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10.xml" ContentType="application/vnd.openxmlformats-officedocument.drawingml.diagramColors+xml"/>
  <Override PartName="/ppt/diagrams/colors11.xml" ContentType="application/vnd.openxmlformats-officedocument.drawingml.diagramColors+xml"/>
  <Override PartName="/ppt/diagrams/colors12.xml" ContentType="application/vnd.openxmlformats-officedocument.drawingml.diagramColors+xml"/>
  <Override PartName="/ppt/diagrams/colors13.xml" ContentType="application/vnd.openxmlformats-officedocument.drawingml.diagramColors+xml"/>
  <Override PartName="/ppt/diagrams/colors14.xml" ContentType="application/vnd.openxmlformats-officedocument.drawingml.diagramColors+xml"/>
  <Override PartName="/ppt/diagrams/colors15.xml" ContentType="application/vnd.openxmlformats-officedocument.drawingml.diagramColors+xml"/>
  <Override PartName="/ppt/diagrams/colors16.xml" ContentType="application/vnd.openxmlformats-officedocument.drawingml.diagramColors+xml"/>
  <Override PartName="/ppt/diagrams/colors17.xml" ContentType="application/vnd.openxmlformats-officedocument.drawingml.diagramColors+xml"/>
  <Override PartName="/ppt/diagrams/colors18.xml" ContentType="application/vnd.openxmlformats-officedocument.drawingml.diagramColors+xml"/>
  <Override PartName="/ppt/diagrams/colors19.xml" ContentType="application/vnd.openxmlformats-officedocument.drawingml.diagramColors+xml"/>
  <Override PartName="/ppt/diagrams/colors2.xml" ContentType="application/vnd.openxmlformats-officedocument.drawingml.diagramColors+xml"/>
  <Override PartName="/ppt/diagrams/colors20.xml" ContentType="application/vnd.openxmlformats-officedocument.drawingml.diagramColors+xml"/>
  <Override PartName="/ppt/diagrams/colors21.xml" ContentType="application/vnd.openxmlformats-officedocument.drawingml.diagramColors+xml"/>
  <Override PartName="/ppt/diagrams/colors22.xml" ContentType="application/vnd.openxmlformats-officedocument.drawingml.diagramColors+xml"/>
  <Override PartName="/ppt/diagrams/colors23.xml" ContentType="application/vnd.openxmlformats-officedocument.drawingml.diagramColors+xml"/>
  <Override PartName="/ppt/diagrams/colors24.xml" ContentType="application/vnd.openxmlformats-officedocument.drawingml.diagramColors+xml"/>
  <Override PartName="/ppt/diagrams/colors25.xml" ContentType="application/vnd.openxmlformats-officedocument.drawingml.diagramColors+xml"/>
  <Override PartName="/ppt/diagrams/colors26.xml" ContentType="application/vnd.openxmlformats-officedocument.drawingml.diagramColors+xml"/>
  <Override PartName="/ppt/diagrams/colors27.xml" ContentType="application/vnd.openxmlformats-officedocument.drawingml.diagramColors+xml"/>
  <Override PartName="/ppt/diagrams/colors28.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colors5.xml" ContentType="application/vnd.openxmlformats-officedocument.drawingml.diagramColors+xml"/>
  <Override PartName="/ppt/diagrams/colors6.xml" ContentType="application/vnd.openxmlformats-officedocument.drawingml.diagramColors+xml"/>
  <Override PartName="/ppt/diagrams/colors7.xml" ContentType="application/vnd.openxmlformats-officedocument.drawingml.diagramColors+xml"/>
  <Override PartName="/ppt/diagrams/colors8.xml" ContentType="application/vnd.openxmlformats-officedocument.drawingml.diagramColors+xml"/>
  <Override PartName="/ppt/diagrams/colors9.xml" ContentType="application/vnd.openxmlformats-officedocument.drawingml.diagramColors+xml"/>
  <Override PartName="/ppt/diagrams/data1.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Override PartName="/ppt/diagrams/data12.xml" ContentType="application/vnd.openxmlformats-officedocument.drawingml.diagramData+xml"/>
  <Override PartName="/ppt/diagrams/data13.xml" ContentType="application/vnd.openxmlformats-officedocument.drawingml.diagramData+xml"/>
  <Override PartName="/ppt/diagrams/data14.xml" ContentType="application/vnd.openxmlformats-officedocument.drawingml.diagramData+xml"/>
  <Override PartName="/ppt/diagrams/data15.xml" ContentType="application/vnd.openxmlformats-officedocument.drawingml.diagramData+xml"/>
  <Override PartName="/ppt/diagrams/data16.xml" ContentType="application/vnd.openxmlformats-officedocument.drawingml.diagramData+xml"/>
  <Override PartName="/ppt/diagrams/data17.xml" ContentType="application/vnd.openxmlformats-officedocument.drawingml.diagramData+xml"/>
  <Override PartName="/ppt/diagrams/data18.xml" ContentType="application/vnd.openxmlformats-officedocument.drawingml.diagramData+xml"/>
  <Override PartName="/ppt/diagrams/data19.xml" ContentType="application/vnd.openxmlformats-officedocument.drawingml.diagramData+xml"/>
  <Override PartName="/ppt/diagrams/data2.xml" ContentType="application/vnd.openxmlformats-officedocument.drawingml.diagramData+xml"/>
  <Override PartName="/ppt/diagrams/data20.xml" ContentType="application/vnd.openxmlformats-officedocument.drawingml.diagramData+xml"/>
  <Override PartName="/ppt/diagrams/data21.xml" ContentType="application/vnd.openxmlformats-officedocument.drawingml.diagramData+xml"/>
  <Override PartName="/ppt/diagrams/data22.xml" ContentType="application/vnd.openxmlformats-officedocument.drawingml.diagramData+xml"/>
  <Override PartName="/ppt/diagrams/data23.xml" ContentType="application/vnd.openxmlformats-officedocument.drawingml.diagramData+xml"/>
  <Override PartName="/ppt/diagrams/data24.xml" ContentType="application/vnd.openxmlformats-officedocument.drawingml.diagramData+xml"/>
  <Override PartName="/ppt/diagrams/data25.xml" ContentType="application/vnd.openxmlformats-officedocument.drawingml.diagramData+xml"/>
  <Override PartName="/ppt/diagrams/data26.xml" ContentType="application/vnd.openxmlformats-officedocument.drawingml.diagramData+xml"/>
  <Override PartName="/ppt/diagrams/data27.xml" ContentType="application/vnd.openxmlformats-officedocument.drawingml.diagramData+xml"/>
  <Override PartName="/ppt/diagrams/data28.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rawing1.xml" ContentType="application/vnd.ms-office.drawingml.diagramDrawing+xml"/>
  <Override PartName="/ppt/diagrams/drawing10.xml" ContentType="application/vnd.ms-office.drawingml.diagramDrawing+xml"/>
  <Override PartName="/ppt/diagrams/drawing11.xml" ContentType="application/vnd.ms-office.drawingml.diagramDrawing+xml"/>
  <Override PartName="/ppt/diagrams/drawing12.xml" ContentType="application/vnd.ms-office.drawingml.diagramDrawing+xml"/>
  <Override PartName="/ppt/diagrams/drawing13.xml" ContentType="application/vnd.ms-office.drawingml.diagramDrawing+xml"/>
  <Override PartName="/ppt/diagrams/drawing14.xml" ContentType="application/vnd.ms-office.drawingml.diagramDrawing+xml"/>
  <Override PartName="/ppt/diagrams/drawing15.xml" ContentType="application/vnd.ms-office.drawingml.diagramDrawing+xml"/>
  <Override PartName="/ppt/diagrams/drawing16.xml" ContentType="application/vnd.ms-office.drawingml.diagramDrawing+xml"/>
  <Override PartName="/ppt/diagrams/drawing17.xml" ContentType="application/vnd.ms-office.drawingml.diagramDrawing+xml"/>
  <Override PartName="/ppt/diagrams/drawing18.xml" ContentType="application/vnd.ms-office.drawingml.diagramDrawing+xml"/>
  <Override PartName="/ppt/diagrams/drawing19.xml" ContentType="application/vnd.ms-office.drawingml.diagramDrawing+xml"/>
  <Override PartName="/ppt/diagrams/drawing2.xml" ContentType="application/vnd.ms-office.drawingml.diagramDrawing+xml"/>
  <Override PartName="/ppt/diagrams/drawing20.xml" ContentType="application/vnd.ms-office.drawingml.diagramDrawing+xml"/>
  <Override PartName="/ppt/diagrams/drawing21.xml" ContentType="application/vnd.ms-office.drawingml.diagramDrawing+xml"/>
  <Override PartName="/ppt/diagrams/drawing22.xml" ContentType="application/vnd.ms-office.drawingml.diagramDrawing+xml"/>
  <Override PartName="/ppt/diagrams/drawing23.xml" ContentType="application/vnd.ms-office.drawingml.diagramDrawing+xml"/>
  <Override PartName="/ppt/diagrams/drawing24.xml" ContentType="application/vnd.ms-office.drawingml.diagramDrawing+xml"/>
  <Override PartName="/ppt/diagrams/drawing25.xml" ContentType="application/vnd.ms-office.drawingml.diagramDrawing+xml"/>
  <Override PartName="/ppt/diagrams/drawing26.xml" ContentType="application/vnd.ms-office.drawingml.diagramDrawing+xml"/>
  <Override PartName="/ppt/diagrams/drawing27.xml" ContentType="application/vnd.ms-office.drawingml.diagramDrawing+xml"/>
  <Override PartName="/ppt/diagrams/drawing28.xml" ContentType="application/vnd.ms-office.drawingml.diagramDrawing+xml"/>
  <Override PartName="/ppt/diagrams/drawing3.xml" ContentType="application/vnd.ms-office.drawingml.diagramDrawing+xml"/>
  <Override PartName="/ppt/diagrams/drawing4.xml" ContentType="application/vnd.ms-office.drawingml.diagramDrawing+xml"/>
  <Override PartName="/ppt/diagrams/drawing5.xml" ContentType="application/vnd.ms-office.drawingml.diagramDrawing+xml"/>
  <Override PartName="/ppt/diagrams/drawing6.xml" ContentType="application/vnd.ms-office.drawingml.diagramDrawing+xml"/>
  <Override PartName="/ppt/diagrams/drawing7.xml" ContentType="application/vnd.ms-office.drawingml.diagramDrawing+xml"/>
  <Override PartName="/ppt/diagrams/drawing8.xml" ContentType="application/vnd.ms-office.drawingml.diagramDrawing+xml"/>
  <Override PartName="/ppt/diagrams/drawing9.xml" ContentType="application/vnd.ms-office.drawingml.diagramDrawing+xml"/>
  <Override PartName="/ppt/diagrams/layout1.xml" ContentType="application/vnd.openxmlformats-officedocument.drawingml.diagramLayout+xml"/>
  <Override PartName="/ppt/diagrams/layout10.xml" ContentType="application/vnd.openxmlformats-officedocument.drawingml.diagramLayout+xml"/>
  <Override PartName="/ppt/diagrams/layout11.xml" ContentType="application/vnd.openxmlformats-officedocument.drawingml.diagramLayout+xml"/>
  <Override PartName="/ppt/diagrams/layout12.xml" ContentType="application/vnd.openxmlformats-officedocument.drawingml.diagramLayout+xml"/>
  <Override PartName="/ppt/diagrams/layout13.xml" ContentType="application/vnd.openxmlformats-officedocument.drawingml.diagramLayout+xml"/>
  <Override PartName="/ppt/diagrams/layout14.xml" ContentType="application/vnd.openxmlformats-officedocument.drawingml.diagramLayout+xml"/>
  <Override PartName="/ppt/diagrams/layout15.xml" ContentType="application/vnd.openxmlformats-officedocument.drawingml.diagramLayout+xml"/>
  <Override PartName="/ppt/diagrams/layout16.xml" ContentType="application/vnd.openxmlformats-officedocument.drawingml.diagramLayout+xml"/>
  <Override PartName="/ppt/diagrams/layout17.xml" ContentType="application/vnd.openxmlformats-officedocument.drawingml.diagramLayout+xml"/>
  <Override PartName="/ppt/diagrams/layout18.xml" ContentType="application/vnd.openxmlformats-officedocument.drawingml.diagramLayout+xml"/>
  <Override PartName="/ppt/diagrams/layout19.xml" ContentType="application/vnd.openxmlformats-officedocument.drawingml.diagramLayout+xml"/>
  <Override PartName="/ppt/diagrams/layout2.xml" ContentType="application/vnd.openxmlformats-officedocument.drawingml.diagramLayout+xml"/>
  <Override PartName="/ppt/diagrams/layout20.xml" ContentType="application/vnd.openxmlformats-officedocument.drawingml.diagramLayout+xml"/>
  <Override PartName="/ppt/diagrams/layout21.xml" ContentType="application/vnd.openxmlformats-officedocument.drawingml.diagramLayout+xml"/>
  <Override PartName="/ppt/diagrams/layout22.xml" ContentType="application/vnd.openxmlformats-officedocument.drawingml.diagramLayout+xml"/>
  <Override PartName="/ppt/diagrams/layout23.xml" ContentType="application/vnd.openxmlformats-officedocument.drawingml.diagramLayout+xml"/>
  <Override PartName="/ppt/diagrams/layout24.xml" ContentType="application/vnd.openxmlformats-officedocument.drawingml.diagramLayout+xml"/>
  <Override PartName="/ppt/diagrams/layout25.xml" ContentType="application/vnd.openxmlformats-officedocument.drawingml.diagramLayout+xml"/>
  <Override PartName="/ppt/diagrams/layout26.xml" ContentType="application/vnd.openxmlformats-officedocument.drawingml.diagramLayout+xml"/>
  <Override PartName="/ppt/diagrams/layout27.xml" ContentType="application/vnd.openxmlformats-officedocument.drawingml.diagramLayout+xml"/>
  <Override PartName="/ppt/diagrams/layout28.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layout5.xml" ContentType="application/vnd.openxmlformats-officedocument.drawingml.diagramLayout+xml"/>
  <Override PartName="/ppt/diagrams/layout6.xml" ContentType="application/vnd.openxmlformats-officedocument.drawingml.diagramLayout+xml"/>
  <Override PartName="/ppt/diagrams/layout7.xml" ContentType="application/vnd.openxmlformats-officedocument.drawingml.diagramLayout+xml"/>
  <Override PartName="/ppt/diagrams/layout8.xml" ContentType="application/vnd.openxmlformats-officedocument.drawingml.diagramLayout+xml"/>
  <Override PartName="/ppt/diagrams/layout9.xml" ContentType="application/vnd.openxmlformats-officedocument.drawingml.diagramLayout+xml"/>
  <Override PartName="/ppt/diagrams/quickStyle1.xml" ContentType="application/vnd.openxmlformats-officedocument.drawingml.diagramStyle+xml"/>
  <Override PartName="/ppt/diagrams/quickStyle10.xml" ContentType="application/vnd.openxmlformats-officedocument.drawingml.diagramStyle+xml"/>
  <Override PartName="/ppt/diagrams/quickStyle11.xml" ContentType="application/vnd.openxmlformats-officedocument.drawingml.diagramStyle+xml"/>
  <Override PartName="/ppt/diagrams/quickStyle12.xml" ContentType="application/vnd.openxmlformats-officedocument.drawingml.diagramStyle+xml"/>
  <Override PartName="/ppt/diagrams/quickStyle13.xml" ContentType="application/vnd.openxmlformats-officedocument.drawingml.diagramStyle+xml"/>
  <Override PartName="/ppt/diagrams/quickStyle14.xml" ContentType="application/vnd.openxmlformats-officedocument.drawingml.diagramStyle+xml"/>
  <Override PartName="/ppt/diagrams/quickStyle15.xml" ContentType="application/vnd.openxmlformats-officedocument.drawingml.diagramStyle+xml"/>
  <Override PartName="/ppt/diagrams/quickStyle16.xml" ContentType="application/vnd.openxmlformats-officedocument.drawingml.diagramStyle+xml"/>
  <Override PartName="/ppt/diagrams/quickStyle17.xml" ContentType="application/vnd.openxmlformats-officedocument.drawingml.diagramStyle+xml"/>
  <Override PartName="/ppt/diagrams/quickStyle18.xml" ContentType="application/vnd.openxmlformats-officedocument.drawingml.diagramStyle+xml"/>
  <Override PartName="/ppt/diagrams/quickStyle19.xml" ContentType="application/vnd.openxmlformats-officedocument.drawingml.diagramStyle+xml"/>
  <Override PartName="/ppt/diagrams/quickStyle2.xml" ContentType="application/vnd.openxmlformats-officedocument.drawingml.diagramStyle+xml"/>
  <Override PartName="/ppt/diagrams/quickStyle20.xml" ContentType="application/vnd.openxmlformats-officedocument.drawingml.diagramStyle+xml"/>
  <Override PartName="/ppt/diagrams/quickStyle21.xml" ContentType="application/vnd.openxmlformats-officedocument.drawingml.diagramStyle+xml"/>
  <Override PartName="/ppt/diagrams/quickStyle22.xml" ContentType="application/vnd.openxmlformats-officedocument.drawingml.diagramStyle+xml"/>
  <Override PartName="/ppt/diagrams/quickStyle23.xml" ContentType="application/vnd.openxmlformats-officedocument.drawingml.diagramStyle+xml"/>
  <Override PartName="/ppt/diagrams/quickStyle24.xml" ContentType="application/vnd.openxmlformats-officedocument.drawingml.diagramStyle+xml"/>
  <Override PartName="/ppt/diagrams/quickStyle25.xml" ContentType="application/vnd.openxmlformats-officedocument.drawingml.diagramStyle+xml"/>
  <Override PartName="/ppt/diagrams/quickStyle26.xml" ContentType="application/vnd.openxmlformats-officedocument.drawingml.diagramStyle+xml"/>
  <Override PartName="/ppt/diagrams/quickStyle27.xml" ContentType="application/vnd.openxmlformats-officedocument.drawingml.diagramStyle+xml"/>
  <Override PartName="/ppt/diagrams/quickStyle28.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diagrams/quickStyle5.xml" ContentType="application/vnd.openxmlformats-officedocument.drawingml.diagramStyle+xml"/>
  <Override PartName="/ppt/diagrams/quickStyle6.xml" ContentType="application/vnd.openxmlformats-officedocument.drawingml.diagramStyle+xml"/>
  <Override PartName="/ppt/diagrams/quickStyle7.xml" ContentType="application/vnd.openxmlformats-officedocument.drawingml.diagramStyle+xml"/>
  <Override PartName="/ppt/diagrams/quickStyle8.xml" ContentType="application/vnd.openxmlformats-officedocument.drawingml.diagramStyle+xml"/>
  <Override PartName="/ppt/diagrams/quickStyle9.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69"/>
  </p:notesMasterIdLst>
  <p:handoutMasterIdLst>
    <p:handoutMasterId r:id="rId89"/>
  </p:handoutMasterIdLst>
  <p:sldIdLst>
    <p:sldId id="578" r:id="rId3"/>
    <p:sldId id="745" r:id="rId4"/>
    <p:sldId id="483" r:id="rId5"/>
    <p:sldId id="582" r:id="rId6"/>
    <p:sldId id="655" r:id="rId7"/>
    <p:sldId id="658" r:id="rId8"/>
    <p:sldId id="587" r:id="rId9"/>
    <p:sldId id="588" r:id="rId10"/>
    <p:sldId id="668" r:id="rId11"/>
    <p:sldId id="669" r:id="rId12"/>
    <p:sldId id="590" r:id="rId13"/>
    <p:sldId id="591" r:id="rId14"/>
    <p:sldId id="592" r:id="rId15"/>
    <p:sldId id="593" r:id="rId16"/>
    <p:sldId id="594" r:id="rId17"/>
    <p:sldId id="663" r:id="rId18"/>
    <p:sldId id="664" r:id="rId19"/>
    <p:sldId id="665" r:id="rId20"/>
    <p:sldId id="666" r:id="rId21"/>
    <p:sldId id="671" r:id="rId22"/>
    <p:sldId id="672" r:id="rId23"/>
    <p:sldId id="625" r:id="rId24"/>
    <p:sldId id="662" r:id="rId25"/>
    <p:sldId id="670" r:id="rId26"/>
    <p:sldId id="602" r:id="rId27"/>
    <p:sldId id="656" r:id="rId28"/>
    <p:sldId id="657" r:id="rId29"/>
    <p:sldId id="660" r:id="rId30"/>
    <p:sldId id="659" r:id="rId31"/>
    <p:sldId id="442" r:id="rId32"/>
    <p:sldId id="497" r:id="rId33"/>
    <p:sldId id="538" r:id="rId34"/>
    <p:sldId id="493" r:id="rId35"/>
    <p:sldId id="521" r:id="rId36"/>
    <p:sldId id="494" r:id="rId37"/>
    <p:sldId id="500" r:id="rId38"/>
    <p:sldId id="501" r:id="rId39"/>
    <p:sldId id="502" r:id="rId40"/>
    <p:sldId id="523" r:id="rId41"/>
    <p:sldId id="526" r:id="rId42"/>
    <p:sldId id="525" r:id="rId43"/>
    <p:sldId id="527" r:id="rId44"/>
    <p:sldId id="528" r:id="rId45"/>
    <p:sldId id="529" r:id="rId46"/>
    <p:sldId id="540" r:id="rId47"/>
    <p:sldId id="541" r:id="rId48"/>
    <p:sldId id="542" r:id="rId49"/>
    <p:sldId id="543" r:id="rId50"/>
    <p:sldId id="544" r:id="rId51"/>
    <p:sldId id="545" r:id="rId52"/>
    <p:sldId id="546" r:id="rId53"/>
    <p:sldId id="552" r:id="rId54"/>
    <p:sldId id="558" r:id="rId55"/>
    <p:sldId id="559" r:id="rId56"/>
    <p:sldId id="560" r:id="rId57"/>
    <p:sldId id="561" r:id="rId58"/>
    <p:sldId id="547" r:id="rId59"/>
    <p:sldId id="553" r:id="rId60"/>
    <p:sldId id="562" r:id="rId61"/>
    <p:sldId id="563" r:id="rId62"/>
    <p:sldId id="564" r:id="rId63"/>
    <p:sldId id="548" r:id="rId64"/>
    <p:sldId id="554" r:id="rId65"/>
    <p:sldId id="565" r:id="rId66"/>
    <p:sldId id="566" r:id="rId67"/>
    <p:sldId id="567" r:id="rId68"/>
    <p:sldId id="581" r:id="rId70"/>
    <p:sldId id="549" r:id="rId71"/>
    <p:sldId id="568" r:id="rId72"/>
    <p:sldId id="569" r:id="rId73"/>
    <p:sldId id="570" r:id="rId74"/>
    <p:sldId id="550" r:id="rId75"/>
    <p:sldId id="572" r:id="rId76"/>
    <p:sldId id="573" r:id="rId77"/>
    <p:sldId id="574" r:id="rId78"/>
    <p:sldId id="551" r:id="rId79"/>
    <p:sldId id="575" r:id="rId80"/>
    <p:sldId id="576" r:id="rId81"/>
    <p:sldId id="577" r:id="rId82"/>
    <p:sldId id="627" r:id="rId83"/>
    <p:sldId id="629" r:id="rId84"/>
    <p:sldId id="630" r:id="rId85"/>
    <p:sldId id="628" r:id="rId86"/>
    <p:sldId id="631" r:id="rId87"/>
    <p:sldId id="377" r:id="rId88"/>
  </p:sldIdLst>
  <p:sldSz cx="10058400" cy="7772400"/>
  <p:notesSz cx="6858000" cy="9296400"/>
  <p:custDataLst>
    <p:tags r:id="rId93"/>
  </p:custDataLst>
  <p:defaultTextStyle>
    <a:defPPr>
      <a:defRPr lang="en-US"/>
    </a:defPPr>
    <a:lvl1pPr marL="0" algn="l" defTabSz="1018540" rtl="0" eaLnBrk="1" latinLnBrk="0" hangingPunct="1">
      <a:defRPr sz="2000" kern="1200">
        <a:solidFill>
          <a:schemeClr val="tx1"/>
        </a:solidFill>
        <a:latin typeface="+mn-lt"/>
        <a:ea typeface="+mn-ea"/>
        <a:cs typeface="+mn-cs"/>
      </a:defRPr>
    </a:lvl1pPr>
    <a:lvl2pPr marL="509270" algn="l" defTabSz="1018540" rtl="0" eaLnBrk="1" latinLnBrk="0" hangingPunct="1">
      <a:defRPr sz="2000" kern="1200">
        <a:solidFill>
          <a:schemeClr val="tx1"/>
        </a:solidFill>
        <a:latin typeface="+mn-lt"/>
        <a:ea typeface="+mn-ea"/>
        <a:cs typeface="+mn-cs"/>
      </a:defRPr>
    </a:lvl2pPr>
    <a:lvl3pPr marL="1018540" algn="l" defTabSz="1018540" rtl="0" eaLnBrk="1" latinLnBrk="0" hangingPunct="1">
      <a:defRPr sz="2000" kern="1200">
        <a:solidFill>
          <a:schemeClr val="tx1"/>
        </a:solidFill>
        <a:latin typeface="+mn-lt"/>
        <a:ea typeface="+mn-ea"/>
        <a:cs typeface="+mn-cs"/>
      </a:defRPr>
    </a:lvl3pPr>
    <a:lvl4pPr marL="1528445" algn="l" defTabSz="1018540" rtl="0" eaLnBrk="1" latinLnBrk="0" hangingPunct="1">
      <a:defRPr sz="2000" kern="1200">
        <a:solidFill>
          <a:schemeClr val="tx1"/>
        </a:solidFill>
        <a:latin typeface="+mn-lt"/>
        <a:ea typeface="+mn-ea"/>
        <a:cs typeface="+mn-cs"/>
      </a:defRPr>
    </a:lvl4pPr>
    <a:lvl5pPr marL="2037715" algn="l" defTabSz="1018540" rtl="0" eaLnBrk="1" latinLnBrk="0" hangingPunct="1">
      <a:defRPr sz="2000" kern="1200">
        <a:solidFill>
          <a:schemeClr val="tx1"/>
        </a:solidFill>
        <a:latin typeface="+mn-lt"/>
        <a:ea typeface="+mn-ea"/>
        <a:cs typeface="+mn-cs"/>
      </a:defRPr>
    </a:lvl5pPr>
    <a:lvl6pPr marL="2546985" algn="l" defTabSz="1018540" rtl="0" eaLnBrk="1" latinLnBrk="0" hangingPunct="1">
      <a:defRPr sz="2000" kern="1200">
        <a:solidFill>
          <a:schemeClr val="tx1"/>
        </a:solidFill>
        <a:latin typeface="+mn-lt"/>
        <a:ea typeface="+mn-ea"/>
        <a:cs typeface="+mn-cs"/>
      </a:defRPr>
    </a:lvl6pPr>
    <a:lvl7pPr marL="3056255" algn="l" defTabSz="1018540" rtl="0" eaLnBrk="1" latinLnBrk="0" hangingPunct="1">
      <a:defRPr sz="2000" kern="1200">
        <a:solidFill>
          <a:schemeClr val="tx1"/>
        </a:solidFill>
        <a:latin typeface="+mn-lt"/>
        <a:ea typeface="+mn-ea"/>
        <a:cs typeface="+mn-cs"/>
      </a:defRPr>
    </a:lvl7pPr>
    <a:lvl8pPr marL="3566160" algn="l" defTabSz="1018540" rtl="0" eaLnBrk="1" latinLnBrk="0" hangingPunct="1">
      <a:defRPr sz="2000" kern="1200">
        <a:solidFill>
          <a:schemeClr val="tx1"/>
        </a:solidFill>
        <a:latin typeface="+mn-lt"/>
        <a:ea typeface="+mn-ea"/>
        <a:cs typeface="+mn-cs"/>
      </a:defRPr>
    </a:lvl8pPr>
    <a:lvl9pPr marL="4075430" algn="l" defTabSz="1018540"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2" userDrawn="1">
          <p15:clr>
            <a:srgbClr val="A4A3A4"/>
          </p15:clr>
        </p15:guide>
        <p15:guide id="2" orient="horz" pos="624" userDrawn="1">
          <p15:clr>
            <a:srgbClr val="A4A3A4"/>
          </p15:clr>
        </p15:guide>
        <p15:guide id="3" orient="horz" pos="4665" userDrawn="1">
          <p15:clr>
            <a:srgbClr val="A4A3A4"/>
          </p15:clr>
        </p15:guide>
        <p15:guide id="4" orient="horz" pos="4383" userDrawn="1">
          <p15:clr>
            <a:srgbClr val="A4A3A4"/>
          </p15:clr>
        </p15:guide>
        <p15:guide id="5" orient="horz" pos="4532" userDrawn="1">
          <p15:clr>
            <a:srgbClr val="A4A3A4"/>
          </p15:clr>
        </p15:guide>
        <p15:guide id="6" orient="horz" pos="1296" userDrawn="1">
          <p15:clr>
            <a:srgbClr val="A4A3A4"/>
          </p15:clr>
        </p15:guide>
        <p15:guide id="7" orient="horz" pos="720" userDrawn="1">
          <p15:clr>
            <a:srgbClr val="A4A3A4"/>
          </p15:clr>
        </p15:guide>
        <p15:guide id="8" orient="horz" pos="1392" userDrawn="1">
          <p15:clr>
            <a:srgbClr val="A4A3A4"/>
          </p15:clr>
        </p15:guide>
        <p15:guide id="9" orient="horz" pos="1776" userDrawn="1">
          <p15:clr>
            <a:srgbClr val="A4A3A4"/>
          </p15:clr>
        </p15:guide>
        <p15:guide id="10" orient="horz" pos="1872" userDrawn="1">
          <p15:clr>
            <a:srgbClr val="A4A3A4"/>
          </p15:clr>
        </p15:guide>
        <p15:guide id="11" orient="horz" pos="2256" userDrawn="1">
          <p15:clr>
            <a:srgbClr val="A4A3A4"/>
          </p15:clr>
        </p15:guide>
        <p15:guide id="12" orient="horz" pos="4176" userDrawn="1">
          <p15:clr>
            <a:srgbClr val="A4A3A4"/>
          </p15:clr>
        </p15:guide>
        <p15:guide id="13" orient="horz" pos="4272" userDrawn="1">
          <p15:clr>
            <a:srgbClr val="A4A3A4"/>
          </p15:clr>
        </p15:guide>
        <p15:guide id="14" orient="horz" pos="2352" userDrawn="1">
          <p15:clr>
            <a:srgbClr val="A4A3A4"/>
          </p15:clr>
        </p15:guide>
        <p15:guide id="15" orient="horz" pos="2736" userDrawn="1">
          <p15:clr>
            <a:srgbClr val="A4A3A4"/>
          </p15:clr>
        </p15:guide>
        <p15:guide id="16" orient="horz" pos="2832" userDrawn="1">
          <p15:clr>
            <a:srgbClr val="A4A3A4"/>
          </p15:clr>
        </p15:guide>
        <p15:guide id="17" orient="horz" pos="3216" userDrawn="1">
          <p15:clr>
            <a:srgbClr val="A4A3A4"/>
          </p15:clr>
        </p15:guide>
        <p15:guide id="18" orient="horz" pos="3312" userDrawn="1">
          <p15:clr>
            <a:srgbClr val="A4A3A4"/>
          </p15:clr>
        </p15:guide>
        <p15:guide id="19" orient="horz" pos="3696" userDrawn="1">
          <p15:clr>
            <a:srgbClr val="A4A3A4"/>
          </p15:clr>
        </p15:guide>
        <p15:guide id="20" orient="horz" pos="3792" userDrawn="1">
          <p15:clr>
            <a:srgbClr val="A4A3A4"/>
          </p15:clr>
        </p15:guide>
        <p15:guide id="21" pos="3120" userDrawn="1">
          <p15:clr>
            <a:srgbClr val="A4A3A4"/>
          </p15:clr>
        </p15:guide>
        <p15:guide id="22" pos="336" userDrawn="1">
          <p15:clr>
            <a:srgbClr val="A4A3A4"/>
          </p15:clr>
        </p15:guide>
        <p15:guide id="23" pos="6000" userDrawn="1">
          <p15:clr>
            <a:srgbClr val="A4A3A4"/>
          </p15:clr>
        </p15:guide>
        <p15:guide id="24" pos="3216" userDrawn="1">
          <p15:clr>
            <a:srgbClr val="A4A3A4"/>
          </p15:clr>
        </p15:guide>
        <p15:guide id="25" pos="2160" userDrawn="1">
          <p15:clr>
            <a:srgbClr val="A4A3A4"/>
          </p15:clr>
        </p15:guide>
        <p15:guide id="26" pos="2256" userDrawn="1">
          <p15:clr>
            <a:srgbClr val="A4A3A4"/>
          </p15:clr>
        </p15:guide>
        <p15:guide id="27" pos="4080" userDrawn="1">
          <p15:clr>
            <a:srgbClr val="A4A3A4"/>
          </p15:clr>
        </p15:guide>
        <p15:guide id="28" pos="4176" userDrawn="1">
          <p15:clr>
            <a:srgbClr val="A4A3A4"/>
          </p15:clr>
        </p15:guide>
        <p15:guide id="29" pos="5136" userDrawn="1">
          <p15:clr>
            <a:srgbClr val="A4A3A4"/>
          </p15:clr>
        </p15:guide>
        <p15:guide id="30" pos="5040" userDrawn="1">
          <p15:clr>
            <a:srgbClr val="A4A3A4"/>
          </p15:clr>
        </p15:guide>
        <p15:guide id="31" pos="1296" userDrawn="1">
          <p15:clr>
            <a:srgbClr val="A4A3A4"/>
          </p15:clr>
        </p15:guide>
        <p15:guide id="32" pos="120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83D"/>
    <a:srgbClr val="DC6900"/>
    <a:srgbClr val="FFC283"/>
    <a:srgbClr val="DCB900"/>
    <a:srgbClr val="FF4051"/>
    <a:srgbClr val="E7EBE0"/>
    <a:srgbClr val="CCFFFF"/>
    <a:srgbClr val="FCC3D7"/>
    <a:srgbClr val="C423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5C30875-5027-47A9-8995-C2BF9F8F2FF4}" styleName="Smart Colour Block">
    <a:wholeTbl>
      <a:tcTxStyle>
        <a:fontRef idx="major">
          <a:prstClr val="black"/>
        </a:fontRef>
        <a:schemeClr val="dk1"/>
      </a:tcTxStyle>
      <a:tcStyle>
        <a:tcBdr>
          <a:left>
            <a:ln>
              <a:noFill/>
            </a:ln>
          </a:left>
          <a:right>
            <a:ln>
              <a:noFill/>
            </a:ln>
          </a:right>
          <a:top>
            <a:ln>
              <a:noFill/>
            </a:ln>
          </a:top>
          <a:bottom>
            <a:ln>
              <a:noFill/>
            </a:ln>
          </a:bottom>
          <a:insideH>
            <a:ln>
              <a:noFill/>
            </a:ln>
          </a:insideH>
          <a:insideV>
            <a:ln>
              <a:noFill/>
            </a:ln>
          </a:insideV>
        </a:tcBdr>
        <a:fill>
          <a:noFill/>
        </a:fill>
      </a:tcStyle>
    </a:wholeTbl>
    <a:band1H>
      <a:tcStyle>
        <a:tcBdr>
          <a:bottom>
            <a:ln w="38100" cmpd="sng">
              <a:solidFill>
                <a:schemeClr val="lt1"/>
              </a:solidFill>
            </a:ln>
          </a:bottom>
        </a:tcBdr>
      </a:tcStyle>
    </a:band1H>
    <a:band2H>
      <a:tcStyle>
        <a:tcBdr>
          <a:bottom>
            <a:ln w="38100" cmpd="sng">
              <a:solidFill>
                <a:schemeClr val="lt1"/>
              </a:solidFill>
            </a:ln>
          </a:bottom>
        </a:tcBdr>
      </a:tcStyle>
    </a:band2H>
    <a:firstCol>
      <a:tcTxStyle b="on">
        <a:fontRef idx="major">
          <a:prstClr val="black"/>
        </a:fontRef>
        <a:schemeClr val="dk1"/>
      </a:tcTxStyle>
      <a:tcStyle>
        <a:tcBdr/>
        <a:fill>
          <a:solidFill>
            <a:schemeClr val="accent1">
              <a:lumMod val="20000"/>
              <a:lumOff val="80000"/>
            </a:schemeClr>
          </a:solidFill>
        </a:fill>
      </a:tcStyle>
    </a:firstCol>
    <a:firstRow>
      <a:tcTxStyle b="on">
        <a:fontRef idx="major">
          <a:prstClr val="black"/>
        </a:fontRef>
        <a:schemeClr val="dk2"/>
      </a:tcTxStyle>
      <a:tcStyle>
        <a:tcBdr>
          <a:bottom>
            <a:ln w="38100" cmpd="sng">
              <a:solidFill>
                <a:schemeClr val="l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48" autoAdjust="0"/>
    <p:restoredTop sz="70333" autoAdjust="0"/>
  </p:normalViewPr>
  <p:slideViewPr>
    <p:cSldViewPr snapToObjects="1" showGuides="1">
      <p:cViewPr varScale="1">
        <p:scale>
          <a:sx n="55" d="100"/>
          <a:sy n="55" d="100"/>
        </p:scale>
        <p:origin x="1416" y="52"/>
      </p:cViewPr>
      <p:guideLst>
        <p:guide orient="horz" pos="432"/>
        <p:guide orient="horz" pos="624"/>
        <p:guide orient="horz" pos="4665"/>
        <p:guide orient="horz" pos="4383"/>
        <p:guide orient="horz" pos="4532"/>
        <p:guide orient="horz" pos="1296"/>
        <p:guide orient="horz" pos="720"/>
        <p:guide orient="horz" pos="1392"/>
        <p:guide orient="horz" pos="1776"/>
        <p:guide orient="horz" pos="1872"/>
        <p:guide orient="horz" pos="2256"/>
        <p:guide orient="horz" pos="4176"/>
        <p:guide orient="horz" pos="4272"/>
        <p:guide orient="horz" pos="2352"/>
        <p:guide orient="horz" pos="2736"/>
        <p:guide orient="horz" pos="2832"/>
        <p:guide orient="horz" pos="3216"/>
        <p:guide orient="horz" pos="3312"/>
        <p:guide orient="horz" pos="3696"/>
        <p:guide orient="horz" pos="3792"/>
        <p:guide pos="3120"/>
        <p:guide pos="336"/>
        <p:guide pos="6000"/>
        <p:guide pos="3216"/>
        <p:guide pos="2160"/>
        <p:guide pos="2256"/>
        <p:guide pos="4080"/>
        <p:guide pos="4176"/>
        <p:guide pos="5136"/>
        <p:guide pos="5040"/>
        <p:guide pos="1296"/>
        <p:guide pos="1200"/>
      </p:guideLst>
    </p:cSldViewPr>
  </p:slideViewPr>
  <p:notesTextViewPr>
    <p:cViewPr>
      <p:scale>
        <a:sx n="100" d="100"/>
        <a:sy n="100" d="100"/>
      </p:scale>
      <p:origin x="0" y="0"/>
    </p:cViewPr>
  </p:notesTextViewPr>
  <p:sorterViewPr>
    <p:cViewPr>
      <p:scale>
        <a:sx n="66" d="100"/>
        <a:sy n="66" d="100"/>
      </p:scale>
      <p:origin x="0" y="0"/>
    </p:cViewPr>
  </p:sorterViewPr>
  <p:notesViewPr>
    <p:cSldViewPr snapToObjects="1">
      <p:cViewPr varScale="1">
        <p:scale>
          <a:sx n="56" d="100"/>
          <a:sy n="56" d="100"/>
        </p:scale>
        <p:origin x="-2544" y="-90"/>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93" Type="http://schemas.openxmlformats.org/officeDocument/2006/relationships/tags" Target="tags/tag550.xml"/><Relationship Id="rId92" Type="http://schemas.openxmlformats.org/officeDocument/2006/relationships/tableStyles" Target="tableStyles.xml"/><Relationship Id="rId91" Type="http://schemas.openxmlformats.org/officeDocument/2006/relationships/viewProps" Target="viewProps.xml"/><Relationship Id="rId90" Type="http://schemas.openxmlformats.org/officeDocument/2006/relationships/presProps" Target="presProps.xml"/><Relationship Id="rId9" Type="http://schemas.openxmlformats.org/officeDocument/2006/relationships/slide" Target="slides/slide7.xml"/><Relationship Id="rId89" Type="http://schemas.openxmlformats.org/officeDocument/2006/relationships/handoutMaster" Target="handoutMasters/handoutMaster1.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6.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5.xml"/><Relationship Id="rId69" Type="http://schemas.openxmlformats.org/officeDocument/2006/relationships/notesMaster" Target="notesMasters/notesMaster1.xml"/><Relationship Id="rId68" Type="http://schemas.openxmlformats.org/officeDocument/2006/relationships/slide" Target="slides/slide66.xml"/><Relationship Id="rId67" Type="http://schemas.openxmlformats.org/officeDocument/2006/relationships/slide" Target="slides/slide65.xml"/><Relationship Id="rId66" Type="http://schemas.openxmlformats.org/officeDocument/2006/relationships/slide" Target="slides/slide64.xml"/><Relationship Id="rId65" Type="http://schemas.openxmlformats.org/officeDocument/2006/relationships/slide" Target="slides/slide63.xml"/><Relationship Id="rId64" Type="http://schemas.openxmlformats.org/officeDocument/2006/relationships/slide" Target="slides/slide62.xml"/><Relationship Id="rId63" Type="http://schemas.openxmlformats.org/officeDocument/2006/relationships/slide" Target="slides/slide6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90C2C30B-A939-402A-885E-E3BFFBF0A97F}" type="doc">
      <dgm:prSet loTypeId="urn:microsoft.com/office/officeart/2005/8/layout/chevron1" loCatId="process" qsTypeId="urn:microsoft.com/office/officeart/2005/8/quickstyle/simple5" qsCatId="simple" csTypeId="urn:microsoft.com/office/officeart/2005/8/colors/colorful2" csCatId="colorful" phldr="1"/>
      <dgm:spPr/>
    </dgm:pt>
    <dgm:pt modelId="{6242F562-CC68-4047-B7EF-5313CFAB5C19}">
      <dgm:prSet phldrT="[Text]" custT="1"/>
      <dgm:spPr/>
      <dgm:t>
        <a:bodyPr/>
        <a:lstStyle/>
        <a:p>
          <a:r>
            <a:rPr lang="zh-CN" altLang="en-US" sz="2400" b="1" dirty="0"/>
            <a:t>输入</a:t>
          </a:r>
        </a:p>
      </dgm:t>
    </dgm:pt>
    <dgm:pt modelId="{1A0DCE57-00DC-40E9-B392-31B6A8DC6D49}" cxnId="{9FD88764-2E68-44F6-B8E9-76EC548368E7}" type="parTrans">
      <dgm:prSet/>
      <dgm:spPr/>
      <dgm:t>
        <a:bodyPr/>
        <a:lstStyle/>
        <a:p>
          <a:endParaRPr lang="zh-CN" altLang="en-US"/>
        </a:p>
      </dgm:t>
    </dgm:pt>
    <dgm:pt modelId="{4A2DCAD9-6E53-472E-9550-761C77C8B707}" cxnId="{9FD88764-2E68-44F6-B8E9-76EC548368E7}" type="sibTrans">
      <dgm:prSet/>
      <dgm:spPr/>
      <dgm:t>
        <a:bodyPr/>
        <a:lstStyle/>
        <a:p>
          <a:endParaRPr lang="zh-CN" altLang="en-US"/>
        </a:p>
      </dgm:t>
    </dgm:pt>
    <dgm:pt modelId="{A27996A6-58D1-4DAB-87D6-A53BAF5B5629}">
      <dgm:prSet phldrT="[Text]" custT="1"/>
      <dgm:spPr>
        <a:solidFill>
          <a:srgbClr val="FFB83D"/>
        </a:solidFill>
      </dgm:spPr>
      <dgm:t>
        <a:bodyPr/>
        <a:lstStyle/>
        <a:p>
          <a:r>
            <a:rPr lang="zh-CN" altLang="en-US" sz="2400" b="1" dirty="0"/>
            <a:t>流程</a:t>
          </a:r>
        </a:p>
      </dgm:t>
    </dgm:pt>
    <dgm:pt modelId="{545ADB66-1F50-467D-A0DC-6F28E2F7CC40}" cxnId="{A9C8A311-4E68-4410-BC7A-BA9970E7485D}" type="parTrans">
      <dgm:prSet/>
      <dgm:spPr/>
      <dgm:t>
        <a:bodyPr/>
        <a:lstStyle/>
        <a:p>
          <a:endParaRPr lang="zh-CN" altLang="en-US"/>
        </a:p>
      </dgm:t>
    </dgm:pt>
    <dgm:pt modelId="{6D1029C8-08FE-4377-B531-26861B5EF603}" cxnId="{A9C8A311-4E68-4410-BC7A-BA9970E7485D}" type="sibTrans">
      <dgm:prSet/>
      <dgm:spPr/>
      <dgm:t>
        <a:bodyPr/>
        <a:lstStyle/>
        <a:p>
          <a:endParaRPr lang="zh-CN" altLang="en-US"/>
        </a:p>
      </dgm:t>
    </dgm:pt>
    <dgm:pt modelId="{0826D5BA-1DE0-4DA2-84E9-DE32CC0CC42A}">
      <dgm:prSet phldrT="[Text]" custT="1"/>
      <dgm:spPr/>
      <dgm:t>
        <a:bodyPr/>
        <a:lstStyle/>
        <a:p>
          <a:r>
            <a:rPr lang="zh-CN" altLang="en-US" sz="2400" b="1" dirty="0"/>
            <a:t>输出</a:t>
          </a:r>
        </a:p>
      </dgm:t>
    </dgm:pt>
    <dgm:pt modelId="{B398172F-1F01-40CA-B104-4CD410D1018D}" cxnId="{50528384-3B62-4B8C-BFBD-02430CE9D6E3}" type="parTrans">
      <dgm:prSet/>
      <dgm:spPr/>
      <dgm:t>
        <a:bodyPr/>
        <a:lstStyle/>
        <a:p>
          <a:endParaRPr lang="zh-CN" altLang="en-US"/>
        </a:p>
      </dgm:t>
    </dgm:pt>
    <dgm:pt modelId="{C00F312E-CF81-4A0D-9D97-153697FC3491}" cxnId="{50528384-3B62-4B8C-BFBD-02430CE9D6E3}" type="sibTrans">
      <dgm:prSet/>
      <dgm:spPr/>
      <dgm:t>
        <a:bodyPr/>
        <a:lstStyle/>
        <a:p>
          <a:endParaRPr lang="zh-CN" altLang="en-US"/>
        </a:p>
      </dgm:t>
    </dgm:pt>
    <dgm:pt modelId="{69DD1F9F-9991-414E-B59A-D3D36E46595F}" type="pres">
      <dgm:prSet presAssocID="{90C2C30B-A939-402A-885E-E3BFFBF0A97F}" presName="Name0" presStyleCnt="0">
        <dgm:presLayoutVars>
          <dgm:dir/>
          <dgm:animLvl val="lvl"/>
          <dgm:resizeHandles val="exact"/>
        </dgm:presLayoutVars>
      </dgm:prSet>
      <dgm:spPr/>
    </dgm:pt>
    <dgm:pt modelId="{58A04422-3395-4F2E-8E59-553545CB562D}" type="pres">
      <dgm:prSet presAssocID="{6242F562-CC68-4047-B7EF-5313CFAB5C19}" presName="parTxOnly" presStyleLbl="node1" presStyleIdx="0" presStyleCnt="3">
        <dgm:presLayoutVars>
          <dgm:chMax val="0"/>
          <dgm:chPref val="0"/>
          <dgm:bulletEnabled val="1"/>
        </dgm:presLayoutVars>
      </dgm:prSet>
      <dgm:spPr/>
    </dgm:pt>
    <dgm:pt modelId="{340CBA42-B35C-488D-B090-F63B99343AB8}" type="pres">
      <dgm:prSet presAssocID="{4A2DCAD9-6E53-472E-9550-761C77C8B707}" presName="parTxOnlySpace" presStyleCnt="0"/>
      <dgm:spPr/>
    </dgm:pt>
    <dgm:pt modelId="{65349F86-1013-415C-8A10-7D03F057D3F1}" type="pres">
      <dgm:prSet presAssocID="{A27996A6-58D1-4DAB-87D6-A53BAF5B5629}" presName="parTxOnly" presStyleLbl="node1" presStyleIdx="1" presStyleCnt="3">
        <dgm:presLayoutVars>
          <dgm:chMax val="0"/>
          <dgm:chPref val="0"/>
          <dgm:bulletEnabled val="1"/>
        </dgm:presLayoutVars>
      </dgm:prSet>
      <dgm:spPr/>
    </dgm:pt>
    <dgm:pt modelId="{61AA42D4-7A0F-4A54-8A7C-E471B178BE0C}" type="pres">
      <dgm:prSet presAssocID="{6D1029C8-08FE-4377-B531-26861B5EF603}" presName="parTxOnlySpace" presStyleCnt="0"/>
      <dgm:spPr/>
    </dgm:pt>
    <dgm:pt modelId="{0A091E6D-FDF2-4FF4-9C0E-89ACE01AFACF}" type="pres">
      <dgm:prSet presAssocID="{0826D5BA-1DE0-4DA2-84E9-DE32CC0CC42A}" presName="parTxOnly" presStyleLbl="node1" presStyleIdx="2" presStyleCnt="3">
        <dgm:presLayoutVars>
          <dgm:chMax val="0"/>
          <dgm:chPref val="0"/>
          <dgm:bulletEnabled val="1"/>
        </dgm:presLayoutVars>
      </dgm:prSet>
      <dgm:spPr/>
    </dgm:pt>
  </dgm:ptLst>
  <dgm:cxnLst>
    <dgm:cxn modelId="{A9C8A311-4E68-4410-BC7A-BA9970E7485D}" srcId="{90C2C30B-A939-402A-885E-E3BFFBF0A97F}" destId="{A27996A6-58D1-4DAB-87D6-A53BAF5B5629}" srcOrd="1" destOrd="0" parTransId="{545ADB66-1F50-467D-A0DC-6F28E2F7CC40}" sibTransId="{6D1029C8-08FE-4377-B531-26861B5EF603}"/>
    <dgm:cxn modelId="{0690D723-CFC0-455A-8152-A77B4DA31A38}" type="presOf" srcId="{90C2C30B-A939-402A-885E-E3BFFBF0A97F}" destId="{69DD1F9F-9991-414E-B59A-D3D36E46595F}" srcOrd="0" destOrd="0" presId="urn:microsoft.com/office/officeart/2005/8/layout/chevron1"/>
    <dgm:cxn modelId="{9FD88764-2E68-44F6-B8E9-76EC548368E7}" srcId="{90C2C30B-A939-402A-885E-E3BFFBF0A97F}" destId="{6242F562-CC68-4047-B7EF-5313CFAB5C19}" srcOrd="0" destOrd="0" parTransId="{1A0DCE57-00DC-40E9-B392-31B6A8DC6D49}" sibTransId="{4A2DCAD9-6E53-472E-9550-761C77C8B707}"/>
    <dgm:cxn modelId="{FB210E57-1D69-4AD2-BB56-82AEC8522815}" type="presOf" srcId="{0826D5BA-1DE0-4DA2-84E9-DE32CC0CC42A}" destId="{0A091E6D-FDF2-4FF4-9C0E-89ACE01AFACF}" srcOrd="0" destOrd="0" presId="urn:microsoft.com/office/officeart/2005/8/layout/chevron1"/>
    <dgm:cxn modelId="{50528384-3B62-4B8C-BFBD-02430CE9D6E3}" srcId="{90C2C30B-A939-402A-885E-E3BFFBF0A97F}" destId="{0826D5BA-1DE0-4DA2-84E9-DE32CC0CC42A}" srcOrd="2" destOrd="0" parTransId="{B398172F-1F01-40CA-B104-4CD410D1018D}" sibTransId="{C00F312E-CF81-4A0D-9D97-153697FC3491}"/>
    <dgm:cxn modelId="{D5B55FCA-D00F-49CB-9CD8-FDC1B026F55C}" type="presOf" srcId="{6242F562-CC68-4047-B7EF-5313CFAB5C19}" destId="{58A04422-3395-4F2E-8E59-553545CB562D}" srcOrd="0" destOrd="0" presId="urn:microsoft.com/office/officeart/2005/8/layout/chevron1"/>
    <dgm:cxn modelId="{CD4338FD-3D37-4998-9165-1EAAA6357CA3}" type="presOf" srcId="{A27996A6-58D1-4DAB-87D6-A53BAF5B5629}" destId="{65349F86-1013-415C-8A10-7D03F057D3F1}" srcOrd="0" destOrd="0" presId="urn:microsoft.com/office/officeart/2005/8/layout/chevron1"/>
    <dgm:cxn modelId="{8E6FD2A1-EB14-4635-B328-A870FD98B846}" type="presParOf" srcId="{69DD1F9F-9991-414E-B59A-D3D36E46595F}" destId="{58A04422-3395-4F2E-8E59-553545CB562D}" srcOrd="0" destOrd="0" presId="urn:microsoft.com/office/officeart/2005/8/layout/chevron1"/>
    <dgm:cxn modelId="{B8321FB1-0A3F-4C56-9E35-C117B38EE7B0}" type="presParOf" srcId="{69DD1F9F-9991-414E-B59A-D3D36E46595F}" destId="{340CBA42-B35C-488D-B090-F63B99343AB8}" srcOrd="1" destOrd="0" presId="urn:microsoft.com/office/officeart/2005/8/layout/chevron1"/>
    <dgm:cxn modelId="{D3E486AD-555C-4167-8685-EEB8E5B02770}" type="presParOf" srcId="{69DD1F9F-9991-414E-B59A-D3D36E46595F}" destId="{65349F86-1013-415C-8A10-7D03F057D3F1}" srcOrd="2" destOrd="0" presId="urn:microsoft.com/office/officeart/2005/8/layout/chevron1"/>
    <dgm:cxn modelId="{2AC0690E-0888-4315-8B82-EDE32DBCFB3F}" type="presParOf" srcId="{69DD1F9F-9991-414E-B59A-D3D36E46595F}" destId="{61AA42D4-7A0F-4A54-8A7C-E471B178BE0C}" srcOrd="3" destOrd="0" presId="urn:microsoft.com/office/officeart/2005/8/layout/chevron1"/>
    <dgm:cxn modelId="{4848C351-B280-4E31-B4AE-D2A2841AF4D0}" type="presParOf" srcId="{69DD1F9F-9991-414E-B59A-D3D36E46595F}" destId="{0A091E6D-FDF2-4FF4-9C0E-89ACE01AFACF}" srcOrd="4" destOrd="0" presId="urn:microsoft.com/office/officeart/2005/8/layout/chevron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337666C-ED05-4CB4-9552-464087E74E59}" type="doc">
      <dgm:prSet loTypeId="urn:microsoft.com/office/officeart/2005/8/layout/cycle5" loCatId="cycle" qsTypeId="urn:microsoft.com/office/officeart/2005/8/quickstyle/3d2#1" qsCatId="3D" csTypeId="urn:microsoft.com/office/officeart/2005/8/colors/accent1_2" csCatId="accent1" phldr="1"/>
      <dgm:spPr/>
      <dgm:t>
        <a:bodyPr/>
        <a:lstStyle/>
        <a:p>
          <a:endParaRPr lang="zh-CN" altLang="en-US"/>
        </a:p>
      </dgm:t>
    </dgm:pt>
    <dgm:pt modelId="{D7D4011C-E7FC-4794-9E03-42170C0410C5}">
      <dgm:prSet phldrT="[Text]"/>
      <dgm:spPr/>
      <dgm:t>
        <a:bodyPr/>
        <a:lstStyle/>
        <a:p>
          <a:r>
            <a:rPr lang="zh-CN" altLang="en-US" b="1" dirty="0"/>
            <a:t>流程设计</a:t>
          </a:r>
        </a:p>
      </dgm:t>
    </dgm:pt>
    <dgm:pt modelId="{70B2C407-7949-4225-904A-3EAC302DB2B0}" cxnId="{B79EC79D-3829-415E-A766-CF6E53EEAFDF}" type="parTrans">
      <dgm:prSet/>
      <dgm:spPr/>
      <dgm:t>
        <a:bodyPr/>
        <a:lstStyle/>
        <a:p>
          <a:endParaRPr lang="zh-CN" altLang="en-US"/>
        </a:p>
      </dgm:t>
    </dgm:pt>
    <dgm:pt modelId="{7AD7A9B2-107C-4050-BA71-7CC107FC31DD}" cxnId="{B79EC79D-3829-415E-A766-CF6E53EEAFDF}" type="sibTrans">
      <dgm:prSet/>
      <dgm:spPr/>
      <dgm:t>
        <a:bodyPr/>
        <a:lstStyle/>
        <a:p>
          <a:endParaRPr lang="zh-CN" altLang="en-US" b="1"/>
        </a:p>
      </dgm:t>
    </dgm:pt>
    <dgm:pt modelId="{BDCA9028-88A8-4654-8B37-DC844F010EFB}">
      <dgm:prSet phldrT="[Text]"/>
      <dgm:spPr/>
      <dgm:t>
        <a:bodyPr/>
        <a:lstStyle/>
        <a:p>
          <a:r>
            <a:rPr lang="zh-CN" altLang="en-US" b="1" dirty="0"/>
            <a:t>流程执行</a:t>
          </a:r>
        </a:p>
      </dgm:t>
    </dgm:pt>
    <dgm:pt modelId="{E79D5909-2874-4FF1-897C-899C6FC63A64}" cxnId="{55A7773C-72A1-4276-981F-1B1117F94263}" type="parTrans">
      <dgm:prSet/>
      <dgm:spPr/>
      <dgm:t>
        <a:bodyPr/>
        <a:lstStyle/>
        <a:p>
          <a:endParaRPr lang="zh-CN" altLang="en-US"/>
        </a:p>
      </dgm:t>
    </dgm:pt>
    <dgm:pt modelId="{0B4B6EAD-FFDF-4541-BC10-CC45971DD6D0}" cxnId="{55A7773C-72A1-4276-981F-1B1117F94263}" type="sibTrans">
      <dgm:prSet/>
      <dgm:spPr/>
      <dgm:t>
        <a:bodyPr/>
        <a:lstStyle/>
        <a:p>
          <a:endParaRPr lang="zh-CN" altLang="en-US"/>
        </a:p>
      </dgm:t>
    </dgm:pt>
    <dgm:pt modelId="{D0767F45-0565-487C-89FB-97976E3758AC}">
      <dgm:prSet phldrT="[Text]"/>
      <dgm:spPr/>
      <dgm:t>
        <a:bodyPr/>
        <a:lstStyle/>
        <a:p>
          <a:r>
            <a:rPr lang="zh-CN" altLang="en-US" b="1" dirty="0"/>
            <a:t>流程评估</a:t>
          </a:r>
        </a:p>
      </dgm:t>
    </dgm:pt>
    <dgm:pt modelId="{78E44BAD-566E-42FB-8749-3A4C2AB97383}" cxnId="{D9CAF2C7-EF90-4570-99A6-3FDADBAA641E}" type="parTrans">
      <dgm:prSet/>
      <dgm:spPr/>
      <dgm:t>
        <a:bodyPr/>
        <a:lstStyle/>
        <a:p>
          <a:endParaRPr lang="zh-CN" altLang="en-US"/>
        </a:p>
      </dgm:t>
    </dgm:pt>
    <dgm:pt modelId="{321130D4-BAA9-4C63-8089-C1F72E33BB79}" cxnId="{D9CAF2C7-EF90-4570-99A6-3FDADBAA641E}" type="sibTrans">
      <dgm:prSet/>
      <dgm:spPr/>
      <dgm:t>
        <a:bodyPr/>
        <a:lstStyle/>
        <a:p>
          <a:endParaRPr lang="zh-CN" altLang="en-US"/>
        </a:p>
      </dgm:t>
    </dgm:pt>
    <dgm:pt modelId="{EE2125AC-AD97-4888-8914-FB4C7D6374AE}">
      <dgm:prSet phldrT="[Text]"/>
      <dgm:spPr/>
      <dgm:t>
        <a:bodyPr/>
        <a:lstStyle/>
        <a:p>
          <a:r>
            <a:rPr lang="zh-CN" altLang="en-US" b="1" dirty="0"/>
            <a:t>流程优化</a:t>
          </a:r>
        </a:p>
      </dgm:t>
    </dgm:pt>
    <dgm:pt modelId="{0FC0728F-1DAA-46A8-A481-B24FAA80B403}" cxnId="{9DA0E9BA-3152-4630-833F-3608AEA6D98D}" type="parTrans">
      <dgm:prSet/>
      <dgm:spPr/>
      <dgm:t>
        <a:bodyPr/>
        <a:lstStyle/>
        <a:p>
          <a:endParaRPr lang="zh-CN" altLang="en-US"/>
        </a:p>
      </dgm:t>
    </dgm:pt>
    <dgm:pt modelId="{30643639-D3B7-4B51-8B9D-0AEB67A71F75}" cxnId="{9DA0E9BA-3152-4630-833F-3608AEA6D98D}" type="sibTrans">
      <dgm:prSet/>
      <dgm:spPr/>
      <dgm:t>
        <a:bodyPr/>
        <a:lstStyle/>
        <a:p>
          <a:endParaRPr lang="zh-CN" altLang="en-US"/>
        </a:p>
      </dgm:t>
    </dgm:pt>
    <dgm:pt modelId="{D5FC783A-46DF-451D-A3F6-E74F7E8C7423}" type="pres">
      <dgm:prSet presAssocID="{3337666C-ED05-4CB4-9552-464087E74E59}" presName="cycle" presStyleCnt="0">
        <dgm:presLayoutVars>
          <dgm:dir/>
          <dgm:resizeHandles val="exact"/>
        </dgm:presLayoutVars>
      </dgm:prSet>
      <dgm:spPr/>
    </dgm:pt>
    <dgm:pt modelId="{A8B5837A-0636-4835-9885-DE9BE2B8F87C}" type="pres">
      <dgm:prSet presAssocID="{D7D4011C-E7FC-4794-9E03-42170C0410C5}" presName="node" presStyleLbl="node1" presStyleIdx="0" presStyleCnt="4">
        <dgm:presLayoutVars>
          <dgm:bulletEnabled val="1"/>
        </dgm:presLayoutVars>
      </dgm:prSet>
      <dgm:spPr/>
    </dgm:pt>
    <dgm:pt modelId="{C3F9E2FB-FC1B-4AB1-BE34-5EEA32F9245E}" type="pres">
      <dgm:prSet presAssocID="{D7D4011C-E7FC-4794-9E03-42170C0410C5}" presName="spNode" presStyleCnt="0"/>
      <dgm:spPr/>
    </dgm:pt>
    <dgm:pt modelId="{CE3FE02E-BE26-47F9-9122-5FBA2113B17A}" type="pres">
      <dgm:prSet presAssocID="{7AD7A9B2-107C-4050-BA71-7CC107FC31DD}" presName="sibTrans" presStyleLbl="sibTrans1D1" presStyleIdx="0" presStyleCnt="4"/>
      <dgm:spPr/>
    </dgm:pt>
    <dgm:pt modelId="{BD6CE25E-330F-4250-8873-C1104BDF84D7}" type="pres">
      <dgm:prSet presAssocID="{BDCA9028-88A8-4654-8B37-DC844F010EFB}" presName="node" presStyleLbl="node1" presStyleIdx="1" presStyleCnt="4">
        <dgm:presLayoutVars>
          <dgm:bulletEnabled val="1"/>
        </dgm:presLayoutVars>
      </dgm:prSet>
      <dgm:spPr/>
    </dgm:pt>
    <dgm:pt modelId="{6138EA8B-F062-4B24-8AB3-AC4AF381531C}" type="pres">
      <dgm:prSet presAssocID="{BDCA9028-88A8-4654-8B37-DC844F010EFB}" presName="spNode" presStyleCnt="0"/>
      <dgm:spPr/>
    </dgm:pt>
    <dgm:pt modelId="{7AEAFE93-E33A-424A-9F3C-8028EB574BA9}" type="pres">
      <dgm:prSet presAssocID="{0B4B6EAD-FFDF-4541-BC10-CC45971DD6D0}" presName="sibTrans" presStyleLbl="sibTrans1D1" presStyleIdx="1" presStyleCnt="4"/>
      <dgm:spPr/>
    </dgm:pt>
    <dgm:pt modelId="{07F88AE5-36F1-4851-8B1F-59220CC52275}" type="pres">
      <dgm:prSet presAssocID="{D0767F45-0565-487C-89FB-97976E3758AC}" presName="node" presStyleLbl="node1" presStyleIdx="2" presStyleCnt="4">
        <dgm:presLayoutVars>
          <dgm:bulletEnabled val="1"/>
        </dgm:presLayoutVars>
      </dgm:prSet>
      <dgm:spPr/>
    </dgm:pt>
    <dgm:pt modelId="{FBBA5343-A010-4315-80D8-9F3B3EA01EF0}" type="pres">
      <dgm:prSet presAssocID="{D0767F45-0565-487C-89FB-97976E3758AC}" presName="spNode" presStyleCnt="0"/>
      <dgm:spPr/>
    </dgm:pt>
    <dgm:pt modelId="{DAD15214-A070-470E-B014-CBB02698DA26}" type="pres">
      <dgm:prSet presAssocID="{321130D4-BAA9-4C63-8089-C1F72E33BB79}" presName="sibTrans" presStyleLbl="sibTrans1D1" presStyleIdx="2" presStyleCnt="4"/>
      <dgm:spPr/>
    </dgm:pt>
    <dgm:pt modelId="{95123BDC-F10F-426C-97E1-39E09C69F154}" type="pres">
      <dgm:prSet presAssocID="{EE2125AC-AD97-4888-8914-FB4C7D6374AE}" presName="node" presStyleLbl="node1" presStyleIdx="3" presStyleCnt="4">
        <dgm:presLayoutVars>
          <dgm:bulletEnabled val="1"/>
        </dgm:presLayoutVars>
      </dgm:prSet>
      <dgm:spPr/>
    </dgm:pt>
    <dgm:pt modelId="{4EF1ABE0-11DD-421F-A3C6-DBDCBD9364BE}" type="pres">
      <dgm:prSet presAssocID="{EE2125AC-AD97-4888-8914-FB4C7D6374AE}" presName="spNode" presStyleCnt="0"/>
      <dgm:spPr/>
    </dgm:pt>
    <dgm:pt modelId="{34064F7B-30A5-4508-8225-EE3FBA06113F}" type="pres">
      <dgm:prSet presAssocID="{30643639-D3B7-4B51-8B9D-0AEB67A71F75}" presName="sibTrans" presStyleLbl="sibTrans1D1" presStyleIdx="3" presStyleCnt="4"/>
      <dgm:spPr/>
    </dgm:pt>
  </dgm:ptLst>
  <dgm:cxnLst>
    <dgm:cxn modelId="{DC10EE07-B822-4276-A2D2-9E9D1081F926}" type="presOf" srcId="{0B4B6EAD-FFDF-4541-BC10-CC45971DD6D0}" destId="{7AEAFE93-E33A-424A-9F3C-8028EB574BA9}" srcOrd="0" destOrd="0" presId="urn:microsoft.com/office/officeart/2005/8/layout/cycle5"/>
    <dgm:cxn modelId="{55A7773C-72A1-4276-981F-1B1117F94263}" srcId="{3337666C-ED05-4CB4-9552-464087E74E59}" destId="{BDCA9028-88A8-4654-8B37-DC844F010EFB}" srcOrd="1" destOrd="0" parTransId="{E79D5909-2874-4FF1-897C-899C6FC63A64}" sibTransId="{0B4B6EAD-FFDF-4541-BC10-CC45971DD6D0}"/>
    <dgm:cxn modelId="{941F0440-A3CC-47A6-A3C5-B71ADD4E15F2}" type="presOf" srcId="{D7D4011C-E7FC-4794-9E03-42170C0410C5}" destId="{A8B5837A-0636-4835-9885-DE9BE2B8F87C}" srcOrd="0" destOrd="0" presId="urn:microsoft.com/office/officeart/2005/8/layout/cycle5"/>
    <dgm:cxn modelId="{8108B45D-27F8-4F5C-8474-EC368257923E}" type="presOf" srcId="{321130D4-BAA9-4C63-8089-C1F72E33BB79}" destId="{DAD15214-A070-470E-B014-CBB02698DA26}" srcOrd="0" destOrd="0" presId="urn:microsoft.com/office/officeart/2005/8/layout/cycle5"/>
    <dgm:cxn modelId="{19D9556A-0834-4E4E-B266-0F8D32BFFB2A}" type="presOf" srcId="{30643639-D3B7-4B51-8B9D-0AEB67A71F75}" destId="{34064F7B-30A5-4508-8225-EE3FBA06113F}" srcOrd="0" destOrd="0" presId="urn:microsoft.com/office/officeart/2005/8/layout/cycle5"/>
    <dgm:cxn modelId="{0544BB51-06CE-420A-A649-31C28C859B4C}" type="presOf" srcId="{3337666C-ED05-4CB4-9552-464087E74E59}" destId="{D5FC783A-46DF-451D-A3F6-E74F7E8C7423}" srcOrd="0" destOrd="0" presId="urn:microsoft.com/office/officeart/2005/8/layout/cycle5"/>
    <dgm:cxn modelId="{B79EC79D-3829-415E-A766-CF6E53EEAFDF}" srcId="{3337666C-ED05-4CB4-9552-464087E74E59}" destId="{D7D4011C-E7FC-4794-9E03-42170C0410C5}" srcOrd="0" destOrd="0" parTransId="{70B2C407-7949-4225-904A-3EAC302DB2B0}" sibTransId="{7AD7A9B2-107C-4050-BA71-7CC107FC31DD}"/>
    <dgm:cxn modelId="{C1D42C9F-DE6B-4B7B-9D35-DA91C2B5DAF1}" type="presOf" srcId="{D0767F45-0565-487C-89FB-97976E3758AC}" destId="{07F88AE5-36F1-4851-8B1F-59220CC52275}" srcOrd="0" destOrd="0" presId="urn:microsoft.com/office/officeart/2005/8/layout/cycle5"/>
    <dgm:cxn modelId="{CE9279B3-7FA9-446A-A345-2012FC05748D}" type="presOf" srcId="{7AD7A9B2-107C-4050-BA71-7CC107FC31DD}" destId="{CE3FE02E-BE26-47F9-9122-5FBA2113B17A}" srcOrd="0" destOrd="0" presId="urn:microsoft.com/office/officeart/2005/8/layout/cycle5"/>
    <dgm:cxn modelId="{9DA0E9BA-3152-4630-833F-3608AEA6D98D}" srcId="{3337666C-ED05-4CB4-9552-464087E74E59}" destId="{EE2125AC-AD97-4888-8914-FB4C7D6374AE}" srcOrd="3" destOrd="0" parTransId="{0FC0728F-1DAA-46A8-A481-B24FAA80B403}" sibTransId="{30643639-D3B7-4B51-8B9D-0AEB67A71F75}"/>
    <dgm:cxn modelId="{D9CAF2C7-EF90-4570-99A6-3FDADBAA641E}" srcId="{3337666C-ED05-4CB4-9552-464087E74E59}" destId="{D0767F45-0565-487C-89FB-97976E3758AC}" srcOrd="2" destOrd="0" parTransId="{78E44BAD-566E-42FB-8749-3A4C2AB97383}" sibTransId="{321130D4-BAA9-4C63-8089-C1F72E33BB79}"/>
    <dgm:cxn modelId="{5F9801DA-E3F4-4757-B30B-1E28036ECAC3}" type="presOf" srcId="{EE2125AC-AD97-4888-8914-FB4C7D6374AE}" destId="{95123BDC-F10F-426C-97E1-39E09C69F154}" srcOrd="0" destOrd="0" presId="urn:microsoft.com/office/officeart/2005/8/layout/cycle5"/>
    <dgm:cxn modelId="{AF104ADF-C0AB-4706-92E3-04C1DBC1D330}" type="presOf" srcId="{BDCA9028-88A8-4654-8B37-DC844F010EFB}" destId="{BD6CE25E-330F-4250-8873-C1104BDF84D7}" srcOrd="0" destOrd="0" presId="urn:microsoft.com/office/officeart/2005/8/layout/cycle5"/>
    <dgm:cxn modelId="{E90964C0-005F-4B0C-AD54-78E5C41927F4}" type="presParOf" srcId="{D5FC783A-46DF-451D-A3F6-E74F7E8C7423}" destId="{A8B5837A-0636-4835-9885-DE9BE2B8F87C}" srcOrd="0" destOrd="0" presId="urn:microsoft.com/office/officeart/2005/8/layout/cycle5"/>
    <dgm:cxn modelId="{1DAA082D-72CD-4777-9B8F-95964F6A861A}" type="presParOf" srcId="{D5FC783A-46DF-451D-A3F6-E74F7E8C7423}" destId="{C3F9E2FB-FC1B-4AB1-BE34-5EEA32F9245E}" srcOrd="1" destOrd="0" presId="urn:microsoft.com/office/officeart/2005/8/layout/cycle5"/>
    <dgm:cxn modelId="{FB0AF22B-35B5-4C3D-AEC3-8B9D08D15F10}" type="presParOf" srcId="{D5FC783A-46DF-451D-A3F6-E74F7E8C7423}" destId="{CE3FE02E-BE26-47F9-9122-5FBA2113B17A}" srcOrd="2" destOrd="0" presId="urn:microsoft.com/office/officeart/2005/8/layout/cycle5"/>
    <dgm:cxn modelId="{21A575CE-73C2-49A8-9086-3DF8441CBED0}" type="presParOf" srcId="{D5FC783A-46DF-451D-A3F6-E74F7E8C7423}" destId="{BD6CE25E-330F-4250-8873-C1104BDF84D7}" srcOrd="3" destOrd="0" presId="urn:microsoft.com/office/officeart/2005/8/layout/cycle5"/>
    <dgm:cxn modelId="{48FE668B-159D-4A89-845A-3262562E5BD3}" type="presParOf" srcId="{D5FC783A-46DF-451D-A3F6-E74F7E8C7423}" destId="{6138EA8B-F062-4B24-8AB3-AC4AF381531C}" srcOrd="4" destOrd="0" presId="urn:microsoft.com/office/officeart/2005/8/layout/cycle5"/>
    <dgm:cxn modelId="{0F9D033C-F922-43F5-A1E0-4906DDFAFB76}" type="presParOf" srcId="{D5FC783A-46DF-451D-A3F6-E74F7E8C7423}" destId="{7AEAFE93-E33A-424A-9F3C-8028EB574BA9}" srcOrd="5" destOrd="0" presId="urn:microsoft.com/office/officeart/2005/8/layout/cycle5"/>
    <dgm:cxn modelId="{C45057CB-5E48-4239-96B3-63910165EFC2}" type="presParOf" srcId="{D5FC783A-46DF-451D-A3F6-E74F7E8C7423}" destId="{07F88AE5-36F1-4851-8B1F-59220CC52275}" srcOrd="6" destOrd="0" presId="urn:microsoft.com/office/officeart/2005/8/layout/cycle5"/>
    <dgm:cxn modelId="{BF70A2A2-C443-4270-B35F-9DFBBE018B8C}" type="presParOf" srcId="{D5FC783A-46DF-451D-A3F6-E74F7E8C7423}" destId="{FBBA5343-A010-4315-80D8-9F3B3EA01EF0}" srcOrd="7" destOrd="0" presId="urn:microsoft.com/office/officeart/2005/8/layout/cycle5"/>
    <dgm:cxn modelId="{2F2D6D38-0195-435E-9227-C436C2BE123E}" type="presParOf" srcId="{D5FC783A-46DF-451D-A3F6-E74F7E8C7423}" destId="{DAD15214-A070-470E-B014-CBB02698DA26}" srcOrd="8" destOrd="0" presId="urn:microsoft.com/office/officeart/2005/8/layout/cycle5"/>
    <dgm:cxn modelId="{317291B9-C189-4790-8DA9-450771104FA2}" type="presParOf" srcId="{D5FC783A-46DF-451D-A3F6-E74F7E8C7423}" destId="{95123BDC-F10F-426C-97E1-39E09C69F154}" srcOrd="9" destOrd="0" presId="urn:microsoft.com/office/officeart/2005/8/layout/cycle5"/>
    <dgm:cxn modelId="{C92D2AE3-C9AD-41B3-8AFA-033AACB31446}" type="presParOf" srcId="{D5FC783A-46DF-451D-A3F6-E74F7E8C7423}" destId="{4EF1ABE0-11DD-421F-A3C6-DBDCBD9364BE}" srcOrd="10" destOrd="0" presId="urn:microsoft.com/office/officeart/2005/8/layout/cycle5"/>
    <dgm:cxn modelId="{EB5CC635-61AE-4C63-AB85-5CA9EA6DD51C}" type="presParOf" srcId="{D5FC783A-46DF-451D-A3F6-E74F7E8C7423}" destId="{34064F7B-30A5-4508-8225-EE3FBA06113F}" srcOrd="11"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DD6ED3F-4E9A-4040-8123-FF835CA2C25B}" type="doc">
      <dgm:prSet loTypeId="urn:microsoft.com/office/officeart/2005/8/layout/balance1" loCatId="relationship" qsTypeId="urn:microsoft.com/office/officeart/2005/8/quickstyle/simple1" qsCatId="simple" csTypeId="urn:microsoft.com/office/officeart/2005/8/colors/accent1_2" csCatId="accent1" phldr="1"/>
      <dgm:spPr/>
      <dgm:t>
        <a:bodyPr/>
        <a:lstStyle/>
        <a:p>
          <a:endParaRPr lang="zh-CN" altLang="en-US"/>
        </a:p>
      </dgm:t>
    </dgm:pt>
    <dgm:pt modelId="{9A6B4FA4-350A-415E-9AAF-F691B5AF0B6C}">
      <dgm:prSet phldrT="[Text]"/>
      <dgm:spPr/>
      <dgm:t>
        <a:bodyPr/>
        <a:lstStyle/>
        <a:p>
          <a:r>
            <a:rPr lang="zh-CN" altLang="en-US" dirty="0"/>
            <a:t>内部控制审计</a:t>
          </a:r>
        </a:p>
      </dgm:t>
    </dgm:pt>
    <dgm:pt modelId="{6C829B3F-8B7B-418D-90E0-5DA4778FDD39}" cxnId="{C2B39A4E-413F-420B-A0DA-CC61D71B5B0D}" type="parTrans">
      <dgm:prSet/>
      <dgm:spPr/>
      <dgm:t>
        <a:bodyPr/>
        <a:lstStyle/>
        <a:p>
          <a:endParaRPr lang="zh-CN" altLang="en-US"/>
        </a:p>
      </dgm:t>
    </dgm:pt>
    <dgm:pt modelId="{D095D2FC-2207-495F-A236-3FD0E3552EA3}" cxnId="{C2B39A4E-413F-420B-A0DA-CC61D71B5B0D}" type="sibTrans">
      <dgm:prSet/>
      <dgm:spPr/>
      <dgm:t>
        <a:bodyPr/>
        <a:lstStyle/>
        <a:p>
          <a:endParaRPr lang="zh-CN" altLang="en-US"/>
        </a:p>
      </dgm:t>
    </dgm:pt>
    <dgm:pt modelId="{960DB34A-EA58-4E3E-B6E2-AB5B2212065F}">
      <dgm:prSet phldrT="[Text]"/>
      <dgm:spPr/>
      <dgm:t>
        <a:bodyPr/>
        <a:lstStyle/>
        <a:p>
          <a:r>
            <a:rPr lang="zh-CN" altLang="en-US" dirty="0"/>
            <a:t>内部控制</a:t>
          </a:r>
        </a:p>
      </dgm:t>
    </dgm:pt>
    <dgm:pt modelId="{4602C5E3-21C5-4B35-9AAB-BFAC33EE523F}" cxnId="{12236C29-D752-4591-BEE3-FB4CF6310425}" type="parTrans">
      <dgm:prSet/>
      <dgm:spPr/>
      <dgm:t>
        <a:bodyPr/>
        <a:lstStyle/>
        <a:p>
          <a:endParaRPr lang="zh-CN" altLang="en-US"/>
        </a:p>
      </dgm:t>
    </dgm:pt>
    <dgm:pt modelId="{03647BE7-BA23-4FED-A52A-34A6A724C979}" cxnId="{12236C29-D752-4591-BEE3-FB4CF6310425}" type="sibTrans">
      <dgm:prSet/>
      <dgm:spPr/>
      <dgm:t>
        <a:bodyPr/>
        <a:lstStyle/>
        <a:p>
          <a:endParaRPr lang="zh-CN" altLang="en-US"/>
        </a:p>
      </dgm:t>
    </dgm:pt>
    <dgm:pt modelId="{E1884473-A0B5-4AE5-B973-4C096814397E}">
      <dgm:prSet phldrT="[Text]"/>
      <dgm:spPr/>
      <dgm:t>
        <a:bodyPr/>
        <a:lstStyle/>
        <a:p>
          <a:r>
            <a:rPr lang="zh-CN" altLang="en-US" dirty="0"/>
            <a:t>企业管理</a:t>
          </a:r>
        </a:p>
      </dgm:t>
    </dgm:pt>
    <dgm:pt modelId="{B6C21D05-C837-4CE5-A266-0691A5778067}" cxnId="{0A77CF38-41F4-472C-917F-A2F58D5A09C0}" type="parTrans">
      <dgm:prSet/>
      <dgm:spPr/>
      <dgm:t>
        <a:bodyPr/>
        <a:lstStyle/>
        <a:p>
          <a:endParaRPr lang="zh-CN" altLang="en-US"/>
        </a:p>
      </dgm:t>
    </dgm:pt>
    <dgm:pt modelId="{1351AAB7-C9CF-46D0-981D-6CCEE848F183}" cxnId="{0A77CF38-41F4-472C-917F-A2F58D5A09C0}" type="sibTrans">
      <dgm:prSet/>
      <dgm:spPr/>
      <dgm:t>
        <a:bodyPr/>
        <a:lstStyle/>
        <a:p>
          <a:endParaRPr lang="zh-CN" altLang="en-US"/>
        </a:p>
      </dgm:t>
    </dgm:pt>
    <dgm:pt modelId="{5CBBE13A-9808-4277-8FAA-E4EA895D2391}">
      <dgm:prSet phldrT="[Text]"/>
      <dgm:spPr/>
      <dgm:t>
        <a:bodyPr/>
        <a:lstStyle/>
        <a:p>
          <a:r>
            <a:rPr lang="zh-CN" altLang="en-US" dirty="0"/>
            <a:t>财务报告审计</a:t>
          </a:r>
        </a:p>
      </dgm:t>
    </dgm:pt>
    <dgm:pt modelId="{D3E51E8A-CDDA-431A-806B-C3E5D80C845F}" cxnId="{A8623CDD-984B-4F2D-806E-C42ACD2FCCE0}" type="parTrans">
      <dgm:prSet/>
      <dgm:spPr/>
      <dgm:t>
        <a:bodyPr/>
        <a:lstStyle/>
        <a:p>
          <a:endParaRPr lang="zh-CN" altLang="en-US"/>
        </a:p>
      </dgm:t>
    </dgm:pt>
    <dgm:pt modelId="{96B0E66D-A8E4-4A57-A3BA-8F6E6F47A7DF}" cxnId="{A8623CDD-984B-4F2D-806E-C42ACD2FCCE0}" type="sibTrans">
      <dgm:prSet/>
      <dgm:spPr/>
      <dgm:t>
        <a:bodyPr/>
        <a:lstStyle/>
        <a:p>
          <a:endParaRPr lang="zh-CN" altLang="en-US"/>
        </a:p>
      </dgm:t>
    </dgm:pt>
    <dgm:pt modelId="{14BA2110-10EA-40C1-AD0F-DF005F1236B5}">
      <dgm:prSet phldrT="[Text]"/>
      <dgm:spPr/>
      <dgm:t>
        <a:bodyPr/>
        <a:lstStyle/>
        <a:p>
          <a:r>
            <a:rPr lang="en-US" altLang="zh-CN" dirty="0"/>
            <a:t>$</a:t>
          </a:r>
          <a:endParaRPr lang="zh-CN" altLang="en-US" dirty="0"/>
        </a:p>
      </dgm:t>
    </dgm:pt>
    <dgm:pt modelId="{79267384-B9F3-4BC2-82EA-498569F188C1}" cxnId="{AFBD88BB-CC58-4761-8D22-31A0AB4A17F3}" type="parTrans">
      <dgm:prSet/>
      <dgm:spPr/>
      <dgm:t>
        <a:bodyPr/>
        <a:lstStyle/>
        <a:p>
          <a:endParaRPr lang="zh-CN" altLang="en-US"/>
        </a:p>
      </dgm:t>
    </dgm:pt>
    <dgm:pt modelId="{7E07C401-85F1-4773-9D34-2B0A2A34BE3A}" cxnId="{AFBD88BB-CC58-4761-8D22-31A0AB4A17F3}" type="sibTrans">
      <dgm:prSet/>
      <dgm:spPr/>
      <dgm:t>
        <a:bodyPr/>
        <a:lstStyle/>
        <a:p>
          <a:endParaRPr lang="zh-CN" altLang="en-US"/>
        </a:p>
      </dgm:t>
    </dgm:pt>
    <dgm:pt modelId="{268CE895-14F0-47AF-9DEF-30E4474F49E4}">
      <dgm:prSet phldrT="[Text]"/>
      <dgm:spPr/>
      <dgm:t>
        <a:bodyPr/>
        <a:lstStyle/>
        <a:p>
          <a:r>
            <a:rPr lang="en-US" altLang="zh-CN" dirty="0"/>
            <a:t>$</a:t>
          </a:r>
          <a:endParaRPr lang="zh-CN" altLang="en-US" dirty="0"/>
        </a:p>
      </dgm:t>
    </dgm:pt>
    <dgm:pt modelId="{01E52BDA-8355-4C40-ADED-9630A639C8D6}" cxnId="{62BD7761-39A9-4032-BEAF-CAEC30AC23C0}" type="parTrans">
      <dgm:prSet/>
      <dgm:spPr/>
      <dgm:t>
        <a:bodyPr/>
        <a:lstStyle/>
        <a:p>
          <a:endParaRPr lang="zh-CN" altLang="en-US"/>
        </a:p>
      </dgm:t>
    </dgm:pt>
    <dgm:pt modelId="{F386783A-2C24-42F4-8848-2FB0B1BE0B91}" cxnId="{62BD7761-39A9-4032-BEAF-CAEC30AC23C0}" type="sibTrans">
      <dgm:prSet/>
      <dgm:spPr/>
      <dgm:t>
        <a:bodyPr/>
        <a:lstStyle/>
        <a:p>
          <a:endParaRPr lang="zh-CN" altLang="en-US"/>
        </a:p>
      </dgm:t>
    </dgm:pt>
    <dgm:pt modelId="{302B3FDC-33CA-4484-8517-FC62B49F1426}">
      <dgm:prSet phldrT="[Text]"/>
      <dgm:spPr/>
      <dgm:t>
        <a:bodyPr/>
        <a:lstStyle/>
        <a:p>
          <a:r>
            <a:rPr lang="en-US" altLang="zh-CN" dirty="0"/>
            <a:t>$</a:t>
          </a:r>
          <a:endParaRPr lang="zh-CN" altLang="en-US" dirty="0"/>
        </a:p>
      </dgm:t>
    </dgm:pt>
    <dgm:pt modelId="{9CA4B488-BA71-4AAC-AE1E-76D70A2FBB6D}" cxnId="{7A013FD9-8E38-4F91-B3FF-95B11CDF0EA4}" type="parTrans">
      <dgm:prSet/>
      <dgm:spPr/>
      <dgm:t>
        <a:bodyPr/>
        <a:lstStyle/>
        <a:p>
          <a:endParaRPr lang="zh-CN" altLang="en-US"/>
        </a:p>
      </dgm:t>
    </dgm:pt>
    <dgm:pt modelId="{F7D4A285-92C3-4700-9A0C-28C2C345B318}" cxnId="{7A013FD9-8E38-4F91-B3FF-95B11CDF0EA4}" type="sibTrans">
      <dgm:prSet/>
      <dgm:spPr/>
      <dgm:t>
        <a:bodyPr/>
        <a:lstStyle/>
        <a:p>
          <a:endParaRPr lang="zh-CN" altLang="en-US"/>
        </a:p>
      </dgm:t>
    </dgm:pt>
    <dgm:pt modelId="{1CFB31E7-E018-494F-A46E-C0DE1108D470}" type="pres">
      <dgm:prSet presAssocID="{3DD6ED3F-4E9A-4040-8123-FF835CA2C25B}" presName="outerComposite" presStyleCnt="0">
        <dgm:presLayoutVars>
          <dgm:chMax val="2"/>
          <dgm:animLvl val="lvl"/>
          <dgm:resizeHandles val="exact"/>
        </dgm:presLayoutVars>
      </dgm:prSet>
      <dgm:spPr/>
    </dgm:pt>
    <dgm:pt modelId="{784B3D05-F979-4874-8968-12EC7C3F6DFD}" type="pres">
      <dgm:prSet presAssocID="{3DD6ED3F-4E9A-4040-8123-FF835CA2C25B}" presName="dummyMaxCanvas" presStyleCnt="0"/>
      <dgm:spPr/>
    </dgm:pt>
    <dgm:pt modelId="{3644D575-4E14-4F43-AB67-EDB747C2FAF2}" type="pres">
      <dgm:prSet presAssocID="{3DD6ED3F-4E9A-4040-8123-FF835CA2C25B}" presName="parentComposite" presStyleCnt="0"/>
      <dgm:spPr/>
    </dgm:pt>
    <dgm:pt modelId="{4CC29B3A-4ACF-4847-B5F4-4B4D17FD0977}" type="pres">
      <dgm:prSet presAssocID="{3DD6ED3F-4E9A-4040-8123-FF835CA2C25B}" presName="parent1" presStyleLbl="alignAccFollowNode1" presStyleIdx="0" presStyleCnt="4">
        <dgm:presLayoutVars>
          <dgm:chMax val="4"/>
        </dgm:presLayoutVars>
      </dgm:prSet>
      <dgm:spPr/>
    </dgm:pt>
    <dgm:pt modelId="{DFEE5033-7536-46A4-9F78-83A1C83BDEF5}" type="pres">
      <dgm:prSet presAssocID="{3DD6ED3F-4E9A-4040-8123-FF835CA2C25B}" presName="parent2" presStyleLbl="alignAccFollowNode1" presStyleIdx="1" presStyleCnt="4">
        <dgm:presLayoutVars>
          <dgm:chMax val="4"/>
        </dgm:presLayoutVars>
      </dgm:prSet>
      <dgm:spPr/>
    </dgm:pt>
    <dgm:pt modelId="{1B9A3D59-AA62-4EA8-93F8-ACD13C657BBF}" type="pres">
      <dgm:prSet presAssocID="{3DD6ED3F-4E9A-4040-8123-FF835CA2C25B}" presName="childrenComposite" presStyleCnt="0"/>
      <dgm:spPr/>
    </dgm:pt>
    <dgm:pt modelId="{9B8D988A-6AC5-4273-A2A2-6B547FEB48C6}" type="pres">
      <dgm:prSet presAssocID="{3DD6ED3F-4E9A-4040-8123-FF835CA2C25B}" presName="dummyMaxCanvas_ChildArea" presStyleCnt="0"/>
      <dgm:spPr/>
    </dgm:pt>
    <dgm:pt modelId="{F99F782F-9653-486E-AF7A-E12961EBB63A}" type="pres">
      <dgm:prSet presAssocID="{3DD6ED3F-4E9A-4040-8123-FF835CA2C25B}" presName="fulcrum" presStyleLbl="alignAccFollowNode1" presStyleIdx="2" presStyleCnt="4"/>
      <dgm:spPr/>
    </dgm:pt>
    <dgm:pt modelId="{9E684610-DF92-4D18-8AA3-BA2BC4ED9C11}" type="pres">
      <dgm:prSet presAssocID="{3DD6ED3F-4E9A-4040-8123-FF835CA2C25B}" presName="balance_23" presStyleLbl="alignAccFollowNode1" presStyleIdx="3" presStyleCnt="4">
        <dgm:presLayoutVars>
          <dgm:bulletEnabled val="1"/>
        </dgm:presLayoutVars>
      </dgm:prSet>
      <dgm:spPr/>
    </dgm:pt>
    <dgm:pt modelId="{364EED6A-C421-4004-BC8D-3103881C8DCC}" type="pres">
      <dgm:prSet presAssocID="{3DD6ED3F-4E9A-4040-8123-FF835CA2C25B}" presName="right_23_1" presStyleLbl="node1" presStyleIdx="0" presStyleCnt="5">
        <dgm:presLayoutVars>
          <dgm:bulletEnabled val="1"/>
        </dgm:presLayoutVars>
      </dgm:prSet>
      <dgm:spPr/>
    </dgm:pt>
    <dgm:pt modelId="{F02111D8-05E7-4FD9-BBC0-2262501DF44D}" type="pres">
      <dgm:prSet presAssocID="{3DD6ED3F-4E9A-4040-8123-FF835CA2C25B}" presName="right_23_2" presStyleLbl="node1" presStyleIdx="1" presStyleCnt="5">
        <dgm:presLayoutVars>
          <dgm:bulletEnabled val="1"/>
        </dgm:presLayoutVars>
      </dgm:prSet>
      <dgm:spPr/>
    </dgm:pt>
    <dgm:pt modelId="{3BC8B59C-714B-47E6-97CF-B58398EBC285}" type="pres">
      <dgm:prSet presAssocID="{3DD6ED3F-4E9A-4040-8123-FF835CA2C25B}" presName="right_23_3" presStyleLbl="node1" presStyleIdx="2" presStyleCnt="5">
        <dgm:presLayoutVars>
          <dgm:bulletEnabled val="1"/>
        </dgm:presLayoutVars>
      </dgm:prSet>
      <dgm:spPr/>
    </dgm:pt>
    <dgm:pt modelId="{5159FF09-B2EB-4E49-87FF-CCF1317B6B22}" type="pres">
      <dgm:prSet presAssocID="{3DD6ED3F-4E9A-4040-8123-FF835CA2C25B}" presName="left_23_1" presStyleLbl="node1" presStyleIdx="3" presStyleCnt="5">
        <dgm:presLayoutVars>
          <dgm:bulletEnabled val="1"/>
        </dgm:presLayoutVars>
      </dgm:prSet>
      <dgm:spPr/>
    </dgm:pt>
    <dgm:pt modelId="{D28E97A1-4E05-4D50-8CAF-0229A7685438}" type="pres">
      <dgm:prSet presAssocID="{3DD6ED3F-4E9A-4040-8123-FF835CA2C25B}" presName="left_23_2" presStyleLbl="node1" presStyleIdx="4" presStyleCnt="5">
        <dgm:presLayoutVars>
          <dgm:bulletEnabled val="1"/>
        </dgm:presLayoutVars>
      </dgm:prSet>
      <dgm:spPr/>
    </dgm:pt>
  </dgm:ptLst>
  <dgm:cxnLst>
    <dgm:cxn modelId="{E56A740D-9EDA-455E-A767-3420E243792F}" type="presOf" srcId="{14BA2110-10EA-40C1-AD0F-DF005F1236B5}" destId="{364EED6A-C421-4004-BC8D-3103881C8DCC}" srcOrd="0" destOrd="0" presId="urn:microsoft.com/office/officeart/2005/8/layout/balance1"/>
    <dgm:cxn modelId="{98CE7C17-A6FE-4A27-9712-69C50DA571CF}" type="presOf" srcId="{5CBBE13A-9808-4277-8FAA-E4EA895D2391}" destId="{DFEE5033-7536-46A4-9F78-83A1C83BDEF5}" srcOrd="0" destOrd="0" presId="urn:microsoft.com/office/officeart/2005/8/layout/balance1"/>
    <dgm:cxn modelId="{E9597921-9C76-43AF-AA0C-2D1523002583}" type="presOf" srcId="{3DD6ED3F-4E9A-4040-8123-FF835CA2C25B}" destId="{1CFB31E7-E018-494F-A46E-C0DE1108D470}" srcOrd="0" destOrd="0" presId="urn:microsoft.com/office/officeart/2005/8/layout/balance1"/>
    <dgm:cxn modelId="{12236C29-D752-4591-BEE3-FB4CF6310425}" srcId="{9A6B4FA4-350A-415E-9AAF-F691B5AF0B6C}" destId="{960DB34A-EA58-4E3E-B6E2-AB5B2212065F}" srcOrd="0" destOrd="0" parTransId="{4602C5E3-21C5-4B35-9AAB-BFAC33EE523F}" sibTransId="{03647BE7-BA23-4FED-A52A-34A6A724C979}"/>
    <dgm:cxn modelId="{0A77CF38-41F4-472C-917F-A2F58D5A09C0}" srcId="{9A6B4FA4-350A-415E-9AAF-F691B5AF0B6C}" destId="{E1884473-A0B5-4AE5-B973-4C096814397E}" srcOrd="1" destOrd="0" parTransId="{B6C21D05-C837-4CE5-A266-0691A5778067}" sibTransId="{1351AAB7-C9CF-46D0-981D-6CCEE848F183}"/>
    <dgm:cxn modelId="{62BD7761-39A9-4032-BEAF-CAEC30AC23C0}" srcId="{5CBBE13A-9808-4277-8FAA-E4EA895D2391}" destId="{268CE895-14F0-47AF-9DEF-30E4474F49E4}" srcOrd="1" destOrd="0" parTransId="{01E52BDA-8355-4C40-ADED-9630A639C8D6}" sibTransId="{F386783A-2C24-42F4-8848-2FB0B1BE0B91}"/>
    <dgm:cxn modelId="{D0032342-5240-4C69-BC4A-9B401E865645}" type="presOf" srcId="{E1884473-A0B5-4AE5-B973-4C096814397E}" destId="{D28E97A1-4E05-4D50-8CAF-0229A7685438}" srcOrd="0" destOrd="0" presId="urn:microsoft.com/office/officeart/2005/8/layout/balance1"/>
    <dgm:cxn modelId="{C2B39A4E-413F-420B-A0DA-CC61D71B5B0D}" srcId="{3DD6ED3F-4E9A-4040-8123-FF835CA2C25B}" destId="{9A6B4FA4-350A-415E-9AAF-F691B5AF0B6C}" srcOrd="0" destOrd="0" parTransId="{6C829B3F-8B7B-418D-90E0-5DA4778FDD39}" sibTransId="{D095D2FC-2207-495F-A236-3FD0E3552EA3}"/>
    <dgm:cxn modelId="{D91313B4-5F64-4628-86AA-5A5C40518E6D}" type="presOf" srcId="{302B3FDC-33CA-4484-8517-FC62B49F1426}" destId="{3BC8B59C-714B-47E6-97CF-B58398EBC285}" srcOrd="0" destOrd="0" presId="urn:microsoft.com/office/officeart/2005/8/layout/balance1"/>
    <dgm:cxn modelId="{AFBD88BB-CC58-4761-8D22-31A0AB4A17F3}" srcId="{5CBBE13A-9808-4277-8FAA-E4EA895D2391}" destId="{14BA2110-10EA-40C1-AD0F-DF005F1236B5}" srcOrd="0" destOrd="0" parTransId="{79267384-B9F3-4BC2-82EA-498569F188C1}" sibTransId="{7E07C401-85F1-4773-9D34-2B0A2A34BE3A}"/>
    <dgm:cxn modelId="{B38010D6-8418-426E-B0D9-9638A111A9AA}" type="presOf" srcId="{9A6B4FA4-350A-415E-9AAF-F691B5AF0B6C}" destId="{4CC29B3A-4ACF-4847-B5F4-4B4D17FD0977}" srcOrd="0" destOrd="0" presId="urn:microsoft.com/office/officeart/2005/8/layout/balance1"/>
    <dgm:cxn modelId="{7A013FD9-8E38-4F91-B3FF-95B11CDF0EA4}" srcId="{5CBBE13A-9808-4277-8FAA-E4EA895D2391}" destId="{302B3FDC-33CA-4484-8517-FC62B49F1426}" srcOrd="2" destOrd="0" parTransId="{9CA4B488-BA71-4AAC-AE1E-76D70A2FBB6D}" sibTransId="{F7D4A285-92C3-4700-9A0C-28C2C345B318}"/>
    <dgm:cxn modelId="{A8623CDD-984B-4F2D-806E-C42ACD2FCCE0}" srcId="{3DD6ED3F-4E9A-4040-8123-FF835CA2C25B}" destId="{5CBBE13A-9808-4277-8FAA-E4EA895D2391}" srcOrd="1" destOrd="0" parTransId="{D3E51E8A-CDDA-431A-806B-C3E5D80C845F}" sibTransId="{96B0E66D-A8E4-4A57-A3BA-8F6E6F47A7DF}"/>
    <dgm:cxn modelId="{F62A7FDF-F8E9-4DF5-8AC1-8A2824AB966B}" type="presOf" srcId="{960DB34A-EA58-4E3E-B6E2-AB5B2212065F}" destId="{5159FF09-B2EB-4E49-87FF-CCF1317B6B22}" srcOrd="0" destOrd="0" presId="urn:microsoft.com/office/officeart/2005/8/layout/balance1"/>
    <dgm:cxn modelId="{1A5D3BE9-49E1-4057-A966-7E07C548DD83}" type="presOf" srcId="{268CE895-14F0-47AF-9DEF-30E4474F49E4}" destId="{F02111D8-05E7-4FD9-BBC0-2262501DF44D}" srcOrd="0" destOrd="0" presId="urn:microsoft.com/office/officeart/2005/8/layout/balance1"/>
    <dgm:cxn modelId="{C0C8C87D-CF62-4D6E-92C6-18FE4F69E1A5}" type="presParOf" srcId="{1CFB31E7-E018-494F-A46E-C0DE1108D470}" destId="{784B3D05-F979-4874-8968-12EC7C3F6DFD}" srcOrd="0" destOrd="0" presId="urn:microsoft.com/office/officeart/2005/8/layout/balance1"/>
    <dgm:cxn modelId="{98D306DD-59E6-4BBF-B342-C665E946A051}" type="presParOf" srcId="{1CFB31E7-E018-494F-A46E-C0DE1108D470}" destId="{3644D575-4E14-4F43-AB67-EDB747C2FAF2}" srcOrd="1" destOrd="0" presId="urn:microsoft.com/office/officeart/2005/8/layout/balance1"/>
    <dgm:cxn modelId="{E99A559B-594A-4BF5-9FC7-B18951ECE365}" type="presParOf" srcId="{3644D575-4E14-4F43-AB67-EDB747C2FAF2}" destId="{4CC29B3A-4ACF-4847-B5F4-4B4D17FD0977}" srcOrd="0" destOrd="0" presId="urn:microsoft.com/office/officeart/2005/8/layout/balance1"/>
    <dgm:cxn modelId="{57AEB97B-DC3D-43D8-A622-8F3367A7064F}" type="presParOf" srcId="{3644D575-4E14-4F43-AB67-EDB747C2FAF2}" destId="{DFEE5033-7536-46A4-9F78-83A1C83BDEF5}" srcOrd="1" destOrd="0" presId="urn:microsoft.com/office/officeart/2005/8/layout/balance1"/>
    <dgm:cxn modelId="{05DCEAA7-F3DD-463E-9D29-8BBA8698197E}" type="presParOf" srcId="{1CFB31E7-E018-494F-A46E-C0DE1108D470}" destId="{1B9A3D59-AA62-4EA8-93F8-ACD13C657BBF}" srcOrd="2" destOrd="0" presId="urn:microsoft.com/office/officeart/2005/8/layout/balance1"/>
    <dgm:cxn modelId="{7463E266-63BC-47E1-A291-E9EAC0C000A8}" type="presParOf" srcId="{1B9A3D59-AA62-4EA8-93F8-ACD13C657BBF}" destId="{9B8D988A-6AC5-4273-A2A2-6B547FEB48C6}" srcOrd="0" destOrd="0" presId="urn:microsoft.com/office/officeart/2005/8/layout/balance1"/>
    <dgm:cxn modelId="{3528E060-49F6-4B5D-B3C2-01B5FD21A274}" type="presParOf" srcId="{1B9A3D59-AA62-4EA8-93F8-ACD13C657BBF}" destId="{F99F782F-9653-486E-AF7A-E12961EBB63A}" srcOrd="1" destOrd="0" presId="urn:microsoft.com/office/officeart/2005/8/layout/balance1"/>
    <dgm:cxn modelId="{B29386A9-C466-423C-8C09-682AB9E96641}" type="presParOf" srcId="{1B9A3D59-AA62-4EA8-93F8-ACD13C657BBF}" destId="{9E684610-DF92-4D18-8AA3-BA2BC4ED9C11}" srcOrd="2" destOrd="0" presId="urn:microsoft.com/office/officeart/2005/8/layout/balance1"/>
    <dgm:cxn modelId="{876FB4B2-54A8-4564-BA4B-BA4DD4C52F78}" type="presParOf" srcId="{1B9A3D59-AA62-4EA8-93F8-ACD13C657BBF}" destId="{364EED6A-C421-4004-BC8D-3103881C8DCC}" srcOrd="3" destOrd="0" presId="urn:microsoft.com/office/officeart/2005/8/layout/balance1"/>
    <dgm:cxn modelId="{AC86E45C-913C-41AB-9BF8-4BFF4B0D29EB}" type="presParOf" srcId="{1B9A3D59-AA62-4EA8-93F8-ACD13C657BBF}" destId="{F02111D8-05E7-4FD9-BBC0-2262501DF44D}" srcOrd="4" destOrd="0" presId="urn:microsoft.com/office/officeart/2005/8/layout/balance1"/>
    <dgm:cxn modelId="{59B6FC08-217E-4C8E-B73F-22BE7FCBB62F}" type="presParOf" srcId="{1B9A3D59-AA62-4EA8-93F8-ACD13C657BBF}" destId="{3BC8B59C-714B-47E6-97CF-B58398EBC285}" srcOrd="5" destOrd="0" presId="urn:microsoft.com/office/officeart/2005/8/layout/balance1"/>
    <dgm:cxn modelId="{CC3710ED-EE2C-48E8-ABFE-0D5CEBA03751}" type="presParOf" srcId="{1B9A3D59-AA62-4EA8-93F8-ACD13C657BBF}" destId="{5159FF09-B2EB-4E49-87FF-CCF1317B6B22}" srcOrd="6" destOrd="0" presId="urn:microsoft.com/office/officeart/2005/8/layout/balance1"/>
    <dgm:cxn modelId="{52D384AA-FD50-426E-916B-4D9BB37C509F}" type="presParOf" srcId="{1B9A3D59-AA62-4EA8-93F8-ACD13C657BBF}" destId="{D28E97A1-4E05-4D50-8CAF-0229A7685438}" srcOrd="7" destOrd="0" presId="urn:microsoft.com/office/officeart/2005/8/layout/balanc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DD6ED3F-4E9A-4040-8123-FF835CA2C25B}" type="doc">
      <dgm:prSet loTypeId="urn:microsoft.com/office/officeart/2005/8/layout/balance1" loCatId="relationship" qsTypeId="urn:microsoft.com/office/officeart/2005/8/quickstyle/simple1" qsCatId="simple" csTypeId="urn:microsoft.com/office/officeart/2005/8/colors/accent1_2" csCatId="accent1" phldr="1"/>
      <dgm:spPr/>
      <dgm:t>
        <a:bodyPr/>
        <a:lstStyle/>
        <a:p>
          <a:endParaRPr lang="zh-CN" altLang="en-US"/>
        </a:p>
      </dgm:t>
    </dgm:pt>
    <dgm:pt modelId="{9A6B4FA4-350A-415E-9AAF-F691B5AF0B6C}">
      <dgm:prSet phldrT="[Text]"/>
      <dgm:spPr/>
      <dgm:t>
        <a:bodyPr/>
        <a:lstStyle/>
        <a:p>
          <a:r>
            <a:rPr lang="zh-CN" altLang="en-US" dirty="0"/>
            <a:t>内部控制审计</a:t>
          </a:r>
        </a:p>
      </dgm:t>
    </dgm:pt>
    <dgm:pt modelId="{6C829B3F-8B7B-418D-90E0-5DA4778FDD39}" cxnId="{C2B39A4E-413F-420B-A0DA-CC61D71B5B0D}" type="parTrans">
      <dgm:prSet/>
      <dgm:spPr/>
      <dgm:t>
        <a:bodyPr/>
        <a:lstStyle/>
        <a:p>
          <a:endParaRPr lang="zh-CN" altLang="en-US"/>
        </a:p>
      </dgm:t>
    </dgm:pt>
    <dgm:pt modelId="{D095D2FC-2207-495F-A236-3FD0E3552EA3}" cxnId="{C2B39A4E-413F-420B-A0DA-CC61D71B5B0D}" type="sibTrans">
      <dgm:prSet/>
      <dgm:spPr/>
      <dgm:t>
        <a:bodyPr/>
        <a:lstStyle/>
        <a:p>
          <a:endParaRPr lang="zh-CN" altLang="en-US"/>
        </a:p>
      </dgm:t>
    </dgm:pt>
    <dgm:pt modelId="{960DB34A-EA58-4E3E-B6E2-AB5B2212065F}">
      <dgm:prSet phldrT="[Text]"/>
      <dgm:spPr/>
      <dgm:t>
        <a:bodyPr/>
        <a:lstStyle/>
        <a:p>
          <a:r>
            <a:rPr lang="zh-CN" altLang="en-US" dirty="0"/>
            <a:t>内部控制</a:t>
          </a:r>
        </a:p>
      </dgm:t>
    </dgm:pt>
    <dgm:pt modelId="{4602C5E3-21C5-4B35-9AAB-BFAC33EE523F}" cxnId="{12236C29-D752-4591-BEE3-FB4CF6310425}" type="parTrans">
      <dgm:prSet/>
      <dgm:spPr/>
      <dgm:t>
        <a:bodyPr/>
        <a:lstStyle/>
        <a:p>
          <a:endParaRPr lang="zh-CN" altLang="en-US"/>
        </a:p>
      </dgm:t>
    </dgm:pt>
    <dgm:pt modelId="{03647BE7-BA23-4FED-A52A-34A6A724C979}" cxnId="{12236C29-D752-4591-BEE3-FB4CF6310425}" type="sibTrans">
      <dgm:prSet/>
      <dgm:spPr/>
      <dgm:t>
        <a:bodyPr/>
        <a:lstStyle/>
        <a:p>
          <a:endParaRPr lang="zh-CN" altLang="en-US"/>
        </a:p>
      </dgm:t>
    </dgm:pt>
    <dgm:pt modelId="{E1884473-A0B5-4AE5-B973-4C096814397E}">
      <dgm:prSet phldrT="[Text]"/>
      <dgm:spPr/>
      <dgm:t>
        <a:bodyPr/>
        <a:lstStyle/>
        <a:p>
          <a:r>
            <a:rPr lang="zh-CN" altLang="en-US" dirty="0"/>
            <a:t>企业管理</a:t>
          </a:r>
        </a:p>
      </dgm:t>
    </dgm:pt>
    <dgm:pt modelId="{B6C21D05-C837-4CE5-A266-0691A5778067}" cxnId="{0A77CF38-41F4-472C-917F-A2F58D5A09C0}" type="parTrans">
      <dgm:prSet/>
      <dgm:spPr/>
      <dgm:t>
        <a:bodyPr/>
        <a:lstStyle/>
        <a:p>
          <a:endParaRPr lang="zh-CN" altLang="en-US"/>
        </a:p>
      </dgm:t>
    </dgm:pt>
    <dgm:pt modelId="{1351AAB7-C9CF-46D0-981D-6CCEE848F183}" cxnId="{0A77CF38-41F4-472C-917F-A2F58D5A09C0}" type="sibTrans">
      <dgm:prSet/>
      <dgm:spPr/>
      <dgm:t>
        <a:bodyPr/>
        <a:lstStyle/>
        <a:p>
          <a:endParaRPr lang="zh-CN" altLang="en-US"/>
        </a:p>
      </dgm:t>
    </dgm:pt>
    <dgm:pt modelId="{5CBBE13A-9808-4277-8FAA-E4EA895D2391}">
      <dgm:prSet phldrT="[Text]"/>
      <dgm:spPr/>
      <dgm:t>
        <a:bodyPr/>
        <a:lstStyle/>
        <a:p>
          <a:r>
            <a:rPr lang="zh-CN" altLang="en-US" dirty="0"/>
            <a:t>财务报告审计</a:t>
          </a:r>
        </a:p>
      </dgm:t>
    </dgm:pt>
    <dgm:pt modelId="{D3E51E8A-CDDA-431A-806B-C3E5D80C845F}" cxnId="{A8623CDD-984B-4F2D-806E-C42ACD2FCCE0}" type="parTrans">
      <dgm:prSet/>
      <dgm:spPr/>
      <dgm:t>
        <a:bodyPr/>
        <a:lstStyle/>
        <a:p>
          <a:endParaRPr lang="zh-CN" altLang="en-US"/>
        </a:p>
      </dgm:t>
    </dgm:pt>
    <dgm:pt modelId="{96B0E66D-A8E4-4A57-A3BA-8F6E6F47A7DF}" cxnId="{A8623CDD-984B-4F2D-806E-C42ACD2FCCE0}" type="sibTrans">
      <dgm:prSet/>
      <dgm:spPr/>
      <dgm:t>
        <a:bodyPr/>
        <a:lstStyle/>
        <a:p>
          <a:endParaRPr lang="zh-CN" altLang="en-US"/>
        </a:p>
      </dgm:t>
    </dgm:pt>
    <dgm:pt modelId="{14BA2110-10EA-40C1-AD0F-DF005F1236B5}">
      <dgm:prSet phldrT="[Text]"/>
      <dgm:spPr/>
      <dgm:t>
        <a:bodyPr/>
        <a:lstStyle/>
        <a:p>
          <a:r>
            <a:rPr lang="en-US" altLang="zh-CN" dirty="0"/>
            <a:t>$</a:t>
          </a:r>
          <a:endParaRPr lang="zh-CN" altLang="en-US" dirty="0"/>
        </a:p>
      </dgm:t>
    </dgm:pt>
    <dgm:pt modelId="{79267384-B9F3-4BC2-82EA-498569F188C1}" cxnId="{AFBD88BB-CC58-4761-8D22-31A0AB4A17F3}" type="parTrans">
      <dgm:prSet/>
      <dgm:spPr/>
      <dgm:t>
        <a:bodyPr/>
        <a:lstStyle/>
        <a:p>
          <a:endParaRPr lang="zh-CN" altLang="en-US"/>
        </a:p>
      </dgm:t>
    </dgm:pt>
    <dgm:pt modelId="{7E07C401-85F1-4773-9D34-2B0A2A34BE3A}" cxnId="{AFBD88BB-CC58-4761-8D22-31A0AB4A17F3}" type="sibTrans">
      <dgm:prSet/>
      <dgm:spPr/>
      <dgm:t>
        <a:bodyPr/>
        <a:lstStyle/>
        <a:p>
          <a:endParaRPr lang="zh-CN" altLang="en-US"/>
        </a:p>
      </dgm:t>
    </dgm:pt>
    <dgm:pt modelId="{268CE895-14F0-47AF-9DEF-30E4474F49E4}">
      <dgm:prSet phldrT="[Text]"/>
      <dgm:spPr/>
      <dgm:t>
        <a:bodyPr/>
        <a:lstStyle/>
        <a:p>
          <a:r>
            <a:rPr lang="en-US" altLang="zh-CN" dirty="0"/>
            <a:t>$</a:t>
          </a:r>
          <a:endParaRPr lang="zh-CN" altLang="en-US" dirty="0"/>
        </a:p>
      </dgm:t>
    </dgm:pt>
    <dgm:pt modelId="{01E52BDA-8355-4C40-ADED-9630A639C8D6}" cxnId="{62BD7761-39A9-4032-BEAF-CAEC30AC23C0}" type="parTrans">
      <dgm:prSet/>
      <dgm:spPr/>
      <dgm:t>
        <a:bodyPr/>
        <a:lstStyle/>
        <a:p>
          <a:endParaRPr lang="zh-CN" altLang="en-US"/>
        </a:p>
      </dgm:t>
    </dgm:pt>
    <dgm:pt modelId="{F386783A-2C24-42F4-8848-2FB0B1BE0B91}" cxnId="{62BD7761-39A9-4032-BEAF-CAEC30AC23C0}" type="sibTrans">
      <dgm:prSet/>
      <dgm:spPr/>
      <dgm:t>
        <a:bodyPr/>
        <a:lstStyle/>
        <a:p>
          <a:endParaRPr lang="zh-CN" altLang="en-US"/>
        </a:p>
      </dgm:t>
    </dgm:pt>
    <dgm:pt modelId="{1CFB31E7-E018-494F-A46E-C0DE1108D470}" type="pres">
      <dgm:prSet presAssocID="{3DD6ED3F-4E9A-4040-8123-FF835CA2C25B}" presName="outerComposite" presStyleCnt="0">
        <dgm:presLayoutVars>
          <dgm:chMax val="2"/>
          <dgm:animLvl val="lvl"/>
          <dgm:resizeHandles val="exact"/>
        </dgm:presLayoutVars>
      </dgm:prSet>
      <dgm:spPr/>
    </dgm:pt>
    <dgm:pt modelId="{784B3D05-F979-4874-8968-12EC7C3F6DFD}" type="pres">
      <dgm:prSet presAssocID="{3DD6ED3F-4E9A-4040-8123-FF835CA2C25B}" presName="dummyMaxCanvas" presStyleCnt="0"/>
      <dgm:spPr/>
    </dgm:pt>
    <dgm:pt modelId="{3644D575-4E14-4F43-AB67-EDB747C2FAF2}" type="pres">
      <dgm:prSet presAssocID="{3DD6ED3F-4E9A-4040-8123-FF835CA2C25B}" presName="parentComposite" presStyleCnt="0"/>
      <dgm:spPr/>
    </dgm:pt>
    <dgm:pt modelId="{4CC29B3A-4ACF-4847-B5F4-4B4D17FD0977}" type="pres">
      <dgm:prSet presAssocID="{3DD6ED3F-4E9A-4040-8123-FF835CA2C25B}" presName="parent1" presStyleLbl="alignAccFollowNode1" presStyleIdx="0" presStyleCnt="4">
        <dgm:presLayoutVars>
          <dgm:chMax val="4"/>
        </dgm:presLayoutVars>
      </dgm:prSet>
      <dgm:spPr/>
    </dgm:pt>
    <dgm:pt modelId="{DFEE5033-7536-46A4-9F78-83A1C83BDEF5}" type="pres">
      <dgm:prSet presAssocID="{3DD6ED3F-4E9A-4040-8123-FF835CA2C25B}" presName="parent2" presStyleLbl="alignAccFollowNode1" presStyleIdx="1" presStyleCnt="4">
        <dgm:presLayoutVars>
          <dgm:chMax val="4"/>
        </dgm:presLayoutVars>
      </dgm:prSet>
      <dgm:spPr/>
    </dgm:pt>
    <dgm:pt modelId="{1B9A3D59-AA62-4EA8-93F8-ACD13C657BBF}" type="pres">
      <dgm:prSet presAssocID="{3DD6ED3F-4E9A-4040-8123-FF835CA2C25B}" presName="childrenComposite" presStyleCnt="0"/>
      <dgm:spPr/>
    </dgm:pt>
    <dgm:pt modelId="{9B8D988A-6AC5-4273-A2A2-6B547FEB48C6}" type="pres">
      <dgm:prSet presAssocID="{3DD6ED3F-4E9A-4040-8123-FF835CA2C25B}" presName="dummyMaxCanvas_ChildArea" presStyleCnt="0"/>
      <dgm:spPr/>
    </dgm:pt>
    <dgm:pt modelId="{F99F782F-9653-486E-AF7A-E12961EBB63A}" type="pres">
      <dgm:prSet presAssocID="{3DD6ED3F-4E9A-4040-8123-FF835CA2C25B}" presName="fulcrum" presStyleLbl="alignAccFollowNode1" presStyleIdx="2" presStyleCnt="4"/>
      <dgm:spPr/>
    </dgm:pt>
    <dgm:pt modelId="{86AF8FD3-CAE9-45F5-911C-CB574CE337CA}" type="pres">
      <dgm:prSet presAssocID="{3DD6ED3F-4E9A-4040-8123-FF835CA2C25B}" presName="balance_22" presStyleLbl="alignAccFollowNode1" presStyleIdx="3" presStyleCnt="4">
        <dgm:presLayoutVars>
          <dgm:bulletEnabled val="1"/>
        </dgm:presLayoutVars>
      </dgm:prSet>
      <dgm:spPr/>
    </dgm:pt>
    <dgm:pt modelId="{9193486A-CDA4-4C24-B59C-6DEBB7C9A20C}" type="pres">
      <dgm:prSet presAssocID="{3DD6ED3F-4E9A-4040-8123-FF835CA2C25B}" presName="right_22_1" presStyleLbl="node1" presStyleIdx="0" presStyleCnt="4">
        <dgm:presLayoutVars>
          <dgm:bulletEnabled val="1"/>
        </dgm:presLayoutVars>
      </dgm:prSet>
      <dgm:spPr/>
    </dgm:pt>
    <dgm:pt modelId="{CD00676C-9DA6-4907-917F-B3730FA55B57}" type="pres">
      <dgm:prSet presAssocID="{3DD6ED3F-4E9A-4040-8123-FF835CA2C25B}" presName="right_22_2" presStyleLbl="node1" presStyleIdx="1" presStyleCnt="4">
        <dgm:presLayoutVars>
          <dgm:bulletEnabled val="1"/>
        </dgm:presLayoutVars>
      </dgm:prSet>
      <dgm:spPr/>
    </dgm:pt>
    <dgm:pt modelId="{3489D547-1337-4EA7-99A6-ED8008746DE6}" type="pres">
      <dgm:prSet presAssocID="{3DD6ED3F-4E9A-4040-8123-FF835CA2C25B}" presName="left_22_1" presStyleLbl="node1" presStyleIdx="2" presStyleCnt="4">
        <dgm:presLayoutVars>
          <dgm:bulletEnabled val="1"/>
        </dgm:presLayoutVars>
      </dgm:prSet>
      <dgm:spPr/>
    </dgm:pt>
    <dgm:pt modelId="{F5725D4A-C348-4231-8CF1-0DEAE2857A7B}" type="pres">
      <dgm:prSet presAssocID="{3DD6ED3F-4E9A-4040-8123-FF835CA2C25B}" presName="left_22_2" presStyleLbl="node1" presStyleIdx="3" presStyleCnt="4">
        <dgm:presLayoutVars>
          <dgm:bulletEnabled val="1"/>
        </dgm:presLayoutVars>
      </dgm:prSet>
      <dgm:spPr/>
    </dgm:pt>
  </dgm:ptLst>
  <dgm:cxnLst>
    <dgm:cxn modelId="{12236C29-D752-4591-BEE3-FB4CF6310425}" srcId="{9A6B4FA4-350A-415E-9AAF-F691B5AF0B6C}" destId="{960DB34A-EA58-4E3E-B6E2-AB5B2212065F}" srcOrd="0" destOrd="0" parTransId="{4602C5E3-21C5-4B35-9AAB-BFAC33EE523F}" sibTransId="{03647BE7-BA23-4FED-A52A-34A6A724C979}"/>
    <dgm:cxn modelId="{F95FB336-9A50-46A0-9AF7-5E1F42D92758}" type="presOf" srcId="{5CBBE13A-9808-4277-8FAA-E4EA895D2391}" destId="{DFEE5033-7536-46A4-9F78-83A1C83BDEF5}" srcOrd="0" destOrd="0" presId="urn:microsoft.com/office/officeart/2005/8/layout/balance1"/>
    <dgm:cxn modelId="{0A77CF38-41F4-472C-917F-A2F58D5A09C0}" srcId="{9A6B4FA4-350A-415E-9AAF-F691B5AF0B6C}" destId="{E1884473-A0B5-4AE5-B973-4C096814397E}" srcOrd="1" destOrd="0" parTransId="{B6C21D05-C837-4CE5-A266-0691A5778067}" sibTransId="{1351AAB7-C9CF-46D0-981D-6CCEE848F183}"/>
    <dgm:cxn modelId="{62BD7761-39A9-4032-BEAF-CAEC30AC23C0}" srcId="{5CBBE13A-9808-4277-8FAA-E4EA895D2391}" destId="{268CE895-14F0-47AF-9DEF-30E4474F49E4}" srcOrd="1" destOrd="0" parTransId="{01E52BDA-8355-4C40-ADED-9630A639C8D6}" sibTransId="{F386783A-2C24-42F4-8848-2FB0B1BE0B91}"/>
    <dgm:cxn modelId="{E32FDC41-DB6E-4245-BF5E-1CC3BF089ADC}" type="presOf" srcId="{960DB34A-EA58-4E3E-B6E2-AB5B2212065F}" destId="{3489D547-1337-4EA7-99A6-ED8008746DE6}" srcOrd="0" destOrd="0" presId="urn:microsoft.com/office/officeart/2005/8/layout/balance1"/>
    <dgm:cxn modelId="{F041C148-14FD-4C83-88CE-78012A2427B4}" type="presOf" srcId="{E1884473-A0B5-4AE5-B973-4C096814397E}" destId="{F5725D4A-C348-4231-8CF1-0DEAE2857A7B}" srcOrd="0" destOrd="0" presId="urn:microsoft.com/office/officeart/2005/8/layout/balance1"/>
    <dgm:cxn modelId="{EC5B3E6B-81D3-4CBE-8462-F0E0F1DD16A8}" type="presOf" srcId="{9A6B4FA4-350A-415E-9AAF-F691B5AF0B6C}" destId="{4CC29B3A-4ACF-4847-B5F4-4B4D17FD0977}" srcOrd="0" destOrd="0" presId="urn:microsoft.com/office/officeart/2005/8/layout/balance1"/>
    <dgm:cxn modelId="{C2B39A4E-413F-420B-A0DA-CC61D71B5B0D}" srcId="{3DD6ED3F-4E9A-4040-8123-FF835CA2C25B}" destId="{9A6B4FA4-350A-415E-9AAF-F691B5AF0B6C}" srcOrd="0" destOrd="0" parTransId="{6C829B3F-8B7B-418D-90E0-5DA4778FDD39}" sibTransId="{D095D2FC-2207-495F-A236-3FD0E3552EA3}"/>
    <dgm:cxn modelId="{AFBD88BB-CC58-4761-8D22-31A0AB4A17F3}" srcId="{5CBBE13A-9808-4277-8FAA-E4EA895D2391}" destId="{14BA2110-10EA-40C1-AD0F-DF005F1236B5}" srcOrd="0" destOrd="0" parTransId="{79267384-B9F3-4BC2-82EA-498569F188C1}" sibTransId="{7E07C401-85F1-4773-9D34-2B0A2A34BE3A}"/>
    <dgm:cxn modelId="{244DB2C2-5843-46CF-B09E-AECE34628135}" type="presOf" srcId="{3DD6ED3F-4E9A-4040-8123-FF835CA2C25B}" destId="{1CFB31E7-E018-494F-A46E-C0DE1108D470}" srcOrd="0" destOrd="0" presId="urn:microsoft.com/office/officeart/2005/8/layout/balance1"/>
    <dgm:cxn modelId="{A8623CDD-984B-4F2D-806E-C42ACD2FCCE0}" srcId="{3DD6ED3F-4E9A-4040-8123-FF835CA2C25B}" destId="{5CBBE13A-9808-4277-8FAA-E4EA895D2391}" srcOrd="1" destOrd="0" parTransId="{D3E51E8A-CDDA-431A-806B-C3E5D80C845F}" sibTransId="{96B0E66D-A8E4-4A57-A3BA-8F6E6F47A7DF}"/>
    <dgm:cxn modelId="{DE7F7CE6-3718-42AA-A75B-B3E3986B8AE9}" type="presOf" srcId="{268CE895-14F0-47AF-9DEF-30E4474F49E4}" destId="{CD00676C-9DA6-4907-917F-B3730FA55B57}" srcOrd="0" destOrd="0" presId="urn:microsoft.com/office/officeart/2005/8/layout/balance1"/>
    <dgm:cxn modelId="{29F66EF7-454E-4922-B145-901A9A09E28A}" type="presOf" srcId="{14BA2110-10EA-40C1-AD0F-DF005F1236B5}" destId="{9193486A-CDA4-4C24-B59C-6DEBB7C9A20C}" srcOrd="0" destOrd="0" presId="urn:microsoft.com/office/officeart/2005/8/layout/balance1"/>
    <dgm:cxn modelId="{3826E338-B6C0-48C6-8737-03441ECEEE10}" type="presParOf" srcId="{1CFB31E7-E018-494F-A46E-C0DE1108D470}" destId="{784B3D05-F979-4874-8968-12EC7C3F6DFD}" srcOrd="0" destOrd="0" presId="urn:microsoft.com/office/officeart/2005/8/layout/balance1"/>
    <dgm:cxn modelId="{EA47795A-4124-4D78-9FDD-1EF1054D8DB8}" type="presParOf" srcId="{1CFB31E7-E018-494F-A46E-C0DE1108D470}" destId="{3644D575-4E14-4F43-AB67-EDB747C2FAF2}" srcOrd="1" destOrd="0" presId="urn:microsoft.com/office/officeart/2005/8/layout/balance1"/>
    <dgm:cxn modelId="{C4CF0273-0889-49B0-8093-538459EA5F79}" type="presParOf" srcId="{3644D575-4E14-4F43-AB67-EDB747C2FAF2}" destId="{4CC29B3A-4ACF-4847-B5F4-4B4D17FD0977}" srcOrd="0" destOrd="0" presId="urn:microsoft.com/office/officeart/2005/8/layout/balance1"/>
    <dgm:cxn modelId="{D20A6C69-F4D7-432E-901B-7C101143FC94}" type="presParOf" srcId="{3644D575-4E14-4F43-AB67-EDB747C2FAF2}" destId="{DFEE5033-7536-46A4-9F78-83A1C83BDEF5}" srcOrd="1" destOrd="0" presId="urn:microsoft.com/office/officeart/2005/8/layout/balance1"/>
    <dgm:cxn modelId="{FCECF8DC-E37C-4D4C-B669-E93D6AA5F782}" type="presParOf" srcId="{1CFB31E7-E018-494F-A46E-C0DE1108D470}" destId="{1B9A3D59-AA62-4EA8-93F8-ACD13C657BBF}" srcOrd="2" destOrd="0" presId="urn:microsoft.com/office/officeart/2005/8/layout/balance1"/>
    <dgm:cxn modelId="{53AA8FDE-1848-4E97-AA8E-8C4498978829}" type="presParOf" srcId="{1B9A3D59-AA62-4EA8-93F8-ACD13C657BBF}" destId="{9B8D988A-6AC5-4273-A2A2-6B547FEB48C6}" srcOrd="0" destOrd="0" presId="urn:microsoft.com/office/officeart/2005/8/layout/balance1"/>
    <dgm:cxn modelId="{71750F53-72E4-4A7F-B3EF-4E6BFBB0318B}" type="presParOf" srcId="{1B9A3D59-AA62-4EA8-93F8-ACD13C657BBF}" destId="{F99F782F-9653-486E-AF7A-E12961EBB63A}" srcOrd="1" destOrd="0" presId="urn:microsoft.com/office/officeart/2005/8/layout/balance1"/>
    <dgm:cxn modelId="{90CAB5A6-FA88-49B3-9C33-9AF5570B4A07}" type="presParOf" srcId="{1B9A3D59-AA62-4EA8-93F8-ACD13C657BBF}" destId="{86AF8FD3-CAE9-45F5-911C-CB574CE337CA}" srcOrd="2" destOrd="0" presId="urn:microsoft.com/office/officeart/2005/8/layout/balance1"/>
    <dgm:cxn modelId="{7044012A-AB86-47F2-A48F-78EC91A7CAC1}" type="presParOf" srcId="{1B9A3D59-AA62-4EA8-93F8-ACD13C657BBF}" destId="{9193486A-CDA4-4C24-B59C-6DEBB7C9A20C}" srcOrd="3" destOrd="0" presId="urn:microsoft.com/office/officeart/2005/8/layout/balance1"/>
    <dgm:cxn modelId="{B7F005A9-46DA-421A-9C69-F29EEF3C4A3C}" type="presParOf" srcId="{1B9A3D59-AA62-4EA8-93F8-ACD13C657BBF}" destId="{CD00676C-9DA6-4907-917F-B3730FA55B57}" srcOrd="4" destOrd="0" presId="urn:microsoft.com/office/officeart/2005/8/layout/balance1"/>
    <dgm:cxn modelId="{0FE0FB2F-3D7B-4D11-87DC-3F17C7877183}" type="presParOf" srcId="{1B9A3D59-AA62-4EA8-93F8-ACD13C657BBF}" destId="{3489D547-1337-4EA7-99A6-ED8008746DE6}" srcOrd="5" destOrd="0" presId="urn:microsoft.com/office/officeart/2005/8/layout/balance1"/>
    <dgm:cxn modelId="{F011A831-8ED0-4DB0-81FA-D58630473D72}" type="presParOf" srcId="{1B9A3D59-AA62-4EA8-93F8-ACD13C657BBF}" destId="{F5725D4A-C348-4231-8CF1-0DEAE2857A7B}" srcOrd="6" destOrd="0" presId="urn:microsoft.com/office/officeart/2005/8/layout/balance1"/>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A69F33E-B8A0-4279-9709-3C3712503B9F}"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EB4F4273-EF85-4D59-9DD1-AA5EF047BE5C}">
      <dgm:prSet phldrT="[Text]"/>
      <dgm:spPr>
        <a:solidFill>
          <a:schemeClr val="bg1">
            <a:alpha val="90000"/>
          </a:schemeClr>
        </a:solidFill>
      </dgm:spPr>
      <dgm:t>
        <a:bodyPr/>
        <a:lstStyle/>
        <a:p>
          <a:r>
            <a:rPr lang="zh-CN" altLang="en-US" dirty="0"/>
            <a:t>董事会</a:t>
          </a:r>
          <a:endParaRPr lang="en-US" altLang="en-US" dirty="0"/>
        </a:p>
      </dgm:t>
    </dgm:pt>
    <dgm:pt modelId="{06914DF1-C071-418C-B443-C1ADEC64C215}" cxnId="{D9ACD586-7AB9-4E77-B3E3-0F3987DB68FF}" type="parTrans">
      <dgm:prSet/>
      <dgm:spPr/>
      <dgm:t>
        <a:bodyPr/>
        <a:lstStyle/>
        <a:p>
          <a:endParaRPr lang="en-US"/>
        </a:p>
      </dgm:t>
    </dgm:pt>
    <dgm:pt modelId="{50758AC3-6D41-40F0-99BD-B1B347BFBDD3}" cxnId="{D9ACD586-7AB9-4E77-B3E3-0F3987DB68FF}" type="sibTrans">
      <dgm:prSet/>
      <dgm:spPr/>
      <dgm:t>
        <a:bodyPr/>
        <a:lstStyle/>
        <a:p>
          <a:endParaRPr lang="en-US"/>
        </a:p>
      </dgm:t>
    </dgm:pt>
    <dgm:pt modelId="{A48F96FE-6799-4B5C-AEB3-D68802D090BF}">
      <dgm:prSet phldrT="[Text]"/>
      <dgm:spPr/>
      <dgm:t>
        <a:bodyPr/>
        <a:lstStyle/>
        <a:p>
          <a:r>
            <a:rPr lang="zh-CN" altLang="en-US" dirty="0"/>
            <a:t>管理层</a:t>
          </a:r>
          <a:endParaRPr lang="en-US" dirty="0"/>
        </a:p>
      </dgm:t>
    </dgm:pt>
    <dgm:pt modelId="{E4B7E2E3-9615-4085-BA69-F5E15E7E1409}" cxnId="{5D185A5E-AF19-4FCB-98A7-43AE51E057F8}" type="parTrans">
      <dgm:prSet/>
      <dgm:spPr/>
      <dgm:t>
        <a:bodyPr/>
        <a:lstStyle/>
        <a:p>
          <a:endParaRPr lang="en-US"/>
        </a:p>
      </dgm:t>
    </dgm:pt>
    <dgm:pt modelId="{D5D98E3E-57C1-4E87-8A1A-AC916058FF2A}" cxnId="{5D185A5E-AF19-4FCB-98A7-43AE51E057F8}" type="sibTrans">
      <dgm:prSet/>
      <dgm:spPr/>
      <dgm:t>
        <a:bodyPr/>
        <a:lstStyle/>
        <a:p>
          <a:endParaRPr lang="en-US"/>
        </a:p>
      </dgm:t>
    </dgm:pt>
    <dgm:pt modelId="{11BBCCCA-9C3D-4442-B0D0-E5C2113B4F02}">
      <dgm:prSet phldrT="[Text]"/>
      <dgm:spPr/>
      <dgm:t>
        <a:bodyPr/>
        <a:lstStyle/>
        <a:p>
          <a:r>
            <a:rPr lang="zh-CN" altLang="en-US" dirty="0"/>
            <a:t>财务部</a:t>
          </a:r>
          <a:endParaRPr lang="en-US" dirty="0"/>
        </a:p>
      </dgm:t>
    </dgm:pt>
    <dgm:pt modelId="{1B4A1CDF-AEA2-4CA8-8924-5E8403972C5E}" cxnId="{2AAFD565-B2BF-45F6-B866-92C7E5752C6B}" type="parTrans">
      <dgm:prSet/>
      <dgm:spPr/>
      <dgm:t>
        <a:bodyPr/>
        <a:lstStyle/>
        <a:p>
          <a:endParaRPr lang="en-US"/>
        </a:p>
      </dgm:t>
    </dgm:pt>
    <dgm:pt modelId="{79713A2E-3B34-48C9-9FB0-FF3DA347C9A9}" cxnId="{2AAFD565-B2BF-45F6-B866-92C7E5752C6B}" type="sibTrans">
      <dgm:prSet/>
      <dgm:spPr/>
      <dgm:t>
        <a:bodyPr/>
        <a:lstStyle/>
        <a:p>
          <a:endParaRPr lang="en-US"/>
        </a:p>
      </dgm:t>
    </dgm:pt>
    <dgm:pt modelId="{9EEB0711-771A-4ECE-AEE6-51FD6A7A3D4C}">
      <dgm:prSet phldrT="[Text]"/>
      <dgm:spPr/>
      <dgm:t>
        <a:bodyPr/>
        <a:lstStyle/>
        <a:p>
          <a:r>
            <a:rPr lang="zh-CN" altLang="en-US" dirty="0"/>
            <a:t>人力资源部</a:t>
          </a:r>
          <a:endParaRPr lang="en-US" dirty="0"/>
        </a:p>
      </dgm:t>
    </dgm:pt>
    <dgm:pt modelId="{C0D7B2C0-13A3-4E5F-9091-7021AB50E5C4}" cxnId="{4C5C8CB8-ADC7-4FC5-9F05-29EA48BD8F77}" type="parTrans">
      <dgm:prSet/>
      <dgm:spPr/>
      <dgm:t>
        <a:bodyPr/>
        <a:lstStyle/>
        <a:p>
          <a:endParaRPr lang="en-US"/>
        </a:p>
      </dgm:t>
    </dgm:pt>
    <dgm:pt modelId="{5C1F1993-5C03-4DCA-B0D8-00C2FAFAD3A5}" cxnId="{4C5C8CB8-ADC7-4FC5-9F05-29EA48BD8F77}" type="sibTrans">
      <dgm:prSet/>
      <dgm:spPr/>
      <dgm:t>
        <a:bodyPr/>
        <a:lstStyle/>
        <a:p>
          <a:endParaRPr lang="en-US"/>
        </a:p>
      </dgm:t>
    </dgm:pt>
    <dgm:pt modelId="{7365A4EB-2C6F-43C0-B390-CD16F5E20DF2}">
      <dgm:prSet phldrT="[Text]"/>
      <dgm:spPr/>
      <dgm:t>
        <a:bodyPr/>
        <a:lstStyle/>
        <a:p>
          <a:r>
            <a:rPr lang="zh-CN" altLang="en-US" dirty="0"/>
            <a:t>审计委员会</a:t>
          </a:r>
          <a:endParaRPr lang="en-US" dirty="0"/>
        </a:p>
      </dgm:t>
    </dgm:pt>
    <dgm:pt modelId="{DF75BBA0-FF81-464D-B633-C6D3860A16B8}" cxnId="{A0D0DC57-0407-4B68-A94E-EC200B056F61}" type="parTrans">
      <dgm:prSet/>
      <dgm:spPr/>
      <dgm:t>
        <a:bodyPr/>
        <a:lstStyle/>
        <a:p>
          <a:endParaRPr lang="en-US"/>
        </a:p>
      </dgm:t>
    </dgm:pt>
    <dgm:pt modelId="{0DA31A40-7D05-4C1E-B649-63F7EB591412}" cxnId="{A0D0DC57-0407-4B68-A94E-EC200B056F61}" type="sibTrans">
      <dgm:prSet/>
      <dgm:spPr/>
      <dgm:t>
        <a:bodyPr/>
        <a:lstStyle/>
        <a:p>
          <a:endParaRPr lang="en-US"/>
        </a:p>
      </dgm:t>
    </dgm:pt>
    <dgm:pt modelId="{1DEC30A8-6867-4A25-BC1D-1549B3770AAB}">
      <dgm:prSet phldrT="[Text]"/>
      <dgm:spPr>
        <a:solidFill>
          <a:schemeClr val="accent2">
            <a:alpha val="90000"/>
          </a:schemeClr>
        </a:solidFill>
      </dgm:spPr>
      <dgm:t>
        <a:bodyPr/>
        <a:lstStyle/>
        <a:p>
          <a:r>
            <a:rPr lang="zh-CN" altLang="en-US" b="1" dirty="0">
              <a:solidFill>
                <a:schemeClr val="bg1"/>
              </a:solidFill>
              <a:effectLst>
                <a:outerShdw blurRad="38100" dist="38100" dir="2700000" algn="tl">
                  <a:srgbClr val="000000">
                    <a:alpha val="43137"/>
                  </a:srgbClr>
                </a:outerShdw>
              </a:effectLst>
            </a:rPr>
            <a:t>内部审计</a:t>
          </a:r>
          <a:endParaRPr lang="en-US" b="1" dirty="0">
            <a:solidFill>
              <a:schemeClr val="bg1"/>
            </a:solidFill>
            <a:effectLst>
              <a:outerShdw blurRad="38100" dist="38100" dir="2700000" algn="tl">
                <a:srgbClr val="000000">
                  <a:alpha val="43137"/>
                </a:srgbClr>
              </a:outerShdw>
            </a:effectLst>
          </a:endParaRPr>
        </a:p>
      </dgm:t>
    </dgm:pt>
    <dgm:pt modelId="{08EB273D-B59A-42BF-9C64-398911675F6C}" cxnId="{D8754FFB-39E7-4608-BD4A-266333496EE2}" type="parTrans">
      <dgm:prSet/>
      <dgm:spPr/>
      <dgm:t>
        <a:bodyPr/>
        <a:lstStyle/>
        <a:p>
          <a:endParaRPr lang="en-US"/>
        </a:p>
      </dgm:t>
    </dgm:pt>
    <dgm:pt modelId="{FA2D32B8-EB43-47D2-9B09-C8E386D12635}" cxnId="{D8754FFB-39E7-4608-BD4A-266333496EE2}" type="sibTrans">
      <dgm:prSet/>
      <dgm:spPr/>
      <dgm:t>
        <a:bodyPr/>
        <a:lstStyle/>
        <a:p>
          <a:endParaRPr lang="en-US"/>
        </a:p>
      </dgm:t>
    </dgm:pt>
    <dgm:pt modelId="{5B7F3421-9555-4B41-8D05-851B29392C9C}">
      <dgm:prSet/>
      <dgm:spPr/>
      <dgm:t>
        <a:bodyPr/>
        <a:lstStyle/>
        <a:p>
          <a:r>
            <a:rPr lang="zh-CN" altLang="en-US" dirty="0"/>
            <a:t>销售部</a:t>
          </a:r>
          <a:endParaRPr lang="en-US" dirty="0"/>
        </a:p>
      </dgm:t>
    </dgm:pt>
    <dgm:pt modelId="{D1202177-DE3C-49CC-B0DD-E8860F78975F}" cxnId="{3463BD16-7C55-4493-A236-4FD2CD79E383}" type="parTrans">
      <dgm:prSet/>
      <dgm:spPr/>
      <dgm:t>
        <a:bodyPr/>
        <a:lstStyle/>
        <a:p>
          <a:endParaRPr lang="en-US"/>
        </a:p>
      </dgm:t>
    </dgm:pt>
    <dgm:pt modelId="{58F1DEE3-EA86-4C7D-A847-407EDF75F277}" cxnId="{3463BD16-7C55-4493-A236-4FD2CD79E383}" type="sibTrans">
      <dgm:prSet/>
      <dgm:spPr/>
      <dgm:t>
        <a:bodyPr/>
        <a:lstStyle/>
        <a:p>
          <a:endParaRPr lang="en-US"/>
        </a:p>
      </dgm:t>
    </dgm:pt>
    <dgm:pt modelId="{8C7BCC70-0C63-4185-9EC4-CB0ECA52E9A7}">
      <dgm:prSet/>
      <dgm:spPr/>
      <dgm:t>
        <a:bodyPr/>
        <a:lstStyle/>
        <a:p>
          <a:r>
            <a:rPr lang="en-US" dirty="0"/>
            <a:t>….</a:t>
          </a:r>
        </a:p>
      </dgm:t>
    </dgm:pt>
    <dgm:pt modelId="{49981235-A693-480C-862D-3562DA1197F2}" cxnId="{B5737CE9-0F92-4E25-B3F3-3FBACC3CF547}" type="parTrans">
      <dgm:prSet/>
      <dgm:spPr/>
      <dgm:t>
        <a:bodyPr/>
        <a:lstStyle/>
        <a:p>
          <a:endParaRPr lang="en-US"/>
        </a:p>
      </dgm:t>
    </dgm:pt>
    <dgm:pt modelId="{2CA6688F-F659-44DB-BB6A-B4F4A57E41DD}" cxnId="{B5737CE9-0F92-4E25-B3F3-3FBACC3CF547}" type="sibTrans">
      <dgm:prSet/>
      <dgm:spPr/>
      <dgm:t>
        <a:bodyPr/>
        <a:lstStyle/>
        <a:p>
          <a:endParaRPr lang="en-US"/>
        </a:p>
      </dgm:t>
    </dgm:pt>
    <dgm:pt modelId="{6DDB7AC4-50BA-4290-B0AD-F32812A0F7DE}" type="pres">
      <dgm:prSet presAssocID="{2A69F33E-B8A0-4279-9709-3C3712503B9F}" presName="hierChild1" presStyleCnt="0">
        <dgm:presLayoutVars>
          <dgm:chPref val="1"/>
          <dgm:dir/>
          <dgm:animOne val="branch"/>
          <dgm:animLvl val="lvl"/>
          <dgm:resizeHandles/>
        </dgm:presLayoutVars>
      </dgm:prSet>
      <dgm:spPr/>
    </dgm:pt>
    <dgm:pt modelId="{D28C9172-BD7E-4A24-B3D8-99C9A71D4D67}" type="pres">
      <dgm:prSet presAssocID="{EB4F4273-EF85-4D59-9DD1-AA5EF047BE5C}" presName="hierRoot1" presStyleCnt="0"/>
      <dgm:spPr/>
    </dgm:pt>
    <dgm:pt modelId="{F020428B-5178-45B1-9F14-17DB971D587C}" type="pres">
      <dgm:prSet presAssocID="{EB4F4273-EF85-4D59-9DD1-AA5EF047BE5C}" presName="composite" presStyleCnt="0"/>
      <dgm:spPr/>
    </dgm:pt>
    <dgm:pt modelId="{B7E18F6B-3187-4855-9EA2-DF711E0B928B}" type="pres">
      <dgm:prSet presAssocID="{EB4F4273-EF85-4D59-9DD1-AA5EF047BE5C}" presName="background" presStyleLbl="node0" presStyleIdx="0" presStyleCnt="1"/>
      <dgm:spPr/>
    </dgm:pt>
    <dgm:pt modelId="{60C81CB3-0680-4A2B-827D-506D182185AA}" type="pres">
      <dgm:prSet presAssocID="{EB4F4273-EF85-4D59-9DD1-AA5EF047BE5C}" presName="text" presStyleLbl="fgAcc0" presStyleIdx="0" presStyleCnt="1" custScaleY="48250">
        <dgm:presLayoutVars>
          <dgm:chPref val="3"/>
        </dgm:presLayoutVars>
      </dgm:prSet>
      <dgm:spPr/>
    </dgm:pt>
    <dgm:pt modelId="{2B2F7488-9416-49CD-8CCB-51BC4368A3E0}" type="pres">
      <dgm:prSet presAssocID="{EB4F4273-EF85-4D59-9DD1-AA5EF047BE5C}" presName="hierChild2" presStyleCnt="0"/>
      <dgm:spPr/>
    </dgm:pt>
    <dgm:pt modelId="{87021168-0A6C-4737-BD2A-19D7086F9BFD}" type="pres">
      <dgm:prSet presAssocID="{E4B7E2E3-9615-4085-BA69-F5E15E7E1409}" presName="Name10" presStyleLbl="parChTrans1D2" presStyleIdx="0" presStyleCnt="2"/>
      <dgm:spPr/>
    </dgm:pt>
    <dgm:pt modelId="{9C301ABD-FD23-4EDB-A6A1-F2BA68922DC3}" type="pres">
      <dgm:prSet presAssocID="{A48F96FE-6799-4B5C-AEB3-D68802D090BF}" presName="hierRoot2" presStyleCnt="0"/>
      <dgm:spPr/>
    </dgm:pt>
    <dgm:pt modelId="{50314DB3-350A-42AE-BA5B-D190ED1396A3}" type="pres">
      <dgm:prSet presAssocID="{A48F96FE-6799-4B5C-AEB3-D68802D090BF}" presName="composite2" presStyleCnt="0"/>
      <dgm:spPr/>
    </dgm:pt>
    <dgm:pt modelId="{3D3887AA-9E4E-4676-8649-33D3FFE3ABD6}" type="pres">
      <dgm:prSet presAssocID="{A48F96FE-6799-4B5C-AEB3-D68802D090BF}" presName="background2" presStyleLbl="node2" presStyleIdx="0" presStyleCnt="2"/>
      <dgm:spPr/>
    </dgm:pt>
    <dgm:pt modelId="{BABEF51A-7D57-4D75-A317-C5882525A93D}" type="pres">
      <dgm:prSet presAssocID="{A48F96FE-6799-4B5C-AEB3-D68802D090BF}" presName="text2" presStyleLbl="fgAcc2" presStyleIdx="0" presStyleCnt="2" custScaleY="48250">
        <dgm:presLayoutVars>
          <dgm:chPref val="3"/>
        </dgm:presLayoutVars>
      </dgm:prSet>
      <dgm:spPr/>
    </dgm:pt>
    <dgm:pt modelId="{33881F07-AA7E-4A5C-98AA-0B52EA9F6A42}" type="pres">
      <dgm:prSet presAssocID="{A48F96FE-6799-4B5C-AEB3-D68802D090BF}" presName="hierChild3" presStyleCnt="0"/>
      <dgm:spPr/>
    </dgm:pt>
    <dgm:pt modelId="{8D95BAF3-FE8B-431B-9A0D-4DAF4082696C}" type="pres">
      <dgm:prSet presAssocID="{1B4A1CDF-AEA2-4CA8-8924-5E8403972C5E}" presName="Name17" presStyleLbl="parChTrans1D3" presStyleIdx="0" presStyleCnt="5"/>
      <dgm:spPr/>
    </dgm:pt>
    <dgm:pt modelId="{687D12FA-4B0A-4051-911D-A487446B22BF}" type="pres">
      <dgm:prSet presAssocID="{11BBCCCA-9C3D-4442-B0D0-E5C2113B4F02}" presName="hierRoot3" presStyleCnt="0"/>
      <dgm:spPr/>
    </dgm:pt>
    <dgm:pt modelId="{0FEF9F2E-E8C2-46DB-A873-E788A6573E63}" type="pres">
      <dgm:prSet presAssocID="{11BBCCCA-9C3D-4442-B0D0-E5C2113B4F02}" presName="composite3" presStyleCnt="0"/>
      <dgm:spPr/>
    </dgm:pt>
    <dgm:pt modelId="{32BA6BC3-8385-4E05-A4E2-076A60E379CD}" type="pres">
      <dgm:prSet presAssocID="{11BBCCCA-9C3D-4442-B0D0-E5C2113B4F02}" presName="background3" presStyleLbl="node3" presStyleIdx="0" presStyleCnt="5"/>
      <dgm:spPr/>
    </dgm:pt>
    <dgm:pt modelId="{ADA77B14-5370-4913-A2E7-AA080C95BCCE}" type="pres">
      <dgm:prSet presAssocID="{11BBCCCA-9C3D-4442-B0D0-E5C2113B4F02}" presName="text3" presStyleLbl="fgAcc3" presStyleIdx="0" presStyleCnt="5" custScaleX="38089" custScaleY="192783">
        <dgm:presLayoutVars>
          <dgm:chPref val="3"/>
        </dgm:presLayoutVars>
      </dgm:prSet>
      <dgm:spPr/>
    </dgm:pt>
    <dgm:pt modelId="{ABD7E7FE-BDC7-4689-A1C7-15D6140C31A9}" type="pres">
      <dgm:prSet presAssocID="{11BBCCCA-9C3D-4442-B0D0-E5C2113B4F02}" presName="hierChild4" presStyleCnt="0"/>
      <dgm:spPr/>
    </dgm:pt>
    <dgm:pt modelId="{AE453AE8-BBE0-4779-9B43-768643FDB4AD}" type="pres">
      <dgm:prSet presAssocID="{D1202177-DE3C-49CC-B0DD-E8860F78975F}" presName="Name17" presStyleLbl="parChTrans1D3" presStyleIdx="1" presStyleCnt="5"/>
      <dgm:spPr/>
    </dgm:pt>
    <dgm:pt modelId="{02F0CA80-2F09-4B81-A59F-B4CCC1A1866D}" type="pres">
      <dgm:prSet presAssocID="{5B7F3421-9555-4B41-8D05-851B29392C9C}" presName="hierRoot3" presStyleCnt="0"/>
      <dgm:spPr/>
    </dgm:pt>
    <dgm:pt modelId="{B6B64090-A2B4-4961-B632-D18A7D626508}" type="pres">
      <dgm:prSet presAssocID="{5B7F3421-9555-4B41-8D05-851B29392C9C}" presName="composite3" presStyleCnt="0"/>
      <dgm:spPr/>
    </dgm:pt>
    <dgm:pt modelId="{4C3A69D5-D09A-4F0C-89EC-B9C724B9F366}" type="pres">
      <dgm:prSet presAssocID="{5B7F3421-9555-4B41-8D05-851B29392C9C}" presName="background3" presStyleLbl="node3" presStyleIdx="1" presStyleCnt="5"/>
      <dgm:spPr/>
    </dgm:pt>
    <dgm:pt modelId="{AD3FFBEB-08B0-41C4-A1E5-D46765E371D3}" type="pres">
      <dgm:prSet presAssocID="{5B7F3421-9555-4B41-8D05-851B29392C9C}" presName="text3" presStyleLbl="fgAcc3" presStyleIdx="1" presStyleCnt="5" custScaleX="38089" custScaleY="192783">
        <dgm:presLayoutVars>
          <dgm:chPref val="3"/>
        </dgm:presLayoutVars>
      </dgm:prSet>
      <dgm:spPr/>
    </dgm:pt>
    <dgm:pt modelId="{C82E5BB1-E9E2-4424-82A8-B8CCBA65EF4F}" type="pres">
      <dgm:prSet presAssocID="{5B7F3421-9555-4B41-8D05-851B29392C9C}" presName="hierChild4" presStyleCnt="0"/>
      <dgm:spPr/>
    </dgm:pt>
    <dgm:pt modelId="{A99238C3-EB40-43D2-942D-DFCDE0BEA492}" type="pres">
      <dgm:prSet presAssocID="{C0D7B2C0-13A3-4E5F-9091-7021AB50E5C4}" presName="Name17" presStyleLbl="parChTrans1D3" presStyleIdx="2" presStyleCnt="5"/>
      <dgm:spPr/>
    </dgm:pt>
    <dgm:pt modelId="{C158993A-BA25-4CC5-9169-D53AB1A0500F}" type="pres">
      <dgm:prSet presAssocID="{9EEB0711-771A-4ECE-AEE6-51FD6A7A3D4C}" presName="hierRoot3" presStyleCnt="0"/>
      <dgm:spPr/>
    </dgm:pt>
    <dgm:pt modelId="{F5F9C802-FDA9-4BAD-A541-C372A4571D8F}" type="pres">
      <dgm:prSet presAssocID="{9EEB0711-771A-4ECE-AEE6-51FD6A7A3D4C}" presName="composite3" presStyleCnt="0"/>
      <dgm:spPr/>
    </dgm:pt>
    <dgm:pt modelId="{9E285F4F-11D1-45DC-A39A-ABDE99638AF0}" type="pres">
      <dgm:prSet presAssocID="{9EEB0711-771A-4ECE-AEE6-51FD6A7A3D4C}" presName="background3" presStyleLbl="node3" presStyleIdx="2" presStyleCnt="5"/>
      <dgm:spPr/>
    </dgm:pt>
    <dgm:pt modelId="{D6D8086E-70DE-4048-8336-0766B76E1464}" type="pres">
      <dgm:prSet presAssocID="{9EEB0711-771A-4ECE-AEE6-51FD6A7A3D4C}" presName="text3" presStyleLbl="fgAcc3" presStyleIdx="2" presStyleCnt="5" custScaleX="38089" custScaleY="192783">
        <dgm:presLayoutVars>
          <dgm:chPref val="3"/>
        </dgm:presLayoutVars>
      </dgm:prSet>
      <dgm:spPr/>
    </dgm:pt>
    <dgm:pt modelId="{E97291CD-3D33-4C60-863D-615FFBF84002}" type="pres">
      <dgm:prSet presAssocID="{9EEB0711-771A-4ECE-AEE6-51FD6A7A3D4C}" presName="hierChild4" presStyleCnt="0"/>
      <dgm:spPr/>
    </dgm:pt>
    <dgm:pt modelId="{FDC83452-4C88-48E5-BBAD-DB2EEEE17286}" type="pres">
      <dgm:prSet presAssocID="{49981235-A693-480C-862D-3562DA1197F2}" presName="Name17" presStyleLbl="parChTrans1D3" presStyleIdx="3" presStyleCnt="5"/>
      <dgm:spPr/>
    </dgm:pt>
    <dgm:pt modelId="{EE1C77E8-CC42-4C3D-8E04-A19FDAF637AC}" type="pres">
      <dgm:prSet presAssocID="{8C7BCC70-0C63-4185-9EC4-CB0ECA52E9A7}" presName="hierRoot3" presStyleCnt="0"/>
      <dgm:spPr/>
    </dgm:pt>
    <dgm:pt modelId="{25ADC36C-E62E-410F-8982-76B1148ED037}" type="pres">
      <dgm:prSet presAssocID="{8C7BCC70-0C63-4185-9EC4-CB0ECA52E9A7}" presName="composite3" presStyleCnt="0"/>
      <dgm:spPr/>
    </dgm:pt>
    <dgm:pt modelId="{37CD1A11-23C7-48A3-803F-1F5422B0DF76}" type="pres">
      <dgm:prSet presAssocID="{8C7BCC70-0C63-4185-9EC4-CB0ECA52E9A7}" presName="background3" presStyleLbl="node3" presStyleIdx="3" presStyleCnt="5"/>
      <dgm:spPr/>
    </dgm:pt>
    <dgm:pt modelId="{813C0E90-8057-4524-8688-7581F8B0CBA8}" type="pres">
      <dgm:prSet presAssocID="{8C7BCC70-0C63-4185-9EC4-CB0ECA52E9A7}" presName="text3" presStyleLbl="fgAcc3" presStyleIdx="3" presStyleCnt="5" custScaleX="38089" custScaleY="192783">
        <dgm:presLayoutVars>
          <dgm:chPref val="3"/>
        </dgm:presLayoutVars>
      </dgm:prSet>
      <dgm:spPr/>
    </dgm:pt>
    <dgm:pt modelId="{18FFD09E-078A-4C80-AB0A-35D60FB875C1}" type="pres">
      <dgm:prSet presAssocID="{8C7BCC70-0C63-4185-9EC4-CB0ECA52E9A7}" presName="hierChild4" presStyleCnt="0"/>
      <dgm:spPr/>
    </dgm:pt>
    <dgm:pt modelId="{DBC9AE8D-03FF-4442-AE3E-23EF80B0EF99}" type="pres">
      <dgm:prSet presAssocID="{DF75BBA0-FF81-464D-B633-C6D3860A16B8}" presName="Name10" presStyleLbl="parChTrans1D2" presStyleIdx="1" presStyleCnt="2"/>
      <dgm:spPr/>
    </dgm:pt>
    <dgm:pt modelId="{EF96B731-DE41-4E8E-ADAD-E9BB519F168C}" type="pres">
      <dgm:prSet presAssocID="{7365A4EB-2C6F-43C0-B390-CD16F5E20DF2}" presName="hierRoot2" presStyleCnt="0"/>
      <dgm:spPr/>
    </dgm:pt>
    <dgm:pt modelId="{2A406F55-1E58-409B-A1A1-CEF75DB91C37}" type="pres">
      <dgm:prSet presAssocID="{7365A4EB-2C6F-43C0-B390-CD16F5E20DF2}" presName="composite2" presStyleCnt="0"/>
      <dgm:spPr/>
    </dgm:pt>
    <dgm:pt modelId="{CFF00D97-4FE7-47EE-967E-5DB43C303867}" type="pres">
      <dgm:prSet presAssocID="{7365A4EB-2C6F-43C0-B390-CD16F5E20DF2}" presName="background2" presStyleLbl="node2" presStyleIdx="1" presStyleCnt="2"/>
      <dgm:spPr/>
    </dgm:pt>
    <dgm:pt modelId="{C8F2C9AD-00FC-4AF7-AAE0-3408D663CD3B}" type="pres">
      <dgm:prSet presAssocID="{7365A4EB-2C6F-43C0-B390-CD16F5E20DF2}" presName="text2" presStyleLbl="fgAcc2" presStyleIdx="1" presStyleCnt="2" custScaleY="48250">
        <dgm:presLayoutVars>
          <dgm:chPref val="3"/>
        </dgm:presLayoutVars>
      </dgm:prSet>
      <dgm:spPr/>
    </dgm:pt>
    <dgm:pt modelId="{E8D437A3-C89A-49CA-A999-F6AFDB611CE3}" type="pres">
      <dgm:prSet presAssocID="{7365A4EB-2C6F-43C0-B390-CD16F5E20DF2}" presName="hierChild3" presStyleCnt="0"/>
      <dgm:spPr/>
    </dgm:pt>
    <dgm:pt modelId="{90C6F745-FBA9-4FB8-915E-2E8E924948A4}" type="pres">
      <dgm:prSet presAssocID="{08EB273D-B59A-42BF-9C64-398911675F6C}" presName="Name17" presStyleLbl="parChTrans1D3" presStyleIdx="4" presStyleCnt="5"/>
      <dgm:spPr/>
    </dgm:pt>
    <dgm:pt modelId="{4B5E9837-AFCE-4B67-8F6A-CF764D35D27B}" type="pres">
      <dgm:prSet presAssocID="{1DEC30A8-6867-4A25-BC1D-1549B3770AAB}" presName="hierRoot3" presStyleCnt="0"/>
      <dgm:spPr/>
    </dgm:pt>
    <dgm:pt modelId="{7D43D0AB-8209-49C7-9A6F-615DCBCD8254}" type="pres">
      <dgm:prSet presAssocID="{1DEC30A8-6867-4A25-BC1D-1549B3770AAB}" presName="composite3" presStyleCnt="0"/>
      <dgm:spPr/>
    </dgm:pt>
    <dgm:pt modelId="{63E78970-9CD8-4BBE-83C9-3D4398E463C1}" type="pres">
      <dgm:prSet presAssocID="{1DEC30A8-6867-4A25-BC1D-1549B3770AAB}" presName="background3" presStyleLbl="node3" presStyleIdx="4" presStyleCnt="5"/>
      <dgm:spPr/>
    </dgm:pt>
    <dgm:pt modelId="{1DD33E23-6174-457D-A1D0-DBB0DC5F4AB2}" type="pres">
      <dgm:prSet presAssocID="{1DEC30A8-6867-4A25-BC1D-1549B3770AAB}" presName="text3" presStyleLbl="fgAcc3" presStyleIdx="4" presStyleCnt="5" custScaleY="48250">
        <dgm:presLayoutVars>
          <dgm:chPref val="3"/>
        </dgm:presLayoutVars>
      </dgm:prSet>
      <dgm:spPr/>
    </dgm:pt>
    <dgm:pt modelId="{A71FA3A2-3420-462A-8667-4FEA27473EB7}" type="pres">
      <dgm:prSet presAssocID="{1DEC30A8-6867-4A25-BC1D-1549B3770AAB}" presName="hierChild4" presStyleCnt="0"/>
      <dgm:spPr/>
    </dgm:pt>
  </dgm:ptLst>
  <dgm:cxnLst>
    <dgm:cxn modelId="{3463BD16-7C55-4493-A236-4FD2CD79E383}" srcId="{A48F96FE-6799-4B5C-AEB3-D68802D090BF}" destId="{5B7F3421-9555-4B41-8D05-851B29392C9C}" srcOrd="1" destOrd="0" parTransId="{D1202177-DE3C-49CC-B0DD-E8860F78975F}" sibTransId="{58F1DEE3-EA86-4C7D-A847-407EDF75F277}"/>
    <dgm:cxn modelId="{73691B1A-E24A-4E1C-B24E-13543DA5D2C2}" type="presOf" srcId="{8C7BCC70-0C63-4185-9EC4-CB0ECA52E9A7}" destId="{813C0E90-8057-4524-8688-7581F8B0CBA8}" srcOrd="0" destOrd="0" presId="urn:microsoft.com/office/officeart/2005/8/layout/hierarchy1"/>
    <dgm:cxn modelId="{750DE822-C2A9-4DB0-B04C-D8380FE80FB5}" type="presOf" srcId="{1DEC30A8-6867-4A25-BC1D-1549B3770AAB}" destId="{1DD33E23-6174-457D-A1D0-DBB0DC5F4AB2}" srcOrd="0" destOrd="0" presId="urn:microsoft.com/office/officeart/2005/8/layout/hierarchy1"/>
    <dgm:cxn modelId="{2B850132-9AE6-44C5-BC32-239AB750DBB0}" type="presOf" srcId="{D1202177-DE3C-49CC-B0DD-E8860F78975F}" destId="{AE453AE8-BBE0-4779-9B43-768643FDB4AD}" srcOrd="0" destOrd="0" presId="urn:microsoft.com/office/officeart/2005/8/layout/hierarchy1"/>
    <dgm:cxn modelId="{5D185A5E-AF19-4FCB-98A7-43AE51E057F8}" srcId="{EB4F4273-EF85-4D59-9DD1-AA5EF047BE5C}" destId="{A48F96FE-6799-4B5C-AEB3-D68802D090BF}" srcOrd="0" destOrd="0" parTransId="{E4B7E2E3-9615-4085-BA69-F5E15E7E1409}" sibTransId="{D5D98E3E-57C1-4E87-8A1A-AC916058FF2A}"/>
    <dgm:cxn modelId="{6B9EBF45-8CDD-4E9F-900C-FF8159404842}" type="presOf" srcId="{11BBCCCA-9C3D-4442-B0D0-E5C2113B4F02}" destId="{ADA77B14-5370-4913-A2E7-AA080C95BCCE}" srcOrd="0" destOrd="0" presId="urn:microsoft.com/office/officeart/2005/8/layout/hierarchy1"/>
    <dgm:cxn modelId="{2AAFD565-B2BF-45F6-B866-92C7E5752C6B}" srcId="{A48F96FE-6799-4B5C-AEB3-D68802D090BF}" destId="{11BBCCCA-9C3D-4442-B0D0-E5C2113B4F02}" srcOrd="0" destOrd="0" parTransId="{1B4A1CDF-AEA2-4CA8-8924-5E8403972C5E}" sibTransId="{79713A2E-3B34-48C9-9FB0-FF3DA347C9A9}"/>
    <dgm:cxn modelId="{60074149-699F-46FD-A208-032B129AD4D1}" type="presOf" srcId="{EB4F4273-EF85-4D59-9DD1-AA5EF047BE5C}" destId="{60C81CB3-0680-4A2B-827D-506D182185AA}" srcOrd="0" destOrd="0" presId="urn:microsoft.com/office/officeart/2005/8/layout/hierarchy1"/>
    <dgm:cxn modelId="{A0D0DC57-0407-4B68-A94E-EC200B056F61}" srcId="{EB4F4273-EF85-4D59-9DD1-AA5EF047BE5C}" destId="{7365A4EB-2C6F-43C0-B390-CD16F5E20DF2}" srcOrd="1" destOrd="0" parTransId="{DF75BBA0-FF81-464D-B633-C6D3860A16B8}" sibTransId="{0DA31A40-7D05-4C1E-B649-63F7EB591412}"/>
    <dgm:cxn modelId="{0FC1FE7A-0C97-4D20-9B3E-8221C9F868D0}" type="presOf" srcId="{08EB273D-B59A-42BF-9C64-398911675F6C}" destId="{90C6F745-FBA9-4FB8-915E-2E8E924948A4}" srcOrd="0" destOrd="0" presId="urn:microsoft.com/office/officeart/2005/8/layout/hierarchy1"/>
    <dgm:cxn modelId="{08BD7B7E-A192-4079-A69D-5ACB521DE04E}" type="presOf" srcId="{7365A4EB-2C6F-43C0-B390-CD16F5E20DF2}" destId="{C8F2C9AD-00FC-4AF7-AAE0-3408D663CD3B}" srcOrd="0" destOrd="0" presId="urn:microsoft.com/office/officeart/2005/8/layout/hierarchy1"/>
    <dgm:cxn modelId="{226E2086-7595-43CE-8610-55118666CB84}" type="presOf" srcId="{5B7F3421-9555-4B41-8D05-851B29392C9C}" destId="{AD3FFBEB-08B0-41C4-A1E5-D46765E371D3}" srcOrd="0" destOrd="0" presId="urn:microsoft.com/office/officeart/2005/8/layout/hierarchy1"/>
    <dgm:cxn modelId="{D9ACD586-7AB9-4E77-B3E3-0F3987DB68FF}" srcId="{2A69F33E-B8A0-4279-9709-3C3712503B9F}" destId="{EB4F4273-EF85-4D59-9DD1-AA5EF047BE5C}" srcOrd="0" destOrd="0" parTransId="{06914DF1-C071-418C-B443-C1ADEC64C215}" sibTransId="{50758AC3-6D41-40F0-99BD-B1B347BFBDD3}"/>
    <dgm:cxn modelId="{6D055196-A3BD-4108-9989-A1E5686D5E2F}" type="presOf" srcId="{49981235-A693-480C-862D-3562DA1197F2}" destId="{FDC83452-4C88-48E5-BBAD-DB2EEEE17286}" srcOrd="0" destOrd="0" presId="urn:microsoft.com/office/officeart/2005/8/layout/hierarchy1"/>
    <dgm:cxn modelId="{4C5C8CB8-ADC7-4FC5-9F05-29EA48BD8F77}" srcId="{A48F96FE-6799-4B5C-AEB3-D68802D090BF}" destId="{9EEB0711-771A-4ECE-AEE6-51FD6A7A3D4C}" srcOrd="2" destOrd="0" parTransId="{C0D7B2C0-13A3-4E5F-9091-7021AB50E5C4}" sibTransId="{5C1F1993-5C03-4DCA-B0D8-00C2FAFAD3A5}"/>
    <dgm:cxn modelId="{C88C76BC-1A5D-4805-A063-6468E0EF4030}" type="presOf" srcId="{A48F96FE-6799-4B5C-AEB3-D68802D090BF}" destId="{BABEF51A-7D57-4D75-A317-C5882525A93D}" srcOrd="0" destOrd="0" presId="urn:microsoft.com/office/officeart/2005/8/layout/hierarchy1"/>
    <dgm:cxn modelId="{ED5441D5-0202-45F7-9C32-BEF2BBA025E3}" type="presOf" srcId="{C0D7B2C0-13A3-4E5F-9091-7021AB50E5C4}" destId="{A99238C3-EB40-43D2-942D-DFCDE0BEA492}" srcOrd="0" destOrd="0" presId="urn:microsoft.com/office/officeart/2005/8/layout/hierarchy1"/>
    <dgm:cxn modelId="{E8A5B6E0-8D85-42AF-BB7C-33314381EA76}" type="presOf" srcId="{2A69F33E-B8A0-4279-9709-3C3712503B9F}" destId="{6DDB7AC4-50BA-4290-B0AD-F32812A0F7DE}" srcOrd="0" destOrd="0" presId="urn:microsoft.com/office/officeart/2005/8/layout/hierarchy1"/>
    <dgm:cxn modelId="{B5737CE9-0F92-4E25-B3F3-3FBACC3CF547}" srcId="{A48F96FE-6799-4B5C-AEB3-D68802D090BF}" destId="{8C7BCC70-0C63-4185-9EC4-CB0ECA52E9A7}" srcOrd="3" destOrd="0" parTransId="{49981235-A693-480C-862D-3562DA1197F2}" sibTransId="{2CA6688F-F659-44DB-BB6A-B4F4A57E41DD}"/>
    <dgm:cxn modelId="{019D6AEC-24ED-4F80-ABD8-C29708809A44}" type="presOf" srcId="{E4B7E2E3-9615-4085-BA69-F5E15E7E1409}" destId="{87021168-0A6C-4737-BD2A-19D7086F9BFD}" srcOrd="0" destOrd="0" presId="urn:microsoft.com/office/officeart/2005/8/layout/hierarchy1"/>
    <dgm:cxn modelId="{99ADBAFA-B254-42B0-888A-D4F886168E6F}" type="presOf" srcId="{9EEB0711-771A-4ECE-AEE6-51FD6A7A3D4C}" destId="{D6D8086E-70DE-4048-8336-0766B76E1464}" srcOrd="0" destOrd="0" presId="urn:microsoft.com/office/officeart/2005/8/layout/hierarchy1"/>
    <dgm:cxn modelId="{D8754FFB-39E7-4608-BD4A-266333496EE2}" srcId="{7365A4EB-2C6F-43C0-B390-CD16F5E20DF2}" destId="{1DEC30A8-6867-4A25-BC1D-1549B3770AAB}" srcOrd="0" destOrd="0" parTransId="{08EB273D-B59A-42BF-9C64-398911675F6C}" sibTransId="{FA2D32B8-EB43-47D2-9B09-C8E386D12635}"/>
    <dgm:cxn modelId="{269DC0FC-418C-42ED-A324-384576A69A85}" type="presOf" srcId="{DF75BBA0-FF81-464D-B633-C6D3860A16B8}" destId="{DBC9AE8D-03FF-4442-AE3E-23EF80B0EF99}" srcOrd="0" destOrd="0" presId="urn:microsoft.com/office/officeart/2005/8/layout/hierarchy1"/>
    <dgm:cxn modelId="{E7DBB1FE-AA39-4D3A-A74E-4C5179C32C66}" type="presOf" srcId="{1B4A1CDF-AEA2-4CA8-8924-5E8403972C5E}" destId="{8D95BAF3-FE8B-431B-9A0D-4DAF4082696C}" srcOrd="0" destOrd="0" presId="urn:microsoft.com/office/officeart/2005/8/layout/hierarchy1"/>
    <dgm:cxn modelId="{A396CB2A-6936-4FBF-9553-7F5F86DC6BD2}" type="presParOf" srcId="{6DDB7AC4-50BA-4290-B0AD-F32812A0F7DE}" destId="{D28C9172-BD7E-4A24-B3D8-99C9A71D4D67}" srcOrd="0" destOrd="0" presId="urn:microsoft.com/office/officeart/2005/8/layout/hierarchy1"/>
    <dgm:cxn modelId="{02D3A905-2705-4436-8AEB-66E461C5CFD6}" type="presParOf" srcId="{D28C9172-BD7E-4A24-B3D8-99C9A71D4D67}" destId="{F020428B-5178-45B1-9F14-17DB971D587C}" srcOrd="0" destOrd="0" presId="urn:microsoft.com/office/officeart/2005/8/layout/hierarchy1"/>
    <dgm:cxn modelId="{1A36FCFD-0C3B-464D-836D-CBEA173F76C0}" type="presParOf" srcId="{F020428B-5178-45B1-9F14-17DB971D587C}" destId="{B7E18F6B-3187-4855-9EA2-DF711E0B928B}" srcOrd="0" destOrd="0" presId="urn:microsoft.com/office/officeart/2005/8/layout/hierarchy1"/>
    <dgm:cxn modelId="{F891BED0-47E8-4825-BC04-5E8CE7C67008}" type="presParOf" srcId="{F020428B-5178-45B1-9F14-17DB971D587C}" destId="{60C81CB3-0680-4A2B-827D-506D182185AA}" srcOrd="1" destOrd="0" presId="urn:microsoft.com/office/officeart/2005/8/layout/hierarchy1"/>
    <dgm:cxn modelId="{98215F07-F57B-473C-B08D-949C02EF8011}" type="presParOf" srcId="{D28C9172-BD7E-4A24-B3D8-99C9A71D4D67}" destId="{2B2F7488-9416-49CD-8CCB-51BC4368A3E0}" srcOrd="1" destOrd="0" presId="urn:microsoft.com/office/officeart/2005/8/layout/hierarchy1"/>
    <dgm:cxn modelId="{69235F9B-3C3E-40E9-BF74-0FB7825B667D}" type="presParOf" srcId="{2B2F7488-9416-49CD-8CCB-51BC4368A3E0}" destId="{87021168-0A6C-4737-BD2A-19D7086F9BFD}" srcOrd="0" destOrd="0" presId="urn:microsoft.com/office/officeart/2005/8/layout/hierarchy1"/>
    <dgm:cxn modelId="{A2013383-7F6D-48CA-8D5E-B40B0F8146DE}" type="presParOf" srcId="{2B2F7488-9416-49CD-8CCB-51BC4368A3E0}" destId="{9C301ABD-FD23-4EDB-A6A1-F2BA68922DC3}" srcOrd="1" destOrd="0" presId="urn:microsoft.com/office/officeart/2005/8/layout/hierarchy1"/>
    <dgm:cxn modelId="{858F1B36-5B0F-48C9-A10A-03B951D5D651}" type="presParOf" srcId="{9C301ABD-FD23-4EDB-A6A1-F2BA68922DC3}" destId="{50314DB3-350A-42AE-BA5B-D190ED1396A3}" srcOrd="0" destOrd="0" presId="urn:microsoft.com/office/officeart/2005/8/layout/hierarchy1"/>
    <dgm:cxn modelId="{F9DF9279-9EAC-48F5-945E-AC8D09F9D86C}" type="presParOf" srcId="{50314DB3-350A-42AE-BA5B-D190ED1396A3}" destId="{3D3887AA-9E4E-4676-8649-33D3FFE3ABD6}" srcOrd="0" destOrd="0" presId="urn:microsoft.com/office/officeart/2005/8/layout/hierarchy1"/>
    <dgm:cxn modelId="{16EED12F-B94C-4868-B015-2D4E5D99E9DD}" type="presParOf" srcId="{50314DB3-350A-42AE-BA5B-D190ED1396A3}" destId="{BABEF51A-7D57-4D75-A317-C5882525A93D}" srcOrd="1" destOrd="0" presId="urn:microsoft.com/office/officeart/2005/8/layout/hierarchy1"/>
    <dgm:cxn modelId="{918DF1F4-4C2E-4065-A61A-660D761D42A7}" type="presParOf" srcId="{9C301ABD-FD23-4EDB-A6A1-F2BA68922DC3}" destId="{33881F07-AA7E-4A5C-98AA-0B52EA9F6A42}" srcOrd="1" destOrd="0" presId="urn:microsoft.com/office/officeart/2005/8/layout/hierarchy1"/>
    <dgm:cxn modelId="{62780D05-C6E3-47E8-9593-624A74E8B930}" type="presParOf" srcId="{33881F07-AA7E-4A5C-98AA-0B52EA9F6A42}" destId="{8D95BAF3-FE8B-431B-9A0D-4DAF4082696C}" srcOrd="0" destOrd="0" presId="urn:microsoft.com/office/officeart/2005/8/layout/hierarchy1"/>
    <dgm:cxn modelId="{5C978C80-6E81-46F0-AECD-B2F32298E7F1}" type="presParOf" srcId="{33881F07-AA7E-4A5C-98AA-0B52EA9F6A42}" destId="{687D12FA-4B0A-4051-911D-A487446B22BF}" srcOrd="1" destOrd="0" presId="urn:microsoft.com/office/officeart/2005/8/layout/hierarchy1"/>
    <dgm:cxn modelId="{16440776-45D8-4B23-9AF2-A03A04EF8DF0}" type="presParOf" srcId="{687D12FA-4B0A-4051-911D-A487446B22BF}" destId="{0FEF9F2E-E8C2-46DB-A873-E788A6573E63}" srcOrd="0" destOrd="0" presId="urn:microsoft.com/office/officeart/2005/8/layout/hierarchy1"/>
    <dgm:cxn modelId="{39A9795E-31D1-43DA-B98D-269D210B665D}" type="presParOf" srcId="{0FEF9F2E-E8C2-46DB-A873-E788A6573E63}" destId="{32BA6BC3-8385-4E05-A4E2-076A60E379CD}" srcOrd="0" destOrd="0" presId="urn:microsoft.com/office/officeart/2005/8/layout/hierarchy1"/>
    <dgm:cxn modelId="{C692163F-AB43-4E04-95B6-308DE543A400}" type="presParOf" srcId="{0FEF9F2E-E8C2-46DB-A873-E788A6573E63}" destId="{ADA77B14-5370-4913-A2E7-AA080C95BCCE}" srcOrd="1" destOrd="0" presId="urn:microsoft.com/office/officeart/2005/8/layout/hierarchy1"/>
    <dgm:cxn modelId="{AA41B2CF-29EA-4ED3-ACA3-FE83EA3E9A84}" type="presParOf" srcId="{687D12FA-4B0A-4051-911D-A487446B22BF}" destId="{ABD7E7FE-BDC7-4689-A1C7-15D6140C31A9}" srcOrd="1" destOrd="0" presId="urn:microsoft.com/office/officeart/2005/8/layout/hierarchy1"/>
    <dgm:cxn modelId="{E4EA9FD2-41C5-4206-B3FB-56C997DFEF0A}" type="presParOf" srcId="{33881F07-AA7E-4A5C-98AA-0B52EA9F6A42}" destId="{AE453AE8-BBE0-4779-9B43-768643FDB4AD}" srcOrd="2" destOrd="0" presId="urn:microsoft.com/office/officeart/2005/8/layout/hierarchy1"/>
    <dgm:cxn modelId="{B25D6804-349B-4EAA-952D-3BCCF2158A98}" type="presParOf" srcId="{33881F07-AA7E-4A5C-98AA-0B52EA9F6A42}" destId="{02F0CA80-2F09-4B81-A59F-B4CCC1A1866D}" srcOrd="3" destOrd="0" presId="urn:microsoft.com/office/officeart/2005/8/layout/hierarchy1"/>
    <dgm:cxn modelId="{8791CC53-F277-4145-ADF6-7EE40A14B7C2}" type="presParOf" srcId="{02F0CA80-2F09-4B81-A59F-B4CCC1A1866D}" destId="{B6B64090-A2B4-4961-B632-D18A7D626508}" srcOrd="0" destOrd="0" presId="urn:microsoft.com/office/officeart/2005/8/layout/hierarchy1"/>
    <dgm:cxn modelId="{9617E865-50BD-4E57-B74F-F08D94E58570}" type="presParOf" srcId="{B6B64090-A2B4-4961-B632-D18A7D626508}" destId="{4C3A69D5-D09A-4F0C-89EC-B9C724B9F366}" srcOrd="0" destOrd="0" presId="urn:microsoft.com/office/officeart/2005/8/layout/hierarchy1"/>
    <dgm:cxn modelId="{A29BBA0B-5859-48D7-846A-9CFFD4B70D4A}" type="presParOf" srcId="{B6B64090-A2B4-4961-B632-D18A7D626508}" destId="{AD3FFBEB-08B0-41C4-A1E5-D46765E371D3}" srcOrd="1" destOrd="0" presId="urn:microsoft.com/office/officeart/2005/8/layout/hierarchy1"/>
    <dgm:cxn modelId="{AC5BBF00-C852-4234-8A16-C7DFFE9DA392}" type="presParOf" srcId="{02F0CA80-2F09-4B81-A59F-B4CCC1A1866D}" destId="{C82E5BB1-E9E2-4424-82A8-B8CCBA65EF4F}" srcOrd="1" destOrd="0" presId="urn:microsoft.com/office/officeart/2005/8/layout/hierarchy1"/>
    <dgm:cxn modelId="{A364C4C0-13CE-484A-8B1B-77E995CFD9CE}" type="presParOf" srcId="{33881F07-AA7E-4A5C-98AA-0B52EA9F6A42}" destId="{A99238C3-EB40-43D2-942D-DFCDE0BEA492}" srcOrd="4" destOrd="0" presId="urn:microsoft.com/office/officeart/2005/8/layout/hierarchy1"/>
    <dgm:cxn modelId="{5D81515A-D2E6-438B-B0D2-7524D5CCDF7E}" type="presParOf" srcId="{33881F07-AA7E-4A5C-98AA-0B52EA9F6A42}" destId="{C158993A-BA25-4CC5-9169-D53AB1A0500F}" srcOrd="5" destOrd="0" presId="urn:microsoft.com/office/officeart/2005/8/layout/hierarchy1"/>
    <dgm:cxn modelId="{A1349BFD-5965-4C91-907A-02F64E3BD4E5}" type="presParOf" srcId="{C158993A-BA25-4CC5-9169-D53AB1A0500F}" destId="{F5F9C802-FDA9-4BAD-A541-C372A4571D8F}" srcOrd="0" destOrd="0" presId="urn:microsoft.com/office/officeart/2005/8/layout/hierarchy1"/>
    <dgm:cxn modelId="{EF11362B-BB3F-44AE-9344-093AEADE60B0}" type="presParOf" srcId="{F5F9C802-FDA9-4BAD-A541-C372A4571D8F}" destId="{9E285F4F-11D1-45DC-A39A-ABDE99638AF0}" srcOrd="0" destOrd="0" presId="urn:microsoft.com/office/officeart/2005/8/layout/hierarchy1"/>
    <dgm:cxn modelId="{2A405CF5-6836-4895-815D-C563413D825D}" type="presParOf" srcId="{F5F9C802-FDA9-4BAD-A541-C372A4571D8F}" destId="{D6D8086E-70DE-4048-8336-0766B76E1464}" srcOrd="1" destOrd="0" presId="urn:microsoft.com/office/officeart/2005/8/layout/hierarchy1"/>
    <dgm:cxn modelId="{760078FB-04FE-437C-9220-B70EA79DBDDB}" type="presParOf" srcId="{C158993A-BA25-4CC5-9169-D53AB1A0500F}" destId="{E97291CD-3D33-4C60-863D-615FFBF84002}" srcOrd="1" destOrd="0" presId="urn:microsoft.com/office/officeart/2005/8/layout/hierarchy1"/>
    <dgm:cxn modelId="{9B8AAAE5-9783-44B4-A3E4-8995AAB019D5}" type="presParOf" srcId="{33881F07-AA7E-4A5C-98AA-0B52EA9F6A42}" destId="{FDC83452-4C88-48E5-BBAD-DB2EEEE17286}" srcOrd="6" destOrd="0" presId="urn:microsoft.com/office/officeart/2005/8/layout/hierarchy1"/>
    <dgm:cxn modelId="{2BCA63A4-0DCA-4016-8228-B3F6474B98FB}" type="presParOf" srcId="{33881F07-AA7E-4A5C-98AA-0B52EA9F6A42}" destId="{EE1C77E8-CC42-4C3D-8E04-A19FDAF637AC}" srcOrd="7" destOrd="0" presId="urn:microsoft.com/office/officeart/2005/8/layout/hierarchy1"/>
    <dgm:cxn modelId="{189100C2-426F-4F6E-85BB-8F73433FCED0}" type="presParOf" srcId="{EE1C77E8-CC42-4C3D-8E04-A19FDAF637AC}" destId="{25ADC36C-E62E-410F-8982-76B1148ED037}" srcOrd="0" destOrd="0" presId="urn:microsoft.com/office/officeart/2005/8/layout/hierarchy1"/>
    <dgm:cxn modelId="{027FB402-DA5B-4B47-B571-0E0C89E78FAD}" type="presParOf" srcId="{25ADC36C-E62E-410F-8982-76B1148ED037}" destId="{37CD1A11-23C7-48A3-803F-1F5422B0DF76}" srcOrd="0" destOrd="0" presId="urn:microsoft.com/office/officeart/2005/8/layout/hierarchy1"/>
    <dgm:cxn modelId="{8381262A-4029-4108-899F-41C3ABBEC988}" type="presParOf" srcId="{25ADC36C-E62E-410F-8982-76B1148ED037}" destId="{813C0E90-8057-4524-8688-7581F8B0CBA8}" srcOrd="1" destOrd="0" presId="urn:microsoft.com/office/officeart/2005/8/layout/hierarchy1"/>
    <dgm:cxn modelId="{FC0091C1-6845-49B2-8540-5E3D832BC447}" type="presParOf" srcId="{EE1C77E8-CC42-4C3D-8E04-A19FDAF637AC}" destId="{18FFD09E-078A-4C80-AB0A-35D60FB875C1}" srcOrd="1" destOrd="0" presId="urn:microsoft.com/office/officeart/2005/8/layout/hierarchy1"/>
    <dgm:cxn modelId="{18809A84-C696-46CE-8B0F-7F19D6AE00C5}" type="presParOf" srcId="{2B2F7488-9416-49CD-8CCB-51BC4368A3E0}" destId="{DBC9AE8D-03FF-4442-AE3E-23EF80B0EF99}" srcOrd="2" destOrd="0" presId="urn:microsoft.com/office/officeart/2005/8/layout/hierarchy1"/>
    <dgm:cxn modelId="{25DCC2F1-C85E-4FAC-91A7-5A5827AE05A1}" type="presParOf" srcId="{2B2F7488-9416-49CD-8CCB-51BC4368A3E0}" destId="{EF96B731-DE41-4E8E-ADAD-E9BB519F168C}" srcOrd="3" destOrd="0" presId="urn:microsoft.com/office/officeart/2005/8/layout/hierarchy1"/>
    <dgm:cxn modelId="{8CD619BF-DC69-4992-8C59-5A16A68E4994}" type="presParOf" srcId="{EF96B731-DE41-4E8E-ADAD-E9BB519F168C}" destId="{2A406F55-1E58-409B-A1A1-CEF75DB91C37}" srcOrd="0" destOrd="0" presId="urn:microsoft.com/office/officeart/2005/8/layout/hierarchy1"/>
    <dgm:cxn modelId="{81354B91-CB9B-4866-9D6D-044F4BD5B2A7}" type="presParOf" srcId="{2A406F55-1E58-409B-A1A1-CEF75DB91C37}" destId="{CFF00D97-4FE7-47EE-967E-5DB43C303867}" srcOrd="0" destOrd="0" presId="urn:microsoft.com/office/officeart/2005/8/layout/hierarchy1"/>
    <dgm:cxn modelId="{CE9A54DC-B9DD-4098-A97C-AF54A7F4A0AA}" type="presParOf" srcId="{2A406F55-1E58-409B-A1A1-CEF75DB91C37}" destId="{C8F2C9AD-00FC-4AF7-AAE0-3408D663CD3B}" srcOrd="1" destOrd="0" presId="urn:microsoft.com/office/officeart/2005/8/layout/hierarchy1"/>
    <dgm:cxn modelId="{91189A93-1C4C-488D-BEF9-718D5938BB60}" type="presParOf" srcId="{EF96B731-DE41-4E8E-ADAD-E9BB519F168C}" destId="{E8D437A3-C89A-49CA-A999-F6AFDB611CE3}" srcOrd="1" destOrd="0" presId="urn:microsoft.com/office/officeart/2005/8/layout/hierarchy1"/>
    <dgm:cxn modelId="{352A681D-87C0-41AF-8CBB-AE0DA038BC04}" type="presParOf" srcId="{E8D437A3-C89A-49CA-A999-F6AFDB611CE3}" destId="{90C6F745-FBA9-4FB8-915E-2E8E924948A4}" srcOrd="0" destOrd="0" presId="urn:microsoft.com/office/officeart/2005/8/layout/hierarchy1"/>
    <dgm:cxn modelId="{9A24233D-DB77-492D-8577-9CEA909B8BE0}" type="presParOf" srcId="{E8D437A3-C89A-49CA-A999-F6AFDB611CE3}" destId="{4B5E9837-AFCE-4B67-8F6A-CF764D35D27B}" srcOrd="1" destOrd="0" presId="urn:microsoft.com/office/officeart/2005/8/layout/hierarchy1"/>
    <dgm:cxn modelId="{455B7358-C17B-48D8-91F8-3887E6C274A5}" type="presParOf" srcId="{4B5E9837-AFCE-4B67-8F6A-CF764D35D27B}" destId="{7D43D0AB-8209-49C7-9A6F-615DCBCD8254}" srcOrd="0" destOrd="0" presId="urn:microsoft.com/office/officeart/2005/8/layout/hierarchy1"/>
    <dgm:cxn modelId="{DD0F4403-6BD3-4A40-8454-0C0409734E5C}" type="presParOf" srcId="{7D43D0AB-8209-49C7-9A6F-615DCBCD8254}" destId="{63E78970-9CD8-4BBE-83C9-3D4398E463C1}" srcOrd="0" destOrd="0" presId="urn:microsoft.com/office/officeart/2005/8/layout/hierarchy1"/>
    <dgm:cxn modelId="{3D4B759E-8247-498B-A067-8B51A161AF1B}" type="presParOf" srcId="{7D43D0AB-8209-49C7-9A6F-615DCBCD8254}" destId="{1DD33E23-6174-457D-A1D0-DBB0DC5F4AB2}" srcOrd="1" destOrd="0" presId="urn:microsoft.com/office/officeart/2005/8/layout/hierarchy1"/>
    <dgm:cxn modelId="{2B0ACBEA-8BDD-4A1F-9189-8F60D008663C}" type="presParOf" srcId="{4B5E9837-AFCE-4B67-8F6A-CF764D35D27B}" destId="{A71FA3A2-3420-462A-8667-4FEA27473EB7}"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6C4DD42-3E8B-4D33-AA03-6A22DD8F8AC1}" type="doc">
      <dgm:prSet loTypeId="urn:microsoft.com/office/officeart/2005/8/layout/bProcess2" loCatId="process" qsTypeId="urn:microsoft.com/office/officeart/2005/8/quickstyle/simple1" qsCatId="simple" csTypeId="urn:microsoft.com/office/officeart/2005/8/colors/accent1_2" csCatId="accent1" phldr="1"/>
      <dgm:spPr/>
      <dgm:t>
        <a:bodyPr/>
        <a:lstStyle/>
        <a:p>
          <a:endParaRPr lang="zh-CN" altLang="en-US"/>
        </a:p>
      </dgm:t>
    </dgm:pt>
    <dgm:pt modelId="{EC6C6726-79BB-4C0F-9BD5-31FE596EDCEF}">
      <dgm:prSet phldrT="[Text]"/>
      <dgm:spPr/>
      <dgm:t>
        <a:bodyPr/>
        <a:lstStyle/>
        <a:p>
          <a:r>
            <a:rPr lang="zh-CN" altLang="en-US" b="1" dirty="0"/>
            <a:t>换登机牌</a:t>
          </a:r>
        </a:p>
      </dgm:t>
    </dgm:pt>
    <dgm:pt modelId="{E2366275-2DB9-478F-A6E6-9697A9F9F0E0}" cxnId="{A968CA7E-4D3E-48D5-B383-B8F385C18320}" type="parTrans">
      <dgm:prSet/>
      <dgm:spPr/>
      <dgm:t>
        <a:bodyPr/>
        <a:lstStyle/>
        <a:p>
          <a:endParaRPr lang="zh-CN" altLang="en-US"/>
        </a:p>
      </dgm:t>
    </dgm:pt>
    <dgm:pt modelId="{335C4406-3D31-4434-847C-37EB63884A56}" cxnId="{A968CA7E-4D3E-48D5-B383-B8F385C18320}" type="sibTrans">
      <dgm:prSet/>
      <dgm:spPr/>
      <dgm:t>
        <a:bodyPr/>
        <a:lstStyle/>
        <a:p>
          <a:endParaRPr lang="zh-CN" altLang="en-US"/>
        </a:p>
      </dgm:t>
    </dgm:pt>
    <dgm:pt modelId="{C14FC1CE-ADD0-4ABF-98E3-AB79F5E28337}">
      <dgm:prSet phldrT="[Text]"/>
      <dgm:spPr/>
      <dgm:t>
        <a:bodyPr/>
        <a:lstStyle/>
        <a:p>
          <a:r>
            <a:rPr lang="zh-CN" altLang="en-US" b="1" dirty="0"/>
            <a:t>安检</a:t>
          </a:r>
          <a:r>
            <a:rPr lang="en-US" altLang="zh-CN" b="1" dirty="0"/>
            <a:t>-</a:t>
          </a:r>
          <a:r>
            <a:rPr lang="zh-CN" altLang="en-US" b="1" dirty="0"/>
            <a:t>证件</a:t>
          </a:r>
        </a:p>
      </dgm:t>
    </dgm:pt>
    <dgm:pt modelId="{01AC7DE7-EC0A-4ABA-BB43-67019E23C730}" cxnId="{8F24329C-3794-4859-8E0D-635510AD7EBE}" type="parTrans">
      <dgm:prSet/>
      <dgm:spPr/>
      <dgm:t>
        <a:bodyPr/>
        <a:lstStyle/>
        <a:p>
          <a:endParaRPr lang="zh-CN" altLang="en-US"/>
        </a:p>
      </dgm:t>
    </dgm:pt>
    <dgm:pt modelId="{FDAF35FD-8E4E-4538-87E6-B9B387FF1FE3}" cxnId="{8F24329C-3794-4859-8E0D-635510AD7EBE}" type="sibTrans">
      <dgm:prSet/>
      <dgm:spPr/>
      <dgm:t>
        <a:bodyPr/>
        <a:lstStyle/>
        <a:p>
          <a:endParaRPr lang="zh-CN" altLang="en-US"/>
        </a:p>
      </dgm:t>
    </dgm:pt>
    <dgm:pt modelId="{966B2CD1-6E67-414B-8581-60004122122C}">
      <dgm:prSet phldrT="[Text]"/>
      <dgm:spPr/>
      <dgm:t>
        <a:bodyPr/>
        <a:lstStyle/>
        <a:p>
          <a:r>
            <a:rPr lang="zh-CN" altLang="en-US" b="1" dirty="0"/>
            <a:t>安检</a:t>
          </a:r>
          <a:r>
            <a:rPr lang="en-US" altLang="zh-CN" b="1" dirty="0"/>
            <a:t>-</a:t>
          </a:r>
          <a:r>
            <a:rPr lang="zh-CN" altLang="en-US" b="1" dirty="0"/>
            <a:t>行李</a:t>
          </a:r>
        </a:p>
      </dgm:t>
    </dgm:pt>
    <dgm:pt modelId="{BA93980D-AF81-4FBA-B8E0-ADE4E1A7F3D6}" cxnId="{C6BC5A6D-7AD4-466E-944D-72C92ECF4127}" type="parTrans">
      <dgm:prSet/>
      <dgm:spPr/>
      <dgm:t>
        <a:bodyPr/>
        <a:lstStyle/>
        <a:p>
          <a:endParaRPr lang="zh-CN" altLang="en-US"/>
        </a:p>
      </dgm:t>
    </dgm:pt>
    <dgm:pt modelId="{37283671-9B28-4246-9880-AEFDB71360D2}" cxnId="{C6BC5A6D-7AD4-466E-944D-72C92ECF4127}" type="sibTrans">
      <dgm:prSet/>
      <dgm:spPr/>
      <dgm:t>
        <a:bodyPr/>
        <a:lstStyle/>
        <a:p>
          <a:endParaRPr lang="zh-CN" altLang="en-US"/>
        </a:p>
      </dgm:t>
    </dgm:pt>
    <dgm:pt modelId="{7D9BB4A2-3BAE-4910-80F5-5510452268DE}">
      <dgm:prSet phldrT="[Text]"/>
      <dgm:spPr/>
      <dgm:t>
        <a:bodyPr/>
        <a:lstStyle/>
        <a:p>
          <a:r>
            <a:rPr lang="zh-CN" altLang="en-US" b="1" dirty="0"/>
            <a:t>登机口验票</a:t>
          </a:r>
        </a:p>
      </dgm:t>
    </dgm:pt>
    <dgm:pt modelId="{2CFAD086-1954-4334-85D1-1E2637D369C1}" cxnId="{3C99CAF1-B412-4EB8-94EA-453756F7AD0E}" type="parTrans">
      <dgm:prSet/>
      <dgm:spPr/>
      <dgm:t>
        <a:bodyPr/>
        <a:lstStyle/>
        <a:p>
          <a:endParaRPr lang="zh-CN" altLang="en-US"/>
        </a:p>
      </dgm:t>
    </dgm:pt>
    <dgm:pt modelId="{E14A10CF-286E-49EA-9F0F-AFFA31E48A77}" cxnId="{3C99CAF1-B412-4EB8-94EA-453756F7AD0E}" type="sibTrans">
      <dgm:prSet/>
      <dgm:spPr/>
      <dgm:t>
        <a:bodyPr/>
        <a:lstStyle/>
        <a:p>
          <a:endParaRPr lang="zh-CN" altLang="en-US"/>
        </a:p>
      </dgm:t>
    </dgm:pt>
    <dgm:pt modelId="{55003529-C276-45A4-B964-FC35660248C1}">
      <dgm:prSet phldrT="[Text]"/>
      <dgm:spPr/>
      <dgm:t>
        <a:bodyPr/>
        <a:lstStyle/>
        <a:p>
          <a:r>
            <a:rPr lang="zh-CN" altLang="en-US" b="1" dirty="0"/>
            <a:t>准备起飞</a:t>
          </a:r>
        </a:p>
      </dgm:t>
    </dgm:pt>
    <dgm:pt modelId="{9C6F1D64-5C1C-4201-B173-C40DA0A49D8F}" cxnId="{799BC07F-AB88-4EA0-9AC1-E7AEAB070851}" type="parTrans">
      <dgm:prSet/>
      <dgm:spPr/>
      <dgm:t>
        <a:bodyPr/>
        <a:lstStyle/>
        <a:p>
          <a:endParaRPr lang="zh-CN" altLang="en-US"/>
        </a:p>
      </dgm:t>
    </dgm:pt>
    <dgm:pt modelId="{140AC2A4-0F4C-4C1C-932B-0B1E019B95B2}" cxnId="{799BC07F-AB88-4EA0-9AC1-E7AEAB070851}" type="sibTrans">
      <dgm:prSet/>
      <dgm:spPr/>
      <dgm:t>
        <a:bodyPr/>
        <a:lstStyle/>
        <a:p>
          <a:endParaRPr lang="zh-CN" altLang="en-US"/>
        </a:p>
      </dgm:t>
    </dgm:pt>
    <dgm:pt modelId="{7B67B149-4822-4BF1-BC5D-682470D1CEFE}" type="pres">
      <dgm:prSet presAssocID="{C6C4DD42-3E8B-4D33-AA03-6A22DD8F8AC1}" presName="diagram" presStyleCnt="0">
        <dgm:presLayoutVars>
          <dgm:dir/>
          <dgm:resizeHandles/>
        </dgm:presLayoutVars>
      </dgm:prSet>
      <dgm:spPr/>
    </dgm:pt>
    <dgm:pt modelId="{5E39D89A-B2B9-4242-9D30-FB137A13AA41}" type="pres">
      <dgm:prSet presAssocID="{EC6C6726-79BB-4C0F-9BD5-31FE596EDCEF}" presName="firstNode" presStyleLbl="node1" presStyleIdx="0" presStyleCnt="5">
        <dgm:presLayoutVars>
          <dgm:bulletEnabled val="1"/>
        </dgm:presLayoutVars>
      </dgm:prSet>
      <dgm:spPr/>
    </dgm:pt>
    <dgm:pt modelId="{181BA103-A4D8-4D96-BE5E-49BE0BFE6673}" type="pres">
      <dgm:prSet presAssocID="{335C4406-3D31-4434-847C-37EB63884A56}" presName="sibTrans" presStyleLbl="sibTrans2D1" presStyleIdx="0" presStyleCnt="4"/>
      <dgm:spPr/>
    </dgm:pt>
    <dgm:pt modelId="{F46367CB-A9D6-4970-B15E-8E4AA570CF2A}" type="pres">
      <dgm:prSet presAssocID="{C14FC1CE-ADD0-4ABF-98E3-AB79F5E28337}" presName="middleNode" presStyleCnt="0"/>
      <dgm:spPr/>
    </dgm:pt>
    <dgm:pt modelId="{B85DC625-C606-4306-8A8E-19CDBA2F886C}" type="pres">
      <dgm:prSet presAssocID="{C14FC1CE-ADD0-4ABF-98E3-AB79F5E28337}" presName="padding" presStyleLbl="node1" presStyleIdx="0" presStyleCnt="5"/>
      <dgm:spPr/>
    </dgm:pt>
    <dgm:pt modelId="{D3192C42-0A23-46B7-8CA1-28977DAC0F4B}" type="pres">
      <dgm:prSet presAssocID="{C14FC1CE-ADD0-4ABF-98E3-AB79F5E28337}" presName="shape" presStyleLbl="node1" presStyleIdx="1" presStyleCnt="5">
        <dgm:presLayoutVars>
          <dgm:bulletEnabled val="1"/>
        </dgm:presLayoutVars>
      </dgm:prSet>
      <dgm:spPr/>
    </dgm:pt>
    <dgm:pt modelId="{C5A8EB31-B2D1-425A-9EF2-9B3DF7673624}" type="pres">
      <dgm:prSet presAssocID="{FDAF35FD-8E4E-4538-87E6-B9B387FF1FE3}" presName="sibTrans" presStyleLbl="sibTrans2D1" presStyleIdx="1" presStyleCnt="4"/>
      <dgm:spPr/>
    </dgm:pt>
    <dgm:pt modelId="{FD7B9E73-37B4-42B3-8FC1-E379F5A89AAE}" type="pres">
      <dgm:prSet presAssocID="{966B2CD1-6E67-414B-8581-60004122122C}" presName="middleNode" presStyleCnt="0"/>
      <dgm:spPr/>
    </dgm:pt>
    <dgm:pt modelId="{5424F8E7-CECF-46EB-AF1D-FA4866C2C1E3}" type="pres">
      <dgm:prSet presAssocID="{966B2CD1-6E67-414B-8581-60004122122C}" presName="padding" presStyleLbl="node1" presStyleIdx="1" presStyleCnt="5"/>
      <dgm:spPr/>
    </dgm:pt>
    <dgm:pt modelId="{F3407973-0ABF-4118-BEE0-88FFC4298CCF}" type="pres">
      <dgm:prSet presAssocID="{966B2CD1-6E67-414B-8581-60004122122C}" presName="shape" presStyleLbl="node1" presStyleIdx="2" presStyleCnt="5">
        <dgm:presLayoutVars>
          <dgm:bulletEnabled val="1"/>
        </dgm:presLayoutVars>
      </dgm:prSet>
      <dgm:spPr/>
    </dgm:pt>
    <dgm:pt modelId="{3AF5444C-1BDF-4CE5-8A05-3A46B4583F3A}" type="pres">
      <dgm:prSet presAssocID="{37283671-9B28-4246-9880-AEFDB71360D2}" presName="sibTrans" presStyleLbl="sibTrans2D1" presStyleIdx="2" presStyleCnt="4"/>
      <dgm:spPr/>
    </dgm:pt>
    <dgm:pt modelId="{065D7FD9-1E9B-44C9-BEA9-751EDF49DBA8}" type="pres">
      <dgm:prSet presAssocID="{7D9BB4A2-3BAE-4910-80F5-5510452268DE}" presName="middleNode" presStyleCnt="0"/>
      <dgm:spPr/>
    </dgm:pt>
    <dgm:pt modelId="{125BDCC8-BC23-4527-8992-DCC5FAF6CA70}" type="pres">
      <dgm:prSet presAssocID="{7D9BB4A2-3BAE-4910-80F5-5510452268DE}" presName="padding" presStyleLbl="node1" presStyleIdx="2" presStyleCnt="5"/>
      <dgm:spPr/>
    </dgm:pt>
    <dgm:pt modelId="{69FA6811-C7ED-4DA6-A243-ADBA72BA3E1F}" type="pres">
      <dgm:prSet presAssocID="{7D9BB4A2-3BAE-4910-80F5-5510452268DE}" presName="shape" presStyleLbl="node1" presStyleIdx="3" presStyleCnt="5">
        <dgm:presLayoutVars>
          <dgm:bulletEnabled val="1"/>
        </dgm:presLayoutVars>
      </dgm:prSet>
      <dgm:spPr/>
    </dgm:pt>
    <dgm:pt modelId="{9E645FCF-D996-4F75-99F6-8E14BBB58E45}" type="pres">
      <dgm:prSet presAssocID="{E14A10CF-286E-49EA-9F0F-AFFA31E48A77}" presName="sibTrans" presStyleLbl="sibTrans2D1" presStyleIdx="3" presStyleCnt="4"/>
      <dgm:spPr/>
    </dgm:pt>
    <dgm:pt modelId="{B3B8C770-296C-4FC5-80D5-CD26670B8494}" type="pres">
      <dgm:prSet presAssocID="{55003529-C276-45A4-B964-FC35660248C1}" presName="lastNode" presStyleLbl="node1" presStyleIdx="4" presStyleCnt="5">
        <dgm:presLayoutVars>
          <dgm:bulletEnabled val="1"/>
        </dgm:presLayoutVars>
      </dgm:prSet>
      <dgm:spPr/>
    </dgm:pt>
  </dgm:ptLst>
  <dgm:cxnLst>
    <dgm:cxn modelId="{610B3724-D882-4965-A147-73625C98F3B4}" type="presOf" srcId="{EC6C6726-79BB-4C0F-9BD5-31FE596EDCEF}" destId="{5E39D89A-B2B9-4242-9D30-FB137A13AA41}" srcOrd="0" destOrd="0" presId="urn:microsoft.com/office/officeart/2005/8/layout/bProcess2"/>
    <dgm:cxn modelId="{324FD92E-E5B0-4F21-9FD2-82B18E8F0D83}" type="presOf" srcId="{C6C4DD42-3E8B-4D33-AA03-6A22DD8F8AC1}" destId="{7B67B149-4822-4BF1-BC5D-682470D1CEFE}" srcOrd="0" destOrd="0" presId="urn:microsoft.com/office/officeart/2005/8/layout/bProcess2"/>
    <dgm:cxn modelId="{3E8B892F-E033-41B6-848A-32EE9F8AAD62}" type="presOf" srcId="{335C4406-3D31-4434-847C-37EB63884A56}" destId="{181BA103-A4D8-4D96-BE5E-49BE0BFE6673}" srcOrd="0" destOrd="0" presId="urn:microsoft.com/office/officeart/2005/8/layout/bProcess2"/>
    <dgm:cxn modelId="{0D89FD34-2512-47D6-951D-4046FCCC1A41}" type="presOf" srcId="{7D9BB4A2-3BAE-4910-80F5-5510452268DE}" destId="{69FA6811-C7ED-4DA6-A243-ADBA72BA3E1F}" srcOrd="0" destOrd="0" presId="urn:microsoft.com/office/officeart/2005/8/layout/bProcess2"/>
    <dgm:cxn modelId="{7C252B60-9088-46E5-A332-FC96521C7ECB}" type="presOf" srcId="{966B2CD1-6E67-414B-8581-60004122122C}" destId="{F3407973-0ABF-4118-BEE0-88FFC4298CCF}" srcOrd="0" destOrd="0" presId="urn:microsoft.com/office/officeart/2005/8/layout/bProcess2"/>
    <dgm:cxn modelId="{C6BC5A6D-7AD4-466E-944D-72C92ECF4127}" srcId="{C6C4DD42-3E8B-4D33-AA03-6A22DD8F8AC1}" destId="{966B2CD1-6E67-414B-8581-60004122122C}" srcOrd="2" destOrd="0" parTransId="{BA93980D-AF81-4FBA-B8E0-ADE4E1A7F3D6}" sibTransId="{37283671-9B28-4246-9880-AEFDB71360D2}"/>
    <dgm:cxn modelId="{C533974E-984A-41BD-B865-D0D03C06D9A9}" type="presOf" srcId="{FDAF35FD-8E4E-4538-87E6-B9B387FF1FE3}" destId="{C5A8EB31-B2D1-425A-9EF2-9B3DF7673624}" srcOrd="0" destOrd="0" presId="urn:microsoft.com/office/officeart/2005/8/layout/bProcess2"/>
    <dgm:cxn modelId="{16659C56-1784-4A36-AC8B-C370EF720859}" type="presOf" srcId="{E14A10CF-286E-49EA-9F0F-AFFA31E48A77}" destId="{9E645FCF-D996-4F75-99F6-8E14BBB58E45}" srcOrd="0" destOrd="0" presId="urn:microsoft.com/office/officeart/2005/8/layout/bProcess2"/>
    <dgm:cxn modelId="{A968CA7E-4D3E-48D5-B383-B8F385C18320}" srcId="{C6C4DD42-3E8B-4D33-AA03-6A22DD8F8AC1}" destId="{EC6C6726-79BB-4C0F-9BD5-31FE596EDCEF}" srcOrd="0" destOrd="0" parTransId="{E2366275-2DB9-478F-A6E6-9697A9F9F0E0}" sibTransId="{335C4406-3D31-4434-847C-37EB63884A56}"/>
    <dgm:cxn modelId="{799BC07F-AB88-4EA0-9AC1-E7AEAB070851}" srcId="{C6C4DD42-3E8B-4D33-AA03-6A22DD8F8AC1}" destId="{55003529-C276-45A4-B964-FC35660248C1}" srcOrd="4" destOrd="0" parTransId="{9C6F1D64-5C1C-4201-B173-C40DA0A49D8F}" sibTransId="{140AC2A4-0F4C-4C1C-932B-0B1E019B95B2}"/>
    <dgm:cxn modelId="{F4B70288-0078-4852-A778-3927E14DD8AF}" type="presOf" srcId="{C14FC1CE-ADD0-4ABF-98E3-AB79F5E28337}" destId="{D3192C42-0A23-46B7-8CA1-28977DAC0F4B}" srcOrd="0" destOrd="0" presId="urn:microsoft.com/office/officeart/2005/8/layout/bProcess2"/>
    <dgm:cxn modelId="{8F24329C-3794-4859-8E0D-635510AD7EBE}" srcId="{C6C4DD42-3E8B-4D33-AA03-6A22DD8F8AC1}" destId="{C14FC1CE-ADD0-4ABF-98E3-AB79F5E28337}" srcOrd="1" destOrd="0" parTransId="{01AC7DE7-EC0A-4ABA-BB43-67019E23C730}" sibTransId="{FDAF35FD-8E4E-4538-87E6-B9B387FF1FE3}"/>
    <dgm:cxn modelId="{7A5A43B3-B34E-4C23-82E9-5FD31E4743FC}" type="presOf" srcId="{37283671-9B28-4246-9880-AEFDB71360D2}" destId="{3AF5444C-1BDF-4CE5-8A05-3A46B4583F3A}" srcOrd="0" destOrd="0" presId="urn:microsoft.com/office/officeart/2005/8/layout/bProcess2"/>
    <dgm:cxn modelId="{3C99CAF1-B412-4EB8-94EA-453756F7AD0E}" srcId="{C6C4DD42-3E8B-4D33-AA03-6A22DD8F8AC1}" destId="{7D9BB4A2-3BAE-4910-80F5-5510452268DE}" srcOrd="3" destOrd="0" parTransId="{2CFAD086-1954-4334-85D1-1E2637D369C1}" sibTransId="{E14A10CF-286E-49EA-9F0F-AFFA31E48A77}"/>
    <dgm:cxn modelId="{56765CF9-A0A0-4EA8-A970-F5FC4BC3F02D}" type="presOf" srcId="{55003529-C276-45A4-B964-FC35660248C1}" destId="{B3B8C770-296C-4FC5-80D5-CD26670B8494}" srcOrd="0" destOrd="0" presId="urn:microsoft.com/office/officeart/2005/8/layout/bProcess2"/>
    <dgm:cxn modelId="{76337B25-9BD2-4877-A9A6-061C8440A209}" type="presParOf" srcId="{7B67B149-4822-4BF1-BC5D-682470D1CEFE}" destId="{5E39D89A-B2B9-4242-9D30-FB137A13AA41}" srcOrd="0" destOrd="0" presId="urn:microsoft.com/office/officeart/2005/8/layout/bProcess2"/>
    <dgm:cxn modelId="{CB973CBA-2373-4C12-AACD-5CC8F912CB5A}" type="presParOf" srcId="{7B67B149-4822-4BF1-BC5D-682470D1CEFE}" destId="{181BA103-A4D8-4D96-BE5E-49BE0BFE6673}" srcOrd="1" destOrd="0" presId="urn:microsoft.com/office/officeart/2005/8/layout/bProcess2"/>
    <dgm:cxn modelId="{CE1E1CCF-7948-44D2-A76A-E8135E177937}" type="presParOf" srcId="{7B67B149-4822-4BF1-BC5D-682470D1CEFE}" destId="{F46367CB-A9D6-4970-B15E-8E4AA570CF2A}" srcOrd="2" destOrd="0" presId="urn:microsoft.com/office/officeart/2005/8/layout/bProcess2"/>
    <dgm:cxn modelId="{5A40C19C-3F2D-4BD5-BBE9-D4903E69D9F3}" type="presParOf" srcId="{F46367CB-A9D6-4970-B15E-8E4AA570CF2A}" destId="{B85DC625-C606-4306-8A8E-19CDBA2F886C}" srcOrd="0" destOrd="0" presId="urn:microsoft.com/office/officeart/2005/8/layout/bProcess2"/>
    <dgm:cxn modelId="{ED6BDD36-153B-4AA0-BE70-2656EC5E3FDB}" type="presParOf" srcId="{F46367CB-A9D6-4970-B15E-8E4AA570CF2A}" destId="{D3192C42-0A23-46B7-8CA1-28977DAC0F4B}" srcOrd="1" destOrd="0" presId="urn:microsoft.com/office/officeart/2005/8/layout/bProcess2"/>
    <dgm:cxn modelId="{59FBAEAC-DAFF-4177-8EAC-941417CA8A9A}" type="presParOf" srcId="{7B67B149-4822-4BF1-BC5D-682470D1CEFE}" destId="{C5A8EB31-B2D1-425A-9EF2-9B3DF7673624}" srcOrd="3" destOrd="0" presId="urn:microsoft.com/office/officeart/2005/8/layout/bProcess2"/>
    <dgm:cxn modelId="{2F97152A-6600-4984-A41A-9F7C24A690AD}" type="presParOf" srcId="{7B67B149-4822-4BF1-BC5D-682470D1CEFE}" destId="{FD7B9E73-37B4-42B3-8FC1-E379F5A89AAE}" srcOrd="4" destOrd="0" presId="urn:microsoft.com/office/officeart/2005/8/layout/bProcess2"/>
    <dgm:cxn modelId="{EC434CD3-E2D5-4EF9-82BC-DA0DB94A0D98}" type="presParOf" srcId="{FD7B9E73-37B4-42B3-8FC1-E379F5A89AAE}" destId="{5424F8E7-CECF-46EB-AF1D-FA4866C2C1E3}" srcOrd="0" destOrd="0" presId="urn:microsoft.com/office/officeart/2005/8/layout/bProcess2"/>
    <dgm:cxn modelId="{8BCF1687-5BC8-4878-8CEA-82CB2066E1F4}" type="presParOf" srcId="{FD7B9E73-37B4-42B3-8FC1-E379F5A89AAE}" destId="{F3407973-0ABF-4118-BEE0-88FFC4298CCF}" srcOrd="1" destOrd="0" presId="urn:microsoft.com/office/officeart/2005/8/layout/bProcess2"/>
    <dgm:cxn modelId="{E956A154-FCBB-4FDC-AC05-ADF78EF66436}" type="presParOf" srcId="{7B67B149-4822-4BF1-BC5D-682470D1CEFE}" destId="{3AF5444C-1BDF-4CE5-8A05-3A46B4583F3A}" srcOrd="5" destOrd="0" presId="urn:microsoft.com/office/officeart/2005/8/layout/bProcess2"/>
    <dgm:cxn modelId="{2BA62D5D-6EBE-4560-A4CB-6AADC1D0D7B2}" type="presParOf" srcId="{7B67B149-4822-4BF1-BC5D-682470D1CEFE}" destId="{065D7FD9-1E9B-44C9-BEA9-751EDF49DBA8}" srcOrd="6" destOrd="0" presId="urn:microsoft.com/office/officeart/2005/8/layout/bProcess2"/>
    <dgm:cxn modelId="{F59CDEA1-FE32-4AE0-8C27-D4301103FA93}" type="presParOf" srcId="{065D7FD9-1E9B-44C9-BEA9-751EDF49DBA8}" destId="{125BDCC8-BC23-4527-8992-DCC5FAF6CA70}" srcOrd="0" destOrd="0" presId="urn:microsoft.com/office/officeart/2005/8/layout/bProcess2"/>
    <dgm:cxn modelId="{7B176A88-E843-490D-B9E9-FEA069A02F65}" type="presParOf" srcId="{065D7FD9-1E9B-44C9-BEA9-751EDF49DBA8}" destId="{69FA6811-C7ED-4DA6-A243-ADBA72BA3E1F}" srcOrd="1" destOrd="0" presId="urn:microsoft.com/office/officeart/2005/8/layout/bProcess2"/>
    <dgm:cxn modelId="{785D9629-5AC8-4BB3-9298-81D8777A086F}" type="presParOf" srcId="{7B67B149-4822-4BF1-BC5D-682470D1CEFE}" destId="{9E645FCF-D996-4F75-99F6-8E14BBB58E45}" srcOrd="7" destOrd="0" presId="urn:microsoft.com/office/officeart/2005/8/layout/bProcess2"/>
    <dgm:cxn modelId="{F9323969-20C8-484E-9902-E39D90C3BDA0}" type="presParOf" srcId="{7B67B149-4822-4BF1-BC5D-682470D1CEFE}" destId="{B3B8C770-296C-4FC5-80D5-CD26670B8494}" srcOrd="8" destOrd="0" presId="urn:microsoft.com/office/officeart/2005/8/layout/b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4D7D8CD-2CBD-4B68-A4F0-173F554BDE33}"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zh-CN" altLang="en-US"/>
        </a:p>
      </dgm:t>
    </dgm:pt>
    <dgm:pt modelId="{C404BD76-5CA3-42F6-9E1E-1DEFE5903157}">
      <dgm:prSet phldrT="[Text]" custT="1"/>
      <dgm:spPr/>
      <dgm:t>
        <a:bodyPr/>
        <a:lstStyle/>
        <a:p>
          <a:r>
            <a:rPr lang="zh-CN" altLang="en-US" sz="1600" b="1" dirty="0"/>
            <a:t>销售到收款</a:t>
          </a:r>
        </a:p>
      </dgm:t>
    </dgm:pt>
    <dgm:pt modelId="{06B5A97C-8D84-4872-8C35-5C800384E71D}" cxnId="{456DD150-7C8B-4921-B3CA-2A42AD99428F}" type="parTrans">
      <dgm:prSet/>
      <dgm:spPr/>
      <dgm:t>
        <a:bodyPr/>
        <a:lstStyle/>
        <a:p>
          <a:endParaRPr lang="zh-CN" altLang="en-US" sz="1200"/>
        </a:p>
      </dgm:t>
    </dgm:pt>
    <dgm:pt modelId="{AC7C2040-7D14-4589-B8A4-3EDA221C4862}" cxnId="{456DD150-7C8B-4921-B3CA-2A42AD99428F}" type="sibTrans">
      <dgm:prSet/>
      <dgm:spPr/>
      <dgm:t>
        <a:bodyPr/>
        <a:lstStyle/>
        <a:p>
          <a:endParaRPr lang="zh-CN" altLang="en-US" sz="1200"/>
        </a:p>
      </dgm:t>
    </dgm:pt>
    <dgm:pt modelId="{161A47D4-9188-429F-94CC-1BB3A5862A19}">
      <dgm:prSet phldrT="[Text]" custT="1"/>
      <dgm:spPr/>
      <dgm:t>
        <a:bodyPr/>
        <a:lstStyle/>
        <a:p>
          <a:r>
            <a:rPr lang="zh-CN" altLang="en-US" sz="1600" b="1" dirty="0"/>
            <a:t>采购到付款</a:t>
          </a:r>
        </a:p>
      </dgm:t>
    </dgm:pt>
    <dgm:pt modelId="{1D29D91F-513C-4BE3-A826-35DAA9DDEF08}" cxnId="{523C7938-8169-4816-9C58-201ACE8C69F2}" type="parTrans">
      <dgm:prSet/>
      <dgm:spPr/>
      <dgm:t>
        <a:bodyPr/>
        <a:lstStyle/>
        <a:p>
          <a:endParaRPr lang="zh-CN" altLang="en-US" sz="1200"/>
        </a:p>
      </dgm:t>
    </dgm:pt>
    <dgm:pt modelId="{E65AB8EC-F758-4729-9C19-B01B93D08720}" cxnId="{523C7938-8169-4816-9C58-201ACE8C69F2}" type="sibTrans">
      <dgm:prSet/>
      <dgm:spPr/>
      <dgm:t>
        <a:bodyPr/>
        <a:lstStyle/>
        <a:p>
          <a:endParaRPr lang="zh-CN" altLang="en-US" sz="1200"/>
        </a:p>
      </dgm:t>
    </dgm:pt>
    <dgm:pt modelId="{80DCC50F-A226-447E-9759-809FD3B71CD7}">
      <dgm:prSet phldrT="[Text]" custT="1"/>
      <dgm:spPr/>
      <dgm:t>
        <a:bodyPr/>
        <a:lstStyle/>
        <a:p>
          <a:r>
            <a:rPr lang="zh-CN" altLang="en-US" sz="1600" b="1" dirty="0"/>
            <a:t>费用报销</a:t>
          </a:r>
        </a:p>
      </dgm:t>
    </dgm:pt>
    <dgm:pt modelId="{E4130909-F6A2-4D63-BC61-CF36A4FE72BF}" cxnId="{68760E40-5934-4EE7-8BF5-EB9CDB208906}" type="parTrans">
      <dgm:prSet/>
      <dgm:spPr/>
      <dgm:t>
        <a:bodyPr/>
        <a:lstStyle/>
        <a:p>
          <a:endParaRPr lang="zh-CN" altLang="en-US" sz="1200"/>
        </a:p>
      </dgm:t>
    </dgm:pt>
    <dgm:pt modelId="{041DA2F5-D415-47AB-800F-0EFADACF8552}" cxnId="{68760E40-5934-4EE7-8BF5-EB9CDB208906}" type="sibTrans">
      <dgm:prSet/>
      <dgm:spPr/>
      <dgm:t>
        <a:bodyPr/>
        <a:lstStyle/>
        <a:p>
          <a:endParaRPr lang="zh-CN" altLang="en-US" sz="1200"/>
        </a:p>
      </dgm:t>
    </dgm:pt>
    <dgm:pt modelId="{68899C8F-277D-4FBF-BC0C-361C0464E9F7}">
      <dgm:prSet phldrT="[Text]" custT="1"/>
      <dgm:spPr/>
      <dgm:t>
        <a:bodyPr/>
        <a:lstStyle/>
        <a:p>
          <a:r>
            <a:rPr lang="zh-CN" altLang="en-US" sz="1600" b="1" dirty="0"/>
            <a:t>固定资产</a:t>
          </a:r>
        </a:p>
      </dgm:t>
    </dgm:pt>
    <dgm:pt modelId="{730DD332-55FB-45D5-B039-29B1F7CC0F2E}" cxnId="{362F350A-A101-4823-88B8-46D1289C733E}" type="parTrans">
      <dgm:prSet/>
      <dgm:spPr/>
      <dgm:t>
        <a:bodyPr/>
        <a:lstStyle/>
        <a:p>
          <a:endParaRPr lang="zh-CN" altLang="en-US" sz="1200"/>
        </a:p>
      </dgm:t>
    </dgm:pt>
    <dgm:pt modelId="{4245ADB6-4797-4F8B-ABF2-53ED1EEF88D0}" cxnId="{362F350A-A101-4823-88B8-46D1289C733E}" type="sibTrans">
      <dgm:prSet/>
      <dgm:spPr/>
      <dgm:t>
        <a:bodyPr/>
        <a:lstStyle/>
        <a:p>
          <a:endParaRPr lang="zh-CN" altLang="en-US" sz="1200"/>
        </a:p>
      </dgm:t>
    </dgm:pt>
    <dgm:pt modelId="{B36CBC3A-410E-405E-833C-EA78931B69FE}">
      <dgm:prSet phldrT="[Text]" custT="1"/>
      <dgm:spPr/>
      <dgm:t>
        <a:bodyPr/>
        <a:lstStyle/>
        <a:p>
          <a:r>
            <a:rPr lang="zh-CN" altLang="en-US" sz="1600" b="1" dirty="0"/>
            <a:t>合同管理</a:t>
          </a:r>
        </a:p>
      </dgm:t>
    </dgm:pt>
    <dgm:pt modelId="{9F3B199F-FE7B-4AC3-BE9C-CE3FC6C73AFA}" cxnId="{976FE97B-59B0-4868-9820-479BD6E822A4}" type="parTrans">
      <dgm:prSet/>
      <dgm:spPr/>
      <dgm:t>
        <a:bodyPr/>
        <a:lstStyle/>
        <a:p>
          <a:endParaRPr lang="zh-CN" altLang="en-US" sz="1200"/>
        </a:p>
      </dgm:t>
    </dgm:pt>
    <dgm:pt modelId="{E855332B-3D7D-4A1E-A80D-5AE6875394A7}" cxnId="{976FE97B-59B0-4868-9820-479BD6E822A4}" type="sibTrans">
      <dgm:prSet/>
      <dgm:spPr/>
      <dgm:t>
        <a:bodyPr/>
        <a:lstStyle/>
        <a:p>
          <a:endParaRPr lang="zh-CN" altLang="en-US" sz="1200"/>
        </a:p>
      </dgm:t>
    </dgm:pt>
    <dgm:pt modelId="{71756D2C-8E08-476D-8838-142F9D9579F5}">
      <dgm:prSet phldrT="[Text]" custT="1"/>
      <dgm:spPr>
        <a:solidFill>
          <a:schemeClr val="accent1">
            <a:lumMod val="40000"/>
            <a:lumOff val="60000"/>
          </a:schemeClr>
        </a:solidFill>
      </dgm:spPr>
      <dgm:t>
        <a:bodyPr/>
        <a:lstStyle/>
        <a:p>
          <a:r>
            <a:rPr lang="zh-CN" altLang="en-US" sz="1600" b="1" dirty="0">
              <a:solidFill>
                <a:schemeClr val="tx1"/>
              </a:solidFill>
            </a:rPr>
            <a:t>现金及银行</a:t>
          </a:r>
        </a:p>
      </dgm:t>
    </dgm:pt>
    <dgm:pt modelId="{1F353036-52A3-4F3E-881C-DEC9F09072A6}" cxnId="{A4B69012-A45A-4DBB-ACC0-2C953552FACF}" type="parTrans">
      <dgm:prSet/>
      <dgm:spPr/>
      <dgm:t>
        <a:bodyPr/>
        <a:lstStyle/>
        <a:p>
          <a:endParaRPr lang="zh-CN" altLang="en-US" sz="1200"/>
        </a:p>
      </dgm:t>
    </dgm:pt>
    <dgm:pt modelId="{6235909E-1A07-4AD2-9436-96EF2575D47D}" cxnId="{A4B69012-A45A-4DBB-ACC0-2C953552FACF}" type="sibTrans">
      <dgm:prSet/>
      <dgm:spPr/>
      <dgm:t>
        <a:bodyPr/>
        <a:lstStyle/>
        <a:p>
          <a:endParaRPr lang="zh-CN" altLang="en-US" sz="1200"/>
        </a:p>
      </dgm:t>
    </dgm:pt>
    <dgm:pt modelId="{B5C09854-53C6-4A8C-90AD-8AF58616B1AD}">
      <dgm:prSet phldrT="[Text]" custT="1"/>
      <dgm:spPr>
        <a:solidFill>
          <a:schemeClr val="accent1">
            <a:lumMod val="40000"/>
            <a:lumOff val="60000"/>
          </a:schemeClr>
        </a:solidFill>
      </dgm:spPr>
      <dgm:t>
        <a:bodyPr/>
        <a:lstStyle/>
        <a:p>
          <a:r>
            <a:rPr lang="zh-CN" altLang="en-US" sz="1600" b="1" dirty="0">
              <a:solidFill>
                <a:schemeClr val="tx1"/>
              </a:solidFill>
            </a:rPr>
            <a:t>成本核算</a:t>
          </a:r>
          <a:endParaRPr lang="en-US" altLang="zh-CN" sz="1600" b="1" dirty="0">
            <a:solidFill>
              <a:schemeClr val="tx1"/>
            </a:solidFill>
          </a:endParaRPr>
        </a:p>
      </dgm:t>
    </dgm:pt>
    <dgm:pt modelId="{0315651D-4005-45FD-B9E8-DA2C832B3AD9}" cxnId="{8D5A04E1-748C-425F-BDB5-6EAEAC70E540}" type="parTrans">
      <dgm:prSet/>
      <dgm:spPr/>
      <dgm:t>
        <a:bodyPr/>
        <a:lstStyle/>
        <a:p>
          <a:endParaRPr lang="zh-CN" altLang="en-US" sz="1200"/>
        </a:p>
      </dgm:t>
    </dgm:pt>
    <dgm:pt modelId="{B8E70A3B-11DF-442D-96BB-71D388DF5D46}" cxnId="{8D5A04E1-748C-425F-BDB5-6EAEAC70E540}" type="sibTrans">
      <dgm:prSet/>
      <dgm:spPr/>
      <dgm:t>
        <a:bodyPr/>
        <a:lstStyle/>
        <a:p>
          <a:endParaRPr lang="zh-CN" altLang="en-US" sz="1200"/>
        </a:p>
      </dgm:t>
    </dgm:pt>
    <dgm:pt modelId="{22667FB5-6A60-43EE-8D7D-EAD7FFCE21F7}">
      <dgm:prSet phldrT="[Text]" custT="1"/>
      <dgm:spPr>
        <a:solidFill>
          <a:schemeClr val="accent1">
            <a:lumMod val="40000"/>
            <a:lumOff val="60000"/>
          </a:schemeClr>
        </a:solidFill>
      </dgm:spPr>
      <dgm:t>
        <a:bodyPr/>
        <a:lstStyle/>
        <a:p>
          <a:r>
            <a:rPr lang="zh-CN" altLang="en-US" sz="1600" b="1" dirty="0">
              <a:solidFill>
                <a:schemeClr val="tx1"/>
              </a:solidFill>
            </a:rPr>
            <a:t>总账及报表</a:t>
          </a:r>
          <a:endParaRPr lang="en-US" altLang="zh-CN" sz="1600" b="1" dirty="0">
            <a:solidFill>
              <a:schemeClr val="tx1"/>
            </a:solidFill>
          </a:endParaRPr>
        </a:p>
      </dgm:t>
    </dgm:pt>
    <dgm:pt modelId="{EB7BEECB-7413-4110-B76F-1AA0A173E34D}" cxnId="{6761D743-2922-41E6-8D76-11A9F4858B4C}" type="parTrans">
      <dgm:prSet/>
      <dgm:spPr/>
      <dgm:t>
        <a:bodyPr/>
        <a:lstStyle/>
        <a:p>
          <a:endParaRPr lang="zh-CN" altLang="en-US" sz="1200"/>
        </a:p>
      </dgm:t>
    </dgm:pt>
    <dgm:pt modelId="{8BC00A9E-2E3C-451A-BEEC-1755666CEB97}" cxnId="{6761D743-2922-41E6-8D76-11A9F4858B4C}" type="sibTrans">
      <dgm:prSet/>
      <dgm:spPr/>
      <dgm:t>
        <a:bodyPr/>
        <a:lstStyle/>
        <a:p>
          <a:endParaRPr lang="zh-CN" altLang="en-US" sz="1200"/>
        </a:p>
      </dgm:t>
    </dgm:pt>
    <dgm:pt modelId="{B1CBFFAB-D949-4A4C-BB3B-D67285974E11}">
      <dgm:prSet phldrT="[Text]" custT="1"/>
      <dgm:spPr>
        <a:solidFill>
          <a:schemeClr val="accent1">
            <a:lumMod val="40000"/>
            <a:lumOff val="60000"/>
          </a:schemeClr>
        </a:solidFill>
      </dgm:spPr>
      <dgm:t>
        <a:bodyPr/>
        <a:lstStyle/>
        <a:p>
          <a:r>
            <a:rPr lang="zh-CN" altLang="en-US" sz="1600" b="1" dirty="0">
              <a:solidFill>
                <a:schemeClr val="tx1"/>
              </a:solidFill>
            </a:rPr>
            <a:t>报税流程</a:t>
          </a:r>
          <a:endParaRPr lang="en-US" altLang="zh-CN" sz="1600" b="1" dirty="0">
            <a:solidFill>
              <a:schemeClr val="tx1"/>
            </a:solidFill>
          </a:endParaRPr>
        </a:p>
      </dgm:t>
    </dgm:pt>
    <dgm:pt modelId="{99DF097F-1581-44A7-8544-20856BB328C7}" cxnId="{858673C1-6415-44D2-98C0-4A3587F31F68}" type="parTrans">
      <dgm:prSet/>
      <dgm:spPr/>
      <dgm:t>
        <a:bodyPr/>
        <a:lstStyle/>
        <a:p>
          <a:endParaRPr lang="zh-CN" altLang="en-US" sz="1200"/>
        </a:p>
      </dgm:t>
    </dgm:pt>
    <dgm:pt modelId="{55097BD9-A1E6-4439-8445-1ECD0EE80F13}" cxnId="{858673C1-6415-44D2-98C0-4A3587F31F68}" type="sibTrans">
      <dgm:prSet/>
      <dgm:spPr/>
      <dgm:t>
        <a:bodyPr/>
        <a:lstStyle/>
        <a:p>
          <a:endParaRPr lang="zh-CN" altLang="en-US" sz="1200"/>
        </a:p>
      </dgm:t>
    </dgm:pt>
    <dgm:pt modelId="{6F6FF7C4-52CD-446E-828F-BC9AFBC0633E}">
      <dgm:prSet phldrT="[Text]" custT="1"/>
      <dgm:spPr/>
      <dgm:t>
        <a:bodyPr/>
        <a:lstStyle/>
        <a:p>
          <a:r>
            <a:rPr lang="zh-CN" altLang="en-US" sz="1600" b="1" dirty="0"/>
            <a:t>库存管理</a:t>
          </a:r>
        </a:p>
      </dgm:t>
    </dgm:pt>
    <dgm:pt modelId="{191D68B4-0E53-40FF-85D4-BEDC438B7DE4}" cxnId="{30E57D3F-C3FB-43E5-90B3-408744D81160}" type="parTrans">
      <dgm:prSet/>
      <dgm:spPr/>
      <dgm:t>
        <a:bodyPr/>
        <a:lstStyle/>
        <a:p>
          <a:endParaRPr lang="zh-CN" altLang="en-US" sz="1200"/>
        </a:p>
      </dgm:t>
    </dgm:pt>
    <dgm:pt modelId="{05489387-BC5A-4D25-9CF8-3EE74A3F28EC}" cxnId="{30E57D3F-C3FB-43E5-90B3-408744D81160}" type="sibTrans">
      <dgm:prSet/>
      <dgm:spPr/>
      <dgm:t>
        <a:bodyPr/>
        <a:lstStyle/>
        <a:p>
          <a:endParaRPr lang="zh-CN" altLang="en-US" sz="1200"/>
        </a:p>
      </dgm:t>
    </dgm:pt>
    <dgm:pt modelId="{4D681F91-6CF6-43CF-9896-227C71D6B613}">
      <dgm:prSet phldrT="[Text]" custT="1"/>
      <dgm:spPr>
        <a:solidFill>
          <a:schemeClr val="accent1">
            <a:lumMod val="40000"/>
            <a:lumOff val="60000"/>
          </a:schemeClr>
        </a:solidFill>
      </dgm:spPr>
      <dgm:t>
        <a:bodyPr/>
        <a:lstStyle/>
        <a:p>
          <a:r>
            <a:rPr lang="en-US" altLang="zh-CN" sz="1600" b="1" dirty="0">
              <a:solidFill>
                <a:schemeClr val="tx1"/>
              </a:solidFill>
            </a:rPr>
            <a:t>…</a:t>
          </a:r>
        </a:p>
      </dgm:t>
    </dgm:pt>
    <dgm:pt modelId="{95F3D84D-8F8A-47AD-A9B7-D9A94A5E9C16}" cxnId="{0A15B497-4012-4C36-AD5B-082821F788B2}" type="parTrans">
      <dgm:prSet/>
      <dgm:spPr/>
      <dgm:t>
        <a:bodyPr/>
        <a:lstStyle/>
        <a:p>
          <a:endParaRPr lang="zh-CN" altLang="en-US"/>
        </a:p>
      </dgm:t>
    </dgm:pt>
    <dgm:pt modelId="{CE579786-3201-435B-8DA3-E8EC1B45186E}" cxnId="{0A15B497-4012-4C36-AD5B-082821F788B2}" type="sibTrans">
      <dgm:prSet/>
      <dgm:spPr/>
      <dgm:t>
        <a:bodyPr/>
        <a:lstStyle/>
        <a:p>
          <a:endParaRPr lang="zh-CN" altLang="en-US"/>
        </a:p>
      </dgm:t>
    </dgm:pt>
    <dgm:pt modelId="{153C24D0-51F5-4E61-92DA-C4468C152E12}" type="pres">
      <dgm:prSet presAssocID="{04D7D8CD-2CBD-4B68-A4F0-173F554BDE33}" presName="diagram" presStyleCnt="0">
        <dgm:presLayoutVars>
          <dgm:dir/>
          <dgm:resizeHandles val="exact"/>
        </dgm:presLayoutVars>
      </dgm:prSet>
      <dgm:spPr/>
    </dgm:pt>
    <dgm:pt modelId="{3BB31358-2933-46FD-BD5D-D60AE15D63BD}" type="pres">
      <dgm:prSet presAssocID="{C404BD76-5CA3-42F6-9E1E-1DEFE5903157}" presName="node" presStyleLbl="node1" presStyleIdx="0" presStyleCnt="11">
        <dgm:presLayoutVars>
          <dgm:bulletEnabled val="1"/>
        </dgm:presLayoutVars>
      </dgm:prSet>
      <dgm:spPr/>
    </dgm:pt>
    <dgm:pt modelId="{9F84E34F-56E0-46DF-84B9-D2D88ED16B0A}" type="pres">
      <dgm:prSet presAssocID="{AC7C2040-7D14-4589-B8A4-3EDA221C4862}" presName="sibTrans" presStyleCnt="0"/>
      <dgm:spPr/>
    </dgm:pt>
    <dgm:pt modelId="{BC30547B-A56C-4E70-990D-F6B3FA1194E4}" type="pres">
      <dgm:prSet presAssocID="{161A47D4-9188-429F-94CC-1BB3A5862A19}" presName="node" presStyleLbl="node1" presStyleIdx="1" presStyleCnt="11">
        <dgm:presLayoutVars>
          <dgm:bulletEnabled val="1"/>
        </dgm:presLayoutVars>
      </dgm:prSet>
      <dgm:spPr/>
    </dgm:pt>
    <dgm:pt modelId="{3BA686BB-ABFA-4263-878F-03C2D7774811}" type="pres">
      <dgm:prSet presAssocID="{E65AB8EC-F758-4729-9C19-B01B93D08720}" presName="sibTrans" presStyleCnt="0"/>
      <dgm:spPr/>
    </dgm:pt>
    <dgm:pt modelId="{48EA66DA-B178-4E62-99E6-E0D958473F7B}" type="pres">
      <dgm:prSet presAssocID="{80DCC50F-A226-447E-9759-809FD3B71CD7}" presName="node" presStyleLbl="node1" presStyleIdx="2" presStyleCnt="11">
        <dgm:presLayoutVars>
          <dgm:bulletEnabled val="1"/>
        </dgm:presLayoutVars>
      </dgm:prSet>
      <dgm:spPr/>
    </dgm:pt>
    <dgm:pt modelId="{31D84D12-1EB6-4CE9-8DC0-5F6CEA2A0E1A}" type="pres">
      <dgm:prSet presAssocID="{041DA2F5-D415-47AB-800F-0EFADACF8552}" presName="sibTrans" presStyleCnt="0"/>
      <dgm:spPr/>
    </dgm:pt>
    <dgm:pt modelId="{19ED217B-3EFE-4FE4-98EB-B80824CB6C7F}" type="pres">
      <dgm:prSet presAssocID="{68899C8F-277D-4FBF-BC0C-361C0464E9F7}" presName="node" presStyleLbl="node1" presStyleIdx="3" presStyleCnt="11">
        <dgm:presLayoutVars>
          <dgm:bulletEnabled val="1"/>
        </dgm:presLayoutVars>
      </dgm:prSet>
      <dgm:spPr/>
    </dgm:pt>
    <dgm:pt modelId="{929F698B-3BD1-4C50-9CF1-075DF0F91DE5}" type="pres">
      <dgm:prSet presAssocID="{4245ADB6-4797-4F8B-ABF2-53ED1EEF88D0}" presName="sibTrans" presStyleCnt="0"/>
      <dgm:spPr/>
    </dgm:pt>
    <dgm:pt modelId="{09180757-4268-48C5-BD49-C86485F078B5}" type="pres">
      <dgm:prSet presAssocID="{6F6FF7C4-52CD-446E-828F-BC9AFBC0633E}" presName="node" presStyleLbl="node1" presStyleIdx="4" presStyleCnt="11">
        <dgm:presLayoutVars>
          <dgm:bulletEnabled val="1"/>
        </dgm:presLayoutVars>
      </dgm:prSet>
      <dgm:spPr/>
    </dgm:pt>
    <dgm:pt modelId="{69FBC79E-CAD6-420A-A8E0-6F0124ACB8FC}" type="pres">
      <dgm:prSet presAssocID="{05489387-BC5A-4D25-9CF8-3EE74A3F28EC}" presName="sibTrans" presStyleCnt="0"/>
      <dgm:spPr/>
    </dgm:pt>
    <dgm:pt modelId="{2E87796B-92CB-4087-B4B8-02D624B89E91}" type="pres">
      <dgm:prSet presAssocID="{B36CBC3A-410E-405E-833C-EA78931B69FE}" presName="node" presStyleLbl="node1" presStyleIdx="5" presStyleCnt="11">
        <dgm:presLayoutVars>
          <dgm:bulletEnabled val="1"/>
        </dgm:presLayoutVars>
      </dgm:prSet>
      <dgm:spPr/>
    </dgm:pt>
    <dgm:pt modelId="{4F7D409E-6E55-44E4-B1F5-600AB23BA569}" type="pres">
      <dgm:prSet presAssocID="{E855332B-3D7D-4A1E-A80D-5AE6875394A7}" presName="sibTrans" presStyleCnt="0"/>
      <dgm:spPr/>
    </dgm:pt>
    <dgm:pt modelId="{B5C24E32-94F8-4E97-BF09-FE318614FAFF}" type="pres">
      <dgm:prSet presAssocID="{71756D2C-8E08-476D-8838-142F9D9579F5}" presName="node" presStyleLbl="node1" presStyleIdx="6" presStyleCnt="11">
        <dgm:presLayoutVars>
          <dgm:bulletEnabled val="1"/>
        </dgm:presLayoutVars>
      </dgm:prSet>
      <dgm:spPr/>
    </dgm:pt>
    <dgm:pt modelId="{10C789E7-EAEF-485B-990F-5B11682D522C}" type="pres">
      <dgm:prSet presAssocID="{6235909E-1A07-4AD2-9436-96EF2575D47D}" presName="sibTrans" presStyleCnt="0"/>
      <dgm:spPr/>
    </dgm:pt>
    <dgm:pt modelId="{E584A173-A07D-4D9A-9D4C-C6BCCDD95723}" type="pres">
      <dgm:prSet presAssocID="{B5C09854-53C6-4A8C-90AD-8AF58616B1AD}" presName="node" presStyleLbl="node1" presStyleIdx="7" presStyleCnt="11">
        <dgm:presLayoutVars>
          <dgm:bulletEnabled val="1"/>
        </dgm:presLayoutVars>
      </dgm:prSet>
      <dgm:spPr/>
    </dgm:pt>
    <dgm:pt modelId="{D17700CF-D803-4732-9832-2745F82073B0}" type="pres">
      <dgm:prSet presAssocID="{B8E70A3B-11DF-442D-96BB-71D388DF5D46}" presName="sibTrans" presStyleCnt="0"/>
      <dgm:spPr/>
    </dgm:pt>
    <dgm:pt modelId="{C02CDE71-9393-474C-A9C6-D8E21F0964B1}" type="pres">
      <dgm:prSet presAssocID="{22667FB5-6A60-43EE-8D7D-EAD7FFCE21F7}" presName="node" presStyleLbl="node1" presStyleIdx="8" presStyleCnt="11">
        <dgm:presLayoutVars>
          <dgm:bulletEnabled val="1"/>
        </dgm:presLayoutVars>
      </dgm:prSet>
      <dgm:spPr/>
    </dgm:pt>
    <dgm:pt modelId="{8ECD095F-5D68-44A3-AFE8-B4C751DCC85C}" type="pres">
      <dgm:prSet presAssocID="{8BC00A9E-2E3C-451A-BEEC-1755666CEB97}" presName="sibTrans" presStyleCnt="0"/>
      <dgm:spPr/>
    </dgm:pt>
    <dgm:pt modelId="{897868EA-9189-4764-A0A3-AE5ED082CE67}" type="pres">
      <dgm:prSet presAssocID="{B1CBFFAB-D949-4A4C-BB3B-D67285974E11}" presName="node" presStyleLbl="node1" presStyleIdx="9" presStyleCnt="11">
        <dgm:presLayoutVars>
          <dgm:bulletEnabled val="1"/>
        </dgm:presLayoutVars>
      </dgm:prSet>
      <dgm:spPr/>
    </dgm:pt>
    <dgm:pt modelId="{2BF5E11E-D071-4548-998A-0419C7A4D916}" type="pres">
      <dgm:prSet presAssocID="{55097BD9-A1E6-4439-8445-1ECD0EE80F13}" presName="sibTrans" presStyleCnt="0"/>
      <dgm:spPr/>
    </dgm:pt>
    <dgm:pt modelId="{007786F7-8F70-42B9-9D39-4426D3F95F3D}" type="pres">
      <dgm:prSet presAssocID="{4D681F91-6CF6-43CF-9896-227C71D6B613}" presName="node" presStyleLbl="node1" presStyleIdx="10" presStyleCnt="11">
        <dgm:presLayoutVars>
          <dgm:bulletEnabled val="1"/>
        </dgm:presLayoutVars>
      </dgm:prSet>
      <dgm:spPr/>
    </dgm:pt>
  </dgm:ptLst>
  <dgm:cxnLst>
    <dgm:cxn modelId="{362F350A-A101-4823-88B8-46D1289C733E}" srcId="{04D7D8CD-2CBD-4B68-A4F0-173F554BDE33}" destId="{68899C8F-277D-4FBF-BC0C-361C0464E9F7}" srcOrd="3" destOrd="0" parTransId="{730DD332-55FB-45D5-B039-29B1F7CC0F2E}" sibTransId="{4245ADB6-4797-4F8B-ABF2-53ED1EEF88D0}"/>
    <dgm:cxn modelId="{A4B69012-A45A-4DBB-ACC0-2C953552FACF}" srcId="{04D7D8CD-2CBD-4B68-A4F0-173F554BDE33}" destId="{71756D2C-8E08-476D-8838-142F9D9579F5}" srcOrd="6" destOrd="0" parTransId="{1F353036-52A3-4F3E-881C-DEC9F09072A6}" sibTransId="{6235909E-1A07-4AD2-9436-96EF2575D47D}"/>
    <dgm:cxn modelId="{523C7938-8169-4816-9C58-201ACE8C69F2}" srcId="{04D7D8CD-2CBD-4B68-A4F0-173F554BDE33}" destId="{161A47D4-9188-429F-94CC-1BB3A5862A19}" srcOrd="1" destOrd="0" parTransId="{1D29D91F-513C-4BE3-A826-35DAA9DDEF08}" sibTransId="{E65AB8EC-F758-4729-9C19-B01B93D08720}"/>
    <dgm:cxn modelId="{FC343D3A-66E7-445A-A82A-D5D49A003917}" type="presOf" srcId="{161A47D4-9188-429F-94CC-1BB3A5862A19}" destId="{BC30547B-A56C-4E70-990D-F6B3FA1194E4}" srcOrd="0" destOrd="0" presId="urn:microsoft.com/office/officeart/2005/8/layout/default"/>
    <dgm:cxn modelId="{30E57D3F-C3FB-43E5-90B3-408744D81160}" srcId="{04D7D8CD-2CBD-4B68-A4F0-173F554BDE33}" destId="{6F6FF7C4-52CD-446E-828F-BC9AFBC0633E}" srcOrd="4" destOrd="0" parTransId="{191D68B4-0E53-40FF-85D4-BEDC438B7DE4}" sibTransId="{05489387-BC5A-4D25-9CF8-3EE74A3F28EC}"/>
    <dgm:cxn modelId="{68760E40-5934-4EE7-8BF5-EB9CDB208906}" srcId="{04D7D8CD-2CBD-4B68-A4F0-173F554BDE33}" destId="{80DCC50F-A226-447E-9759-809FD3B71CD7}" srcOrd="2" destOrd="0" parTransId="{E4130909-F6A2-4D63-BC61-CF36A4FE72BF}" sibTransId="{041DA2F5-D415-47AB-800F-0EFADACF8552}"/>
    <dgm:cxn modelId="{DA6B1641-3223-4D59-ACB7-62CE9EC1FEA1}" type="presOf" srcId="{80DCC50F-A226-447E-9759-809FD3B71CD7}" destId="{48EA66DA-B178-4E62-99E6-E0D958473F7B}" srcOrd="0" destOrd="0" presId="urn:microsoft.com/office/officeart/2005/8/layout/default"/>
    <dgm:cxn modelId="{96A09843-3598-4A25-8C95-BEFE7967C3E8}" type="presOf" srcId="{22667FB5-6A60-43EE-8D7D-EAD7FFCE21F7}" destId="{C02CDE71-9393-474C-A9C6-D8E21F0964B1}" srcOrd="0" destOrd="0" presId="urn:microsoft.com/office/officeart/2005/8/layout/default"/>
    <dgm:cxn modelId="{6761D743-2922-41E6-8D76-11A9F4858B4C}" srcId="{04D7D8CD-2CBD-4B68-A4F0-173F554BDE33}" destId="{22667FB5-6A60-43EE-8D7D-EAD7FFCE21F7}" srcOrd="8" destOrd="0" parTransId="{EB7BEECB-7413-4110-B76F-1AA0A173E34D}" sibTransId="{8BC00A9E-2E3C-451A-BEEC-1755666CEB97}"/>
    <dgm:cxn modelId="{456DD150-7C8B-4921-B3CA-2A42AD99428F}" srcId="{04D7D8CD-2CBD-4B68-A4F0-173F554BDE33}" destId="{C404BD76-5CA3-42F6-9E1E-1DEFE5903157}" srcOrd="0" destOrd="0" parTransId="{06B5A97C-8D84-4872-8C35-5C800384E71D}" sibTransId="{AC7C2040-7D14-4589-B8A4-3EDA221C4862}"/>
    <dgm:cxn modelId="{AE642F76-14B9-49F1-8EB6-244B29C696C6}" type="presOf" srcId="{B36CBC3A-410E-405E-833C-EA78931B69FE}" destId="{2E87796B-92CB-4087-B4B8-02D624B89E91}" srcOrd="0" destOrd="0" presId="urn:microsoft.com/office/officeart/2005/8/layout/default"/>
    <dgm:cxn modelId="{976FE97B-59B0-4868-9820-479BD6E822A4}" srcId="{04D7D8CD-2CBD-4B68-A4F0-173F554BDE33}" destId="{B36CBC3A-410E-405E-833C-EA78931B69FE}" srcOrd="5" destOrd="0" parTransId="{9F3B199F-FE7B-4AC3-BE9C-CE3FC6C73AFA}" sibTransId="{E855332B-3D7D-4A1E-A80D-5AE6875394A7}"/>
    <dgm:cxn modelId="{CFC67B90-DEB1-484C-9787-ABFC6B1BE3DD}" type="presOf" srcId="{04D7D8CD-2CBD-4B68-A4F0-173F554BDE33}" destId="{153C24D0-51F5-4E61-92DA-C4468C152E12}" srcOrd="0" destOrd="0" presId="urn:microsoft.com/office/officeart/2005/8/layout/default"/>
    <dgm:cxn modelId="{0A15B497-4012-4C36-AD5B-082821F788B2}" srcId="{04D7D8CD-2CBD-4B68-A4F0-173F554BDE33}" destId="{4D681F91-6CF6-43CF-9896-227C71D6B613}" srcOrd="10" destOrd="0" parTransId="{95F3D84D-8F8A-47AD-A9B7-D9A94A5E9C16}" sibTransId="{CE579786-3201-435B-8DA3-E8EC1B45186E}"/>
    <dgm:cxn modelId="{BEF66A9C-9CE0-405B-A73F-621B6737F566}" type="presOf" srcId="{B1CBFFAB-D949-4A4C-BB3B-D67285974E11}" destId="{897868EA-9189-4764-A0A3-AE5ED082CE67}" srcOrd="0" destOrd="0" presId="urn:microsoft.com/office/officeart/2005/8/layout/default"/>
    <dgm:cxn modelId="{BC598F9C-723F-4544-BA7E-77E2EEC10B88}" type="presOf" srcId="{4D681F91-6CF6-43CF-9896-227C71D6B613}" destId="{007786F7-8F70-42B9-9D39-4426D3F95F3D}" srcOrd="0" destOrd="0" presId="urn:microsoft.com/office/officeart/2005/8/layout/default"/>
    <dgm:cxn modelId="{6D80F29C-CFF6-4684-8441-C440B5A19507}" type="presOf" srcId="{B5C09854-53C6-4A8C-90AD-8AF58616B1AD}" destId="{E584A173-A07D-4D9A-9D4C-C6BCCDD95723}" srcOrd="0" destOrd="0" presId="urn:microsoft.com/office/officeart/2005/8/layout/default"/>
    <dgm:cxn modelId="{D25C8AA5-0681-4FDC-A695-9ECC80925885}" type="presOf" srcId="{68899C8F-277D-4FBF-BC0C-361C0464E9F7}" destId="{19ED217B-3EFE-4FE4-98EB-B80824CB6C7F}" srcOrd="0" destOrd="0" presId="urn:microsoft.com/office/officeart/2005/8/layout/default"/>
    <dgm:cxn modelId="{7F8C2FA6-B0CE-4FC8-962D-7686019EF143}" type="presOf" srcId="{71756D2C-8E08-476D-8838-142F9D9579F5}" destId="{B5C24E32-94F8-4E97-BF09-FE318614FAFF}" srcOrd="0" destOrd="0" presId="urn:microsoft.com/office/officeart/2005/8/layout/default"/>
    <dgm:cxn modelId="{858673C1-6415-44D2-98C0-4A3587F31F68}" srcId="{04D7D8CD-2CBD-4B68-A4F0-173F554BDE33}" destId="{B1CBFFAB-D949-4A4C-BB3B-D67285974E11}" srcOrd="9" destOrd="0" parTransId="{99DF097F-1581-44A7-8544-20856BB328C7}" sibTransId="{55097BD9-A1E6-4439-8445-1ECD0EE80F13}"/>
    <dgm:cxn modelId="{8D5A04E1-748C-425F-BDB5-6EAEAC70E540}" srcId="{04D7D8CD-2CBD-4B68-A4F0-173F554BDE33}" destId="{B5C09854-53C6-4A8C-90AD-8AF58616B1AD}" srcOrd="7" destOrd="0" parTransId="{0315651D-4005-45FD-B9E8-DA2C832B3AD9}" sibTransId="{B8E70A3B-11DF-442D-96BB-71D388DF5D46}"/>
    <dgm:cxn modelId="{65C1A1F5-62F7-432E-B30F-0095D7242FE7}" type="presOf" srcId="{6F6FF7C4-52CD-446E-828F-BC9AFBC0633E}" destId="{09180757-4268-48C5-BD49-C86485F078B5}" srcOrd="0" destOrd="0" presId="urn:microsoft.com/office/officeart/2005/8/layout/default"/>
    <dgm:cxn modelId="{8B758DF7-24B9-4DEF-A13B-E53CE6090B9D}" type="presOf" srcId="{C404BD76-5CA3-42F6-9E1E-1DEFE5903157}" destId="{3BB31358-2933-46FD-BD5D-D60AE15D63BD}" srcOrd="0" destOrd="0" presId="urn:microsoft.com/office/officeart/2005/8/layout/default"/>
    <dgm:cxn modelId="{243A6550-C323-4CE8-939C-91C8B5F9A4B8}" type="presParOf" srcId="{153C24D0-51F5-4E61-92DA-C4468C152E12}" destId="{3BB31358-2933-46FD-BD5D-D60AE15D63BD}" srcOrd="0" destOrd="0" presId="urn:microsoft.com/office/officeart/2005/8/layout/default"/>
    <dgm:cxn modelId="{54D86D5F-E9E2-46DB-B7FF-F55CBE01BDD5}" type="presParOf" srcId="{153C24D0-51F5-4E61-92DA-C4468C152E12}" destId="{9F84E34F-56E0-46DF-84B9-D2D88ED16B0A}" srcOrd="1" destOrd="0" presId="urn:microsoft.com/office/officeart/2005/8/layout/default"/>
    <dgm:cxn modelId="{4FB55944-18AC-4BDB-97C0-A185732425C3}" type="presParOf" srcId="{153C24D0-51F5-4E61-92DA-C4468C152E12}" destId="{BC30547B-A56C-4E70-990D-F6B3FA1194E4}" srcOrd="2" destOrd="0" presId="urn:microsoft.com/office/officeart/2005/8/layout/default"/>
    <dgm:cxn modelId="{6CAA219C-7411-4EBD-808E-8D28855623D6}" type="presParOf" srcId="{153C24D0-51F5-4E61-92DA-C4468C152E12}" destId="{3BA686BB-ABFA-4263-878F-03C2D7774811}" srcOrd="3" destOrd="0" presId="urn:microsoft.com/office/officeart/2005/8/layout/default"/>
    <dgm:cxn modelId="{32642E5B-9D49-4265-B438-7551133D0956}" type="presParOf" srcId="{153C24D0-51F5-4E61-92DA-C4468C152E12}" destId="{48EA66DA-B178-4E62-99E6-E0D958473F7B}" srcOrd="4" destOrd="0" presId="urn:microsoft.com/office/officeart/2005/8/layout/default"/>
    <dgm:cxn modelId="{DB39E3A2-13F4-4A86-8549-3BFF33988340}" type="presParOf" srcId="{153C24D0-51F5-4E61-92DA-C4468C152E12}" destId="{31D84D12-1EB6-4CE9-8DC0-5F6CEA2A0E1A}" srcOrd="5" destOrd="0" presId="urn:microsoft.com/office/officeart/2005/8/layout/default"/>
    <dgm:cxn modelId="{E79C1BFA-6836-4303-9F0D-58D3C189EBA1}" type="presParOf" srcId="{153C24D0-51F5-4E61-92DA-C4468C152E12}" destId="{19ED217B-3EFE-4FE4-98EB-B80824CB6C7F}" srcOrd="6" destOrd="0" presId="urn:microsoft.com/office/officeart/2005/8/layout/default"/>
    <dgm:cxn modelId="{22EBCF6C-D1FB-4FA4-8E3A-33D851775600}" type="presParOf" srcId="{153C24D0-51F5-4E61-92DA-C4468C152E12}" destId="{929F698B-3BD1-4C50-9CF1-075DF0F91DE5}" srcOrd="7" destOrd="0" presId="urn:microsoft.com/office/officeart/2005/8/layout/default"/>
    <dgm:cxn modelId="{DF9BE822-3548-40E1-BAF7-CEA05CDDBE3C}" type="presParOf" srcId="{153C24D0-51F5-4E61-92DA-C4468C152E12}" destId="{09180757-4268-48C5-BD49-C86485F078B5}" srcOrd="8" destOrd="0" presId="urn:microsoft.com/office/officeart/2005/8/layout/default"/>
    <dgm:cxn modelId="{42AA4D5C-CEE4-4AC6-AB36-F233A1E537B8}" type="presParOf" srcId="{153C24D0-51F5-4E61-92DA-C4468C152E12}" destId="{69FBC79E-CAD6-420A-A8E0-6F0124ACB8FC}" srcOrd="9" destOrd="0" presId="urn:microsoft.com/office/officeart/2005/8/layout/default"/>
    <dgm:cxn modelId="{CF8F132E-3F7B-455A-A484-906C509532B6}" type="presParOf" srcId="{153C24D0-51F5-4E61-92DA-C4468C152E12}" destId="{2E87796B-92CB-4087-B4B8-02D624B89E91}" srcOrd="10" destOrd="0" presId="urn:microsoft.com/office/officeart/2005/8/layout/default"/>
    <dgm:cxn modelId="{2171684B-C38E-499C-B5C2-D27E9F831AE6}" type="presParOf" srcId="{153C24D0-51F5-4E61-92DA-C4468C152E12}" destId="{4F7D409E-6E55-44E4-B1F5-600AB23BA569}" srcOrd="11" destOrd="0" presId="urn:microsoft.com/office/officeart/2005/8/layout/default"/>
    <dgm:cxn modelId="{265927FD-0D1B-40B9-B85F-B06D12BA4389}" type="presParOf" srcId="{153C24D0-51F5-4E61-92DA-C4468C152E12}" destId="{B5C24E32-94F8-4E97-BF09-FE318614FAFF}" srcOrd="12" destOrd="0" presId="urn:microsoft.com/office/officeart/2005/8/layout/default"/>
    <dgm:cxn modelId="{D5AFD0F5-A1B2-4866-85A8-951A2553B514}" type="presParOf" srcId="{153C24D0-51F5-4E61-92DA-C4468C152E12}" destId="{10C789E7-EAEF-485B-990F-5B11682D522C}" srcOrd="13" destOrd="0" presId="urn:microsoft.com/office/officeart/2005/8/layout/default"/>
    <dgm:cxn modelId="{48D287B0-B1E6-4DFC-83A6-F446569FA812}" type="presParOf" srcId="{153C24D0-51F5-4E61-92DA-C4468C152E12}" destId="{E584A173-A07D-4D9A-9D4C-C6BCCDD95723}" srcOrd="14" destOrd="0" presId="urn:microsoft.com/office/officeart/2005/8/layout/default"/>
    <dgm:cxn modelId="{079C7C50-44C9-4CEA-BB7F-BC249A483A2B}" type="presParOf" srcId="{153C24D0-51F5-4E61-92DA-C4468C152E12}" destId="{D17700CF-D803-4732-9832-2745F82073B0}" srcOrd="15" destOrd="0" presId="urn:microsoft.com/office/officeart/2005/8/layout/default"/>
    <dgm:cxn modelId="{A12777D6-1B76-488A-B2FF-4649505107F8}" type="presParOf" srcId="{153C24D0-51F5-4E61-92DA-C4468C152E12}" destId="{C02CDE71-9393-474C-A9C6-D8E21F0964B1}" srcOrd="16" destOrd="0" presId="urn:microsoft.com/office/officeart/2005/8/layout/default"/>
    <dgm:cxn modelId="{6DABEB1B-171E-4AFD-874E-545ED2C3584B}" type="presParOf" srcId="{153C24D0-51F5-4E61-92DA-C4468C152E12}" destId="{8ECD095F-5D68-44A3-AFE8-B4C751DCC85C}" srcOrd="17" destOrd="0" presId="urn:microsoft.com/office/officeart/2005/8/layout/default"/>
    <dgm:cxn modelId="{5A9060E0-E542-4DB4-8D52-03D23DFADE76}" type="presParOf" srcId="{153C24D0-51F5-4E61-92DA-C4468C152E12}" destId="{897868EA-9189-4764-A0A3-AE5ED082CE67}" srcOrd="18" destOrd="0" presId="urn:microsoft.com/office/officeart/2005/8/layout/default"/>
    <dgm:cxn modelId="{CD8152E2-E2F7-4C87-968C-7A77FFA45FB9}" type="presParOf" srcId="{153C24D0-51F5-4E61-92DA-C4468C152E12}" destId="{2BF5E11E-D071-4548-998A-0419C7A4D916}" srcOrd="19" destOrd="0" presId="urn:microsoft.com/office/officeart/2005/8/layout/default"/>
    <dgm:cxn modelId="{8AC031A8-FCA4-41A3-90D4-DAC221D002B0}" type="presParOf" srcId="{153C24D0-51F5-4E61-92DA-C4468C152E12}" destId="{007786F7-8F70-42B9-9D39-4426D3F95F3D}" srcOrd="2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B38A185-4DDA-4A8B-BCF0-B3343598B13E}"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zh-CN" altLang="en-US"/>
        </a:p>
      </dgm:t>
    </dgm:pt>
    <dgm:pt modelId="{5AA0B699-6766-4318-BFD5-687276C04F71}">
      <dgm:prSet phldrT="[Text]" custT="1"/>
      <dgm:spPr/>
      <dgm:t>
        <a:bodyPr/>
        <a:lstStyle/>
        <a:p>
          <a:r>
            <a:rPr lang="zh-CN" altLang="en-US" sz="2000" b="1" dirty="0"/>
            <a:t>资产新增</a:t>
          </a:r>
        </a:p>
      </dgm:t>
    </dgm:pt>
    <dgm:pt modelId="{9F69504A-9710-4925-8EA7-78D746AD12D4}" cxnId="{35AD10B8-274D-451E-A3E3-838356FCFA94}" type="parTrans">
      <dgm:prSet/>
      <dgm:spPr/>
      <dgm:t>
        <a:bodyPr/>
        <a:lstStyle/>
        <a:p>
          <a:endParaRPr lang="zh-CN" altLang="en-US"/>
        </a:p>
      </dgm:t>
    </dgm:pt>
    <dgm:pt modelId="{456977F2-7B21-4B82-B4EA-820C64B45123}" cxnId="{35AD10B8-274D-451E-A3E3-838356FCFA94}" type="sibTrans">
      <dgm:prSet/>
      <dgm:spPr/>
      <dgm:t>
        <a:bodyPr/>
        <a:lstStyle/>
        <a:p>
          <a:endParaRPr lang="zh-CN" altLang="en-US"/>
        </a:p>
      </dgm:t>
    </dgm:pt>
    <dgm:pt modelId="{5B53AF96-9E4F-4EC9-AD7B-FF492B590D88}">
      <dgm:prSet phldrT="[Text]" custT="1"/>
      <dgm:spPr/>
      <dgm:t>
        <a:bodyPr/>
        <a:lstStyle/>
        <a:p>
          <a:r>
            <a:rPr lang="zh-CN" altLang="en-US" sz="2000" b="1" dirty="0"/>
            <a:t>资产转移</a:t>
          </a:r>
        </a:p>
      </dgm:t>
    </dgm:pt>
    <dgm:pt modelId="{E3732BB8-A43E-449D-9AC4-E97786899B07}" cxnId="{E732E717-03E8-47A0-A9C1-7DE81698D0DA}" type="parTrans">
      <dgm:prSet/>
      <dgm:spPr/>
      <dgm:t>
        <a:bodyPr/>
        <a:lstStyle/>
        <a:p>
          <a:endParaRPr lang="zh-CN" altLang="en-US"/>
        </a:p>
      </dgm:t>
    </dgm:pt>
    <dgm:pt modelId="{0D942E10-73B4-4B0A-B027-17C81EF9158F}" cxnId="{E732E717-03E8-47A0-A9C1-7DE81698D0DA}" type="sibTrans">
      <dgm:prSet/>
      <dgm:spPr/>
      <dgm:t>
        <a:bodyPr/>
        <a:lstStyle/>
        <a:p>
          <a:endParaRPr lang="zh-CN" altLang="en-US"/>
        </a:p>
      </dgm:t>
    </dgm:pt>
    <dgm:pt modelId="{A170D42B-5BE3-4291-8B42-CA25258DBAD3}">
      <dgm:prSet phldrT="[Text]" custT="1"/>
      <dgm:spPr/>
      <dgm:t>
        <a:bodyPr/>
        <a:lstStyle/>
        <a:p>
          <a:r>
            <a:rPr lang="zh-CN" altLang="en-US" sz="2000" b="1" dirty="0"/>
            <a:t>资产折旧</a:t>
          </a:r>
        </a:p>
      </dgm:t>
    </dgm:pt>
    <dgm:pt modelId="{2C1EC5B1-7A8A-4CDF-9847-7DF803AEF7A9}" cxnId="{DFB9F877-AD6C-44F7-9564-74E9F63B1B3B}" type="parTrans">
      <dgm:prSet/>
      <dgm:spPr/>
      <dgm:t>
        <a:bodyPr/>
        <a:lstStyle/>
        <a:p>
          <a:endParaRPr lang="zh-CN" altLang="en-US"/>
        </a:p>
      </dgm:t>
    </dgm:pt>
    <dgm:pt modelId="{0625CC8B-1452-4800-9E1E-C862160D433E}" cxnId="{DFB9F877-AD6C-44F7-9564-74E9F63B1B3B}" type="sibTrans">
      <dgm:prSet/>
      <dgm:spPr/>
      <dgm:t>
        <a:bodyPr/>
        <a:lstStyle/>
        <a:p>
          <a:endParaRPr lang="zh-CN" altLang="en-US"/>
        </a:p>
      </dgm:t>
    </dgm:pt>
    <dgm:pt modelId="{359E334D-53E5-4358-ACB5-D38D2BAF1095}">
      <dgm:prSet phldrT="[Text]" custT="1"/>
      <dgm:spPr/>
      <dgm:t>
        <a:bodyPr/>
        <a:lstStyle/>
        <a:p>
          <a:r>
            <a:rPr lang="zh-CN" altLang="en-US" sz="2000" b="1" dirty="0"/>
            <a:t>资产盘点</a:t>
          </a:r>
        </a:p>
      </dgm:t>
    </dgm:pt>
    <dgm:pt modelId="{D8553CA1-6F11-4A55-849D-C4337121F1BD}" cxnId="{6F909487-8707-48A3-9182-29556BDEE372}" type="parTrans">
      <dgm:prSet/>
      <dgm:spPr/>
      <dgm:t>
        <a:bodyPr/>
        <a:lstStyle/>
        <a:p>
          <a:endParaRPr lang="zh-CN" altLang="en-US"/>
        </a:p>
      </dgm:t>
    </dgm:pt>
    <dgm:pt modelId="{7742350F-269A-47E4-8A41-26465D518813}" cxnId="{6F909487-8707-48A3-9182-29556BDEE372}" type="sibTrans">
      <dgm:prSet/>
      <dgm:spPr/>
      <dgm:t>
        <a:bodyPr/>
        <a:lstStyle/>
        <a:p>
          <a:endParaRPr lang="zh-CN" altLang="en-US"/>
        </a:p>
      </dgm:t>
    </dgm:pt>
    <dgm:pt modelId="{AD503430-5CDB-4B88-9314-C0CB455FA868}">
      <dgm:prSet phldrT="[Text]" custT="1"/>
      <dgm:spPr/>
      <dgm:t>
        <a:bodyPr/>
        <a:lstStyle/>
        <a:p>
          <a:r>
            <a:rPr lang="zh-CN" altLang="en-US" sz="2000" b="1" dirty="0"/>
            <a:t>资产处置</a:t>
          </a:r>
        </a:p>
      </dgm:t>
    </dgm:pt>
    <dgm:pt modelId="{158145E5-086A-41E7-B47B-2BFDD0F44344}" cxnId="{1ABC97BF-E04B-4DAE-907D-FFEF61CC0A17}" type="parTrans">
      <dgm:prSet/>
      <dgm:spPr/>
      <dgm:t>
        <a:bodyPr/>
        <a:lstStyle/>
        <a:p>
          <a:endParaRPr lang="zh-CN" altLang="en-US"/>
        </a:p>
      </dgm:t>
    </dgm:pt>
    <dgm:pt modelId="{2A7647D5-D737-4209-BB4F-756CDF5E4C42}" cxnId="{1ABC97BF-E04B-4DAE-907D-FFEF61CC0A17}" type="sibTrans">
      <dgm:prSet/>
      <dgm:spPr/>
      <dgm:t>
        <a:bodyPr/>
        <a:lstStyle/>
        <a:p>
          <a:endParaRPr lang="zh-CN" altLang="en-US"/>
        </a:p>
      </dgm:t>
    </dgm:pt>
    <dgm:pt modelId="{4D89CB64-4350-4F50-941C-9116CFE493F8}" type="pres">
      <dgm:prSet presAssocID="{0B38A185-4DDA-4A8B-BCF0-B3343598B13E}" presName="CompostProcess" presStyleCnt="0">
        <dgm:presLayoutVars>
          <dgm:dir/>
          <dgm:resizeHandles val="exact"/>
        </dgm:presLayoutVars>
      </dgm:prSet>
      <dgm:spPr/>
    </dgm:pt>
    <dgm:pt modelId="{A2E4F444-50AF-4CCB-BCF5-5DF18034105C}" type="pres">
      <dgm:prSet presAssocID="{0B38A185-4DDA-4A8B-BCF0-B3343598B13E}" presName="arrow" presStyleLbl="bgShp" presStyleIdx="0" presStyleCnt="1" custLinFactNeighborX="956"/>
      <dgm:spPr/>
    </dgm:pt>
    <dgm:pt modelId="{C8292B8D-E73C-41FD-9702-054FDA2AEB8F}" type="pres">
      <dgm:prSet presAssocID="{0B38A185-4DDA-4A8B-BCF0-B3343598B13E}" presName="linearProcess" presStyleCnt="0"/>
      <dgm:spPr/>
    </dgm:pt>
    <dgm:pt modelId="{EC740BFE-A218-4F96-BF01-B7F86F003370}" type="pres">
      <dgm:prSet presAssocID="{5AA0B699-6766-4318-BFD5-687276C04F71}" presName="textNode" presStyleLbl="node1" presStyleIdx="0" presStyleCnt="5">
        <dgm:presLayoutVars>
          <dgm:bulletEnabled val="1"/>
        </dgm:presLayoutVars>
      </dgm:prSet>
      <dgm:spPr/>
    </dgm:pt>
    <dgm:pt modelId="{BACEE1E6-0B5F-4880-A952-53A4B69527C5}" type="pres">
      <dgm:prSet presAssocID="{456977F2-7B21-4B82-B4EA-820C64B45123}" presName="sibTrans" presStyleCnt="0"/>
      <dgm:spPr/>
    </dgm:pt>
    <dgm:pt modelId="{ED4D3855-E43A-42C2-8217-EC84B1E21EA6}" type="pres">
      <dgm:prSet presAssocID="{A170D42B-5BE3-4291-8B42-CA25258DBAD3}" presName="textNode" presStyleLbl="node1" presStyleIdx="1" presStyleCnt="5">
        <dgm:presLayoutVars>
          <dgm:bulletEnabled val="1"/>
        </dgm:presLayoutVars>
      </dgm:prSet>
      <dgm:spPr/>
    </dgm:pt>
    <dgm:pt modelId="{BE960BD2-8D92-45B5-9D54-272C116AB3C1}" type="pres">
      <dgm:prSet presAssocID="{0625CC8B-1452-4800-9E1E-C862160D433E}" presName="sibTrans" presStyleCnt="0"/>
      <dgm:spPr/>
    </dgm:pt>
    <dgm:pt modelId="{EE321D13-E578-4C84-8642-554C6503A7AA}" type="pres">
      <dgm:prSet presAssocID="{5B53AF96-9E4F-4EC9-AD7B-FF492B590D88}" presName="textNode" presStyleLbl="node1" presStyleIdx="2" presStyleCnt="5">
        <dgm:presLayoutVars>
          <dgm:bulletEnabled val="1"/>
        </dgm:presLayoutVars>
      </dgm:prSet>
      <dgm:spPr/>
    </dgm:pt>
    <dgm:pt modelId="{E8539F52-EAC2-49B9-92DA-866025AAB023}" type="pres">
      <dgm:prSet presAssocID="{0D942E10-73B4-4B0A-B027-17C81EF9158F}" presName="sibTrans" presStyleCnt="0"/>
      <dgm:spPr/>
    </dgm:pt>
    <dgm:pt modelId="{1B2B68AC-26A3-4811-B720-68848B66D6C6}" type="pres">
      <dgm:prSet presAssocID="{359E334D-53E5-4358-ACB5-D38D2BAF1095}" presName="textNode" presStyleLbl="node1" presStyleIdx="3" presStyleCnt="5">
        <dgm:presLayoutVars>
          <dgm:bulletEnabled val="1"/>
        </dgm:presLayoutVars>
      </dgm:prSet>
      <dgm:spPr/>
    </dgm:pt>
    <dgm:pt modelId="{06136295-841D-4A6B-B3C1-C6FE25A7CF4B}" type="pres">
      <dgm:prSet presAssocID="{7742350F-269A-47E4-8A41-26465D518813}" presName="sibTrans" presStyleCnt="0"/>
      <dgm:spPr/>
    </dgm:pt>
    <dgm:pt modelId="{3804E859-4909-488E-8FB2-2387F6599C11}" type="pres">
      <dgm:prSet presAssocID="{AD503430-5CDB-4B88-9314-C0CB455FA868}" presName="textNode" presStyleLbl="node1" presStyleIdx="4" presStyleCnt="5">
        <dgm:presLayoutVars>
          <dgm:bulletEnabled val="1"/>
        </dgm:presLayoutVars>
      </dgm:prSet>
      <dgm:spPr/>
    </dgm:pt>
  </dgm:ptLst>
  <dgm:cxnLst>
    <dgm:cxn modelId="{E732E717-03E8-47A0-A9C1-7DE81698D0DA}" srcId="{0B38A185-4DDA-4A8B-BCF0-B3343598B13E}" destId="{5B53AF96-9E4F-4EC9-AD7B-FF492B590D88}" srcOrd="2" destOrd="0" parTransId="{E3732BB8-A43E-449D-9AC4-E97786899B07}" sibTransId="{0D942E10-73B4-4B0A-B027-17C81EF9158F}"/>
    <dgm:cxn modelId="{5B874C26-233C-4CE3-988A-30EDC76DCC3C}" type="presOf" srcId="{359E334D-53E5-4358-ACB5-D38D2BAF1095}" destId="{1B2B68AC-26A3-4811-B720-68848B66D6C6}" srcOrd="0" destOrd="0" presId="urn:microsoft.com/office/officeart/2005/8/layout/hProcess9"/>
    <dgm:cxn modelId="{29FF4D62-FD60-459C-8D70-815A4E9953EB}" type="presOf" srcId="{0B38A185-4DDA-4A8B-BCF0-B3343598B13E}" destId="{4D89CB64-4350-4F50-941C-9116CFE493F8}" srcOrd="0" destOrd="0" presId="urn:microsoft.com/office/officeart/2005/8/layout/hProcess9"/>
    <dgm:cxn modelId="{DFB9F877-AD6C-44F7-9564-74E9F63B1B3B}" srcId="{0B38A185-4DDA-4A8B-BCF0-B3343598B13E}" destId="{A170D42B-5BE3-4291-8B42-CA25258DBAD3}" srcOrd="1" destOrd="0" parTransId="{2C1EC5B1-7A8A-4CDF-9847-7DF803AEF7A9}" sibTransId="{0625CC8B-1452-4800-9E1E-C862160D433E}"/>
    <dgm:cxn modelId="{F73E867D-9609-451C-A3F9-E9A4574A6B60}" type="presOf" srcId="{5AA0B699-6766-4318-BFD5-687276C04F71}" destId="{EC740BFE-A218-4F96-BF01-B7F86F003370}" srcOrd="0" destOrd="0" presId="urn:microsoft.com/office/officeart/2005/8/layout/hProcess9"/>
    <dgm:cxn modelId="{6F909487-8707-48A3-9182-29556BDEE372}" srcId="{0B38A185-4DDA-4A8B-BCF0-B3343598B13E}" destId="{359E334D-53E5-4358-ACB5-D38D2BAF1095}" srcOrd="3" destOrd="0" parTransId="{D8553CA1-6F11-4A55-849D-C4337121F1BD}" sibTransId="{7742350F-269A-47E4-8A41-26465D518813}"/>
    <dgm:cxn modelId="{35AD10B8-274D-451E-A3E3-838356FCFA94}" srcId="{0B38A185-4DDA-4A8B-BCF0-B3343598B13E}" destId="{5AA0B699-6766-4318-BFD5-687276C04F71}" srcOrd="0" destOrd="0" parTransId="{9F69504A-9710-4925-8EA7-78D746AD12D4}" sibTransId="{456977F2-7B21-4B82-B4EA-820C64B45123}"/>
    <dgm:cxn modelId="{1ABC97BF-E04B-4DAE-907D-FFEF61CC0A17}" srcId="{0B38A185-4DDA-4A8B-BCF0-B3343598B13E}" destId="{AD503430-5CDB-4B88-9314-C0CB455FA868}" srcOrd="4" destOrd="0" parTransId="{158145E5-086A-41E7-B47B-2BFDD0F44344}" sibTransId="{2A7647D5-D737-4209-BB4F-756CDF5E4C42}"/>
    <dgm:cxn modelId="{108377CB-D1F0-4B03-8CAC-DED2F2DBB8DA}" type="presOf" srcId="{5B53AF96-9E4F-4EC9-AD7B-FF492B590D88}" destId="{EE321D13-E578-4C84-8642-554C6503A7AA}" srcOrd="0" destOrd="0" presId="urn:microsoft.com/office/officeart/2005/8/layout/hProcess9"/>
    <dgm:cxn modelId="{9A1A63D9-9683-41E9-8792-D54D9D4F88D4}" type="presOf" srcId="{AD503430-5CDB-4B88-9314-C0CB455FA868}" destId="{3804E859-4909-488E-8FB2-2387F6599C11}" srcOrd="0" destOrd="0" presId="urn:microsoft.com/office/officeart/2005/8/layout/hProcess9"/>
    <dgm:cxn modelId="{416D31F6-C070-4075-8F86-71F5C2D121EC}" type="presOf" srcId="{A170D42B-5BE3-4291-8B42-CA25258DBAD3}" destId="{ED4D3855-E43A-42C2-8217-EC84B1E21EA6}" srcOrd="0" destOrd="0" presId="urn:microsoft.com/office/officeart/2005/8/layout/hProcess9"/>
    <dgm:cxn modelId="{10C366F8-C9CF-42D3-BF3C-7865D0891B9B}" type="presParOf" srcId="{4D89CB64-4350-4F50-941C-9116CFE493F8}" destId="{A2E4F444-50AF-4CCB-BCF5-5DF18034105C}" srcOrd="0" destOrd="0" presId="urn:microsoft.com/office/officeart/2005/8/layout/hProcess9"/>
    <dgm:cxn modelId="{C4714FDE-9F40-49F3-93C9-C14C5CB740B0}" type="presParOf" srcId="{4D89CB64-4350-4F50-941C-9116CFE493F8}" destId="{C8292B8D-E73C-41FD-9702-054FDA2AEB8F}" srcOrd="1" destOrd="0" presId="urn:microsoft.com/office/officeart/2005/8/layout/hProcess9"/>
    <dgm:cxn modelId="{B1AD323E-00DC-4310-9EA2-8838DD99E7BE}" type="presParOf" srcId="{C8292B8D-E73C-41FD-9702-054FDA2AEB8F}" destId="{EC740BFE-A218-4F96-BF01-B7F86F003370}" srcOrd="0" destOrd="0" presId="urn:microsoft.com/office/officeart/2005/8/layout/hProcess9"/>
    <dgm:cxn modelId="{768D2487-92DF-4410-A91A-FADA0E8AC271}" type="presParOf" srcId="{C8292B8D-E73C-41FD-9702-054FDA2AEB8F}" destId="{BACEE1E6-0B5F-4880-A952-53A4B69527C5}" srcOrd="1" destOrd="0" presId="urn:microsoft.com/office/officeart/2005/8/layout/hProcess9"/>
    <dgm:cxn modelId="{7B0305B5-4057-4E62-B18C-BF4B6F689C1E}" type="presParOf" srcId="{C8292B8D-E73C-41FD-9702-054FDA2AEB8F}" destId="{ED4D3855-E43A-42C2-8217-EC84B1E21EA6}" srcOrd="2" destOrd="0" presId="urn:microsoft.com/office/officeart/2005/8/layout/hProcess9"/>
    <dgm:cxn modelId="{64020128-4459-4635-A379-82A20BAAD99B}" type="presParOf" srcId="{C8292B8D-E73C-41FD-9702-054FDA2AEB8F}" destId="{BE960BD2-8D92-45B5-9D54-272C116AB3C1}" srcOrd="3" destOrd="0" presId="urn:microsoft.com/office/officeart/2005/8/layout/hProcess9"/>
    <dgm:cxn modelId="{15831507-94CF-4E01-826A-69940393AB7F}" type="presParOf" srcId="{C8292B8D-E73C-41FD-9702-054FDA2AEB8F}" destId="{EE321D13-E578-4C84-8642-554C6503A7AA}" srcOrd="4" destOrd="0" presId="urn:microsoft.com/office/officeart/2005/8/layout/hProcess9"/>
    <dgm:cxn modelId="{6357145E-7A9E-4914-8E4F-432A65851355}" type="presParOf" srcId="{C8292B8D-E73C-41FD-9702-054FDA2AEB8F}" destId="{E8539F52-EAC2-49B9-92DA-866025AAB023}" srcOrd="5" destOrd="0" presId="urn:microsoft.com/office/officeart/2005/8/layout/hProcess9"/>
    <dgm:cxn modelId="{62053AB7-8216-410B-8C2F-289DD2BF5168}" type="presParOf" srcId="{C8292B8D-E73C-41FD-9702-054FDA2AEB8F}" destId="{1B2B68AC-26A3-4811-B720-68848B66D6C6}" srcOrd="6" destOrd="0" presId="urn:microsoft.com/office/officeart/2005/8/layout/hProcess9"/>
    <dgm:cxn modelId="{FBFC2E84-4E9D-4A9C-AF39-D54655749251}" type="presParOf" srcId="{C8292B8D-E73C-41FD-9702-054FDA2AEB8F}" destId="{06136295-841D-4A6B-B3C1-C6FE25A7CF4B}" srcOrd="7" destOrd="0" presId="urn:microsoft.com/office/officeart/2005/8/layout/hProcess9"/>
    <dgm:cxn modelId="{5B64C7B4-7694-414F-9826-5BDA027E19D0}" type="presParOf" srcId="{C8292B8D-E73C-41FD-9702-054FDA2AEB8F}" destId="{3804E859-4909-488E-8FB2-2387F6599C11}" srcOrd="8"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8623AA0-AC20-4093-8EF1-B77311046B2F}" type="doc">
      <dgm:prSet loTypeId="urn:microsoft.com/office/officeart/2005/8/layout/hChevron3" loCatId="process" qsTypeId="urn:microsoft.com/office/officeart/2005/8/quickstyle/simple1" qsCatId="simple" csTypeId="urn:microsoft.com/office/officeart/2005/8/colors/accent1_2" csCatId="accent1" phldr="1"/>
      <dgm:spPr/>
    </dgm:pt>
    <dgm:pt modelId="{5AE97964-CF91-45D4-9FD1-88734ED91568}">
      <dgm:prSet phldrT="[Text]" custT="1"/>
      <dgm:spPr/>
      <dgm:t>
        <a:bodyPr/>
        <a:lstStyle/>
        <a:p>
          <a:r>
            <a:rPr lang="zh-CN" altLang="en-US" sz="2000" b="1" dirty="0"/>
            <a:t>新增（采购、建造等）</a:t>
          </a:r>
        </a:p>
      </dgm:t>
    </dgm:pt>
    <dgm:pt modelId="{CBCE968F-A87B-4485-B59D-10E3CE68EACC}" cxnId="{3CFF334B-86D3-489F-A92D-0476650CA4DF}" type="parTrans">
      <dgm:prSet/>
      <dgm:spPr/>
      <dgm:t>
        <a:bodyPr/>
        <a:lstStyle/>
        <a:p>
          <a:endParaRPr lang="zh-CN" altLang="en-US"/>
        </a:p>
      </dgm:t>
    </dgm:pt>
    <dgm:pt modelId="{D0389F75-D54E-4AE8-95D5-EE142849F239}" cxnId="{3CFF334B-86D3-489F-A92D-0476650CA4DF}" type="sibTrans">
      <dgm:prSet/>
      <dgm:spPr/>
      <dgm:t>
        <a:bodyPr/>
        <a:lstStyle/>
        <a:p>
          <a:endParaRPr lang="zh-CN" altLang="en-US"/>
        </a:p>
      </dgm:t>
    </dgm:pt>
    <dgm:pt modelId="{0C51E292-C147-45F0-B116-518E69A23BF3}">
      <dgm:prSet phldrT="[Text]" custT="1"/>
      <dgm:spPr/>
      <dgm:t>
        <a:bodyPr/>
        <a:lstStyle/>
        <a:p>
          <a:r>
            <a:rPr lang="zh-CN" altLang="en-US" sz="2000" b="1" dirty="0"/>
            <a:t>资产验收入库</a:t>
          </a:r>
        </a:p>
      </dgm:t>
    </dgm:pt>
    <dgm:pt modelId="{C56B0382-A08C-4C28-9D2A-1E929A019950}" cxnId="{FB980433-93DC-461B-B4A4-C6B7809FC75E}" type="parTrans">
      <dgm:prSet/>
      <dgm:spPr/>
      <dgm:t>
        <a:bodyPr/>
        <a:lstStyle/>
        <a:p>
          <a:endParaRPr lang="zh-CN" altLang="en-US"/>
        </a:p>
      </dgm:t>
    </dgm:pt>
    <dgm:pt modelId="{DC425BD2-49B5-462D-85AB-52FE38227801}" cxnId="{FB980433-93DC-461B-B4A4-C6B7809FC75E}" type="sibTrans">
      <dgm:prSet/>
      <dgm:spPr/>
      <dgm:t>
        <a:bodyPr/>
        <a:lstStyle/>
        <a:p>
          <a:endParaRPr lang="zh-CN" altLang="en-US"/>
        </a:p>
      </dgm:t>
    </dgm:pt>
    <dgm:pt modelId="{45C1A061-96F3-42DF-9261-A03AD0FDBB2C}">
      <dgm:prSet phldrT="[Text]" custT="1"/>
      <dgm:spPr/>
      <dgm:t>
        <a:bodyPr/>
        <a:lstStyle/>
        <a:p>
          <a:r>
            <a:rPr lang="zh-CN" altLang="en-US" sz="2000" b="1" dirty="0"/>
            <a:t>资产台账维护</a:t>
          </a:r>
        </a:p>
      </dgm:t>
    </dgm:pt>
    <dgm:pt modelId="{5AF38054-2E6B-4336-83DA-E835DCE4319F}" cxnId="{BF9513EF-73C8-41AA-8799-568295052122}" type="parTrans">
      <dgm:prSet/>
      <dgm:spPr/>
      <dgm:t>
        <a:bodyPr/>
        <a:lstStyle/>
        <a:p>
          <a:endParaRPr lang="zh-CN" altLang="en-US"/>
        </a:p>
      </dgm:t>
    </dgm:pt>
    <dgm:pt modelId="{DC9C7EAB-909B-4F7F-A7C8-B25331184379}" cxnId="{BF9513EF-73C8-41AA-8799-568295052122}" type="sibTrans">
      <dgm:prSet/>
      <dgm:spPr/>
      <dgm:t>
        <a:bodyPr/>
        <a:lstStyle/>
        <a:p>
          <a:endParaRPr lang="zh-CN" altLang="en-US"/>
        </a:p>
      </dgm:t>
    </dgm:pt>
    <dgm:pt modelId="{45807DC5-0DE9-4E57-8E7F-C231347053A3}">
      <dgm:prSet phldrT="[Text]" custT="1"/>
      <dgm:spPr/>
      <dgm:t>
        <a:bodyPr/>
        <a:lstStyle/>
        <a:p>
          <a:r>
            <a:rPr lang="zh-CN" altLang="en-US" sz="2000" b="1" dirty="0"/>
            <a:t>资产领用登记</a:t>
          </a:r>
        </a:p>
      </dgm:t>
    </dgm:pt>
    <dgm:pt modelId="{DD41EF03-F722-4CC6-9D37-CF3CB252FC4F}" cxnId="{102DCEDF-3BC4-468D-88F0-02CFC1AA776B}" type="parTrans">
      <dgm:prSet/>
      <dgm:spPr/>
      <dgm:t>
        <a:bodyPr/>
        <a:lstStyle/>
        <a:p>
          <a:endParaRPr lang="zh-CN" altLang="en-US"/>
        </a:p>
      </dgm:t>
    </dgm:pt>
    <dgm:pt modelId="{75E7D824-06A6-498E-8323-0081F8F1A0C4}" cxnId="{102DCEDF-3BC4-468D-88F0-02CFC1AA776B}" type="sibTrans">
      <dgm:prSet/>
      <dgm:spPr/>
      <dgm:t>
        <a:bodyPr/>
        <a:lstStyle/>
        <a:p>
          <a:endParaRPr lang="zh-CN" altLang="en-US"/>
        </a:p>
      </dgm:t>
    </dgm:pt>
    <dgm:pt modelId="{967C0AE2-233F-4E9F-9548-794163519467}">
      <dgm:prSet phldrT="[Text]" custT="1"/>
      <dgm:spPr/>
      <dgm:t>
        <a:bodyPr/>
        <a:lstStyle/>
        <a:p>
          <a:r>
            <a:rPr lang="zh-CN" altLang="en-US" sz="2000" b="1" dirty="0"/>
            <a:t>资产财务台账</a:t>
          </a:r>
        </a:p>
      </dgm:t>
    </dgm:pt>
    <dgm:pt modelId="{D8A83784-81F0-45CD-9CD8-EB04DB8DA7B0}" cxnId="{645A3EDD-DDA6-4383-B3A3-055C632C7275}" type="parTrans">
      <dgm:prSet/>
      <dgm:spPr/>
      <dgm:t>
        <a:bodyPr/>
        <a:lstStyle/>
        <a:p>
          <a:endParaRPr lang="zh-CN" altLang="en-US"/>
        </a:p>
      </dgm:t>
    </dgm:pt>
    <dgm:pt modelId="{A2513F08-2285-446D-9F5A-D2C0C9166A69}" cxnId="{645A3EDD-DDA6-4383-B3A3-055C632C7275}" type="sibTrans">
      <dgm:prSet/>
      <dgm:spPr/>
      <dgm:t>
        <a:bodyPr/>
        <a:lstStyle/>
        <a:p>
          <a:endParaRPr lang="zh-CN" altLang="en-US"/>
        </a:p>
      </dgm:t>
    </dgm:pt>
    <dgm:pt modelId="{7634A5BD-A1D5-4FF9-A1E8-0BA39EF787BD}" type="pres">
      <dgm:prSet presAssocID="{88623AA0-AC20-4093-8EF1-B77311046B2F}" presName="Name0" presStyleCnt="0">
        <dgm:presLayoutVars>
          <dgm:dir/>
          <dgm:resizeHandles val="exact"/>
        </dgm:presLayoutVars>
      </dgm:prSet>
      <dgm:spPr/>
    </dgm:pt>
    <dgm:pt modelId="{A92FE9C5-457F-419B-AB34-961C009CE466}" type="pres">
      <dgm:prSet presAssocID="{5AE97964-CF91-45D4-9FD1-88734ED91568}" presName="parTxOnly" presStyleLbl="node1" presStyleIdx="0" presStyleCnt="5">
        <dgm:presLayoutVars>
          <dgm:bulletEnabled val="1"/>
        </dgm:presLayoutVars>
      </dgm:prSet>
      <dgm:spPr/>
    </dgm:pt>
    <dgm:pt modelId="{7E6E5DDB-2E3B-44E4-83CF-2C44C7287519}" type="pres">
      <dgm:prSet presAssocID="{D0389F75-D54E-4AE8-95D5-EE142849F239}" presName="parSpace" presStyleCnt="0"/>
      <dgm:spPr/>
    </dgm:pt>
    <dgm:pt modelId="{D59594C4-F3E7-4E00-B62E-0F0CE41C0D9B}" type="pres">
      <dgm:prSet presAssocID="{0C51E292-C147-45F0-B116-518E69A23BF3}" presName="parTxOnly" presStyleLbl="node1" presStyleIdx="1" presStyleCnt="5">
        <dgm:presLayoutVars>
          <dgm:bulletEnabled val="1"/>
        </dgm:presLayoutVars>
      </dgm:prSet>
      <dgm:spPr/>
    </dgm:pt>
    <dgm:pt modelId="{A402F1BB-2C70-4347-9AD3-2327EF79FA8D}" type="pres">
      <dgm:prSet presAssocID="{DC425BD2-49B5-462D-85AB-52FE38227801}" presName="parSpace" presStyleCnt="0"/>
      <dgm:spPr/>
    </dgm:pt>
    <dgm:pt modelId="{660DC4DB-2ED0-4693-8592-35F9071E312E}" type="pres">
      <dgm:prSet presAssocID="{45C1A061-96F3-42DF-9261-A03AD0FDBB2C}" presName="parTxOnly" presStyleLbl="node1" presStyleIdx="2" presStyleCnt="5">
        <dgm:presLayoutVars>
          <dgm:bulletEnabled val="1"/>
        </dgm:presLayoutVars>
      </dgm:prSet>
      <dgm:spPr/>
    </dgm:pt>
    <dgm:pt modelId="{27EFCA3E-AD4F-4B38-8BFD-E510B465D8C4}" type="pres">
      <dgm:prSet presAssocID="{DC9C7EAB-909B-4F7F-A7C8-B25331184379}" presName="parSpace" presStyleCnt="0"/>
      <dgm:spPr/>
    </dgm:pt>
    <dgm:pt modelId="{B0ACFC7D-BFD7-4A23-9094-B1ED6F5D072F}" type="pres">
      <dgm:prSet presAssocID="{45807DC5-0DE9-4E57-8E7F-C231347053A3}" presName="parTxOnly" presStyleLbl="node1" presStyleIdx="3" presStyleCnt="5">
        <dgm:presLayoutVars>
          <dgm:bulletEnabled val="1"/>
        </dgm:presLayoutVars>
      </dgm:prSet>
      <dgm:spPr/>
    </dgm:pt>
    <dgm:pt modelId="{858D9E96-4315-41BE-9D89-D3C8F735F926}" type="pres">
      <dgm:prSet presAssocID="{75E7D824-06A6-498E-8323-0081F8F1A0C4}" presName="parSpace" presStyleCnt="0"/>
      <dgm:spPr/>
    </dgm:pt>
    <dgm:pt modelId="{C0BD53E8-AFCC-4E26-9352-8D4FD303ADEB}" type="pres">
      <dgm:prSet presAssocID="{967C0AE2-233F-4E9F-9548-794163519467}" presName="parTxOnly" presStyleLbl="node1" presStyleIdx="4" presStyleCnt="5">
        <dgm:presLayoutVars>
          <dgm:bulletEnabled val="1"/>
        </dgm:presLayoutVars>
      </dgm:prSet>
      <dgm:spPr/>
    </dgm:pt>
  </dgm:ptLst>
  <dgm:cxnLst>
    <dgm:cxn modelId="{FB980433-93DC-461B-B4A4-C6B7809FC75E}" srcId="{88623AA0-AC20-4093-8EF1-B77311046B2F}" destId="{0C51E292-C147-45F0-B116-518E69A23BF3}" srcOrd="1" destOrd="0" parTransId="{C56B0382-A08C-4C28-9D2A-1E929A019950}" sibTransId="{DC425BD2-49B5-462D-85AB-52FE38227801}"/>
    <dgm:cxn modelId="{3CFF334B-86D3-489F-A92D-0476650CA4DF}" srcId="{88623AA0-AC20-4093-8EF1-B77311046B2F}" destId="{5AE97964-CF91-45D4-9FD1-88734ED91568}" srcOrd="0" destOrd="0" parTransId="{CBCE968F-A87B-4485-B59D-10E3CE68EACC}" sibTransId="{D0389F75-D54E-4AE8-95D5-EE142849F239}"/>
    <dgm:cxn modelId="{BAB6A04B-0A10-405A-932F-E107EE2A4CAB}" type="presOf" srcId="{5AE97964-CF91-45D4-9FD1-88734ED91568}" destId="{A92FE9C5-457F-419B-AB34-961C009CE466}" srcOrd="0" destOrd="0" presId="urn:microsoft.com/office/officeart/2005/8/layout/hChevron3"/>
    <dgm:cxn modelId="{C636CC54-906B-4FBC-A786-814B156596B5}" type="presOf" srcId="{45C1A061-96F3-42DF-9261-A03AD0FDBB2C}" destId="{660DC4DB-2ED0-4693-8592-35F9071E312E}" srcOrd="0" destOrd="0" presId="urn:microsoft.com/office/officeart/2005/8/layout/hChevron3"/>
    <dgm:cxn modelId="{B3FB2DBB-F692-46AD-B0E4-69A2F5C0F841}" type="presOf" srcId="{0C51E292-C147-45F0-B116-518E69A23BF3}" destId="{D59594C4-F3E7-4E00-B62E-0F0CE41C0D9B}" srcOrd="0" destOrd="0" presId="urn:microsoft.com/office/officeart/2005/8/layout/hChevron3"/>
    <dgm:cxn modelId="{28A01DD2-C7A1-484C-A323-326D5B3EEADC}" type="presOf" srcId="{45807DC5-0DE9-4E57-8E7F-C231347053A3}" destId="{B0ACFC7D-BFD7-4A23-9094-B1ED6F5D072F}" srcOrd="0" destOrd="0" presId="urn:microsoft.com/office/officeart/2005/8/layout/hChevron3"/>
    <dgm:cxn modelId="{645A3EDD-DDA6-4383-B3A3-055C632C7275}" srcId="{88623AA0-AC20-4093-8EF1-B77311046B2F}" destId="{967C0AE2-233F-4E9F-9548-794163519467}" srcOrd="4" destOrd="0" parTransId="{D8A83784-81F0-45CD-9CD8-EB04DB8DA7B0}" sibTransId="{A2513F08-2285-446D-9F5A-D2C0C9166A69}"/>
    <dgm:cxn modelId="{7942B3DE-6366-4916-8478-01F023ABEFFC}" type="presOf" srcId="{88623AA0-AC20-4093-8EF1-B77311046B2F}" destId="{7634A5BD-A1D5-4FF9-A1E8-0BA39EF787BD}" srcOrd="0" destOrd="0" presId="urn:microsoft.com/office/officeart/2005/8/layout/hChevron3"/>
    <dgm:cxn modelId="{102DCEDF-3BC4-468D-88F0-02CFC1AA776B}" srcId="{88623AA0-AC20-4093-8EF1-B77311046B2F}" destId="{45807DC5-0DE9-4E57-8E7F-C231347053A3}" srcOrd="3" destOrd="0" parTransId="{DD41EF03-F722-4CC6-9D37-CF3CB252FC4F}" sibTransId="{75E7D824-06A6-498E-8323-0081F8F1A0C4}"/>
    <dgm:cxn modelId="{BF9513EF-73C8-41AA-8799-568295052122}" srcId="{88623AA0-AC20-4093-8EF1-B77311046B2F}" destId="{45C1A061-96F3-42DF-9261-A03AD0FDBB2C}" srcOrd="2" destOrd="0" parTransId="{5AF38054-2E6B-4336-83DA-E835DCE4319F}" sibTransId="{DC9C7EAB-909B-4F7F-A7C8-B25331184379}"/>
    <dgm:cxn modelId="{9AC3F3F9-7810-417B-BCA7-FBAF04E51AC5}" type="presOf" srcId="{967C0AE2-233F-4E9F-9548-794163519467}" destId="{C0BD53E8-AFCC-4E26-9352-8D4FD303ADEB}" srcOrd="0" destOrd="0" presId="urn:microsoft.com/office/officeart/2005/8/layout/hChevron3"/>
    <dgm:cxn modelId="{CE7DD1CC-16F2-4F9D-8E61-E66BD26FCA57}" type="presParOf" srcId="{7634A5BD-A1D5-4FF9-A1E8-0BA39EF787BD}" destId="{A92FE9C5-457F-419B-AB34-961C009CE466}" srcOrd="0" destOrd="0" presId="urn:microsoft.com/office/officeart/2005/8/layout/hChevron3"/>
    <dgm:cxn modelId="{2BF772C3-9332-496F-9351-6816118F2DEE}" type="presParOf" srcId="{7634A5BD-A1D5-4FF9-A1E8-0BA39EF787BD}" destId="{7E6E5DDB-2E3B-44E4-83CF-2C44C7287519}" srcOrd="1" destOrd="0" presId="urn:microsoft.com/office/officeart/2005/8/layout/hChevron3"/>
    <dgm:cxn modelId="{E6B570E5-941C-4C12-A5D3-95E05B05487F}" type="presParOf" srcId="{7634A5BD-A1D5-4FF9-A1E8-0BA39EF787BD}" destId="{D59594C4-F3E7-4E00-B62E-0F0CE41C0D9B}" srcOrd="2" destOrd="0" presId="urn:microsoft.com/office/officeart/2005/8/layout/hChevron3"/>
    <dgm:cxn modelId="{C1CE8224-360A-438E-B503-6ADFB2B12547}" type="presParOf" srcId="{7634A5BD-A1D5-4FF9-A1E8-0BA39EF787BD}" destId="{A402F1BB-2C70-4347-9AD3-2327EF79FA8D}" srcOrd="3" destOrd="0" presId="urn:microsoft.com/office/officeart/2005/8/layout/hChevron3"/>
    <dgm:cxn modelId="{E7030D33-7730-480E-A559-17EAF8A929FD}" type="presParOf" srcId="{7634A5BD-A1D5-4FF9-A1E8-0BA39EF787BD}" destId="{660DC4DB-2ED0-4693-8592-35F9071E312E}" srcOrd="4" destOrd="0" presId="urn:microsoft.com/office/officeart/2005/8/layout/hChevron3"/>
    <dgm:cxn modelId="{3C98B5BF-A78C-49DD-9536-AD8CDA5D1F7D}" type="presParOf" srcId="{7634A5BD-A1D5-4FF9-A1E8-0BA39EF787BD}" destId="{27EFCA3E-AD4F-4B38-8BFD-E510B465D8C4}" srcOrd="5" destOrd="0" presId="urn:microsoft.com/office/officeart/2005/8/layout/hChevron3"/>
    <dgm:cxn modelId="{E4668614-A7D0-4E20-B2B6-B266097F075C}" type="presParOf" srcId="{7634A5BD-A1D5-4FF9-A1E8-0BA39EF787BD}" destId="{B0ACFC7D-BFD7-4A23-9094-B1ED6F5D072F}" srcOrd="6" destOrd="0" presId="urn:microsoft.com/office/officeart/2005/8/layout/hChevron3"/>
    <dgm:cxn modelId="{2311527C-673C-48F7-83BC-2CE8DCA44BC6}" type="presParOf" srcId="{7634A5BD-A1D5-4FF9-A1E8-0BA39EF787BD}" destId="{858D9E96-4315-41BE-9D89-D3C8F735F926}" srcOrd="7" destOrd="0" presId="urn:microsoft.com/office/officeart/2005/8/layout/hChevron3"/>
    <dgm:cxn modelId="{CF188B20-71F3-4E43-8FEE-B22E181ACAB2}" type="presParOf" srcId="{7634A5BD-A1D5-4FF9-A1E8-0BA39EF787BD}" destId="{C0BD53E8-AFCC-4E26-9352-8D4FD303ADEB}" srcOrd="8"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8623AA0-AC20-4093-8EF1-B77311046B2F}" type="doc">
      <dgm:prSet loTypeId="urn:microsoft.com/office/officeart/2005/8/layout/hChevron3" loCatId="process" qsTypeId="urn:microsoft.com/office/officeart/2005/8/quickstyle/simple1" qsCatId="simple" csTypeId="urn:microsoft.com/office/officeart/2005/8/colors/accent1_2" csCatId="accent1" phldr="1"/>
      <dgm:spPr/>
    </dgm:pt>
    <dgm:pt modelId="{5AE97964-CF91-45D4-9FD1-88734ED91568}">
      <dgm:prSet phldrT="[Text]" custT="1"/>
      <dgm:spPr/>
      <dgm:t>
        <a:bodyPr/>
        <a:lstStyle/>
        <a:p>
          <a:r>
            <a:rPr lang="zh-CN" altLang="en-US" sz="2000" b="1" dirty="0"/>
            <a:t>新增</a:t>
          </a:r>
          <a:endParaRPr lang="en-US" altLang="zh-CN" sz="2000" b="1" dirty="0"/>
        </a:p>
        <a:p>
          <a:r>
            <a:rPr lang="zh-CN" altLang="en-US" sz="2000" b="1" dirty="0"/>
            <a:t>（采购、建造等）</a:t>
          </a:r>
        </a:p>
      </dgm:t>
    </dgm:pt>
    <dgm:pt modelId="{CBCE968F-A87B-4485-B59D-10E3CE68EACC}" cxnId="{3CFF334B-86D3-489F-A92D-0476650CA4DF}" type="parTrans">
      <dgm:prSet/>
      <dgm:spPr/>
      <dgm:t>
        <a:bodyPr/>
        <a:lstStyle/>
        <a:p>
          <a:endParaRPr lang="zh-CN" altLang="en-US"/>
        </a:p>
      </dgm:t>
    </dgm:pt>
    <dgm:pt modelId="{D0389F75-D54E-4AE8-95D5-EE142849F239}" cxnId="{3CFF334B-86D3-489F-A92D-0476650CA4DF}" type="sibTrans">
      <dgm:prSet/>
      <dgm:spPr/>
      <dgm:t>
        <a:bodyPr/>
        <a:lstStyle/>
        <a:p>
          <a:endParaRPr lang="zh-CN" altLang="en-US"/>
        </a:p>
      </dgm:t>
    </dgm:pt>
    <dgm:pt modelId="{0C51E292-C147-45F0-B116-518E69A23BF3}">
      <dgm:prSet phldrT="[Text]" custT="1"/>
      <dgm:spPr/>
      <dgm:t>
        <a:bodyPr/>
        <a:lstStyle/>
        <a:p>
          <a:r>
            <a:rPr lang="zh-CN" altLang="en-US" sz="2000" b="1" dirty="0"/>
            <a:t>资产验收入库</a:t>
          </a:r>
        </a:p>
      </dgm:t>
    </dgm:pt>
    <dgm:pt modelId="{C56B0382-A08C-4C28-9D2A-1E929A019950}" cxnId="{FB980433-93DC-461B-B4A4-C6B7809FC75E}" type="parTrans">
      <dgm:prSet/>
      <dgm:spPr/>
      <dgm:t>
        <a:bodyPr/>
        <a:lstStyle/>
        <a:p>
          <a:endParaRPr lang="zh-CN" altLang="en-US"/>
        </a:p>
      </dgm:t>
    </dgm:pt>
    <dgm:pt modelId="{DC425BD2-49B5-462D-85AB-52FE38227801}" cxnId="{FB980433-93DC-461B-B4A4-C6B7809FC75E}" type="sibTrans">
      <dgm:prSet/>
      <dgm:spPr/>
      <dgm:t>
        <a:bodyPr/>
        <a:lstStyle/>
        <a:p>
          <a:endParaRPr lang="zh-CN" altLang="en-US"/>
        </a:p>
      </dgm:t>
    </dgm:pt>
    <dgm:pt modelId="{45C1A061-96F3-42DF-9261-A03AD0FDBB2C}">
      <dgm:prSet phldrT="[Text]" custT="1"/>
      <dgm:spPr/>
      <dgm:t>
        <a:bodyPr/>
        <a:lstStyle/>
        <a:p>
          <a:r>
            <a:rPr lang="zh-CN" altLang="en-US" sz="2000" b="1" dirty="0"/>
            <a:t>资产台账维护</a:t>
          </a:r>
        </a:p>
      </dgm:t>
    </dgm:pt>
    <dgm:pt modelId="{5AF38054-2E6B-4336-83DA-E835DCE4319F}" cxnId="{BF9513EF-73C8-41AA-8799-568295052122}" type="parTrans">
      <dgm:prSet/>
      <dgm:spPr/>
      <dgm:t>
        <a:bodyPr/>
        <a:lstStyle/>
        <a:p>
          <a:endParaRPr lang="zh-CN" altLang="en-US"/>
        </a:p>
      </dgm:t>
    </dgm:pt>
    <dgm:pt modelId="{DC9C7EAB-909B-4F7F-A7C8-B25331184379}" cxnId="{BF9513EF-73C8-41AA-8799-568295052122}" type="sibTrans">
      <dgm:prSet/>
      <dgm:spPr/>
      <dgm:t>
        <a:bodyPr/>
        <a:lstStyle/>
        <a:p>
          <a:endParaRPr lang="zh-CN" altLang="en-US"/>
        </a:p>
      </dgm:t>
    </dgm:pt>
    <dgm:pt modelId="{45807DC5-0DE9-4E57-8E7F-C231347053A3}">
      <dgm:prSet phldrT="[Text]" custT="1"/>
      <dgm:spPr/>
      <dgm:t>
        <a:bodyPr/>
        <a:lstStyle/>
        <a:p>
          <a:r>
            <a:rPr lang="zh-CN" altLang="en-US" sz="2000" b="1" dirty="0"/>
            <a:t>资产领用登记</a:t>
          </a:r>
        </a:p>
      </dgm:t>
    </dgm:pt>
    <dgm:pt modelId="{DD41EF03-F722-4CC6-9D37-CF3CB252FC4F}" cxnId="{102DCEDF-3BC4-468D-88F0-02CFC1AA776B}" type="parTrans">
      <dgm:prSet/>
      <dgm:spPr/>
      <dgm:t>
        <a:bodyPr/>
        <a:lstStyle/>
        <a:p>
          <a:endParaRPr lang="zh-CN" altLang="en-US"/>
        </a:p>
      </dgm:t>
    </dgm:pt>
    <dgm:pt modelId="{75E7D824-06A6-498E-8323-0081F8F1A0C4}" cxnId="{102DCEDF-3BC4-468D-88F0-02CFC1AA776B}" type="sibTrans">
      <dgm:prSet/>
      <dgm:spPr/>
      <dgm:t>
        <a:bodyPr/>
        <a:lstStyle/>
        <a:p>
          <a:endParaRPr lang="zh-CN" altLang="en-US"/>
        </a:p>
      </dgm:t>
    </dgm:pt>
    <dgm:pt modelId="{967C0AE2-233F-4E9F-9548-794163519467}">
      <dgm:prSet phldrT="[Text]" custT="1"/>
      <dgm:spPr/>
      <dgm:t>
        <a:bodyPr/>
        <a:lstStyle/>
        <a:p>
          <a:r>
            <a:rPr lang="zh-CN" altLang="en-US" sz="2000" b="1" dirty="0"/>
            <a:t>资产财务台账</a:t>
          </a:r>
        </a:p>
      </dgm:t>
    </dgm:pt>
    <dgm:pt modelId="{D8A83784-81F0-45CD-9CD8-EB04DB8DA7B0}" cxnId="{645A3EDD-DDA6-4383-B3A3-055C632C7275}" type="parTrans">
      <dgm:prSet/>
      <dgm:spPr/>
      <dgm:t>
        <a:bodyPr/>
        <a:lstStyle/>
        <a:p>
          <a:endParaRPr lang="zh-CN" altLang="en-US"/>
        </a:p>
      </dgm:t>
    </dgm:pt>
    <dgm:pt modelId="{A2513F08-2285-446D-9F5A-D2C0C9166A69}" cxnId="{645A3EDD-DDA6-4383-B3A3-055C632C7275}" type="sibTrans">
      <dgm:prSet/>
      <dgm:spPr/>
      <dgm:t>
        <a:bodyPr/>
        <a:lstStyle/>
        <a:p>
          <a:endParaRPr lang="zh-CN" altLang="en-US"/>
        </a:p>
      </dgm:t>
    </dgm:pt>
    <dgm:pt modelId="{7634A5BD-A1D5-4FF9-A1E8-0BA39EF787BD}" type="pres">
      <dgm:prSet presAssocID="{88623AA0-AC20-4093-8EF1-B77311046B2F}" presName="Name0" presStyleCnt="0">
        <dgm:presLayoutVars>
          <dgm:dir/>
          <dgm:resizeHandles val="exact"/>
        </dgm:presLayoutVars>
      </dgm:prSet>
      <dgm:spPr/>
    </dgm:pt>
    <dgm:pt modelId="{A92FE9C5-457F-419B-AB34-961C009CE466}" type="pres">
      <dgm:prSet presAssocID="{5AE97964-CF91-45D4-9FD1-88734ED91568}" presName="parTxOnly" presStyleLbl="node1" presStyleIdx="0" presStyleCnt="5">
        <dgm:presLayoutVars>
          <dgm:bulletEnabled val="1"/>
        </dgm:presLayoutVars>
      </dgm:prSet>
      <dgm:spPr/>
    </dgm:pt>
    <dgm:pt modelId="{7E6E5DDB-2E3B-44E4-83CF-2C44C7287519}" type="pres">
      <dgm:prSet presAssocID="{D0389F75-D54E-4AE8-95D5-EE142849F239}" presName="parSpace" presStyleCnt="0"/>
      <dgm:spPr/>
    </dgm:pt>
    <dgm:pt modelId="{D59594C4-F3E7-4E00-B62E-0F0CE41C0D9B}" type="pres">
      <dgm:prSet presAssocID="{0C51E292-C147-45F0-B116-518E69A23BF3}" presName="parTxOnly" presStyleLbl="node1" presStyleIdx="1" presStyleCnt="5">
        <dgm:presLayoutVars>
          <dgm:bulletEnabled val="1"/>
        </dgm:presLayoutVars>
      </dgm:prSet>
      <dgm:spPr/>
    </dgm:pt>
    <dgm:pt modelId="{A402F1BB-2C70-4347-9AD3-2327EF79FA8D}" type="pres">
      <dgm:prSet presAssocID="{DC425BD2-49B5-462D-85AB-52FE38227801}" presName="parSpace" presStyleCnt="0"/>
      <dgm:spPr/>
    </dgm:pt>
    <dgm:pt modelId="{660DC4DB-2ED0-4693-8592-35F9071E312E}" type="pres">
      <dgm:prSet presAssocID="{45C1A061-96F3-42DF-9261-A03AD0FDBB2C}" presName="parTxOnly" presStyleLbl="node1" presStyleIdx="2" presStyleCnt="5">
        <dgm:presLayoutVars>
          <dgm:bulletEnabled val="1"/>
        </dgm:presLayoutVars>
      </dgm:prSet>
      <dgm:spPr/>
    </dgm:pt>
    <dgm:pt modelId="{27EFCA3E-AD4F-4B38-8BFD-E510B465D8C4}" type="pres">
      <dgm:prSet presAssocID="{DC9C7EAB-909B-4F7F-A7C8-B25331184379}" presName="parSpace" presStyleCnt="0"/>
      <dgm:spPr/>
    </dgm:pt>
    <dgm:pt modelId="{B0ACFC7D-BFD7-4A23-9094-B1ED6F5D072F}" type="pres">
      <dgm:prSet presAssocID="{45807DC5-0DE9-4E57-8E7F-C231347053A3}" presName="parTxOnly" presStyleLbl="node1" presStyleIdx="3" presStyleCnt="5">
        <dgm:presLayoutVars>
          <dgm:bulletEnabled val="1"/>
        </dgm:presLayoutVars>
      </dgm:prSet>
      <dgm:spPr/>
    </dgm:pt>
    <dgm:pt modelId="{858D9E96-4315-41BE-9D89-D3C8F735F926}" type="pres">
      <dgm:prSet presAssocID="{75E7D824-06A6-498E-8323-0081F8F1A0C4}" presName="parSpace" presStyleCnt="0"/>
      <dgm:spPr/>
    </dgm:pt>
    <dgm:pt modelId="{C0BD53E8-AFCC-4E26-9352-8D4FD303ADEB}" type="pres">
      <dgm:prSet presAssocID="{967C0AE2-233F-4E9F-9548-794163519467}" presName="parTxOnly" presStyleLbl="node1" presStyleIdx="4" presStyleCnt="5">
        <dgm:presLayoutVars>
          <dgm:bulletEnabled val="1"/>
        </dgm:presLayoutVars>
      </dgm:prSet>
      <dgm:spPr/>
    </dgm:pt>
  </dgm:ptLst>
  <dgm:cxnLst>
    <dgm:cxn modelId="{90EAF302-7CBD-451A-A272-A9E6C229FFD4}" type="presOf" srcId="{45807DC5-0DE9-4E57-8E7F-C231347053A3}" destId="{B0ACFC7D-BFD7-4A23-9094-B1ED6F5D072F}" srcOrd="0" destOrd="0" presId="urn:microsoft.com/office/officeart/2005/8/layout/hChevron3"/>
    <dgm:cxn modelId="{FB980433-93DC-461B-B4A4-C6B7809FC75E}" srcId="{88623AA0-AC20-4093-8EF1-B77311046B2F}" destId="{0C51E292-C147-45F0-B116-518E69A23BF3}" srcOrd="1" destOrd="0" parTransId="{C56B0382-A08C-4C28-9D2A-1E929A019950}" sibTransId="{DC425BD2-49B5-462D-85AB-52FE38227801}"/>
    <dgm:cxn modelId="{5F500768-E85C-426F-8C85-8B4074B433C4}" type="presOf" srcId="{45C1A061-96F3-42DF-9261-A03AD0FDBB2C}" destId="{660DC4DB-2ED0-4693-8592-35F9071E312E}" srcOrd="0" destOrd="0" presId="urn:microsoft.com/office/officeart/2005/8/layout/hChevron3"/>
    <dgm:cxn modelId="{3CFF334B-86D3-489F-A92D-0476650CA4DF}" srcId="{88623AA0-AC20-4093-8EF1-B77311046B2F}" destId="{5AE97964-CF91-45D4-9FD1-88734ED91568}" srcOrd="0" destOrd="0" parTransId="{CBCE968F-A87B-4485-B59D-10E3CE68EACC}" sibTransId="{D0389F75-D54E-4AE8-95D5-EE142849F239}"/>
    <dgm:cxn modelId="{61C89E85-9A87-460B-9E72-7C9616019D66}" type="presOf" srcId="{88623AA0-AC20-4093-8EF1-B77311046B2F}" destId="{7634A5BD-A1D5-4FF9-A1E8-0BA39EF787BD}" srcOrd="0" destOrd="0" presId="urn:microsoft.com/office/officeart/2005/8/layout/hChevron3"/>
    <dgm:cxn modelId="{64973D98-50B3-462C-9BBB-66B3A9757863}" type="presOf" srcId="{5AE97964-CF91-45D4-9FD1-88734ED91568}" destId="{A92FE9C5-457F-419B-AB34-961C009CE466}" srcOrd="0" destOrd="0" presId="urn:microsoft.com/office/officeart/2005/8/layout/hChevron3"/>
    <dgm:cxn modelId="{C1CBCCA4-5662-47AE-B164-3F48B32A4637}" type="presOf" srcId="{0C51E292-C147-45F0-B116-518E69A23BF3}" destId="{D59594C4-F3E7-4E00-B62E-0F0CE41C0D9B}" srcOrd="0" destOrd="0" presId="urn:microsoft.com/office/officeart/2005/8/layout/hChevron3"/>
    <dgm:cxn modelId="{CF89C5C6-2F9A-4E41-BDA6-3E88EC8EA88F}" type="presOf" srcId="{967C0AE2-233F-4E9F-9548-794163519467}" destId="{C0BD53E8-AFCC-4E26-9352-8D4FD303ADEB}" srcOrd="0" destOrd="0" presId="urn:microsoft.com/office/officeart/2005/8/layout/hChevron3"/>
    <dgm:cxn modelId="{645A3EDD-DDA6-4383-B3A3-055C632C7275}" srcId="{88623AA0-AC20-4093-8EF1-B77311046B2F}" destId="{967C0AE2-233F-4E9F-9548-794163519467}" srcOrd="4" destOrd="0" parTransId="{D8A83784-81F0-45CD-9CD8-EB04DB8DA7B0}" sibTransId="{A2513F08-2285-446D-9F5A-D2C0C9166A69}"/>
    <dgm:cxn modelId="{102DCEDF-3BC4-468D-88F0-02CFC1AA776B}" srcId="{88623AA0-AC20-4093-8EF1-B77311046B2F}" destId="{45807DC5-0DE9-4E57-8E7F-C231347053A3}" srcOrd="3" destOrd="0" parTransId="{DD41EF03-F722-4CC6-9D37-CF3CB252FC4F}" sibTransId="{75E7D824-06A6-498E-8323-0081F8F1A0C4}"/>
    <dgm:cxn modelId="{BF9513EF-73C8-41AA-8799-568295052122}" srcId="{88623AA0-AC20-4093-8EF1-B77311046B2F}" destId="{45C1A061-96F3-42DF-9261-A03AD0FDBB2C}" srcOrd="2" destOrd="0" parTransId="{5AF38054-2E6B-4336-83DA-E835DCE4319F}" sibTransId="{DC9C7EAB-909B-4F7F-A7C8-B25331184379}"/>
    <dgm:cxn modelId="{325233A4-AEBC-4E4D-ADB8-A28EA2384390}" type="presParOf" srcId="{7634A5BD-A1D5-4FF9-A1E8-0BA39EF787BD}" destId="{A92FE9C5-457F-419B-AB34-961C009CE466}" srcOrd="0" destOrd="0" presId="urn:microsoft.com/office/officeart/2005/8/layout/hChevron3"/>
    <dgm:cxn modelId="{6832F909-B2F5-4B31-A42C-230585B667D5}" type="presParOf" srcId="{7634A5BD-A1D5-4FF9-A1E8-0BA39EF787BD}" destId="{7E6E5DDB-2E3B-44E4-83CF-2C44C7287519}" srcOrd="1" destOrd="0" presId="urn:microsoft.com/office/officeart/2005/8/layout/hChevron3"/>
    <dgm:cxn modelId="{3CB3B427-1864-4BAF-B692-21D3F24288B5}" type="presParOf" srcId="{7634A5BD-A1D5-4FF9-A1E8-0BA39EF787BD}" destId="{D59594C4-F3E7-4E00-B62E-0F0CE41C0D9B}" srcOrd="2" destOrd="0" presId="urn:microsoft.com/office/officeart/2005/8/layout/hChevron3"/>
    <dgm:cxn modelId="{C44AF3D5-FD79-4D4F-96C0-AB0F5659595C}" type="presParOf" srcId="{7634A5BD-A1D5-4FF9-A1E8-0BA39EF787BD}" destId="{A402F1BB-2C70-4347-9AD3-2327EF79FA8D}" srcOrd="3" destOrd="0" presId="urn:microsoft.com/office/officeart/2005/8/layout/hChevron3"/>
    <dgm:cxn modelId="{52F2D43B-4203-4481-9129-019DDBD67C9F}" type="presParOf" srcId="{7634A5BD-A1D5-4FF9-A1E8-0BA39EF787BD}" destId="{660DC4DB-2ED0-4693-8592-35F9071E312E}" srcOrd="4" destOrd="0" presId="urn:microsoft.com/office/officeart/2005/8/layout/hChevron3"/>
    <dgm:cxn modelId="{8777C306-D09A-49D1-A9EC-7FA9D4311A6C}" type="presParOf" srcId="{7634A5BD-A1D5-4FF9-A1E8-0BA39EF787BD}" destId="{27EFCA3E-AD4F-4B38-8BFD-E510B465D8C4}" srcOrd="5" destOrd="0" presId="urn:microsoft.com/office/officeart/2005/8/layout/hChevron3"/>
    <dgm:cxn modelId="{8810C5FA-C26C-442F-9DBC-4AA114E5B25E}" type="presParOf" srcId="{7634A5BD-A1D5-4FF9-A1E8-0BA39EF787BD}" destId="{B0ACFC7D-BFD7-4A23-9094-B1ED6F5D072F}" srcOrd="6" destOrd="0" presId="urn:microsoft.com/office/officeart/2005/8/layout/hChevron3"/>
    <dgm:cxn modelId="{BCC83FBA-C561-454B-A574-5BCEF5E592AF}" type="presParOf" srcId="{7634A5BD-A1D5-4FF9-A1E8-0BA39EF787BD}" destId="{858D9E96-4315-41BE-9D89-D3C8F735F926}" srcOrd="7" destOrd="0" presId="urn:microsoft.com/office/officeart/2005/8/layout/hChevron3"/>
    <dgm:cxn modelId="{23559C08-A88A-4EDF-98C6-7257C044EF73}" type="presParOf" srcId="{7634A5BD-A1D5-4FF9-A1E8-0BA39EF787BD}" destId="{C0BD53E8-AFCC-4E26-9352-8D4FD303ADEB}" srcOrd="8"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F022C95-1A1E-4380-964E-80AD4EBF47B8}"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zh-CN" altLang="en-US"/>
        </a:p>
      </dgm:t>
    </dgm:pt>
    <dgm:pt modelId="{647E2746-DD9E-4784-9BBD-8CF49B0FA594}">
      <dgm:prSet phldrT="[Text]" custT="1"/>
      <dgm:spPr/>
      <dgm:t>
        <a:bodyPr/>
        <a:lstStyle/>
        <a:p>
          <a:pPr algn="ctr"/>
          <a:r>
            <a:rPr lang="zh-CN" altLang="en-US" sz="1600" b="1" noProof="0" dirty="0"/>
            <a:t>资产基本信息：</a:t>
          </a:r>
          <a:endParaRPr lang="en-US" altLang="zh-CN" sz="1600" b="1" noProof="0" dirty="0"/>
        </a:p>
        <a:p>
          <a:pPr algn="l"/>
          <a:r>
            <a:rPr lang="zh-CN" altLang="en-US" sz="1600" dirty="0"/>
            <a:t>资产编码</a:t>
          </a:r>
          <a:endParaRPr lang="en-US" altLang="zh-CN" sz="1600" dirty="0"/>
        </a:p>
        <a:p>
          <a:pPr algn="l"/>
          <a:r>
            <a:rPr lang="zh-CN" altLang="en-US" sz="1600" noProof="0" dirty="0"/>
            <a:t>资产名称</a:t>
          </a:r>
          <a:endParaRPr lang="en-US" altLang="zh-CN" sz="1600" noProof="0" dirty="0"/>
        </a:p>
        <a:p>
          <a:pPr algn="l"/>
          <a:r>
            <a:rPr lang="zh-CN" altLang="en-US" sz="1600" dirty="0"/>
            <a:t>资产型号</a:t>
          </a:r>
        </a:p>
      </dgm:t>
    </dgm:pt>
    <dgm:pt modelId="{4991ADCC-B976-4BE8-A62C-ED3D82D944F0}" cxnId="{4668A31E-4B05-461C-BBB4-B4BC6BC6FA33}" type="parTrans">
      <dgm:prSet/>
      <dgm:spPr/>
      <dgm:t>
        <a:bodyPr/>
        <a:lstStyle/>
        <a:p>
          <a:endParaRPr lang="zh-CN" altLang="en-US"/>
        </a:p>
      </dgm:t>
    </dgm:pt>
    <dgm:pt modelId="{887269A9-6A35-424D-8303-437F0DFD9B89}" cxnId="{4668A31E-4B05-461C-BBB4-B4BC6BC6FA33}" type="sibTrans">
      <dgm:prSet/>
      <dgm:spPr/>
      <dgm:t>
        <a:bodyPr/>
        <a:lstStyle/>
        <a:p>
          <a:endParaRPr lang="zh-CN" altLang="en-US"/>
        </a:p>
      </dgm:t>
    </dgm:pt>
    <dgm:pt modelId="{ECE1D18B-428D-4D14-97B4-FED3FB7F3FDE}">
      <dgm:prSet phldrT="[Text]" custT="1"/>
      <dgm:spPr/>
      <dgm:t>
        <a:bodyPr/>
        <a:lstStyle/>
        <a:p>
          <a:pPr algn="ctr"/>
          <a:r>
            <a:rPr lang="zh-CN" altLang="en-US" sz="1600" b="1" noProof="0" dirty="0"/>
            <a:t>资产价值信息</a:t>
          </a:r>
          <a:r>
            <a:rPr lang="en-GB" altLang="zh-CN" sz="1600" b="1" noProof="0" dirty="0"/>
            <a:t>:</a:t>
          </a:r>
        </a:p>
        <a:p>
          <a:pPr algn="l"/>
          <a:r>
            <a:rPr lang="zh-CN" altLang="en-US" sz="1600" dirty="0"/>
            <a:t>原值</a:t>
          </a:r>
          <a:endParaRPr lang="en-US" altLang="zh-CN" sz="1600" dirty="0"/>
        </a:p>
        <a:p>
          <a:pPr algn="l"/>
          <a:r>
            <a:rPr lang="zh-CN" altLang="en-US" sz="1600" dirty="0"/>
            <a:t>累计折旧</a:t>
          </a:r>
          <a:endParaRPr lang="en-US" altLang="zh-CN" sz="1600" dirty="0"/>
        </a:p>
        <a:p>
          <a:pPr algn="l"/>
          <a:r>
            <a:rPr lang="zh-CN" altLang="en-US" sz="1600" dirty="0"/>
            <a:t>净值</a:t>
          </a:r>
          <a:endParaRPr lang="en-US" altLang="zh-CN" sz="1600" dirty="0"/>
        </a:p>
      </dgm:t>
    </dgm:pt>
    <dgm:pt modelId="{7DD80D09-EC9B-4E87-AF0D-7F89BF05D2BB}" cxnId="{85B41978-6707-4296-8AF6-A3B1B4590BDD}" type="parTrans">
      <dgm:prSet/>
      <dgm:spPr/>
      <dgm:t>
        <a:bodyPr/>
        <a:lstStyle/>
        <a:p>
          <a:endParaRPr lang="zh-CN" altLang="en-US"/>
        </a:p>
      </dgm:t>
    </dgm:pt>
    <dgm:pt modelId="{D933C03D-D5B1-42A1-8141-B6B768A875A5}" cxnId="{85B41978-6707-4296-8AF6-A3B1B4590BDD}" type="sibTrans">
      <dgm:prSet/>
      <dgm:spPr/>
      <dgm:t>
        <a:bodyPr/>
        <a:lstStyle/>
        <a:p>
          <a:endParaRPr lang="zh-CN" altLang="en-US"/>
        </a:p>
      </dgm:t>
    </dgm:pt>
    <dgm:pt modelId="{C3B51076-AB13-44ED-BD2B-059118509B17}">
      <dgm:prSet phldrT="[Text]" custT="1"/>
      <dgm:spPr/>
      <dgm:t>
        <a:bodyPr/>
        <a:lstStyle/>
        <a:p>
          <a:pPr algn="ctr"/>
          <a:r>
            <a:rPr lang="zh-CN" altLang="en-US" sz="1600" b="1" noProof="0" dirty="0"/>
            <a:t>资产使用信息：</a:t>
          </a:r>
          <a:endParaRPr lang="en-US" altLang="zh-CN" sz="1600" b="1" noProof="0" dirty="0"/>
        </a:p>
        <a:p>
          <a:pPr algn="l"/>
          <a:r>
            <a:rPr lang="zh-CN" altLang="en-US" sz="1600" dirty="0"/>
            <a:t>开始使用时间</a:t>
          </a:r>
          <a:endParaRPr lang="en-US" altLang="zh-CN" sz="1600" dirty="0"/>
        </a:p>
        <a:p>
          <a:pPr algn="l"/>
          <a:r>
            <a:rPr lang="zh-CN" altLang="en-US" sz="1600" noProof="0" dirty="0"/>
            <a:t>使用年限</a:t>
          </a:r>
          <a:endParaRPr lang="en-US" altLang="zh-CN" sz="1600" noProof="0" dirty="0"/>
        </a:p>
        <a:p>
          <a:pPr algn="l"/>
          <a:r>
            <a:rPr lang="zh-CN" altLang="en-US" sz="1600" dirty="0"/>
            <a:t>已计提折旧月份</a:t>
          </a:r>
        </a:p>
      </dgm:t>
    </dgm:pt>
    <dgm:pt modelId="{863B7383-B8B1-4BA2-8B36-C4AC33E1761B}" cxnId="{60B4FA84-3DFA-485B-8668-56F074435139}" type="parTrans">
      <dgm:prSet/>
      <dgm:spPr/>
      <dgm:t>
        <a:bodyPr/>
        <a:lstStyle/>
        <a:p>
          <a:endParaRPr lang="zh-CN" altLang="en-US"/>
        </a:p>
      </dgm:t>
    </dgm:pt>
    <dgm:pt modelId="{BA7157C4-2C2F-452F-A5CC-D229ED99150F}" cxnId="{60B4FA84-3DFA-485B-8668-56F074435139}" type="sibTrans">
      <dgm:prSet/>
      <dgm:spPr/>
      <dgm:t>
        <a:bodyPr/>
        <a:lstStyle/>
        <a:p>
          <a:endParaRPr lang="zh-CN" altLang="en-US"/>
        </a:p>
      </dgm:t>
    </dgm:pt>
    <dgm:pt modelId="{DB1C2656-3E76-4961-A4C0-D751596C6936}">
      <dgm:prSet phldrT="[Text]" custT="1"/>
      <dgm:spPr/>
      <dgm:t>
        <a:bodyPr/>
        <a:lstStyle/>
        <a:p>
          <a:pPr algn="ctr"/>
          <a:r>
            <a:rPr lang="zh-CN" altLang="en-US" sz="1600" b="1" noProof="0" dirty="0"/>
            <a:t>资产存放信息：</a:t>
          </a:r>
          <a:endParaRPr lang="en-US" altLang="zh-CN" sz="1600" b="1" noProof="0" dirty="0"/>
        </a:p>
        <a:p>
          <a:pPr algn="l"/>
          <a:r>
            <a:rPr lang="zh-CN" altLang="en-US" sz="1600" noProof="0" dirty="0"/>
            <a:t>部门编号</a:t>
          </a:r>
          <a:endParaRPr lang="en-US" altLang="zh-CN" sz="1600" noProof="0" dirty="0"/>
        </a:p>
        <a:p>
          <a:pPr algn="l"/>
          <a:r>
            <a:rPr lang="zh-CN" altLang="en-US" sz="1600" dirty="0"/>
            <a:t>存放地点</a:t>
          </a:r>
          <a:endParaRPr lang="en-US" altLang="zh-CN" sz="1600" dirty="0"/>
        </a:p>
        <a:p>
          <a:pPr algn="l"/>
          <a:r>
            <a:rPr lang="zh-CN" altLang="en-US" sz="1600" noProof="0" dirty="0"/>
            <a:t>使用状况</a:t>
          </a:r>
          <a:endParaRPr lang="zh-CN" altLang="en-US" sz="1600" dirty="0"/>
        </a:p>
      </dgm:t>
    </dgm:pt>
    <dgm:pt modelId="{DE1EF874-4478-4655-B623-7B67A97333CD}" cxnId="{34BFAFA6-3779-430E-B8A1-4505F756AF6A}" type="parTrans">
      <dgm:prSet/>
      <dgm:spPr/>
      <dgm:t>
        <a:bodyPr/>
        <a:lstStyle/>
        <a:p>
          <a:endParaRPr lang="zh-CN" altLang="en-US"/>
        </a:p>
      </dgm:t>
    </dgm:pt>
    <dgm:pt modelId="{DB38960C-3564-4C67-A6BF-5970C5B0724A}" cxnId="{34BFAFA6-3779-430E-B8A1-4505F756AF6A}" type="sibTrans">
      <dgm:prSet/>
      <dgm:spPr/>
      <dgm:t>
        <a:bodyPr/>
        <a:lstStyle/>
        <a:p>
          <a:endParaRPr lang="zh-CN" altLang="en-US"/>
        </a:p>
      </dgm:t>
    </dgm:pt>
    <dgm:pt modelId="{B4846CA2-85AF-4427-8663-0E0EF54096DE}" type="pres">
      <dgm:prSet presAssocID="{3F022C95-1A1E-4380-964E-80AD4EBF47B8}" presName="matrix" presStyleCnt="0">
        <dgm:presLayoutVars>
          <dgm:chMax val="1"/>
          <dgm:dir/>
          <dgm:resizeHandles val="exact"/>
        </dgm:presLayoutVars>
      </dgm:prSet>
      <dgm:spPr/>
    </dgm:pt>
    <dgm:pt modelId="{E08F7A0F-5CF4-488C-B1A1-9B95E5042C53}" type="pres">
      <dgm:prSet presAssocID="{3F022C95-1A1E-4380-964E-80AD4EBF47B8}" presName="axisShape" presStyleLbl="bgShp" presStyleIdx="0" presStyleCnt="1"/>
      <dgm:spPr/>
    </dgm:pt>
    <dgm:pt modelId="{3C536140-820A-45A1-83E4-06F174D1FF0D}" type="pres">
      <dgm:prSet presAssocID="{3F022C95-1A1E-4380-964E-80AD4EBF47B8}" presName="rect1" presStyleLbl="node1" presStyleIdx="0" presStyleCnt="4">
        <dgm:presLayoutVars>
          <dgm:chMax val="0"/>
          <dgm:chPref val="0"/>
          <dgm:bulletEnabled val="1"/>
        </dgm:presLayoutVars>
      </dgm:prSet>
      <dgm:spPr/>
    </dgm:pt>
    <dgm:pt modelId="{223C4A01-7C86-4A39-B054-D8EF77E59EE2}" type="pres">
      <dgm:prSet presAssocID="{3F022C95-1A1E-4380-964E-80AD4EBF47B8}" presName="rect2" presStyleLbl="node1" presStyleIdx="1" presStyleCnt="4">
        <dgm:presLayoutVars>
          <dgm:chMax val="0"/>
          <dgm:chPref val="0"/>
          <dgm:bulletEnabled val="1"/>
        </dgm:presLayoutVars>
      </dgm:prSet>
      <dgm:spPr/>
    </dgm:pt>
    <dgm:pt modelId="{D0ABEE28-84F5-4267-B4B6-F5B4FF4171D4}" type="pres">
      <dgm:prSet presAssocID="{3F022C95-1A1E-4380-964E-80AD4EBF47B8}" presName="rect3" presStyleLbl="node1" presStyleIdx="2" presStyleCnt="4" custLinFactNeighborX="-2200" custLinFactNeighborY="-916">
        <dgm:presLayoutVars>
          <dgm:chMax val="0"/>
          <dgm:chPref val="0"/>
          <dgm:bulletEnabled val="1"/>
        </dgm:presLayoutVars>
      </dgm:prSet>
      <dgm:spPr/>
    </dgm:pt>
    <dgm:pt modelId="{D82160BB-824C-41C3-8018-736EB827660E}" type="pres">
      <dgm:prSet presAssocID="{3F022C95-1A1E-4380-964E-80AD4EBF47B8}" presName="rect4" presStyleLbl="node1" presStyleIdx="3" presStyleCnt="4">
        <dgm:presLayoutVars>
          <dgm:chMax val="0"/>
          <dgm:chPref val="0"/>
          <dgm:bulletEnabled val="1"/>
        </dgm:presLayoutVars>
      </dgm:prSet>
      <dgm:spPr/>
    </dgm:pt>
  </dgm:ptLst>
  <dgm:cxnLst>
    <dgm:cxn modelId="{7D57AF0F-B89F-40F2-B9EF-28B651A3FCF4}" type="presOf" srcId="{C3B51076-AB13-44ED-BD2B-059118509B17}" destId="{D0ABEE28-84F5-4267-B4B6-F5B4FF4171D4}" srcOrd="0" destOrd="0" presId="urn:microsoft.com/office/officeart/2005/8/layout/matrix2"/>
    <dgm:cxn modelId="{4668A31E-4B05-461C-BBB4-B4BC6BC6FA33}" srcId="{3F022C95-1A1E-4380-964E-80AD4EBF47B8}" destId="{647E2746-DD9E-4784-9BBD-8CF49B0FA594}" srcOrd="0" destOrd="0" parTransId="{4991ADCC-B976-4BE8-A62C-ED3D82D944F0}" sibTransId="{887269A9-6A35-424D-8303-437F0DFD9B89}"/>
    <dgm:cxn modelId="{E15AE52D-E172-4143-92C2-6CDA474B3034}" type="presOf" srcId="{3F022C95-1A1E-4380-964E-80AD4EBF47B8}" destId="{B4846CA2-85AF-4427-8663-0E0EF54096DE}" srcOrd="0" destOrd="0" presId="urn:microsoft.com/office/officeart/2005/8/layout/matrix2"/>
    <dgm:cxn modelId="{85B41978-6707-4296-8AF6-A3B1B4590BDD}" srcId="{3F022C95-1A1E-4380-964E-80AD4EBF47B8}" destId="{ECE1D18B-428D-4D14-97B4-FED3FB7F3FDE}" srcOrd="1" destOrd="0" parTransId="{7DD80D09-EC9B-4E87-AF0D-7F89BF05D2BB}" sibTransId="{D933C03D-D5B1-42A1-8141-B6B768A875A5}"/>
    <dgm:cxn modelId="{60B4FA84-3DFA-485B-8668-56F074435139}" srcId="{3F022C95-1A1E-4380-964E-80AD4EBF47B8}" destId="{C3B51076-AB13-44ED-BD2B-059118509B17}" srcOrd="2" destOrd="0" parTransId="{863B7383-B8B1-4BA2-8B36-C4AC33E1761B}" sibTransId="{BA7157C4-2C2F-452F-A5CC-D229ED99150F}"/>
    <dgm:cxn modelId="{34E97D8A-806F-492F-9687-CDE07BBEE10A}" type="presOf" srcId="{DB1C2656-3E76-4961-A4C0-D751596C6936}" destId="{D82160BB-824C-41C3-8018-736EB827660E}" srcOrd="0" destOrd="0" presId="urn:microsoft.com/office/officeart/2005/8/layout/matrix2"/>
    <dgm:cxn modelId="{F2A0A78A-6474-413B-BEAB-0E298A369EAA}" type="presOf" srcId="{ECE1D18B-428D-4D14-97B4-FED3FB7F3FDE}" destId="{223C4A01-7C86-4A39-B054-D8EF77E59EE2}" srcOrd="0" destOrd="0" presId="urn:microsoft.com/office/officeart/2005/8/layout/matrix2"/>
    <dgm:cxn modelId="{34BFAFA6-3779-430E-B8A1-4505F756AF6A}" srcId="{3F022C95-1A1E-4380-964E-80AD4EBF47B8}" destId="{DB1C2656-3E76-4961-A4C0-D751596C6936}" srcOrd="3" destOrd="0" parTransId="{DE1EF874-4478-4655-B623-7B67A97333CD}" sibTransId="{DB38960C-3564-4C67-A6BF-5970C5B0724A}"/>
    <dgm:cxn modelId="{42C165E2-005F-41A9-A80C-1491EBE73D9E}" type="presOf" srcId="{647E2746-DD9E-4784-9BBD-8CF49B0FA594}" destId="{3C536140-820A-45A1-83E4-06F174D1FF0D}" srcOrd="0" destOrd="0" presId="urn:microsoft.com/office/officeart/2005/8/layout/matrix2"/>
    <dgm:cxn modelId="{4C5711DB-747F-45F0-9F2E-56A5C046D5AA}" type="presParOf" srcId="{B4846CA2-85AF-4427-8663-0E0EF54096DE}" destId="{E08F7A0F-5CF4-488C-B1A1-9B95E5042C53}" srcOrd="0" destOrd="0" presId="urn:microsoft.com/office/officeart/2005/8/layout/matrix2"/>
    <dgm:cxn modelId="{DD8ECDA1-18F9-4526-ACB0-43FF0DA8B127}" type="presParOf" srcId="{B4846CA2-85AF-4427-8663-0E0EF54096DE}" destId="{3C536140-820A-45A1-83E4-06F174D1FF0D}" srcOrd="1" destOrd="0" presId="urn:microsoft.com/office/officeart/2005/8/layout/matrix2"/>
    <dgm:cxn modelId="{69F4C670-FC5A-4206-B32B-BA72ECA1C2B3}" type="presParOf" srcId="{B4846CA2-85AF-4427-8663-0E0EF54096DE}" destId="{223C4A01-7C86-4A39-B054-D8EF77E59EE2}" srcOrd="2" destOrd="0" presId="urn:microsoft.com/office/officeart/2005/8/layout/matrix2"/>
    <dgm:cxn modelId="{55069B0D-4644-4468-AFA9-967CA170B0AC}" type="presParOf" srcId="{B4846CA2-85AF-4427-8663-0E0EF54096DE}" destId="{D0ABEE28-84F5-4267-B4B6-F5B4FF4171D4}" srcOrd="3" destOrd="0" presId="urn:microsoft.com/office/officeart/2005/8/layout/matrix2"/>
    <dgm:cxn modelId="{53E369B4-39FE-46ED-8D59-C5ED93520038}" type="presParOf" srcId="{B4846CA2-85AF-4427-8663-0E0EF54096DE}" destId="{D82160BB-824C-41C3-8018-736EB827660E}" srcOrd="4" destOrd="0" presId="urn:microsoft.com/office/officeart/2005/8/layout/matrix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8623AA0-AC20-4093-8EF1-B77311046B2F}" type="doc">
      <dgm:prSet loTypeId="urn:microsoft.com/office/officeart/2005/8/layout/hChevron3" loCatId="process" qsTypeId="urn:microsoft.com/office/officeart/2005/8/quickstyle/simple1" qsCatId="simple" csTypeId="urn:microsoft.com/office/officeart/2005/8/colors/accent1_2" csCatId="accent1" phldr="1"/>
      <dgm:spPr/>
    </dgm:pt>
    <dgm:pt modelId="{0C51E292-C147-45F0-B116-518E69A23BF3}">
      <dgm:prSet phldrT="[Text]" custT="1"/>
      <dgm:spPr/>
      <dgm:t>
        <a:bodyPr/>
        <a:lstStyle/>
        <a:p>
          <a:r>
            <a:rPr lang="zh-CN" altLang="en-US" sz="2000" b="1" dirty="0"/>
            <a:t>折旧方法确定</a:t>
          </a:r>
        </a:p>
      </dgm:t>
    </dgm:pt>
    <dgm:pt modelId="{C56B0382-A08C-4C28-9D2A-1E929A019950}" cxnId="{FB980433-93DC-461B-B4A4-C6B7809FC75E}" type="parTrans">
      <dgm:prSet/>
      <dgm:spPr/>
      <dgm:t>
        <a:bodyPr/>
        <a:lstStyle/>
        <a:p>
          <a:endParaRPr lang="zh-CN" altLang="en-US"/>
        </a:p>
      </dgm:t>
    </dgm:pt>
    <dgm:pt modelId="{DC425BD2-49B5-462D-85AB-52FE38227801}" cxnId="{FB980433-93DC-461B-B4A4-C6B7809FC75E}" type="sibTrans">
      <dgm:prSet/>
      <dgm:spPr/>
      <dgm:t>
        <a:bodyPr/>
        <a:lstStyle/>
        <a:p>
          <a:endParaRPr lang="zh-CN" altLang="en-US"/>
        </a:p>
      </dgm:t>
    </dgm:pt>
    <dgm:pt modelId="{45C1A061-96F3-42DF-9261-A03AD0FDBB2C}">
      <dgm:prSet phldrT="[Text]" custT="1"/>
      <dgm:spPr/>
      <dgm:t>
        <a:bodyPr/>
        <a:lstStyle/>
        <a:p>
          <a:r>
            <a:rPr lang="zh-CN" altLang="en-US" sz="2000" b="1" dirty="0"/>
            <a:t>折旧年限确定</a:t>
          </a:r>
        </a:p>
      </dgm:t>
    </dgm:pt>
    <dgm:pt modelId="{5AF38054-2E6B-4336-83DA-E835DCE4319F}" cxnId="{BF9513EF-73C8-41AA-8799-568295052122}" type="parTrans">
      <dgm:prSet/>
      <dgm:spPr/>
      <dgm:t>
        <a:bodyPr/>
        <a:lstStyle/>
        <a:p>
          <a:endParaRPr lang="zh-CN" altLang="en-US"/>
        </a:p>
      </dgm:t>
    </dgm:pt>
    <dgm:pt modelId="{DC9C7EAB-909B-4F7F-A7C8-B25331184379}" cxnId="{BF9513EF-73C8-41AA-8799-568295052122}" type="sibTrans">
      <dgm:prSet/>
      <dgm:spPr/>
      <dgm:t>
        <a:bodyPr/>
        <a:lstStyle/>
        <a:p>
          <a:endParaRPr lang="zh-CN" altLang="en-US"/>
        </a:p>
      </dgm:t>
    </dgm:pt>
    <dgm:pt modelId="{1FAC268C-5A55-4A2A-B929-1FA7B15CAF8E}">
      <dgm:prSet phldrT="[Text]" custT="1"/>
      <dgm:spPr/>
      <dgm:t>
        <a:bodyPr/>
        <a:lstStyle/>
        <a:p>
          <a:r>
            <a:rPr lang="zh-CN" altLang="en-US" sz="2000" b="1" dirty="0"/>
            <a:t>资产类别判定</a:t>
          </a:r>
        </a:p>
      </dgm:t>
    </dgm:pt>
    <dgm:pt modelId="{ACF6B730-C578-4659-816B-B9C0A854EE92}" cxnId="{26C55467-8461-4CE1-BBD7-0D19666BC684}" type="parTrans">
      <dgm:prSet/>
      <dgm:spPr/>
      <dgm:t>
        <a:bodyPr/>
        <a:lstStyle/>
        <a:p>
          <a:endParaRPr lang="zh-CN" altLang="en-US"/>
        </a:p>
      </dgm:t>
    </dgm:pt>
    <dgm:pt modelId="{04719CE7-71BC-40FE-9E95-54F4BCBE4FD3}" cxnId="{26C55467-8461-4CE1-BBD7-0D19666BC684}" type="sibTrans">
      <dgm:prSet/>
      <dgm:spPr/>
      <dgm:t>
        <a:bodyPr/>
        <a:lstStyle/>
        <a:p>
          <a:endParaRPr lang="zh-CN" altLang="en-US"/>
        </a:p>
      </dgm:t>
    </dgm:pt>
    <dgm:pt modelId="{7ACED68A-A195-44FB-A751-45AC6ECB2BB1}">
      <dgm:prSet phldrT="[Text]" custT="1"/>
      <dgm:spPr/>
      <dgm:t>
        <a:bodyPr/>
        <a:lstStyle/>
        <a:p>
          <a:r>
            <a:rPr lang="zh-CN" altLang="en-US" sz="2000" b="1" dirty="0"/>
            <a:t>资产折旧计算</a:t>
          </a:r>
        </a:p>
      </dgm:t>
    </dgm:pt>
    <dgm:pt modelId="{7F5AA8FF-B173-48B6-805A-5228DD2B8BE6}" cxnId="{049E6333-AF8C-40BE-B636-8542544038A9}" type="parTrans">
      <dgm:prSet/>
      <dgm:spPr/>
      <dgm:t>
        <a:bodyPr/>
        <a:lstStyle/>
        <a:p>
          <a:endParaRPr lang="zh-CN" altLang="en-US"/>
        </a:p>
      </dgm:t>
    </dgm:pt>
    <dgm:pt modelId="{1167BD1B-3CB7-4AE1-85D0-9B60AA05BBD4}" cxnId="{049E6333-AF8C-40BE-B636-8542544038A9}" type="sibTrans">
      <dgm:prSet/>
      <dgm:spPr/>
      <dgm:t>
        <a:bodyPr/>
        <a:lstStyle/>
        <a:p>
          <a:endParaRPr lang="zh-CN" altLang="en-US"/>
        </a:p>
      </dgm:t>
    </dgm:pt>
    <dgm:pt modelId="{7634A5BD-A1D5-4FF9-A1E8-0BA39EF787BD}" type="pres">
      <dgm:prSet presAssocID="{88623AA0-AC20-4093-8EF1-B77311046B2F}" presName="Name0" presStyleCnt="0">
        <dgm:presLayoutVars>
          <dgm:dir/>
          <dgm:resizeHandles val="exact"/>
        </dgm:presLayoutVars>
      </dgm:prSet>
      <dgm:spPr/>
    </dgm:pt>
    <dgm:pt modelId="{831857A1-13CB-425E-BD7B-EAA9A652ACBC}" type="pres">
      <dgm:prSet presAssocID="{1FAC268C-5A55-4A2A-B929-1FA7B15CAF8E}" presName="parTxOnly" presStyleLbl="node1" presStyleIdx="0" presStyleCnt="4">
        <dgm:presLayoutVars>
          <dgm:bulletEnabled val="1"/>
        </dgm:presLayoutVars>
      </dgm:prSet>
      <dgm:spPr/>
    </dgm:pt>
    <dgm:pt modelId="{08767590-7DEF-4B95-BD59-3AD54ED6E49D}" type="pres">
      <dgm:prSet presAssocID="{04719CE7-71BC-40FE-9E95-54F4BCBE4FD3}" presName="parSpace" presStyleCnt="0"/>
      <dgm:spPr/>
    </dgm:pt>
    <dgm:pt modelId="{D59594C4-F3E7-4E00-B62E-0F0CE41C0D9B}" type="pres">
      <dgm:prSet presAssocID="{0C51E292-C147-45F0-B116-518E69A23BF3}" presName="parTxOnly" presStyleLbl="node1" presStyleIdx="1" presStyleCnt="4">
        <dgm:presLayoutVars>
          <dgm:bulletEnabled val="1"/>
        </dgm:presLayoutVars>
      </dgm:prSet>
      <dgm:spPr/>
    </dgm:pt>
    <dgm:pt modelId="{A402F1BB-2C70-4347-9AD3-2327EF79FA8D}" type="pres">
      <dgm:prSet presAssocID="{DC425BD2-49B5-462D-85AB-52FE38227801}" presName="parSpace" presStyleCnt="0"/>
      <dgm:spPr/>
    </dgm:pt>
    <dgm:pt modelId="{660DC4DB-2ED0-4693-8592-35F9071E312E}" type="pres">
      <dgm:prSet presAssocID="{45C1A061-96F3-42DF-9261-A03AD0FDBB2C}" presName="parTxOnly" presStyleLbl="node1" presStyleIdx="2" presStyleCnt="4">
        <dgm:presLayoutVars>
          <dgm:bulletEnabled val="1"/>
        </dgm:presLayoutVars>
      </dgm:prSet>
      <dgm:spPr/>
    </dgm:pt>
    <dgm:pt modelId="{27EFCA3E-AD4F-4B38-8BFD-E510B465D8C4}" type="pres">
      <dgm:prSet presAssocID="{DC9C7EAB-909B-4F7F-A7C8-B25331184379}" presName="parSpace" presStyleCnt="0"/>
      <dgm:spPr/>
    </dgm:pt>
    <dgm:pt modelId="{8DDCD7E1-9958-4830-8CA1-C44018EDAD83}" type="pres">
      <dgm:prSet presAssocID="{7ACED68A-A195-44FB-A751-45AC6ECB2BB1}" presName="parTxOnly" presStyleLbl="node1" presStyleIdx="3" presStyleCnt="4">
        <dgm:presLayoutVars>
          <dgm:bulletEnabled val="1"/>
        </dgm:presLayoutVars>
      </dgm:prSet>
      <dgm:spPr/>
    </dgm:pt>
  </dgm:ptLst>
  <dgm:cxnLst>
    <dgm:cxn modelId="{677CCE28-9B5A-4937-B11F-A298BA7B48E3}" type="presOf" srcId="{7ACED68A-A195-44FB-A751-45AC6ECB2BB1}" destId="{8DDCD7E1-9958-4830-8CA1-C44018EDAD83}" srcOrd="0" destOrd="0" presId="urn:microsoft.com/office/officeart/2005/8/layout/hChevron3"/>
    <dgm:cxn modelId="{FB980433-93DC-461B-B4A4-C6B7809FC75E}" srcId="{88623AA0-AC20-4093-8EF1-B77311046B2F}" destId="{0C51E292-C147-45F0-B116-518E69A23BF3}" srcOrd="1" destOrd="0" parTransId="{C56B0382-A08C-4C28-9D2A-1E929A019950}" sibTransId="{DC425BD2-49B5-462D-85AB-52FE38227801}"/>
    <dgm:cxn modelId="{049E6333-AF8C-40BE-B636-8542544038A9}" srcId="{88623AA0-AC20-4093-8EF1-B77311046B2F}" destId="{7ACED68A-A195-44FB-A751-45AC6ECB2BB1}" srcOrd="3" destOrd="0" parTransId="{7F5AA8FF-B173-48B6-805A-5228DD2B8BE6}" sibTransId="{1167BD1B-3CB7-4AE1-85D0-9B60AA05BBD4}"/>
    <dgm:cxn modelId="{8B59605C-B1F4-4A06-88B1-CAF1944B82DB}" type="presOf" srcId="{88623AA0-AC20-4093-8EF1-B77311046B2F}" destId="{7634A5BD-A1D5-4FF9-A1E8-0BA39EF787BD}" srcOrd="0" destOrd="0" presId="urn:microsoft.com/office/officeart/2005/8/layout/hChevron3"/>
    <dgm:cxn modelId="{26C55467-8461-4CE1-BBD7-0D19666BC684}" srcId="{88623AA0-AC20-4093-8EF1-B77311046B2F}" destId="{1FAC268C-5A55-4A2A-B929-1FA7B15CAF8E}" srcOrd="0" destOrd="0" parTransId="{ACF6B730-C578-4659-816B-B9C0A854EE92}" sibTransId="{04719CE7-71BC-40FE-9E95-54F4BCBE4FD3}"/>
    <dgm:cxn modelId="{2035658A-793F-44F6-9075-6D5B74CFE53F}" type="presOf" srcId="{45C1A061-96F3-42DF-9261-A03AD0FDBB2C}" destId="{660DC4DB-2ED0-4693-8592-35F9071E312E}" srcOrd="0" destOrd="0" presId="urn:microsoft.com/office/officeart/2005/8/layout/hChevron3"/>
    <dgm:cxn modelId="{F372B1B3-EC17-437E-AF3F-103413868F60}" type="presOf" srcId="{1FAC268C-5A55-4A2A-B929-1FA7B15CAF8E}" destId="{831857A1-13CB-425E-BD7B-EAA9A652ACBC}" srcOrd="0" destOrd="0" presId="urn:microsoft.com/office/officeart/2005/8/layout/hChevron3"/>
    <dgm:cxn modelId="{88EC26E1-F2B3-42CB-8D45-FF6A4499E95A}" type="presOf" srcId="{0C51E292-C147-45F0-B116-518E69A23BF3}" destId="{D59594C4-F3E7-4E00-B62E-0F0CE41C0D9B}" srcOrd="0" destOrd="0" presId="urn:microsoft.com/office/officeart/2005/8/layout/hChevron3"/>
    <dgm:cxn modelId="{BF9513EF-73C8-41AA-8799-568295052122}" srcId="{88623AA0-AC20-4093-8EF1-B77311046B2F}" destId="{45C1A061-96F3-42DF-9261-A03AD0FDBB2C}" srcOrd="2" destOrd="0" parTransId="{5AF38054-2E6B-4336-83DA-E835DCE4319F}" sibTransId="{DC9C7EAB-909B-4F7F-A7C8-B25331184379}"/>
    <dgm:cxn modelId="{A02BB807-4F89-4F98-A279-22972B012710}" type="presParOf" srcId="{7634A5BD-A1D5-4FF9-A1E8-0BA39EF787BD}" destId="{831857A1-13CB-425E-BD7B-EAA9A652ACBC}" srcOrd="0" destOrd="0" presId="urn:microsoft.com/office/officeart/2005/8/layout/hChevron3"/>
    <dgm:cxn modelId="{8EC4BDA0-9D42-497C-876C-4412F645F859}" type="presParOf" srcId="{7634A5BD-A1D5-4FF9-A1E8-0BA39EF787BD}" destId="{08767590-7DEF-4B95-BD59-3AD54ED6E49D}" srcOrd="1" destOrd="0" presId="urn:microsoft.com/office/officeart/2005/8/layout/hChevron3"/>
    <dgm:cxn modelId="{66667360-EA28-43E1-814A-3DD6883CF3A0}" type="presParOf" srcId="{7634A5BD-A1D5-4FF9-A1E8-0BA39EF787BD}" destId="{D59594C4-F3E7-4E00-B62E-0F0CE41C0D9B}" srcOrd="2" destOrd="0" presId="urn:microsoft.com/office/officeart/2005/8/layout/hChevron3"/>
    <dgm:cxn modelId="{81E6092B-3FA1-4D73-BAE1-A86EC74BEEAD}" type="presParOf" srcId="{7634A5BD-A1D5-4FF9-A1E8-0BA39EF787BD}" destId="{A402F1BB-2C70-4347-9AD3-2327EF79FA8D}" srcOrd="3" destOrd="0" presId="urn:microsoft.com/office/officeart/2005/8/layout/hChevron3"/>
    <dgm:cxn modelId="{ADD67254-1099-4042-B160-8DFC61B781A3}" type="presParOf" srcId="{7634A5BD-A1D5-4FF9-A1E8-0BA39EF787BD}" destId="{660DC4DB-2ED0-4693-8592-35F9071E312E}" srcOrd="4" destOrd="0" presId="urn:microsoft.com/office/officeart/2005/8/layout/hChevron3"/>
    <dgm:cxn modelId="{07C66B8E-2F3C-4E93-B9D6-BBC69A7A86CC}" type="presParOf" srcId="{7634A5BD-A1D5-4FF9-A1E8-0BA39EF787BD}" destId="{27EFCA3E-AD4F-4B38-8BFD-E510B465D8C4}" srcOrd="5" destOrd="0" presId="urn:microsoft.com/office/officeart/2005/8/layout/hChevron3"/>
    <dgm:cxn modelId="{B2302D7F-E375-4767-824B-721AF56E7227}" type="presParOf" srcId="{7634A5BD-A1D5-4FF9-A1E8-0BA39EF787BD}" destId="{8DDCD7E1-9958-4830-8CA1-C44018EDAD83}" srcOrd="6"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75E37BE-7426-4768-81AA-B92FA2D002A0}" type="doc">
      <dgm:prSet loTypeId="urn:microsoft.com/office/officeart/2005/8/layout/hChevron3" loCatId="process" qsTypeId="urn:microsoft.com/office/officeart/2005/8/quickstyle/simple1" qsCatId="simple" csTypeId="urn:microsoft.com/office/officeart/2005/8/colors/accent1_2" csCatId="accent1" phldr="1"/>
      <dgm:spPr/>
    </dgm:pt>
    <dgm:pt modelId="{0143EEE0-36D5-43A8-810A-23042C8A8A8B}">
      <dgm:prSet phldrT="[Text]" custT="1"/>
      <dgm:spPr/>
      <dgm:t>
        <a:bodyPr/>
        <a:lstStyle/>
        <a:p>
          <a:r>
            <a:rPr lang="zh-CN" altLang="en-US" sz="2000" b="1" dirty="0"/>
            <a:t>折旧政策确定</a:t>
          </a:r>
        </a:p>
      </dgm:t>
    </dgm:pt>
    <dgm:pt modelId="{2E64803E-B3FB-4B2B-A2C7-39835FCC6E1E}" cxnId="{8B857F60-49FD-4F58-8A2D-E76D77D29424}" type="parTrans">
      <dgm:prSet/>
      <dgm:spPr/>
      <dgm:t>
        <a:bodyPr/>
        <a:lstStyle/>
        <a:p>
          <a:endParaRPr lang="zh-CN" altLang="en-US"/>
        </a:p>
      </dgm:t>
    </dgm:pt>
    <dgm:pt modelId="{0BEC2838-F5FA-4435-92AF-131622F2EC7F}" cxnId="{8B857F60-49FD-4F58-8A2D-E76D77D29424}" type="sibTrans">
      <dgm:prSet/>
      <dgm:spPr/>
      <dgm:t>
        <a:bodyPr/>
        <a:lstStyle/>
        <a:p>
          <a:endParaRPr lang="zh-CN" altLang="en-US"/>
        </a:p>
      </dgm:t>
    </dgm:pt>
    <dgm:pt modelId="{D858CC8E-77F5-4FA4-ACD4-C28DEB678DA5}">
      <dgm:prSet phldrT="[Text]" custT="1"/>
      <dgm:spPr/>
      <dgm:t>
        <a:bodyPr/>
        <a:lstStyle/>
        <a:p>
          <a:r>
            <a:rPr lang="zh-CN" altLang="en-US" sz="2000" b="1" dirty="0"/>
            <a:t>折旧政策变更</a:t>
          </a:r>
        </a:p>
      </dgm:t>
    </dgm:pt>
    <dgm:pt modelId="{0BD81247-5987-4C2A-8FC8-E8CB0C1C29A6}" cxnId="{BDAFB89D-234C-4AE5-878B-7F5CBA448FF0}" type="parTrans">
      <dgm:prSet/>
      <dgm:spPr/>
      <dgm:t>
        <a:bodyPr/>
        <a:lstStyle/>
        <a:p>
          <a:endParaRPr lang="zh-CN" altLang="en-US"/>
        </a:p>
      </dgm:t>
    </dgm:pt>
    <dgm:pt modelId="{3B15CFC6-94A6-4C34-BDA0-CE8EFFBD200C}" cxnId="{BDAFB89D-234C-4AE5-878B-7F5CBA448FF0}" type="sibTrans">
      <dgm:prSet/>
      <dgm:spPr/>
      <dgm:t>
        <a:bodyPr/>
        <a:lstStyle/>
        <a:p>
          <a:endParaRPr lang="zh-CN" altLang="en-US"/>
        </a:p>
      </dgm:t>
    </dgm:pt>
    <dgm:pt modelId="{2FE13967-C8BC-46B3-A387-08F0DDB70371}" type="pres">
      <dgm:prSet presAssocID="{675E37BE-7426-4768-81AA-B92FA2D002A0}" presName="Name0" presStyleCnt="0">
        <dgm:presLayoutVars>
          <dgm:dir/>
          <dgm:resizeHandles val="exact"/>
        </dgm:presLayoutVars>
      </dgm:prSet>
      <dgm:spPr/>
    </dgm:pt>
    <dgm:pt modelId="{F2C981B5-34C9-4238-A216-F7CAD0E09487}" type="pres">
      <dgm:prSet presAssocID="{0143EEE0-36D5-43A8-810A-23042C8A8A8B}" presName="parTxOnly" presStyleLbl="node1" presStyleIdx="0" presStyleCnt="2">
        <dgm:presLayoutVars>
          <dgm:bulletEnabled val="1"/>
        </dgm:presLayoutVars>
      </dgm:prSet>
      <dgm:spPr/>
    </dgm:pt>
    <dgm:pt modelId="{50338D68-55DA-4310-9F8A-D318450388F7}" type="pres">
      <dgm:prSet presAssocID="{0BEC2838-F5FA-4435-92AF-131622F2EC7F}" presName="parSpace" presStyleCnt="0"/>
      <dgm:spPr/>
    </dgm:pt>
    <dgm:pt modelId="{5C6B48C4-D4EA-4A33-B3E1-6CBCD21E81DD}" type="pres">
      <dgm:prSet presAssocID="{D858CC8E-77F5-4FA4-ACD4-C28DEB678DA5}" presName="parTxOnly" presStyleLbl="node1" presStyleIdx="1" presStyleCnt="2" custLinFactNeighborX="637" custLinFactNeighborY="220">
        <dgm:presLayoutVars>
          <dgm:bulletEnabled val="1"/>
        </dgm:presLayoutVars>
      </dgm:prSet>
      <dgm:spPr/>
    </dgm:pt>
  </dgm:ptLst>
  <dgm:cxnLst>
    <dgm:cxn modelId="{D82EB90E-2132-42BE-A27F-D9F7BF442F34}" type="presOf" srcId="{675E37BE-7426-4768-81AA-B92FA2D002A0}" destId="{2FE13967-C8BC-46B3-A387-08F0DDB70371}" srcOrd="0" destOrd="0" presId="urn:microsoft.com/office/officeart/2005/8/layout/hChevron3"/>
    <dgm:cxn modelId="{8B857F60-49FD-4F58-8A2D-E76D77D29424}" srcId="{675E37BE-7426-4768-81AA-B92FA2D002A0}" destId="{0143EEE0-36D5-43A8-810A-23042C8A8A8B}" srcOrd="0" destOrd="0" parTransId="{2E64803E-B3FB-4B2B-A2C7-39835FCC6E1E}" sibTransId="{0BEC2838-F5FA-4435-92AF-131622F2EC7F}"/>
    <dgm:cxn modelId="{0253CA60-1CB1-46A2-8004-481F0AAC717A}" type="presOf" srcId="{D858CC8E-77F5-4FA4-ACD4-C28DEB678DA5}" destId="{5C6B48C4-D4EA-4A33-B3E1-6CBCD21E81DD}" srcOrd="0" destOrd="0" presId="urn:microsoft.com/office/officeart/2005/8/layout/hChevron3"/>
    <dgm:cxn modelId="{27826581-B1DE-435C-A4A3-DAB0ADF58953}" type="presOf" srcId="{0143EEE0-36D5-43A8-810A-23042C8A8A8B}" destId="{F2C981B5-34C9-4238-A216-F7CAD0E09487}" srcOrd="0" destOrd="0" presId="urn:microsoft.com/office/officeart/2005/8/layout/hChevron3"/>
    <dgm:cxn modelId="{BDAFB89D-234C-4AE5-878B-7F5CBA448FF0}" srcId="{675E37BE-7426-4768-81AA-B92FA2D002A0}" destId="{D858CC8E-77F5-4FA4-ACD4-C28DEB678DA5}" srcOrd="1" destOrd="0" parTransId="{0BD81247-5987-4C2A-8FC8-E8CB0C1C29A6}" sibTransId="{3B15CFC6-94A6-4C34-BDA0-CE8EFFBD200C}"/>
    <dgm:cxn modelId="{75179A21-C1D8-447A-8D4B-75431B5B069E}" type="presParOf" srcId="{2FE13967-C8BC-46B3-A387-08F0DDB70371}" destId="{F2C981B5-34C9-4238-A216-F7CAD0E09487}" srcOrd="0" destOrd="0" presId="urn:microsoft.com/office/officeart/2005/8/layout/hChevron3"/>
    <dgm:cxn modelId="{833633EF-03F1-45FB-B5D0-30D10662B37A}" type="presParOf" srcId="{2FE13967-C8BC-46B3-A387-08F0DDB70371}" destId="{50338D68-55DA-4310-9F8A-D318450388F7}" srcOrd="1" destOrd="0" presId="urn:microsoft.com/office/officeart/2005/8/layout/hChevron3"/>
    <dgm:cxn modelId="{CADD312D-7491-463C-A766-C256BD7B500D}" type="presParOf" srcId="{2FE13967-C8BC-46B3-A387-08F0DDB70371}" destId="{5C6B48C4-D4EA-4A33-B3E1-6CBCD21E81DD}" srcOrd="2" destOrd="0" presId="urn:microsoft.com/office/officeart/2005/8/layout/hChevron3"/>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88623AA0-AC20-4093-8EF1-B77311046B2F}" type="doc">
      <dgm:prSet loTypeId="urn:microsoft.com/office/officeart/2005/8/layout/hChevron3" loCatId="process" qsTypeId="urn:microsoft.com/office/officeart/2005/8/quickstyle/simple1" qsCatId="simple" csTypeId="urn:microsoft.com/office/officeart/2005/8/colors/accent1_2" csCatId="accent1" phldr="1"/>
      <dgm:spPr/>
    </dgm:pt>
    <dgm:pt modelId="{5AE97964-CF91-45D4-9FD1-88734ED91568}">
      <dgm:prSet phldrT="[Text]" custT="1"/>
      <dgm:spPr/>
      <dgm:t>
        <a:bodyPr/>
        <a:lstStyle/>
        <a:p>
          <a:r>
            <a:rPr lang="zh-CN" altLang="en-US" sz="2000" b="1" dirty="0"/>
            <a:t>转移申请与审批</a:t>
          </a:r>
        </a:p>
      </dgm:t>
    </dgm:pt>
    <dgm:pt modelId="{CBCE968F-A87B-4485-B59D-10E3CE68EACC}" cxnId="{3CFF334B-86D3-489F-A92D-0476650CA4DF}" type="parTrans">
      <dgm:prSet/>
      <dgm:spPr/>
      <dgm:t>
        <a:bodyPr/>
        <a:lstStyle/>
        <a:p>
          <a:endParaRPr lang="zh-CN" altLang="en-US"/>
        </a:p>
      </dgm:t>
    </dgm:pt>
    <dgm:pt modelId="{D0389F75-D54E-4AE8-95D5-EE142849F239}" cxnId="{3CFF334B-86D3-489F-A92D-0476650CA4DF}" type="sibTrans">
      <dgm:prSet/>
      <dgm:spPr/>
      <dgm:t>
        <a:bodyPr/>
        <a:lstStyle/>
        <a:p>
          <a:endParaRPr lang="zh-CN" altLang="en-US"/>
        </a:p>
      </dgm:t>
    </dgm:pt>
    <dgm:pt modelId="{0C51E292-C147-45F0-B116-518E69A23BF3}">
      <dgm:prSet phldrT="[Text]" custT="1"/>
      <dgm:spPr/>
      <dgm:t>
        <a:bodyPr/>
        <a:lstStyle/>
        <a:p>
          <a:r>
            <a:rPr lang="zh-CN" altLang="en-US" sz="2000" b="1" dirty="0"/>
            <a:t>资产转移标签变更</a:t>
          </a:r>
        </a:p>
      </dgm:t>
    </dgm:pt>
    <dgm:pt modelId="{C56B0382-A08C-4C28-9D2A-1E929A019950}" cxnId="{FB980433-93DC-461B-B4A4-C6B7809FC75E}" type="parTrans">
      <dgm:prSet/>
      <dgm:spPr/>
      <dgm:t>
        <a:bodyPr/>
        <a:lstStyle/>
        <a:p>
          <a:endParaRPr lang="zh-CN" altLang="en-US"/>
        </a:p>
      </dgm:t>
    </dgm:pt>
    <dgm:pt modelId="{DC425BD2-49B5-462D-85AB-52FE38227801}" cxnId="{FB980433-93DC-461B-B4A4-C6B7809FC75E}" type="sibTrans">
      <dgm:prSet/>
      <dgm:spPr/>
      <dgm:t>
        <a:bodyPr/>
        <a:lstStyle/>
        <a:p>
          <a:endParaRPr lang="zh-CN" altLang="en-US"/>
        </a:p>
      </dgm:t>
    </dgm:pt>
    <dgm:pt modelId="{45C1A061-96F3-42DF-9261-A03AD0FDBB2C}">
      <dgm:prSet phldrT="[Text]" custT="1"/>
      <dgm:spPr/>
      <dgm:t>
        <a:bodyPr/>
        <a:lstStyle/>
        <a:p>
          <a:r>
            <a:rPr lang="zh-CN" altLang="en-US" sz="2000" b="1" dirty="0"/>
            <a:t>资产台账更新</a:t>
          </a:r>
        </a:p>
      </dgm:t>
    </dgm:pt>
    <dgm:pt modelId="{5AF38054-2E6B-4336-83DA-E835DCE4319F}" cxnId="{BF9513EF-73C8-41AA-8799-568295052122}" type="parTrans">
      <dgm:prSet/>
      <dgm:spPr/>
      <dgm:t>
        <a:bodyPr/>
        <a:lstStyle/>
        <a:p>
          <a:endParaRPr lang="zh-CN" altLang="en-US"/>
        </a:p>
      </dgm:t>
    </dgm:pt>
    <dgm:pt modelId="{DC9C7EAB-909B-4F7F-A7C8-B25331184379}" cxnId="{BF9513EF-73C8-41AA-8799-568295052122}" type="sibTrans">
      <dgm:prSet/>
      <dgm:spPr/>
      <dgm:t>
        <a:bodyPr/>
        <a:lstStyle/>
        <a:p>
          <a:endParaRPr lang="zh-CN" altLang="en-US"/>
        </a:p>
      </dgm:t>
    </dgm:pt>
    <dgm:pt modelId="{45807DC5-0DE9-4E57-8E7F-C231347053A3}">
      <dgm:prSet phldrT="[Text]" custT="1"/>
      <dgm:spPr/>
      <dgm:t>
        <a:bodyPr/>
        <a:lstStyle/>
        <a:p>
          <a:r>
            <a:rPr lang="zh-CN" altLang="en-US" sz="2000" b="1" dirty="0"/>
            <a:t>资产财务台账更新</a:t>
          </a:r>
        </a:p>
      </dgm:t>
    </dgm:pt>
    <dgm:pt modelId="{DD41EF03-F722-4CC6-9D37-CF3CB252FC4F}" cxnId="{102DCEDF-3BC4-468D-88F0-02CFC1AA776B}" type="parTrans">
      <dgm:prSet/>
      <dgm:spPr/>
      <dgm:t>
        <a:bodyPr/>
        <a:lstStyle/>
        <a:p>
          <a:endParaRPr lang="zh-CN" altLang="en-US"/>
        </a:p>
      </dgm:t>
    </dgm:pt>
    <dgm:pt modelId="{75E7D824-06A6-498E-8323-0081F8F1A0C4}" cxnId="{102DCEDF-3BC4-468D-88F0-02CFC1AA776B}" type="sibTrans">
      <dgm:prSet/>
      <dgm:spPr/>
      <dgm:t>
        <a:bodyPr/>
        <a:lstStyle/>
        <a:p>
          <a:endParaRPr lang="zh-CN" altLang="en-US"/>
        </a:p>
      </dgm:t>
    </dgm:pt>
    <dgm:pt modelId="{967C0AE2-233F-4E9F-9548-794163519467}">
      <dgm:prSet phldrT="[Text]" custT="1"/>
      <dgm:spPr/>
      <dgm:t>
        <a:bodyPr/>
        <a:lstStyle/>
        <a:p>
          <a:r>
            <a:rPr lang="zh-CN" altLang="en-US" sz="2000" b="1" dirty="0"/>
            <a:t>资产成本中心变更</a:t>
          </a:r>
        </a:p>
      </dgm:t>
    </dgm:pt>
    <dgm:pt modelId="{D8A83784-81F0-45CD-9CD8-EB04DB8DA7B0}" cxnId="{645A3EDD-DDA6-4383-B3A3-055C632C7275}" type="parTrans">
      <dgm:prSet/>
      <dgm:spPr/>
      <dgm:t>
        <a:bodyPr/>
        <a:lstStyle/>
        <a:p>
          <a:endParaRPr lang="zh-CN" altLang="en-US"/>
        </a:p>
      </dgm:t>
    </dgm:pt>
    <dgm:pt modelId="{A2513F08-2285-446D-9F5A-D2C0C9166A69}" cxnId="{645A3EDD-DDA6-4383-B3A3-055C632C7275}" type="sibTrans">
      <dgm:prSet/>
      <dgm:spPr/>
      <dgm:t>
        <a:bodyPr/>
        <a:lstStyle/>
        <a:p>
          <a:endParaRPr lang="zh-CN" altLang="en-US"/>
        </a:p>
      </dgm:t>
    </dgm:pt>
    <dgm:pt modelId="{7634A5BD-A1D5-4FF9-A1E8-0BA39EF787BD}" type="pres">
      <dgm:prSet presAssocID="{88623AA0-AC20-4093-8EF1-B77311046B2F}" presName="Name0" presStyleCnt="0">
        <dgm:presLayoutVars>
          <dgm:dir/>
          <dgm:resizeHandles val="exact"/>
        </dgm:presLayoutVars>
      </dgm:prSet>
      <dgm:spPr/>
    </dgm:pt>
    <dgm:pt modelId="{A92FE9C5-457F-419B-AB34-961C009CE466}" type="pres">
      <dgm:prSet presAssocID="{5AE97964-CF91-45D4-9FD1-88734ED91568}" presName="parTxOnly" presStyleLbl="node1" presStyleIdx="0" presStyleCnt="5">
        <dgm:presLayoutVars>
          <dgm:bulletEnabled val="1"/>
        </dgm:presLayoutVars>
      </dgm:prSet>
      <dgm:spPr/>
    </dgm:pt>
    <dgm:pt modelId="{7E6E5DDB-2E3B-44E4-83CF-2C44C7287519}" type="pres">
      <dgm:prSet presAssocID="{D0389F75-D54E-4AE8-95D5-EE142849F239}" presName="parSpace" presStyleCnt="0"/>
      <dgm:spPr/>
    </dgm:pt>
    <dgm:pt modelId="{D59594C4-F3E7-4E00-B62E-0F0CE41C0D9B}" type="pres">
      <dgm:prSet presAssocID="{0C51E292-C147-45F0-B116-518E69A23BF3}" presName="parTxOnly" presStyleLbl="node1" presStyleIdx="1" presStyleCnt="5">
        <dgm:presLayoutVars>
          <dgm:bulletEnabled val="1"/>
        </dgm:presLayoutVars>
      </dgm:prSet>
      <dgm:spPr/>
    </dgm:pt>
    <dgm:pt modelId="{A402F1BB-2C70-4347-9AD3-2327EF79FA8D}" type="pres">
      <dgm:prSet presAssocID="{DC425BD2-49B5-462D-85AB-52FE38227801}" presName="parSpace" presStyleCnt="0"/>
      <dgm:spPr/>
    </dgm:pt>
    <dgm:pt modelId="{660DC4DB-2ED0-4693-8592-35F9071E312E}" type="pres">
      <dgm:prSet presAssocID="{45C1A061-96F3-42DF-9261-A03AD0FDBB2C}" presName="parTxOnly" presStyleLbl="node1" presStyleIdx="2" presStyleCnt="5">
        <dgm:presLayoutVars>
          <dgm:bulletEnabled val="1"/>
        </dgm:presLayoutVars>
      </dgm:prSet>
      <dgm:spPr/>
    </dgm:pt>
    <dgm:pt modelId="{27EFCA3E-AD4F-4B38-8BFD-E510B465D8C4}" type="pres">
      <dgm:prSet presAssocID="{DC9C7EAB-909B-4F7F-A7C8-B25331184379}" presName="parSpace" presStyleCnt="0"/>
      <dgm:spPr/>
    </dgm:pt>
    <dgm:pt modelId="{B0ACFC7D-BFD7-4A23-9094-B1ED6F5D072F}" type="pres">
      <dgm:prSet presAssocID="{45807DC5-0DE9-4E57-8E7F-C231347053A3}" presName="parTxOnly" presStyleLbl="node1" presStyleIdx="3" presStyleCnt="5">
        <dgm:presLayoutVars>
          <dgm:bulletEnabled val="1"/>
        </dgm:presLayoutVars>
      </dgm:prSet>
      <dgm:spPr/>
    </dgm:pt>
    <dgm:pt modelId="{858D9E96-4315-41BE-9D89-D3C8F735F926}" type="pres">
      <dgm:prSet presAssocID="{75E7D824-06A6-498E-8323-0081F8F1A0C4}" presName="parSpace" presStyleCnt="0"/>
      <dgm:spPr/>
    </dgm:pt>
    <dgm:pt modelId="{C0BD53E8-AFCC-4E26-9352-8D4FD303ADEB}" type="pres">
      <dgm:prSet presAssocID="{967C0AE2-233F-4E9F-9548-794163519467}" presName="parTxOnly" presStyleLbl="node1" presStyleIdx="4" presStyleCnt="5">
        <dgm:presLayoutVars>
          <dgm:bulletEnabled val="1"/>
        </dgm:presLayoutVars>
      </dgm:prSet>
      <dgm:spPr/>
    </dgm:pt>
  </dgm:ptLst>
  <dgm:cxnLst>
    <dgm:cxn modelId="{8B7A4A13-3DD7-4BBD-B893-86A25D2E501B}" type="presOf" srcId="{0C51E292-C147-45F0-B116-518E69A23BF3}" destId="{D59594C4-F3E7-4E00-B62E-0F0CE41C0D9B}" srcOrd="0" destOrd="0" presId="urn:microsoft.com/office/officeart/2005/8/layout/hChevron3"/>
    <dgm:cxn modelId="{FB980433-93DC-461B-B4A4-C6B7809FC75E}" srcId="{88623AA0-AC20-4093-8EF1-B77311046B2F}" destId="{0C51E292-C147-45F0-B116-518E69A23BF3}" srcOrd="1" destOrd="0" parTransId="{C56B0382-A08C-4C28-9D2A-1E929A019950}" sibTransId="{DC425BD2-49B5-462D-85AB-52FE38227801}"/>
    <dgm:cxn modelId="{12D3F636-1F49-42CB-B961-CE783C3EEC28}" type="presOf" srcId="{45C1A061-96F3-42DF-9261-A03AD0FDBB2C}" destId="{660DC4DB-2ED0-4693-8592-35F9071E312E}" srcOrd="0" destOrd="0" presId="urn:microsoft.com/office/officeart/2005/8/layout/hChevron3"/>
    <dgm:cxn modelId="{3CFF334B-86D3-489F-A92D-0476650CA4DF}" srcId="{88623AA0-AC20-4093-8EF1-B77311046B2F}" destId="{5AE97964-CF91-45D4-9FD1-88734ED91568}" srcOrd="0" destOrd="0" parTransId="{CBCE968F-A87B-4485-B59D-10E3CE68EACC}" sibTransId="{D0389F75-D54E-4AE8-95D5-EE142849F239}"/>
    <dgm:cxn modelId="{AB42AFB6-25D5-4104-A6D8-E49CBFEC6A54}" type="presOf" srcId="{967C0AE2-233F-4E9F-9548-794163519467}" destId="{C0BD53E8-AFCC-4E26-9352-8D4FD303ADEB}" srcOrd="0" destOrd="0" presId="urn:microsoft.com/office/officeart/2005/8/layout/hChevron3"/>
    <dgm:cxn modelId="{CBC3D2D0-0EE5-4B18-AE96-FFD5EC73205D}" type="presOf" srcId="{45807DC5-0DE9-4E57-8E7F-C231347053A3}" destId="{B0ACFC7D-BFD7-4A23-9094-B1ED6F5D072F}" srcOrd="0" destOrd="0" presId="urn:microsoft.com/office/officeart/2005/8/layout/hChevron3"/>
    <dgm:cxn modelId="{645A3EDD-DDA6-4383-B3A3-055C632C7275}" srcId="{88623AA0-AC20-4093-8EF1-B77311046B2F}" destId="{967C0AE2-233F-4E9F-9548-794163519467}" srcOrd="4" destOrd="0" parTransId="{D8A83784-81F0-45CD-9CD8-EB04DB8DA7B0}" sibTransId="{A2513F08-2285-446D-9F5A-D2C0C9166A69}"/>
    <dgm:cxn modelId="{102DCEDF-3BC4-468D-88F0-02CFC1AA776B}" srcId="{88623AA0-AC20-4093-8EF1-B77311046B2F}" destId="{45807DC5-0DE9-4E57-8E7F-C231347053A3}" srcOrd="3" destOrd="0" parTransId="{DD41EF03-F722-4CC6-9D37-CF3CB252FC4F}" sibTransId="{75E7D824-06A6-498E-8323-0081F8F1A0C4}"/>
    <dgm:cxn modelId="{6DC3A4E7-2527-4A00-ABF0-E3111ADD5286}" type="presOf" srcId="{88623AA0-AC20-4093-8EF1-B77311046B2F}" destId="{7634A5BD-A1D5-4FF9-A1E8-0BA39EF787BD}" srcOrd="0" destOrd="0" presId="urn:microsoft.com/office/officeart/2005/8/layout/hChevron3"/>
    <dgm:cxn modelId="{BF9513EF-73C8-41AA-8799-568295052122}" srcId="{88623AA0-AC20-4093-8EF1-B77311046B2F}" destId="{45C1A061-96F3-42DF-9261-A03AD0FDBB2C}" srcOrd="2" destOrd="0" parTransId="{5AF38054-2E6B-4336-83DA-E835DCE4319F}" sibTransId="{DC9C7EAB-909B-4F7F-A7C8-B25331184379}"/>
    <dgm:cxn modelId="{B584BAFD-3CEE-444B-96A6-D0177B795EFD}" type="presOf" srcId="{5AE97964-CF91-45D4-9FD1-88734ED91568}" destId="{A92FE9C5-457F-419B-AB34-961C009CE466}" srcOrd="0" destOrd="0" presId="urn:microsoft.com/office/officeart/2005/8/layout/hChevron3"/>
    <dgm:cxn modelId="{F5A7B48D-1FE8-4106-87F3-397D29109BEC}" type="presParOf" srcId="{7634A5BD-A1D5-4FF9-A1E8-0BA39EF787BD}" destId="{A92FE9C5-457F-419B-AB34-961C009CE466}" srcOrd="0" destOrd="0" presId="urn:microsoft.com/office/officeart/2005/8/layout/hChevron3"/>
    <dgm:cxn modelId="{B70CBB95-7937-4117-914C-14854B92B258}" type="presParOf" srcId="{7634A5BD-A1D5-4FF9-A1E8-0BA39EF787BD}" destId="{7E6E5DDB-2E3B-44E4-83CF-2C44C7287519}" srcOrd="1" destOrd="0" presId="urn:microsoft.com/office/officeart/2005/8/layout/hChevron3"/>
    <dgm:cxn modelId="{A5C0DACF-040D-4A00-98A8-A8F63F821667}" type="presParOf" srcId="{7634A5BD-A1D5-4FF9-A1E8-0BA39EF787BD}" destId="{D59594C4-F3E7-4E00-B62E-0F0CE41C0D9B}" srcOrd="2" destOrd="0" presId="urn:microsoft.com/office/officeart/2005/8/layout/hChevron3"/>
    <dgm:cxn modelId="{0C1633BC-079F-4984-AAB3-A8380ED4E415}" type="presParOf" srcId="{7634A5BD-A1D5-4FF9-A1E8-0BA39EF787BD}" destId="{A402F1BB-2C70-4347-9AD3-2327EF79FA8D}" srcOrd="3" destOrd="0" presId="urn:microsoft.com/office/officeart/2005/8/layout/hChevron3"/>
    <dgm:cxn modelId="{4B33E731-D11F-4798-B5C9-FA5074C28494}" type="presParOf" srcId="{7634A5BD-A1D5-4FF9-A1E8-0BA39EF787BD}" destId="{660DC4DB-2ED0-4693-8592-35F9071E312E}" srcOrd="4" destOrd="0" presId="urn:microsoft.com/office/officeart/2005/8/layout/hChevron3"/>
    <dgm:cxn modelId="{BEE9A0D6-492C-45D2-945A-0AA11E2D436F}" type="presParOf" srcId="{7634A5BD-A1D5-4FF9-A1E8-0BA39EF787BD}" destId="{27EFCA3E-AD4F-4B38-8BFD-E510B465D8C4}" srcOrd="5" destOrd="0" presId="urn:microsoft.com/office/officeart/2005/8/layout/hChevron3"/>
    <dgm:cxn modelId="{8AD92360-7EDE-4D31-8FDA-1800230F939B}" type="presParOf" srcId="{7634A5BD-A1D5-4FF9-A1E8-0BA39EF787BD}" destId="{B0ACFC7D-BFD7-4A23-9094-B1ED6F5D072F}" srcOrd="6" destOrd="0" presId="urn:microsoft.com/office/officeart/2005/8/layout/hChevron3"/>
    <dgm:cxn modelId="{C2656794-ED72-459C-B765-4648E0E629F5}" type="presParOf" srcId="{7634A5BD-A1D5-4FF9-A1E8-0BA39EF787BD}" destId="{858D9E96-4315-41BE-9D89-D3C8F735F926}" srcOrd="7" destOrd="0" presId="urn:microsoft.com/office/officeart/2005/8/layout/hChevron3"/>
    <dgm:cxn modelId="{F602077B-18EC-4013-BD43-0A94A7E66739}" type="presParOf" srcId="{7634A5BD-A1D5-4FF9-A1E8-0BA39EF787BD}" destId="{C0BD53E8-AFCC-4E26-9352-8D4FD303ADEB}" srcOrd="8"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88623AA0-AC20-4093-8EF1-B77311046B2F}" type="doc">
      <dgm:prSet loTypeId="urn:microsoft.com/office/officeart/2005/8/layout/hChevron3" loCatId="process" qsTypeId="urn:microsoft.com/office/officeart/2005/8/quickstyle/simple1" qsCatId="simple" csTypeId="urn:microsoft.com/office/officeart/2005/8/colors/accent1_2" csCatId="accent1" phldr="1"/>
      <dgm:spPr/>
    </dgm:pt>
    <dgm:pt modelId="{5AE97964-CF91-45D4-9FD1-88734ED91568}">
      <dgm:prSet phldrT="[Text]" custT="1"/>
      <dgm:spPr/>
      <dgm:t>
        <a:bodyPr/>
        <a:lstStyle/>
        <a:p>
          <a:r>
            <a:rPr lang="zh-CN" altLang="en-US" sz="2000" b="1" dirty="0"/>
            <a:t>转移申请与审批</a:t>
          </a:r>
        </a:p>
      </dgm:t>
    </dgm:pt>
    <dgm:pt modelId="{CBCE968F-A87B-4485-B59D-10E3CE68EACC}" cxnId="{3CFF334B-86D3-489F-A92D-0476650CA4DF}" type="parTrans">
      <dgm:prSet/>
      <dgm:spPr/>
      <dgm:t>
        <a:bodyPr/>
        <a:lstStyle/>
        <a:p>
          <a:endParaRPr lang="zh-CN" altLang="en-US"/>
        </a:p>
      </dgm:t>
    </dgm:pt>
    <dgm:pt modelId="{D0389F75-D54E-4AE8-95D5-EE142849F239}" cxnId="{3CFF334B-86D3-489F-A92D-0476650CA4DF}" type="sibTrans">
      <dgm:prSet/>
      <dgm:spPr/>
      <dgm:t>
        <a:bodyPr/>
        <a:lstStyle/>
        <a:p>
          <a:endParaRPr lang="zh-CN" altLang="en-US"/>
        </a:p>
      </dgm:t>
    </dgm:pt>
    <dgm:pt modelId="{0C51E292-C147-45F0-B116-518E69A23BF3}">
      <dgm:prSet phldrT="[Text]" custT="1"/>
      <dgm:spPr/>
      <dgm:t>
        <a:bodyPr/>
        <a:lstStyle/>
        <a:p>
          <a:r>
            <a:rPr lang="zh-CN" altLang="en-US" sz="2000" b="1" dirty="0"/>
            <a:t>资产转移标签变更</a:t>
          </a:r>
        </a:p>
      </dgm:t>
    </dgm:pt>
    <dgm:pt modelId="{C56B0382-A08C-4C28-9D2A-1E929A019950}" cxnId="{FB980433-93DC-461B-B4A4-C6B7809FC75E}" type="parTrans">
      <dgm:prSet/>
      <dgm:spPr/>
      <dgm:t>
        <a:bodyPr/>
        <a:lstStyle/>
        <a:p>
          <a:endParaRPr lang="zh-CN" altLang="en-US"/>
        </a:p>
      </dgm:t>
    </dgm:pt>
    <dgm:pt modelId="{DC425BD2-49B5-462D-85AB-52FE38227801}" cxnId="{FB980433-93DC-461B-B4A4-C6B7809FC75E}" type="sibTrans">
      <dgm:prSet/>
      <dgm:spPr/>
      <dgm:t>
        <a:bodyPr/>
        <a:lstStyle/>
        <a:p>
          <a:endParaRPr lang="zh-CN" altLang="en-US"/>
        </a:p>
      </dgm:t>
    </dgm:pt>
    <dgm:pt modelId="{45C1A061-96F3-42DF-9261-A03AD0FDBB2C}">
      <dgm:prSet phldrT="[Text]" custT="1"/>
      <dgm:spPr/>
      <dgm:t>
        <a:bodyPr/>
        <a:lstStyle/>
        <a:p>
          <a:r>
            <a:rPr lang="zh-CN" altLang="en-US" sz="2000" b="1" dirty="0"/>
            <a:t>资产台账更新</a:t>
          </a:r>
        </a:p>
      </dgm:t>
    </dgm:pt>
    <dgm:pt modelId="{5AF38054-2E6B-4336-83DA-E835DCE4319F}" cxnId="{BF9513EF-73C8-41AA-8799-568295052122}" type="parTrans">
      <dgm:prSet/>
      <dgm:spPr/>
      <dgm:t>
        <a:bodyPr/>
        <a:lstStyle/>
        <a:p>
          <a:endParaRPr lang="zh-CN" altLang="en-US"/>
        </a:p>
      </dgm:t>
    </dgm:pt>
    <dgm:pt modelId="{DC9C7EAB-909B-4F7F-A7C8-B25331184379}" cxnId="{BF9513EF-73C8-41AA-8799-568295052122}" type="sibTrans">
      <dgm:prSet/>
      <dgm:spPr/>
      <dgm:t>
        <a:bodyPr/>
        <a:lstStyle/>
        <a:p>
          <a:endParaRPr lang="zh-CN" altLang="en-US"/>
        </a:p>
      </dgm:t>
    </dgm:pt>
    <dgm:pt modelId="{45807DC5-0DE9-4E57-8E7F-C231347053A3}">
      <dgm:prSet phldrT="[Text]" custT="1"/>
      <dgm:spPr/>
      <dgm:t>
        <a:bodyPr/>
        <a:lstStyle/>
        <a:p>
          <a:r>
            <a:rPr lang="zh-CN" altLang="en-US" sz="2000" b="1" dirty="0"/>
            <a:t>资产财务台账更新</a:t>
          </a:r>
        </a:p>
      </dgm:t>
    </dgm:pt>
    <dgm:pt modelId="{DD41EF03-F722-4CC6-9D37-CF3CB252FC4F}" cxnId="{102DCEDF-3BC4-468D-88F0-02CFC1AA776B}" type="parTrans">
      <dgm:prSet/>
      <dgm:spPr/>
      <dgm:t>
        <a:bodyPr/>
        <a:lstStyle/>
        <a:p>
          <a:endParaRPr lang="zh-CN" altLang="en-US"/>
        </a:p>
      </dgm:t>
    </dgm:pt>
    <dgm:pt modelId="{75E7D824-06A6-498E-8323-0081F8F1A0C4}" cxnId="{102DCEDF-3BC4-468D-88F0-02CFC1AA776B}" type="sibTrans">
      <dgm:prSet/>
      <dgm:spPr/>
      <dgm:t>
        <a:bodyPr/>
        <a:lstStyle/>
        <a:p>
          <a:endParaRPr lang="zh-CN" altLang="en-US"/>
        </a:p>
      </dgm:t>
    </dgm:pt>
    <dgm:pt modelId="{967C0AE2-233F-4E9F-9548-794163519467}">
      <dgm:prSet phldrT="[Text]" custT="1"/>
      <dgm:spPr/>
      <dgm:t>
        <a:bodyPr/>
        <a:lstStyle/>
        <a:p>
          <a:r>
            <a:rPr lang="zh-CN" altLang="en-US" sz="2000" b="1" dirty="0"/>
            <a:t>资产成本中心变更</a:t>
          </a:r>
        </a:p>
      </dgm:t>
    </dgm:pt>
    <dgm:pt modelId="{D8A83784-81F0-45CD-9CD8-EB04DB8DA7B0}" cxnId="{645A3EDD-DDA6-4383-B3A3-055C632C7275}" type="parTrans">
      <dgm:prSet/>
      <dgm:spPr/>
      <dgm:t>
        <a:bodyPr/>
        <a:lstStyle/>
        <a:p>
          <a:endParaRPr lang="zh-CN" altLang="en-US"/>
        </a:p>
      </dgm:t>
    </dgm:pt>
    <dgm:pt modelId="{A2513F08-2285-446D-9F5A-D2C0C9166A69}" cxnId="{645A3EDD-DDA6-4383-B3A3-055C632C7275}" type="sibTrans">
      <dgm:prSet/>
      <dgm:spPr/>
      <dgm:t>
        <a:bodyPr/>
        <a:lstStyle/>
        <a:p>
          <a:endParaRPr lang="zh-CN" altLang="en-US"/>
        </a:p>
      </dgm:t>
    </dgm:pt>
    <dgm:pt modelId="{7634A5BD-A1D5-4FF9-A1E8-0BA39EF787BD}" type="pres">
      <dgm:prSet presAssocID="{88623AA0-AC20-4093-8EF1-B77311046B2F}" presName="Name0" presStyleCnt="0">
        <dgm:presLayoutVars>
          <dgm:dir/>
          <dgm:resizeHandles val="exact"/>
        </dgm:presLayoutVars>
      </dgm:prSet>
      <dgm:spPr/>
    </dgm:pt>
    <dgm:pt modelId="{A92FE9C5-457F-419B-AB34-961C009CE466}" type="pres">
      <dgm:prSet presAssocID="{5AE97964-CF91-45D4-9FD1-88734ED91568}" presName="parTxOnly" presStyleLbl="node1" presStyleIdx="0" presStyleCnt="5">
        <dgm:presLayoutVars>
          <dgm:bulletEnabled val="1"/>
        </dgm:presLayoutVars>
      </dgm:prSet>
      <dgm:spPr/>
    </dgm:pt>
    <dgm:pt modelId="{7E6E5DDB-2E3B-44E4-83CF-2C44C7287519}" type="pres">
      <dgm:prSet presAssocID="{D0389F75-D54E-4AE8-95D5-EE142849F239}" presName="parSpace" presStyleCnt="0"/>
      <dgm:spPr/>
    </dgm:pt>
    <dgm:pt modelId="{D59594C4-F3E7-4E00-B62E-0F0CE41C0D9B}" type="pres">
      <dgm:prSet presAssocID="{0C51E292-C147-45F0-B116-518E69A23BF3}" presName="parTxOnly" presStyleLbl="node1" presStyleIdx="1" presStyleCnt="5">
        <dgm:presLayoutVars>
          <dgm:bulletEnabled val="1"/>
        </dgm:presLayoutVars>
      </dgm:prSet>
      <dgm:spPr/>
    </dgm:pt>
    <dgm:pt modelId="{A402F1BB-2C70-4347-9AD3-2327EF79FA8D}" type="pres">
      <dgm:prSet presAssocID="{DC425BD2-49B5-462D-85AB-52FE38227801}" presName="parSpace" presStyleCnt="0"/>
      <dgm:spPr/>
    </dgm:pt>
    <dgm:pt modelId="{660DC4DB-2ED0-4693-8592-35F9071E312E}" type="pres">
      <dgm:prSet presAssocID="{45C1A061-96F3-42DF-9261-A03AD0FDBB2C}" presName="parTxOnly" presStyleLbl="node1" presStyleIdx="2" presStyleCnt="5">
        <dgm:presLayoutVars>
          <dgm:bulletEnabled val="1"/>
        </dgm:presLayoutVars>
      </dgm:prSet>
      <dgm:spPr/>
    </dgm:pt>
    <dgm:pt modelId="{27EFCA3E-AD4F-4B38-8BFD-E510B465D8C4}" type="pres">
      <dgm:prSet presAssocID="{DC9C7EAB-909B-4F7F-A7C8-B25331184379}" presName="parSpace" presStyleCnt="0"/>
      <dgm:spPr/>
    </dgm:pt>
    <dgm:pt modelId="{B0ACFC7D-BFD7-4A23-9094-B1ED6F5D072F}" type="pres">
      <dgm:prSet presAssocID="{45807DC5-0DE9-4E57-8E7F-C231347053A3}" presName="parTxOnly" presStyleLbl="node1" presStyleIdx="3" presStyleCnt="5">
        <dgm:presLayoutVars>
          <dgm:bulletEnabled val="1"/>
        </dgm:presLayoutVars>
      </dgm:prSet>
      <dgm:spPr/>
    </dgm:pt>
    <dgm:pt modelId="{858D9E96-4315-41BE-9D89-D3C8F735F926}" type="pres">
      <dgm:prSet presAssocID="{75E7D824-06A6-498E-8323-0081F8F1A0C4}" presName="parSpace" presStyleCnt="0"/>
      <dgm:spPr/>
    </dgm:pt>
    <dgm:pt modelId="{C0BD53E8-AFCC-4E26-9352-8D4FD303ADEB}" type="pres">
      <dgm:prSet presAssocID="{967C0AE2-233F-4E9F-9548-794163519467}" presName="parTxOnly" presStyleLbl="node1" presStyleIdx="4" presStyleCnt="5">
        <dgm:presLayoutVars>
          <dgm:bulletEnabled val="1"/>
        </dgm:presLayoutVars>
      </dgm:prSet>
      <dgm:spPr/>
    </dgm:pt>
  </dgm:ptLst>
  <dgm:cxnLst>
    <dgm:cxn modelId="{EDD55006-4E1D-4C52-A01F-45A07F754506}" type="presOf" srcId="{88623AA0-AC20-4093-8EF1-B77311046B2F}" destId="{7634A5BD-A1D5-4FF9-A1E8-0BA39EF787BD}" srcOrd="0" destOrd="0" presId="urn:microsoft.com/office/officeart/2005/8/layout/hChevron3"/>
    <dgm:cxn modelId="{FB980433-93DC-461B-B4A4-C6B7809FC75E}" srcId="{88623AA0-AC20-4093-8EF1-B77311046B2F}" destId="{0C51E292-C147-45F0-B116-518E69A23BF3}" srcOrd="1" destOrd="0" parTransId="{C56B0382-A08C-4C28-9D2A-1E929A019950}" sibTransId="{DC425BD2-49B5-462D-85AB-52FE38227801}"/>
    <dgm:cxn modelId="{3CFF334B-86D3-489F-A92D-0476650CA4DF}" srcId="{88623AA0-AC20-4093-8EF1-B77311046B2F}" destId="{5AE97964-CF91-45D4-9FD1-88734ED91568}" srcOrd="0" destOrd="0" parTransId="{CBCE968F-A87B-4485-B59D-10E3CE68EACC}" sibTransId="{D0389F75-D54E-4AE8-95D5-EE142849F239}"/>
    <dgm:cxn modelId="{12AFBA58-0EED-4851-8EA3-7B90B9C0125A}" type="presOf" srcId="{45C1A061-96F3-42DF-9261-A03AD0FDBB2C}" destId="{660DC4DB-2ED0-4693-8592-35F9071E312E}" srcOrd="0" destOrd="0" presId="urn:microsoft.com/office/officeart/2005/8/layout/hChevron3"/>
    <dgm:cxn modelId="{C00B9998-D2D0-4EB1-9628-0E35F244D55D}" type="presOf" srcId="{45807DC5-0DE9-4E57-8E7F-C231347053A3}" destId="{B0ACFC7D-BFD7-4A23-9094-B1ED6F5D072F}" srcOrd="0" destOrd="0" presId="urn:microsoft.com/office/officeart/2005/8/layout/hChevron3"/>
    <dgm:cxn modelId="{45C6EFA7-8E33-4BD1-BAA7-2DAABFABB06C}" type="presOf" srcId="{967C0AE2-233F-4E9F-9548-794163519467}" destId="{C0BD53E8-AFCC-4E26-9352-8D4FD303ADEB}" srcOrd="0" destOrd="0" presId="urn:microsoft.com/office/officeart/2005/8/layout/hChevron3"/>
    <dgm:cxn modelId="{0C5202C8-A65D-41AB-BBC0-8EE43F9EEDD2}" type="presOf" srcId="{0C51E292-C147-45F0-B116-518E69A23BF3}" destId="{D59594C4-F3E7-4E00-B62E-0F0CE41C0D9B}" srcOrd="0" destOrd="0" presId="urn:microsoft.com/office/officeart/2005/8/layout/hChevron3"/>
    <dgm:cxn modelId="{3957B7CB-FD3C-4A01-A33F-F4C42CAAB781}" type="presOf" srcId="{5AE97964-CF91-45D4-9FD1-88734ED91568}" destId="{A92FE9C5-457F-419B-AB34-961C009CE466}" srcOrd="0" destOrd="0" presId="urn:microsoft.com/office/officeart/2005/8/layout/hChevron3"/>
    <dgm:cxn modelId="{645A3EDD-DDA6-4383-B3A3-055C632C7275}" srcId="{88623AA0-AC20-4093-8EF1-B77311046B2F}" destId="{967C0AE2-233F-4E9F-9548-794163519467}" srcOrd="4" destOrd="0" parTransId="{D8A83784-81F0-45CD-9CD8-EB04DB8DA7B0}" sibTransId="{A2513F08-2285-446D-9F5A-D2C0C9166A69}"/>
    <dgm:cxn modelId="{102DCEDF-3BC4-468D-88F0-02CFC1AA776B}" srcId="{88623AA0-AC20-4093-8EF1-B77311046B2F}" destId="{45807DC5-0DE9-4E57-8E7F-C231347053A3}" srcOrd="3" destOrd="0" parTransId="{DD41EF03-F722-4CC6-9D37-CF3CB252FC4F}" sibTransId="{75E7D824-06A6-498E-8323-0081F8F1A0C4}"/>
    <dgm:cxn modelId="{BF9513EF-73C8-41AA-8799-568295052122}" srcId="{88623AA0-AC20-4093-8EF1-B77311046B2F}" destId="{45C1A061-96F3-42DF-9261-A03AD0FDBB2C}" srcOrd="2" destOrd="0" parTransId="{5AF38054-2E6B-4336-83DA-E835DCE4319F}" sibTransId="{DC9C7EAB-909B-4F7F-A7C8-B25331184379}"/>
    <dgm:cxn modelId="{9ED6DD42-9135-4B53-9787-314B9750F10C}" type="presParOf" srcId="{7634A5BD-A1D5-4FF9-A1E8-0BA39EF787BD}" destId="{A92FE9C5-457F-419B-AB34-961C009CE466}" srcOrd="0" destOrd="0" presId="urn:microsoft.com/office/officeart/2005/8/layout/hChevron3"/>
    <dgm:cxn modelId="{A68F8AC4-DC07-4705-A65F-F661A00A1033}" type="presParOf" srcId="{7634A5BD-A1D5-4FF9-A1E8-0BA39EF787BD}" destId="{7E6E5DDB-2E3B-44E4-83CF-2C44C7287519}" srcOrd="1" destOrd="0" presId="urn:microsoft.com/office/officeart/2005/8/layout/hChevron3"/>
    <dgm:cxn modelId="{00F5303D-56D3-4316-ACC6-D0E5FCA29458}" type="presParOf" srcId="{7634A5BD-A1D5-4FF9-A1E8-0BA39EF787BD}" destId="{D59594C4-F3E7-4E00-B62E-0F0CE41C0D9B}" srcOrd="2" destOrd="0" presId="urn:microsoft.com/office/officeart/2005/8/layout/hChevron3"/>
    <dgm:cxn modelId="{37AE7887-0E35-43F2-A8D7-91C44E34EDDD}" type="presParOf" srcId="{7634A5BD-A1D5-4FF9-A1E8-0BA39EF787BD}" destId="{A402F1BB-2C70-4347-9AD3-2327EF79FA8D}" srcOrd="3" destOrd="0" presId="urn:microsoft.com/office/officeart/2005/8/layout/hChevron3"/>
    <dgm:cxn modelId="{589E584D-0F54-4187-B816-AE62AD6858BD}" type="presParOf" srcId="{7634A5BD-A1D5-4FF9-A1E8-0BA39EF787BD}" destId="{660DC4DB-2ED0-4693-8592-35F9071E312E}" srcOrd="4" destOrd="0" presId="urn:microsoft.com/office/officeart/2005/8/layout/hChevron3"/>
    <dgm:cxn modelId="{0E49C518-84D3-4CA0-872C-67F4A78FFE09}" type="presParOf" srcId="{7634A5BD-A1D5-4FF9-A1E8-0BA39EF787BD}" destId="{27EFCA3E-AD4F-4B38-8BFD-E510B465D8C4}" srcOrd="5" destOrd="0" presId="urn:microsoft.com/office/officeart/2005/8/layout/hChevron3"/>
    <dgm:cxn modelId="{2E6B4C34-963F-4B04-8A65-FBC49304ED48}" type="presParOf" srcId="{7634A5BD-A1D5-4FF9-A1E8-0BA39EF787BD}" destId="{B0ACFC7D-BFD7-4A23-9094-B1ED6F5D072F}" srcOrd="6" destOrd="0" presId="urn:microsoft.com/office/officeart/2005/8/layout/hChevron3"/>
    <dgm:cxn modelId="{9792D55B-E61B-4B78-84DC-9CEF37BFF49A}" type="presParOf" srcId="{7634A5BD-A1D5-4FF9-A1E8-0BA39EF787BD}" destId="{858D9E96-4315-41BE-9D89-D3C8F735F926}" srcOrd="7" destOrd="0" presId="urn:microsoft.com/office/officeart/2005/8/layout/hChevron3"/>
    <dgm:cxn modelId="{CA0A61E7-E81B-4B73-9E35-99263B99EA0A}" type="presParOf" srcId="{7634A5BD-A1D5-4FF9-A1E8-0BA39EF787BD}" destId="{C0BD53E8-AFCC-4E26-9352-8D4FD303ADEB}" srcOrd="8"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88623AA0-AC20-4093-8EF1-B77311046B2F}" type="doc">
      <dgm:prSet loTypeId="urn:microsoft.com/office/officeart/2005/8/layout/hChevron3" loCatId="process" qsTypeId="urn:microsoft.com/office/officeart/2005/8/quickstyle/simple1" qsCatId="simple" csTypeId="urn:microsoft.com/office/officeart/2005/8/colors/accent1_2" csCatId="accent1" phldr="1"/>
      <dgm:spPr/>
    </dgm:pt>
    <dgm:pt modelId="{5AE97964-CF91-45D4-9FD1-88734ED91568}">
      <dgm:prSet phldrT="[Text]" custT="1"/>
      <dgm:spPr/>
      <dgm:t>
        <a:bodyPr/>
        <a:lstStyle/>
        <a:p>
          <a:r>
            <a:rPr lang="zh-CN" altLang="en-US" sz="2000" b="1" dirty="0"/>
            <a:t>制定盘点计划</a:t>
          </a:r>
        </a:p>
      </dgm:t>
    </dgm:pt>
    <dgm:pt modelId="{CBCE968F-A87B-4485-B59D-10E3CE68EACC}" cxnId="{3CFF334B-86D3-489F-A92D-0476650CA4DF}" type="parTrans">
      <dgm:prSet/>
      <dgm:spPr/>
      <dgm:t>
        <a:bodyPr/>
        <a:lstStyle/>
        <a:p>
          <a:endParaRPr lang="zh-CN" altLang="en-US"/>
        </a:p>
      </dgm:t>
    </dgm:pt>
    <dgm:pt modelId="{D0389F75-D54E-4AE8-95D5-EE142849F239}" cxnId="{3CFF334B-86D3-489F-A92D-0476650CA4DF}" type="sibTrans">
      <dgm:prSet/>
      <dgm:spPr/>
      <dgm:t>
        <a:bodyPr/>
        <a:lstStyle/>
        <a:p>
          <a:endParaRPr lang="zh-CN" altLang="en-US"/>
        </a:p>
      </dgm:t>
    </dgm:pt>
    <dgm:pt modelId="{FDC6F4CA-A5B2-4912-B232-FC38C5571014}">
      <dgm:prSet phldrT="[Text]" custT="1"/>
      <dgm:spPr/>
      <dgm:t>
        <a:bodyPr/>
        <a:lstStyle/>
        <a:p>
          <a:r>
            <a:rPr lang="zh-CN" altLang="en-US" sz="2000" b="1" dirty="0"/>
            <a:t>执行盘点</a:t>
          </a:r>
          <a:endParaRPr lang="zh-CN" altLang="en-US" sz="2000" b="0" dirty="0"/>
        </a:p>
      </dgm:t>
    </dgm:pt>
    <dgm:pt modelId="{15F3BC3F-B818-4561-B056-B2E4BB18AB19}" cxnId="{71BCDCE7-FBB4-45C5-9762-996B05B4DC7B}" type="parTrans">
      <dgm:prSet/>
      <dgm:spPr/>
      <dgm:t>
        <a:bodyPr/>
        <a:lstStyle/>
        <a:p>
          <a:endParaRPr lang="zh-CN" altLang="en-US"/>
        </a:p>
      </dgm:t>
    </dgm:pt>
    <dgm:pt modelId="{153FF978-6C43-45E1-B8F0-6F5836BE85E1}" cxnId="{71BCDCE7-FBB4-45C5-9762-996B05B4DC7B}" type="sibTrans">
      <dgm:prSet/>
      <dgm:spPr/>
      <dgm:t>
        <a:bodyPr/>
        <a:lstStyle/>
        <a:p>
          <a:endParaRPr lang="zh-CN" altLang="en-US"/>
        </a:p>
      </dgm:t>
    </dgm:pt>
    <dgm:pt modelId="{A8D87FFD-C716-47DC-87C3-A5DA67FFC604}">
      <dgm:prSet phldrT="[Text]" custT="1"/>
      <dgm:spPr/>
      <dgm:t>
        <a:bodyPr/>
        <a:lstStyle/>
        <a:p>
          <a:r>
            <a:rPr lang="zh-CN" altLang="en-US" sz="2000" b="1" dirty="0"/>
            <a:t>出具盘点报告</a:t>
          </a:r>
        </a:p>
      </dgm:t>
    </dgm:pt>
    <dgm:pt modelId="{500119F7-2775-4760-9612-F1E6BC829072}" cxnId="{597CF110-FA10-4DEA-9150-DDF87A2A54F2}" type="parTrans">
      <dgm:prSet/>
      <dgm:spPr/>
      <dgm:t>
        <a:bodyPr/>
        <a:lstStyle/>
        <a:p>
          <a:endParaRPr lang="zh-CN" altLang="en-US"/>
        </a:p>
      </dgm:t>
    </dgm:pt>
    <dgm:pt modelId="{C8D9C9E3-1C39-4748-9E80-9705FA347132}" cxnId="{597CF110-FA10-4DEA-9150-DDF87A2A54F2}" type="sibTrans">
      <dgm:prSet/>
      <dgm:spPr/>
      <dgm:t>
        <a:bodyPr/>
        <a:lstStyle/>
        <a:p>
          <a:endParaRPr lang="zh-CN" altLang="en-US"/>
        </a:p>
      </dgm:t>
    </dgm:pt>
    <dgm:pt modelId="{7634A5BD-A1D5-4FF9-A1E8-0BA39EF787BD}" type="pres">
      <dgm:prSet presAssocID="{88623AA0-AC20-4093-8EF1-B77311046B2F}" presName="Name0" presStyleCnt="0">
        <dgm:presLayoutVars>
          <dgm:dir/>
          <dgm:resizeHandles val="exact"/>
        </dgm:presLayoutVars>
      </dgm:prSet>
      <dgm:spPr/>
    </dgm:pt>
    <dgm:pt modelId="{A92FE9C5-457F-419B-AB34-961C009CE466}" type="pres">
      <dgm:prSet presAssocID="{5AE97964-CF91-45D4-9FD1-88734ED91568}" presName="parTxOnly" presStyleLbl="node1" presStyleIdx="0" presStyleCnt="3">
        <dgm:presLayoutVars>
          <dgm:bulletEnabled val="1"/>
        </dgm:presLayoutVars>
      </dgm:prSet>
      <dgm:spPr/>
    </dgm:pt>
    <dgm:pt modelId="{7E6E5DDB-2E3B-44E4-83CF-2C44C7287519}" type="pres">
      <dgm:prSet presAssocID="{D0389F75-D54E-4AE8-95D5-EE142849F239}" presName="parSpace" presStyleCnt="0"/>
      <dgm:spPr/>
    </dgm:pt>
    <dgm:pt modelId="{CEAEC7EB-3462-4932-845C-9CE462A94B2C}" type="pres">
      <dgm:prSet presAssocID="{FDC6F4CA-A5B2-4912-B232-FC38C5571014}" presName="parTxOnly" presStyleLbl="node1" presStyleIdx="1" presStyleCnt="3">
        <dgm:presLayoutVars>
          <dgm:bulletEnabled val="1"/>
        </dgm:presLayoutVars>
      </dgm:prSet>
      <dgm:spPr/>
    </dgm:pt>
    <dgm:pt modelId="{4F7B06DE-6903-4A83-AE04-01079CA6C2AC}" type="pres">
      <dgm:prSet presAssocID="{153FF978-6C43-45E1-B8F0-6F5836BE85E1}" presName="parSpace" presStyleCnt="0"/>
      <dgm:spPr/>
    </dgm:pt>
    <dgm:pt modelId="{83027A4F-D756-4D7E-8BE0-F7726F4A2394}" type="pres">
      <dgm:prSet presAssocID="{A8D87FFD-C716-47DC-87C3-A5DA67FFC604}" presName="parTxOnly" presStyleLbl="node1" presStyleIdx="2" presStyleCnt="3">
        <dgm:presLayoutVars>
          <dgm:bulletEnabled val="1"/>
        </dgm:presLayoutVars>
      </dgm:prSet>
      <dgm:spPr/>
    </dgm:pt>
  </dgm:ptLst>
  <dgm:cxnLst>
    <dgm:cxn modelId="{597CF110-FA10-4DEA-9150-DDF87A2A54F2}" srcId="{88623AA0-AC20-4093-8EF1-B77311046B2F}" destId="{A8D87FFD-C716-47DC-87C3-A5DA67FFC604}" srcOrd="2" destOrd="0" parTransId="{500119F7-2775-4760-9612-F1E6BC829072}" sibTransId="{C8D9C9E3-1C39-4748-9E80-9705FA347132}"/>
    <dgm:cxn modelId="{6F49E61A-BF9C-4345-8067-B647BBE9CDE3}" type="presOf" srcId="{A8D87FFD-C716-47DC-87C3-A5DA67FFC604}" destId="{83027A4F-D756-4D7E-8BE0-F7726F4A2394}" srcOrd="0" destOrd="0" presId="urn:microsoft.com/office/officeart/2005/8/layout/hChevron3"/>
    <dgm:cxn modelId="{3CFF334B-86D3-489F-A92D-0476650CA4DF}" srcId="{88623AA0-AC20-4093-8EF1-B77311046B2F}" destId="{5AE97964-CF91-45D4-9FD1-88734ED91568}" srcOrd="0" destOrd="0" parTransId="{CBCE968F-A87B-4485-B59D-10E3CE68EACC}" sibTransId="{D0389F75-D54E-4AE8-95D5-EE142849F239}"/>
    <dgm:cxn modelId="{4E41F082-354C-4C21-AE57-826B91717527}" type="presOf" srcId="{5AE97964-CF91-45D4-9FD1-88734ED91568}" destId="{A92FE9C5-457F-419B-AB34-961C009CE466}" srcOrd="0" destOrd="0" presId="urn:microsoft.com/office/officeart/2005/8/layout/hChevron3"/>
    <dgm:cxn modelId="{C8B86F96-629D-4C69-8071-2104710F3DF6}" type="presOf" srcId="{FDC6F4CA-A5B2-4912-B232-FC38C5571014}" destId="{CEAEC7EB-3462-4932-845C-9CE462A94B2C}" srcOrd="0" destOrd="0" presId="urn:microsoft.com/office/officeart/2005/8/layout/hChevron3"/>
    <dgm:cxn modelId="{5F1B87CD-87EA-41B1-8544-2836A9A82F57}" type="presOf" srcId="{88623AA0-AC20-4093-8EF1-B77311046B2F}" destId="{7634A5BD-A1D5-4FF9-A1E8-0BA39EF787BD}" srcOrd="0" destOrd="0" presId="urn:microsoft.com/office/officeart/2005/8/layout/hChevron3"/>
    <dgm:cxn modelId="{71BCDCE7-FBB4-45C5-9762-996B05B4DC7B}" srcId="{88623AA0-AC20-4093-8EF1-B77311046B2F}" destId="{FDC6F4CA-A5B2-4912-B232-FC38C5571014}" srcOrd="1" destOrd="0" parTransId="{15F3BC3F-B818-4561-B056-B2E4BB18AB19}" sibTransId="{153FF978-6C43-45E1-B8F0-6F5836BE85E1}"/>
    <dgm:cxn modelId="{AD4C266D-1F30-45A5-AF41-E6FE2481124D}" type="presParOf" srcId="{7634A5BD-A1D5-4FF9-A1E8-0BA39EF787BD}" destId="{A92FE9C5-457F-419B-AB34-961C009CE466}" srcOrd="0" destOrd="0" presId="urn:microsoft.com/office/officeart/2005/8/layout/hChevron3"/>
    <dgm:cxn modelId="{E50452C9-486B-47A5-B19C-247D9D9BE1F8}" type="presParOf" srcId="{7634A5BD-A1D5-4FF9-A1E8-0BA39EF787BD}" destId="{7E6E5DDB-2E3B-44E4-83CF-2C44C7287519}" srcOrd="1" destOrd="0" presId="urn:microsoft.com/office/officeart/2005/8/layout/hChevron3"/>
    <dgm:cxn modelId="{B31E8ECF-B5BF-4975-9E72-F59020106215}" type="presParOf" srcId="{7634A5BD-A1D5-4FF9-A1E8-0BA39EF787BD}" destId="{CEAEC7EB-3462-4932-845C-9CE462A94B2C}" srcOrd="2" destOrd="0" presId="urn:microsoft.com/office/officeart/2005/8/layout/hChevron3"/>
    <dgm:cxn modelId="{6612C281-5EE8-4CAC-93BA-7CC73DF671C1}" type="presParOf" srcId="{7634A5BD-A1D5-4FF9-A1E8-0BA39EF787BD}" destId="{4F7B06DE-6903-4A83-AE04-01079CA6C2AC}" srcOrd="3" destOrd="0" presId="urn:microsoft.com/office/officeart/2005/8/layout/hChevron3"/>
    <dgm:cxn modelId="{E40150F8-3529-4436-9025-EC3E1012C4B8}" type="presParOf" srcId="{7634A5BD-A1D5-4FF9-A1E8-0BA39EF787BD}" destId="{83027A4F-D756-4D7E-8BE0-F7726F4A2394}" srcOrd="4"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88623AA0-AC20-4093-8EF1-B77311046B2F}" type="doc">
      <dgm:prSet loTypeId="urn:microsoft.com/office/officeart/2005/8/layout/hChevron3" loCatId="process" qsTypeId="urn:microsoft.com/office/officeart/2005/8/quickstyle/simple1" qsCatId="simple" csTypeId="urn:microsoft.com/office/officeart/2005/8/colors/accent1_2" csCatId="accent1" phldr="1"/>
      <dgm:spPr/>
    </dgm:pt>
    <dgm:pt modelId="{5AE97964-CF91-45D4-9FD1-88734ED91568}">
      <dgm:prSet phldrT="[Text]" custT="1"/>
      <dgm:spPr/>
      <dgm:t>
        <a:bodyPr/>
        <a:lstStyle/>
        <a:p>
          <a:r>
            <a:rPr lang="zh-CN" altLang="en-US" sz="2000" b="1" dirty="0"/>
            <a:t>制定盘点计划</a:t>
          </a:r>
        </a:p>
      </dgm:t>
    </dgm:pt>
    <dgm:pt modelId="{CBCE968F-A87B-4485-B59D-10E3CE68EACC}" cxnId="{3CFF334B-86D3-489F-A92D-0476650CA4DF}" type="parTrans">
      <dgm:prSet/>
      <dgm:spPr/>
      <dgm:t>
        <a:bodyPr/>
        <a:lstStyle/>
        <a:p>
          <a:endParaRPr lang="zh-CN" altLang="en-US"/>
        </a:p>
      </dgm:t>
    </dgm:pt>
    <dgm:pt modelId="{D0389F75-D54E-4AE8-95D5-EE142849F239}" cxnId="{3CFF334B-86D3-489F-A92D-0476650CA4DF}" type="sibTrans">
      <dgm:prSet/>
      <dgm:spPr/>
      <dgm:t>
        <a:bodyPr/>
        <a:lstStyle/>
        <a:p>
          <a:endParaRPr lang="zh-CN" altLang="en-US"/>
        </a:p>
      </dgm:t>
    </dgm:pt>
    <dgm:pt modelId="{FDC6F4CA-A5B2-4912-B232-FC38C5571014}">
      <dgm:prSet phldrT="[Text]" custT="1"/>
      <dgm:spPr/>
      <dgm:t>
        <a:bodyPr/>
        <a:lstStyle/>
        <a:p>
          <a:r>
            <a:rPr lang="zh-CN" altLang="en-US" sz="2000" b="1" dirty="0"/>
            <a:t>执行盘点</a:t>
          </a:r>
          <a:endParaRPr lang="zh-CN" altLang="en-US" sz="2000" b="0" dirty="0"/>
        </a:p>
      </dgm:t>
    </dgm:pt>
    <dgm:pt modelId="{15F3BC3F-B818-4561-B056-B2E4BB18AB19}" cxnId="{71BCDCE7-FBB4-45C5-9762-996B05B4DC7B}" type="parTrans">
      <dgm:prSet/>
      <dgm:spPr/>
      <dgm:t>
        <a:bodyPr/>
        <a:lstStyle/>
        <a:p>
          <a:endParaRPr lang="zh-CN" altLang="en-US"/>
        </a:p>
      </dgm:t>
    </dgm:pt>
    <dgm:pt modelId="{153FF978-6C43-45E1-B8F0-6F5836BE85E1}" cxnId="{71BCDCE7-FBB4-45C5-9762-996B05B4DC7B}" type="sibTrans">
      <dgm:prSet/>
      <dgm:spPr/>
      <dgm:t>
        <a:bodyPr/>
        <a:lstStyle/>
        <a:p>
          <a:endParaRPr lang="zh-CN" altLang="en-US"/>
        </a:p>
      </dgm:t>
    </dgm:pt>
    <dgm:pt modelId="{A8D87FFD-C716-47DC-87C3-A5DA67FFC604}">
      <dgm:prSet phldrT="[Text]" custT="1"/>
      <dgm:spPr/>
      <dgm:t>
        <a:bodyPr/>
        <a:lstStyle/>
        <a:p>
          <a:r>
            <a:rPr lang="zh-CN" altLang="en-US" sz="2000" b="1" dirty="0"/>
            <a:t>出具盘点报告</a:t>
          </a:r>
        </a:p>
      </dgm:t>
    </dgm:pt>
    <dgm:pt modelId="{500119F7-2775-4760-9612-F1E6BC829072}" cxnId="{597CF110-FA10-4DEA-9150-DDF87A2A54F2}" type="parTrans">
      <dgm:prSet/>
      <dgm:spPr/>
      <dgm:t>
        <a:bodyPr/>
        <a:lstStyle/>
        <a:p>
          <a:endParaRPr lang="zh-CN" altLang="en-US"/>
        </a:p>
      </dgm:t>
    </dgm:pt>
    <dgm:pt modelId="{C8D9C9E3-1C39-4748-9E80-9705FA347132}" cxnId="{597CF110-FA10-4DEA-9150-DDF87A2A54F2}" type="sibTrans">
      <dgm:prSet/>
      <dgm:spPr/>
      <dgm:t>
        <a:bodyPr/>
        <a:lstStyle/>
        <a:p>
          <a:endParaRPr lang="zh-CN" altLang="en-US"/>
        </a:p>
      </dgm:t>
    </dgm:pt>
    <dgm:pt modelId="{7634A5BD-A1D5-4FF9-A1E8-0BA39EF787BD}" type="pres">
      <dgm:prSet presAssocID="{88623AA0-AC20-4093-8EF1-B77311046B2F}" presName="Name0" presStyleCnt="0">
        <dgm:presLayoutVars>
          <dgm:dir/>
          <dgm:resizeHandles val="exact"/>
        </dgm:presLayoutVars>
      </dgm:prSet>
      <dgm:spPr/>
    </dgm:pt>
    <dgm:pt modelId="{A92FE9C5-457F-419B-AB34-961C009CE466}" type="pres">
      <dgm:prSet presAssocID="{5AE97964-CF91-45D4-9FD1-88734ED91568}" presName="parTxOnly" presStyleLbl="node1" presStyleIdx="0" presStyleCnt="3">
        <dgm:presLayoutVars>
          <dgm:bulletEnabled val="1"/>
        </dgm:presLayoutVars>
      </dgm:prSet>
      <dgm:spPr/>
    </dgm:pt>
    <dgm:pt modelId="{7E6E5DDB-2E3B-44E4-83CF-2C44C7287519}" type="pres">
      <dgm:prSet presAssocID="{D0389F75-D54E-4AE8-95D5-EE142849F239}" presName="parSpace" presStyleCnt="0"/>
      <dgm:spPr/>
    </dgm:pt>
    <dgm:pt modelId="{CEAEC7EB-3462-4932-845C-9CE462A94B2C}" type="pres">
      <dgm:prSet presAssocID="{FDC6F4CA-A5B2-4912-B232-FC38C5571014}" presName="parTxOnly" presStyleLbl="node1" presStyleIdx="1" presStyleCnt="3">
        <dgm:presLayoutVars>
          <dgm:bulletEnabled val="1"/>
        </dgm:presLayoutVars>
      </dgm:prSet>
      <dgm:spPr/>
    </dgm:pt>
    <dgm:pt modelId="{4F7B06DE-6903-4A83-AE04-01079CA6C2AC}" type="pres">
      <dgm:prSet presAssocID="{153FF978-6C43-45E1-B8F0-6F5836BE85E1}" presName="parSpace" presStyleCnt="0"/>
      <dgm:spPr/>
    </dgm:pt>
    <dgm:pt modelId="{83027A4F-D756-4D7E-8BE0-F7726F4A2394}" type="pres">
      <dgm:prSet presAssocID="{A8D87FFD-C716-47DC-87C3-A5DA67FFC604}" presName="parTxOnly" presStyleLbl="node1" presStyleIdx="2" presStyleCnt="3">
        <dgm:presLayoutVars>
          <dgm:bulletEnabled val="1"/>
        </dgm:presLayoutVars>
      </dgm:prSet>
      <dgm:spPr/>
    </dgm:pt>
  </dgm:ptLst>
  <dgm:cxnLst>
    <dgm:cxn modelId="{597CF110-FA10-4DEA-9150-DDF87A2A54F2}" srcId="{88623AA0-AC20-4093-8EF1-B77311046B2F}" destId="{A8D87FFD-C716-47DC-87C3-A5DA67FFC604}" srcOrd="2" destOrd="0" parTransId="{500119F7-2775-4760-9612-F1E6BC829072}" sibTransId="{C8D9C9E3-1C39-4748-9E80-9705FA347132}"/>
    <dgm:cxn modelId="{AB1DE71D-7972-4F77-9898-9A83B0F2446B}" type="presOf" srcId="{5AE97964-CF91-45D4-9FD1-88734ED91568}" destId="{A92FE9C5-457F-419B-AB34-961C009CE466}" srcOrd="0" destOrd="0" presId="urn:microsoft.com/office/officeart/2005/8/layout/hChevron3"/>
    <dgm:cxn modelId="{3CFF334B-86D3-489F-A92D-0476650CA4DF}" srcId="{88623AA0-AC20-4093-8EF1-B77311046B2F}" destId="{5AE97964-CF91-45D4-9FD1-88734ED91568}" srcOrd="0" destOrd="0" parTransId="{CBCE968F-A87B-4485-B59D-10E3CE68EACC}" sibTransId="{D0389F75-D54E-4AE8-95D5-EE142849F239}"/>
    <dgm:cxn modelId="{C9271F6E-AA14-4C76-9A96-D4919F5837AF}" type="presOf" srcId="{88623AA0-AC20-4093-8EF1-B77311046B2F}" destId="{7634A5BD-A1D5-4FF9-A1E8-0BA39EF787BD}" srcOrd="0" destOrd="0" presId="urn:microsoft.com/office/officeart/2005/8/layout/hChevron3"/>
    <dgm:cxn modelId="{213517C8-40D8-4AA0-95B0-A8B7CA1CC37A}" type="presOf" srcId="{A8D87FFD-C716-47DC-87C3-A5DA67FFC604}" destId="{83027A4F-D756-4D7E-8BE0-F7726F4A2394}" srcOrd="0" destOrd="0" presId="urn:microsoft.com/office/officeart/2005/8/layout/hChevron3"/>
    <dgm:cxn modelId="{71BCDCE7-FBB4-45C5-9762-996B05B4DC7B}" srcId="{88623AA0-AC20-4093-8EF1-B77311046B2F}" destId="{FDC6F4CA-A5B2-4912-B232-FC38C5571014}" srcOrd="1" destOrd="0" parTransId="{15F3BC3F-B818-4561-B056-B2E4BB18AB19}" sibTransId="{153FF978-6C43-45E1-B8F0-6F5836BE85E1}"/>
    <dgm:cxn modelId="{D44EBFEE-2313-44EC-BB26-8A24E42871B7}" type="presOf" srcId="{FDC6F4CA-A5B2-4912-B232-FC38C5571014}" destId="{CEAEC7EB-3462-4932-845C-9CE462A94B2C}" srcOrd="0" destOrd="0" presId="urn:microsoft.com/office/officeart/2005/8/layout/hChevron3"/>
    <dgm:cxn modelId="{28E26EFF-E978-4B1D-9444-8C2F0953938E}" type="presParOf" srcId="{7634A5BD-A1D5-4FF9-A1E8-0BA39EF787BD}" destId="{A92FE9C5-457F-419B-AB34-961C009CE466}" srcOrd="0" destOrd="0" presId="urn:microsoft.com/office/officeart/2005/8/layout/hChevron3"/>
    <dgm:cxn modelId="{1AFE8616-3DD3-45E4-94A1-A11CFBC00C21}" type="presParOf" srcId="{7634A5BD-A1D5-4FF9-A1E8-0BA39EF787BD}" destId="{7E6E5DDB-2E3B-44E4-83CF-2C44C7287519}" srcOrd="1" destOrd="0" presId="urn:microsoft.com/office/officeart/2005/8/layout/hChevron3"/>
    <dgm:cxn modelId="{5C283BFB-393A-47D9-A84D-8F6D350FB3B5}" type="presParOf" srcId="{7634A5BD-A1D5-4FF9-A1E8-0BA39EF787BD}" destId="{CEAEC7EB-3462-4932-845C-9CE462A94B2C}" srcOrd="2" destOrd="0" presId="urn:microsoft.com/office/officeart/2005/8/layout/hChevron3"/>
    <dgm:cxn modelId="{16173D96-D44D-4242-8187-66BFDCA5C644}" type="presParOf" srcId="{7634A5BD-A1D5-4FF9-A1E8-0BA39EF787BD}" destId="{4F7B06DE-6903-4A83-AE04-01079CA6C2AC}" srcOrd="3" destOrd="0" presId="urn:microsoft.com/office/officeart/2005/8/layout/hChevron3"/>
    <dgm:cxn modelId="{F47101D8-E71E-4719-88D4-70A28BD5E31F}" type="presParOf" srcId="{7634A5BD-A1D5-4FF9-A1E8-0BA39EF787BD}" destId="{83027A4F-D756-4D7E-8BE0-F7726F4A2394}" srcOrd="4"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88623AA0-AC20-4093-8EF1-B77311046B2F}" type="doc">
      <dgm:prSet loTypeId="urn:microsoft.com/office/officeart/2005/8/layout/hChevron3" loCatId="process" qsTypeId="urn:microsoft.com/office/officeart/2005/8/quickstyle/simple1" qsCatId="simple" csTypeId="urn:microsoft.com/office/officeart/2005/8/colors/accent1_2" csCatId="accent1" phldr="1"/>
      <dgm:spPr/>
    </dgm:pt>
    <dgm:pt modelId="{5AE97964-CF91-45D4-9FD1-88734ED91568}">
      <dgm:prSet phldrT="[Text]" custT="1"/>
      <dgm:spPr/>
      <dgm:t>
        <a:bodyPr/>
        <a:lstStyle/>
        <a:p>
          <a:r>
            <a:rPr lang="zh-CN" altLang="en-US" sz="2000" b="1" dirty="0"/>
            <a:t>确定资产处置状态</a:t>
          </a:r>
        </a:p>
      </dgm:t>
    </dgm:pt>
    <dgm:pt modelId="{CBCE968F-A87B-4485-B59D-10E3CE68EACC}" cxnId="{3CFF334B-86D3-489F-A92D-0476650CA4DF}" type="parTrans">
      <dgm:prSet/>
      <dgm:spPr/>
      <dgm:t>
        <a:bodyPr/>
        <a:lstStyle/>
        <a:p>
          <a:endParaRPr lang="zh-CN" altLang="en-US"/>
        </a:p>
      </dgm:t>
    </dgm:pt>
    <dgm:pt modelId="{D0389F75-D54E-4AE8-95D5-EE142849F239}" cxnId="{3CFF334B-86D3-489F-A92D-0476650CA4DF}" type="sibTrans">
      <dgm:prSet/>
      <dgm:spPr/>
      <dgm:t>
        <a:bodyPr/>
        <a:lstStyle/>
        <a:p>
          <a:endParaRPr lang="zh-CN" altLang="en-US"/>
        </a:p>
      </dgm:t>
    </dgm:pt>
    <dgm:pt modelId="{C4B6DEA4-7F02-4A23-9108-D4738E89640E}">
      <dgm:prSet phldrT="[Text]" custT="1"/>
      <dgm:spPr/>
      <dgm:t>
        <a:bodyPr/>
        <a:lstStyle/>
        <a:p>
          <a:r>
            <a:rPr lang="zh-CN" altLang="en-US" sz="2000" b="1" dirty="0"/>
            <a:t>填写资产处置申请</a:t>
          </a:r>
        </a:p>
      </dgm:t>
    </dgm:pt>
    <dgm:pt modelId="{DA4F75EC-F285-4BC1-9C59-DCFCEE9026E0}" cxnId="{5378196B-E559-4C2D-9529-A54CA6C97E26}" type="parTrans">
      <dgm:prSet/>
      <dgm:spPr/>
      <dgm:t>
        <a:bodyPr/>
        <a:lstStyle/>
        <a:p>
          <a:endParaRPr lang="zh-CN" altLang="en-US"/>
        </a:p>
      </dgm:t>
    </dgm:pt>
    <dgm:pt modelId="{EB05EE04-BCD9-41C5-93F5-3545359D0D2D}" cxnId="{5378196B-E559-4C2D-9529-A54CA6C97E26}" type="sibTrans">
      <dgm:prSet/>
      <dgm:spPr/>
      <dgm:t>
        <a:bodyPr/>
        <a:lstStyle/>
        <a:p>
          <a:endParaRPr lang="zh-CN" altLang="en-US"/>
        </a:p>
      </dgm:t>
    </dgm:pt>
    <dgm:pt modelId="{52B084DC-7A14-44CB-99C7-8F648AA8CD8D}">
      <dgm:prSet phldrT="[Text]" custT="1"/>
      <dgm:spPr/>
      <dgm:t>
        <a:bodyPr/>
        <a:lstStyle/>
        <a:p>
          <a:r>
            <a:rPr lang="zh-CN" altLang="en-US" sz="2000" b="1" dirty="0"/>
            <a:t>审批资产处置申请</a:t>
          </a:r>
        </a:p>
      </dgm:t>
    </dgm:pt>
    <dgm:pt modelId="{1C83DF06-437E-4471-8F74-0DFD7AA0864F}" cxnId="{F04210F3-1071-4C8F-9F48-396538F3F0CF}" type="parTrans">
      <dgm:prSet/>
      <dgm:spPr/>
      <dgm:t>
        <a:bodyPr/>
        <a:lstStyle/>
        <a:p>
          <a:endParaRPr lang="zh-CN" altLang="en-US"/>
        </a:p>
      </dgm:t>
    </dgm:pt>
    <dgm:pt modelId="{192DD8A0-04C9-4BB4-BECC-13F2A3C23574}" cxnId="{F04210F3-1071-4C8F-9F48-396538F3F0CF}" type="sibTrans">
      <dgm:prSet/>
      <dgm:spPr/>
      <dgm:t>
        <a:bodyPr/>
        <a:lstStyle/>
        <a:p>
          <a:endParaRPr lang="zh-CN" altLang="en-US"/>
        </a:p>
      </dgm:t>
    </dgm:pt>
    <dgm:pt modelId="{B97C0B59-1D70-4248-AB4D-C583223B2C3C}">
      <dgm:prSet phldrT="[Text]" custT="1"/>
      <dgm:spPr/>
      <dgm:t>
        <a:bodyPr/>
        <a:lstStyle/>
        <a:p>
          <a:r>
            <a:rPr lang="zh-CN" altLang="en-US" sz="2000" b="1" dirty="0"/>
            <a:t>执行资产处置</a:t>
          </a:r>
        </a:p>
      </dgm:t>
    </dgm:pt>
    <dgm:pt modelId="{7EC7AB7C-814B-49CA-8E25-7BBFC8C8178E}" cxnId="{877F2228-B320-465E-AF00-B41E85B3AE34}" type="parTrans">
      <dgm:prSet/>
      <dgm:spPr/>
      <dgm:t>
        <a:bodyPr/>
        <a:lstStyle/>
        <a:p>
          <a:endParaRPr lang="zh-CN" altLang="en-US"/>
        </a:p>
      </dgm:t>
    </dgm:pt>
    <dgm:pt modelId="{3690E730-A32B-4C3C-A89B-7DB9EEB9F4E8}" cxnId="{877F2228-B320-465E-AF00-B41E85B3AE34}" type="sibTrans">
      <dgm:prSet/>
      <dgm:spPr/>
      <dgm:t>
        <a:bodyPr/>
        <a:lstStyle/>
        <a:p>
          <a:endParaRPr lang="zh-CN" altLang="en-US"/>
        </a:p>
      </dgm:t>
    </dgm:pt>
    <dgm:pt modelId="{026DA14A-2EAF-4502-AC4F-FFC5789CC5A7}">
      <dgm:prSet phldrT="[Text]" custT="1"/>
      <dgm:spPr/>
      <dgm:t>
        <a:bodyPr/>
        <a:lstStyle/>
        <a:p>
          <a:r>
            <a:rPr lang="zh-CN" altLang="en-US" sz="2000" b="1" dirty="0"/>
            <a:t>账务处理</a:t>
          </a:r>
        </a:p>
      </dgm:t>
    </dgm:pt>
    <dgm:pt modelId="{E04D03B7-5E47-4DA3-9C53-62B356C8FECC}" cxnId="{E1C5BFF1-6C48-4899-ACAF-D25001A008F6}" type="parTrans">
      <dgm:prSet/>
      <dgm:spPr/>
      <dgm:t>
        <a:bodyPr/>
        <a:lstStyle/>
        <a:p>
          <a:endParaRPr lang="zh-CN" altLang="en-US"/>
        </a:p>
      </dgm:t>
    </dgm:pt>
    <dgm:pt modelId="{A16BBF52-2EEA-4BC2-8640-7677EBED4902}" cxnId="{E1C5BFF1-6C48-4899-ACAF-D25001A008F6}" type="sibTrans">
      <dgm:prSet/>
      <dgm:spPr/>
      <dgm:t>
        <a:bodyPr/>
        <a:lstStyle/>
        <a:p>
          <a:endParaRPr lang="zh-CN" altLang="en-US"/>
        </a:p>
      </dgm:t>
    </dgm:pt>
    <dgm:pt modelId="{7634A5BD-A1D5-4FF9-A1E8-0BA39EF787BD}" type="pres">
      <dgm:prSet presAssocID="{88623AA0-AC20-4093-8EF1-B77311046B2F}" presName="Name0" presStyleCnt="0">
        <dgm:presLayoutVars>
          <dgm:dir/>
          <dgm:resizeHandles val="exact"/>
        </dgm:presLayoutVars>
      </dgm:prSet>
      <dgm:spPr/>
    </dgm:pt>
    <dgm:pt modelId="{A92FE9C5-457F-419B-AB34-961C009CE466}" type="pres">
      <dgm:prSet presAssocID="{5AE97964-CF91-45D4-9FD1-88734ED91568}" presName="parTxOnly" presStyleLbl="node1" presStyleIdx="0" presStyleCnt="5">
        <dgm:presLayoutVars>
          <dgm:bulletEnabled val="1"/>
        </dgm:presLayoutVars>
      </dgm:prSet>
      <dgm:spPr/>
    </dgm:pt>
    <dgm:pt modelId="{7E6E5DDB-2E3B-44E4-83CF-2C44C7287519}" type="pres">
      <dgm:prSet presAssocID="{D0389F75-D54E-4AE8-95D5-EE142849F239}" presName="parSpace" presStyleCnt="0"/>
      <dgm:spPr/>
    </dgm:pt>
    <dgm:pt modelId="{94853787-2BC3-402E-932D-9B4805BBDD78}" type="pres">
      <dgm:prSet presAssocID="{C4B6DEA4-7F02-4A23-9108-D4738E89640E}" presName="parTxOnly" presStyleLbl="node1" presStyleIdx="1" presStyleCnt="5">
        <dgm:presLayoutVars>
          <dgm:bulletEnabled val="1"/>
        </dgm:presLayoutVars>
      </dgm:prSet>
      <dgm:spPr/>
    </dgm:pt>
    <dgm:pt modelId="{1CFC0887-6905-428C-9497-D2C031A07006}" type="pres">
      <dgm:prSet presAssocID="{EB05EE04-BCD9-41C5-93F5-3545359D0D2D}" presName="parSpace" presStyleCnt="0"/>
      <dgm:spPr/>
    </dgm:pt>
    <dgm:pt modelId="{179F4C84-704C-4B67-A4F3-C60EAA35492E}" type="pres">
      <dgm:prSet presAssocID="{52B084DC-7A14-44CB-99C7-8F648AA8CD8D}" presName="parTxOnly" presStyleLbl="node1" presStyleIdx="2" presStyleCnt="5">
        <dgm:presLayoutVars>
          <dgm:bulletEnabled val="1"/>
        </dgm:presLayoutVars>
      </dgm:prSet>
      <dgm:spPr/>
    </dgm:pt>
    <dgm:pt modelId="{F5D2BC4D-54C3-4FA2-AEC8-D6FF99F2DB29}" type="pres">
      <dgm:prSet presAssocID="{192DD8A0-04C9-4BB4-BECC-13F2A3C23574}" presName="parSpace" presStyleCnt="0"/>
      <dgm:spPr/>
    </dgm:pt>
    <dgm:pt modelId="{E5018786-4589-49DA-AD0D-88AA3A6F89FD}" type="pres">
      <dgm:prSet presAssocID="{B97C0B59-1D70-4248-AB4D-C583223B2C3C}" presName="parTxOnly" presStyleLbl="node1" presStyleIdx="3" presStyleCnt="5">
        <dgm:presLayoutVars>
          <dgm:bulletEnabled val="1"/>
        </dgm:presLayoutVars>
      </dgm:prSet>
      <dgm:spPr/>
    </dgm:pt>
    <dgm:pt modelId="{B49FB347-483D-4614-9926-A0C0D6BA8641}" type="pres">
      <dgm:prSet presAssocID="{3690E730-A32B-4C3C-A89B-7DB9EEB9F4E8}" presName="parSpace" presStyleCnt="0"/>
      <dgm:spPr/>
    </dgm:pt>
    <dgm:pt modelId="{1C55DA9F-38D4-4574-9218-8D621989722F}" type="pres">
      <dgm:prSet presAssocID="{026DA14A-2EAF-4502-AC4F-FFC5789CC5A7}" presName="parTxOnly" presStyleLbl="node1" presStyleIdx="4" presStyleCnt="5">
        <dgm:presLayoutVars>
          <dgm:bulletEnabled val="1"/>
        </dgm:presLayoutVars>
      </dgm:prSet>
      <dgm:spPr/>
    </dgm:pt>
  </dgm:ptLst>
  <dgm:cxnLst>
    <dgm:cxn modelId="{CFB6D827-8122-4837-BCC2-4C4934F41576}" type="presOf" srcId="{C4B6DEA4-7F02-4A23-9108-D4738E89640E}" destId="{94853787-2BC3-402E-932D-9B4805BBDD78}" srcOrd="0" destOrd="0" presId="urn:microsoft.com/office/officeart/2005/8/layout/hChevron3"/>
    <dgm:cxn modelId="{877F2228-B320-465E-AF00-B41E85B3AE34}" srcId="{88623AA0-AC20-4093-8EF1-B77311046B2F}" destId="{B97C0B59-1D70-4248-AB4D-C583223B2C3C}" srcOrd="3" destOrd="0" parTransId="{7EC7AB7C-814B-49CA-8E25-7BBFC8C8178E}" sibTransId="{3690E730-A32B-4C3C-A89B-7DB9EEB9F4E8}"/>
    <dgm:cxn modelId="{C7B8E532-40E5-4C86-A9D1-1F9CB4FB186F}" type="presOf" srcId="{B97C0B59-1D70-4248-AB4D-C583223B2C3C}" destId="{E5018786-4589-49DA-AD0D-88AA3A6F89FD}" srcOrd="0" destOrd="0" presId="urn:microsoft.com/office/officeart/2005/8/layout/hChevron3"/>
    <dgm:cxn modelId="{5378196B-E559-4C2D-9529-A54CA6C97E26}" srcId="{88623AA0-AC20-4093-8EF1-B77311046B2F}" destId="{C4B6DEA4-7F02-4A23-9108-D4738E89640E}" srcOrd="1" destOrd="0" parTransId="{DA4F75EC-F285-4BC1-9C59-DCFCEE9026E0}" sibTransId="{EB05EE04-BCD9-41C5-93F5-3545359D0D2D}"/>
    <dgm:cxn modelId="{3CFF334B-86D3-489F-A92D-0476650CA4DF}" srcId="{88623AA0-AC20-4093-8EF1-B77311046B2F}" destId="{5AE97964-CF91-45D4-9FD1-88734ED91568}" srcOrd="0" destOrd="0" parTransId="{CBCE968F-A87B-4485-B59D-10E3CE68EACC}" sibTransId="{D0389F75-D54E-4AE8-95D5-EE142849F239}"/>
    <dgm:cxn modelId="{33102D6E-5C12-45ED-9EF6-8A0C13600131}" type="presOf" srcId="{88623AA0-AC20-4093-8EF1-B77311046B2F}" destId="{7634A5BD-A1D5-4FF9-A1E8-0BA39EF787BD}" srcOrd="0" destOrd="0" presId="urn:microsoft.com/office/officeart/2005/8/layout/hChevron3"/>
    <dgm:cxn modelId="{36CAC7AC-E063-484A-A8D3-7787EF871636}" type="presOf" srcId="{026DA14A-2EAF-4502-AC4F-FFC5789CC5A7}" destId="{1C55DA9F-38D4-4574-9218-8D621989722F}" srcOrd="0" destOrd="0" presId="urn:microsoft.com/office/officeart/2005/8/layout/hChevron3"/>
    <dgm:cxn modelId="{E0F8D0C1-8439-4A5B-8A8C-06799CE56995}" type="presOf" srcId="{52B084DC-7A14-44CB-99C7-8F648AA8CD8D}" destId="{179F4C84-704C-4B67-A4F3-C60EAA35492E}" srcOrd="0" destOrd="0" presId="urn:microsoft.com/office/officeart/2005/8/layout/hChevron3"/>
    <dgm:cxn modelId="{8091F3D7-DB11-4BB3-9D0D-EDA11DB905E3}" type="presOf" srcId="{5AE97964-CF91-45D4-9FD1-88734ED91568}" destId="{A92FE9C5-457F-419B-AB34-961C009CE466}" srcOrd="0" destOrd="0" presId="urn:microsoft.com/office/officeart/2005/8/layout/hChevron3"/>
    <dgm:cxn modelId="{E1C5BFF1-6C48-4899-ACAF-D25001A008F6}" srcId="{88623AA0-AC20-4093-8EF1-B77311046B2F}" destId="{026DA14A-2EAF-4502-AC4F-FFC5789CC5A7}" srcOrd="4" destOrd="0" parTransId="{E04D03B7-5E47-4DA3-9C53-62B356C8FECC}" sibTransId="{A16BBF52-2EEA-4BC2-8640-7677EBED4902}"/>
    <dgm:cxn modelId="{F04210F3-1071-4C8F-9F48-396538F3F0CF}" srcId="{88623AA0-AC20-4093-8EF1-B77311046B2F}" destId="{52B084DC-7A14-44CB-99C7-8F648AA8CD8D}" srcOrd="2" destOrd="0" parTransId="{1C83DF06-437E-4471-8F74-0DFD7AA0864F}" sibTransId="{192DD8A0-04C9-4BB4-BECC-13F2A3C23574}"/>
    <dgm:cxn modelId="{783D2EE1-4930-4970-97F6-6E03C00BF13F}" type="presParOf" srcId="{7634A5BD-A1D5-4FF9-A1E8-0BA39EF787BD}" destId="{A92FE9C5-457F-419B-AB34-961C009CE466}" srcOrd="0" destOrd="0" presId="urn:microsoft.com/office/officeart/2005/8/layout/hChevron3"/>
    <dgm:cxn modelId="{DA403CDC-88AA-43FC-819D-3AF0ABA646A4}" type="presParOf" srcId="{7634A5BD-A1D5-4FF9-A1E8-0BA39EF787BD}" destId="{7E6E5DDB-2E3B-44E4-83CF-2C44C7287519}" srcOrd="1" destOrd="0" presId="urn:microsoft.com/office/officeart/2005/8/layout/hChevron3"/>
    <dgm:cxn modelId="{FFE19CF8-FDB2-49AB-A15B-02AE68267A36}" type="presParOf" srcId="{7634A5BD-A1D5-4FF9-A1E8-0BA39EF787BD}" destId="{94853787-2BC3-402E-932D-9B4805BBDD78}" srcOrd="2" destOrd="0" presId="urn:microsoft.com/office/officeart/2005/8/layout/hChevron3"/>
    <dgm:cxn modelId="{C0509A97-80B1-4671-8D96-F29523452515}" type="presParOf" srcId="{7634A5BD-A1D5-4FF9-A1E8-0BA39EF787BD}" destId="{1CFC0887-6905-428C-9497-D2C031A07006}" srcOrd="3" destOrd="0" presId="urn:microsoft.com/office/officeart/2005/8/layout/hChevron3"/>
    <dgm:cxn modelId="{E5F370DF-67D4-4F05-A6EE-6CF8CD430543}" type="presParOf" srcId="{7634A5BD-A1D5-4FF9-A1E8-0BA39EF787BD}" destId="{179F4C84-704C-4B67-A4F3-C60EAA35492E}" srcOrd="4" destOrd="0" presId="urn:microsoft.com/office/officeart/2005/8/layout/hChevron3"/>
    <dgm:cxn modelId="{A804A270-8FAF-49BD-AB54-AF27429FCDE2}" type="presParOf" srcId="{7634A5BD-A1D5-4FF9-A1E8-0BA39EF787BD}" destId="{F5D2BC4D-54C3-4FA2-AEC8-D6FF99F2DB29}" srcOrd="5" destOrd="0" presId="urn:microsoft.com/office/officeart/2005/8/layout/hChevron3"/>
    <dgm:cxn modelId="{C47BBBC1-79D3-43F5-96E3-C49149B113DE}" type="presParOf" srcId="{7634A5BD-A1D5-4FF9-A1E8-0BA39EF787BD}" destId="{E5018786-4589-49DA-AD0D-88AA3A6F89FD}" srcOrd="6" destOrd="0" presId="urn:microsoft.com/office/officeart/2005/8/layout/hChevron3"/>
    <dgm:cxn modelId="{0FFCF9AA-0C31-4166-A9FD-9624D6E9ED76}" type="presParOf" srcId="{7634A5BD-A1D5-4FF9-A1E8-0BA39EF787BD}" destId="{B49FB347-483D-4614-9926-A0C0D6BA8641}" srcOrd="7" destOrd="0" presId="urn:microsoft.com/office/officeart/2005/8/layout/hChevron3"/>
    <dgm:cxn modelId="{3F1D9F51-CFE7-4DAF-BF2B-5D625CCA15F4}" type="presParOf" srcId="{7634A5BD-A1D5-4FF9-A1E8-0BA39EF787BD}" destId="{1C55DA9F-38D4-4574-9218-8D621989722F}" srcOrd="8"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88623AA0-AC20-4093-8EF1-B77311046B2F}"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zh-CN" altLang="en-US"/>
        </a:p>
      </dgm:t>
    </dgm:pt>
    <dgm:pt modelId="{4DF98EC8-DCD1-4733-8555-0A2ABDB6BC5F}">
      <dgm:prSet phldrT="[Text]"/>
      <dgm:spPr/>
      <dgm:t>
        <a:bodyPr/>
        <a:lstStyle/>
        <a:p>
          <a:r>
            <a:rPr lang="zh-CN" altLang="en-US" b="1" dirty="0"/>
            <a:t>确定资产处置状态</a:t>
          </a:r>
        </a:p>
      </dgm:t>
    </dgm:pt>
    <dgm:pt modelId="{9A12ADEB-F5D1-449B-BD1C-239A73CE80C4}" cxnId="{2C20C651-39BA-45F2-9F5F-7248E8C0D9B0}" type="parTrans">
      <dgm:prSet/>
      <dgm:spPr/>
      <dgm:t>
        <a:bodyPr/>
        <a:lstStyle/>
        <a:p>
          <a:endParaRPr lang="zh-CN" altLang="en-US"/>
        </a:p>
      </dgm:t>
    </dgm:pt>
    <dgm:pt modelId="{381C97AE-E1D1-4B1F-BC68-B2E737A5AF08}" cxnId="{2C20C651-39BA-45F2-9F5F-7248E8C0D9B0}" type="sibTrans">
      <dgm:prSet/>
      <dgm:spPr/>
      <dgm:t>
        <a:bodyPr/>
        <a:lstStyle/>
        <a:p>
          <a:endParaRPr lang="zh-CN" altLang="en-US"/>
        </a:p>
      </dgm:t>
    </dgm:pt>
    <dgm:pt modelId="{76CB4EAF-4C6E-4721-B947-DD0FCAB1BB83}">
      <dgm:prSet phldrT="[Text]"/>
      <dgm:spPr/>
      <dgm:t>
        <a:bodyPr/>
        <a:lstStyle/>
        <a:p>
          <a:r>
            <a:rPr lang="zh-CN" altLang="en-US" b="1" dirty="0"/>
            <a:t>填写资产处置申请</a:t>
          </a:r>
        </a:p>
      </dgm:t>
    </dgm:pt>
    <dgm:pt modelId="{D94B9D1E-7165-4FA5-A5B2-C16E9D8DF419}" cxnId="{799CC7EE-69E9-47FD-884E-EDA5F2020583}" type="parTrans">
      <dgm:prSet/>
      <dgm:spPr/>
      <dgm:t>
        <a:bodyPr/>
        <a:lstStyle/>
        <a:p>
          <a:endParaRPr lang="zh-CN" altLang="en-US"/>
        </a:p>
      </dgm:t>
    </dgm:pt>
    <dgm:pt modelId="{AAA493AF-2709-4E6C-B7D8-7B1FFA225DB0}" cxnId="{799CC7EE-69E9-47FD-884E-EDA5F2020583}" type="sibTrans">
      <dgm:prSet/>
      <dgm:spPr/>
      <dgm:t>
        <a:bodyPr/>
        <a:lstStyle/>
        <a:p>
          <a:endParaRPr lang="zh-CN" altLang="en-US"/>
        </a:p>
      </dgm:t>
    </dgm:pt>
    <dgm:pt modelId="{25D16093-1F54-437A-8D68-3FC76A01E86E}">
      <dgm:prSet phldrT="[Text]"/>
      <dgm:spPr/>
      <dgm:t>
        <a:bodyPr/>
        <a:lstStyle/>
        <a:p>
          <a:r>
            <a:rPr lang="zh-CN" altLang="en-US" b="1" dirty="0"/>
            <a:t>审批资产处置申请</a:t>
          </a:r>
        </a:p>
      </dgm:t>
    </dgm:pt>
    <dgm:pt modelId="{88A2855E-518E-4D9B-897C-8CF1FF2AE0C0}" cxnId="{418950AB-74C6-4AD3-A2B2-06E61AAE1548}" type="parTrans">
      <dgm:prSet/>
      <dgm:spPr/>
      <dgm:t>
        <a:bodyPr/>
        <a:lstStyle/>
        <a:p>
          <a:endParaRPr lang="zh-CN" altLang="en-US"/>
        </a:p>
      </dgm:t>
    </dgm:pt>
    <dgm:pt modelId="{7C3E72A4-ABE7-4752-A371-10640F9EF885}" cxnId="{418950AB-74C6-4AD3-A2B2-06E61AAE1548}" type="sibTrans">
      <dgm:prSet/>
      <dgm:spPr/>
      <dgm:t>
        <a:bodyPr/>
        <a:lstStyle/>
        <a:p>
          <a:endParaRPr lang="zh-CN" altLang="en-US"/>
        </a:p>
      </dgm:t>
    </dgm:pt>
    <dgm:pt modelId="{4DCC0E45-D9F8-46D8-AF76-37E6BA37CE65}">
      <dgm:prSet phldrT="[Text]"/>
      <dgm:spPr/>
      <dgm:t>
        <a:bodyPr/>
        <a:lstStyle/>
        <a:p>
          <a:r>
            <a:rPr lang="zh-CN" altLang="en-US" b="1" dirty="0"/>
            <a:t>执行资产处置</a:t>
          </a:r>
        </a:p>
      </dgm:t>
    </dgm:pt>
    <dgm:pt modelId="{E3E62CD6-AE91-4DEE-B043-05C20CEA77F4}" cxnId="{FF231ABA-B1D1-4D9C-80B1-EDF931B4982E}" type="parTrans">
      <dgm:prSet/>
      <dgm:spPr/>
      <dgm:t>
        <a:bodyPr/>
        <a:lstStyle/>
        <a:p>
          <a:endParaRPr lang="zh-CN" altLang="en-US"/>
        </a:p>
      </dgm:t>
    </dgm:pt>
    <dgm:pt modelId="{8D02E1BD-364A-4A34-AA28-66680C4CAAF3}" cxnId="{FF231ABA-B1D1-4D9C-80B1-EDF931B4982E}" type="sibTrans">
      <dgm:prSet/>
      <dgm:spPr/>
      <dgm:t>
        <a:bodyPr/>
        <a:lstStyle/>
        <a:p>
          <a:endParaRPr lang="zh-CN" altLang="en-US"/>
        </a:p>
      </dgm:t>
    </dgm:pt>
    <dgm:pt modelId="{84CB8E55-2E64-4164-8168-08328E8435ED}">
      <dgm:prSet phldrT="[Text]"/>
      <dgm:spPr/>
      <dgm:t>
        <a:bodyPr/>
        <a:lstStyle/>
        <a:p>
          <a:r>
            <a:rPr lang="zh-CN" altLang="en-US" b="1" dirty="0"/>
            <a:t>账务处理</a:t>
          </a:r>
        </a:p>
      </dgm:t>
    </dgm:pt>
    <dgm:pt modelId="{DB1F380F-F722-4582-8851-1DE018DF0570}" cxnId="{726E181D-B20A-46A4-8BFC-511FC7207140}" type="parTrans">
      <dgm:prSet/>
      <dgm:spPr/>
      <dgm:t>
        <a:bodyPr/>
        <a:lstStyle/>
        <a:p>
          <a:endParaRPr lang="zh-CN" altLang="en-US"/>
        </a:p>
      </dgm:t>
    </dgm:pt>
    <dgm:pt modelId="{2F403743-40AE-4311-88F3-6FE3FE339987}" cxnId="{726E181D-B20A-46A4-8BFC-511FC7207140}" type="sibTrans">
      <dgm:prSet/>
      <dgm:spPr/>
      <dgm:t>
        <a:bodyPr/>
        <a:lstStyle/>
        <a:p>
          <a:endParaRPr lang="zh-CN" altLang="en-US"/>
        </a:p>
      </dgm:t>
    </dgm:pt>
    <dgm:pt modelId="{7634A5BD-A1D5-4FF9-A1E8-0BA39EF787BD}" type="pres">
      <dgm:prSet presAssocID="{88623AA0-AC20-4093-8EF1-B77311046B2F}" presName="Name0" presStyleCnt="0">
        <dgm:presLayoutVars>
          <dgm:dir/>
          <dgm:resizeHandles val="exact"/>
        </dgm:presLayoutVars>
      </dgm:prSet>
      <dgm:spPr/>
    </dgm:pt>
    <dgm:pt modelId="{D8362DB4-F8F7-4B6F-9470-1E5C245F5AF4}" type="pres">
      <dgm:prSet presAssocID="{4DF98EC8-DCD1-4733-8555-0A2ABDB6BC5F}" presName="parTxOnly" presStyleLbl="node1" presStyleIdx="0" presStyleCnt="5">
        <dgm:presLayoutVars>
          <dgm:bulletEnabled val="1"/>
        </dgm:presLayoutVars>
      </dgm:prSet>
      <dgm:spPr/>
    </dgm:pt>
    <dgm:pt modelId="{695D2701-9FD0-4C51-B346-568227695D3D}" type="pres">
      <dgm:prSet presAssocID="{381C97AE-E1D1-4B1F-BC68-B2E737A5AF08}" presName="parSpace" presStyleCnt="0"/>
      <dgm:spPr/>
    </dgm:pt>
    <dgm:pt modelId="{71DAD7B8-A30C-4A51-B95A-1C70F2D84D2B}" type="pres">
      <dgm:prSet presAssocID="{76CB4EAF-4C6E-4721-B947-DD0FCAB1BB83}" presName="parTxOnly" presStyleLbl="node1" presStyleIdx="1" presStyleCnt="5">
        <dgm:presLayoutVars>
          <dgm:bulletEnabled val="1"/>
        </dgm:presLayoutVars>
      </dgm:prSet>
      <dgm:spPr/>
    </dgm:pt>
    <dgm:pt modelId="{95B04092-23B1-4644-AA50-F7A4F31491AB}" type="pres">
      <dgm:prSet presAssocID="{AAA493AF-2709-4E6C-B7D8-7B1FFA225DB0}" presName="parSpace" presStyleCnt="0"/>
      <dgm:spPr/>
    </dgm:pt>
    <dgm:pt modelId="{B338A368-032C-41C2-9F92-A3A213F4CBB0}" type="pres">
      <dgm:prSet presAssocID="{25D16093-1F54-437A-8D68-3FC76A01E86E}" presName="parTxOnly" presStyleLbl="node1" presStyleIdx="2" presStyleCnt="5">
        <dgm:presLayoutVars>
          <dgm:bulletEnabled val="1"/>
        </dgm:presLayoutVars>
      </dgm:prSet>
      <dgm:spPr/>
    </dgm:pt>
    <dgm:pt modelId="{EAE6024D-6CC1-4D8F-8700-B30DC8003ABA}" type="pres">
      <dgm:prSet presAssocID="{7C3E72A4-ABE7-4752-A371-10640F9EF885}" presName="parSpace" presStyleCnt="0"/>
      <dgm:spPr/>
    </dgm:pt>
    <dgm:pt modelId="{CD321C0E-3C2B-4A0B-BCEB-7F7979E3E5AA}" type="pres">
      <dgm:prSet presAssocID="{4DCC0E45-D9F8-46D8-AF76-37E6BA37CE65}" presName="parTxOnly" presStyleLbl="node1" presStyleIdx="3" presStyleCnt="5">
        <dgm:presLayoutVars>
          <dgm:bulletEnabled val="1"/>
        </dgm:presLayoutVars>
      </dgm:prSet>
      <dgm:spPr/>
    </dgm:pt>
    <dgm:pt modelId="{952C878F-0C9E-47D3-97E7-E88FFA16EFEB}" type="pres">
      <dgm:prSet presAssocID="{8D02E1BD-364A-4A34-AA28-66680C4CAAF3}" presName="parSpace" presStyleCnt="0"/>
      <dgm:spPr/>
    </dgm:pt>
    <dgm:pt modelId="{45AF0E45-1B02-42B3-81AE-F6B71C42827E}" type="pres">
      <dgm:prSet presAssocID="{84CB8E55-2E64-4164-8168-08328E8435ED}" presName="parTxOnly" presStyleLbl="node1" presStyleIdx="4" presStyleCnt="5">
        <dgm:presLayoutVars>
          <dgm:bulletEnabled val="1"/>
        </dgm:presLayoutVars>
      </dgm:prSet>
      <dgm:spPr/>
    </dgm:pt>
  </dgm:ptLst>
  <dgm:cxnLst>
    <dgm:cxn modelId="{DD615914-7BD0-4CF9-8966-839EF938C69E}" type="presOf" srcId="{84CB8E55-2E64-4164-8168-08328E8435ED}" destId="{45AF0E45-1B02-42B3-81AE-F6B71C42827E}" srcOrd="0" destOrd="0" presId="urn:microsoft.com/office/officeart/2005/8/layout/hChevron3"/>
    <dgm:cxn modelId="{726E181D-B20A-46A4-8BFC-511FC7207140}" srcId="{88623AA0-AC20-4093-8EF1-B77311046B2F}" destId="{84CB8E55-2E64-4164-8168-08328E8435ED}" srcOrd="4" destOrd="0" parTransId="{DB1F380F-F722-4582-8851-1DE018DF0570}" sibTransId="{2F403743-40AE-4311-88F3-6FE3FE339987}"/>
    <dgm:cxn modelId="{812EF53B-3C49-4D49-9851-D69929CED0B4}" type="presOf" srcId="{25D16093-1F54-437A-8D68-3FC76A01E86E}" destId="{B338A368-032C-41C2-9F92-A3A213F4CBB0}" srcOrd="0" destOrd="0" presId="urn:microsoft.com/office/officeart/2005/8/layout/hChevron3"/>
    <dgm:cxn modelId="{70EA9762-76F7-4323-B3F7-A39410E313DC}" type="presOf" srcId="{76CB4EAF-4C6E-4721-B947-DD0FCAB1BB83}" destId="{71DAD7B8-A30C-4A51-B95A-1C70F2D84D2B}" srcOrd="0" destOrd="0" presId="urn:microsoft.com/office/officeart/2005/8/layout/hChevron3"/>
    <dgm:cxn modelId="{2C20C651-39BA-45F2-9F5F-7248E8C0D9B0}" srcId="{88623AA0-AC20-4093-8EF1-B77311046B2F}" destId="{4DF98EC8-DCD1-4733-8555-0A2ABDB6BC5F}" srcOrd="0" destOrd="0" parTransId="{9A12ADEB-F5D1-449B-BD1C-239A73CE80C4}" sibTransId="{381C97AE-E1D1-4B1F-BC68-B2E737A5AF08}"/>
    <dgm:cxn modelId="{418950AB-74C6-4AD3-A2B2-06E61AAE1548}" srcId="{88623AA0-AC20-4093-8EF1-B77311046B2F}" destId="{25D16093-1F54-437A-8D68-3FC76A01E86E}" srcOrd="2" destOrd="0" parTransId="{88A2855E-518E-4D9B-897C-8CF1FF2AE0C0}" sibTransId="{7C3E72A4-ABE7-4752-A371-10640F9EF885}"/>
    <dgm:cxn modelId="{D644A6B9-6D90-4F3F-A969-69C5F4145ABC}" type="presOf" srcId="{4DF98EC8-DCD1-4733-8555-0A2ABDB6BC5F}" destId="{D8362DB4-F8F7-4B6F-9470-1E5C245F5AF4}" srcOrd="0" destOrd="0" presId="urn:microsoft.com/office/officeart/2005/8/layout/hChevron3"/>
    <dgm:cxn modelId="{FF231ABA-B1D1-4D9C-80B1-EDF931B4982E}" srcId="{88623AA0-AC20-4093-8EF1-B77311046B2F}" destId="{4DCC0E45-D9F8-46D8-AF76-37E6BA37CE65}" srcOrd="3" destOrd="0" parTransId="{E3E62CD6-AE91-4DEE-B043-05C20CEA77F4}" sibTransId="{8D02E1BD-364A-4A34-AA28-66680C4CAAF3}"/>
    <dgm:cxn modelId="{07E76BBE-EA79-4EA1-AFAC-63BF17F74BD1}" type="presOf" srcId="{88623AA0-AC20-4093-8EF1-B77311046B2F}" destId="{7634A5BD-A1D5-4FF9-A1E8-0BA39EF787BD}" srcOrd="0" destOrd="0" presId="urn:microsoft.com/office/officeart/2005/8/layout/hChevron3"/>
    <dgm:cxn modelId="{9CF345D0-56CC-4BA4-966A-F99332CBDAD4}" type="presOf" srcId="{4DCC0E45-D9F8-46D8-AF76-37E6BA37CE65}" destId="{CD321C0E-3C2B-4A0B-BCEB-7F7979E3E5AA}" srcOrd="0" destOrd="0" presId="urn:microsoft.com/office/officeart/2005/8/layout/hChevron3"/>
    <dgm:cxn modelId="{799CC7EE-69E9-47FD-884E-EDA5F2020583}" srcId="{88623AA0-AC20-4093-8EF1-B77311046B2F}" destId="{76CB4EAF-4C6E-4721-B947-DD0FCAB1BB83}" srcOrd="1" destOrd="0" parTransId="{D94B9D1E-7165-4FA5-A5B2-C16E9D8DF419}" sibTransId="{AAA493AF-2709-4E6C-B7D8-7B1FFA225DB0}"/>
    <dgm:cxn modelId="{9F12A0C2-B314-422F-8A73-135B021287A3}" type="presParOf" srcId="{7634A5BD-A1D5-4FF9-A1E8-0BA39EF787BD}" destId="{D8362DB4-F8F7-4B6F-9470-1E5C245F5AF4}" srcOrd="0" destOrd="0" presId="urn:microsoft.com/office/officeart/2005/8/layout/hChevron3"/>
    <dgm:cxn modelId="{947F4CBD-5A6E-4EBD-8099-C01315DD980C}" type="presParOf" srcId="{7634A5BD-A1D5-4FF9-A1E8-0BA39EF787BD}" destId="{695D2701-9FD0-4C51-B346-568227695D3D}" srcOrd="1" destOrd="0" presId="urn:microsoft.com/office/officeart/2005/8/layout/hChevron3"/>
    <dgm:cxn modelId="{838E68D9-1DCE-44EC-9658-06DDCDADCA40}" type="presParOf" srcId="{7634A5BD-A1D5-4FF9-A1E8-0BA39EF787BD}" destId="{71DAD7B8-A30C-4A51-B95A-1C70F2D84D2B}" srcOrd="2" destOrd="0" presId="urn:microsoft.com/office/officeart/2005/8/layout/hChevron3"/>
    <dgm:cxn modelId="{8C3FE3DE-9D1D-47E4-9505-22CCC1748B04}" type="presParOf" srcId="{7634A5BD-A1D5-4FF9-A1E8-0BA39EF787BD}" destId="{95B04092-23B1-4644-AA50-F7A4F31491AB}" srcOrd="3" destOrd="0" presId="urn:microsoft.com/office/officeart/2005/8/layout/hChevron3"/>
    <dgm:cxn modelId="{A23A0A1C-A1F7-497C-BE48-0E59B48032AC}" type="presParOf" srcId="{7634A5BD-A1D5-4FF9-A1E8-0BA39EF787BD}" destId="{B338A368-032C-41C2-9F92-A3A213F4CBB0}" srcOrd="4" destOrd="0" presId="urn:microsoft.com/office/officeart/2005/8/layout/hChevron3"/>
    <dgm:cxn modelId="{FF66204C-718A-480B-BF67-9D19A982912B}" type="presParOf" srcId="{7634A5BD-A1D5-4FF9-A1E8-0BA39EF787BD}" destId="{EAE6024D-6CC1-4D8F-8700-B30DC8003ABA}" srcOrd="5" destOrd="0" presId="urn:microsoft.com/office/officeart/2005/8/layout/hChevron3"/>
    <dgm:cxn modelId="{94A2C872-E5D7-4C3E-A935-D8EFBBBE8632}" type="presParOf" srcId="{7634A5BD-A1D5-4FF9-A1E8-0BA39EF787BD}" destId="{CD321C0E-3C2B-4A0B-BCEB-7F7979E3E5AA}" srcOrd="6" destOrd="0" presId="urn:microsoft.com/office/officeart/2005/8/layout/hChevron3"/>
    <dgm:cxn modelId="{B0AAE42B-D514-4A73-8C94-EEF3A46E1568}" type="presParOf" srcId="{7634A5BD-A1D5-4FF9-A1E8-0BA39EF787BD}" destId="{952C878F-0C9E-47D3-97E7-E88FFA16EFEB}" srcOrd="7" destOrd="0" presId="urn:microsoft.com/office/officeart/2005/8/layout/hChevron3"/>
    <dgm:cxn modelId="{B01E81F1-0D6F-48F8-8604-F613D9C8DC19}" type="presParOf" srcId="{7634A5BD-A1D5-4FF9-A1E8-0BA39EF787BD}" destId="{45AF0E45-1B02-42B3-81AE-F6B71C42827E}" srcOrd="8"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88623AA0-AC20-4093-8EF1-B77311046B2F}" type="doc">
      <dgm:prSet loTypeId="urn:microsoft.com/office/officeart/2005/8/layout/hChevron3" loCatId="process" qsTypeId="urn:microsoft.com/office/officeart/2005/8/quickstyle/simple1" qsCatId="simple" csTypeId="urn:microsoft.com/office/officeart/2005/8/colors/accent1_2" csCatId="accent1" phldr="1"/>
      <dgm:spPr/>
    </dgm:pt>
    <dgm:pt modelId="{5AE97964-CF91-45D4-9FD1-88734ED91568}">
      <dgm:prSet phldrT="[Text]" custT="1"/>
      <dgm:spPr>
        <a:solidFill>
          <a:schemeClr val="accent1">
            <a:lumMod val="60000"/>
            <a:lumOff val="40000"/>
          </a:schemeClr>
        </a:solidFill>
      </dgm:spPr>
      <dgm:t>
        <a:bodyPr/>
        <a:lstStyle/>
        <a:p>
          <a:r>
            <a:rPr lang="zh-CN" altLang="en-US" sz="2000" b="1" dirty="0"/>
            <a:t>询价</a:t>
          </a:r>
        </a:p>
      </dgm:t>
    </dgm:pt>
    <dgm:pt modelId="{CBCE968F-A87B-4485-B59D-10E3CE68EACC}" cxnId="{3CFF334B-86D3-489F-A92D-0476650CA4DF}" type="parTrans">
      <dgm:prSet/>
      <dgm:spPr/>
      <dgm:t>
        <a:bodyPr/>
        <a:lstStyle/>
        <a:p>
          <a:endParaRPr lang="zh-CN" altLang="en-US"/>
        </a:p>
      </dgm:t>
    </dgm:pt>
    <dgm:pt modelId="{D0389F75-D54E-4AE8-95D5-EE142849F239}" cxnId="{3CFF334B-86D3-489F-A92D-0476650CA4DF}" type="sibTrans">
      <dgm:prSet/>
      <dgm:spPr/>
      <dgm:t>
        <a:bodyPr/>
        <a:lstStyle/>
        <a:p>
          <a:endParaRPr lang="zh-CN" altLang="en-US"/>
        </a:p>
      </dgm:t>
    </dgm:pt>
    <dgm:pt modelId="{0C51E292-C147-45F0-B116-518E69A23BF3}">
      <dgm:prSet phldrT="[Text]" custT="1"/>
      <dgm:spPr>
        <a:solidFill>
          <a:schemeClr val="accent1">
            <a:lumMod val="60000"/>
            <a:lumOff val="40000"/>
          </a:schemeClr>
        </a:solidFill>
      </dgm:spPr>
      <dgm:t>
        <a:bodyPr/>
        <a:lstStyle/>
        <a:p>
          <a:r>
            <a:rPr lang="zh-CN" altLang="en-US" sz="2000" b="1" dirty="0"/>
            <a:t>报价</a:t>
          </a:r>
        </a:p>
      </dgm:t>
    </dgm:pt>
    <dgm:pt modelId="{C56B0382-A08C-4C28-9D2A-1E929A019950}" cxnId="{FB980433-93DC-461B-B4A4-C6B7809FC75E}" type="parTrans">
      <dgm:prSet/>
      <dgm:spPr/>
      <dgm:t>
        <a:bodyPr/>
        <a:lstStyle/>
        <a:p>
          <a:endParaRPr lang="zh-CN" altLang="en-US"/>
        </a:p>
      </dgm:t>
    </dgm:pt>
    <dgm:pt modelId="{DC425BD2-49B5-462D-85AB-52FE38227801}" cxnId="{FB980433-93DC-461B-B4A4-C6B7809FC75E}" type="sibTrans">
      <dgm:prSet/>
      <dgm:spPr/>
      <dgm:t>
        <a:bodyPr/>
        <a:lstStyle/>
        <a:p>
          <a:endParaRPr lang="zh-CN" altLang="en-US"/>
        </a:p>
      </dgm:t>
    </dgm:pt>
    <dgm:pt modelId="{45C1A061-96F3-42DF-9261-A03AD0FDBB2C}">
      <dgm:prSet phldrT="[Text]" custT="1"/>
      <dgm:spPr>
        <a:solidFill>
          <a:schemeClr val="accent1">
            <a:lumMod val="60000"/>
            <a:lumOff val="40000"/>
          </a:schemeClr>
        </a:solidFill>
      </dgm:spPr>
      <dgm:t>
        <a:bodyPr/>
        <a:lstStyle/>
        <a:p>
          <a:r>
            <a:rPr lang="zh-CN" altLang="en-US" sz="2000" b="1" dirty="0"/>
            <a:t>获取订单</a:t>
          </a:r>
        </a:p>
      </dgm:t>
    </dgm:pt>
    <dgm:pt modelId="{5AF38054-2E6B-4336-83DA-E835DCE4319F}" cxnId="{BF9513EF-73C8-41AA-8799-568295052122}" type="parTrans">
      <dgm:prSet/>
      <dgm:spPr/>
      <dgm:t>
        <a:bodyPr/>
        <a:lstStyle/>
        <a:p>
          <a:endParaRPr lang="zh-CN" altLang="en-US"/>
        </a:p>
      </dgm:t>
    </dgm:pt>
    <dgm:pt modelId="{DC9C7EAB-909B-4F7F-A7C8-B25331184379}" cxnId="{BF9513EF-73C8-41AA-8799-568295052122}" type="sibTrans">
      <dgm:prSet/>
      <dgm:spPr/>
      <dgm:t>
        <a:bodyPr/>
        <a:lstStyle/>
        <a:p>
          <a:endParaRPr lang="zh-CN" altLang="en-US"/>
        </a:p>
      </dgm:t>
    </dgm:pt>
    <dgm:pt modelId="{45807DC5-0DE9-4E57-8E7F-C231347053A3}">
      <dgm:prSet phldrT="[Text]" custT="1"/>
      <dgm:spPr>
        <a:solidFill>
          <a:schemeClr val="accent1">
            <a:lumMod val="60000"/>
            <a:lumOff val="40000"/>
          </a:schemeClr>
        </a:solidFill>
      </dgm:spPr>
      <dgm:t>
        <a:bodyPr/>
        <a:lstStyle/>
        <a:p>
          <a:r>
            <a:rPr lang="zh-CN" altLang="en-US" sz="2000" b="1" dirty="0"/>
            <a:t>处理订单</a:t>
          </a:r>
        </a:p>
      </dgm:t>
    </dgm:pt>
    <dgm:pt modelId="{DD41EF03-F722-4CC6-9D37-CF3CB252FC4F}" cxnId="{102DCEDF-3BC4-468D-88F0-02CFC1AA776B}" type="parTrans">
      <dgm:prSet/>
      <dgm:spPr/>
      <dgm:t>
        <a:bodyPr/>
        <a:lstStyle/>
        <a:p>
          <a:endParaRPr lang="zh-CN" altLang="en-US"/>
        </a:p>
      </dgm:t>
    </dgm:pt>
    <dgm:pt modelId="{75E7D824-06A6-498E-8323-0081F8F1A0C4}" cxnId="{102DCEDF-3BC4-468D-88F0-02CFC1AA776B}" type="sibTrans">
      <dgm:prSet/>
      <dgm:spPr/>
      <dgm:t>
        <a:bodyPr/>
        <a:lstStyle/>
        <a:p>
          <a:endParaRPr lang="zh-CN" altLang="en-US"/>
        </a:p>
      </dgm:t>
    </dgm:pt>
    <dgm:pt modelId="{967C0AE2-233F-4E9F-9548-794163519467}">
      <dgm:prSet phldrT="[Text]" custT="1"/>
      <dgm:spPr>
        <a:solidFill>
          <a:schemeClr val="accent1">
            <a:lumMod val="75000"/>
          </a:schemeClr>
        </a:solidFill>
      </dgm:spPr>
      <dgm:t>
        <a:bodyPr/>
        <a:lstStyle/>
        <a:p>
          <a:r>
            <a:rPr lang="zh-CN" altLang="en-US" sz="2000" b="1" dirty="0"/>
            <a:t>出具账单</a:t>
          </a:r>
        </a:p>
      </dgm:t>
    </dgm:pt>
    <dgm:pt modelId="{D8A83784-81F0-45CD-9CD8-EB04DB8DA7B0}" cxnId="{645A3EDD-DDA6-4383-B3A3-055C632C7275}" type="parTrans">
      <dgm:prSet/>
      <dgm:spPr/>
      <dgm:t>
        <a:bodyPr/>
        <a:lstStyle/>
        <a:p>
          <a:endParaRPr lang="zh-CN" altLang="en-US"/>
        </a:p>
      </dgm:t>
    </dgm:pt>
    <dgm:pt modelId="{A2513F08-2285-446D-9F5A-D2C0C9166A69}" cxnId="{645A3EDD-DDA6-4383-B3A3-055C632C7275}" type="sibTrans">
      <dgm:prSet/>
      <dgm:spPr/>
      <dgm:t>
        <a:bodyPr/>
        <a:lstStyle/>
        <a:p>
          <a:endParaRPr lang="zh-CN" altLang="en-US"/>
        </a:p>
      </dgm:t>
    </dgm:pt>
    <dgm:pt modelId="{5DB2C96C-AF68-4C71-BB14-B9BD2419E1EA}">
      <dgm:prSet phldrT="[Text]" custT="1"/>
      <dgm:spPr>
        <a:solidFill>
          <a:schemeClr val="accent1">
            <a:lumMod val="75000"/>
          </a:schemeClr>
        </a:solidFill>
      </dgm:spPr>
      <dgm:t>
        <a:bodyPr/>
        <a:lstStyle/>
        <a:p>
          <a:r>
            <a:rPr lang="zh-CN" altLang="en-US" sz="2000" b="1" dirty="0"/>
            <a:t>收款</a:t>
          </a:r>
        </a:p>
      </dgm:t>
    </dgm:pt>
    <dgm:pt modelId="{7B8B9D3A-C602-41E8-AD68-857F9840FA9A}" cxnId="{740817D9-FFC9-4E1A-9E49-05F4ABC1FE58}" type="parTrans">
      <dgm:prSet/>
      <dgm:spPr/>
      <dgm:t>
        <a:bodyPr/>
        <a:lstStyle/>
        <a:p>
          <a:endParaRPr lang="zh-CN" altLang="en-US"/>
        </a:p>
      </dgm:t>
    </dgm:pt>
    <dgm:pt modelId="{C76CB2EB-4E0D-41A9-8125-718FC200F86F}" cxnId="{740817D9-FFC9-4E1A-9E49-05F4ABC1FE58}" type="sibTrans">
      <dgm:prSet/>
      <dgm:spPr/>
      <dgm:t>
        <a:bodyPr/>
        <a:lstStyle/>
        <a:p>
          <a:endParaRPr lang="zh-CN" altLang="en-US"/>
        </a:p>
      </dgm:t>
    </dgm:pt>
    <dgm:pt modelId="{471C4BEE-7F2C-4A7D-B38D-BBD526F6C818}">
      <dgm:prSet phldrT="[Text]" custT="1"/>
      <dgm:spPr>
        <a:solidFill>
          <a:schemeClr val="accent1">
            <a:lumMod val="75000"/>
          </a:schemeClr>
        </a:solidFill>
      </dgm:spPr>
      <dgm:t>
        <a:bodyPr/>
        <a:lstStyle/>
        <a:p>
          <a:r>
            <a:rPr lang="zh-CN" altLang="en-US" sz="2000" b="1" dirty="0"/>
            <a:t>催款</a:t>
          </a:r>
        </a:p>
      </dgm:t>
    </dgm:pt>
    <dgm:pt modelId="{901E6C7B-E7E5-4B08-A1E3-C556FFB666DC}" cxnId="{CCDDF63D-2E71-4E2C-AA5B-E95112C0096F}" type="parTrans">
      <dgm:prSet/>
      <dgm:spPr/>
      <dgm:t>
        <a:bodyPr/>
        <a:lstStyle/>
        <a:p>
          <a:endParaRPr lang="zh-CN" altLang="en-US"/>
        </a:p>
      </dgm:t>
    </dgm:pt>
    <dgm:pt modelId="{1CB778C1-2BF2-435F-8793-D6AF1FF492ED}" cxnId="{CCDDF63D-2E71-4E2C-AA5B-E95112C0096F}" type="sibTrans">
      <dgm:prSet/>
      <dgm:spPr/>
      <dgm:t>
        <a:bodyPr/>
        <a:lstStyle/>
        <a:p>
          <a:endParaRPr lang="zh-CN" altLang="en-US"/>
        </a:p>
      </dgm:t>
    </dgm:pt>
    <dgm:pt modelId="{7634A5BD-A1D5-4FF9-A1E8-0BA39EF787BD}" type="pres">
      <dgm:prSet presAssocID="{88623AA0-AC20-4093-8EF1-B77311046B2F}" presName="Name0" presStyleCnt="0">
        <dgm:presLayoutVars>
          <dgm:dir/>
          <dgm:resizeHandles val="exact"/>
        </dgm:presLayoutVars>
      </dgm:prSet>
      <dgm:spPr/>
    </dgm:pt>
    <dgm:pt modelId="{A92FE9C5-457F-419B-AB34-961C009CE466}" type="pres">
      <dgm:prSet presAssocID="{5AE97964-CF91-45D4-9FD1-88734ED91568}" presName="parTxOnly" presStyleLbl="node1" presStyleIdx="0" presStyleCnt="7">
        <dgm:presLayoutVars>
          <dgm:bulletEnabled val="1"/>
        </dgm:presLayoutVars>
      </dgm:prSet>
      <dgm:spPr/>
    </dgm:pt>
    <dgm:pt modelId="{7E6E5DDB-2E3B-44E4-83CF-2C44C7287519}" type="pres">
      <dgm:prSet presAssocID="{D0389F75-D54E-4AE8-95D5-EE142849F239}" presName="parSpace" presStyleCnt="0"/>
      <dgm:spPr/>
    </dgm:pt>
    <dgm:pt modelId="{D59594C4-F3E7-4E00-B62E-0F0CE41C0D9B}" type="pres">
      <dgm:prSet presAssocID="{0C51E292-C147-45F0-B116-518E69A23BF3}" presName="parTxOnly" presStyleLbl="node1" presStyleIdx="1" presStyleCnt="7">
        <dgm:presLayoutVars>
          <dgm:bulletEnabled val="1"/>
        </dgm:presLayoutVars>
      </dgm:prSet>
      <dgm:spPr/>
    </dgm:pt>
    <dgm:pt modelId="{A402F1BB-2C70-4347-9AD3-2327EF79FA8D}" type="pres">
      <dgm:prSet presAssocID="{DC425BD2-49B5-462D-85AB-52FE38227801}" presName="parSpace" presStyleCnt="0"/>
      <dgm:spPr/>
    </dgm:pt>
    <dgm:pt modelId="{660DC4DB-2ED0-4693-8592-35F9071E312E}" type="pres">
      <dgm:prSet presAssocID="{45C1A061-96F3-42DF-9261-A03AD0FDBB2C}" presName="parTxOnly" presStyleLbl="node1" presStyleIdx="2" presStyleCnt="7">
        <dgm:presLayoutVars>
          <dgm:bulletEnabled val="1"/>
        </dgm:presLayoutVars>
      </dgm:prSet>
      <dgm:spPr/>
    </dgm:pt>
    <dgm:pt modelId="{27EFCA3E-AD4F-4B38-8BFD-E510B465D8C4}" type="pres">
      <dgm:prSet presAssocID="{DC9C7EAB-909B-4F7F-A7C8-B25331184379}" presName="parSpace" presStyleCnt="0"/>
      <dgm:spPr/>
    </dgm:pt>
    <dgm:pt modelId="{B0ACFC7D-BFD7-4A23-9094-B1ED6F5D072F}" type="pres">
      <dgm:prSet presAssocID="{45807DC5-0DE9-4E57-8E7F-C231347053A3}" presName="parTxOnly" presStyleLbl="node1" presStyleIdx="3" presStyleCnt="7">
        <dgm:presLayoutVars>
          <dgm:bulletEnabled val="1"/>
        </dgm:presLayoutVars>
      </dgm:prSet>
      <dgm:spPr/>
    </dgm:pt>
    <dgm:pt modelId="{858D9E96-4315-41BE-9D89-D3C8F735F926}" type="pres">
      <dgm:prSet presAssocID="{75E7D824-06A6-498E-8323-0081F8F1A0C4}" presName="parSpace" presStyleCnt="0"/>
      <dgm:spPr/>
    </dgm:pt>
    <dgm:pt modelId="{C0BD53E8-AFCC-4E26-9352-8D4FD303ADEB}" type="pres">
      <dgm:prSet presAssocID="{967C0AE2-233F-4E9F-9548-794163519467}" presName="parTxOnly" presStyleLbl="node1" presStyleIdx="4" presStyleCnt="7">
        <dgm:presLayoutVars>
          <dgm:bulletEnabled val="1"/>
        </dgm:presLayoutVars>
      </dgm:prSet>
      <dgm:spPr/>
    </dgm:pt>
    <dgm:pt modelId="{F7C69226-E486-43BD-B440-B43C0D6D86DF}" type="pres">
      <dgm:prSet presAssocID="{A2513F08-2285-446D-9F5A-D2C0C9166A69}" presName="parSpace" presStyleCnt="0"/>
      <dgm:spPr/>
    </dgm:pt>
    <dgm:pt modelId="{30BEE72C-A775-42EF-B8BD-EBE9062052B5}" type="pres">
      <dgm:prSet presAssocID="{5DB2C96C-AF68-4C71-BB14-B9BD2419E1EA}" presName="parTxOnly" presStyleLbl="node1" presStyleIdx="5" presStyleCnt="7">
        <dgm:presLayoutVars>
          <dgm:bulletEnabled val="1"/>
        </dgm:presLayoutVars>
      </dgm:prSet>
      <dgm:spPr/>
    </dgm:pt>
    <dgm:pt modelId="{8D14E921-5B1F-4EFB-98DA-50AF298BCF6C}" type="pres">
      <dgm:prSet presAssocID="{C76CB2EB-4E0D-41A9-8125-718FC200F86F}" presName="parSpace" presStyleCnt="0"/>
      <dgm:spPr/>
    </dgm:pt>
    <dgm:pt modelId="{6C5A9B62-3E59-4D73-ACF6-0D57B211E072}" type="pres">
      <dgm:prSet presAssocID="{471C4BEE-7F2C-4A7D-B38D-BBD526F6C818}" presName="parTxOnly" presStyleLbl="node1" presStyleIdx="6" presStyleCnt="7">
        <dgm:presLayoutVars>
          <dgm:bulletEnabled val="1"/>
        </dgm:presLayoutVars>
      </dgm:prSet>
      <dgm:spPr/>
    </dgm:pt>
  </dgm:ptLst>
  <dgm:cxnLst>
    <dgm:cxn modelId="{A669410C-5CBC-480D-84A9-8195697F1755}" type="presOf" srcId="{0C51E292-C147-45F0-B116-518E69A23BF3}" destId="{D59594C4-F3E7-4E00-B62E-0F0CE41C0D9B}" srcOrd="0" destOrd="0" presId="urn:microsoft.com/office/officeart/2005/8/layout/hChevron3"/>
    <dgm:cxn modelId="{700C362A-90E6-4D40-9C3E-5E16096D6E17}" type="presOf" srcId="{471C4BEE-7F2C-4A7D-B38D-BBD526F6C818}" destId="{6C5A9B62-3E59-4D73-ACF6-0D57B211E072}" srcOrd="0" destOrd="0" presId="urn:microsoft.com/office/officeart/2005/8/layout/hChevron3"/>
    <dgm:cxn modelId="{FB980433-93DC-461B-B4A4-C6B7809FC75E}" srcId="{88623AA0-AC20-4093-8EF1-B77311046B2F}" destId="{0C51E292-C147-45F0-B116-518E69A23BF3}" srcOrd="1" destOrd="0" parTransId="{C56B0382-A08C-4C28-9D2A-1E929A019950}" sibTransId="{DC425BD2-49B5-462D-85AB-52FE38227801}"/>
    <dgm:cxn modelId="{CCDDF63D-2E71-4E2C-AA5B-E95112C0096F}" srcId="{88623AA0-AC20-4093-8EF1-B77311046B2F}" destId="{471C4BEE-7F2C-4A7D-B38D-BBD526F6C818}" srcOrd="6" destOrd="0" parTransId="{901E6C7B-E7E5-4B08-A1E3-C556FFB666DC}" sibTransId="{1CB778C1-2BF2-435F-8793-D6AF1FF492ED}"/>
    <dgm:cxn modelId="{245B6A5F-E7D3-4A64-919C-A17F82AC31CA}" type="presOf" srcId="{5AE97964-CF91-45D4-9FD1-88734ED91568}" destId="{A92FE9C5-457F-419B-AB34-961C009CE466}" srcOrd="0" destOrd="0" presId="urn:microsoft.com/office/officeart/2005/8/layout/hChevron3"/>
    <dgm:cxn modelId="{3CFF334B-86D3-489F-A92D-0476650CA4DF}" srcId="{88623AA0-AC20-4093-8EF1-B77311046B2F}" destId="{5AE97964-CF91-45D4-9FD1-88734ED91568}" srcOrd="0" destOrd="0" parTransId="{CBCE968F-A87B-4485-B59D-10E3CE68EACC}" sibTransId="{D0389F75-D54E-4AE8-95D5-EE142849F239}"/>
    <dgm:cxn modelId="{31240A77-9A03-4EBE-904E-A03FD799EDE4}" type="presOf" srcId="{45807DC5-0DE9-4E57-8E7F-C231347053A3}" destId="{B0ACFC7D-BFD7-4A23-9094-B1ED6F5D072F}" srcOrd="0" destOrd="0" presId="urn:microsoft.com/office/officeart/2005/8/layout/hChevron3"/>
    <dgm:cxn modelId="{FF705989-12C8-475B-90D7-15966F281CB9}" type="presOf" srcId="{967C0AE2-233F-4E9F-9548-794163519467}" destId="{C0BD53E8-AFCC-4E26-9352-8D4FD303ADEB}" srcOrd="0" destOrd="0" presId="urn:microsoft.com/office/officeart/2005/8/layout/hChevron3"/>
    <dgm:cxn modelId="{A80D758B-52F1-41A1-895B-31329892FD93}" type="presOf" srcId="{45C1A061-96F3-42DF-9261-A03AD0FDBB2C}" destId="{660DC4DB-2ED0-4693-8592-35F9071E312E}" srcOrd="0" destOrd="0" presId="urn:microsoft.com/office/officeart/2005/8/layout/hChevron3"/>
    <dgm:cxn modelId="{62B0708C-4D2B-402A-86D8-E22F768168C2}" type="presOf" srcId="{88623AA0-AC20-4093-8EF1-B77311046B2F}" destId="{7634A5BD-A1D5-4FF9-A1E8-0BA39EF787BD}" srcOrd="0" destOrd="0" presId="urn:microsoft.com/office/officeart/2005/8/layout/hChevron3"/>
    <dgm:cxn modelId="{B01A75BC-3B50-4B4B-B6A1-836273511340}" type="presOf" srcId="{5DB2C96C-AF68-4C71-BB14-B9BD2419E1EA}" destId="{30BEE72C-A775-42EF-B8BD-EBE9062052B5}" srcOrd="0" destOrd="0" presId="urn:microsoft.com/office/officeart/2005/8/layout/hChevron3"/>
    <dgm:cxn modelId="{740817D9-FFC9-4E1A-9E49-05F4ABC1FE58}" srcId="{88623AA0-AC20-4093-8EF1-B77311046B2F}" destId="{5DB2C96C-AF68-4C71-BB14-B9BD2419E1EA}" srcOrd="5" destOrd="0" parTransId="{7B8B9D3A-C602-41E8-AD68-857F9840FA9A}" sibTransId="{C76CB2EB-4E0D-41A9-8125-718FC200F86F}"/>
    <dgm:cxn modelId="{645A3EDD-DDA6-4383-B3A3-055C632C7275}" srcId="{88623AA0-AC20-4093-8EF1-B77311046B2F}" destId="{967C0AE2-233F-4E9F-9548-794163519467}" srcOrd="4" destOrd="0" parTransId="{D8A83784-81F0-45CD-9CD8-EB04DB8DA7B0}" sibTransId="{A2513F08-2285-446D-9F5A-D2C0C9166A69}"/>
    <dgm:cxn modelId="{102DCEDF-3BC4-468D-88F0-02CFC1AA776B}" srcId="{88623AA0-AC20-4093-8EF1-B77311046B2F}" destId="{45807DC5-0DE9-4E57-8E7F-C231347053A3}" srcOrd="3" destOrd="0" parTransId="{DD41EF03-F722-4CC6-9D37-CF3CB252FC4F}" sibTransId="{75E7D824-06A6-498E-8323-0081F8F1A0C4}"/>
    <dgm:cxn modelId="{BF9513EF-73C8-41AA-8799-568295052122}" srcId="{88623AA0-AC20-4093-8EF1-B77311046B2F}" destId="{45C1A061-96F3-42DF-9261-A03AD0FDBB2C}" srcOrd="2" destOrd="0" parTransId="{5AF38054-2E6B-4336-83DA-E835DCE4319F}" sibTransId="{DC9C7EAB-909B-4F7F-A7C8-B25331184379}"/>
    <dgm:cxn modelId="{43715632-45EE-46F7-9093-B6A495EEE16C}" type="presParOf" srcId="{7634A5BD-A1D5-4FF9-A1E8-0BA39EF787BD}" destId="{A92FE9C5-457F-419B-AB34-961C009CE466}" srcOrd="0" destOrd="0" presId="urn:microsoft.com/office/officeart/2005/8/layout/hChevron3"/>
    <dgm:cxn modelId="{40A6A8BF-B208-4333-B693-A1C2191F218B}" type="presParOf" srcId="{7634A5BD-A1D5-4FF9-A1E8-0BA39EF787BD}" destId="{7E6E5DDB-2E3B-44E4-83CF-2C44C7287519}" srcOrd="1" destOrd="0" presId="urn:microsoft.com/office/officeart/2005/8/layout/hChevron3"/>
    <dgm:cxn modelId="{15F51DE6-2D7B-4D9A-B543-4C55A2FFD685}" type="presParOf" srcId="{7634A5BD-A1D5-4FF9-A1E8-0BA39EF787BD}" destId="{D59594C4-F3E7-4E00-B62E-0F0CE41C0D9B}" srcOrd="2" destOrd="0" presId="urn:microsoft.com/office/officeart/2005/8/layout/hChevron3"/>
    <dgm:cxn modelId="{D618EE07-34C2-4D6F-A9A5-E5D63E6615E3}" type="presParOf" srcId="{7634A5BD-A1D5-4FF9-A1E8-0BA39EF787BD}" destId="{A402F1BB-2C70-4347-9AD3-2327EF79FA8D}" srcOrd="3" destOrd="0" presId="urn:microsoft.com/office/officeart/2005/8/layout/hChevron3"/>
    <dgm:cxn modelId="{BC817E75-29F4-4078-9419-D9A7F6CAC416}" type="presParOf" srcId="{7634A5BD-A1D5-4FF9-A1E8-0BA39EF787BD}" destId="{660DC4DB-2ED0-4693-8592-35F9071E312E}" srcOrd="4" destOrd="0" presId="urn:microsoft.com/office/officeart/2005/8/layout/hChevron3"/>
    <dgm:cxn modelId="{7E217555-4F31-4264-882F-CDA8AAFC17C5}" type="presParOf" srcId="{7634A5BD-A1D5-4FF9-A1E8-0BA39EF787BD}" destId="{27EFCA3E-AD4F-4B38-8BFD-E510B465D8C4}" srcOrd="5" destOrd="0" presId="urn:microsoft.com/office/officeart/2005/8/layout/hChevron3"/>
    <dgm:cxn modelId="{827473A2-C94A-4C5B-AC65-19AB328842E4}" type="presParOf" srcId="{7634A5BD-A1D5-4FF9-A1E8-0BA39EF787BD}" destId="{B0ACFC7D-BFD7-4A23-9094-B1ED6F5D072F}" srcOrd="6" destOrd="0" presId="urn:microsoft.com/office/officeart/2005/8/layout/hChevron3"/>
    <dgm:cxn modelId="{A669EA08-BD4D-4CFE-B221-64B66DF6C1A4}" type="presParOf" srcId="{7634A5BD-A1D5-4FF9-A1E8-0BA39EF787BD}" destId="{858D9E96-4315-41BE-9D89-D3C8F735F926}" srcOrd="7" destOrd="0" presId="urn:microsoft.com/office/officeart/2005/8/layout/hChevron3"/>
    <dgm:cxn modelId="{85CE06BD-378A-40EC-B8D9-170CEA7A1063}" type="presParOf" srcId="{7634A5BD-A1D5-4FF9-A1E8-0BA39EF787BD}" destId="{C0BD53E8-AFCC-4E26-9352-8D4FD303ADEB}" srcOrd="8" destOrd="0" presId="urn:microsoft.com/office/officeart/2005/8/layout/hChevron3"/>
    <dgm:cxn modelId="{BB4BA817-39F4-4CDD-AADB-EEA97392A47C}" type="presParOf" srcId="{7634A5BD-A1D5-4FF9-A1E8-0BA39EF787BD}" destId="{F7C69226-E486-43BD-B440-B43C0D6D86DF}" srcOrd="9" destOrd="0" presId="urn:microsoft.com/office/officeart/2005/8/layout/hChevron3"/>
    <dgm:cxn modelId="{A77C938A-A65E-475B-A56C-4D8B47F05DC5}" type="presParOf" srcId="{7634A5BD-A1D5-4FF9-A1E8-0BA39EF787BD}" destId="{30BEE72C-A775-42EF-B8BD-EBE9062052B5}" srcOrd="10" destOrd="0" presId="urn:microsoft.com/office/officeart/2005/8/layout/hChevron3"/>
    <dgm:cxn modelId="{E2BFB147-8378-444C-94A7-701BE6970FF6}" type="presParOf" srcId="{7634A5BD-A1D5-4FF9-A1E8-0BA39EF787BD}" destId="{8D14E921-5B1F-4EFB-98DA-50AF298BCF6C}" srcOrd="11" destOrd="0" presId="urn:microsoft.com/office/officeart/2005/8/layout/hChevron3"/>
    <dgm:cxn modelId="{F6661110-55B3-49D7-9C34-841597EC32A6}" type="presParOf" srcId="{7634A5BD-A1D5-4FF9-A1E8-0BA39EF787BD}" destId="{6C5A9B62-3E59-4D73-ACF6-0D57B211E072}" srcOrd="12"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88623AA0-AC20-4093-8EF1-B77311046B2F}" type="doc">
      <dgm:prSet loTypeId="urn:microsoft.com/office/officeart/2005/8/layout/hChevron3" loCatId="process" qsTypeId="urn:microsoft.com/office/officeart/2005/8/quickstyle/simple1" qsCatId="simple" csTypeId="urn:microsoft.com/office/officeart/2005/8/colors/accent1_2" csCatId="accent1" phldr="1"/>
      <dgm:spPr/>
    </dgm:pt>
    <dgm:pt modelId="{5AE97964-CF91-45D4-9FD1-88734ED91568}">
      <dgm:prSet phldrT="[Text]" custT="1"/>
      <dgm:spPr>
        <a:solidFill>
          <a:schemeClr val="accent1">
            <a:lumMod val="60000"/>
            <a:lumOff val="40000"/>
          </a:schemeClr>
        </a:solidFill>
      </dgm:spPr>
      <dgm:t>
        <a:bodyPr/>
        <a:lstStyle/>
        <a:p>
          <a:r>
            <a:rPr lang="zh-CN" altLang="en-US" sz="2000" b="1" dirty="0"/>
            <a:t>询价</a:t>
          </a:r>
        </a:p>
      </dgm:t>
    </dgm:pt>
    <dgm:pt modelId="{CBCE968F-A87B-4485-B59D-10E3CE68EACC}" cxnId="{3CFF334B-86D3-489F-A92D-0476650CA4DF}" type="parTrans">
      <dgm:prSet/>
      <dgm:spPr/>
      <dgm:t>
        <a:bodyPr/>
        <a:lstStyle/>
        <a:p>
          <a:endParaRPr lang="zh-CN" altLang="en-US"/>
        </a:p>
      </dgm:t>
    </dgm:pt>
    <dgm:pt modelId="{D0389F75-D54E-4AE8-95D5-EE142849F239}" cxnId="{3CFF334B-86D3-489F-A92D-0476650CA4DF}" type="sibTrans">
      <dgm:prSet/>
      <dgm:spPr/>
      <dgm:t>
        <a:bodyPr/>
        <a:lstStyle/>
        <a:p>
          <a:endParaRPr lang="zh-CN" altLang="en-US"/>
        </a:p>
      </dgm:t>
    </dgm:pt>
    <dgm:pt modelId="{0C51E292-C147-45F0-B116-518E69A23BF3}">
      <dgm:prSet phldrT="[Text]" custT="1"/>
      <dgm:spPr>
        <a:solidFill>
          <a:schemeClr val="accent1">
            <a:lumMod val="60000"/>
            <a:lumOff val="40000"/>
          </a:schemeClr>
        </a:solidFill>
      </dgm:spPr>
      <dgm:t>
        <a:bodyPr/>
        <a:lstStyle/>
        <a:p>
          <a:r>
            <a:rPr lang="zh-CN" altLang="en-US" sz="2000" b="1" dirty="0"/>
            <a:t>报价</a:t>
          </a:r>
        </a:p>
      </dgm:t>
    </dgm:pt>
    <dgm:pt modelId="{C56B0382-A08C-4C28-9D2A-1E929A019950}" cxnId="{FB980433-93DC-461B-B4A4-C6B7809FC75E}" type="parTrans">
      <dgm:prSet/>
      <dgm:spPr/>
      <dgm:t>
        <a:bodyPr/>
        <a:lstStyle/>
        <a:p>
          <a:endParaRPr lang="zh-CN" altLang="en-US"/>
        </a:p>
      </dgm:t>
    </dgm:pt>
    <dgm:pt modelId="{DC425BD2-49B5-462D-85AB-52FE38227801}" cxnId="{FB980433-93DC-461B-B4A4-C6B7809FC75E}" type="sibTrans">
      <dgm:prSet/>
      <dgm:spPr/>
      <dgm:t>
        <a:bodyPr/>
        <a:lstStyle/>
        <a:p>
          <a:endParaRPr lang="zh-CN" altLang="en-US"/>
        </a:p>
      </dgm:t>
    </dgm:pt>
    <dgm:pt modelId="{45C1A061-96F3-42DF-9261-A03AD0FDBB2C}">
      <dgm:prSet phldrT="[Text]" custT="1"/>
      <dgm:spPr>
        <a:solidFill>
          <a:schemeClr val="accent1">
            <a:lumMod val="60000"/>
            <a:lumOff val="40000"/>
          </a:schemeClr>
        </a:solidFill>
      </dgm:spPr>
      <dgm:t>
        <a:bodyPr/>
        <a:lstStyle/>
        <a:p>
          <a:r>
            <a:rPr lang="zh-CN" altLang="en-US" sz="2000" b="1" dirty="0"/>
            <a:t>获取订单</a:t>
          </a:r>
        </a:p>
      </dgm:t>
    </dgm:pt>
    <dgm:pt modelId="{5AF38054-2E6B-4336-83DA-E835DCE4319F}" cxnId="{BF9513EF-73C8-41AA-8799-568295052122}" type="parTrans">
      <dgm:prSet/>
      <dgm:spPr/>
      <dgm:t>
        <a:bodyPr/>
        <a:lstStyle/>
        <a:p>
          <a:endParaRPr lang="zh-CN" altLang="en-US"/>
        </a:p>
      </dgm:t>
    </dgm:pt>
    <dgm:pt modelId="{DC9C7EAB-909B-4F7F-A7C8-B25331184379}" cxnId="{BF9513EF-73C8-41AA-8799-568295052122}" type="sibTrans">
      <dgm:prSet/>
      <dgm:spPr/>
      <dgm:t>
        <a:bodyPr/>
        <a:lstStyle/>
        <a:p>
          <a:endParaRPr lang="zh-CN" altLang="en-US"/>
        </a:p>
      </dgm:t>
    </dgm:pt>
    <dgm:pt modelId="{45807DC5-0DE9-4E57-8E7F-C231347053A3}">
      <dgm:prSet phldrT="[Text]" custT="1"/>
      <dgm:spPr>
        <a:solidFill>
          <a:schemeClr val="accent1">
            <a:lumMod val="60000"/>
            <a:lumOff val="40000"/>
          </a:schemeClr>
        </a:solidFill>
      </dgm:spPr>
      <dgm:t>
        <a:bodyPr/>
        <a:lstStyle/>
        <a:p>
          <a:r>
            <a:rPr lang="zh-CN" altLang="en-US" sz="2000" b="1" dirty="0"/>
            <a:t>处理订单</a:t>
          </a:r>
        </a:p>
      </dgm:t>
    </dgm:pt>
    <dgm:pt modelId="{DD41EF03-F722-4CC6-9D37-CF3CB252FC4F}" cxnId="{102DCEDF-3BC4-468D-88F0-02CFC1AA776B}" type="parTrans">
      <dgm:prSet/>
      <dgm:spPr/>
      <dgm:t>
        <a:bodyPr/>
        <a:lstStyle/>
        <a:p>
          <a:endParaRPr lang="zh-CN" altLang="en-US"/>
        </a:p>
      </dgm:t>
    </dgm:pt>
    <dgm:pt modelId="{75E7D824-06A6-498E-8323-0081F8F1A0C4}" cxnId="{102DCEDF-3BC4-468D-88F0-02CFC1AA776B}" type="sibTrans">
      <dgm:prSet/>
      <dgm:spPr/>
      <dgm:t>
        <a:bodyPr/>
        <a:lstStyle/>
        <a:p>
          <a:endParaRPr lang="zh-CN" altLang="en-US"/>
        </a:p>
      </dgm:t>
    </dgm:pt>
    <dgm:pt modelId="{967C0AE2-233F-4E9F-9548-794163519467}">
      <dgm:prSet phldrT="[Text]" custT="1"/>
      <dgm:spPr>
        <a:solidFill>
          <a:schemeClr val="accent1">
            <a:lumMod val="75000"/>
          </a:schemeClr>
        </a:solidFill>
      </dgm:spPr>
      <dgm:t>
        <a:bodyPr/>
        <a:lstStyle/>
        <a:p>
          <a:r>
            <a:rPr lang="zh-CN" altLang="en-US" sz="2000" b="1" dirty="0"/>
            <a:t>出具账单</a:t>
          </a:r>
        </a:p>
      </dgm:t>
    </dgm:pt>
    <dgm:pt modelId="{D8A83784-81F0-45CD-9CD8-EB04DB8DA7B0}" cxnId="{645A3EDD-DDA6-4383-B3A3-055C632C7275}" type="parTrans">
      <dgm:prSet/>
      <dgm:spPr/>
      <dgm:t>
        <a:bodyPr/>
        <a:lstStyle/>
        <a:p>
          <a:endParaRPr lang="zh-CN" altLang="en-US"/>
        </a:p>
      </dgm:t>
    </dgm:pt>
    <dgm:pt modelId="{A2513F08-2285-446D-9F5A-D2C0C9166A69}" cxnId="{645A3EDD-DDA6-4383-B3A3-055C632C7275}" type="sibTrans">
      <dgm:prSet/>
      <dgm:spPr/>
      <dgm:t>
        <a:bodyPr/>
        <a:lstStyle/>
        <a:p>
          <a:endParaRPr lang="zh-CN" altLang="en-US"/>
        </a:p>
      </dgm:t>
    </dgm:pt>
    <dgm:pt modelId="{5DB2C96C-AF68-4C71-BB14-B9BD2419E1EA}">
      <dgm:prSet phldrT="[Text]" custT="1"/>
      <dgm:spPr>
        <a:solidFill>
          <a:schemeClr val="accent1">
            <a:lumMod val="75000"/>
          </a:schemeClr>
        </a:solidFill>
      </dgm:spPr>
      <dgm:t>
        <a:bodyPr/>
        <a:lstStyle/>
        <a:p>
          <a:r>
            <a:rPr lang="zh-CN" altLang="en-US" sz="2000" b="1" dirty="0"/>
            <a:t>收款</a:t>
          </a:r>
        </a:p>
      </dgm:t>
    </dgm:pt>
    <dgm:pt modelId="{7B8B9D3A-C602-41E8-AD68-857F9840FA9A}" cxnId="{740817D9-FFC9-4E1A-9E49-05F4ABC1FE58}" type="parTrans">
      <dgm:prSet/>
      <dgm:spPr/>
      <dgm:t>
        <a:bodyPr/>
        <a:lstStyle/>
        <a:p>
          <a:endParaRPr lang="zh-CN" altLang="en-US"/>
        </a:p>
      </dgm:t>
    </dgm:pt>
    <dgm:pt modelId="{C76CB2EB-4E0D-41A9-8125-718FC200F86F}" cxnId="{740817D9-FFC9-4E1A-9E49-05F4ABC1FE58}" type="sibTrans">
      <dgm:prSet/>
      <dgm:spPr/>
      <dgm:t>
        <a:bodyPr/>
        <a:lstStyle/>
        <a:p>
          <a:endParaRPr lang="zh-CN" altLang="en-US"/>
        </a:p>
      </dgm:t>
    </dgm:pt>
    <dgm:pt modelId="{471C4BEE-7F2C-4A7D-B38D-BBD526F6C818}">
      <dgm:prSet phldrT="[Text]" custT="1"/>
      <dgm:spPr>
        <a:solidFill>
          <a:schemeClr val="accent1">
            <a:lumMod val="75000"/>
          </a:schemeClr>
        </a:solidFill>
      </dgm:spPr>
      <dgm:t>
        <a:bodyPr/>
        <a:lstStyle/>
        <a:p>
          <a:r>
            <a:rPr lang="zh-CN" altLang="en-US" sz="2000" b="1" dirty="0"/>
            <a:t>催款</a:t>
          </a:r>
        </a:p>
      </dgm:t>
    </dgm:pt>
    <dgm:pt modelId="{901E6C7B-E7E5-4B08-A1E3-C556FFB666DC}" cxnId="{CCDDF63D-2E71-4E2C-AA5B-E95112C0096F}" type="parTrans">
      <dgm:prSet/>
      <dgm:spPr/>
      <dgm:t>
        <a:bodyPr/>
        <a:lstStyle/>
        <a:p>
          <a:endParaRPr lang="zh-CN" altLang="en-US"/>
        </a:p>
      </dgm:t>
    </dgm:pt>
    <dgm:pt modelId="{1CB778C1-2BF2-435F-8793-D6AF1FF492ED}" cxnId="{CCDDF63D-2E71-4E2C-AA5B-E95112C0096F}" type="sibTrans">
      <dgm:prSet/>
      <dgm:spPr/>
      <dgm:t>
        <a:bodyPr/>
        <a:lstStyle/>
        <a:p>
          <a:endParaRPr lang="zh-CN" altLang="en-US"/>
        </a:p>
      </dgm:t>
    </dgm:pt>
    <dgm:pt modelId="{7634A5BD-A1D5-4FF9-A1E8-0BA39EF787BD}" type="pres">
      <dgm:prSet presAssocID="{88623AA0-AC20-4093-8EF1-B77311046B2F}" presName="Name0" presStyleCnt="0">
        <dgm:presLayoutVars>
          <dgm:dir/>
          <dgm:resizeHandles val="exact"/>
        </dgm:presLayoutVars>
      </dgm:prSet>
      <dgm:spPr/>
    </dgm:pt>
    <dgm:pt modelId="{A92FE9C5-457F-419B-AB34-961C009CE466}" type="pres">
      <dgm:prSet presAssocID="{5AE97964-CF91-45D4-9FD1-88734ED91568}" presName="parTxOnly" presStyleLbl="node1" presStyleIdx="0" presStyleCnt="7">
        <dgm:presLayoutVars>
          <dgm:bulletEnabled val="1"/>
        </dgm:presLayoutVars>
      </dgm:prSet>
      <dgm:spPr/>
    </dgm:pt>
    <dgm:pt modelId="{7E6E5DDB-2E3B-44E4-83CF-2C44C7287519}" type="pres">
      <dgm:prSet presAssocID="{D0389F75-D54E-4AE8-95D5-EE142849F239}" presName="parSpace" presStyleCnt="0"/>
      <dgm:spPr/>
    </dgm:pt>
    <dgm:pt modelId="{D59594C4-F3E7-4E00-B62E-0F0CE41C0D9B}" type="pres">
      <dgm:prSet presAssocID="{0C51E292-C147-45F0-B116-518E69A23BF3}" presName="parTxOnly" presStyleLbl="node1" presStyleIdx="1" presStyleCnt="7">
        <dgm:presLayoutVars>
          <dgm:bulletEnabled val="1"/>
        </dgm:presLayoutVars>
      </dgm:prSet>
      <dgm:spPr/>
    </dgm:pt>
    <dgm:pt modelId="{A402F1BB-2C70-4347-9AD3-2327EF79FA8D}" type="pres">
      <dgm:prSet presAssocID="{DC425BD2-49B5-462D-85AB-52FE38227801}" presName="parSpace" presStyleCnt="0"/>
      <dgm:spPr/>
    </dgm:pt>
    <dgm:pt modelId="{660DC4DB-2ED0-4693-8592-35F9071E312E}" type="pres">
      <dgm:prSet presAssocID="{45C1A061-96F3-42DF-9261-A03AD0FDBB2C}" presName="parTxOnly" presStyleLbl="node1" presStyleIdx="2" presStyleCnt="7">
        <dgm:presLayoutVars>
          <dgm:bulletEnabled val="1"/>
        </dgm:presLayoutVars>
      </dgm:prSet>
      <dgm:spPr/>
    </dgm:pt>
    <dgm:pt modelId="{27EFCA3E-AD4F-4B38-8BFD-E510B465D8C4}" type="pres">
      <dgm:prSet presAssocID="{DC9C7EAB-909B-4F7F-A7C8-B25331184379}" presName="parSpace" presStyleCnt="0"/>
      <dgm:spPr/>
    </dgm:pt>
    <dgm:pt modelId="{B0ACFC7D-BFD7-4A23-9094-B1ED6F5D072F}" type="pres">
      <dgm:prSet presAssocID="{45807DC5-0DE9-4E57-8E7F-C231347053A3}" presName="parTxOnly" presStyleLbl="node1" presStyleIdx="3" presStyleCnt="7">
        <dgm:presLayoutVars>
          <dgm:bulletEnabled val="1"/>
        </dgm:presLayoutVars>
      </dgm:prSet>
      <dgm:spPr/>
    </dgm:pt>
    <dgm:pt modelId="{858D9E96-4315-41BE-9D89-D3C8F735F926}" type="pres">
      <dgm:prSet presAssocID="{75E7D824-06A6-498E-8323-0081F8F1A0C4}" presName="parSpace" presStyleCnt="0"/>
      <dgm:spPr/>
    </dgm:pt>
    <dgm:pt modelId="{C0BD53E8-AFCC-4E26-9352-8D4FD303ADEB}" type="pres">
      <dgm:prSet presAssocID="{967C0AE2-233F-4E9F-9548-794163519467}" presName="parTxOnly" presStyleLbl="node1" presStyleIdx="4" presStyleCnt="7">
        <dgm:presLayoutVars>
          <dgm:bulletEnabled val="1"/>
        </dgm:presLayoutVars>
      </dgm:prSet>
      <dgm:spPr/>
    </dgm:pt>
    <dgm:pt modelId="{F7C69226-E486-43BD-B440-B43C0D6D86DF}" type="pres">
      <dgm:prSet presAssocID="{A2513F08-2285-446D-9F5A-D2C0C9166A69}" presName="parSpace" presStyleCnt="0"/>
      <dgm:spPr/>
    </dgm:pt>
    <dgm:pt modelId="{30BEE72C-A775-42EF-B8BD-EBE9062052B5}" type="pres">
      <dgm:prSet presAssocID="{5DB2C96C-AF68-4C71-BB14-B9BD2419E1EA}" presName="parTxOnly" presStyleLbl="node1" presStyleIdx="5" presStyleCnt="7">
        <dgm:presLayoutVars>
          <dgm:bulletEnabled val="1"/>
        </dgm:presLayoutVars>
      </dgm:prSet>
      <dgm:spPr/>
    </dgm:pt>
    <dgm:pt modelId="{8D14E921-5B1F-4EFB-98DA-50AF298BCF6C}" type="pres">
      <dgm:prSet presAssocID="{C76CB2EB-4E0D-41A9-8125-718FC200F86F}" presName="parSpace" presStyleCnt="0"/>
      <dgm:spPr/>
    </dgm:pt>
    <dgm:pt modelId="{6C5A9B62-3E59-4D73-ACF6-0D57B211E072}" type="pres">
      <dgm:prSet presAssocID="{471C4BEE-7F2C-4A7D-B38D-BBD526F6C818}" presName="parTxOnly" presStyleLbl="node1" presStyleIdx="6" presStyleCnt="7">
        <dgm:presLayoutVars>
          <dgm:bulletEnabled val="1"/>
        </dgm:presLayoutVars>
      </dgm:prSet>
      <dgm:spPr/>
    </dgm:pt>
  </dgm:ptLst>
  <dgm:cxnLst>
    <dgm:cxn modelId="{6035E407-A95D-4201-9FF4-A7F5E0CF7789}" type="presOf" srcId="{88623AA0-AC20-4093-8EF1-B77311046B2F}" destId="{7634A5BD-A1D5-4FF9-A1E8-0BA39EF787BD}" srcOrd="0" destOrd="0" presId="urn:microsoft.com/office/officeart/2005/8/layout/hChevron3"/>
    <dgm:cxn modelId="{FB980433-93DC-461B-B4A4-C6B7809FC75E}" srcId="{88623AA0-AC20-4093-8EF1-B77311046B2F}" destId="{0C51E292-C147-45F0-B116-518E69A23BF3}" srcOrd="1" destOrd="0" parTransId="{C56B0382-A08C-4C28-9D2A-1E929A019950}" sibTransId="{DC425BD2-49B5-462D-85AB-52FE38227801}"/>
    <dgm:cxn modelId="{FAF6AD34-D4B1-42D0-9C79-5CE9EE85B9C6}" type="presOf" srcId="{45C1A061-96F3-42DF-9261-A03AD0FDBB2C}" destId="{660DC4DB-2ED0-4693-8592-35F9071E312E}" srcOrd="0" destOrd="0" presId="urn:microsoft.com/office/officeart/2005/8/layout/hChevron3"/>
    <dgm:cxn modelId="{F2F4C638-13F3-4A60-8810-126EFB7E1B7A}" type="presOf" srcId="{471C4BEE-7F2C-4A7D-B38D-BBD526F6C818}" destId="{6C5A9B62-3E59-4D73-ACF6-0D57B211E072}" srcOrd="0" destOrd="0" presId="urn:microsoft.com/office/officeart/2005/8/layout/hChevron3"/>
    <dgm:cxn modelId="{DE49A33A-2950-41EB-9ADF-D68BADD581C0}" type="presOf" srcId="{45807DC5-0DE9-4E57-8E7F-C231347053A3}" destId="{B0ACFC7D-BFD7-4A23-9094-B1ED6F5D072F}" srcOrd="0" destOrd="0" presId="urn:microsoft.com/office/officeart/2005/8/layout/hChevron3"/>
    <dgm:cxn modelId="{CCDDF63D-2E71-4E2C-AA5B-E95112C0096F}" srcId="{88623AA0-AC20-4093-8EF1-B77311046B2F}" destId="{471C4BEE-7F2C-4A7D-B38D-BBD526F6C818}" srcOrd="6" destOrd="0" parTransId="{901E6C7B-E7E5-4B08-A1E3-C556FFB666DC}" sibTransId="{1CB778C1-2BF2-435F-8793-D6AF1FF492ED}"/>
    <dgm:cxn modelId="{DECB525E-D3C4-43D3-BF06-499233DE55CB}" type="presOf" srcId="{5DB2C96C-AF68-4C71-BB14-B9BD2419E1EA}" destId="{30BEE72C-A775-42EF-B8BD-EBE9062052B5}" srcOrd="0" destOrd="0" presId="urn:microsoft.com/office/officeart/2005/8/layout/hChevron3"/>
    <dgm:cxn modelId="{58AAA745-362D-47C9-93C0-84F6E869C32D}" type="presOf" srcId="{0C51E292-C147-45F0-B116-518E69A23BF3}" destId="{D59594C4-F3E7-4E00-B62E-0F0CE41C0D9B}" srcOrd="0" destOrd="0" presId="urn:microsoft.com/office/officeart/2005/8/layout/hChevron3"/>
    <dgm:cxn modelId="{3CFF334B-86D3-489F-A92D-0476650CA4DF}" srcId="{88623AA0-AC20-4093-8EF1-B77311046B2F}" destId="{5AE97964-CF91-45D4-9FD1-88734ED91568}" srcOrd="0" destOrd="0" parTransId="{CBCE968F-A87B-4485-B59D-10E3CE68EACC}" sibTransId="{D0389F75-D54E-4AE8-95D5-EE142849F239}"/>
    <dgm:cxn modelId="{92499252-C915-4D5E-BEF5-D624F0885BE5}" type="presOf" srcId="{967C0AE2-233F-4E9F-9548-794163519467}" destId="{C0BD53E8-AFCC-4E26-9352-8D4FD303ADEB}" srcOrd="0" destOrd="0" presId="urn:microsoft.com/office/officeart/2005/8/layout/hChevron3"/>
    <dgm:cxn modelId="{790B5057-4D3D-47D3-B865-F88ED3E5A1B7}" type="presOf" srcId="{5AE97964-CF91-45D4-9FD1-88734ED91568}" destId="{A92FE9C5-457F-419B-AB34-961C009CE466}" srcOrd="0" destOrd="0" presId="urn:microsoft.com/office/officeart/2005/8/layout/hChevron3"/>
    <dgm:cxn modelId="{740817D9-FFC9-4E1A-9E49-05F4ABC1FE58}" srcId="{88623AA0-AC20-4093-8EF1-B77311046B2F}" destId="{5DB2C96C-AF68-4C71-BB14-B9BD2419E1EA}" srcOrd="5" destOrd="0" parTransId="{7B8B9D3A-C602-41E8-AD68-857F9840FA9A}" sibTransId="{C76CB2EB-4E0D-41A9-8125-718FC200F86F}"/>
    <dgm:cxn modelId="{645A3EDD-DDA6-4383-B3A3-055C632C7275}" srcId="{88623AA0-AC20-4093-8EF1-B77311046B2F}" destId="{967C0AE2-233F-4E9F-9548-794163519467}" srcOrd="4" destOrd="0" parTransId="{D8A83784-81F0-45CD-9CD8-EB04DB8DA7B0}" sibTransId="{A2513F08-2285-446D-9F5A-D2C0C9166A69}"/>
    <dgm:cxn modelId="{102DCEDF-3BC4-468D-88F0-02CFC1AA776B}" srcId="{88623AA0-AC20-4093-8EF1-B77311046B2F}" destId="{45807DC5-0DE9-4E57-8E7F-C231347053A3}" srcOrd="3" destOrd="0" parTransId="{DD41EF03-F722-4CC6-9D37-CF3CB252FC4F}" sibTransId="{75E7D824-06A6-498E-8323-0081F8F1A0C4}"/>
    <dgm:cxn modelId="{BF9513EF-73C8-41AA-8799-568295052122}" srcId="{88623AA0-AC20-4093-8EF1-B77311046B2F}" destId="{45C1A061-96F3-42DF-9261-A03AD0FDBB2C}" srcOrd="2" destOrd="0" parTransId="{5AF38054-2E6B-4336-83DA-E835DCE4319F}" sibTransId="{DC9C7EAB-909B-4F7F-A7C8-B25331184379}"/>
    <dgm:cxn modelId="{6400B9A2-5595-40EF-9001-2C6355C981FD}" type="presParOf" srcId="{7634A5BD-A1D5-4FF9-A1E8-0BA39EF787BD}" destId="{A92FE9C5-457F-419B-AB34-961C009CE466}" srcOrd="0" destOrd="0" presId="urn:microsoft.com/office/officeart/2005/8/layout/hChevron3"/>
    <dgm:cxn modelId="{0AA78024-09F9-4F9B-BDD7-C66470C4F223}" type="presParOf" srcId="{7634A5BD-A1D5-4FF9-A1E8-0BA39EF787BD}" destId="{7E6E5DDB-2E3B-44E4-83CF-2C44C7287519}" srcOrd="1" destOrd="0" presId="urn:microsoft.com/office/officeart/2005/8/layout/hChevron3"/>
    <dgm:cxn modelId="{015A6EA3-503B-4088-A665-3FA1443CB36A}" type="presParOf" srcId="{7634A5BD-A1D5-4FF9-A1E8-0BA39EF787BD}" destId="{D59594C4-F3E7-4E00-B62E-0F0CE41C0D9B}" srcOrd="2" destOrd="0" presId="urn:microsoft.com/office/officeart/2005/8/layout/hChevron3"/>
    <dgm:cxn modelId="{BC8EBE2F-5DB1-430E-B58B-AF93AF6DEC1E}" type="presParOf" srcId="{7634A5BD-A1D5-4FF9-A1E8-0BA39EF787BD}" destId="{A402F1BB-2C70-4347-9AD3-2327EF79FA8D}" srcOrd="3" destOrd="0" presId="urn:microsoft.com/office/officeart/2005/8/layout/hChevron3"/>
    <dgm:cxn modelId="{AC57F84D-1EA1-4A92-95C3-3B5B333AA522}" type="presParOf" srcId="{7634A5BD-A1D5-4FF9-A1E8-0BA39EF787BD}" destId="{660DC4DB-2ED0-4693-8592-35F9071E312E}" srcOrd="4" destOrd="0" presId="urn:microsoft.com/office/officeart/2005/8/layout/hChevron3"/>
    <dgm:cxn modelId="{76810AF9-AEA7-4926-9EF7-403AEE949788}" type="presParOf" srcId="{7634A5BD-A1D5-4FF9-A1E8-0BA39EF787BD}" destId="{27EFCA3E-AD4F-4B38-8BFD-E510B465D8C4}" srcOrd="5" destOrd="0" presId="urn:microsoft.com/office/officeart/2005/8/layout/hChevron3"/>
    <dgm:cxn modelId="{E9D9C147-EA1A-40F4-A0F1-9C790D942FBB}" type="presParOf" srcId="{7634A5BD-A1D5-4FF9-A1E8-0BA39EF787BD}" destId="{B0ACFC7D-BFD7-4A23-9094-B1ED6F5D072F}" srcOrd="6" destOrd="0" presId="urn:microsoft.com/office/officeart/2005/8/layout/hChevron3"/>
    <dgm:cxn modelId="{445C80C2-4971-4C83-AAB0-3CD4BA6C03A2}" type="presParOf" srcId="{7634A5BD-A1D5-4FF9-A1E8-0BA39EF787BD}" destId="{858D9E96-4315-41BE-9D89-D3C8F735F926}" srcOrd="7" destOrd="0" presId="urn:microsoft.com/office/officeart/2005/8/layout/hChevron3"/>
    <dgm:cxn modelId="{350AFC75-B88B-408E-B1E6-0B3403B1F0A0}" type="presParOf" srcId="{7634A5BD-A1D5-4FF9-A1E8-0BA39EF787BD}" destId="{C0BD53E8-AFCC-4E26-9352-8D4FD303ADEB}" srcOrd="8" destOrd="0" presId="urn:microsoft.com/office/officeart/2005/8/layout/hChevron3"/>
    <dgm:cxn modelId="{B1E0D1AB-4E95-4354-B480-C0A63CA1DB4D}" type="presParOf" srcId="{7634A5BD-A1D5-4FF9-A1E8-0BA39EF787BD}" destId="{F7C69226-E486-43BD-B440-B43C0D6D86DF}" srcOrd="9" destOrd="0" presId="urn:microsoft.com/office/officeart/2005/8/layout/hChevron3"/>
    <dgm:cxn modelId="{A95BA7B2-2935-4849-A073-5B57E182D796}" type="presParOf" srcId="{7634A5BD-A1D5-4FF9-A1E8-0BA39EF787BD}" destId="{30BEE72C-A775-42EF-B8BD-EBE9062052B5}" srcOrd="10" destOrd="0" presId="urn:microsoft.com/office/officeart/2005/8/layout/hChevron3"/>
    <dgm:cxn modelId="{9BCAFEF2-A339-494E-AF35-29E89D608F06}" type="presParOf" srcId="{7634A5BD-A1D5-4FF9-A1E8-0BA39EF787BD}" destId="{8D14E921-5B1F-4EFB-98DA-50AF298BCF6C}" srcOrd="11" destOrd="0" presId="urn:microsoft.com/office/officeart/2005/8/layout/hChevron3"/>
    <dgm:cxn modelId="{96969B73-18A2-49F4-AA36-980387FDD2CE}" type="presParOf" srcId="{7634A5BD-A1D5-4FF9-A1E8-0BA39EF787BD}" destId="{6C5A9B62-3E59-4D73-ACF6-0D57B211E072}" srcOrd="12"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88623AA0-AC20-4093-8EF1-B77311046B2F}" type="doc">
      <dgm:prSet loTypeId="urn:microsoft.com/office/officeart/2005/8/layout/hChevron3" loCatId="process" qsTypeId="urn:microsoft.com/office/officeart/2005/8/quickstyle/simple1" qsCatId="simple" csTypeId="urn:microsoft.com/office/officeart/2005/8/colors/accent1_2" csCatId="accent1" phldr="1"/>
      <dgm:spPr/>
    </dgm:pt>
    <dgm:pt modelId="{5AE97964-CF91-45D4-9FD1-88734ED91568}">
      <dgm:prSet phldrT="[Text]" custT="1"/>
      <dgm:spPr>
        <a:solidFill>
          <a:schemeClr val="accent1">
            <a:lumMod val="60000"/>
            <a:lumOff val="40000"/>
          </a:schemeClr>
        </a:solidFill>
      </dgm:spPr>
      <dgm:t>
        <a:bodyPr/>
        <a:lstStyle/>
        <a:p>
          <a:r>
            <a:rPr lang="zh-CN" altLang="en-US" sz="2000" b="1" dirty="0"/>
            <a:t>询价</a:t>
          </a:r>
        </a:p>
      </dgm:t>
    </dgm:pt>
    <dgm:pt modelId="{CBCE968F-A87B-4485-B59D-10E3CE68EACC}" cxnId="{3CFF334B-86D3-489F-A92D-0476650CA4DF}" type="parTrans">
      <dgm:prSet/>
      <dgm:spPr/>
      <dgm:t>
        <a:bodyPr/>
        <a:lstStyle/>
        <a:p>
          <a:endParaRPr lang="zh-CN" altLang="en-US"/>
        </a:p>
      </dgm:t>
    </dgm:pt>
    <dgm:pt modelId="{D0389F75-D54E-4AE8-95D5-EE142849F239}" cxnId="{3CFF334B-86D3-489F-A92D-0476650CA4DF}" type="sibTrans">
      <dgm:prSet/>
      <dgm:spPr/>
      <dgm:t>
        <a:bodyPr/>
        <a:lstStyle/>
        <a:p>
          <a:endParaRPr lang="zh-CN" altLang="en-US"/>
        </a:p>
      </dgm:t>
    </dgm:pt>
    <dgm:pt modelId="{0C51E292-C147-45F0-B116-518E69A23BF3}">
      <dgm:prSet phldrT="[Text]" custT="1"/>
      <dgm:spPr>
        <a:solidFill>
          <a:schemeClr val="accent1">
            <a:lumMod val="60000"/>
            <a:lumOff val="40000"/>
          </a:schemeClr>
        </a:solidFill>
      </dgm:spPr>
      <dgm:t>
        <a:bodyPr/>
        <a:lstStyle/>
        <a:p>
          <a:r>
            <a:rPr lang="zh-CN" altLang="en-US" sz="2000" b="1" dirty="0"/>
            <a:t>报价</a:t>
          </a:r>
        </a:p>
      </dgm:t>
    </dgm:pt>
    <dgm:pt modelId="{C56B0382-A08C-4C28-9D2A-1E929A019950}" cxnId="{FB980433-93DC-461B-B4A4-C6B7809FC75E}" type="parTrans">
      <dgm:prSet/>
      <dgm:spPr/>
      <dgm:t>
        <a:bodyPr/>
        <a:lstStyle/>
        <a:p>
          <a:endParaRPr lang="zh-CN" altLang="en-US"/>
        </a:p>
      </dgm:t>
    </dgm:pt>
    <dgm:pt modelId="{DC425BD2-49B5-462D-85AB-52FE38227801}" cxnId="{FB980433-93DC-461B-B4A4-C6B7809FC75E}" type="sibTrans">
      <dgm:prSet/>
      <dgm:spPr/>
      <dgm:t>
        <a:bodyPr/>
        <a:lstStyle/>
        <a:p>
          <a:endParaRPr lang="zh-CN" altLang="en-US"/>
        </a:p>
      </dgm:t>
    </dgm:pt>
    <dgm:pt modelId="{45C1A061-96F3-42DF-9261-A03AD0FDBB2C}">
      <dgm:prSet phldrT="[Text]" custT="1"/>
      <dgm:spPr>
        <a:solidFill>
          <a:schemeClr val="accent1">
            <a:lumMod val="60000"/>
            <a:lumOff val="40000"/>
          </a:schemeClr>
        </a:solidFill>
      </dgm:spPr>
      <dgm:t>
        <a:bodyPr/>
        <a:lstStyle/>
        <a:p>
          <a:r>
            <a:rPr lang="zh-CN" altLang="en-US" sz="2000" b="1" dirty="0"/>
            <a:t>获取订单</a:t>
          </a:r>
        </a:p>
      </dgm:t>
    </dgm:pt>
    <dgm:pt modelId="{5AF38054-2E6B-4336-83DA-E835DCE4319F}" cxnId="{BF9513EF-73C8-41AA-8799-568295052122}" type="parTrans">
      <dgm:prSet/>
      <dgm:spPr/>
      <dgm:t>
        <a:bodyPr/>
        <a:lstStyle/>
        <a:p>
          <a:endParaRPr lang="zh-CN" altLang="en-US"/>
        </a:p>
      </dgm:t>
    </dgm:pt>
    <dgm:pt modelId="{DC9C7EAB-909B-4F7F-A7C8-B25331184379}" cxnId="{BF9513EF-73C8-41AA-8799-568295052122}" type="sibTrans">
      <dgm:prSet/>
      <dgm:spPr/>
      <dgm:t>
        <a:bodyPr/>
        <a:lstStyle/>
        <a:p>
          <a:endParaRPr lang="zh-CN" altLang="en-US"/>
        </a:p>
      </dgm:t>
    </dgm:pt>
    <dgm:pt modelId="{45807DC5-0DE9-4E57-8E7F-C231347053A3}">
      <dgm:prSet phldrT="[Text]" custT="1"/>
      <dgm:spPr>
        <a:solidFill>
          <a:schemeClr val="accent1">
            <a:lumMod val="60000"/>
            <a:lumOff val="40000"/>
          </a:schemeClr>
        </a:solidFill>
      </dgm:spPr>
      <dgm:t>
        <a:bodyPr/>
        <a:lstStyle/>
        <a:p>
          <a:r>
            <a:rPr lang="zh-CN" altLang="en-US" sz="2000" b="1" dirty="0"/>
            <a:t>处理订单</a:t>
          </a:r>
        </a:p>
      </dgm:t>
    </dgm:pt>
    <dgm:pt modelId="{DD41EF03-F722-4CC6-9D37-CF3CB252FC4F}" cxnId="{102DCEDF-3BC4-468D-88F0-02CFC1AA776B}" type="parTrans">
      <dgm:prSet/>
      <dgm:spPr/>
      <dgm:t>
        <a:bodyPr/>
        <a:lstStyle/>
        <a:p>
          <a:endParaRPr lang="zh-CN" altLang="en-US"/>
        </a:p>
      </dgm:t>
    </dgm:pt>
    <dgm:pt modelId="{75E7D824-06A6-498E-8323-0081F8F1A0C4}" cxnId="{102DCEDF-3BC4-468D-88F0-02CFC1AA776B}" type="sibTrans">
      <dgm:prSet/>
      <dgm:spPr/>
      <dgm:t>
        <a:bodyPr/>
        <a:lstStyle/>
        <a:p>
          <a:endParaRPr lang="zh-CN" altLang="en-US"/>
        </a:p>
      </dgm:t>
    </dgm:pt>
    <dgm:pt modelId="{967C0AE2-233F-4E9F-9548-794163519467}">
      <dgm:prSet phldrT="[Text]" custT="1"/>
      <dgm:spPr>
        <a:solidFill>
          <a:schemeClr val="accent1">
            <a:lumMod val="75000"/>
          </a:schemeClr>
        </a:solidFill>
      </dgm:spPr>
      <dgm:t>
        <a:bodyPr/>
        <a:lstStyle/>
        <a:p>
          <a:r>
            <a:rPr lang="zh-CN" altLang="en-US" sz="2000" b="1" dirty="0"/>
            <a:t>出具账单</a:t>
          </a:r>
        </a:p>
      </dgm:t>
    </dgm:pt>
    <dgm:pt modelId="{D8A83784-81F0-45CD-9CD8-EB04DB8DA7B0}" cxnId="{645A3EDD-DDA6-4383-B3A3-055C632C7275}" type="parTrans">
      <dgm:prSet/>
      <dgm:spPr/>
      <dgm:t>
        <a:bodyPr/>
        <a:lstStyle/>
        <a:p>
          <a:endParaRPr lang="zh-CN" altLang="en-US"/>
        </a:p>
      </dgm:t>
    </dgm:pt>
    <dgm:pt modelId="{A2513F08-2285-446D-9F5A-D2C0C9166A69}" cxnId="{645A3EDD-DDA6-4383-B3A3-055C632C7275}" type="sibTrans">
      <dgm:prSet/>
      <dgm:spPr/>
      <dgm:t>
        <a:bodyPr/>
        <a:lstStyle/>
        <a:p>
          <a:endParaRPr lang="zh-CN" altLang="en-US"/>
        </a:p>
      </dgm:t>
    </dgm:pt>
    <dgm:pt modelId="{5DB2C96C-AF68-4C71-BB14-B9BD2419E1EA}">
      <dgm:prSet phldrT="[Text]" custT="1"/>
      <dgm:spPr>
        <a:solidFill>
          <a:schemeClr val="accent1">
            <a:lumMod val="75000"/>
          </a:schemeClr>
        </a:solidFill>
      </dgm:spPr>
      <dgm:t>
        <a:bodyPr/>
        <a:lstStyle/>
        <a:p>
          <a:r>
            <a:rPr lang="zh-CN" altLang="en-US" sz="2000" b="1" dirty="0"/>
            <a:t>收款</a:t>
          </a:r>
        </a:p>
      </dgm:t>
    </dgm:pt>
    <dgm:pt modelId="{7B8B9D3A-C602-41E8-AD68-857F9840FA9A}" cxnId="{740817D9-FFC9-4E1A-9E49-05F4ABC1FE58}" type="parTrans">
      <dgm:prSet/>
      <dgm:spPr/>
      <dgm:t>
        <a:bodyPr/>
        <a:lstStyle/>
        <a:p>
          <a:endParaRPr lang="zh-CN" altLang="en-US"/>
        </a:p>
      </dgm:t>
    </dgm:pt>
    <dgm:pt modelId="{C76CB2EB-4E0D-41A9-8125-718FC200F86F}" cxnId="{740817D9-FFC9-4E1A-9E49-05F4ABC1FE58}" type="sibTrans">
      <dgm:prSet/>
      <dgm:spPr/>
      <dgm:t>
        <a:bodyPr/>
        <a:lstStyle/>
        <a:p>
          <a:endParaRPr lang="zh-CN" altLang="en-US"/>
        </a:p>
      </dgm:t>
    </dgm:pt>
    <dgm:pt modelId="{471C4BEE-7F2C-4A7D-B38D-BBD526F6C818}">
      <dgm:prSet phldrT="[Text]" custT="1"/>
      <dgm:spPr>
        <a:solidFill>
          <a:schemeClr val="accent1">
            <a:lumMod val="75000"/>
          </a:schemeClr>
        </a:solidFill>
      </dgm:spPr>
      <dgm:t>
        <a:bodyPr/>
        <a:lstStyle/>
        <a:p>
          <a:r>
            <a:rPr lang="zh-CN" altLang="en-US" sz="2000" b="1" dirty="0"/>
            <a:t>催款</a:t>
          </a:r>
        </a:p>
      </dgm:t>
    </dgm:pt>
    <dgm:pt modelId="{901E6C7B-E7E5-4B08-A1E3-C556FFB666DC}" cxnId="{CCDDF63D-2E71-4E2C-AA5B-E95112C0096F}" type="parTrans">
      <dgm:prSet/>
      <dgm:spPr/>
      <dgm:t>
        <a:bodyPr/>
        <a:lstStyle/>
        <a:p>
          <a:endParaRPr lang="zh-CN" altLang="en-US"/>
        </a:p>
      </dgm:t>
    </dgm:pt>
    <dgm:pt modelId="{1CB778C1-2BF2-435F-8793-D6AF1FF492ED}" cxnId="{CCDDF63D-2E71-4E2C-AA5B-E95112C0096F}" type="sibTrans">
      <dgm:prSet/>
      <dgm:spPr/>
      <dgm:t>
        <a:bodyPr/>
        <a:lstStyle/>
        <a:p>
          <a:endParaRPr lang="zh-CN" altLang="en-US"/>
        </a:p>
      </dgm:t>
    </dgm:pt>
    <dgm:pt modelId="{7634A5BD-A1D5-4FF9-A1E8-0BA39EF787BD}" type="pres">
      <dgm:prSet presAssocID="{88623AA0-AC20-4093-8EF1-B77311046B2F}" presName="Name0" presStyleCnt="0">
        <dgm:presLayoutVars>
          <dgm:dir/>
          <dgm:resizeHandles val="exact"/>
        </dgm:presLayoutVars>
      </dgm:prSet>
      <dgm:spPr/>
    </dgm:pt>
    <dgm:pt modelId="{A92FE9C5-457F-419B-AB34-961C009CE466}" type="pres">
      <dgm:prSet presAssocID="{5AE97964-CF91-45D4-9FD1-88734ED91568}" presName="parTxOnly" presStyleLbl="node1" presStyleIdx="0" presStyleCnt="7">
        <dgm:presLayoutVars>
          <dgm:bulletEnabled val="1"/>
        </dgm:presLayoutVars>
      </dgm:prSet>
      <dgm:spPr/>
    </dgm:pt>
    <dgm:pt modelId="{7E6E5DDB-2E3B-44E4-83CF-2C44C7287519}" type="pres">
      <dgm:prSet presAssocID="{D0389F75-D54E-4AE8-95D5-EE142849F239}" presName="parSpace" presStyleCnt="0"/>
      <dgm:spPr/>
    </dgm:pt>
    <dgm:pt modelId="{D59594C4-F3E7-4E00-B62E-0F0CE41C0D9B}" type="pres">
      <dgm:prSet presAssocID="{0C51E292-C147-45F0-B116-518E69A23BF3}" presName="parTxOnly" presStyleLbl="node1" presStyleIdx="1" presStyleCnt="7">
        <dgm:presLayoutVars>
          <dgm:bulletEnabled val="1"/>
        </dgm:presLayoutVars>
      </dgm:prSet>
      <dgm:spPr/>
    </dgm:pt>
    <dgm:pt modelId="{A402F1BB-2C70-4347-9AD3-2327EF79FA8D}" type="pres">
      <dgm:prSet presAssocID="{DC425BD2-49B5-462D-85AB-52FE38227801}" presName="parSpace" presStyleCnt="0"/>
      <dgm:spPr/>
    </dgm:pt>
    <dgm:pt modelId="{660DC4DB-2ED0-4693-8592-35F9071E312E}" type="pres">
      <dgm:prSet presAssocID="{45C1A061-96F3-42DF-9261-A03AD0FDBB2C}" presName="parTxOnly" presStyleLbl="node1" presStyleIdx="2" presStyleCnt="7">
        <dgm:presLayoutVars>
          <dgm:bulletEnabled val="1"/>
        </dgm:presLayoutVars>
      </dgm:prSet>
      <dgm:spPr/>
    </dgm:pt>
    <dgm:pt modelId="{27EFCA3E-AD4F-4B38-8BFD-E510B465D8C4}" type="pres">
      <dgm:prSet presAssocID="{DC9C7EAB-909B-4F7F-A7C8-B25331184379}" presName="parSpace" presStyleCnt="0"/>
      <dgm:spPr/>
    </dgm:pt>
    <dgm:pt modelId="{B0ACFC7D-BFD7-4A23-9094-B1ED6F5D072F}" type="pres">
      <dgm:prSet presAssocID="{45807DC5-0DE9-4E57-8E7F-C231347053A3}" presName="parTxOnly" presStyleLbl="node1" presStyleIdx="3" presStyleCnt="7">
        <dgm:presLayoutVars>
          <dgm:bulletEnabled val="1"/>
        </dgm:presLayoutVars>
      </dgm:prSet>
      <dgm:spPr/>
    </dgm:pt>
    <dgm:pt modelId="{858D9E96-4315-41BE-9D89-D3C8F735F926}" type="pres">
      <dgm:prSet presAssocID="{75E7D824-06A6-498E-8323-0081F8F1A0C4}" presName="parSpace" presStyleCnt="0"/>
      <dgm:spPr/>
    </dgm:pt>
    <dgm:pt modelId="{C0BD53E8-AFCC-4E26-9352-8D4FD303ADEB}" type="pres">
      <dgm:prSet presAssocID="{967C0AE2-233F-4E9F-9548-794163519467}" presName="parTxOnly" presStyleLbl="node1" presStyleIdx="4" presStyleCnt="7">
        <dgm:presLayoutVars>
          <dgm:bulletEnabled val="1"/>
        </dgm:presLayoutVars>
      </dgm:prSet>
      <dgm:spPr/>
    </dgm:pt>
    <dgm:pt modelId="{F7C69226-E486-43BD-B440-B43C0D6D86DF}" type="pres">
      <dgm:prSet presAssocID="{A2513F08-2285-446D-9F5A-D2C0C9166A69}" presName="parSpace" presStyleCnt="0"/>
      <dgm:spPr/>
    </dgm:pt>
    <dgm:pt modelId="{30BEE72C-A775-42EF-B8BD-EBE9062052B5}" type="pres">
      <dgm:prSet presAssocID="{5DB2C96C-AF68-4C71-BB14-B9BD2419E1EA}" presName="parTxOnly" presStyleLbl="node1" presStyleIdx="5" presStyleCnt="7">
        <dgm:presLayoutVars>
          <dgm:bulletEnabled val="1"/>
        </dgm:presLayoutVars>
      </dgm:prSet>
      <dgm:spPr/>
    </dgm:pt>
    <dgm:pt modelId="{8D14E921-5B1F-4EFB-98DA-50AF298BCF6C}" type="pres">
      <dgm:prSet presAssocID="{C76CB2EB-4E0D-41A9-8125-718FC200F86F}" presName="parSpace" presStyleCnt="0"/>
      <dgm:spPr/>
    </dgm:pt>
    <dgm:pt modelId="{6C5A9B62-3E59-4D73-ACF6-0D57B211E072}" type="pres">
      <dgm:prSet presAssocID="{471C4BEE-7F2C-4A7D-B38D-BBD526F6C818}" presName="parTxOnly" presStyleLbl="node1" presStyleIdx="6" presStyleCnt="7">
        <dgm:presLayoutVars>
          <dgm:bulletEnabled val="1"/>
        </dgm:presLayoutVars>
      </dgm:prSet>
      <dgm:spPr/>
    </dgm:pt>
  </dgm:ptLst>
  <dgm:cxnLst>
    <dgm:cxn modelId="{528BD22B-898A-49C3-B5B8-39E76E3CAEE3}" type="presOf" srcId="{0C51E292-C147-45F0-B116-518E69A23BF3}" destId="{D59594C4-F3E7-4E00-B62E-0F0CE41C0D9B}" srcOrd="0" destOrd="0" presId="urn:microsoft.com/office/officeart/2005/8/layout/hChevron3"/>
    <dgm:cxn modelId="{FB980433-93DC-461B-B4A4-C6B7809FC75E}" srcId="{88623AA0-AC20-4093-8EF1-B77311046B2F}" destId="{0C51E292-C147-45F0-B116-518E69A23BF3}" srcOrd="1" destOrd="0" parTransId="{C56B0382-A08C-4C28-9D2A-1E929A019950}" sibTransId="{DC425BD2-49B5-462D-85AB-52FE38227801}"/>
    <dgm:cxn modelId="{CCDDF63D-2E71-4E2C-AA5B-E95112C0096F}" srcId="{88623AA0-AC20-4093-8EF1-B77311046B2F}" destId="{471C4BEE-7F2C-4A7D-B38D-BBD526F6C818}" srcOrd="6" destOrd="0" parTransId="{901E6C7B-E7E5-4B08-A1E3-C556FFB666DC}" sibTransId="{1CB778C1-2BF2-435F-8793-D6AF1FF492ED}"/>
    <dgm:cxn modelId="{3CFF334B-86D3-489F-A92D-0476650CA4DF}" srcId="{88623AA0-AC20-4093-8EF1-B77311046B2F}" destId="{5AE97964-CF91-45D4-9FD1-88734ED91568}" srcOrd="0" destOrd="0" parTransId="{CBCE968F-A87B-4485-B59D-10E3CE68EACC}" sibTransId="{D0389F75-D54E-4AE8-95D5-EE142849F239}"/>
    <dgm:cxn modelId="{75008352-5586-4C80-BC29-FCB55CCE395C}" type="presOf" srcId="{967C0AE2-233F-4E9F-9548-794163519467}" destId="{C0BD53E8-AFCC-4E26-9352-8D4FD303ADEB}" srcOrd="0" destOrd="0" presId="urn:microsoft.com/office/officeart/2005/8/layout/hChevron3"/>
    <dgm:cxn modelId="{A6E8E874-29E5-4CAF-83EF-C8544FF833D2}" type="presOf" srcId="{88623AA0-AC20-4093-8EF1-B77311046B2F}" destId="{7634A5BD-A1D5-4FF9-A1E8-0BA39EF787BD}" srcOrd="0" destOrd="0" presId="urn:microsoft.com/office/officeart/2005/8/layout/hChevron3"/>
    <dgm:cxn modelId="{97927677-3E0E-40E9-904E-D1822B92B9E0}" type="presOf" srcId="{45807DC5-0DE9-4E57-8E7F-C231347053A3}" destId="{B0ACFC7D-BFD7-4A23-9094-B1ED6F5D072F}" srcOrd="0" destOrd="0" presId="urn:microsoft.com/office/officeart/2005/8/layout/hChevron3"/>
    <dgm:cxn modelId="{E2B4E488-DC09-439A-8C14-DDFC0A1A3F67}" type="presOf" srcId="{45C1A061-96F3-42DF-9261-A03AD0FDBB2C}" destId="{660DC4DB-2ED0-4693-8592-35F9071E312E}" srcOrd="0" destOrd="0" presId="urn:microsoft.com/office/officeart/2005/8/layout/hChevron3"/>
    <dgm:cxn modelId="{30782B8F-C6AA-4E03-9FF4-63A9DC989BC4}" type="presOf" srcId="{5DB2C96C-AF68-4C71-BB14-B9BD2419E1EA}" destId="{30BEE72C-A775-42EF-B8BD-EBE9062052B5}" srcOrd="0" destOrd="0" presId="urn:microsoft.com/office/officeart/2005/8/layout/hChevron3"/>
    <dgm:cxn modelId="{9C6F59D7-2B96-4E68-A8FB-07F90E10E67D}" type="presOf" srcId="{5AE97964-CF91-45D4-9FD1-88734ED91568}" destId="{A92FE9C5-457F-419B-AB34-961C009CE466}" srcOrd="0" destOrd="0" presId="urn:microsoft.com/office/officeart/2005/8/layout/hChevron3"/>
    <dgm:cxn modelId="{740817D9-FFC9-4E1A-9E49-05F4ABC1FE58}" srcId="{88623AA0-AC20-4093-8EF1-B77311046B2F}" destId="{5DB2C96C-AF68-4C71-BB14-B9BD2419E1EA}" srcOrd="5" destOrd="0" parTransId="{7B8B9D3A-C602-41E8-AD68-857F9840FA9A}" sibTransId="{C76CB2EB-4E0D-41A9-8125-718FC200F86F}"/>
    <dgm:cxn modelId="{645A3EDD-DDA6-4383-B3A3-055C632C7275}" srcId="{88623AA0-AC20-4093-8EF1-B77311046B2F}" destId="{967C0AE2-233F-4E9F-9548-794163519467}" srcOrd="4" destOrd="0" parTransId="{D8A83784-81F0-45CD-9CD8-EB04DB8DA7B0}" sibTransId="{A2513F08-2285-446D-9F5A-D2C0C9166A69}"/>
    <dgm:cxn modelId="{102DCEDF-3BC4-468D-88F0-02CFC1AA776B}" srcId="{88623AA0-AC20-4093-8EF1-B77311046B2F}" destId="{45807DC5-0DE9-4E57-8E7F-C231347053A3}" srcOrd="3" destOrd="0" parTransId="{DD41EF03-F722-4CC6-9D37-CF3CB252FC4F}" sibTransId="{75E7D824-06A6-498E-8323-0081F8F1A0C4}"/>
    <dgm:cxn modelId="{BF9513EF-73C8-41AA-8799-568295052122}" srcId="{88623AA0-AC20-4093-8EF1-B77311046B2F}" destId="{45C1A061-96F3-42DF-9261-A03AD0FDBB2C}" srcOrd="2" destOrd="0" parTransId="{5AF38054-2E6B-4336-83DA-E835DCE4319F}" sibTransId="{DC9C7EAB-909B-4F7F-A7C8-B25331184379}"/>
    <dgm:cxn modelId="{3EC987F1-C98F-4212-8B26-7171258F3866}" type="presOf" srcId="{471C4BEE-7F2C-4A7D-B38D-BBD526F6C818}" destId="{6C5A9B62-3E59-4D73-ACF6-0D57B211E072}" srcOrd="0" destOrd="0" presId="urn:microsoft.com/office/officeart/2005/8/layout/hChevron3"/>
    <dgm:cxn modelId="{14865E32-430F-4F4B-A947-07C5506F44C9}" type="presParOf" srcId="{7634A5BD-A1D5-4FF9-A1E8-0BA39EF787BD}" destId="{A92FE9C5-457F-419B-AB34-961C009CE466}" srcOrd="0" destOrd="0" presId="urn:microsoft.com/office/officeart/2005/8/layout/hChevron3"/>
    <dgm:cxn modelId="{9F456902-C23A-4965-B1F1-7415C79A932A}" type="presParOf" srcId="{7634A5BD-A1D5-4FF9-A1E8-0BA39EF787BD}" destId="{7E6E5DDB-2E3B-44E4-83CF-2C44C7287519}" srcOrd="1" destOrd="0" presId="urn:microsoft.com/office/officeart/2005/8/layout/hChevron3"/>
    <dgm:cxn modelId="{1CB78298-3A4F-4E4C-BF3D-3031A9333F0A}" type="presParOf" srcId="{7634A5BD-A1D5-4FF9-A1E8-0BA39EF787BD}" destId="{D59594C4-F3E7-4E00-B62E-0F0CE41C0D9B}" srcOrd="2" destOrd="0" presId="urn:microsoft.com/office/officeart/2005/8/layout/hChevron3"/>
    <dgm:cxn modelId="{E321E0F3-8CBA-4741-991B-E572B85BCF74}" type="presParOf" srcId="{7634A5BD-A1D5-4FF9-A1E8-0BA39EF787BD}" destId="{A402F1BB-2C70-4347-9AD3-2327EF79FA8D}" srcOrd="3" destOrd="0" presId="urn:microsoft.com/office/officeart/2005/8/layout/hChevron3"/>
    <dgm:cxn modelId="{C6282241-E1E2-410B-8FDE-FFEAD7E32158}" type="presParOf" srcId="{7634A5BD-A1D5-4FF9-A1E8-0BA39EF787BD}" destId="{660DC4DB-2ED0-4693-8592-35F9071E312E}" srcOrd="4" destOrd="0" presId="urn:microsoft.com/office/officeart/2005/8/layout/hChevron3"/>
    <dgm:cxn modelId="{3C6DD0EB-5405-4F2D-A404-4ED4F0E04887}" type="presParOf" srcId="{7634A5BD-A1D5-4FF9-A1E8-0BA39EF787BD}" destId="{27EFCA3E-AD4F-4B38-8BFD-E510B465D8C4}" srcOrd="5" destOrd="0" presId="urn:microsoft.com/office/officeart/2005/8/layout/hChevron3"/>
    <dgm:cxn modelId="{F6B0BC3D-596E-4F9E-862F-57E14C32870D}" type="presParOf" srcId="{7634A5BD-A1D5-4FF9-A1E8-0BA39EF787BD}" destId="{B0ACFC7D-BFD7-4A23-9094-B1ED6F5D072F}" srcOrd="6" destOrd="0" presId="urn:microsoft.com/office/officeart/2005/8/layout/hChevron3"/>
    <dgm:cxn modelId="{6D10A872-C104-4A75-A854-FCEF5CC3AC9F}" type="presParOf" srcId="{7634A5BD-A1D5-4FF9-A1E8-0BA39EF787BD}" destId="{858D9E96-4315-41BE-9D89-D3C8F735F926}" srcOrd="7" destOrd="0" presId="urn:microsoft.com/office/officeart/2005/8/layout/hChevron3"/>
    <dgm:cxn modelId="{7BABD963-4C8B-4CAD-8E48-4884F0A394CA}" type="presParOf" srcId="{7634A5BD-A1D5-4FF9-A1E8-0BA39EF787BD}" destId="{C0BD53E8-AFCC-4E26-9352-8D4FD303ADEB}" srcOrd="8" destOrd="0" presId="urn:microsoft.com/office/officeart/2005/8/layout/hChevron3"/>
    <dgm:cxn modelId="{109F2D96-066F-4A6A-8ADC-3AAC5F9CB548}" type="presParOf" srcId="{7634A5BD-A1D5-4FF9-A1E8-0BA39EF787BD}" destId="{F7C69226-E486-43BD-B440-B43C0D6D86DF}" srcOrd="9" destOrd="0" presId="urn:microsoft.com/office/officeart/2005/8/layout/hChevron3"/>
    <dgm:cxn modelId="{ED97C65D-63DE-493A-83FB-3FABD29A6419}" type="presParOf" srcId="{7634A5BD-A1D5-4FF9-A1E8-0BA39EF787BD}" destId="{30BEE72C-A775-42EF-B8BD-EBE9062052B5}" srcOrd="10" destOrd="0" presId="urn:microsoft.com/office/officeart/2005/8/layout/hChevron3"/>
    <dgm:cxn modelId="{C0AAED05-36DF-4C8E-B71D-CD960782DD3C}" type="presParOf" srcId="{7634A5BD-A1D5-4FF9-A1E8-0BA39EF787BD}" destId="{8D14E921-5B1F-4EFB-98DA-50AF298BCF6C}" srcOrd="11" destOrd="0" presId="urn:microsoft.com/office/officeart/2005/8/layout/hChevron3"/>
    <dgm:cxn modelId="{5DFEE815-43A1-4374-B994-302DE411D9C3}" type="presParOf" srcId="{7634A5BD-A1D5-4FF9-A1E8-0BA39EF787BD}" destId="{6C5A9B62-3E59-4D73-ACF6-0D57B211E072}" srcOrd="12"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88623AA0-AC20-4093-8EF1-B77311046B2F}" type="doc">
      <dgm:prSet loTypeId="urn:microsoft.com/office/officeart/2005/8/layout/hChevron3" loCatId="process" qsTypeId="urn:microsoft.com/office/officeart/2005/8/quickstyle/simple1" qsCatId="simple" csTypeId="urn:microsoft.com/office/officeart/2005/8/colors/accent1_2" csCatId="accent1" phldr="1"/>
      <dgm:spPr/>
    </dgm:pt>
    <dgm:pt modelId="{5AE97964-CF91-45D4-9FD1-88734ED91568}">
      <dgm:prSet phldrT="[Text]" custT="1"/>
      <dgm:spPr>
        <a:solidFill>
          <a:schemeClr val="accent1">
            <a:lumMod val="60000"/>
            <a:lumOff val="40000"/>
          </a:schemeClr>
        </a:solidFill>
      </dgm:spPr>
      <dgm:t>
        <a:bodyPr/>
        <a:lstStyle/>
        <a:p>
          <a:r>
            <a:rPr lang="zh-CN" altLang="en-US" sz="2000" b="1" dirty="0"/>
            <a:t>询价</a:t>
          </a:r>
        </a:p>
      </dgm:t>
    </dgm:pt>
    <dgm:pt modelId="{CBCE968F-A87B-4485-B59D-10E3CE68EACC}" cxnId="{3CFF334B-86D3-489F-A92D-0476650CA4DF}" type="parTrans">
      <dgm:prSet/>
      <dgm:spPr/>
      <dgm:t>
        <a:bodyPr/>
        <a:lstStyle/>
        <a:p>
          <a:endParaRPr lang="zh-CN" altLang="en-US"/>
        </a:p>
      </dgm:t>
    </dgm:pt>
    <dgm:pt modelId="{D0389F75-D54E-4AE8-95D5-EE142849F239}" cxnId="{3CFF334B-86D3-489F-A92D-0476650CA4DF}" type="sibTrans">
      <dgm:prSet/>
      <dgm:spPr/>
      <dgm:t>
        <a:bodyPr/>
        <a:lstStyle/>
        <a:p>
          <a:endParaRPr lang="zh-CN" altLang="en-US"/>
        </a:p>
      </dgm:t>
    </dgm:pt>
    <dgm:pt modelId="{0C51E292-C147-45F0-B116-518E69A23BF3}">
      <dgm:prSet phldrT="[Text]" custT="1"/>
      <dgm:spPr>
        <a:solidFill>
          <a:schemeClr val="accent1">
            <a:lumMod val="60000"/>
            <a:lumOff val="40000"/>
          </a:schemeClr>
        </a:solidFill>
      </dgm:spPr>
      <dgm:t>
        <a:bodyPr/>
        <a:lstStyle/>
        <a:p>
          <a:r>
            <a:rPr lang="zh-CN" altLang="en-US" sz="2000" b="1" dirty="0"/>
            <a:t>报价</a:t>
          </a:r>
        </a:p>
      </dgm:t>
    </dgm:pt>
    <dgm:pt modelId="{C56B0382-A08C-4C28-9D2A-1E929A019950}" cxnId="{FB980433-93DC-461B-B4A4-C6B7809FC75E}" type="parTrans">
      <dgm:prSet/>
      <dgm:spPr/>
      <dgm:t>
        <a:bodyPr/>
        <a:lstStyle/>
        <a:p>
          <a:endParaRPr lang="zh-CN" altLang="en-US"/>
        </a:p>
      </dgm:t>
    </dgm:pt>
    <dgm:pt modelId="{DC425BD2-49B5-462D-85AB-52FE38227801}" cxnId="{FB980433-93DC-461B-B4A4-C6B7809FC75E}" type="sibTrans">
      <dgm:prSet/>
      <dgm:spPr/>
      <dgm:t>
        <a:bodyPr/>
        <a:lstStyle/>
        <a:p>
          <a:endParaRPr lang="zh-CN" altLang="en-US"/>
        </a:p>
      </dgm:t>
    </dgm:pt>
    <dgm:pt modelId="{45C1A061-96F3-42DF-9261-A03AD0FDBB2C}">
      <dgm:prSet phldrT="[Text]" custT="1"/>
      <dgm:spPr>
        <a:solidFill>
          <a:schemeClr val="accent1">
            <a:lumMod val="60000"/>
            <a:lumOff val="40000"/>
          </a:schemeClr>
        </a:solidFill>
      </dgm:spPr>
      <dgm:t>
        <a:bodyPr/>
        <a:lstStyle/>
        <a:p>
          <a:r>
            <a:rPr lang="zh-CN" altLang="en-US" sz="2000" b="1" dirty="0"/>
            <a:t>获取订单</a:t>
          </a:r>
        </a:p>
      </dgm:t>
    </dgm:pt>
    <dgm:pt modelId="{5AF38054-2E6B-4336-83DA-E835DCE4319F}" cxnId="{BF9513EF-73C8-41AA-8799-568295052122}" type="parTrans">
      <dgm:prSet/>
      <dgm:spPr/>
      <dgm:t>
        <a:bodyPr/>
        <a:lstStyle/>
        <a:p>
          <a:endParaRPr lang="zh-CN" altLang="en-US"/>
        </a:p>
      </dgm:t>
    </dgm:pt>
    <dgm:pt modelId="{DC9C7EAB-909B-4F7F-A7C8-B25331184379}" cxnId="{BF9513EF-73C8-41AA-8799-568295052122}" type="sibTrans">
      <dgm:prSet/>
      <dgm:spPr/>
      <dgm:t>
        <a:bodyPr/>
        <a:lstStyle/>
        <a:p>
          <a:endParaRPr lang="zh-CN" altLang="en-US"/>
        </a:p>
      </dgm:t>
    </dgm:pt>
    <dgm:pt modelId="{45807DC5-0DE9-4E57-8E7F-C231347053A3}">
      <dgm:prSet phldrT="[Text]" custT="1"/>
      <dgm:spPr>
        <a:solidFill>
          <a:schemeClr val="accent1">
            <a:lumMod val="60000"/>
            <a:lumOff val="40000"/>
          </a:schemeClr>
        </a:solidFill>
      </dgm:spPr>
      <dgm:t>
        <a:bodyPr/>
        <a:lstStyle/>
        <a:p>
          <a:r>
            <a:rPr lang="zh-CN" altLang="en-US" sz="2000" b="1" dirty="0"/>
            <a:t>处理订单</a:t>
          </a:r>
        </a:p>
      </dgm:t>
    </dgm:pt>
    <dgm:pt modelId="{DD41EF03-F722-4CC6-9D37-CF3CB252FC4F}" cxnId="{102DCEDF-3BC4-468D-88F0-02CFC1AA776B}" type="parTrans">
      <dgm:prSet/>
      <dgm:spPr/>
      <dgm:t>
        <a:bodyPr/>
        <a:lstStyle/>
        <a:p>
          <a:endParaRPr lang="zh-CN" altLang="en-US"/>
        </a:p>
      </dgm:t>
    </dgm:pt>
    <dgm:pt modelId="{75E7D824-06A6-498E-8323-0081F8F1A0C4}" cxnId="{102DCEDF-3BC4-468D-88F0-02CFC1AA776B}" type="sibTrans">
      <dgm:prSet/>
      <dgm:spPr/>
      <dgm:t>
        <a:bodyPr/>
        <a:lstStyle/>
        <a:p>
          <a:endParaRPr lang="zh-CN" altLang="en-US"/>
        </a:p>
      </dgm:t>
    </dgm:pt>
    <dgm:pt modelId="{967C0AE2-233F-4E9F-9548-794163519467}">
      <dgm:prSet phldrT="[Text]" custT="1"/>
      <dgm:spPr>
        <a:solidFill>
          <a:schemeClr val="accent1">
            <a:lumMod val="75000"/>
          </a:schemeClr>
        </a:solidFill>
      </dgm:spPr>
      <dgm:t>
        <a:bodyPr/>
        <a:lstStyle/>
        <a:p>
          <a:r>
            <a:rPr lang="zh-CN" altLang="en-US" sz="2000" b="1" dirty="0"/>
            <a:t>出具账单</a:t>
          </a:r>
        </a:p>
      </dgm:t>
    </dgm:pt>
    <dgm:pt modelId="{D8A83784-81F0-45CD-9CD8-EB04DB8DA7B0}" cxnId="{645A3EDD-DDA6-4383-B3A3-055C632C7275}" type="parTrans">
      <dgm:prSet/>
      <dgm:spPr/>
      <dgm:t>
        <a:bodyPr/>
        <a:lstStyle/>
        <a:p>
          <a:endParaRPr lang="zh-CN" altLang="en-US"/>
        </a:p>
      </dgm:t>
    </dgm:pt>
    <dgm:pt modelId="{A2513F08-2285-446D-9F5A-D2C0C9166A69}" cxnId="{645A3EDD-DDA6-4383-B3A3-055C632C7275}" type="sibTrans">
      <dgm:prSet/>
      <dgm:spPr/>
      <dgm:t>
        <a:bodyPr/>
        <a:lstStyle/>
        <a:p>
          <a:endParaRPr lang="zh-CN" altLang="en-US"/>
        </a:p>
      </dgm:t>
    </dgm:pt>
    <dgm:pt modelId="{5DB2C96C-AF68-4C71-BB14-B9BD2419E1EA}">
      <dgm:prSet phldrT="[Text]" custT="1"/>
      <dgm:spPr>
        <a:solidFill>
          <a:schemeClr val="accent1">
            <a:lumMod val="75000"/>
          </a:schemeClr>
        </a:solidFill>
      </dgm:spPr>
      <dgm:t>
        <a:bodyPr/>
        <a:lstStyle/>
        <a:p>
          <a:r>
            <a:rPr lang="zh-CN" altLang="en-US" sz="2000" b="1" dirty="0"/>
            <a:t>收款</a:t>
          </a:r>
        </a:p>
      </dgm:t>
    </dgm:pt>
    <dgm:pt modelId="{7B8B9D3A-C602-41E8-AD68-857F9840FA9A}" cxnId="{740817D9-FFC9-4E1A-9E49-05F4ABC1FE58}" type="parTrans">
      <dgm:prSet/>
      <dgm:spPr/>
      <dgm:t>
        <a:bodyPr/>
        <a:lstStyle/>
        <a:p>
          <a:endParaRPr lang="zh-CN" altLang="en-US"/>
        </a:p>
      </dgm:t>
    </dgm:pt>
    <dgm:pt modelId="{C76CB2EB-4E0D-41A9-8125-718FC200F86F}" cxnId="{740817D9-FFC9-4E1A-9E49-05F4ABC1FE58}" type="sibTrans">
      <dgm:prSet/>
      <dgm:spPr/>
      <dgm:t>
        <a:bodyPr/>
        <a:lstStyle/>
        <a:p>
          <a:endParaRPr lang="zh-CN" altLang="en-US"/>
        </a:p>
      </dgm:t>
    </dgm:pt>
    <dgm:pt modelId="{471C4BEE-7F2C-4A7D-B38D-BBD526F6C818}">
      <dgm:prSet phldrT="[Text]" custT="1"/>
      <dgm:spPr>
        <a:solidFill>
          <a:schemeClr val="accent1">
            <a:lumMod val="75000"/>
          </a:schemeClr>
        </a:solidFill>
      </dgm:spPr>
      <dgm:t>
        <a:bodyPr/>
        <a:lstStyle/>
        <a:p>
          <a:r>
            <a:rPr lang="zh-CN" altLang="en-US" sz="2000" b="1" dirty="0"/>
            <a:t>催款</a:t>
          </a:r>
        </a:p>
      </dgm:t>
    </dgm:pt>
    <dgm:pt modelId="{901E6C7B-E7E5-4B08-A1E3-C556FFB666DC}" cxnId="{CCDDF63D-2E71-4E2C-AA5B-E95112C0096F}" type="parTrans">
      <dgm:prSet/>
      <dgm:spPr/>
      <dgm:t>
        <a:bodyPr/>
        <a:lstStyle/>
        <a:p>
          <a:endParaRPr lang="zh-CN" altLang="en-US"/>
        </a:p>
      </dgm:t>
    </dgm:pt>
    <dgm:pt modelId="{1CB778C1-2BF2-435F-8793-D6AF1FF492ED}" cxnId="{CCDDF63D-2E71-4E2C-AA5B-E95112C0096F}" type="sibTrans">
      <dgm:prSet/>
      <dgm:spPr/>
      <dgm:t>
        <a:bodyPr/>
        <a:lstStyle/>
        <a:p>
          <a:endParaRPr lang="zh-CN" altLang="en-US"/>
        </a:p>
      </dgm:t>
    </dgm:pt>
    <dgm:pt modelId="{7634A5BD-A1D5-4FF9-A1E8-0BA39EF787BD}" type="pres">
      <dgm:prSet presAssocID="{88623AA0-AC20-4093-8EF1-B77311046B2F}" presName="Name0" presStyleCnt="0">
        <dgm:presLayoutVars>
          <dgm:dir/>
          <dgm:resizeHandles val="exact"/>
        </dgm:presLayoutVars>
      </dgm:prSet>
      <dgm:spPr/>
    </dgm:pt>
    <dgm:pt modelId="{A92FE9C5-457F-419B-AB34-961C009CE466}" type="pres">
      <dgm:prSet presAssocID="{5AE97964-CF91-45D4-9FD1-88734ED91568}" presName="parTxOnly" presStyleLbl="node1" presStyleIdx="0" presStyleCnt="7">
        <dgm:presLayoutVars>
          <dgm:bulletEnabled val="1"/>
        </dgm:presLayoutVars>
      </dgm:prSet>
      <dgm:spPr/>
    </dgm:pt>
    <dgm:pt modelId="{7E6E5DDB-2E3B-44E4-83CF-2C44C7287519}" type="pres">
      <dgm:prSet presAssocID="{D0389F75-D54E-4AE8-95D5-EE142849F239}" presName="parSpace" presStyleCnt="0"/>
      <dgm:spPr/>
    </dgm:pt>
    <dgm:pt modelId="{D59594C4-F3E7-4E00-B62E-0F0CE41C0D9B}" type="pres">
      <dgm:prSet presAssocID="{0C51E292-C147-45F0-B116-518E69A23BF3}" presName="parTxOnly" presStyleLbl="node1" presStyleIdx="1" presStyleCnt="7">
        <dgm:presLayoutVars>
          <dgm:bulletEnabled val="1"/>
        </dgm:presLayoutVars>
      </dgm:prSet>
      <dgm:spPr/>
    </dgm:pt>
    <dgm:pt modelId="{A402F1BB-2C70-4347-9AD3-2327EF79FA8D}" type="pres">
      <dgm:prSet presAssocID="{DC425BD2-49B5-462D-85AB-52FE38227801}" presName="parSpace" presStyleCnt="0"/>
      <dgm:spPr/>
    </dgm:pt>
    <dgm:pt modelId="{660DC4DB-2ED0-4693-8592-35F9071E312E}" type="pres">
      <dgm:prSet presAssocID="{45C1A061-96F3-42DF-9261-A03AD0FDBB2C}" presName="parTxOnly" presStyleLbl="node1" presStyleIdx="2" presStyleCnt="7">
        <dgm:presLayoutVars>
          <dgm:bulletEnabled val="1"/>
        </dgm:presLayoutVars>
      </dgm:prSet>
      <dgm:spPr/>
    </dgm:pt>
    <dgm:pt modelId="{27EFCA3E-AD4F-4B38-8BFD-E510B465D8C4}" type="pres">
      <dgm:prSet presAssocID="{DC9C7EAB-909B-4F7F-A7C8-B25331184379}" presName="parSpace" presStyleCnt="0"/>
      <dgm:spPr/>
    </dgm:pt>
    <dgm:pt modelId="{B0ACFC7D-BFD7-4A23-9094-B1ED6F5D072F}" type="pres">
      <dgm:prSet presAssocID="{45807DC5-0DE9-4E57-8E7F-C231347053A3}" presName="parTxOnly" presStyleLbl="node1" presStyleIdx="3" presStyleCnt="7">
        <dgm:presLayoutVars>
          <dgm:bulletEnabled val="1"/>
        </dgm:presLayoutVars>
      </dgm:prSet>
      <dgm:spPr/>
    </dgm:pt>
    <dgm:pt modelId="{858D9E96-4315-41BE-9D89-D3C8F735F926}" type="pres">
      <dgm:prSet presAssocID="{75E7D824-06A6-498E-8323-0081F8F1A0C4}" presName="parSpace" presStyleCnt="0"/>
      <dgm:spPr/>
    </dgm:pt>
    <dgm:pt modelId="{C0BD53E8-AFCC-4E26-9352-8D4FD303ADEB}" type="pres">
      <dgm:prSet presAssocID="{967C0AE2-233F-4E9F-9548-794163519467}" presName="parTxOnly" presStyleLbl="node1" presStyleIdx="4" presStyleCnt="7">
        <dgm:presLayoutVars>
          <dgm:bulletEnabled val="1"/>
        </dgm:presLayoutVars>
      </dgm:prSet>
      <dgm:spPr/>
    </dgm:pt>
    <dgm:pt modelId="{F7C69226-E486-43BD-B440-B43C0D6D86DF}" type="pres">
      <dgm:prSet presAssocID="{A2513F08-2285-446D-9F5A-D2C0C9166A69}" presName="parSpace" presStyleCnt="0"/>
      <dgm:spPr/>
    </dgm:pt>
    <dgm:pt modelId="{30BEE72C-A775-42EF-B8BD-EBE9062052B5}" type="pres">
      <dgm:prSet presAssocID="{5DB2C96C-AF68-4C71-BB14-B9BD2419E1EA}" presName="parTxOnly" presStyleLbl="node1" presStyleIdx="5" presStyleCnt="7">
        <dgm:presLayoutVars>
          <dgm:bulletEnabled val="1"/>
        </dgm:presLayoutVars>
      </dgm:prSet>
      <dgm:spPr/>
    </dgm:pt>
    <dgm:pt modelId="{8D14E921-5B1F-4EFB-98DA-50AF298BCF6C}" type="pres">
      <dgm:prSet presAssocID="{C76CB2EB-4E0D-41A9-8125-718FC200F86F}" presName="parSpace" presStyleCnt="0"/>
      <dgm:spPr/>
    </dgm:pt>
    <dgm:pt modelId="{6C5A9B62-3E59-4D73-ACF6-0D57B211E072}" type="pres">
      <dgm:prSet presAssocID="{471C4BEE-7F2C-4A7D-B38D-BBD526F6C818}" presName="parTxOnly" presStyleLbl="node1" presStyleIdx="6" presStyleCnt="7">
        <dgm:presLayoutVars>
          <dgm:bulletEnabled val="1"/>
        </dgm:presLayoutVars>
      </dgm:prSet>
      <dgm:spPr/>
    </dgm:pt>
  </dgm:ptLst>
  <dgm:cxnLst>
    <dgm:cxn modelId="{60964A0F-7F64-4386-B57B-AAB4C24A3FCB}" type="presOf" srcId="{5DB2C96C-AF68-4C71-BB14-B9BD2419E1EA}" destId="{30BEE72C-A775-42EF-B8BD-EBE9062052B5}" srcOrd="0" destOrd="0" presId="urn:microsoft.com/office/officeart/2005/8/layout/hChevron3"/>
    <dgm:cxn modelId="{2AB3E323-3B26-4BDF-A721-0D3E57B6FDF8}" type="presOf" srcId="{5AE97964-CF91-45D4-9FD1-88734ED91568}" destId="{A92FE9C5-457F-419B-AB34-961C009CE466}" srcOrd="0" destOrd="0" presId="urn:microsoft.com/office/officeart/2005/8/layout/hChevron3"/>
    <dgm:cxn modelId="{FB980433-93DC-461B-B4A4-C6B7809FC75E}" srcId="{88623AA0-AC20-4093-8EF1-B77311046B2F}" destId="{0C51E292-C147-45F0-B116-518E69A23BF3}" srcOrd="1" destOrd="0" parTransId="{C56B0382-A08C-4C28-9D2A-1E929A019950}" sibTransId="{DC425BD2-49B5-462D-85AB-52FE38227801}"/>
    <dgm:cxn modelId="{CCDDF63D-2E71-4E2C-AA5B-E95112C0096F}" srcId="{88623AA0-AC20-4093-8EF1-B77311046B2F}" destId="{471C4BEE-7F2C-4A7D-B38D-BBD526F6C818}" srcOrd="6" destOrd="0" parTransId="{901E6C7B-E7E5-4B08-A1E3-C556FFB666DC}" sibTransId="{1CB778C1-2BF2-435F-8793-D6AF1FF492ED}"/>
    <dgm:cxn modelId="{A4460E3E-A9FF-402E-96F1-EB19A9C76DEA}" type="presOf" srcId="{45807DC5-0DE9-4E57-8E7F-C231347053A3}" destId="{B0ACFC7D-BFD7-4A23-9094-B1ED6F5D072F}" srcOrd="0" destOrd="0" presId="urn:microsoft.com/office/officeart/2005/8/layout/hChevron3"/>
    <dgm:cxn modelId="{CA7D7762-11D9-473C-A972-9E1E3685824E}" type="presOf" srcId="{45C1A061-96F3-42DF-9261-A03AD0FDBB2C}" destId="{660DC4DB-2ED0-4693-8592-35F9071E312E}" srcOrd="0" destOrd="0" presId="urn:microsoft.com/office/officeart/2005/8/layout/hChevron3"/>
    <dgm:cxn modelId="{1AA40C43-0554-4D65-88A8-37816F1AF345}" type="presOf" srcId="{0C51E292-C147-45F0-B116-518E69A23BF3}" destId="{D59594C4-F3E7-4E00-B62E-0F0CE41C0D9B}" srcOrd="0" destOrd="0" presId="urn:microsoft.com/office/officeart/2005/8/layout/hChevron3"/>
    <dgm:cxn modelId="{1C0B1A49-D961-499C-9921-7F966BDD3BD8}" type="presOf" srcId="{967C0AE2-233F-4E9F-9548-794163519467}" destId="{C0BD53E8-AFCC-4E26-9352-8D4FD303ADEB}" srcOrd="0" destOrd="0" presId="urn:microsoft.com/office/officeart/2005/8/layout/hChevron3"/>
    <dgm:cxn modelId="{3CFF334B-86D3-489F-A92D-0476650CA4DF}" srcId="{88623AA0-AC20-4093-8EF1-B77311046B2F}" destId="{5AE97964-CF91-45D4-9FD1-88734ED91568}" srcOrd="0" destOrd="0" parTransId="{CBCE968F-A87B-4485-B59D-10E3CE68EACC}" sibTransId="{D0389F75-D54E-4AE8-95D5-EE142849F239}"/>
    <dgm:cxn modelId="{E1457292-92BD-4975-B82B-970C7FFEFDD9}" type="presOf" srcId="{471C4BEE-7F2C-4A7D-B38D-BBD526F6C818}" destId="{6C5A9B62-3E59-4D73-ACF6-0D57B211E072}" srcOrd="0" destOrd="0" presId="urn:microsoft.com/office/officeart/2005/8/layout/hChevron3"/>
    <dgm:cxn modelId="{06A829A1-8A4A-4E42-A734-3AE2F39F9993}" type="presOf" srcId="{88623AA0-AC20-4093-8EF1-B77311046B2F}" destId="{7634A5BD-A1D5-4FF9-A1E8-0BA39EF787BD}" srcOrd="0" destOrd="0" presId="urn:microsoft.com/office/officeart/2005/8/layout/hChevron3"/>
    <dgm:cxn modelId="{740817D9-FFC9-4E1A-9E49-05F4ABC1FE58}" srcId="{88623AA0-AC20-4093-8EF1-B77311046B2F}" destId="{5DB2C96C-AF68-4C71-BB14-B9BD2419E1EA}" srcOrd="5" destOrd="0" parTransId="{7B8B9D3A-C602-41E8-AD68-857F9840FA9A}" sibTransId="{C76CB2EB-4E0D-41A9-8125-718FC200F86F}"/>
    <dgm:cxn modelId="{645A3EDD-DDA6-4383-B3A3-055C632C7275}" srcId="{88623AA0-AC20-4093-8EF1-B77311046B2F}" destId="{967C0AE2-233F-4E9F-9548-794163519467}" srcOrd="4" destOrd="0" parTransId="{D8A83784-81F0-45CD-9CD8-EB04DB8DA7B0}" sibTransId="{A2513F08-2285-446D-9F5A-D2C0C9166A69}"/>
    <dgm:cxn modelId="{102DCEDF-3BC4-468D-88F0-02CFC1AA776B}" srcId="{88623AA0-AC20-4093-8EF1-B77311046B2F}" destId="{45807DC5-0DE9-4E57-8E7F-C231347053A3}" srcOrd="3" destOrd="0" parTransId="{DD41EF03-F722-4CC6-9D37-CF3CB252FC4F}" sibTransId="{75E7D824-06A6-498E-8323-0081F8F1A0C4}"/>
    <dgm:cxn modelId="{BF9513EF-73C8-41AA-8799-568295052122}" srcId="{88623AA0-AC20-4093-8EF1-B77311046B2F}" destId="{45C1A061-96F3-42DF-9261-A03AD0FDBB2C}" srcOrd="2" destOrd="0" parTransId="{5AF38054-2E6B-4336-83DA-E835DCE4319F}" sibTransId="{DC9C7EAB-909B-4F7F-A7C8-B25331184379}"/>
    <dgm:cxn modelId="{D051C0A4-6492-4903-869A-E9E470FDF4CA}" type="presParOf" srcId="{7634A5BD-A1D5-4FF9-A1E8-0BA39EF787BD}" destId="{A92FE9C5-457F-419B-AB34-961C009CE466}" srcOrd="0" destOrd="0" presId="urn:microsoft.com/office/officeart/2005/8/layout/hChevron3"/>
    <dgm:cxn modelId="{DD976126-B1B8-43EF-9790-0114FD652A82}" type="presParOf" srcId="{7634A5BD-A1D5-4FF9-A1E8-0BA39EF787BD}" destId="{7E6E5DDB-2E3B-44E4-83CF-2C44C7287519}" srcOrd="1" destOrd="0" presId="urn:microsoft.com/office/officeart/2005/8/layout/hChevron3"/>
    <dgm:cxn modelId="{18CEBEDB-2F21-445B-9E46-A014D5D1A0DF}" type="presParOf" srcId="{7634A5BD-A1D5-4FF9-A1E8-0BA39EF787BD}" destId="{D59594C4-F3E7-4E00-B62E-0F0CE41C0D9B}" srcOrd="2" destOrd="0" presId="urn:microsoft.com/office/officeart/2005/8/layout/hChevron3"/>
    <dgm:cxn modelId="{47B691E5-E0E9-42EF-A6EA-06EB8798CABD}" type="presParOf" srcId="{7634A5BD-A1D5-4FF9-A1E8-0BA39EF787BD}" destId="{A402F1BB-2C70-4347-9AD3-2327EF79FA8D}" srcOrd="3" destOrd="0" presId="urn:microsoft.com/office/officeart/2005/8/layout/hChevron3"/>
    <dgm:cxn modelId="{CB65261C-605E-4FED-B4B2-D4B37D351626}" type="presParOf" srcId="{7634A5BD-A1D5-4FF9-A1E8-0BA39EF787BD}" destId="{660DC4DB-2ED0-4693-8592-35F9071E312E}" srcOrd="4" destOrd="0" presId="urn:microsoft.com/office/officeart/2005/8/layout/hChevron3"/>
    <dgm:cxn modelId="{459A3CFF-FDC3-494E-A26C-884EE7597DF7}" type="presParOf" srcId="{7634A5BD-A1D5-4FF9-A1E8-0BA39EF787BD}" destId="{27EFCA3E-AD4F-4B38-8BFD-E510B465D8C4}" srcOrd="5" destOrd="0" presId="urn:microsoft.com/office/officeart/2005/8/layout/hChevron3"/>
    <dgm:cxn modelId="{9B13F7BE-0D28-4F10-B56F-AEEBD1AACEF2}" type="presParOf" srcId="{7634A5BD-A1D5-4FF9-A1E8-0BA39EF787BD}" destId="{B0ACFC7D-BFD7-4A23-9094-B1ED6F5D072F}" srcOrd="6" destOrd="0" presId="urn:microsoft.com/office/officeart/2005/8/layout/hChevron3"/>
    <dgm:cxn modelId="{00EB2DF2-71FC-4DF7-8E1A-358063C88CDD}" type="presParOf" srcId="{7634A5BD-A1D5-4FF9-A1E8-0BA39EF787BD}" destId="{858D9E96-4315-41BE-9D89-D3C8F735F926}" srcOrd="7" destOrd="0" presId="urn:microsoft.com/office/officeart/2005/8/layout/hChevron3"/>
    <dgm:cxn modelId="{6CBF199F-D067-4692-95E9-4D6C76CF038E}" type="presParOf" srcId="{7634A5BD-A1D5-4FF9-A1E8-0BA39EF787BD}" destId="{C0BD53E8-AFCC-4E26-9352-8D4FD303ADEB}" srcOrd="8" destOrd="0" presId="urn:microsoft.com/office/officeart/2005/8/layout/hChevron3"/>
    <dgm:cxn modelId="{C1E78296-C3A9-4BE9-81F5-345DDBBB2798}" type="presParOf" srcId="{7634A5BD-A1D5-4FF9-A1E8-0BA39EF787BD}" destId="{F7C69226-E486-43BD-B440-B43C0D6D86DF}" srcOrd="9" destOrd="0" presId="urn:microsoft.com/office/officeart/2005/8/layout/hChevron3"/>
    <dgm:cxn modelId="{3C9BF7D9-DA5B-4D96-920F-26DB6A93F723}" type="presParOf" srcId="{7634A5BD-A1D5-4FF9-A1E8-0BA39EF787BD}" destId="{30BEE72C-A775-42EF-B8BD-EBE9062052B5}" srcOrd="10" destOrd="0" presId="urn:microsoft.com/office/officeart/2005/8/layout/hChevron3"/>
    <dgm:cxn modelId="{27FC9F0C-0DE8-48FB-8C6F-13AE6EAD98B5}" type="presParOf" srcId="{7634A5BD-A1D5-4FF9-A1E8-0BA39EF787BD}" destId="{8D14E921-5B1F-4EFB-98DA-50AF298BCF6C}" srcOrd="11" destOrd="0" presId="urn:microsoft.com/office/officeart/2005/8/layout/hChevron3"/>
    <dgm:cxn modelId="{4C5DCD8C-E86D-4662-BA73-B1E331B130A3}" type="presParOf" srcId="{7634A5BD-A1D5-4FF9-A1E8-0BA39EF787BD}" destId="{6C5A9B62-3E59-4D73-ACF6-0D57B211E072}" srcOrd="12"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88623AA0-AC20-4093-8EF1-B77311046B2F}" type="doc">
      <dgm:prSet loTypeId="urn:microsoft.com/office/officeart/2005/8/layout/hChevron3" loCatId="process" qsTypeId="urn:microsoft.com/office/officeart/2005/8/quickstyle/simple1" qsCatId="simple" csTypeId="urn:microsoft.com/office/officeart/2005/8/colors/accent1_2" csCatId="accent1" phldr="1"/>
      <dgm:spPr/>
    </dgm:pt>
    <dgm:pt modelId="{5AE97964-CF91-45D4-9FD1-88734ED91568}">
      <dgm:prSet phldrT="[Text]" custT="1"/>
      <dgm:spPr>
        <a:solidFill>
          <a:schemeClr val="accent1">
            <a:lumMod val="60000"/>
            <a:lumOff val="40000"/>
          </a:schemeClr>
        </a:solidFill>
      </dgm:spPr>
      <dgm:t>
        <a:bodyPr/>
        <a:lstStyle/>
        <a:p>
          <a:r>
            <a:rPr lang="zh-CN" altLang="en-US" sz="2000" b="1" dirty="0"/>
            <a:t>询价</a:t>
          </a:r>
        </a:p>
      </dgm:t>
    </dgm:pt>
    <dgm:pt modelId="{CBCE968F-A87B-4485-B59D-10E3CE68EACC}" cxnId="{3CFF334B-86D3-489F-A92D-0476650CA4DF}" type="parTrans">
      <dgm:prSet/>
      <dgm:spPr/>
      <dgm:t>
        <a:bodyPr/>
        <a:lstStyle/>
        <a:p>
          <a:endParaRPr lang="zh-CN" altLang="en-US"/>
        </a:p>
      </dgm:t>
    </dgm:pt>
    <dgm:pt modelId="{D0389F75-D54E-4AE8-95D5-EE142849F239}" cxnId="{3CFF334B-86D3-489F-A92D-0476650CA4DF}" type="sibTrans">
      <dgm:prSet/>
      <dgm:spPr/>
      <dgm:t>
        <a:bodyPr/>
        <a:lstStyle/>
        <a:p>
          <a:endParaRPr lang="zh-CN" altLang="en-US"/>
        </a:p>
      </dgm:t>
    </dgm:pt>
    <dgm:pt modelId="{0C51E292-C147-45F0-B116-518E69A23BF3}">
      <dgm:prSet phldrT="[Text]" custT="1"/>
      <dgm:spPr>
        <a:solidFill>
          <a:schemeClr val="accent1">
            <a:lumMod val="60000"/>
            <a:lumOff val="40000"/>
          </a:schemeClr>
        </a:solidFill>
      </dgm:spPr>
      <dgm:t>
        <a:bodyPr/>
        <a:lstStyle/>
        <a:p>
          <a:r>
            <a:rPr lang="zh-CN" altLang="en-US" sz="2000" b="1" dirty="0"/>
            <a:t>报价</a:t>
          </a:r>
        </a:p>
      </dgm:t>
    </dgm:pt>
    <dgm:pt modelId="{C56B0382-A08C-4C28-9D2A-1E929A019950}" cxnId="{FB980433-93DC-461B-B4A4-C6B7809FC75E}" type="parTrans">
      <dgm:prSet/>
      <dgm:spPr/>
      <dgm:t>
        <a:bodyPr/>
        <a:lstStyle/>
        <a:p>
          <a:endParaRPr lang="zh-CN" altLang="en-US"/>
        </a:p>
      </dgm:t>
    </dgm:pt>
    <dgm:pt modelId="{DC425BD2-49B5-462D-85AB-52FE38227801}" cxnId="{FB980433-93DC-461B-B4A4-C6B7809FC75E}" type="sibTrans">
      <dgm:prSet/>
      <dgm:spPr/>
      <dgm:t>
        <a:bodyPr/>
        <a:lstStyle/>
        <a:p>
          <a:endParaRPr lang="zh-CN" altLang="en-US"/>
        </a:p>
      </dgm:t>
    </dgm:pt>
    <dgm:pt modelId="{45C1A061-96F3-42DF-9261-A03AD0FDBB2C}">
      <dgm:prSet phldrT="[Text]" custT="1"/>
      <dgm:spPr>
        <a:solidFill>
          <a:schemeClr val="accent1">
            <a:lumMod val="60000"/>
            <a:lumOff val="40000"/>
          </a:schemeClr>
        </a:solidFill>
      </dgm:spPr>
      <dgm:t>
        <a:bodyPr/>
        <a:lstStyle/>
        <a:p>
          <a:r>
            <a:rPr lang="zh-CN" altLang="en-US" sz="2000" b="1" dirty="0"/>
            <a:t>获取订单</a:t>
          </a:r>
        </a:p>
      </dgm:t>
    </dgm:pt>
    <dgm:pt modelId="{5AF38054-2E6B-4336-83DA-E835DCE4319F}" cxnId="{BF9513EF-73C8-41AA-8799-568295052122}" type="parTrans">
      <dgm:prSet/>
      <dgm:spPr/>
      <dgm:t>
        <a:bodyPr/>
        <a:lstStyle/>
        <a:p>
          <a:endParaRPr lang="zh-CN" altLang="en-US"/>
        </a:p>
      </dgm:t>
    </dgm:pt>
    <dgm:pt modelId="{DC9C7EAB-909B-4F7F-A7C8-B25331184379}" cxnId="{BF9513EF-73C8-41AA-8799-568295052122}" type="sibTrans">
      <dgm:prSet/>
      <dgm:spPr/>
      <dgm:t>
        <a:bodyPr/>
        <a:lstStyle/>
        <a:p>
          <a:endParaRPr lang="zh-CN" altLang="en-US"/>
        </a:p>
      </dgm:t>
    </dgm:pt>
    <dgm:pt modelId="{45807DC5-0DE9-4E57-8E7F-C231347053A3}">
      <dgm:prSet phldrT="[Text]" custT="1"/>
      <dgm:spPr>
        <a:solidFill>
          <a:schemeClr val="accent1">
            <a:lumMod val="60000"/>
            <a:lumOff val="40000"/>
          </a:schemeClr>
        </a:solidFill>
      </dgm:spPr>
      <dgm:t>
        <a:bodyPr/>
        <a:lstStyle/>
        <a:p>
          <a:r>
            <a:rPr lang="zh-CN" altLang="en-US" sz="2000" b="1" dirty="0"/>
            <a:t>处理订单</a:t>
          </a:r>
        </a:p>
      </dgm:t>
    </dgm:pt>
    <dgm:pt modelId="{DD41EF03-F722-4CC6-9D37-CF3CB252FC4F}" cxnId="{102DCEDF-3BC4-468D-88F0-02CFC1AA776B}" type="parTrans">
      <dgm:prSet/>
      <dgm:spPr/>
      <dgm:t>
        <a:bodyPr/>
        <a:lstStyle/>
        <a:p>
          <a:endParaRPr lang="zh-CN" altLang="en-US"/>
        </a:p>
      </dgm:t>
    </dgm:pt>
    <dgm:pt modelId="{75E7D824-06A6-498E-8323-0081F8F1A0C4}" cxnId="{102DCEDF-3BC4-468D-88F0-02CFC1AA776B}" type="sibTrans">
      <dgm:prSet/>
      <dgm:spPr/>
      <dgm:t>
        <a:bodyPr/>
        <a:lstStyle/>
        <a:p>
          <a:endParaRPr lang="zh-CN" altLang="en-US"/>
        </a:p>
      </dgm:t>
    </dgm:pt>
    <dgm:pt modelId="{967C0AE2-233F-4E9F-9548-794163519467}">
      <dgm:prSet phldrT="[Text]" custT="1"/>
      <dgm:spPr>
        <a:solidFill>
          <a:schemeClr val="accent1">
            <a:lumMod val="75000"/>
          </a:schemeClr>
        </a:solidFill>
      </dgm:spPr>
      <dgm:t>
        <a:bodyPr/>
        <a:lstStyle/>
        <a:p>
          <a:r>
            <a:rPr lang="zh-CN" altLang="en-US" sz="2000" b="1" dirty="0"/>
            <a:t>出具账单</a:t>
          </a:r>
        </a:p>
      </dgm:t>
    </dgm:pt>
    <dgm:pt modelId="{D8A83784-81F0-45CD-9CD8-EB04DB8DA7B0}" cxnId="{645A3EDD-DDA6-4383-B3A3-055C632C7275}" type="parTrans">
      <dgm:prSet/>
      <dgm:spPr/>
      <dgm:t>
        <a:bodyPr/>
        <a:lstStyle/>
        <a:p>
          <a:endParaRPr lang="zh-CN" altLang="en-US"/>
        </a:p>
      </dgm:t>
    </dgm:pt>
    <dgm:pt modelId="{A2513F08-2285-446D-9F5A-D2C0C9166A69}" cxnId="{645A3EDD-DDA6-4383-B3A3-055C632C7275}" type="sibTrans">
      <dgm:prSet/>
      <dgm:spPr/>
      <dgm:t>
        <a:bodyPr/>
        <a:lstStyle/>
        <a:p>
          <a:endParaRPr lang="zh-CN" altLang="en-US"/>
        </a:p>
      </dgm:t>
    </dgm:pt>
    <dgm:pt modelId="{5DB2C96C-AF68-4C71-BB14-B9BD2419E1EA}">
      <dgm:prSet phldrT="[Text]" custT="1"/>
      <dgm:spPr>
        <a:solidFill>
          <a:schemeClr val="accent1">
            <a:lumMod val="75000"/>
          </a:schemeClr>
        </a:solidFill>
      </dgm:spPr>
      <dgm:t>
        <a:bodyPr/>
        <a:lstStyle/>
        <a:p>
          <a:r>
            <a:rPr lang="zh-CN" altLang="en-US" sz="2000" b="1" dirty="0"/>
            <a:t>收款</a:t>
          </a:r>
        </a:p>
      </dgm:t>
    </dgm:pt>
    <dgm:pt modelId="{7B8B9D3A-C602-41E8-AD68-857F9840FA9A}" cxnId="{740817D9-FFC9-4E1A-9E49-05F4ABC1FE58}" type="parTrans">
      <dgm:prSet/>
      <dgm:spPr/>
      <dgm:t>
        <a:bodyPr/>
        <a:lstStyle/>
        <a:p>
          <a:endParaRPr lang="zh-CN" altLang="en-US"/>
        </a:p>
      </dgm:t>
    </dgm:pt>
    <dgm:pt modelId="{C76CB2EB-4E0D-41A9-8125-718FC200F86F}" cxnId="{740817D9-FFC9-4E1A-9E49-05F4ABC1FE58}" type="sibTrans">
      <dgm:prSet/>
      <dgm:spPr/>
      <dgm:t>
        <a:bodyPr/>
        <a:lstStyle/>
        <a:p>
          <a:endParaRPr lang="zh-CN" altLang="en-US"/>
        </a:p>
      </dgm:t>
    </dgm:pt>
    <dgm:pt modelId="{471C4BEE-7F2C-4A7D-B38D-BBD526F6C818}">
      <dgm:prSet phldrT="[Text]" custT="1"/>
      <dgm:spPr>
        <a:solidFill>
          <a:schemeClr val="accent1">
            <a:lumMod val="75000"/>
          </a:schemeClr>
        </a:solidFill>
      </dgm:spPr>
      <dgm:t>
        <a:bodyPr/>
        <a:lstStyle/>
        <a:p>
          <a:r>
            <a:rPr lang="zh-CN" altLang="en-US" sz="2000" b="1" dirty="0"/>
            <a:t>催款</a:t>
          </a:r>
        </a:p>
      </dgm:t>
    </dgm:pt>
    <dgm:pt modelId="{901E6C7B-E7E5-4B08-A1E3-C556FFB666DC}" cxnId="{CCDDF63D-2E71-4E2C-AA5B-E95112C0096F}" type="parTrans">
      <dgm:prSet/>
      <dgm:spPr/>
      <dgm:t>
        <a:bodyPr/>
        <a:lstStyle/>
        <a:p>
          <a:endParaRPr lang="zh-CN" altLang="en-US"/>
        </a:p>
      </dgm:t>
    </dgm:pt>
    <dgm:pt modelId="{1CB778C1-2BF2-435F-8793-D6AF1FF492ED}" cxnId="{CCDDF63D-2E71-4E2C-AA5B-E95112C0096F}" type="sibTrans">
      <dgm:prSet/>
      <dgm:spPr/>
      <dgm:t>
        <a:bodyPr/>
        <a:lstStyle/>
        <a:p>
          <a:endParaRPr lang="zh-CN" altLang="en-US"/>
        </a:p>
      </dgm:t>
    </dgm:pt>
    <dgm:pt modelId="{7634A5BD-A1D5-4FF9-A1E8-0BA39EF787BD}" type="pres">
      <dgm:prSet presAssocID="{88623AA0-AC20-4093-8EF1-B77311046B2F}" presName="Name0" presStyleCnt="0">
        <dgm:presLayoutVars>
          <dgm:dir/>
          <dgm:resizeHandles val="exact"/>
        </dgm:presLayoutVars>
      </dgm:prSet>
      <dgm:spPr/>
    </dgm:pt>
    <dgm:pt modelId="{A92FE9C5-457F-419B-AB34-961C009CE466}" type="pres">
      <dgm:prSet presAssocID="{5AE97964-CF91-45D4-9FD1-88734ED91568}" presName="parTxOnly" presStyleLbl="node1" presStyleIdx="0" presStyleCnt="7">
        <dgm:presLayoutVars>
          <dgm:bulletEnabled val="1"/>
        </dgm:presLayoutVars>
      </dgm:prSet>
      <dgm:spPr/>
    </dgm:pt>
    <dgm:pt modelId="{7E6E5DDB-2E3B-44E4-83CF-2C44C7287519}" type="pres">
      <dgm:prSet presAssocID="{D0389F75-D54E-4AE8-95D5-EE142849F239}" presName="parSpace" presStyleCnt="0"/>
      <dgm:spPr/>
    </dgm:pt>
    <dgm:pt modelId="{D59594C4-F3E7-4E00-B62E-0F0CE41C0D9B}" type="pres">
      <dgm:prSet presAssocID="{0C51E292-C147-45F0-B116-518E69A23BF3}" presName="parTxOnly" presStyleLbl="node1" presStyleIdx="1" presStyleCnt="7">
        <dgm:presLayoutVars>
          <dgm:bulletEnabled val="1"/>
        </dgm:presLayoutVars>
      </dgm:prSet>
      <dgm:spPr/>
    </dgm:pt>
    <dgm:pt modelId="{A402F1BB-2C70-4347-9AD3-2327EF79FA8D}" type="pres">
      <dgm:prSet presAssocID="{DC425BD2-49B5-462D-85AB-52FE38227801}" presName="parSpace" presStyleCnt="0"/>
      <dgm:spPr/>
    </dgm:pt>
    <dgm:pt modelId="{660DC4DB-2ED0-4693-8592-35F9071E312E}" type="pres">
      <dgm:prSet presAssocID="{45C1A061-96F3-42DF-9261-A03AD0FDBB2C}" presName="parTxOnly" presStyleLbl="node1" presStyleIdx="2" presStyleCnt="7">
        <dgm:presLayoutVars>
          <dgm:bulletEnabled val="1"/>
        </dgm:presLayoutVars>
      </dgm:prSet>
      <dgm:spPr/>
    </dgm:pt>
    <dgm:pt modelId="{27EFCA3E-AD4F-4B38-8BFD-E510B465D8C4}" type="pres">
      <dgm:prSet presAssocID="{DC9C7EAB-909B-4F7F-A7C8-B25331184379}" presName="parSpace" presStyleCnt="0"/>
      <dgm:spPr/>
    </dgm:pt>
    <dgm:pt modelId="{B0ACFC7D-BFD7-4A23-9094-B1ED6F5D072F}" type="pres">
      <dgm:prSet presAssocID="{45807DC5-0DE9-4E57-8E7F-C231347053A3}" presName="parTxOnly" presStyleLbl="node1" presStyleIdx="3" presStyleCnt="7">
        <dgm:presLayoutVars>
          <dgm:bulletEnabled val="1"/>
        </dgm:presLayoutVars>
      </dgm:prSet>
      <dgm:spPr/>
    </dgm:pt>
    <dgm:pt modelId="{858D9E96-4315-41BE-9D89-D3C8F735F926}" type="pres">
      <dgm:prSet presAssocID="{75E7D824-06A6-498E-8323-0081F8F1A0C4}" presName="parSpace" presStyleCnt="0"/>
      <dgm:spPr/>
    </dgm:pt>
    <dgm:pt modelId="{C0BD53E8-AFCC-4E26-9352-8D4FD303ADEB}" type="pres">
      <dgm:prSet presAssocID="{967C0AE2-233F-4E9F-9548-794163519467}" presName="parTxOnly" presStyleLbl="node1" presStyleIdx="4" presStyleCnt="7">
        <dgm:presLayoutVars>
          <dgm:bulletEnabled val="1"/>
        </dgm:presLayoutVars>
      </dgm:prSet>
      <dgm:spPr/>
    </dgm:pt>
    <dgm:pt modelId="{F7C69226-E486-43BD-B440-B43C0D6D86DF}" type="pres">
      <dgm:prSet presAssocID="{A2513F08-2285-446D-9F5A-D2C0C9166A69}" presName="parSpace" presStyleCnt="0"/>
      <dgm:spPr/>
    </dgm:pt>
    <dgm:pt modelId="{30BEE72C-A775-42EF-B8BD-EBE9062052B5}" type="pres">
      <dgm:prSet presAssocID="{5DB2C96C-AF68-4C71-BB14-B9BD2419E1EA}" presName="parTxOnly" presStyleLbl="node1" presStyleIdx="5" presStyleCnt="7">
        <dgm:presLayoutVars>
          <dgm:bulletEnabled val="1"/>
        </dgm:presLayoutVars>
      </dgm:prSet>
      <dgm:spPr/>
    </dgm:pt>
    <dgm:pt modelId="{8D14E921-5B1F-4EFB-98DA-50AF298BCF6C}" type="pres">
      <dgm:prSet presAssocID="{C76CB2EB-4E0D-41A9-8125-718FC200F86F}" presName="parSpace" presStyleCnt="0"/>
      <dgm:spPr/>
    </dgm:pt>
    <dgm:pt modelId="{6C5A9B62-3E59-4D73-ACF6-0D57B211E072}" type="pres">
      <dgm:prSet presAssocID="{471C4BEE-7F2C-4A7D-B38D-BBD526F6C818}" presName="parTxOnly" presStyleLbl="node1" presStyleIdx="6" presStyleCnt="7">
        <dgm:presLayoutVars>
          <dgm:bulletEnabled val="1"/>
        </dgm:presLayoutVars>
      </dgm:prSet>
      <dgm:spPr/>
    </dgm:pt>
  </dgm:ptLst>
  <dgm:cxnLst>
    <dgm:cxn modelId="{4F14E104-0C86-4AE9-B3FF-1A1C969EA31C}" type="presOf" srcId="{88623AA0-AC20-4093-8EF1-B77311046B2F}" destId="{7634A5BD-A1D5-4FF9-A1E8-0BA39EF787BD}" srcOrd="0" destOrd="0" presId="urn:microsoft.com/office/officeart/2005/8/layout/hChevron3"/>
    <dgm:cxn modelId="{CCEFDF0D-635E-4337-AA08-43571C6AF3CC}" type="presOf" srcId="{45807DC5-0DE9-4E57-8E7F-C231347053A3}" destId="{B0ACFC7D-BFD7-4A23-9094-B1ED6F5D072F}" srcOrd="0" destOrd="0" presId="urn:microsoft.com/office/officeart/2005/8/layout/hChevron3"/>
    <dgm:cxn modelId="{FB980433-93DC-461B-B4A4-C6B7809FC75E}" srcId="{88623AA0-AC20-4093-8EF1-B77311046B2F}" destId="{0C51E292-C147-45F0-B116-518E69A23BF3}" srcOrd="1" destOrd="0" parTransId="{C56B0382-A08C-4C28-9D2A-1E929A019950}" sibTransId="{DC425BD2-49B5-462D-85AB-52FE38227801}"/>
    <dgm:cxn modelId="{A2239336-19EB-426B-9445-62BE62F55D0C}" type="presOf" srcId="{967C0AE2-233F-4E9F-9548-794163519467}" destId="{C0BD53E8-AFCC-4E26-9352-8D4FD303ADEB}" srcOrd="0" destOrd="0" presId="urn:microsoft.com/office/officeart/2005/8/layout/hChevron3"/>
    <dgm:cxn modelId="{CCDDF63D-2E71-4E2C-AA5B-E95112C0096F}" srcId="{88623AA0-AC20-4093-8EF1-B77311046B2F}" destId="{471C4BEE-7F2C-4A7D-B38D-BBD526F6C818}" srcOrd="6" destOrd="0" parTransId="{901E6C7B-E7E5-4B08-A1E3-C556FFB666DC}" sibTransId="{1CB778C1-2BF2-435F-8793-D6AF1FF492ED}"/>
    <dgm:cxn modelId="{3CFF334B-86D3-489F-A92D-0476650CA4DF}" srcId="{88623AA0-AC20-4093-8EF1-B77311046B2F}" destId="{5AE97964-CF91-45D4-9FD1-88734ED91568}" srcOrd="0" destOrd="0" parTransId="{CBCE968F-A87B-4485-B59D-10E3CE68EACC}" sibTransId="{D0389F75-D54E-4AE8-95D5-EE142849F239}"/>
    <dgm:cxn modelId="{621E9551-177A-41E1-B5E8-8E5679E7E0C7}" type="presOf" srcId="{471C4BEE-7F2C-4A7D-B38D-BBD526F6C818}" destId="{6C5A9B62-3E59-4D73-ACF6-0D57B211E072}" srcOrd="0" destOrd="0" presId="urn:microsoft.com/office/officeart/2005/8/layout/hChevron3"/>
    <dgm:cxn modelId="{E17755AD-DEEE-4914-AB13-BDFD47C678E5}" type="presOf" srcId="{5AE97964-CF91-45D4-9FD1-88734ED91568}" destId="{A92FE9C5-457F-419B-AB34-961C009CE466}" srcOrd="0" destOrd="0" presId="urn:microsoft.com/office/officeart/2005/8/layout/hChevron3"/>
    <dgm:cxn modelId="{B19319C4-589A-4164-BDFF-813AA51830E1}" type="presOf" srcId="{0C51E292-C147-45F0-B116-518E69A23BF3}" destId="{D59594C4-F3E7-4E00-B62E-0F0CE41C0D9B}" srcOrd="0" destOrd="0" presId="urn:microsoft.com/office/officeart/2005/8/layout/hChevron3"/>
    <dgm:cxn modelId="{47233BCC-A36A-47C9-93F8-CCDCE46EC05A}" type="presOf" srcId="{45C1A061-96F3-42DF-9261-A03AD0FDBB2C}" destId="{660DC4DB-2ED0-4693-8592-35F9071E312E}" srcOrd="0" destOrd="0" presId="urn:microsoft.com/office/officeart/2005/8/layout/hChevron3"/>
    <dgm:cxn modelId="{353557D6-BB67-4A08-9E57-85332D95976D}" type="presOf" srcId="{5DB2C96C-AF68-4C71-BB14-B9BD2419E1EA}" destId="{30BEE72C-A775-42EF-B8BD-EBE9062052B5}" srcOrd="0" destOrd="0" presId="urn:microsoft.com/office/officeart/2005/8/layout/hChevron3"/>
    <dgm:cxn modelId="{740817D9-FFC9-4E1A-9E49-05F4ABC1FE58}" srcId="{88623AA0-AC20-4093-8EF1-B77311046B2F}" destId="{5DB2C96C-AF68-4C71-BB14-B9BD2419E1EA}" srcOrd="5" destOrd="0" parTransId="{7B8B9D3A-C602-41E8-AD68-857F9840FA9A}" sibTransId="{C76CB2EB-4E0D-41A9-8125-718FC200F86F}"/>
    <dgm:cxn modelId="{645A3EDD-DDA6-4383-B3A3-055C632C7275}" srcId="{88623AA0-AC20-4093-8EF1-B77311046B2F}" destId="{967C0AE2-233F-4E9F-9548-794163519467}" srcOrd="4" destOrd="0" parTransId="{D8A83784-81F0-45CD-9CD8-EB04DB8DA7B0}" sibTransId="{A2513F08-2285-446D-9F5A-D2C0C9166A69}"/>
    <dgm:cxn modelId="{102DCEDF-3BC4-468D-88F0-02CFC1AA776B}" srcId="{88623AA0-AC20-4093-8EF1-B77311046B2F}" destId="{45807DC5-0DE9-4E57-8E7F-C231347053A3}" srcOrd="3" destOrd="0" parTransId="{DD41EF03-F722-4CC6-9D37-CF3CB252FC4F}" sibTransId="{75E7D824-06A6-498E-8323-0081F8F1A0C4}"/>
    <dgm:cxn modelId="{BF9513EF-73C8-41AA-8799-568295052122}" srcId="{88623AA0-AC20-4093-8EF1-B77311046B2F}" destId="{45C1A061-96F3-42DF-9261-A03AD0FDBB2C}" srcOrd="2" destOrd="0" parTransId="{5AF38054-2E6B-4336-83DA-E835DCE4319F}" sibTransId="{DC9C7EAB-909B-4F7F-A7C8-B25331184379}"/>
    <dgm:cxn modelId="{0C07785B-935D-4515-BBA3-0A1CF49B24F5}" type="presParOf" srcId="{7634A5BD-A1D5-4FF9-A1E8-0BA39EF787BD}" destId="{A92FE9C5-457F-419B-AB34-961C009CE466}" srcOrd="0" destOrd="0" presId="urn:microsoft.com/office/officeart/2005/8/layout/hChevron3"/>
    <dgm:cxn modelId="{C5B60B27-A7A1-4706-B1CD-267034C41CB0}" type="presParOf" srcId="{7634A5BD-A1D5-4FF9-A1E8-0BA39EF787BD}" destId="{7E6E5DDB-2E3B-44E4-83CF-2C44C7287519}" srcOrd="1" destOrd="0" presId="urn:microsoft.com/office/officeart/2005/8/layout/hChevron3"/>
    <dgm:cxn modelId="{B872393C-57F0-4D13-BACC-C80D2B2B3959}" type="presParOf" srcId="{7634A5BD-A1D5-4FF9-A1E8-0BA39EF787BD}" destId="{D59594C4-F3E7-4E00-B62E-0F0CE41C0D9B}" srcOrd="2" destOrd="0" presId="urn:microsoft.com/office/officeart/2005/8/layout/hChevron3"/>
    <dgm:cxn modelId="{5B00A026-D706-4D28-B906-4383FE94A340}" type="presParOf" srcId="{7634A5BD-A1D5-4FF9-A1E8-0BA39EF787BD}" destId="{A402F1BB-2C70-4347-9AD3-2327EF79FA8D}" srcOrd="3" destOrd="0" presId="urn:microsoft.com/office/officeart/2005/8/layout/hChevron3"/>
    <dgm:cxn modelId="{CE216D89-001A-4846-9C95-3D71F479580C}" type="presParOf" srcId="{7634A5BD-A1D5-4FF9-A1E8-0BA39EF787BD}" destId="{660DC4DB-2ED0-4693-8592-35F9071E312E}" srcOrd="4" destOrd="0" presId="urn:microsoft.com/office/officeart/2005/8/layout/hChevron3"/>
    <dgm:cxn modelId="{6EA9B963-9A9B-4829-8E61-FD07AF453A82}" type="presParOf" srcId="{7634A5BD-A1D5-4FF9-A1E8-0BA39EF787BD}" destId="{27EFCA3E-AD4F-4B38-8BFD-E510B465D8C4}" srcOrd="5" destOrd="0" presId="urn:microsoft.com/office/officeart/2005/8/layout/hChevron3"/>
    <dgm:cxn modelId="{1311FAC6-3357-414B-B748-1698460EF563}" type="presParOf" srcId="{7634A5BD-A1D5-4FF9-A1E8-0BA39EF787BD}" destId="{B0ACFC7D-BFD7-4A23-9094-B1ED6F5D072F}" srcOrd="6" destOrd="0" presId="urn:microsoft.com/office/officeart/2005/8/layout/hChevron3"/>
    <dgm:cxn modelId="{6708C721-2A23-426F-A75E-6386EB409719}" type="presParOf" srcId="{7634A5BD-A1D5-4FF9-A1E8-0BA39EF787BD}" destId="{858D9E96-4315-41BE-9D89-D3C8F735F926}" srcOrd="7" destOrd="0" presId="urn:microsoft.com/office/officeart/2005/8/layout/hChevron3"/>
    <dgm:cxn modelId="{CE9CC14C-8481-42D3-A2D2-AD77980AE777}" type="presParOf" srcId="{7634A5BD-A1D5-4FF9-A1E8-0BA39EF787BD}" destId="{C0BD53E8-AFCC-4E26-9352-8D4FD303ADEB}" srcOrd="8" destOrd="0" presId="urn:microsoft.com/office/officeart/2005/8/layout/hChevron3"/>
    <dgm:cxn modelId="{85177843-76BE-4864-ABCB-47F03D0AC46C}" type="presParOf" srcId="{7634A5BD-A1D5-4FF9-A1E8-0BA39EF787BD}" destId="{F7C69226-E486-43BD-B440-B43C0D6D86DF}" srcOrd="9" destOrd="0" presId="urn:microsoft.com/office/officeart/2005/8/layout/hChevron3"/>
    <dgm:cxn modelId="{A30D2B95-9580-4002-A939-E6887D34FD65}" type="presParOf" srcId="{7634A5BD-A1D5-4FF9-A1E8-0BA39EF787BD}" destId="{30BEE72C-A775-42EF-B8BD-EBE9062052B5}" srcOrd="10" destOrd="0" presId="urn:microsoft.com/office/officeart/2005/8/layout/hChevron3"/>
    <dgm:cxn modelId="{3FE456B4-5144-43AA-AA9C-D433C4E94CF3}" type="presParOf" srcId="{7634A5BD-A1D5-4FF9-A1E8-0BA39EF787BD}" destId="{8D14E921-5B1F-4EFB-98DA-50AF298BCF6C}" srcOrd="11" destOrd="0" presId="urn:microsoft.com/office/officeart/2005/8/layout/hChevron3"/>
    <dgm:cxn modelId="{B9D38885-8406-4B87-8AA4-F92DBF85472F}" type="presParOf" srcId="{7634A5BD-A1D5-4FF9-A1E8-0BA39EF787BD}" destId="{6C5A9B62-3E59-4D73-ACF6-0D57B211E072}" srcOrd="12"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88623AA0-AC20-4093-8EF1-B77311046B2F}" type="doc">
      <dgm:prSet loTypeId="urn:microsoft.com/office/officeart/2005/8/layout/hChevron3" loCatId="process" qsTypeId="urn:microsoft.com/office/officeart/2005/8/quickstyle/simple1" qsCatId="simple" csTypeId="urn:microsoft.com/office/officeart/2005/8/colors/accent1_2" csCatId="accent1" phldr="1"/>
      <dgm:spPr/>
    </dgm:pt>
    <dgm:pt modelId="{5AE97964-CF91-45D4-9FD1-88734ED91568}">
      <dgm:prSet phldrT="[Text]" custT="1"/>
      <dgm:spPr>
        <a:solidFill>
          <a:schemeClr val="accent1">
            <a:lumMod val="60000"/>
            <a:lumOff val="40000"/>
          </a:schemeClr>
        </a:solidFill>
      </dgm:spPr>
      <dgm:t>
        <a:bodyPr/>
        <a:lstStyle/>
        <a:p>
          <a:r>
            <a:rPr lang="zh-CN" altLang="en-US" sz="2000" b="1" dirty="0"/>
            <a:t>询价</a:t>
          </a:r>
        </a:p>
      </dgm:t>
    </dgm:pt>
    <dgm:pt modelId="{CBCE968F-A87B-4485-B59D-10E3CE68EACC}" cxnId="{3CFF334B-86D3-489F-A92D-0476650CA4DF}" type="parTrans">
      <dgm:prSet/>
      <dgm:spPr/>
      <dgm:t>
        <a:bodyPr/>
        <a:lstStyle/>
        <a:p>
          <a:endParaRPr lang="zh-CN" altLang="en-US"/>
        </a:p>
      </dgm:t>
    </dgm:pt>
    <dgm:pt modelId="{D0389F75-D54E-4AE8-95D5-EE142849F239}" cxnId="{3CFF334B-86D3-489F-A92D-0476650CA4DF}" type="sibTrans">
      <dgm:prSet/>
      <dgm:spPr/>
      <dgm:t>
        <a:bodyPr/>
        <a:lstStyle/>
        <a:p>
          <a:endParaRPr lang="zh-CN" altLang="en-US"/>
        </a:p>
      </dgm:t>
    </dgm:pt>
    <dgm:pt modelId="{0C51E292-C147-45F0-B116-518E69A23BF3}">
      <dgm:prSet phldrT="[Text]" custT="1"/>
      <dgm:spPr>
        <a:solidFill>
          <a:schemeClr val="accent1">
            <a:lumMod val="60000"/>
            <a:lumOff val="40000"/>
          </a:schemeClr>
        </a:solidFill>
      </dgm:spPr>
      <dgm:t>
        <a:bodyPr/>
        <a:lstStyle/>
        <a:p>
          <a:r>
            <a:rPr lang="zh-CN" altLang="en-US" sz="2000" b="1" dirty="0"/>
            <a:t>报价</a:t>
          </a:r>
        </a:p>
      </dgm:t>
    </dgm:pt>
    <dgm:pt modelId="{C56B0382-A08C-4C28-9D2A-1E929A019950}" cxnId="{FB980433-93DC-461B-B4A4-C6B7809FC75E}" type="parTrans">
      <dgm:prSet/>
      <dgm:spPr/>
      <dgm:t>
        <a:bodyPr/>
        <a:lstStyle/>
        <a:p>
          <a:endParaRPr lang="zh-CN" altLang="en-US"/>
        </a:p>
      </dgm:t>
    </dgm:pt>
    <dgm:pt modelId="{DC425BD2-49B5-462D-85AB-52FE38227801}" cxnId="{FB980433-93DC-461B-B4A4-C6B7809FC75E}" type="sibTrans">
      <dgm:prSet/>
      <dgm:spPr/>
      <dgm:t>
        <a:bodyPr/>
        <a:lstStyle/>
        <a:p>
          <a:endParaRPr lang="zh-CN" altLang="en-US"/>
        </a:p>
      </dgm:t>
    </dgm:pt>
    <dgm:pt modelId="{45C1A061-96F3-42DF-9261-A03AD0FDBB2C}">
      <dgm:prSet phldrT="[Text]" custT="1"/>
      <dgm:spPr>
        <a:solidFill>
          <a:schemeClr val="accent1">
            <a:lumMod val="60000"/>
            <a:lumOff val="40000"/>
          </a:schemeClr>
        </a:solidFill>
      </dgm:spPr>
      <dgm:t>
        <a:bodyPr/>
        <a:lstStyle/>
        <a:p>
          <a:r>
            <a:rPr lang="zh-CN" altLang="en-US" sz="2000" b="1" dirty="0"/>
            <a:t>获取订单</a:t>
          </a:r>
        </a:p>
      </dgm:t>
    </dgm:pt>
    <dgm:pt modelId="{5AF38054-2E6B-4336-83DA-E835DCE4319F}" cxnId="{BF9513EF-73C8-41AA-8799-568295052122}" type="parTrans">
      <dgm:prSet/>
      <dgm:spPr/>
      <dgm:t>
        <a:bodyPr/>
        <a:lstStyle/>
        <a:p>
          <a:endParaRPr lang="zh-CN" altLang="en-US"/>
        </a:p>
      </dgm:t>
    </dgm:pt>
    <dgm:pt modelId="{DC9C7EAB-909B-4F7F-A7C8-B25331184379}" cxnId="{BF9513EF-73C8-41AA-8799-568295052122}" type="sibTrans">
      <dgm:prSet/>
      <dgm:spPr/>
      <dgm:t>
        <a:bodyPr/>
        <a:lstStyle/>
        <a:p>
          <a:endParaRPr lang="zh-CN" altLang="en-US"/>
        </a:p>
      </dgm:t>
    </dgm:pt>
    <dgm:pt modelId="{45807DC5-0DE9-4E57-8E7F-C231347053A3}">
      <dgm:prSet phldrT="[Text]" custT="1"/>
      <dgm:spPr>
        <a:solidFill>
          <a:schemeClr val="accent1">
            <a:lumMod val="60000"/>
            <a:lumOff val="40000"/>
          </a:schemeClr>
        </a:solidFill>
      </dgm:spPr>
      <dgm:t>
        <a:bodyPr/>
        <a:lstStyle/>
        <a:p>
          <a:r>
            <a:rPr lang="zh-CN" altLang="en-US" sz="2000" b="1" dirty="0"/>
            <a:t>处理订单</a:t>
          </a:r>
        </a:p>
      </dgm:t>
    </dgm:pt>
    <dgm:pt modelId="{DD41EF03-F722-4CC6-9D37-CF3CB252FC4F}" cxnId="{102DCEDF-3BC4-468D-88F0-02CFC1AA776B}" type="parTrans">
      <dgm:prSet/>
      <dgm:spPr/>
      <dgm:t>
        <a:bodyPr/>
        <a:lstStyle/>
        <a:p>
          <a:endParaRPr lang="zh-CN" altLang="en-US"/>
        </a:p>
      </dgm:t>
    </dgm:pt>
    <dgm:pt modelId="{75E7D824-06A6-498E-8323-0081F8F1A0C4}" cxnId="{102DCEDF-3BC4-468D-88F0-02CFC1AA776B}" type="sibTrans">
      <dgm:prSet/>
      <dgm:spPr/>
      <dgm:t>
        <a:bodyPr/>
        <a:lstStyle/>
        <a:p>
          <a:endParaRPr lang="zh-CN" altLang="en-US"/>
        </a:p>
      </dgm:t>
    </dgm:pt>
    <dgm:pt modelId="{967C0AE2-233F-4E9F-9548-794163519467}">
      <dgm:prSet phldrT="[Text]" custT="1"/>
      <dgm:spPr>
        <a:solidFill>
          <a:schemeClr val="accent1">
            <a:lumMod val="75000"/>
          </a:schemeClr>
        </a:solidFill>
      </dgm:spPr>
      <dgm:t>
        <a:bodyPr/>
        <a:lstStyle/>
        <a:p>
          <a:r>
            <a:rPr lang="zh-CN" altLang="en-US" sz="2000" b="1" dirty="0"/>
            <a:t>出具账单</a:t>
          </a:r>
        </a:p>
      </dgm:t>
    </dgm:pt>
    <dgm:pt modelId="{D8A83784-81F0-45CD-9CD8-EB04DB8DA7B0}" cxnId="{645A3EDD-DDA6-4383-B3A3-055C632C7275}" type="parTrans">
      <dgm:prSet/>
      <dgm:spPr/>
      <dgm:t>
        <a:bodyPr/>
        <a:lstStyle/>
        <a:p>
          <a:endParaRPr lang="zh-CN" altLang="en-US"/>
        </a:p>
      </dgm:t>
    </dgm:pt>
    <dgm:pt modelId="{A2513F08-2285-446D-9F5A-D2C0C9166A69}" cxnId="{645A3EDD-DDA6-4383-B3A3-055C632C7275}" type="sibTrans">
      <dgm:prSet/>
      <dgm:spPr/>
      <dgm:t>
        <a:bodyPr/>
        <a:lstStyle/>
        <a:p>
          <a:endParaRPr lang="zh-CN" altLang="en-US"/>
        </a:p>
      </dgm:t>
    </dgm:pt>
    <dgm:pt modelId="{5DB2C96C-AF68-4C71-BB14-B9BD2419E1EA}">
      <dgm:prSet phldrT="[Text]" custT="1"/>
      <dgm:spPr>
        <a:solidFill>
          <a:schemeClr val="accent1">
            <a:lumMod val="75000"/>
          </a:schemeClr>
        </a:solidFill>
      </dgm:spPr>
      <dgm:t>
        <a:bodyPr/>
        <a:lstStyle/>
        <a:p>
          <a:r>
            <a:rPr lang="zh-CN" altLang="en-US" sz="2000" b="1" dirty="0"/>
            <a:t>收款</a:t>
          </a:r>
        </a:p>
      </dgm:t>
    </dgm:pt>
    <dgm:pt modelId="{7B8B9D3A-C602-41E8-AD68-857F9840FA9A}" cxnId="{740817D9-FFC9-4E1A-9E49-05F4ABC1FE58}" type="parTrans">
      <dgm:prSet/>
      <dgm:spPr/>
      <dgm:t>
        <a:bodyPr/>
        <a:lstStyle/>
        <a:p>
          <a:endParaRPr lang="zh-CN" altLang="en-US"/>
        </a:p>
      </dgm:t>
    </dgm:pt>
    <dgm:pt modelId="{C76CB2EB-4E0D-41A9-8125-718FC200F86F}" cxnId="{740817D9-FFC9-4E1A-9E49-05F4ABC1FE58}" type="sibTrans">
      <dgm:prSet/>
      <dgm:spPr/>
      <dgm:t>
        <a:bodyPr/>
        <a:lstStyle/>
        <a:p>
          <a:endParaRPr lang="zh-CN" altLang="en-US"/>
        </a:p>
      </dgm:t>
    </dgm:pt>
    <dgm:pt modelId="{471C4BEE-7F2C-4A7D-B38D-BBD526F6C818}">
      <dgm:prSet phldrT="[Text]" custT="1"/>
      <dgm:spPr>
        <a:solidFill>
          <a:schemeClr val="accent1">
            <a:lumMod val="75000"/>
          </a:schemeClr>
        </a:solidFill>
      </dgm:spPr>
      <dgm:t>
        <a:bodyPr/>
        <a:lstStyle/>
        <a:p>
          <a:r>
            <a:rPr lang="zh-CN" altLang="en-US" sz="2000" b="1" dirty="0"/>
            <a:t>催款</a:t>
          </a:r>
        </a:p>
      </dgm:t>
    </dgm:pt>
    <dgm:pt modelId="{901E6C7B-E7E5-4B08-A1E3-C556FFB666DC}" cxnId="{CCDDF63D-2E71-4E2C-AA5B-E95112C0096F}" type="parTrans">
      <dgm:prSet/>
      <dgm:spPr/>
      <dgm:t>
        <a:bodyPr/>
        <a:lstStyle/>
        <a:p>
          <a:endParaRPr lang="zh-CN" altLang="en-US"/>
        </a:p>
      </dgm:t>
    </dgm:pt>
    <dgm:pt modelId="{1CB778C1-2BF2-435F-8793-D6AF1FF492ED}" cxnId="{CCDDF63D-2E71-4E2C-AA5B-E95112C0096F}" type="sibTrans">
      <dgm:prSet/>
      <dgm:spPr/>
      <dgm:t>
        <a:bodyPr/>
        <a:lstStyle/>
        <a:p>
          <a:endParaRPr lang="zh-CN" altLang="en-US"/>
        </a:p>
      </dgm:t>
    </dgm:pt>
    <dgm:pt modelId="{7634A5BD-A1D5-4FF9-A1E8-0BA39EF787BD}" type="pres">
      <dgm:prSet presAssocID="{88623AA0-AC20-4093-8EF1-B77311046B2F}" presName="Name0" presStyleCnt="0">
        <dgm:presLayoutVars>
          <dgm:dir/>
          <dgm:resizeHandles val="exact"/>
        </dgm:presLayoutVars>
      </dgm:prSet>
      <dgm:spPr/>
    </dgm:pt>
    <dgm:pt modelId="{A92FE9C5-457F-419B-AB34-961C009CE466}" type="pres">
      <dgm:prSet presAssocID="{5AE97964-CF91-45D4-9FD1-88734ED91568}" presName="parTxOnly" presStyleLbl="node1" presStyleIdx="0" presStyleCnt="7">
        <dgm:presLayoutVars>
          <dgm:bulletEnabled val="1"/>
        </dgm:presLayoutVars>
      </dgm:prSet>
      <dgm:spPr/>
    </dgm:pt>
    <dgm:pt modelId="{7E6E5DDB-2E3B-44E4-83CF-2C44C7287519}" type="pres">
      <dgm:prSet presAssocID="{D0389F75-D54E-4AE8-95D5-EE142849F239}" presName="parSpace" presStyleCnt="0"/>
      <dgm:spPr/>
    </dgm:pt>
    <dgm:pt modelId="{D59594C4-F3E7-4E00-B62E-0F0CE41C0D9B}" type="pres">
      <dgm:prSet presAssocID="{0C51E292-C147-45F0-B116-518E69A23BF3}" presName="parTxOnly" presStyleLbl="node1" presStyleIdx="1" presStyleCnt="7">
        <dgm:presLayoutVars>
          <dgm:bulletEnabled val="1"/>
        </dgm:presLayoutVars>
      </dgm:prSet>
      <dgm:spPr/>
    </dgm:pt>
    <dgm:pt modelId="{A402F1BB-2C70-4347-9AD3-2327EF79FA8D}" type="pres">
      <dgm:prSet presAssocID="{DC425BD2-49B5-462D-85AB-52FE38227801}" presName="parSpace" presStyleCnt="0"/>
      <dgm:spPr/>
    </dgm:pt>
    <dgm:pt modelId="{660DC4DB-2ED0-4693-8592-35F9071E312E}" type="pres">
      <dgm:prSet presAssocID="{45C1A061-96F3-42DF-9261-A03AD0FDBB2C}" presName="parTxOnly" presStyleLbl="node1" presStyleIdx="2" presStyleCnt="7">
        <dgm:presLayoutVars>
          <dgm:bulletEnabled val="1"/>
        </dgm:presLayoutVars>
      </dgm:prSet>
      <dgm:spPr/>
    </dgm:pt>
    <dgm:pt modelId="{27EFCA3E-AD4F-4B38-8BFD-E510B465D8C4}" type="pres">
      <dgm:prSet presAssocID="{DC9C7EAB-909B-4F7F-A7C8-B25331184379}" presName="parSpace" presStyleCnt="0"/>
      <dgm:spPr/>
    </dgm:pt>
    <dgm:pt modelId="{B0ACFC7D-BFD7-4A23-9094-B1ED6F5D072F}" type="pres">
      <dgm:prSet presAssocID="{45807DC5-0DE9-4E57-8E7F-C231347053A3}" presName="parTxOnly" presStyleLbl="node1" presStyleIdx="3" presStyleCnt="7">
        <dgm:presLayoutVars>
          <dgm:bulletEnabled val="1"/>
        </dgm:presLayoutVars>
      </dgm:prSet>
      <dgm:spPr/>
    </dgm:pt>
    <dgm:pt modelId="{858D9E96-4315-41BE-9D89-D3C8F735F926}" type="pres">
      <dgm:prSet presAssocID="{75E7D824-06A6-498E-8323-0081F8F1A0C4}" presName="parSpace" presStyleCnt="0"/>
      <dgm:spPr/>
    </dgm:pt>
    <dgm:pt modelId="{C0BD53E8-AFCC-4E26-9352-8D4FD303ADEB}" type="pres">
      <dgm:prSet presAssocID="{967C0AE2-233F-4E9F-9548-794163519467}" presName="parTxOnly" presStyleLbl="node1" presStyleIdx="4" presStyleCnt="7">
        <dgm:presLayoutVars>
          <dgm:bulletEnabled val="1"/>
        </dgm:presLayoutVars>
      </dgm:prSet>
      <dgm:spPr/>
    </dgm:pt>
    <dgm:pt modelId="{F7C69226-E486-43BD-B440-B43C0D6D86DF}" type="pres">
      <dgm:prSet presAssocID="{A2513F08-2285-446D-9F5A-D2C0C9166A69}" presName="parSpace" presStyleCnt="0"/>
      <dgm:spPr/>
    </dgm:pt>
    <dgm:pt modelId="{30BEE72C-A775-42EF-B8BD-EBE9062052B5}" type="pres">
      <dgm:prSet presAssocID="{5DB2C96C-AF68-4C71-BB14-B9BD2419E1EA}" presName="parTxOnly" presStyleLbl="node1" presStyleIdx="5" presStyleCnt="7">
        <dgm:presLayoutVars>
          <dgm:bulletEnabled val="1"/>
        </dgm:presLayoutVars>
      </dgm:prSet>
      <dgm:spPr/>
    </dgm:pt>
    <dgm:pt modelId="{8D14E921-5B1F-4EFB-98DA-50AF298BCF6C}" type="pres">
      <dgm:prSet presAssocID="{C76CB2EB-4E0D-41A9-8125-718FC200F86F}" presName="parSpace" presStyleCnt="0"/>
      <dgm:spPr/>
    </dgm:pt>
    <dgm:pt modelId="{6C5A9B62-3E59-4D73-ACF6-0D57B211E072}" type="pres">
      <dgm:prSet presAssocID="{471C4BEE-7F2C-4A7D-B38D-BBD526F6C818}" presName="parTxOnly" presStyleLbl="node1" presStyleIdx="6" presStyleCnt="7">
        <dgm:presLayoutVars>
          <dgm:bulletEnabled val="1"/>
        </dgm:presLayoutVars>
      </dgm:prSet>
      <dgm:spPr/>
    </dgm:pt>
  </dgm:ptLst>
  <dgm:cxnLst>
    <dgm:cxn modelId="{2EF2EF18-E106-4E81-913F-D26C22F53948}" type="presOf" srcId="{967C0AE2-233F-4E9F-9548-794163519467}" destId="{C0BD53E8-AFCC-4E26-9352-8D4FD303ADEB}" srcOrd="0" destOrd="0" presId="urn:microsoft.com/office/officeart/2005/8/layout/hChevron3"/>
    <dgm:cxn modelId="{9642D521-AF8E-4A04-BBEA-E4D585AFCD6B}" type="presOf" srcId="{0C51E292-C147-45F0-B116-518E69A23BF3}" destId="{D59594C4-F3E7-4E00-B62E-0F0CE41C0D9B}" srcOrd="0" destOrd="0" presId="urn:microsoft.com/office/officeart/2005/8/layout/hChevron3"/>
    <dgm:cxn modelId="{FB980433-93DC-461B-B4A4-C6B7809FC75E}" srcId="{88623AA0-AC20-4093-8EF1-B77311046B2F}" destId="{0C51E292-C147-45F0-B116-518E69A23BF3}" srcOrd="1" destOrd="0" parTransId="{C56B0382-A08C-4C28-9D2A-1E929A019950}" sibTransId="{DC425BD2-49B5-462D-85AB-52FE38227801}"/>
    <dgm:cxn modelId="{CCDDF63D-2E71-4E2C-AA5B-E95112C0096F}" srcId="{88623AA0-AC20-4093-8EF1-B77311046B2F}" destId="{471C4BEE-7F2C-4A7D-B38D-BBD526F6C818}" srcOrd="6" destOrd="0" parTransId="{901E6C7B-E7E5-4B08-A1E3-C556FFB666DC}" sibTransId="{1CB778C1-2BF2-435F-8793-D6AF1FF492ED}"/>
    <dgm:cxn modelId="{695F4842-9746-467B-BF71-6DDA29480B72}" type="presOf" srcId="{45807DC5-0DE9-4E57-8E7F-C231347053A3}" destId="{B0ACFC7D-BFD7-4A23-9094-B1ED6F5D072F}" srcOrd="0" destOrd="0" presId="urn:microsoft.com/office/officeart/2005/8/layout/hChevron3"/>
    <dgm:cxn modelId="{3CFF334B-86D3-489F-A92D-0476650CA4DF}" srcId="{88623AA0-AC20-4093-8EF1-B77311046B2F}" destId="{5AE97964-CF91-45D4-9FD1-88734ED91568}" srcOrd="0" destOrd="0" parTransId="{CBCE968F-A87B-4485-B59D-10E3CE68EACC}" sibTransId="{D0389F75-D54E-4AE8-95D5-EE142849F239}"/>
    <dgm:cxn modelId="{9C78386C-C3BC-4FC8-BB1F-97734F27DF2B}" type="presOf" srcId="{5AE97964-CF91-45D4-9FD1-88734ED91568}" destId="{A92FE9C5-457F-419B-AB34-961C009CE466}" srcOrd="0" destOrd="0" presId="urn:microsoft.com/office/officeart/2005/8/layout/hChevron3"/>
    <dgm:cxn modelId="{CF6F8750-C7A2-4C6D-89E4-23C4E69E383B}" type="presOf" srcId="{471C4BEE-7F2C-4A7D-B38D-BBD526F6C818}" destId="{6C5A9B62-3E59-4D73-ACF6-0D57B211E072}" srcOrd="0" destOrd="0" presId="urn:microsoft.com/office/officeart/2005/8/layout/hChevron3"/>
    <dgm:cxn modelId="{A50D53CB-851C-4638-859A-9ABCC58E1942}" type="presOf" srcId="{88623AA0-AC20-4093-8EF1-B77311046B2F}" destId="{7634A5BD-A1D5-4FF9-A1E8-0BA39EF787BD}" srcOrd="0" destOrd="0" presId="urn:microsoft.com/office/officeart/2005/8/layout/hChevron3"/>
    <dgm:cxn modelId="{8A8DC2D8-BA43-46BD-9DB2-04E2CC900F37}" type="presOf" srcId="{5DB2C96C-AF68-4C71-BB14-B9BD2419E1EA}" destId="{30BEE72C-A775-42EF-B8BD-EBE9062052B5}" srcOrd="0" destOrd="0" presId="urn:microsoft.com/office/officeart/2005/8/layout/hChevron3"/>
    <dgm:cxn modelId="{740817D9-FFC9-4E1A-9E49-05F4ABC1FE58}" srcId="{88623AA0-AC20-4093-8EF1-B77311046B2F}" destId="{5DB2C96C-AF68-4C71-BB14-B9BD2419E1EA}" srcOrd="5" destOrd="0" parTransId="{7B8B9D3A-C602-41E8-AD68-857F9840FA9A}" sibTransId="{C76CB2EB-4E0D-41A9-8125-718FC200F86F}"/>
    <dgm:cxn modelId="{645A3EDD-DDA6-4383-B3A3-055C632C7275}" srcId="{88623AA0-AC20-4093-8EF1-B77311046B2F}" destId="{967C0AE2-233F-4E9F-9548-794163519467}" srcOrd="4" destOrd="0" parTransId="{D8A83784-81F0-45CD-9CD8-EB04DB8DA7B0}" sibTransId="{A2513F08-2285-446D-9F5A-D2C0C9166A69}"/>
    <dgm:cxn modelId="{102DCEDF-3BC4-468D-88F0-02CFC1AA776B}" srcId="{88623AA0-AC20-4093-8EF1-B77311046B2F}" destId="{45807DC5-0DE9-4E57-8E7F-C231347053A3}" srcOrd="3" destOrd="0" parTransId="{DD41EF03-F722-4CC6-9D37-CF3CB252FC4F}" sibTransId="{75E7D824-06A6-498E-8323-0081F8F1A0C4}"/>
    <dgm:cxn modelId="{BF9513EF-73C8-41AA-8799-568295052122}" srcId="{88623AA0-AC20-4093-8EF1-B77311046B2F}" destId="{45C1A061-96F3-42DF-9261-A03AD0FDBB2C}" srcOrd="2" destOrd="0" parTransId="{5AF38054-2E6B-4336-83DA-E835DCE4319F}" sibTransId="{DC9C7EAB-909B-4F7F-A7C8-B25331184379}"/>
    <dgm:cxn modelId="{3BC1ACF7-D8C5-43FC-9163-00F198BCC895}" type="presOf" srcId="{45C1A061-96F3-42DF-9261-A03AD0FDBB2C}" destId="{660DC4DB-2ED0-4693-8592-35F9071E312E}" srcOrd="0" destOrd="0" presId="urn:microsoft.com/office/officeart/2005/8/layout/hChevron3"/>
    <dgm:cxn modelId="{2A29C217-ACC7-4C28-AB8E-B032AB470AED}" type="presParOf" srcId="{7634A5BD-A1D5-4FF9-A1E8-0BA39EF787BD}" destId="{A92FE9C5-457F-419B-AB34-961C009CE466}" srcOrd="0" destOrd="0" presId="urn:microsoft.com/office/officeart/2005/8/layout/hChevron3"/>
    <dgm:cxn modelId="{95DA1DE7-4CD2-4D63-A1BF-18572CF8D23D}" type="presParOf" srcId="{7634A5BD-A1D5-4FF9-A1E8-0BA39EF787BD}" destId="{7E6E5DDB-2E3B-44E4-83CF-2C44C7287519}" srcOrd="1" destOrd="0" presId="urn:microsoft.com/office/officeart/2005/8/layout/hChevron3"/>
    <dgm:cxn modelId="{FBEB8A99-5964-4F46-AB19-2570E4190C2D}" type="presParOf" srcId="{7634A5BD-A1D5-4FF9-A1E8-0BA39EF787BD}" destId="{D59594C4-F3E7-4E00-B62E-0F0CE41C0D9B}" srcOrd="2" destOrd="0" presId="urn:microsoft.com/office/officeart/2005/8/layout/hChevron3"/>
    <dgm:cxn modelId="{696F9A72-7DBE-4FA2-93EC-342A8CEF5F93}" type="presParOf" srcId="{7634A5BD-A1D5-4FF9-A1E8-0BA39EF787BD}" destId="{A402F1BB-2C70-4347-9AD3-2327EF79FA8D}" srcOrd="3" destOrd="0" presId="urn:microsoft.com/office/officeart/2005/8/layout/hChevron3"/>
    <dgm:cxn modelId="{AAB78604-5062-44B4-8682-DC20F179C422}" type="presParOf" srcId="{7634A5BD-A1D5-4FF9-A1E8-0BA39EF787BD}" destId="{660DC4DB-2ED0-4693-8592-35F9071E312E}" srcOrd="4" destOrd="0" presId="urn:microsoft.com/office/officeart/2005/8/layout/hChevron3"/>
    <dgm:cxn modelId="{6DF50029-ED25-487D-BC8F-1404C3299B14}" type="presParOf" srcId="{7634A5BD-A1D5-4FF9-A1E8-0BA39EF787BD}" destId="{27EFCA3E-AD4F-4B38-8BFD-E510B465D8C4}" srcOrd="5" destOrd="0" presId="urn:microsoft.com/office/officeart/2005/8/layout/hChevron3"/>
    <dgm:cxn modelId="{6E246985-6CB0-46D3-BF2B-2583E057E10B}" type="presParOf" srcId="{7634A5BD-A1D5-4FF9-A1E8-0BA39EF787BD}" destId="{B0ACFC7D-BFD7-4A23-9094-B1ED6F5D072F}" srcOrd="6" destOrd="0" presId="urn:microsoft.com/office/officeart/2005/8/layout/hChevron3"/>
    <dgm:cxn modelId="{30A3DA82-3282-465A-92AE-A35F1B2D569B}" type="presParOf" srcId="{7634A5BD-A1D5-4FF9-A1E8-0BA39EF787BD}" destId="{858D9E96-4315-41BE-9D89-D3C8F735F926}" srcOrd="7" destOrd="0" presId="urn:microsoft.com/office/officeart/2005/8/layout/hChevron3"/>
    <dgm:cxn modelId="{B3662A1D-CC47-48C7-A4BE-73594B1B85F2}" type="presParOf" srcId="{7634A5BD-A1D5-4FF9-A1E8-0BA39EF787BD}" destId="{C0BD53E8-AFCC-4E26-9352-8D4FD303ADEB}" srcOrd="8" destOrd="0" presId="urn:microsoft.com/office/officeart/2005/8/layout/hChevron3"/>
    <dgm:cxn modelId="{AE129BAA-5F57-41A2-AEE3-DD1EABCBDF1C}" type="presParOf" srcId="{7634A5BD-A1D5-4FF9-A1E8-0BA39EF787BD}" destId="{F7C69226-E486-43BD-B440-B43C0D6D86DF}" srcOrd="9" destOrd="0" presId="urn:microsoft.com/office/officeart/2005/8/layout/hChevron3"/>
    <dgm:cxn modelId="{EB974306-4F4C-42FE-BFCA-358FDB7D647D}" type="presParOf" srcId="{7634A5BD-A1D5-4FF9-A1E8-0BA39EF787BD}" destId="{30BEE72C-A775-42EF-B8BD-EBE9062052B5}" srcOrd="10" destOrd="0" presId="urn:microsoft.com/office/officeart/2005/8/layout/hChevron3"/>
    <dgm:cxn modelId="{DBB45D71-778A-4EE1-B76A-4A975EB22542}" type="presParOf" srcId="{7634A5BD-A1D5-4FF9-A1E8-0BA39EF787BD}" destId="{8D14E921-5B1F-4EFB-98DA-50AF298BCF6C}" srcOrd="11" destOrd="0" presId="urn:microsoft.com/office/officeart/2005/8/layout/hChevron3"/>
    <dgm:cxn modelId="{FB36DA26-A90C-4AB2-8673-752C600451FD}" type="presParOf" srcId="{7634A5BD-A1D5-4FF9-A1E8-0BA39EF787BD}" destId="{6C5A9B62-3E59-4D73-ACF6-0D57B211E072}" srcOrd="12"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88623AA0-AC20-4093-8EF1-B77311046B2F}" type="doc">
      <dgm:prSet loTypeId="urn:microsoft.com/office/officeart/2005/8/layout/hChevron3" loCatId="process" qsTypeId="urn:microsoft.com/office/officeart/2005/8/quickstyle/simple1" qsCatId="simple" csTypeId="urn:microsoft.com/office/officeart/2005/8/colors/accent1_2" csCatId="accent1" phldr="1"/>
      <dgm:spPr/>
    </dgm:pt>
    <dgm:pt modelId="{5AE97964-CF91-45D4-9FD1-88734ED91568}">
      <dgm:prSet phldrT="[Text]" custT="1"/>
      <dgm:spPr>
        <a:solidFill>
          <a:schemeClr val="accent1">
            <a:lumMod val="60000"/>
            <a:lumOff val="40000"/>
          </a:schemeClr>
        </a:solidFill>
      </dgm:spPr>
      <dgm:t>
        <a:bodyPr/>
        <a:lstStyle/>
        <a:p>
          <a:r>
            <a:rPr lang="zh-CN" altLang="en-US" sz="2000" b="1" dirty="0"/>
            <a:t>询价</a:t>
          </a:r>
        </a:p>
      </dgm:t>
    </dgm:pt>
    <dgm:pt modelId="{CBCE968F-A87B-4485-B59D-10E3CE68EACC}" cxnId="{3CFF334B-86D3-489F-A92D-0476650CA4DF}" type="parTrans">
      <dgm:prSet/>
      <dgm:spPr/>
      <dgm:t>
        <a:bodyPr/>
        <a:lstStyle/>
        <a:p>
          <a:endParaRPr lang="zh-CN" altLang="en-US"/>
        </a:p>
      </dgm:t>
    </dgm:pt>
    <dgm:pt modelId="{D0389F75-D54E-4AE8-95D5-EE142849F239}" cxnId="{3CFF334B-86D3-489F-A92D-0476650CA4DF}" type="sibTrans">
      <dgm:prSet/>
      <dgm:spPr/>
      <dgm:t>
        <a:bodyPr/>
        <a:lstStyle/>
        <a:p>
          <a:endParaRPr lang="zh-CN" altLang="en-US"/>
        </a:p>
      </dgm:t>
    </dgm:pt>
    <dgm:pt modelId="{0C51E292-C147-45F0-B116-518E69A23BF3}">
      <dgm:prSet phldrT="[Text]" custT="1"/>
      <dgm:spPr>
        <a:solidFill>
          <a:schemeClr val="accent1">
            <a:lumMod val="60000"/>
            <a:lumOff val="40000"/>
          </a:schemeClr>
        </a:solidFill>
      </dgm:spPr>
      <dgm:t>
        <a:bodyPr/>
        <a:lstStyle/>
        <a:p>
          <a:r>
            <a:rPr lang="zh-CN" altLang="en-US" sz="2000" b="1" dirty="0"/>
            <a:t>报价</a:t>
          </a:r>
        </a:p>
      </dgm:t>
    </dgm:pt>
    <dgm:pt modelId="{C56B0382-A08C-4C28-9D2A-1E929A019950}" cxnId="{FB980433-93DC-461B-B4A4-C6B7809FC75E}" type="parTrans">
      <dgm:prSet/>
      <dgm:spPr/>
      <dgm:t>
        <a:bodyPr/>
        <a:lstStyle/>
        <a:p>
          <a:endParaRPr lang="zh-CN" altLang="en-US"/>
        </a:p>
      </dgm:t>
    </dgm:pt>
    <dgm:pt modelId="{DC425BD2-49B5-462D-85AB-52FE38227801}" cxnId="{FB980433-93DC-461B-B4A4-C6B7809FC75E}" type="sibTrans">
      <dgm:prSet/>
      <dgm:spPr/>
      <dgm:t>
        <a:bodyPr/>
        <a:lstStyle/>
        <a:p>
          <a:endParaRPr lang="zh-CN" altLang="en-US"/>
        </a:p>
      </dgm:t>
    </dgm:pt>
    <dgm:pt modelId="{45C1A061-96F3-42DF-9261-A03AD0FDBB2C}">
      <dgm:prSet phldrT="[Text]" custT="1"/>
      <dgm:spPr>
        <a:solidFill>
          <a:schemeClr val="accent1">
            <a:lumMod val="60000"/>
            <a:lumOff val="40000"/>
          </a:schemeClr>
        </a:solidFill>
      </dgm:spPr>
      <dgm:t>
        <a:bodyPr/>
        <a:lstStyle/>
        <a:p>
          <a:r>
            <a:rPr lang="zh-CN" altLang="en-US" sz="2000" b="1" dirty="0"/>
            <a:t>获取订单</a:t>
          </a:r>
        </a:p>
      </dgm:t>
    </dgm:pt>
    <dgm:pt modelId="{5AF38054-2E6B-4336-83DA-E835DCE4319F}" cxnId="{BF9513EF-73C8-41AA-8799-568295052122}" type="parTrans">
      <dgm:prSet/>
      <dgm:spPr/>
      <dgm:t>
        <a:bodyPr/>
        <a:lstStyle/>
        <a:p>
          <a:endParaRPr lang="zh-CN" altLang="en-US"/>
        </a:p>
      </dgm:t>
    </dgm:pt>
    <dgm:pt modelId="{DC9C7EAB-909B-4F7F-A7C8-B25331184379}" cxnId="{BF9513EF-73C8-41AA-8799-568295052122}" type="sibTrans">
      <dgm:prSet/>
      <dgm:spPr/>
      <dgm:t>
        <a:bodyPr/>
        <a:lstStyle/>
        <a:p>
          <a:endParaRPr lang="zh-CN" altLang="en-US"/>
        </a:p>
      </dgm:t>
    </dgm:pt>
    <dgm:pt modelId="{45807DC5-0DE9-4E57-8E7F-C231347053A3}">
      <dgm:prSet phldrT="[Text]" custT="1"/>
      <dgm:spPr>
        <a:solidFill>
          <a:schemeClr val="accent1">
            <a:lumMod val="60000"/>
            <a:lumOff val="40000"/>
          </a:schemeClr>
        </a:solidFill>
      </dgm:spPr>
      <dgm:t>
        <a:bodyPr/>
        <a:lstStyle/>
        <a:p>
          <a:r>
            <a:rPr lang="zh-CN" altLang="en-US" sz="2000" b="1" dirty="0"/>
            <a:t>处理订单</a:t>
          </a:r>
        </a:p>
      </dgm:t>
    </dgm:pt>
    <dgm:pt modelId="{DD41EF03-F722-4CC6-9D37-CF3CB252FC4F}" cxnId="{102DCEDF-3BC4-468D-88F0-02CFC1AA776B}" type="parTrans">
      <dgm:prSet/>
      <dgm:spPr/>
      <dgm:t>
        <a:bodyPr/>
        <a:lstStyle/>
        <a:p>
          <a:endParaRPr lang="zh-CN" altLang="en-US"/>
        </a:p>
      </dgm:t>
    </dgm:pt>
    <dgm:pt modelId="{75E7D824-06A6-498E-8323-0081F8F1A0C4}" cxnId="{102DCEDF-3BC4-468D-88F0-02CFC1AA776B}" type="sibTrans">
      <dgm:prSet/>
      <dgm:spPr/>
      <dgm:t>
        <a:bodyPr/>
        <a:lstStyle/>
        <a:p>
          <a:endParaRPr lang="zh-CN" altLang="en-US"/>
        </a:p>
      </dgm:t>
    </dgm:pt>
    <dgm:pt modelId="{967C0AE2-233F-4E9F-9548-794163519467}">
      <dgm:prSet phldrT="[Text]" custT="1"/>
      <dgm:spPr>
        <a:solidFill>
          <a:schemeClr val="accent1">
            <a:lumMod val="75000"/>
          </a:schemeClr>
        </a:solidFill>
      </dgm:spPr>
      <dgm:t>
        <a:bodyPr/>
        <a:lstStyle/>
        <a:p>
          <a:r>
            <a:rPr lang="zh-CN" altLang="en-US" sz="2000" b="1" dirty="0"/>
            <a:t>出具账单</a:t>
          </a:r>
        </a:p>
      </dgm:t>
    </dgm:pt>
    <dgm:pt modelId="{D8A83784-81F0-45CD-9CD8-EB04DB8DA7B0}" cxnId="{645A3EDD-DDA6-4383-B3A3-055C632C7275}" type="parTrans">
      <dgm:prSet/>
      <dgm:spPr/>
      <dgm:t>
        <a:bodyPr/>
        <a:lstStyle/>
        <a:p>
          <a:endParaRPr lang="zh-CN" altLang="en-US"/>
        </a:p>
      </dgm:t>
    </dgm:pt>
    <dgm:pt modelId="{A2513F08-2285-446D-9F5A-D2C0C9166A69}" cxnId="{645A3EDD-DDA6-4383-B3A3-055C632C7275}" type="sibTrans">
      <dgm:prSet/>
      <dgm:spPr/>
      <dgm:t>
        <a:bodyPr/>
        <a:lstStyle/>
        <a:p>
          <a:endParaRPr lang="zh-CN" altLang="en-US"/>
        </a:p>
      </dgm:t>
    </dgm:pt>
    <dgm:pt modelId="{5DB2C96C-AF68-4C71-BB14-B9BD2419E1EA}">
      <dgm:prSet phldrT="[Text]" custT="1"/>
      <dgm:spPr>
        <a:solidFill>
          <a:schemeClr val="accent1">
            <a:lumMod val="75000"/>
          </a:schemeClr>
        </a:solidFill>
      </dgm:spPr>
      <dgm:t>
        <a:bodyPr/>
        <a:lstStyle/>
        <a:p>
          <a:r>
            <a:rPr lang="zh-CN" altLang="en-US" sz="2000" b="1" dirty="0"/>
            <a:t>收款</a:t>
          </a:r>
        </a:p>
      </dgm:t>
    </dgm:pt>
    <dgm:pt modelId="{7B8B9D3A-C602-41E8-AD68-857F9840FA9A}" cxnId="{740817D9-FFC9-4E1A-9E49-05F4ABC1FE58}" type="parTrans">
      <dgm:prSet/>
      <dgm:spPr/>
      <dgm:t>
        <a:bodyPr/>
        <a:lstStyle/>
        <a:p>
          <a:endParaRPr lang="zh-CN" altLang="en-US"/>
        </a:p>
      </dgm:t>
    </dgm:pt>
    <dgm:pt modelId="{C76CB2EB-4E0D-41A9-8125-718FC200F86F}" cxnId="{740817D9-FFC9-4E1A-9E49-05F4ABC1FE58}" type="sibTrans">
      <dgm:prSet/>
      <dgm:spPr/>
      <dgm:t>
        <a:bodyPr/>
        <a:lstStyle/>
        <a:p>
          <a:endParaRPr lang="zh-CN" altLang="en-US"/>
        </a:p>
      </dgm:t>
    </dgm:pt>
    <dgm:pt modelId="{471C4BEE-7F2C-4A7D-B38D-BBD526F6C818}">
      <dgm:prSet phldrT="[Text]" custT="1"/>
      <dgm:spPr>
        <a:solidFill>
          <a:schemeClr val="accent1">
            <a:lumMod val="75000"/>
          </a:schemeClr>
        </a:solidFill>
      </dgm:spPr>
      <dgm:t>
        <a:bodyPr/>
        <a:lstStyle/>
        <a:p>
          <a:r>
            <a:rPr lang="zh-CN" altLang="en-US" sz="2000" b="1" dirty="0"/>
            <a:t>催款</a:t>
          </a:r>
        </a:p>
      </dgm:t>
    </dgm:pt>
    <dgm:pt modelId="{901E6C7B-E7E5-4B08-A1E3-C556FFB666DC}" cxnId="{CCDDF63D-2E71-4E2C-AA5B-E95112C0096F}" type="parTrans">
      <dgm:prSet/>
      <dgm:spPr/>
      <dgm:t>
        <a:bodyPr/>
        <a:lstStyle/>
        <a:p>
          <a:endParaRPr lang="zh-CN" altLang="en-US"/>
        </a:p>
      </dgm:t>
    </dgm:pt>
    <dgm:pt modelId="{1CB778C1-2BF2-435F-8793-D6AF1FF492ED}" cxnId="{CCDDF63D-2E71-4E2C-AA5B-E95112C0096F}" type="sibTrans">
      <dgm:prSet/>
      <dgm:spPr/>
      <dgm:t>
        <a:bodyPr/>
        <a:lstStyle/>
        <a:p>
          <a:endParaRPr lang="zh-CN" altLang="en-US"/>
        </a:p>
      </dgm:t>
    </dgm:pt>
    <dgm:pt modelId="{7634A5BD-A1D5-4FF9-A1E8-0BA39EF787BD}" type="pres">
      <dgm:prSet presAssocID="{88623AA0-AC20-4093-8EF1-B77311046B2F}" presName="Name0" presStyleCnt="0">
        <dgm:presLayoutVars>
          <dgm:dir/>
          <dgm:resizeHandles val="exact"/>
        </dgm:presLayoutVars>
      </dgm:prSet>
      <dgm:spPr/>
    </dgm:pt>
    <dgm:pt modelId="{A92FE9C5-457F-419B-AB34-961C009CE466}" type="pres">
      <dgm:prSet presAssocID="{5AE97964-CF91-45D4-9FD1-88734ED91568}" presName="parTxOnly" presStyleLbl="node1" presStyleIdx="0" presStyleCnt="7">
        <dgm:presLayoutVars>
          <dgm:bulletEnabled val="1"/>
        </dgm:presLayoutVars>
      </dgm:prSet>
      <dgm:spPr/>
    </dgm:pt>
    <dgm:pt modelId="{7E6E5DDB-2E3B-44E4-83CF-2C44C7287519}" type="pres">
      <dgm:prSet presAssocID="{D0389F75-D54E-4AE8-95D5-EE142849F239}" presName="parSpace" presStyleCnt="0"/>
      <dgm:spPr/>
    </dgm:pt>
    <dgm:pt modelId="{D59594C4-F3E7-4E00-B62E-0F0CE41C0D9B}" type="pres">
      <dgm:prSet presAssocID="{0C51E292-C147-45F0-B116-518E69A23BF3}" presName="parTxOnly" presStyleLbl="node1" presStyleIdx="1" presStyleCnt="7">
        <dgm:presLayoutVars>
          <dgm:bulletEnabled val="1"/>
        </dgm:presLayoutVars>
      </dgm:prSet>
      <dgm:spPr/>
    </dgm:pt>
    <dgm:pt modelId="{A402F1BB-2C70-4347-9AD3-2327EF79FA8D}" type="pres">
      <dgm:prSet presAssocID="{DC425BD2-49B5-462D-85AB-52FE38227801}" presName="parSpace" presStyleCnt="0"/>
      <dgm:spPr/>
    </dgm:pt>
    <dgm:pt modelId="{660DC4DB-2ED0-4693-8592-35F9071E312E}" type="pres">
      <dgm:prSet presAssocID="{45C1A061-96F3-42DF-9261-A03AD0FDBB2C}" presName="parTxOnly" presStyleLbl="node1" presStyleIdx="2" presStyleCnt="7">
        <dgm:presLayoutVars>
          <dgm:bulletEnabled val="1"/>
        </dgm:presLayoutVars>
      </dgm:prSet>
      <dgm:spPr/>
    </dgm:pt>
    <dgm:pt modelId="{27EFCA3E-AD4F-4B38-8BFD-E510B465D8C4}" type="pres">
      <dgm:prSet presAssocID="{DC9C7EAB-909B-4F7F-A7C8-B25331184379}" presName="parSpace" presStyleCnt="0"/>
      <dgm:spPr/>
    </dgm:pt>
    <dgm:pt modelId="{B0ACFC7D-BFD7-4A23-9094-B1ED6F5D072F}" type="pres">
      <dgm:prSet presAssocID="{45807DC5-0DE9-4E57-8E7F-C231347053A3}" presName="parTxOnly" presStyleLbl="node1" presStyleIdx="3" presStyleCnt="7">
        <dgm:presLayoutVars>
          <dgm:bulletEnabled val="1"/>
        </dgm:presLayoutVars>
      </dgm:prSet>
      <dgm:spPr/>
    </dgm:pt>
    <dgm:pt modelId="{858D9E96-4315-41BE-9D89-D3C8F735F926}" type="pres">
      <dgm:prSet presAssocID="{75E7D824-06A6-498E-8323-0081F8F1A0C4}" presName="parSpace" presStyleCnt="0"/>
      <dgm:spPr/>
    </dgm:pt>
    <dgm:pt modelId="{C0BD53E8-AFCC-4E26-9352-8D4FD303ADEB}" type="pres">
      <dgm:prSet presAssocID="{967C0AE2-233F-4E9F-9548-794163519467}" presName="parTxOnly" presStyleLbl="node1" presStyleIdx="4" presStyleCnt="7">
        <dgm:presLayoutVars>
          <dgm:bulletEnabled val="1"/>
        </dgm:presLayoutVars>
      </dgm:prSet>
      <dgm:spPr/>
    </dgm:pt>
    <dgm:pt modelId="{F7C69226-E486-43BD-B440-B43C0D6D86DF}" type="pres">
      <dgm:prSet presAssocID="{A2513F08-2285-446D-9F5A-D2C0C9166A69}" presName="parSpace" presStyleCnt="0"/>
      <dgm:spPr/>
    </dgm:pt>
    <dgm:pt modelId="{30BEE72C-A775-42EF-B8BD-EBE9062052B5}" type="pres">
      <dgm:prSet presAssocID="{5DB2C96C-AF68-4C71-BB14-B9BD2419E1EA}" presName="parTxOnly" presStyleLbl="node1" presStyleIdx="5" presStyleCnt="7">
        <dgm:presLayoutVars>
          <dgm:bulletEnabled val="1"/>
        </dgm:presLayoutVars>
      </dgm:prSet>
      <dgm:spPr/>
    </dgm:pt>
    <dgm:pt modelId="{8D14E921-5B1F-4EFB-98DA-50AF298BCF6C}" type="pres">
      <dgm:prSet presAssocID="{C76CB2EB-4E0D-41A9-8125-718FC200F86F}" presName="parSpace" presStyleCnt="0"/>
      <dgm:spPr/>
    </dgm:pt>
    <dgm:pt modelId="{6C5A9B62-3E59-4D73-ACF6-0D57B211E072}" type="pres">
      <dgm:prSet presAssocID="{471C4BEE-7F2C-4A7D-B38D-BBD526F6C818}" presName="parTxOnly" presStyleLbl="node1" presStyleIdx="6" presStyleCnt="7">
        <dgm:presLayoutVars>
          <dgm:bulletEnabled val="1"/>
        </dgm:presLayoutVars>
      </dgm:prSet>
      <dgm:spPr/>
    </dgm:pt>
  </dgm:ptLst>
  <dgm:cxnLst>
    <dgm:cxn modelId="{405EDC23-0E60-4455-96E7-16712CB5549D}" type="presOf" srcId="{88623AA0-AC20-4093-8EF1-B77311046B2F}" destId="{7634A5BD-A1D5-4FF9-A1E8-0BA39EF787BD}" srcOrd="0" destOrd="0" presId="urn:microsoft.com/office/officeart/2005/8/layout/hChevron3"/>
    <dgm:cxn modelId="{A1D02F2E-00B0-4813-B0DB-606822AF863D}" type="presOf" srcId="{5AE97964-CF91-45D4-9FD1-88734ED91568}" destId="{A92FE9C5-457F-419B-AB34-961C009CE466}" srcOrd="0" destOrd="0" presId="urn:microsoft.com/office/officeart/2005/8/layout/hChevron3"/>
    <dgm:cxn modelId="{FB980433-93DC-461B-B4A4-C6B7809FC75E}" srcId="{88623AA0-AC20-4093-8EF1-B77311046B2F}" destId="{0C51E292-C147-45F0-B116-518E69A23BF3}" srcOrd="1" destOrd="0" parTransId="{C56B0382-A08C-4C28-9D2A-1E929A019950}" sibTransId="{DC425BD2-49B5-462D-85AB-52FE38227801}"/>
    <dgm:cxn modelId="{AC896333-2E89-4315-8CE5-B5FAB33C1C5E}" type="presOf" srcId="{0C51E292-C147-45F0-B116-518E69A23BF3}" destId="{D59594C4-F3E7-4E00-B62E-0F0CE41C0D9B}" srcOrd="0" destOrd="0" presId="urn:microsoft.com/office/officeart/2005/8/layout/hChevron3"/>
    <dgm:cxn modelId="{CCDDF63D-2E71-4E2C-AA5B-E95112C0096F}" srcId="{88623AA0-AC20-4093-8EF1-B77311046B2F}" destId="{471C4BEE-7F2C-4A7D-B38D-BBD526F6C818}" srcOrd="6" destOrd="0" parTransId="{901E6C7B-E7E5-4B08-A1E3-C556FFB666DC}" sibTransId="{1CB778C1-2BF2-435F-8793-D6AF1FF492ED}"/>
    <dgm:cxn modelId="{3CFF334B-86D3-489F-A92D-0476650CA4DF}" srcId="{88623AA0-AC20-4093-8EF1-B77311046B2F}" destId="{5AE97964-CF91-45D4-9FD1-88734ED91568}" srcOrd="0" destOrd="0" parTransId="{CBCE968F-A87B-4485-B59D-10E3CE68EACC}" sibTransId="{D0389F75-D54E-4AE8-95D5-EE142849F239}"/>
    <dgm:cxn modelId="{54F59076-A223-417B-957B-0C9062F033D2}" type="presOf" srcId="{967C0AE2-233F-4E9F-9548-794163519467}" destId="{C0BD53E8-AFCC-4E26-9352-8D4FD303ADEB}" srcOrd="0" destOrd="0" presId="urn:microsoft.com/office/officeart/2005/8/layout/hChevron3"/>
    <dgm:cxn modelId="{F95BA856-0381-42C7-B5E1-265FF028459B}" type="presOf" srcId="{471C4BEE-7F2C-4A7D-B38D-BBD526F6C818}" destId="{6C5A9B62-3E59-4D73-ACF6-0D57B211E072}" srcOrd="0" destOrd="0" presId="urn:microsoft.com/office/officeart/2005/8/layout/hChevron3"/>
    <dgm:cxn modelId="{F8298E8D-3693-4D6E-8981-BE25A72E4A15}" type="presOf" srcId="{45807DC5-0DE9-4E57-8E7F-C231347053A3}" destId="{B0ACFC7D-BFD7-4A23-9094-B1ED6F5D072F}" srcOrd="0" destOrd="0" presId="urn:microsoft.com/office/officeart/2005/8/layout/hChevron3"/>
    <dgm:cxn modelId="{11DE81D6-8978-4D66-9875-DA21FC7EFB80}" type="presOf" srcId="{45C1A061-96F3-42DF-9261-A03AD0FDBB2C}" destId="{660DC4DB-2ED0-4693-8592-35F9071E312E}" srcOrd="0" destOrd="0" presId="urn:microsoft.com/office/officeart/2005/8/layout/hChevron3"/>
    <dgm:cxn modelId="{740817D9-FFC9-4E1A-9E49-05F4ABC1FE58}" srcId="{88623AA0-AC20-4093-8EF1-B77311046B2F}" destId="{5DB2C96C-AF68-4C71-BB14-B9BD2419E1EA}" srcOrd="5" destOrd="0" parTransId="{7B8B9D3A-C602-41E8-AD68-857F9840FA9A}" sibTransId="{C76CB2EB-4E0D-41A9-8125-718FC200F86F}"/>
    <dgm:cxn modelId="{000D93DB-A7AA-4111-922E-357AECCC3FD7}" type="presOf" srcId="{5DB2C96C-AF68-4C71-BB14-B9BD2419E1EA}" destId="{30BEE72C-A775-42EF-B8BD-EBE9062052B5}" srcOrd="0" destOrd="0" presId="urn:microsoft.com/office/officeart/2005/8/layout/hChevron3"/>
    <dgm:cxn modelId="{645A3EDD-DDA6-4383-B3A3-055C632C7275}" srcId="{88623AA0-AC20-4093-8EF1-B77311046B2F}" destId="{967C0AE2-233F-4E9F-9548-794163519467}" srcOrd="4" destOrd="0" parTransId="{D8A83784-81F0-45CD-9CD8-EB04DB8DA7B0}" sibTransId="{A2513F08-2285-446D-9F5A-D2C0C9166A69}"/>
    <dgm:cxn modelId="{102DCEDF-3BC4-468D-88F0-02CFC1AA776B}" srcId="{88623AA0-AC20-4093-8EF1-B77311046B2F}" destId="{45807DC5-0DE9-4E57-8E7F-C231347053A3}" srcOrd="3" destOrd="0" parTransId="{DD41EF03-F722-4CC6-9D37-CF3CB252FC4F}" sibTransId="{75E7D824-06A6-498E-8323-0081F8F1A0C4}"/>
    <dgm:cxn modelId="{BF9513EF-73C8-41AA-8799-568295052122}" srcId="{88623AA0-AC20-4093-8EF1-B77311046B2F}" destId="{45C1A061-96F3-42DF-9261-A03AD0FDBB2C}" srcOrd="2" destOrd="0" parTransId="{5AF38054-2E6B-4336-83DA-E835DCE4319F}" sibTransId="{DC9C7EAB-909B-4F7F-A7C8-B25331184379}"/>
    <dgm:cxn modelId="{C4F40637-96F1-40CD-84AC-54FE84E74C55}" type="presParOf" srcId="{7634A5BD-A1D5-4FF9-A1E8-0BA39EF787BD}" destId="{A92FE9C5-457F-419B-AB34-961C009CE466}" srcOrd="0" destOrd="0" presId="urn:microsoft.com/office/officeart/2005/8/layout/hChevron3"/>
    <dgm:cxn modelId="{EEE93E30-C4FF-479D-BFC9-CE43B4199A25}" type="presParOf" srcId="{7634A5BD-A1D5-4FF9-A1E8-0BA39EF787BD}" destId="{7E6E5DDB-2E3B-44E4-83CF-2C44C7287519}" srcOrd="1" destOrd="0" presId="urn:microsoft.com/office/officeart/2005/8/layout/hChevron3"/>
    <dgm:cxn modelId="{9D5EBC15-FD08-47F7-BCA1-D35D062D93F5}" type="presParOf" srcId="{7634A5BD-A1D5-4FF9-A1E8-0BA39EF787BD}" destId="{D59594C4-F3E7-4E00-B62E-0F0CE41C0D9B}" srcOrd="2" destOrd="0" presId="urn:microsoft.com/office/officeart/2005/8/layout/hChevron3"/>
    <dgm:cxn modelId="{7537A6EC-93E1-4CC0-8CD3-EA6F537E82D8}" type="presParOf" srcId="{7634A5BD-A1D5-4FF9-A1E8-0BA39EF787BD}" destId="{A402F1BB-2C70-4347-9AD3-2327EF79FA8D}" srcOrd="3" destOrd="0" presId="urn:microsoft.com/office/officeart/2005/8/layout/hChevron3"/>
    <dgm:cxn modelId="{51230893-E3CC-49C3-88AA-A6F1C62C24EC}" type="presParOf" srcId="{7634A5BD-A1D5-4FF9-A1E8-0BA39EF787BD}" destId="{660DC4DB-2ED0-4693-8592-35F9071E312E}" srcOrd="4" destOrd="0" presId="urn:microsoft.com/office/officeart/2005/8/layout/hChevron3"/>
    <dgm:cxn modelId="{9DD399EF-12FA-46AA-A638-2B920424C17A}" type="presParOf" srcId="{7634A5BD-A1D5-4FF9-A1E8-0BA39EF787BD}" destId="{27EFCA3E-AD4F-4B38-8BFD-E510B465D8C4}" srcOrd="5" destOrd="0" presId="urn:microsoft.com/office/officeart/2005/8/layout/hChevron3"/>
    <dgm:cxn modelId="{3163A559-9F9A-4D2C-97DA-22EA32B80B74}" type="presParOf" srcId="{7634A5BD-A1D5-4FF9-A1E8-0BA39EF787BD}" destId="{B0ACFC7D-BFD7-4A23-9094-B1ED6F5D072F}" srcOrd="6" destOrd="0" presId="urn:microsoft.com/office/officeart/2005/8/layout/hChevron3"/>
    <dgm:cxn modelId="{514EFD5F-C611-4666-B724-399A190E6C3C}" type="presParOf" srcId="{7634A5BD-A1D5-4FF9-A1E8-0BA39EF787BD}" destId="{858D9E96-4315-41BE-9D89-D3C8F735F926}" srcOrd="7" destOrd="0" presId="urn:microsoft.com/office/officeart/2005/8/layout/hChevron3"/>
    <dgm:cxn modelId="{6B3C9A9B-0170-4DE1-850E-EE2AB488ADD7}" type="presParOf" srcId="{7634A5BD-A1D5-4FF9-A1E8-0BA39EF787BD}" destId="{C0BD53E8-AFCC-4E26-9352-8D4FD303ADEB}" srcOrd="8" destOrd="0" presId="urn:microsoft.com/office/officeart/2005/8/layout/hChevron3"/>
    <dgm:cxn modelId="{30913B13-9779-45A0-AFC1-FD3BDD192128}" type="presParOf" srcId="{7634A5BD-A1D5-4FF9-A1E8-0BA39EF787BD}" destId="{F7C69226-E486-43BD-B440-B43C0D6D86DF}" srcOrd="9" destOrd="0" presId="urn:microsoft.com/office/officeart/2005/8/layout/hChevron3"/>
    <dgm:cxn modelId="{F7DFD934-E1CB-4C3B-ABD3-1CDAB0EEDB3E}" type="presParOf" srcId="{7634A5BD-A1D5-4FF9-A1E8-0BA39EF787BD}" destId="{30BEE72C-A775-42EF-B8BD-EBE9062052B5}" srcOrd="10" destOrd="0" presId="urn:microsoft.com/office/officeart/2005/8/layout/hChevron3"/>
    <dgm:cxn modelId="{C6AD0829-CF32-49F9-9CAB-650F6CD194D2}" type="presParOf" srcId="{7634A5BD-A1D5-4FF9-A1E8-0BA39EF787BD}" destId="{8D14E921-5B1F-4EFB-98DA-50AF298BCF6C}" srcOrd="11" destOrd="0" presId="urn:microsoft.com/office/officeart/2005/8/layout/hChevron3"/>
    <dgm:cxn modelId="{AA420912-34FD-4050-9416-C5944EACE14F}" type="presParOf" srcId="{7634A5BD-A1D5-4FF9-A1E8-0BA39EF787BD}" destId="{6C5A9B62-3E59-4D73-ACF6-0D57B211E072}" srcOrd="12"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0B38A185-4DDA-4A8B-BCF0-B3343598B13E}"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zh-CN" altLang="en-US"/>
        </a:p>
      </dgm:t>
    </dgm:pt>
    <dgm:pt modelId="{5AA0B699-6766-4318-BFD5-687276C04F71}">
      <dgm:prSet phldrT="[Text]" custT="1"/>
      <dgm:spPr/>
      <dgm:t>
        <a:bodyPr/>
        <a:lstStyle/>
        <a:p>
          <a:r>
            <a:rPr lang="zh-CN" altLang="en-US" sz="2000" b="1" dirty="0"/>
            <a:t>资产新增</a:t>
          </a:r>
        </a:p>
      </dgm:t>
    </dgm:pt>
    <dgm:pt modelId="{9F69504A-9710-4925-8EA7-78D746AD12D4}" cxnId="{35AD10B8-274D-451E-A3E3-838356FCFA94}" type="parTrans">
      <dgm:prSet/>
      <dgm:spPr/>
      <dgm:t>
        <a:bodyPr/>
        <a:lstStyle/>
        <a:p>
          <a:endParaRPr lang="zh-CN" altLang="en-US"/>
        </a:p>
      </dgm:t>
    </dgm:pt>
    <dgm:pt modelId="{456977F2-7B21-4B82-B4EA-820C64B45123}" cxnId="{35AD10B8-274D-451E-A3E3-838356FCFA94}" type="sibTrans">
      <dgm:prSet/>
      <dgm:spPr/>
      <dgm:t>
        <a:bodyPr/>
        <a:lstStyle/>
        <a:p>
          <a:endParaRPr lang="zh-CN" altLang="en-US"/>
        </a:p>
      </dgm:t>
    </dgm:pt>
    <dgm:pt modelId="{5B53AF96-9E4F-4EC9-AD7B-FF492B590D88}">
      <dgm:prSet phldrT="[Text]" custT="1"/>
      <dgm:spPr/>
      <dgm:t>
        <a:bodyPr/>
        <a:lstStyle/>
        <a:p>
          <a:r>
            <a:rPr lang="zh-CN" altLang="en-US" sz="2000" b="1" dirty="0"/>
            <a:t>资产转移</a:t>
          </a:r>
        </a:p>
      </dgm:t>
    </dgm:pt>
    <dgm:pt modelId="{E3732BB8-A43E-449D-9AC4-E97786899B07}" cxnId="{E732E717-03E8-47A0-A9C1-7DE81698D0DA}" type="parTrans">
      <dgm:prSet/>
      <dgm:spPr/>
      <dgm:t>
        <a:bodyPr/>
        <a:lstStyle/>
        <a:p>
          <a:endParaRPr lang="zh-CN" altLang="en-US"/>
        </a:p>
      </dgm:t>
    </dgm:pt>
    <dgm:pt modelId="{0D942E10-73B4-4B0A-B027-17C81EF9158F}" cxnId="{E732E717-03E8-47A0-A9C1-7DE81698D0DA}" type="sibTrans">
      <dgm:prSet/>
      <dgm:spPr/>
      <dgm:t>
        <a:bodyPr/>
        <a:lstStyle/>
        <a:p>
          <a:endParaRPr lang="zh-CN" altLang="en-US"/>
        </a:p>
      </dgm:t>
    </dgm:pt>
    <dgm:pt modelId="{A170D42B-5BE3-4291-8B42-CA25258DBAD3}">
      <dgm:prSet phldrT="[Text]" custT="1"/>
      <dgm:spPr/>
      <dgm:t>
        <a:bodyPr/>
        <a:lstStyle/>
        <a:p>
          <a:r>
            <a:rPr lang="zh-CN" altLang="en-US" sz="2000" b="1" dirty="0"/>
            <a:t>资产折旧</a:t>
          </a:r>
        </a:p>
      </dgm:t>
    </dgm:pt>
    <dgm:pt modelId="{2C1EC5B1-7A8A-4CDF-9847-7DF803AEF7A9}" cxnId="{DFB9F877-AD6C-44F7-9564-74E9F63B1B3B}" type="parTrans">
      <dgm:prSet/>
      <dgm:spPr/>
      <dgm:t>
        <a:bodyPr/>
        <a:lstStyle/>
        <a:p>
          <a:endParaRPr lang="zh-CN" altLang="en-US"/>
        </a:p>
      </dgm:t>
    </dgm:pt>
    <dgm:pt modelId="{0625CC8B-1452-4800-9E1E-C862160D433E}" cxnId="{DFB9F877-AD6C-44F7-9564-74E9F63B1B3B}" type="sibTrans">
      <dgm:prSet/>
      <dgm:spPr/>
      <dgm:t>
        <a:bodyPr/>
        <a:lstStyle/>
        <a:p>
          <a:endParaRPr lang="zh-CN" altLang="en-US"/>
        </a:p>
      </dgm:t>
    </dgm:pt>
    <dgm:pt modelId="{359E334D-53E5-4358-ACB5-D38D2BAF1095}">
      <dgm:prSet phldrT="[Text]" custT="1"/>
      <dgm:spPr/>
      <dgm:t>
        <a:bodyPr/>
        <a:lstStyle/>
        <a:p>
          <a:r>
            <a:rPr lang="zh-CN" altLang="en-US" sz="2000" b="1" dirty="0"/>
            <a:t>资产盘点</a:t>
          </a:r>
        </a:p>
      </dgm:t>
    </dgm:pt>
    <dgm:pt modelId="{D8553CA1-6F11-4A55-849D-C4337121F1BD}" cxnId="{6F909487-8707-48A3-9182-29556BDEE372}" type="parTrans">
      <dgm:prSet/>
      <dgm:spPr/>
      <dgm:t>
        <a:bodyPr/>
        <a:lstStyle/>
        <a:p>
          <a:endParaRPr lang="zh-CN" altLang="en-US"/>
        </a:p>
      </dgm:t>
    </dgm:pt>
    <dgm:pt modelId="{7742350F-269A-47E4-8A41-26465D518813}" cxnId="{6F909487-8707-48A3-9182-29556BDEE372}" type="sibTrans">
      <dgm:prSet/>
      <dgm:spPr/>
      <dgm:t>
        <a:bodyPr/>
        <a:lstStyle/>
        <a:p>
          <a:endParaRPr lang="zh-CN" altLang="en-US"/>
        </a:p>
      </dgm:t>
    </dgm:pt>
    <dgm:pt modelId="{AD503430-5CDB-4B88-9314-C0CB455FA868}">
      <dgm:prSet phldrT="[Text]" custT="1"/>
      <dgm:spPr/>
      <dgm:t>
        <a:bodyPr/>
        <a:lstStyle/>
        <a:p>
          <a:r>
            <a:rPr lang="zh-CN" altLang="en-US" sz="2000" b="1" dirty="0"/>
            <a:t>资产处置</a:t>
          </a:r>
        </a:p>
      </dgm:t>
    </dgm:pt>
    <dgm:pt modelId="{158145E5-086A-41E7-B47B-2BFDD0F44344}" cxnId="{1ABC97BF-E04B-4DAE-907D-FFEF61CC0A17}" type="parTrans">
      <dgm:prSet/>
      <dgm:spPr/>
      <dgm:t>
        <a:bodyPr/>
        <a:lstStyle/>
        <a:p>
          <a:endParaRPr lang="zh-CN" altLang="en-US"/>
        </a:p>
      </dgm:t>
    </dgm:pt>
    <dgm:pt modelId="{2A7647D5-D737-4209-BB4F-756CDF5E4C42}" cxnId="{1ABC97BF-E04B-4DAE-907D-FFEF61CC0A17}" type="sibTrans">
      <dgm:prSet/>
      <dgm:spPr/>
      <dgm:t>
        <a:bodyPr/>
        <a:lstStyle/>
        <a:p>
          <a:endParaRPr lang="zh-CN" altLang="en-US"/>
        </a:p>
      </dgm:t>
    </dgm:pt>
    <dgm:pt modelId="{4D89CB64-4350-4F50-941C-9116CFE493F8}" type="pres">
      <dgm:prSet presAssocID="{0B38A185-4DDA-4A8B-BCF0-B3343598B13E}" presName="CompostProcess" presStyleCnt="0">
        <dgm:presLayoutVars>
          <dgm:dir/>
          <dgm:resizeHandles val="exact"/>
        </dgm:presLayoutVars>
      </dgm:prSet>
      <dgm:spPr/>
    </dgm:pt>
    <dgm:pt modelId="{A2E4F444-50AF-4CCB-BCF5-5DF18034105C}" type="pres">
      <dgm:prSet presAssocID="{0B38A185-4DDA-4A8B-BCF0-B3343598B13E}" presName="arrow" presStyleLbl="bgShp" presStyleIdx="0" presStyleCnt="1" custLinFactNeighborX="956"/>
      <dgm:spPr/>
    </dgm:pt>
    <dgm:pt modelId="{C8292B8D-E73C-41FD-9702-054FDA2AEB8F}" type="pres">
      <dgm:prSet presAssocID="{0B38A185-4DDA-4A8B-BCF0-B3343598B13E}" presName="linearProcess" presStyleCnt="0"/>
      <dgm:spPr/>
    </dgm:pt>
    <dgm:pt modelId="{EC740BFE-A218-4F96-BF01-B7F86F003370}" type="pres">
      <dgm:prSet presAssocID="{5AA0B699-6766-4318-BFD5-687276C04F71}" presName="textNode" presStyleLbl="node1" presStyleIdx="0" presStyleCnt="5">
        <dgm:presLayoutVars>
          <dgm:bulletEnabled val="1"/>
        </dgm:presLayoutVars>
      </dgm:prSet>
      <dgm:spPr/>
    </dgm:pt>
    <dgm:pt modelId="{BACEE1E6-0B5F-4880-A952-53A4B69527C5}" type="pres">
      <dgm:prSet presAssocID="{456977F2-7B21-4B82-B4EA-820C64B45123}" presName="sibTrans" presStyleCnt="0"/>
      <dgm:spPr/>
    </dgm:pt>
    <dgm:pt modelId="{ED4D3855-E43A-42C2-8217-EC84B1E21EA6}" type="pres">
      <dgm:prSet presAssocID="{A170D42B-5BE3-4291-8B42-CA25258DBAD3}" presName="textNode" presStyleLbl="node1" presStyleIdx="1" presStyleCnt="5">
        <dgm:presLayoutVars>
          <dgm:bulletEnabled val="1"/>
        </dgm:presLayoutVars>
      </dgm:prSet>
      <dgm:spPr/>
    </dgm:pt>
    <dgm:pt modelId="{BE960BD2-8D92-45B5-9D54-272C116AB3C1}" type="pres">
      <dgm:prSet presAssocID="{0625CC8B-1452-4800-9E1E-C862160D433E}" presName="sibTrans" presStyleCnt="0"/>
      <dgm:spPr/>
    </dgm:pt>
    <dgm:pt modelId="{EE321D13-E578-4C84-8642-554C6503A7AA}" type="pres">
      <dgm:prSet presAssocID="{5B53AF96-9E4F-4EC9-AD7B-FF492B590D88}" presName="textNode" presStyleLbl="node1" presStyleIdx="2" presStyleCnt="5">
        <dgm:presLayoutVars>
          <dgm:bulletEnabled val="1"/>
        </dgm:presLayoutVars>
      </dgm:prSet>
      <dgm:spPr/>
    </dgm:pt>
    <dgm:pt modelId="{E8539F52-EAC2-49B9-92DA-866025AAB023}" type="pres">
      <dgm:prSet presAssocID="{0D942E10-73B4-4B0A-B027-17C81EF9158F}" presName="sibTrans" presStyleCnt="0"/>
      <dgm:spPr/>
    </dgm:pt>
    <dgm:pt modelId="{1B2B68AC-26A3-4811-B720-68848B66D6C6}" type="pres">
      <dgm:prSet presAssocID="{359E334D-53E5-4358-ACB5-D38D2BAF1095}" presName="textNode" presStyleLbl="node1" presStyleIdx="3" presStyleCnt="5">
        <dgm:presLayoutVars>
          <dgm:bulletEnabled val="1"/>
        </dgm:presLayoutVars>
      </dgm:prSet>
      <dgm:spPr/>
    </dgm:pt>
    <dgm:pt modelId="{06136295-841D-4A6B-B3C1-C6FE25A7CF4B}" type="pres">
      <dgm:prSet presAssocID="{7742350F-269A-47E4-8A41-26465D518813}" presName="sibTrans" presStyleCnt="0"/>
      <dgm:spPr/>
    </dgm:pt>
    <dgm:pt modelId="{3804E859-4909-488E-8FB2-2387F6599C11}" type="pres">
      <dgm:prSet presAssocID="{AD503430-5CDB-4B88-9314-C0CB455FA868}" presName="textNode" presStyleLbl="node1" presStyleIdx="4" presStyleCnt="5">
        <dgm:presLayoutVars>
          <dgm:bulletEnabled val="1"/>
        </dgm:presLayoutVars>
      </dgm:prSet>
      <dgm:spPr/>
    </dgm:pt>
  </dgm:ptLst>
  <dgm:cxnLst>
    <dgm:cxn modelId="{53509805-074D-4FB3-8507-108CC9279C9B}" type="presOf" srcId="{AD503430-5CDB-4B88-9314-C0CB455FA868}" destId="{3804E859-4909-488E-8FB2-2387F6599C11}" srcOrd="0" destOrd="0" presId="urn:microsoft.com/office/officeart/2005/8/layout/hProcess9"/>
    <dgm:cxn modelId="{E732E717-03E8-47A0-A9C1-7DE81698D0DA}" srcId="{0B38A185-4DDA-4A8B-BCF0-B3343598B13E}" destId="{5B53AF96-9E4F-4EC9-AD7B-FF492B590D88}" srcOrd="2" destOrd="0" parTransId="{E3732BB8-A43E-449D-9AC4-E97786899B07}" sibTransId="{0D942E10-73B4-4B0A-B027-17C81EF9158F}"/>
    <dgm:cxn modelId="{9E103827-8415-4F7E-B0D9-30861E423267}" type="presOf" srcId="{5B53AF96-9E4F-4EC9-AD7B-FF492B590D88}" destId="{EE321D13-E578-4C84-8642-554C6503A7AA}" srcOrd="0" destOrd="0" presId="urn:microsoft.com/office/officeart/2005/8/layout/hProcess9"/>
    <dgm:cxn modelId="{E532E24C-75AF-49EE-82BE-4BFDE8BB6887}" type="presOf" srcId="{359E334D-53E5-4358-ACB5-D38D2BAF1095}" destId="{1B2B68AC-26A3-4811-B720-68848B66D6C6}" srcOrd="0" destOrd="0" presId="urn:microsoft.com/office/officeart/2005/8/layout/hProcess9"/>
    <dgm:cxn modelId="{DFB9F877-AD6C-44F7-9564-74E9F63B1B3B}" srcId="{0B38A185-4DDA-4A8B-BCF0-B3343598B13E}" destId="{A170D42B-5BE3-4291-8B42-CA25258DBAD3}" srcOrd="1" destOrd="0" parTransId="{2C1EC5B1-7A8A-4CDF-9847-7DF803AEF7A9}" sibTransId="{0625CC8B-1452-4800-9E1E-C862160D433E}"/>
    <dgm:cxn modelId="{6F909487-8707-48A3-9182-29556BDEE372}" srcId="{0B38A185-4DDA-4A8B-BCF0-B3343598B13E}" destId="{359E334D-53E5-4358-ACB5-D38D2BAF1095}" srcOrd="3" destOrd="0" parTransId="{D8553CA1-6F11-4A55-849D-C4337121F1BD}" sibTransId="{7742350F-269A-47E4-8A41-26465D518813}"/>
    <dgm:cxn modelId="{28068DB5-6D51-4D33-AF1D-DD949F793ACB}" type="presOf" srcId="{5AA0B699-6766-4318-BFD5-687276C04F71}" destId="{EC740BFE-A218-4F96-BF01-B7F86F003370}" srcOrd="0" destOrd="0" presId="urn:microsoft.com/office/officeart/2005/8/layout/hProcess9"/>
    <dgm:cxn modelId="{35AD10B8-274D-451E-A3E3-838356FCFA94}" srcId="{0B38A185-4DDA-4A8B-BCF0-B3343598B13E}" destId="{5AA0B699-6766-4318-BFD5-687276C04F71}" srcOrd="0" destOrd="0" parTransId="{9F69504A-9710-4925-8EA7-78D746AD12D4}" sibTransId="{456977F2-7B21-4B82-B4EA-820C64B45123}"/>
    <dgm:cxn modelId="{1ABC97BF-E04B-4DAE-907D-FFEF61CC0A17}" srcId="{0B38A185-4DDA-4A8B-BCF0-B3343598B13E}" destId="{AD503430-5CDB-4B88-9314-C0CB455FA868}" srcOrd="4" destOrd="0" parTransId="{158145E5-086A-41E7-B47B-2BFDD0F44344}" sibTransId="{2A7647D5-D737-4209-BB4F-756CDF5E4C42}"/>
    <dgm:cxn modelId="{9A8341E4-924B-4CC6-85D0-5E93D223A3CF}" type="presOf" srcId="{A170D42B-5BE3-4291-8B42-CA25258DBAD3}" destId="{ED4D3855-E43A-42C2-8217-EC84B1E21EA6}" srcOrd="0" destOrd="0" presId="urn:microsoft.com/office/officeart/2005/8/layout/hProcess9"/>
    <dgm:cxn modelId="{88E6C6FA-A54A-4CE7-ACE5-B744F9764481}" type="presOf" srcId="{0B38A185-4DDA-4A8B-BCF0-B3343598B13E}" destId="{4D89CB64-4350-4F50-941C-9116CFE493F8}" srcOrd="0" destOrd="0" presId="urn:microsoft.com/office/officeart/2005/8/layout/hProcess9"/>
    <dgm:cxn modelId="{5C8FA178-FF5D-4A3A-9183-BA8E12891FC6}" type="presParOf" srcId="{4D89CB64-4350-4F50-941C-9116CFE493F8}" destId="{A2E4F444-50AF-4CCB-BCF5-5DF18034105C}" srcOrd="0" destOrd="0" presId="urn:microsoft.com/office/officeart/2005/8/layout/hProcess9"/>
    <dgm:cxn modelId="{C5569B52-A303-4995-8C89-3AA73845EBE4}" type="presParOf" srcId="{4D89CB64-4350-4F50-941C-9116CFE493F8}" destId="{C8292B8D-E73C-41FD-9702-054FDA2AEB8F}" srcOrd="1" destOrd="0" presId="urn:microsoft.com/office/officeart/2005/8/layout/hProcess9"/>
    <dgm:cxn modelId="{21F36733-9EAD-4657-AE32-E2F2E398528D}" type="presParOf" srcId="{C8292B8D-E73C-41FD-9702-054FDA2AEB8F}" destId="{EC740BFE-A218-4F96-BF01-B7F86F003370}" srcOrd="0" destOrd="0" presId="urn:microsoft.com/office/officeart/2005/8/layout/hProcess9"/>
    <dgm:cxn modelId="{8CCF8ADD-74F0-4AD6-BB20-0CD70B8969D4}" type="presParOf" srcId="{C8292B8D-E73C-41FD-9702-054FDA2AEB8F}" destId="{BACEE1E6-0B5F-4880-A952-53A4B69527C5}" srcOrd="1" destOrd="0" presId="urn:microsoft.com/office/officeart/2005/8/layout/hProcess9"/>
    <dgm:cxn modelId="{97973412-9827-4AED-AF94-ED5E71392FDB}" type="presParOf" srcId="{C8292B8D-E73C-41FD-9702-054FDA2AEB8F}" destId="{ED4D3855-E43A-42C2-8217-EC84B1E21EA6}" srcOrd="2" destOrd="0" presId="urn:microsoft.com/office/officeart/2005/8/layout/hProcess9"/>
    <dgm:cxn modelId="{39284895-DB8A-4B1F-872B-30B147EFA04E}" type="presParOf" srcId="{C8292B8D-E73C-41FD-9702-054FDA2AEB8F}" destId="{BE960BD2-8D92-45B5-9D54-272C116AB3C1}" srcOrd="3" destOrd="0" presId="urn:microsoft.com/office/officeart/2005/8/layout/hProcess9"/>
    <dgm:cxn modelId="{B7720EA2-39A9-4597-963A-3DCF50A16DFD}" type="presParOf" srcId="{C8292B8D-E73C-41FD-9702-054FDA2AEB8F}" destId="{EE321D13-E578-4C84-8642-554C6503A7AA}" srcOrd="4" destOrd="0" presId="urn:microsoft.com/office/officeart/2005/8/layout/hProcess9"/>
    <dgm:cxn modelId="{7AF6535E-C9CD-43C2-A485-3873D12B2D9C}" type="presParOf" srcId="{C8292B8D-E73C-41FD-9702-054FDA2AEB8F}" destId="{E8539F52-EAC2-49B9-92DA-866025AAB023}" srcOrd="5" destOrd="0" presId="urn:microsoft.com/office/officeart/2005/8/layout/hProcess9"/>
    <dgm:cxn modelId="{19C78266-1066-42C1-83D8-69E41A4FDA4E}" type="presParOf" srcId="{C8292B8D-E73C-41FD-9702-054FDA2AEB8F}" destId="{1B2B68AC-26A3-4811-B720-68848B66D6C6}" srcOrd="6" destOrd="0" presId="urn:microsoft.com/office/officeart/2005/8/layout/hProcess9"/>
    <dgm:cxn modelId="{DA85F275-144F-4F37-AA83-87EE0B727B38}" type="presParOf" srcId="{C8292B8D-E73C-41FD-9702-054FDA2AEB8F}" destId="{06136295-841D-4A6B-B3C1-C6FE25A7CF4B}" srcOrd="7" destOrd="0" presId="urn:microsoft.com/office/officeart/2005/8/layout/hProcess9"/>
    <dgm:cxn modelId="{018A49BB-620B-45BB-97E3-C4027313BC5B}" type="presParOf" srcId="{C8292B8D-E73C-41FD-9702-054FDA2AEB8F}" destId="{3804E859-4909-488E-8FB2-2387F6599C11}" srcOrd="8" destOrd="0" presId="urn:microsoft.com/office/officeart/2005/8/layout/hProcess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88623AA0-AC20-4093-8EF1-B77311046B2F}" type="doc">
      <dgm:prSet loTypeId="urn:microsoft.com/office/officeart/2005/8/layout/hChevron3" loCatId="process" qsTypeId="urn:microsoft.com/office/officeart/2005/8/quickstyle/simple1" qsCatId="simple" csTypeId="urn:microsoft.com/office/officeart/2005/8/colors/accent1_2" csCatId="accent1" phldr="1"/>
      <dgm:spPr/>
    </dgm:pt>
    <dgm:pt modelId="{5AE97964-CF91-45D4-9FD1-88734ED91568}">
      <dgm:prSet phldrT="[Text]" custT="1"/>
      <dgm:spPr>
        <a:solidFill>
          <a:schemeClr val="accent1">
            <a:lumMod val="60000"/>
            <a:lumOff val="40000"/>
          </a:schemeClr>
        </a:solidFill>
      </dgm:spPr>
      <dgm:t>
        <a:bodyPr/>
        <a:lstStyle/>
        <a:p>
          <a:r>
            <a:rPr lang="zh-CN" altLang="en-US" sz="2000" b="1" dirty="0"/>
            <a:t>询价</a:t>
          </a:r>
        </a:p>
      </dgm:t>
    </dgm:pt>
    <dgm:pt modelId="{CBCE968F-A87B-4485-B59D-10E3CE68EACC}" cxnId="{3CFF334B-86D3-489F-A92D-0476650CA4DF}" type="parTrans">
      <dgm:prSet/>
      <dgm:spPr/>
      <dgm:t>
        <a:bodyPr/>
        <a:lstStyle/>
        <a:p>
          <a:endParaRPr lang="zh-CN" altLang="en-US"/>
        </a:p>
      </dgm:t>
    </dgm:pt>
    <dgm:pt modelId="{D0389F75-D54E-4AE8-95D5-EE142849F239}" cxnId="{3CFF334B-86D3-489F-A92D-0476650CA4DF}" type="sibTrans">
      <dgm:prSet/>
      <dgm:spPr/>
      <dgm:t>
        <a:bodyPr/>
        <a:lstStyle/>
        <a:p>
          <a:endParaRPr lang="zh-CN" altLang="en-US"/>
        </a:p>
      </dgm:t>
    </dgm:pt>
    <dgm:pt modelId="{0C51E292-C147-45F0-B116-518E69A23BF3}">
      <dgm:prSet phldrT="[Text]" custT="1"/>
      <dgm:spPr>
        <a:solidFill>
          <a:schemeClr val="accent1">
            <a:lumMod val="60000"/>
            <a:lumOff val="40000"/>
          </a:schemeClr>
        </a:solidFill>
      </dgm:spPr>
      <dgm:t>
        <a:bodyPr/>
        <a:lstStyle/>
        <a:p>
          <a:r>
            <a:rPr lang="zh-CN" altLang="en-US" sz="2000" b="1" dirty="0"/>
            <a:t>报价</a:t>
          </a:r>
        </a:p>
      </dgm:t>
    </dgm:pt>
    <dgm:pt modelId="{C56B0382-A08C-4C28-9D2A-1E929A019950}" cxnId="{FB980433-93DC-461B-B4A4-C6B7809FC75E}" type="parTrans">
      <dgm:prSet/>
      <dgm:spPr/>
      <dgm:t>
        <a:bodyPr/>
        <a:lstStyle/>
        <a:p>
          <a:endParaRPr lang="zh-CN" altLang="en-US"/>
        </a:p>
      </dgm:t>
    </dgm:pt>
    <dgm:pt modelId="{DC425BD2-49B5-462D-85AB-52FE38227801}" cxnId="{FB980433-93DC-461B-B4A4-C6B7809FC75E}" type="sibTrans">
      <dgm:prSet/>
      <dgm:spPr/>
      <dgm:t>
        <a:bodyPr/>
        <a:lstStyle/>
        <a:p>
          <a:endParaRPr lang="zh-CN" altLang="en-US"/>
        </a:p>
      </dgm:t>
    </dgm:pt>
    <dgm:pt modelId="{45C1A061-96F3-42DF-9261-A03AD0FDBB2C}">
      <dgm:prSet phldrT="[Text]" custT="1"/>
      <dgm:spPr>
        <a:solidFill>
          <a:schemeClr val="accent1">
            <a:lumMod val="60000"/>
            <a:lumOff val="40000"/>
          </a:schemeClr>
        </a:solidFill>
      </dgm:spPr>
      <dgm:t>
        <a:bodyPr/>
        <a:lstStyle/>
        <a:p>
          <a:r>
            <a:rPr lang="zh-CN" altLang="en-US" sz="2000" b="1" dirty="0"/>
            <a:t>获取订单</a:t>
          </a:r>
        </a:p>
      </dgm:t>
    </dgm:pt>
    <dgm:pt modelId="{5AF38054-2E6B-4336-83DA-E835DCE4319F}" cxnId="{BF9513EF-73C8-41AA-8799-568295052122}" type="parTrans">
      <dgm:prSet/>
      <dgm:spPr/>
      <dgm:t>
        <a:bodyPr/>
        <a:lstStyle/>
        <a:p>
          <a:endParaRPr lang="zh-CN" altLang="en-US"/>
        </a:p>
      </dgm:t>
    </dgm:pt>
    <dgm:pt modelId="{DC9C7EAB-909B-4F7F-A7C8-B25331184379}" cxnId="{BF9513EF-73C8-41AA-8799-568295052122}" type="sibTrans">
      <dgm:prSet/>
      <dgm:spPr/>
      <dgm:t>
        <a:bodyPr/>
        <a:lstStyle/>
        <a:p>
          <a:endParaRPr lang="zh-CN" altLang="en-US"/>
        </a:p>
      </dgm:t>
    </dgm:pt>
    <dgm:pt modelId="{45807DC5-0DE9-4E57-8E7F-C231347053A3}">
      <dgm:prSet phldrT="[Text]" custT="1"/>
      <dgm:spPr>
        <a:solidFill>
          <a:schemeClr val="accent1">
            <a:lumMod val="60000"/>
            <a:lumOff val="40000"/>
          </a:schemeClr>
        </a:solidFill>
      </dgm:spPr>
      <dgm:t>
        <a:bodyPr/>
        <a:lstStyle/>
        <a:p>
          <a:r>
            <a:rPr lang="zh-CN" altLang="en-US" sz="2000" b="1" dirty="0"/>
            <a:t>处理订单</a:t>
          </a:r>
        </a:p>
      </dgm:t>
    </dgm:pt>
    <dgm:pt modelId="{DD41EF03-F722-4CC6-9D37-CF3CB252FC4F}" cxnId="{102DCEDF-3BC4-468D-88F0-02CFC1AA776B}" type="parTrans">
      <dgm:prSet/>
      <dgm:spPr/>
      <dgm:t>
        <a:bodyPr/>
        <a:lstStyle/>
        <a:p>
          <a:endParaRPr lang="zh-CN" altLang="en-US"/>
        </a:p>
      </dgm:t>
    </dgm:pt>
    <dgm:pt modelId="{75E7D824-06A6-498E-8323-0081F8F1A0C4}" cxnId="{102DCEDF-3BC4-468D-88F0-02CFC1AA776B}" type="sibTrans">
      <dgm:prSet/>
      <dgm:spPr/>
      <dgm:t>
        <a:bodyPr/>
        <a:lstStyle/>
        <a:p>
          <a:endParaRPr lang="zh-CN" altLang="en-US"/>
        </a:p>
      </dgm:t>
    </dgm:pt>
    <dgm:pt modelId="{967C0AE2-233F-4E9F-9548-794163519467}">
      <dgm:prSet phldrT="[Text]" custT="1"/>
      <dgm:spPr>
        <a:solidFill>
          <a:schemeClr val="accent1">
            <a:lumMod val="75000"/>
          </a:schemeClr>
        </a:solidFill>
      </dgm:spPr>
      <dgm:t>
        <a:bodyPr/>
        <a:lstStyle/>
        <a:p>
          <a:r>
            <a:rPr lang="zh-CN" altLang="en-US" sz="2000" b="1" dirty="0"/>
            <a:t>出具账单</a:t>
          </a:r>
        </a:p>
      </dgm:t>
    </dgm:pt>
    <dgm:pt modelId="{D8A83784-81F0-45CD-9CD8-EB04DB8DA7B0}" cxnId="{645A3EDD-DDA6-4383-B3A3-055C632C7275}" type="parTrans">
      <dgm:prSet/>
      <dgm:spPr/>
      <dgm:t>
        <a:bodyPr/>
        <a:lstStyle/>
        <a:p>
          <a:endParaRPr lang="zh-CN" altLang="en-US"/>
        </a:p>
      </dgm:t>
    </dgm:pt>
    <dgm:pt modelId="{A2513F08-2285-446D-9F5A-D2C0C9166A69}" cxnId="{645A3EDD-DDA6-4383-B3A3-055C632C7275}" type="sibTrans">
      <dgm:prSet/>
      <dgm:spPr/>
      <dgm:t>
        <a:bodyPr/>
        <a:lstStyle/>
        <a:p>
          <a:endParaRPr lang="zh-CN" altLang="en-US"/>
        </a:p>
      </dgm:t>
    </dgm:pt>
    <dgm:pt modelId="{5DB2C96C-AF68-4C71-BB14-B9BD2419E1EA}">
      <dgm:prSet phldrT="[Text]" custT="1"/>
      <dgm:spPr>
        <a:solidFill>
          <a:schemeClr val="accent1">
            <a:lumMod val="75000"/>
          </a:schemeClr>
        </a:solidFill>
      </dgm:spPr>
      <dgm:t>
        <a:bodyPr/>
        <a:lstStyle/>
        <a:p>
          <a:r>
            <a:rPr lang="zh-CN" altLang="en-US" sz="2000" b="1" dirty="0"/>
            <a:t>收款</a:t>
          </a:r>
        </a:p>
      </dgm:t>
    </dgm:pt>
    <dgm:pt modelId="{7B8B9D3A-C602-41E8-AD68-857F9840FA9A}" cxnId="{740817D9-FFC9-4E1A-9E49-05F4ABC1FE58}" type="parTrans">
      <dgm:prSet/>
      <dgm:spPr/>
      <dgm:t>
        <a:bodyPr/>
        <a:lstStyle/>
        <a:p>
          <a:endParaRPr lang="zh-CN" altLang="en-US"/>
        </a:p>
      </dgm:t>
    </dgm:pt>
    <dgm:pt modelId="{C76CB2EB-4E0D-41A9-8125-718FC200F86F}" cxnId="{740817D9-FFC9-4E1A-9E49-05F4ABC1FE58}" type="sibTrans">
      <dgm:prSet/>
      <dgm:spPr/>
      <dgm:t>
        <a:bodyPr/>
        <a:lstStyle/>
        <a:p>
          <a:endParaRPr lang="zh-CN" altLang="en-US"/>
        </a:p>
      </dgm:t>
    </dgm:pt>
    <dgm:pt modelId="{471C4BEE-7F2C-4A7D-B38D-BBD526F6C818}">
      <dgm:prSet phldrT="[Text]" custT="1"/>
      <dgm:spPr>
        <a:solidFill>
          <a:schemeClr val="accent1">
            <a:lumMod val="75000"/>
          </a:schemeClr>
        </a:solidFill>
      </dgm:spPr>
      <dgm:t>
        <a:bodyPr/>
        <a:lstStyle/>
        <a:p>
          <a:r>
            <a:rPr lang="zh-CN" altLang="en-US" sz="2000" b="1" dirty="0"/>
            <a:t>催款</a:t>
          </a:r>
        </a:p>
      </dgm:t>
    </dgm:pt>
    <dgm:pt modelId="{901E6C7B-E7E5-4B08-A1E3-C556FFB666DC}" cxnId="{CCDDF63D-2E71-4E2C-AA5B-E95112C0096F}" type="parTrans">
      <dgm:prSet/>
      <dgm:spPr/>
      <dgm:t>
        <a:bodyPr/>
        <a:lstStyle/>
        <a:p>
          <a:endParaRPr lang="zh-CN" altLang="en-US"/>
        </a:p>
      </dgm:t>
    </dgm:pt>
    <dgm:pt modelId="{1CB778C1-2BF2-435F-8793-D6AF1FF492ED}" cxnId="{CCDDF63D-2E71-4E2C-AA5B-E95112C0096F}" type="sibTrans">
      <dgm:prSet/>
      <dgm:spPr/>
      <dgm:t>
        <a:bodyPr/>
        <a:lstStyle/>
        <a:p>
          <a:endParaRPr lang="zh-CN" altLang="en-US"/>
        </a:p>
      </dgm:t>
    </dgm:pt>
    <dgm:pt modelId="{7634A5BD-A1D5-4FF9-A1E8-0BA39EF787BD}" type="pres">
      <dgm:prSet presAssocID="{88623AA0-AC20-4093-8EF1-B77311046B2F}" presName="Name0" presStyleCnt="0">
        <dgm:presLayoutVars>
          <dgm:dir/>
          <dgm:resizeHandles val="exact"/>
        </dgm:presLayoutVars>
      </dgm:prSet>
      <dgm:spPr/>
    </dgm:pt>
    <dgm:pt modelId="{A92FE9C5-457F-419B-AB34-961C009CE466}" type="pres">
      <dgm:prSet presAssocID="{5AE97964-CF91-45D4-9FD1-88734ED91568}" presName="parTxOnly" presStyleLbl="node1" presStyleIdx="0" presStyleCnt="7">
        <dgm:presLayoutVars>
          <dgm:bulletEnabled val="1"/>
        </dgm:presLayoutVars>
      </dgm:prSet>
      <dgm:spPr/>
    </dgm:pt>
    <dgm:pt modelId="{7E6E5DDB-2E3B-44E4-83CF-2C44C7287519}" type="pres">
      <dgm:prSet presAssocID="{D0389F75-D54E-4AE8-95D5-EE142849F239}" presName="parSpace" presStyleCnt="0"/>
      <dgm:spPr/>
    </dgm:pt>
    <dgm:pt modelId="{D59594C4-F3E7-4E00-B62E-0F0CE41C0D9B}" type="pres">
      <dgm:prSet presAssocID="{0C51E292-C147-45F0-B116-518E69A23BF3}" presName="parTxOnly" presStyleLbl="node1" presStyleIdx="1" presStyleCnt="7">
        <dgm:presLayoutVars>
          <dgm:bulletEnabled val="1"/>
        </dgm:presLayoutVars>
      </dgm:prSet>
      <dgm:spPr/>
    </dgm:pt>
    <dgm:pt modelId="{A402F1BB-2C70-4347-9AD3-2327EF79FA8D}" type="pres">
      <dgm:prSet presAssocID="{DC425BD2-49B5-462D-85AB-52FE38227801}" presName="parSpace" presStyleCnt="0"/>
      <dgm:spPr/>
    </dgm:pt>
    <dgm:pt modelId="{660DC4DB-2ED0-4693-8592-35F9071E312E}" type="pres">
      <dgm:prSet presAssocID="{45C1A061-96F3-42DF-9261-A03AD0FDBB2C}" presName="parTxOnly" presStyleLbl="node1" presStyleIdx="2" presStyleCnt="7">
        <dgm:presLayoutVars>
          <dgm:bulletEnabled val="1"/>
        </dgm:presLayoutVars>
      </dgm:prSet>
      <dgm:spPr/>
    </dgm:pt>
    <dgm:pt modelId="{27EFCA3E-AD4F-4B38-8BFD-E510B465D8C4}" type="pres">
      <dgm:prSet presAssocID="{DC9C7EAB-909B-4F7F-A7C8-B25331184379}" presName="parSpace" presStyleCnt="0"/>
      <dgm:spPr/>
    </dgm:pt>
    <dgm:pt modelId="{B0ACFC7D-BFD7-4A23-9094-B1ED6F5D072F}" type="pres">
      <dgm:prSet presAssocID="{45807DC5-0DE9-4E57-8E7F-C231347053A3}" presName="parTxOnly" presStyleLbl="node1" presStyleIdx="3" presStyleCnt="7">
        <dgm:presLayoutVars>
          <dgm:bulletEnabled val="1"/>
        </dgm:presLayoutVars>
      </dgm:prSet>
      <dgm:spPr/>
    </dgm:pt>
    <dgm:pt modelId="{858D9E96-4315-41BE-9D89-D3C8F735F926}" type="pres">
      <dgm:prSet presAssocID="{75E7D824-06A6-498E-8323-0081F8F1A0C4}" presName="parSpace" presStyleCnt="0"/>
      <dgm:spPr/>
    </dgm:pt>
    <dgm:pt modelId="{C0BD53E8-AFCC-4E26-9352-8D4FD303ADEB}" type="pres">
      <dgm:prSet presAssocID="{967C0AE2-233F-4E9F-9548-794163519467}" presName="parTxOnly" presStyleLbl="node1" presStyleIdx="4" presStyleCnt="7">
        <dgm:presLayoutVars>
          <dgm:bulletEnabled val="1"/>
        </dgm:presLayoutVars>
      </dgm:prSet>
      <dgm:spPr/>
    </dgm:pt>
    <dgm:pt modelId="{F7C69226-E486-43BD-B440-B43C0D6D86DF}" type="pres">
      <dgm:prSet presAssocID="{A2513F08-2285-446D-9F5A-D2C0C9166A69}" presName="parSpace" presStyleCnt="0"/>
      <dgm:spPr/>
    </dgm:pt>
    <dgm:pt modelId="{30BEE72C-A775-42EF-B8BD-EBE9062052B5}" type="pres">
      <dgm:prSet presAssocID="{5DB2C96C-AF68-4C71-BB14-B9BD2419E1EA}" presName="parTxOnly" presStyleLbl="node1" presStyleIdx="5" presStyleCnt="7">
        <dgm:presLayoutVars>
          <dgm:bulletEnabled val="1"/>
        </dgm:presLayoutVars>
      </dgm:prSet>
      <dgm:spPr/>
    </dgm:pt>
    <dgm:pt modelId="{8D14E921-5B1F-4EFB-98DA-50AF298BCF6C}" type="pres">
      <dgm:prSet presAssocID="{C76CB2EB-4E0D-41A9-8125-718FC200F86F}" presName="parSpace" presStyleCnt="0"/>
      <dgm:spPr/>
    </dgm:pt>
    <dgm:pt modelId="{6C5A9B62-3E59-4D73-ACF6-0D57B211E072}" type="pres">
      <dgm:prSet presAssocID="{471C4BEE-7F2C-4A7D-B38D-BBD526F6C818}" presName="parTxOnly" presStyleLbl="node1" presStyleIdx="6" presStyleCnt="7">
        <dgm:presLayoutVars>
          <dgm:bulletEnabled val="1"/>
        </dgm:presLayoutVars>
      </dgm:prSet>
      <dgm:spPr/>
    </dgm:pt>
  </dgm:ptLst>
  <dgm:cxnLst>
    <dgm:cxn modelId="{6BC38612-30D8-4436-89A6-FA2245C95C9B}" type="presOf" srcId="{471C4BEE-7F2C-4A7D-B38D-BBD526F6C818}" destId="{6C5A9B62-3E59-4D73-ACF6-0D57B211E072}" srcOrd="0" destOrd="0" presId="urn:microsoft.com/office/officeart/2005/8/layout/hChevron3"/>
    <dgm:cxn modelId="{37B4F516-09B4-40FB-BFA9-088A3D757C8B}" type="presOf" srcId="{45807DC5-0DE9-4E57-8E7F-C231347053A3}" destId="{B0ACFC7D-BFD7-4A23-9094-B1ED6F5D072F}" srcOrd="0" destOrd="0" presId="urn:microsoft.com/office/officeart/2005/8/layout/hChevron3"/>
    <dgm:cxn modelId="{FB980433-93DC-461B-B4A4-C6B7809FC75E}" srcId="{88623AA0-AC20-4093-8EF1-B77311046B2F}" destId="{0C51E292-C147-45F0-B116-518E69A23BF3}" srcOrd="1" destOrd="0" parTransId="{C56B0382-A08C-4C28-9D2A-1E929A019950}" sibTransId="{DC425BD2-49B5-462D-85AB-52FE38227801}"/>
    <dgm:cxn modelId="{CCDDF63D-2E71-4E2C-AA5B-E95112C0096F}" srcId="{88623AA0-AC20-4093-8EF1-B77311046B2F}" destId="{471C4BEE-7F2C-4A7D-B38D-BBD526F6C818}" srcOrd="6" destOrd="0" parTransId="{901E6C7B-E7E5-4B08-A1E3-C556FFB666DC}" sibTransId="{1CB778C1-2BF2-435F-8793-D6AF1FF492ED}"/>
    <dgm:cxn modelId="{3CFF334B-86D3-489F-A92D-0476650CA4DF}" srcId="{88623AA0-AC20-4093-8EF1-B77311046B2F}" destId="{5AE97964-CF91-45D4-9FD1-88734ED91568}" srcOrd="0" destOrd="0" parTransId="{CBCE968F-A87B-4485-B59D-10E3CE68EACC}" sibTransId="{D0389F75-D54E-4AE8-95D5-EE142849F239}"/>
    <dgm:cxn modelId="{7B29697D-E597-4EDB-B7E2-4AFE05B7FBD1}" type="presOf" srcId="{88623AA0-AC20-4093-8EF1-B77311046B2F}" destId="{7634A5BD-A1D5-4FF9-A1E8-0BA39EF787BD}" srcOrd="0" destOrd="0" presId="urn:microsoft.com/office/officeart/2005/8/layout/hChevron3"/>
    <dgm:cxn modelId="{653A7A8F-0E48-43D8-8062-FE23EC203E70}" type="presOf" srcId="{5DB2C96C-AF68-4C71-BB14-B9BD2419E1EA}" destId="{30BEE72C-A775-42EF-B8BD-EBE9062052B5}" srcOrd="0" destOrd="0" presId="urn:microsoft.com/office/officeart/2005/8/layout/hChevron3"/>
    <dgm:cxn modelId="{8CC0EAA6-C492-48F6-A1C7-2D098553A852}" type="presOf" srcId="{0C51E292-C147-45F0-B116-518E69A23BF3}" destId="{D59594C4-F3E7-4E00-B62E-0F0CE41C0D9B}" srcOrd="0" destOrd="0" presId="urn:microsoft.com/office/officeart/2005/8/layout/hChevron3"/>
    <dgm:cxn modelId="{D8472BCE-D556-47BD-BB80-D32D2A847D81}" type="presOf" srcId="{967C0AE2-233F-4E9F-9548-794163519467}" destId="{C0BD53E8-AFCC-4E26-9352-8D4FD303ADEB}" srcOrd="0" destOrd="0" presId="urn:microsoft.com/office/officeart/2005/8/layout/hChevron3"/>
    <dgm:cxn modelId="{740817D9-FFC9-4E1A-9E49-05F4ABC1FE58}" srcId="{88623AA0-AC20-4093-8EF1-B77311046B2F}" destId="{5DB2C96C-AF68-4C71-BB14-B9BD2419E1EA}" srcOrd="5" destOrd="0" parTransId="{7B8B9D3A-C602-41E8-AD68-857F9840FA9A}" sibTransId="{C76CB2EB-4E0D-41A9-8125-718FC200F86F}"/>
    <dgm:cxn modelId="{645A3EDD-DDA6-4383-B3A3-055C632C7275}" srcId="{88623AA0-AC20-4093-8EF1-B77311046B2F}" destId="{967C0AE2-233F-4E9F-9548-794163519467}" srcOrd="4" destOrd="0" parTransId="{D8A83784-81F0-45CD-9CD8-EB04DB8DA7B0}" sibTransId="{A2513F08-2285-446D-9F5A-D2C0C9166A69}"/>
    <dgm:cxn modelId="{102DCEDF-3BC4-468D-88F0-02CFC1AA776B}" srcId="{88623AA0-AC20-4093-8EF1-B77311046B2F}" destId="{45807DC5-0DE9-4E57-8E7F-C231347053A3}" srcOrd="3" destOrd="0" parTransId="{DD41EF03-F722-4CC6-9D37-CF3CB252FC4F}" sibTransId="{75E7D824-06A6-498E-8323-0081F8F1A0C4}"/>
    <dgm:cxn modelId="{C1E720E2-0272-44DE-B0A8-48914635783E}" type="presOf" srcId="{5AE97964-CF91-45D4-9FD1-88734ED91568}" destId="{A92FE9C5-457F-419B-AB34-961C009CE466}" srcOrd="0" destOrd="0" presId="urn:microsoft.com/office/officeart/2005/8/layout/hChevron3"/>
    <dgm:cxn modelId="{86697DE4-F4B6-441D-868C-DCF71426F027}" type="presOf" srcId="{45C1A061-96F3-42DF-9261-A03AD0FDBB2C}" destId="{660DC4DB-2ED0-4693-8592-35F9071E312E}" srcOrd="0" destOrd="0" presId="urn:microsoft.com/office/officeart/2005/8/layout/hChevron3"/>
    <dgm:cxn modelId="{BF9513EF-73C8-41AA-8799-568295052122}" srcId="{88623AA0-AC20-4093-8EF1-B77311046B2F}" destId="{45C1A061-96F3-42DF-9261-A03AD0FDBB2C}" srcOrd="2" destOrd="0" parTransId="{5AF38054-2E6B-4336-83DA-E835DCE4319F}" sibTransId="{DC9C7EAB-909B-4F7F-A7C8-B25331184379}"/>
    <dgm:cxn modelId="{7F869174-8DEB-4232-A689-0FF950CF48FC}" type="presParOf" srcId="{7634A5BD-A1D5-4FF9-A1E8-0BA39EF787BD}" destId="{A92FE9C5-457F-419B-AB34-961C009CE466}" srcOrd="0" destOrd="0" presId="urn:microsoft.com/office/officeart/2005/8/layout/hChevron3"/>
    <dgm:cxn modelId="{1AC39DFF-DE67-4E27-9A6D-19593818992E}" type="presParOf" srcId="{7634A5BD-A1D5-4FF9-A1E8-0BA39EF787BD}" destId="{7E6E5DDB-2E3B-44E4-83CF-2C44C7287519}" srcOrd="1" destOrd="0" presId="urn:microsoft.com/office/officeart/2005/8/layout/hChevron3"/>
    <dgm:cxn modelId="{D3E8ABC9-1A69-4057-A9DA-FF22E353F5CC}" type="presParOf" srcId="{7634A5BD-A1D5-4FF9-A1E8-0BA39EF787BD}" destId="{D59594C4-F3E7-4E00-B62E-0F0CE41C0D9B}" srcOrd="2" destOrd="0" presId="urn:microsoft.com/office/officeart/2005/8/layout/hChevron3"/>
    <dgm:cxn modelId="{65C94B14-83D6-425C-BDE2-5AC4032B979A}" type="presParOf" srcId="{7634A5BD-A1D5-4FF9-A1E8-0BA39EF787BD}" destId="{A402F1BB-2C70-4347-9AD3-2327EF79FA8D}" srcOrd="3" destOrd="0" presId="urn:microsoft.com/office/officeart/2005/8/layout/hChevron3"/>
    <dgm:cxn modelId="{00E22D24-C4CD-4874-9A33-818638A55178}" type="presParOf" srcId="{7634A5BD-A1D5-4FF9-A1E8-0BA39EF787BD}" destId="{660DC4DB-2ED0-4693-8592-35F9071E312E}" srcOrd="4" destOrd="0" presId="urn:microsoft.com/office/officeart/2005/8/layout/hChevron3"/>
    <dgm:cxn modelId="{2CC04E95-9768-41F8-898B-8036E7579AFA}" type="presParOf" srcId="{7634A5BD-A1D5-4FF9-A1E8-0BA39EF787BD}" destId="{27EFCA3E-AD4F-4B38-8BFD-E510B465D8C4}" srcOrd="5" destOrd="0" presId="urn:microsoft.com/office/officeart/2005/8/layout/hChevron3"/>
    <dgm:cxn modelId="{B5ED5ED1-C456-4E90-B0B3-8BCE26908567}" type="presParOf" srcId="{7634A5BD-A1D5-4FF9-A1E8-0BA39EF787BD}" destId="{B0ACFC7D-BFD7-4A23-9094-B1ED6F5D072F}" srcOrd="6" destOrd="0" presId="urn:microsoft.com/office/officeart/2005/8/layout/hChevron3"/>
    <dgm:cxn modelId="{36AC18B7-E229-4F72-B41A-18974D44886E}" type="presParOf" srcId="{7634A5BD-A1D5-4FF9-A1E8-0BA39EF787BD}" destId="{858D9E96-4315-41BE-9D89-D3C8F735F926}" srcOrd="7" destOrd="0" presId="urn:microsoft.com/office/officeart/2005/8/layout/hChevron3"/>
    <dgm:cxn modelId="{AF12F468-852B-4A12-AD49-2FD0BBB0A616}" type="presParOf" srcId="{7634A5BD-A1D5-4FF9-A1E8-0BA39EF787BD}" destId="{C0BD53E8-AFCC-4E26-9352-8D4FD303ADEB}" srcOrd="8" destOrd="0" presId="urn:microsoft.com/office/officeart/2005/8/layout/hChevron3"/>
    <dgm:cxn modelId="{12A3336C-6DD8-492A-B7FC-48458D9722FE}" type="presParOf" srcId="{7634A5BD-A1D5-4FF9-A1E8-0BA39EF787BD}" destId="{F7C69226-E486-43BD-B440-B43C0D6D86DF}" srcOrd="9" destOrd="0" presId="urn:microsoft.com/office/officeart/2005/8/layout/hChevron3"/>
    <dgm:cxn modelId="{2059EDF5-A88F-4549-BAE5-84D3ACC23213}" type="presParOf" srcId="{7634A5BD-A1D5-4FF9-A1E8-0BA39EF787BD}" destId="{30BEE72C-A775-42EF-B8BD-EBE9062052B5}" srcOrd="10" destOrd="0" presId="urn:microsoft.com/office/officeart/2005/8/layout/hChevron3"/>
    <dgm:cxn modelId="{0E3BFCCC-9E65-446A-9181-42A27D126FDA}" type="presParOf" srcId="{7634A5BD-A1D5-4FF9-A1E8-0BA39EF787BD}" destId="{8D14E921-5B1F-4EFB-98DA-50AF298BCF6C}" srcOrd="11" destOrd="0" presId="urn:microsoft.com/office/officeart/2005/8/layout/hChevron3"/>
    <dgm:cxn modelId="{A0A33435-5C27-4D7D-8C62-709D0334F045}" type="presParOf" srcId="{7634A5BD-A1D5-4FF9-A1E8-0BA39EF787BD}" destId="{6C5A9B62-3E59-4D73-ACF6-0D57B211E072}" srcOrd="12"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6705600" cy="825618"/>
        <a:chOff x="0" y="0"/>
        <a:chExt cx="6705600" cy="825618"/>
      </a:xfrm>
    </dsp:grpSpPr>
    <dsp:sp modelId="{58A04422-3395-4F2E-8E59-553545CB562D}">
      <dsp:nvSpPr>
        <dsp:cNvPr id="3" name="燕尾形 2"/>
        <dsp:cNvSpPr/>
      </dsp:nvSpPr>
      <dsp:spPr bwMode="white">
        <a:xfrm>
          <a:off x="0" y="0"/>
          <a:ext cx="2394857" cy="825618"/>
        </a:xfrm>
        <a:prstGeom prst="chevron">
          <a:avLst/>
        </a:prstGeom>
      </dsp:spPr>
      <dsp:style>
        <a:lnRef idx="0">
          <a:schemeClr val="lt1"/>
        </a:lnRef>
        <a:fillRef idx="3">
          <a:schemeClr val="accent2">
            <a:hueOff val="0"/>
            <a:satOff val="0"/>
            <a:lumOff val="0"/>
            <a:alpha val="100000"/>
          </a:schemeClr>
        </a:fillRef>
        <a:effectRef idx="3">
          <a:scrgbClr r="0" g="0" b="0"/>
        </a:effectRef>
        <a:fontRef idx="minor">
          <a:schemeClr val="lt1"/>
        </a:fontRef>
      </dsp:style>
      <dsp:txBody>
        <a:bodyPr lIns="96012" tIns="32004" rIns="32004" bIns="32004"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400" b="1" dirty="0"/>
            <a:t>输入</a:t>
          </a:r>
        </a:p>
      </dsp:txBody>
      <dsp:txXfrm>
        <a:off x="0" y="0"/>
        <a:ext cx="2394857" cy="825618"/>
      </dsp:txXfrm>
    </dsp:sp>
    <dsp:sp modelId="{65349F86-1013-415C-8A10-7D03F057D3F1}">
      <dsp:nvSpPr>
        <dsp:cNvPr id="4" name="燕尾形 3"/>
        <dsp:cNvSpPr/>
      </dsp:nvSpPr>
      <dsp:spPr bwMode="white">
        <a:xfrm>
          <a:off x="2155371" y="0"/>
          <a:ext cx="2394857" cy="825618"/>
        </a:xfrm>
        <a:prstGeom prst="chevron">
          <a:avLst/>
        </a:prstGeom>
        <a:solidFill>
          <a:srgbClr val="FFB83D"/>
        </a:solidFill>
      </dsp:spPr>
      <dsp:style>
        <a:lnRef idx="0">
          <a:schemeClr val="lt1"/>
        </a:lnRef>
        <a:fillRef idx="3">
          <a:schemeClr val="accent2">
            <a:hueOff val="10470000"/>
            <a:satOff val="-783"/>
            <a:lumOff val="10588"/>
            <a:alpha val="100000"/>
          </a:schemeClr>
        </a:fillRef>
        <a:effectRef idx="3">
          <a:scrgbClr r="0" g="0" b="0"/>
        </a:effectRef>
        <a:fontRef idx="minor">
          <a:schemeClr val="lt1"/>
        </a:fontRef>
      </dsp:style>
      <dsp:txBody>
        <a:bodyPr lIns="96012" tIns="32004" rIns="32004" bIns="32004"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400" b="1" dirty="0"/>
            <a:t>流程</a:t>
          </a:r>
        </a:p>
      </dsp:txBody>
      <dsp:txXfrm>
        <a:off x="2155371" y="0"/>
        <a:ext cx="2394857" cy="825618"/>
      </dsp:txXfrm>
    </dsp:sp>
    <dsp:sp modelId="{0A091E6D-FDF2-4FF4-9C0E-89ACE01AFACF}">
      <dsp:nvSpPr>
        <dsp:cNvPr id="5" name="燕尾形 4"/>
        <dsp:cNvSpPr/>
      </dsp:nvSpPr>
      <dsp:spPr bwMode="white">
        <a:xfrm>
          <a:off x="4310743" y="0"/>
          <a:ext cx="2394857" cy="825618"/>
        </a:xfrm>
        <a:prstGeom prst="chevron">
          <a:avLst/>
        </a:prstGeom>
      </dsp:spPr>
      <dsp:style>
        <a:lnRef idx="0">
          <a:schemeClr val="lt1"/>
        </a:lnRef>
        <a:fillRef idx="3">
          <a:schemeClr val="accent2">
            <a:hueOff val="20940000"/>
            <a:satOff val="-1568"/>
            <a:lumOff val="21176"/>
            <a:alpha val="100000"/>
          </a:schemeClr>
        </a:fillRef>
        <a:effectRef idx="3">
          <a:scrgbClr r="0" g="0" b="0"/>
        </a:effectRef>
        <a:fontRef idx="minor">
          <a:schemeClr val="lt1"/>
        </a:fontRef>
      </dsp:style>
      <dsp:txBody>
        <a:bodyPr lIns="96012" tIns="32004" rIns="32004" bIns="32004"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400" b="1" dirty="0"/>
            <a:t>输出</a:t>
          </a:r>
        </a:p>
      </dsp:txBody>
      <dsp:txXfrm>
        <a:off x="4310743" y="0"/>
        <a:ext cx="2394857" cy="825618"/>
      </dsp:txXfrm>
    </dsp:sp>
  </dsp:spTree>
</dsp:drawing>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997950" cy="4416425"/>
        <a:chOff x="0" y="0"/>
        <a:chExt cx="8997950" cy="4416425"/>
      </a:xfrm>
    </dsp:grpSpPr>
    <dsp:sp modelId="{A8B5837A-0636-4835-9885-DE9BE2B8F87C}">
      <dsp:nvSpPr>
        <dsp:cNvPr id="3" name="圆角矩形 2"/>
        <dsp:cNvSpPr/>
      </dsp:nvSpPr>
      <dsp:spPr bwMode="white">
        <a:xfrm>
          <a:off x="3709085" y="0"/>
          <a:ext cx="1579781" cy="1026857"/>
        </a:xfrm>
        <a:prstGeom prst="roundRect">
          <a:avLst/>
        </a:prstGeom>
        <a:sp3d prstMaterial="plastic">
          <a:bevelT w="127000" h="25400" prst="relaxedInset"/>
        </a:sp3d>
      </dsp:spPr>
      <dsp:style>
        <a:lnRef idx="0">
          <a:schemeClr val="lt1"/>
        </a:lnRef>
        <a:fillRef idx="3">
          <a:schemeClr val="accent1"/>
        </a:fillRef>
        <a:effectRef idx="2">
          <a:scrgbClr r="0" g="0" b="0"/>
        </a:effectRef>
        <a:fontRef idx="minor">
          <a:schemeClr val="lt1"/>
        </a:fontRef>
      </dsp:style>
      <dsp:txBody>
        <a:bodyPr lIns="95250" tIns="95250" rIns="95250" bIns="95250" anchor="ctr"/>
        <a:lstStyle>
          <a:lvl1pPr algn="ctr">
            <a:defRPr sz="2500"/>
          </a:lvl1pPr>
          <a:lvl2pPr marL="171450" indent="-171450" algn="ctr">
            <a:defRPr sz="1900"/>
          </a:lvl2pPr>
          <a:lvl3pPr marL="342900" indent="-171450" algn="ctr">
            <a:defRPr sz="1900"/>
          </a:lvl3pPr>
          <a:lvl4pPr marL="514350" indent="-171450" algn="ctr">
            <a:defRPr sz="1900"/>
          </a:lvl4pPr>
          <a:lvl5pPr marL="685800" indent="-171450" algn="ctr">
            <a:defRPr sz="1900"/>
          </a:lvl5pPr>
          <a:lvl6pPr marL="857250" indent="-171450" algn="ctr">
            <a:defRPr sz="1900"/>
          </a:lvl6pPr>
          <a:lvl7pPr marL="1028700" indent="-171450" algn="ctr">
            <a:defRPr sz="1900"/>
          </a:lvl7pPr>
          <a:lvl8pPr marL="1200150" indent="-171450" algn="ctr">
            <a:defRPr sz="1900"/>
          </a:lvl8pPr>
          <a:lvl9pPr marL="1371600" indent="-171450" algn="ctr">
            <a:defRPr sz="1900"/>
          </a:lvl9pPr>
        </a:lstStyle>
        <a:p>
          <a:pPr lvl="0">
            <a:lnSpc>
              <a:spcPct val="100000"/>
            </a:lnSpc>
            <a:spcBef>
              <a:spcPct val="0"/>
            </a:spcBef>
            <a:spcAft>
              <a:spcPct val="35000"/>
            </a:spcAft>
          </a:pPr>
          <a:r>
            <a:rPr lang="zh-CN" altLang="en-US" b="1" dirty="0"/>
            <a:t>流程设计</a:t>
          </a:r>
        </a:p>
      </dsp:txBody>
      <dsp:txXfrm>
        <a:off x="3709085" y="0"/>
        <a:ext cx="1579781" cy="1026857"/>
      </dsp:txXfrm>
    </dsp:sp>
    <dsp:sp modelId="{CE3FE02E-BE26-47F9-9122-5FBA2113B17A}">
      <dsp:nvSpPr>
        <dsp:cNvPr id="4" name="弧形 3"/>
        <dsp:cNvSpPr/>
      </dsp:nvSpPr>
      <dsp:spPr bwMode="white">
        <a:xfrm>
          <a:off x="2804191" y="513429"/>
          <a:ext cx="3389568" cy="3389568"/>
        </a:xfrm>
        <a:prstGeom prst="arc">
          <a:avLst>
            <a:gd name="adj1" fmla="val 18401804"/>
            <a:gd name="adj2" fmla="val 20006891"/>
          </a:avLst>
        </a:prstGeom>
        <a:ln>
          <a:tailEnd type="arrow" w="lg" len="med"/>
        </a:ln>
        <a:sp3d z="-40000" prstMaterial="matte"/>
      </dsp:spPr>
      <dsp:style>
        <a:lnRef idx="1">
          <a:schemeClr val="accent1"/>
        </a:lnRef>
        <a:fillRef idx="0">
          <a:schemeClr val="accent1"/>
        </a:fillRef>
        <a:effectRef idx="0">
          <a:scrgbClr r="0" g="0" b="0"/>
        </a:effectRef>
        <a:fontRef idx="minor"/>
      </dsp:style>
      <dsp:txXfrm>
        <a:off x="2804191" y="513429"/>
        <a:ext cx="3389568" cy="3389568"/>
      </dsp:txXfrm>
    </dsp:sp>
    <dsp:sp modelId="{BD6CE25E-330F-4250-8873-C1104BDF84D7}">
      <dsp:nvSpPr>
        <dsp:cNvPr id="5" name="圆角矩形 4"/>
        <dsp:cNvSpPr/>
      </dsp:nvSpPr>
      <dsp:spPr bwMode="white">
        <a:xfrm>
          <a:off x="5403868" y="1694784"/>
          <a:ext cx="1579781" cy="1026857"/>
        </a:xfrm>
        <a:prstGeom prst="roundRect">
          <a:avLst/>
        </a:prstGeom>
        <a:sp3d prstMaterial="plastic">
          <a:bevelT w="127000" h="25400" prst="relaxedInset"/>
        </a:sp3d>
      </dsp:spPr>
      <dsp:style>
        <a:lnRef idx="0">
          <a:schemeClr val="lt1"/>
        </a:lnRef>
        <a:fillRef idx="3">
          <a:schemeClr val="accent1"/>
        </a:fillRef>
        <a:effectRef idx="2">
          <a:scrgbClr r="0" g="0" b="0"/>
        </a:effectRef>
        <a:fontRef idx="minor">
          <a:schemeClr val="lt1"/>
        </a:fontRef>
      </dsp:style>
      <dsp:txBody>
        <a:bodyPr lIns="95250" tIns="95250" rIns="95250" bIns="95250" anchor="ctr"/>
        <a:lstStyle>
          <a:lvl1pPr algn="ctr">
            <a:defRPr sz="2500"/>
          </a:lvl1pPr>
          <a:lvl2pPr marL="171450" indent="-171450" algn="ctr">
            <a:defRPr sz="1900"/>
          </a:lvl2pPr>
          <a:lvl3pPr marL="342900" indent="-171450" algn="ctr">
            <a:defRPr sz="1900"/>
          </a:lvl3pPr>
          <a:lvl4pPr marL="514350" indent="-171450" algn="ctr">
            <a:defRPr sz="1900"/>
          </a:lvl4pPr>
          <a:lvl5pPr marL="685800" indent="-171450" algn="ctr">
            <a:defRPr sz="1900"/>
          </a:lvl5pPr>
          <a:lvl6pPr marL="857250" indent="-171450" algn="ctr">
            <a:defRPr sz="1900"/>
          </a:lvl6pPr>
          <a:lvl7pPr marL="1028700" indent="-171450" algn="ctr">
            <a:defRPr sz="1900"/>
          </a:lvl7pPr>
          <a:lvl8pPr marL="1200150" indent="-171450" algn="ctr">
            <a:defRPr sz="1900"/>
          </a:lvl8pPr>
          <a:lvl9pPr marL="1371600" indent="-171450" algn="ctr">
            <a:defRPr sz="1900"/>
          </a:lvl9pPr>
        </a:lstStyle>
        <a:p>
          <a:pPr lvl="0">
            <a:lnSpc>
              <a:spcPct val="100000"/>
            </a:lnSpc>
            <a:spcBef>
              <a:spcPct val="0"/>
            </a:spcBef>
            <a:spcAft>
              <a:spcPct val="35000"/>
            </a:spcAft>
          </a:pPr>
          <a:r>
            <a:rPr lang="zh-CN" altLang="en-US" b="1" dirty="0"/>
            <a:t>流程执行</a:t>
          </a:r>
        </a:p>
      </dsp:txBody>
      <dsp:txXfrm>
        <a:off x="5403868" y="1694784"/>
        <a:ext cx="1579781" cy="1026857"/>
      </dsp:txXfrm>
    </dsp:sp>
    <dsp:sp modelId="{7AEAFE93-E33A-424A-9F3C-8028EB574BA9}">
      <dsp:nvSpPr>
        <dsp:cNvPr id="6" name="弧形 5"/>
        <dsp:cNvSpPr/>
      </dsp:nvSpPr>
      <dsp:spPr bwMode="white">
        <a:xfrm>
          <a:off x="2804191" y="513429"/>
          <a:ext cx="3389568" cy="3389568"/>
        </a:xfrm>
        <a:prstGeom prst="arc">
          <a:avLst>
            <a:gd name="adj1" fmla="val 1593108"/>
            <a:gd name="adj2" fmla="val 3198195"/>
          </a:avLst>
        </a:prstGeom>
        <a:ln>
          <a:tailEnd type="arrow" w="lg" len="med"/>
        </a:ln>
        <a:sp3d z="-40000" prstMaterial="matte"/>
      </dsp:spPr>
      <dsp:style>
        <a:lnRef idx="1">
          <a:schemeClr val="accent1"/>
        </a:lnRef>
        <a:fillRef idx="0">
          <a:schemeClr val="accent1"/>
        </a:fillRef>
        <a:effectRef idx="0">
          <a:scrgbClr r="0" g="0" b="0"/>
        </a:effectRef>
        <a:fontRef idx="minor"/>
      </dsp:style>
      <dsp:txXfrm>
        <a:off x="2804191" y="513429"/>
        <a:ext cx="3389568" cy="3389568"/>
      </dsp:txXfrm>
    </dsp:sp>
    <dsp:sp modelId="{07F88AE5-36F1-4851-8B1F-59220CC52275}">
      <dsp:nvSpPr>
        <dsp:cNvPr id="7" name="圆角矩形 6"/>
        <dsp:cNvSpPr/>
      </dsp:nvSpPr>
      <dsp:spPr bwMode="white">
        <a:xfrm>
          <a:off x="3709085" y="3389568"/>
          <a:ext cx="1579781" cy="1026857"/>
        </a:xfrm>
        <a:prstGeom prst="roundRect">
          <a:avLst/>
        </a:prstGeom>
        <a:sp3d prstMaterial="plastic">
          <a:bevelT w="127000" h="25400" prst="relaxedInset"/>
        </a:sp3d>
      </dsp:spPr>
      <dsp:style>
        <a:lnRef idx="0">
          <a:schemeClr val="lt1"/>
        </a:lnRef>
        <a:fillRef idx="3">
          <a:schemeClr val="accent1"/>
        </a:fillRef>
        <a:effectRef idx="2">
          <a:scrgbClr r="0" g="0" b="0"/>
        </a:effectRef>
        <a:fontRef idx="minor">
          <a:schemeClr val="lt1"/>
        </a:fontRef>
      </dsp:style>
      <dsp:txBody>
        <a:bodyPr lIns="95250" tIns="95250" rIns="95250" bIns="95250" anchor="ctr"/>
        <a:lstStyle>
          <a:lvl1pPr algn="ctr">
            <a:defRPr sz="2500"/>
          </a:lvl1pPr>
          <a:lvl2pPr marL="171450" indent="-171450" algn="ctr">
            <a:defRPr sz="1900"/>
          </a:lvl2pPr>
          <a:lvl3pPr marL="342900" indent="-171450" algn="ctr">
            <a:defRPr sz="1900"/>
          </a:lvl3pPr>
          <a:lvl4pPr marL="514350" indent="-171450" algn="ctr">
            <a:defRPr sz="1900"/>
          </a:lvl4pPr>
          <a:lvl5pPr marL="685800" indent="-171450" algn="ctr">
            <a:defRPr sz="1900"/>
          </a:lvl5pPr>
          <a:lvl6pPr marL="857250" indent="-171450" algn="ctr">
            <a:defRPr sz="1900"/>
          </a:lvl6pPr>
          <a:lvl7pPr marL="1028700" indent="-171450" algn="ctr">
            <a:defRPr sz="1900"/>
          </a:lvl7pPr>
          <a:lvl8pPr marL="1200150" indent="-171450" algn="ctr">
            <a:defRPr sz="1900"/>
          </a:lvl8pPr>
          <a:lvl9pPr marL="1371600" indent="-171450" algn="ctr">
            <a:defRPr sz="1900"/>
          </a:lvl9pPr>
        </a:lstStyle>
        <a:p>
          <a:pPr lvl="0">
            <a:lnSpc>
              <a:spcPct val="100000"/>
            </a:lnSpc>
            <a:spcBef>
              <a:spcPct val="0"/>
            </a:spcBef>
            <a:spcAft>
              <a:spcPct val="35000"/>
            </a:spcAft>
          </a:pPr>
          <a:r>
            <a:rPr lang="zh-CN" altLang="en-US" b="1" dirty="0"/>
            <a:t>流程评估</a:t>
          </a:r>
        </a:p>
      </dsp:txBody>
      <dsp:txXfrm>
        <a:off x="3709085" y="3389568"/>
        <a:ext cx="1579781" cy="1026857"/>
      </dsp:txXfrm>
    </dsp:sp>
    <dsp:sp modelId="{DAD15214-A070-470E-B014-CBB02698DA26}">
      <dsp:nvSpPr>
        <dsp:cNvPr id="8" name="弧形 7"/>
        <dsp:cNvSpPr/>
      </dsp:nvSpPr>
      <dsp:spPr bwMode="white">
        <a:xfrm>
          <a:off x="2804191" y="513429"/>
          <a:ext cx="3389568" cy="3389568"/>
        </a:xfrm>
        <a:prstGeom prst="arc">
          <a:avLst>
            <a:gd name="adj1" fmla="val 7601804"/>
            <a:gd name="adj2" fmla="val 9206891"/>
          </a:avLst>
        </a:prstGeom>
        <a:ln>
          <a:tailEnd type="arrow" w="lg" len="med"/>
        </a:ln>
        <a:sp3d z="-40000" prstMaterial="matte"/>
      </dsp:spPr>
      <dsp:style>
        <a:lnRef idx="1">
          <a:schemeClr val="accent1"/>
        </a:lnRef>
        <a:fillRef idx="0">
          <a:schemeClr val="accent1"/>
        </a:fillRef>
        <a:effectRef idx="0">
          <a:scrgbClr r="0" g="0" b="0"/>
        </a:effectRef>
        <a:fontRef idx="minor"/>
      </dsp:style>
      <dsp:txXfrm>
        <a:off x="2804191" y="513429"/>
        <a:ext cx="3389568" cy="3389568"/>
      </dsp:txXfrm>
    </dsp:sp>
    <dsp:sp modelId="{95123BDC-F10F-426C-97E1-39E09C69F154}">
      <dsp:nvSpPr>
        <dsp:cNvPr id="9" name="圆角矩形 8"/>
        <dsp:cNvSpPr/>
      </dsp:nvSpPr>
      <dsp:spPr bwMode="white">
        <a:xfrm>
          <a:off x="2014301" y="1694784"/>
          <a:ext cx="1579781" cy="1026857"/>
        </a:xfrm>
        <a:prstGeom prst="roundRect">
          <a:avLst/>
        </a:prstGeom>
        <a:sp3d prstMaterial="plastic">
          <a:bevelT w="127000" h="25400" prst="relaxedInset"/>
        </a:sp3d>
      </dsp:spPr>
      <dsp:style>
        <a:lnRef idx="0">
          <a:schemeClr val="lt1"/>
        </a:lnRef>
        <a:fillRef idx="3">
          <a:schemeClr val="accent1"/>
        </a:fillRef>
        <a:effectRef idx="2">
          <a:scrgbClr r="0" g="0" b="0"/>
        </a:effectRef>
        <a:fontRef idx="minor">
          <a:schemeClr val="lt1"/>
        </a:fontRef>
      </dsp:style>
      <dsp:txBody>
        <a:bodyPr lIns="95250" tIns="95250" rIns="95250" bIns="95250" anchor="ctr"/>
        <a:lstStyle>
          <a:lvl1pPr algn="ctr">
            <a:defRPr sz="2500"/>
          </a:lvl1pPr>
          <a:lvl2pPr marL="171450" indent="-171450" algn="ctr">
            <a:defRPr sz="1900"/>
          </a:lvl2pPr>
          <a:lvl3pPr marL="342900" indent="-171450" algn="ctr">
            <a:defRPr sz="1900"/>
          </a:lvl3pPr>
          <a:lvl4pPr marL="514350" indent="-171450" algn="ctr">
            <a:defRPr sz="1900"/>
          </a:lvl4pPr>
          <a:lvl5pPr marL="685800" indent="-171450" algn="ctr">
            <a:defRPr sz="1900"/>
          </a:lvl5pPr>
          <a:lvl6pPr marL="857250" indent="-171450" algn="ctr">
            <a:defRPr sz="1900"/>
          </a:lvl6pPr>
          <a:lvl7pPr marL="1028700" indent="-171450" algn="ctr">
            <a:defRPr sz="1900"/>
          </a:lvl7pPr>
          <a:lvl8pPr marL="1200150" indent="-171450" algn="ctr">
            <a:defRPr sz="1900"/>
          </a:lvl8pPr>
          <a:lvl9pPr marL="1371600" indent="-171450" algn="ctr">
            <a:defRPr sz="1900"/>
          </a:lvl9pPr>
        </a:lstStyle>
        <a:p>
          <a:pPr lvl="0">
            <a:lnSpc>
              <a:spcPct val="100000"/>
            </a:lnSpc>
            <a:spcBef>
              <a:spcPct val="0"/>
            </a:spcBef>
            <a:spcAft>
              <a:spcPct val="35000"/>
            </a:spcAft>
          </a:pPr>
          <a:r>
            <a:rPr lang="zh-CN" altLang="en-US" b="1" dirty="0"/>
            <a:t>流程优化</a:t>
          </a:r>
        </a:p>
      </dsp:txBody>
      <dsp:txXfrm>
        <a:off x="2014301" y="1694784"/>
        <a:ext cx="1579781" cy="1026857"/>
      </dsp:txXfrm>
    </dsp:sp>
    <dsp:sp modelId="{34064F7B-30A5-4508-8225-EE3FBA06113F}">
      <dsp:nvSpPr>
        <dsp:cNvPr id="10" name="弧形 9"/>
        <dsp:cNvSpPr/>
      </dsp:nvSpPr>
      <dsp:spPr bwMode="white">
        <a:xfrm>
          <a:off x="2804191" y="513429"/>
          <a:ext cx="3389568" cy="3389568"/>
        </a:xfrm>
        <a:prstGeom prst="arc">
          <a:avLst>
            <a:gd name="adj1" fmla="val 12393108"/>
            <a:gd name="adj2" fmla="val 13998195"/>
          </a:avLst>
        </a:prstGeom>
        <a:ln>
          <a:tailEnd type="arrow" w="lg" len="med"/>
        </a:ln>
        <a:sp3d z="-40000" prstMaterial="matte"/>
      </dsp:spPr>
      <dsp:style>
        <a:lnRef idx="1">
          <a:schemeClr val="accent1"/>
        </a:lnRef>
        <a:fillRef idx="0">
          <a:schemeClr val="accent1"/>
        </a:fillRef>
        <a:effectRef idx="0">
          <a:scrgbClr r="0" g="0" b="0"/>
        </a:effectRef>
        <a:fontRef idx="minor"/>
      </dsp:style>
      <dsp:txXfrm>
        <a:off x="2804191" y="513429"/>
        <a:ext cx="3389568" cy="3389568"/>
      </dsp:txXfrm>
    </dsp:sp>
  </dsp:spTree>
</dsp:drawing>
</file>

<file path=ppt/diagrams/drawing3.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4138933" cy="4138933"/>
        <a:chOff x="0" y="0"/>
        <a:chExt cx="4138933" cy="4138933"/>
      </a:xfrm>
    </dsp:grpSpPr>
    <dsp:sp modelId="{4CC29B3A-4ACF-4847-B5F4-4B4D17FD0977}">
      <dsp:nvSpPr>
        <dsp:cNvPr id="3" name="圆角矩形 2"/>
        <dsp:cNvSpPr/>
      </dsp:nvSpPr>
      <dsp:spPr bwMode="white">
        <a:xfrm>
          <a:off x="248336" y="138746"/>
          <a:ext cx="1490016" cy="827787"/>
        </a:xfrm>
        <a:prstGeom prst="roundRect">
          <a:avLst>
            <a:gd name="adj" fmla="val 10000"/>
          </a:avLst>
        </a:prstGeom>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76200" tIns="76200" rIns="76200" bIns="76200" anchor="ctr"/>
        <a:lstStyle>
          <a:lvl1pPr algn="ctr">
            <a:defRPr sz="2000"/>
          </a:lvl1pPr>
          <a:lvl2pPr marL="114300" indent="-114300" algn="ctr">
            <a:defRPr sz="1500"/>
          </a:lvl2pPr>
          <a:lvl3pPr marL="228600" indent="-114300" algn="ctr">
            <a:defRPr sz="1500"/>
          </a:lvl3pPr>
          <a:lvl4pPr marL="342900" indent="-114300" algn="ctr">
            <a:defRPr sz="1500"/>
          </a:lvl4pPr>
          <a:lvl5pPr marL="457200" indent="-114300" algn="ctr">
            <a:defRPr sz="1500"/>
          </a:lvl5pPr>
          <a:lvl6pPr marL="571500" indent="-114300" algn="ctr">
            <a:defRPr sz="1500"/>
          </a:lvl6pPr>
          <a:lvl7pPr marL="685800" indent="-114300" algn="ctr">
            <a:defRPr sz="1500"/>
          </a:lvl7pPr>
          <a:lvl8pPr marL="800100" indent="-114300" algn="ctr">
            <a:defRPr sz="1500"/>
          </a:lvl8pPr>
          <a:lvl9pPr marL="914400" indent="-114300" algn="ctr">
            <a:defRPr sz="1500"/>
          </a:lvl9pPr>
        </a:lstStyle>
        <a:p>
          <a:pPr lvl="0">
            <a:lnSpc>
              <a:spcPct val="100000"/>
            </a:lnSpc>
            <a:spcBef>
              <a:spcPct val="0"/>
            </a:spcBef>
            <a:spcAft>
              <a:spcPct val="35000"/>
            </a:spcAft>
          </a:pPr>
          <a:r>
            <a:rPr lang="zh-CN" altLang="en-US" dirty="0">
              <a:solidFill>
                <a:schemeClr val="dk1"/>
              </a:solidFill>
            </a:rPr>
            <a:t>内部控制审计</a:t>
          </a:r>
          <a:endParaRPr>
            <a:solidFill>
              <a:schemeClr val="dk1"/>
            </a:solidFill>
          </a:endParaRPr>
        </a:p>
      </dsp:txBody>
      <dsp:txXfrm>
        <a:off x="248336" y="138746"/>
        <a:ext cx="1490016" cy="827787"/>
      </dsp:txXfrm>
    </dsp:sp>
    <dsp:sp modelId="{DFEE5033-7536-46A4-9F78-83A1C83BDEF5}">
      <dsp:nvSpPr>
        <dsp:cNvPr id="4" name="圆角矩形 3"/>
        <dsp:cNvSpPr/>
      </dsp:nvSpPr>
      <dsp:spPr bwMode="white">
        <a:xfrm>
          <a:off x="2400581" y="138746"/>
          <a:ext cx="1490016" cy="827787"/>
        </a:xfrm>
        <a:prstGeom prst="roundRect">
          <a:avLst>
            <a:gd name="adj" fmla="val 10000"/>
          </a:avLst>
        </a:prstGeom>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76200" tIns="76200" rIns="76200" bIns="76200" anchor="ctr"/>
        <a:lstStyle>
          <a:lvl1pPr algn="ctr">
            <a:defRPr sz="2000"/>
          </a:lvl1pPr>
          <a:lvl2pPr marL="114300" indent="-114300" algn="ctr">
            <a:defRPr sz="1500"/>
          </a:lvl2pPr>
          <a:lvl3pPr marL="228600" indent="-114300" algn="ctr">
            <a:defRPr sz="1500"/>
          </a:lvl3pPr>
          <a:lvl4pPr marL="342900" indent="-114300" algn="ctr">
            <a:defRPr sz="1500"/>
          </a:lvl4pPr>
          <a:lvl5pPr marL="457200" indent="-114300" algn="ctr">
            <a:defRPr sz="1500"/>
          </a:lvl5pPr>
          <a:lvl6pPr marL="571500" indent="-114300" algn="ctr">
            <a:defRPr sz="1500"/>
          </a:lvl6pPr>
          <a:lvl7pPr marL="685800" indent="-114300" algn="ctr">
            <a:defRPr sz="1500"/>
          </a:lvl7pPr>
          <a:lvl8pPr marL="800100" indent="-114300" algn="ctr">
            <a:defRPr sz="1500"/>
          </a:lvl8pPr>
          <a:lvl9pPr marL="914400" indent="-114300" algn="ctr">
            <a:defRPr sz="1500"/>
          </a:lvl9pPr>
        </a:lstStyle>
        <a:p>
          <a:pPr lvl="0">
            <a:lnSpc>
              <a:spcPct val="100000"/>
            </a:lnSpc>
            <a:spcBef>
              <a:spcPct val="0"/>
            </a:spcBef>
            <a:spcAft>
              <a:spcPct val="35000"/>
            </a:spcAft>
          </a:pPr>
          <a:r>
            <a:rPr lang="zh-CN" altLang="en-US" dirty="0">
              <a:solidFill>
                <a:schemeClr val="dk1"/>
              </a:solidFill>
            </a:rPr>
            <a:t>财务报告审计</a:t>
          </a:r>
          <a:endParaRPr>
            <a:solidFill>
              <a:schemeClr val="dk1"/>
            </a:solidFill>
          </a:endParaRPr>
        </a:p>
      </dsp:txBody>
      <dsp:txXfrm>
        <a:off x="2400581" y="138746"/>
        <a:ext cx="1490016" cy="827787"/>
      </dsp:txXfrm>
    </dsp:sp>
    <dsp:sp modelId="{F99F782F-9653-486E-AF7A-E12961EBB63A}">
      <dsp:nvSpPr>
        <dsp:cNvPr id="5" name="等腰三角形 4"/>
        <dsp:cNvSpPr/>
      </dsp:nvSpPr>
      <dsp:spPr bwMode="white">
        <a:xfrm>
          <a:off x="1759047" y="3656839"/>
          <a:ext cx="620840" cy="620840"/>
        </a:xfrm>
        <a:prstGeom prst="triangle">
          <a:avLst/>
        </a:prstGeom>
      </dsp:spPr>
      <dsp:style>
        <a:lnRef idx="2">
          <a:schemeClr val="accent1">
            <a:alpha val="90000"/>
            <a:tint val="40000"/>
          </a:schemeClr>
        </a:lnRef>
        <a:fillRef idx="1">
          <a:schemeClr val="accent1">
            <a:alpha val="90000"/>
            <a:tint val="40000"/>
          </a:schemeClr>
        </a:fillRef>
        <a:effectRef idx="0">
          <a:scrgbClr r="0" g="0" b="0"/>
        </a:effectRef>
        <a:fontRef idx="minor"/>
      </dsp:style>
      <dsp:txXfrm>
        <a:off x="1759047" y="3656839"/>
        <a:ext cx="620840" cy="620840"/>
      </dsp:txXfrm>
    </dsp:sp>
    <dsp:sp modelId="{9E684610-DF92-4D18-8AA3-BA2BC4ED9C11}">
      <dsp:nvSpPr>
        <dsp:cNvPr id="6" name="矩形 5"/>
        <dsp:cNvSpPr/>
      </dsp:nvSpPr>
      <dsp:spPr bwMode="white">
        <a:xfrm rot="240000">
          <a:off x="206378" y="3390802"/>
          <a:ext cx="3726177" cy="260560"/>
        </a:xfrm>
        <a:prstGeom prst="rect">
          <a:avLst/>
        </a:prstGeom>
      </dsp:spPr>
      <dsp:style>
        <a:lnRef idx="2">
          <a:schemeClr val="accent1">
            <a:alpha val="90000"/>
            <a:tint val="40000"/>
          </a:schemeClr>
        </a:lnRef>
        <a:fillRef idx="1">
          <a:schemeClr val="accent1">
            <a:alpha val="90000"/>
            <a:tint val="40000"/>
          </a:schemeClr>
        </a:fillRef>
        <a:effectRef idx="0">
          <a:scrgbClr r="0" g="0" b="0"/>
        </a:effectRef>
        <a:fontRef idx="minor"/>
      </dsp:style>
      <dsp:txXfrm rot="240000">
        <a:off x="206378" y="3390802"/>
        <a:ext cx="3726177" cy="260560"/>
      </dsp:txXfrm>
    </dsp:sp>
    <dsp:sp modelId="{364EED6A-C421-4004-BC8D-3103881C8DCC}">
      <dsp:nvSpPr>
        <dsp:cNvPr id="7" name="圆角矩形 6"/>
        <dsp:cNvSpPr/>
      </dsp:nvSpPr>
      <dsp:spPr bwMode="white">
        <a:xfrm rot="240000">
          <a:off x="2443624" y="2739339"/>
          <a:ext cx="1486710" cy="692655"/>
        </a:xfrm>
        <a:prstGeom prst="roundRect">
          <a:avLst/>
        </a:prstGeom>
      </dsp:spPr>
      <dsp:style>
        <a:lnRef idx="2">
          <a:schemeClr val="lt1"/>
        </a:lnRef>
        <a:fillRef idx="1">
          <a:schemeClr val="accent1"/>
        </a:fillRef>
        <a:effectRef idx="0">
          <a:scrgbClr r="0" g="0" b="0"/>
        </a:effectRef>
        <a:fontRef idx="minor">
          <a:schemeClr val="lt1"/>
        </a:fontRef>
      </dsp:style>
      <dsp:txBody>
        <a:bodyPr lIns="91439" tIns="91439" rIns="91439" bIns="91439" anchor="ctr"/>
        <a:lstStyle>
          <a:lvl1pPr algn="ctr">
            <a:defRPr sz="2400"/>
          </a:lvl1pPr>
          <a:lvl2pPr marL="171450" indent="-171450" algn="ctr">
            <a:defRPr sz="1800"/>
          </a:lvl2pPr>
          <a:lvl3pPr marL="342900" indent="-171450" algn="ctr">
            <a:defRPr sz="1800"/>
          </a:lvl3pPr>
          <a:lvl4pPr marL="514350" indent="-171450" algn="ctr">
            <a:defRPr sz="1800"/>
          </a:lvl4pPr>
          <a:lvl5pPr marL="685800" indent="-171450" algn="ctr">
            <a:defRPr sz="1800"/>
          </a:lvl5pPr>
          <a:lvl6pPr marL="857250" indent="-171450" algn="ctr">
            <a:defRPr sz="1800"/>
          </a:lvl6pPr>
          <a:lvl7pPr marL="1028700" indent="-171450" algn="ctr">
            <a:defRPr sz="1800"/>
          </a:lvl7pPr>
          <a:lvl8pPr marL="1200150" indent="-171450" algn="ctr">
            <a:defRPr sz="1800"/>
          </a:lvl8pPr>
          <a:lvl9pPr marL="1371600" indent="-171450" algn="ctr">
            <a:defRPr sz="1800"/>
          </a:lvl9pPr>
        </a:lstStyle>
        <a:p>
          <a:pPr lvl="0">
            <a:lnSpc>
              <a:spcPct val="100000"/>
            </a:lnSpc>
            <a:spcBef>
              <a:spcPct val="0"/>
            </a:spcBef>
            <a:spcAft>
              <a:spcPct val="35000"/>
            </a:spcAft>
          </a:pPr>
          <a:r>
            <a:rPr lang="en-US" altLang="zh-CN" dirty="0"/>
            <a:t>$</a:t>
          </a:r>
          <a:endParaRPr lang="zh-CN" altLang="en-US" dirty="0"/>
        </a:p>
      </dsp:txBody>
      <dsp:txXfrm rot="240000">
        <a:off x="2443624" y="2739339"/>
        <a:ext cx="1486710" cy="692655"/>
      </dsp:txXfrm>
    </dsp:sp>
    <dsp:sp modelId="{F02111D8-05E7-4FD9-BBC0-2262501DF44D}">
      <dsp:nvSpPr>
        <dsp:cNvPr id="8" name="圆角矩形 7"/>
        <dsp:cNvSpPr/>
      </dsp:nvSpPr>
      <dsp:spPr bwMode="white">
        <a:xfrm rot="240000">
          <a:off x="2497430" y="1994331"/>
          <a:ext cx="1486710" cy="692655"/>
        </a:xfrm>
        <a:prstGeom prst="roundRect">
          <a:avLst/>
        </a:prstGeom>
      </dsp:spPr>
      <dsp:style>
        <a:lnRef idx="2">
          <a:schemeClr val="lt1"/>
        </a:lnRef>
        <a:fillRef idx="1">
          <a:schemeClr val="accent1"/>
        </a:fillRef>
        <a:effectRef idx="0">
          <a:scrgbClr r="0" g="0" b="0"/>
        </a:effectRef>
        <a:fontRef idx="minor">
          <a:schemeClr val="lt1"/>
        </a:fontRef>
      </dsp:style>
      <dsp:txBody>
        <a:bodyPr lIns="91439" tIns="91439" rIns="91439" bIns="91439" anchor="ctr"/>
        <a:lstStyle>
          <a:lvl1pPr algn="ctr">
            <a:defRPr sz="2400"/>
          </a:lvl1pPr>
          <a:lvl2pPr marL="171450" indent="-171450" algn="ctr">
            <a:defRPr sz="1800"/>
          </a:lvl2pPr>
          <a:lvl3pPr marL="342900" indent="-171450" algn="ctr">
            <a:defRPr sz="1800"/>
          </a:lvl3pPr>
          <a:lvl4pPr marL="514350" indent="-171450" algn="ctr">
            <a:defRPr sz="1800"/>
          </a:lvl4pPr>
          <a:lvl5pPr marL="685800" indent="-171450" algn="ctr">
            <a:defRPr sz="1800"/>
          </a:lvl5pPr>
          <a:lvl6pPr marL="857250" indent="-171450" algn="ctr">
            <a:defRPr sz="1800"/>
          </a:lvl6pPr>
          <a:lvl7pPr marL="1028700" indent="-171450" algn="ctr">
            <a:defRPr sz="1800"/>
          </a:lvl7pPr>
          <a:lvl8pPr marL="1200150" indent="-171450" algn="ctr">
            <a:defRPr sz="1800"/>
          </a:lvl8pPr>
          <a:lvl9pPr marL="1371600" indent="-171450" algn="ctr">
            <a:defRPr sz="1800"/>
          </a:lvl9pPr>
        </a:lstStyle>
        <a:p>
          <a:pPr lvl="0">
            <a:lnSpc>
              <a:spcPct val="100000"/>
            </a:lnSpc>
            <a:spcBef>
              <a:spcPct val="0"/>
            </a:spcBef>
            <a:spcAft>
              <a:spcPct val="35000"/>
            </a:spcAft>
          </a:pPr>
          <a:r>
            <a:rPr lang="en-US" altLang="zh-CN" dirty="0"/>
            <a:t>$</a:t>
          </a:r>
          <a:endParaRPr lang="zh-CN" altLang="en-US" dirty="0"/>
        </a:p>
      </dsp:txBody>
      <dsp:txXfrm rot="240000">
        <a:off x="2497430" y="1994331"/>
        <a:ext cx="1486710" cy="692655"/>
      </dsp:txXfrm>
    </dsp:sp>
    <dsp:sp modelId="{3BC8B59C-714B-47E6-97CF-B58398EBC285}">
      <dsp:nvSpPr>
        <dsp:cNvPr id="9" name="圆角矩形 8"/>
        <dsp:cNvSpPr/>
      </dsp:nvSpPr>
      <dsp:spPr bwMode="white">
        <a:xfrm rot="240000">
          <a:off x="2551236" y="1265879"/>
          <a:ext cx="1486710" cy="692655"/>
        </a:xfrm>
        <a:prstGeom prst="roundRect">
          <a:avLst/>
        </a:prstGeom>
      </dsp:spPr>
      <dsp:style>
        <a:lnRef idx="2">
          <a:schemeClr val="lt1"/>
        </a:lnRef>
        <a:fillRef idx="1">
          <a:schemeClr val="accent1"/>
        </a:fillRef>
        <a:effectRef idx="0">
          <a:scrgbClr r="0" g="0" b="0"/>
        </a:effectRef>
        <a:fontRef idx="minor">
          <a:schemeClr val="lt1"/>
        </a:fontRef>
      </dsp:style>
      <dsp:txBody>
        <a:bodyPr lIns="91439" tIns="91439" rIns="91439" bIns="91439" anchor="ctr"/>
        <a:lstStyle>
          <a:lvl1pPr algn="ctr">
            <a:defRPr sz="2400"/>
          </a:lvl1pPr>
          <a:lvl2pPr marL="171450" indent="-171450" algn="ctr">
            <a:defRPr sz="1800"/>
          </a:lvl2pPr>
          <a:lvl3pPr marL="342900" indent="-171450" algn="ctr">
            <a:defRPr sz="1800"/>
          </a:lvl3pPr>
          <a:lvl4pPr marL="514350" indent="-171450" algn="ctr">
            <a:defRPr sz="1800"/>
          </a:lvl4pPr>
          <a:lvl5pPr marL="685800" indent="-171450" algn="ctr">
            <a:defRPr sz="1800"/>
          </a:lvl5pPr>
          <a:lvl6pPr marL="857250" indent="-171450" algn="ctr">
            <a:defRPr sz="1800"/>
          </a:lvl6pPr>
          <a:lvl7pPr marL="1028700" indent="-171450" algn="ctr">
            <a:defRPr sz="1800"/>
          </a:lvl7pPr>
          <a:lvl8pPr marL="1200150" indent="-171450" algn="ctr">
            <a:defRPr sz="1800"/>
          </a:lvl8pPr>
          <a:lvl9pPr marL="1371600" indent="-171450" algn="ctr">
            <a:defRPr sz="1800"/>
          </a:lvl9pPr>
        </a:lstStyle>
        <a:p>
          <a:pPr lvl="0">
            <a:lnSpc>
              <a:spcPct val="100000"/>
            </a:lnSpc>
            <a:spcBef>
              <a:spcPct val="0"/>
            </a:spcBef>
            <a:spcAft>
              <a:spcPct val="35000"/>
            </a:spcAft>
          </a:pPr>
          <a:r>
            <a:rPr lang="en-US" altLang="zh-CN" dirty="0"/>
            <a:t>$</a:t>
          </a:r>
          <a:endParaRPr lang="zh-CN" altLang="en-US" dirty="0"/>
        </a:p>
      </dsp:txBody>
      <dsp:txXfrm rot="240000">
        <a:off x="2551236" y="1265879"/>
        <a:ext cx="1486710" cy="692655"/>
      </dsp:txXfrm>
    </dsp:sp>
    <dsp:sp modelId="{5159FF09-B2EB-4E49-87FF-CCF1317B6B22}">
      <dsp:nvSpPr>
        <dsp:cNvPr id="10" name="圆角矩形 9"/>
        <dsp:cNvSpPr/>
      </dsp:nvSpPr>
      <dsp:spPr bwMode="white">
        <a:xfrm rot="240000">
          <a:off x="312073" y="2590337"/>
          <a:ext cx="1486710" cy="692655"/>
        </a:xfrm>
        <a:prstGeom prst="roundRect">
          <a:avLst/>
        </a:prstGeom>
      </dsp:spPr>
      <dsp:style>
        <a:lnRef idx="2">
          <a:schemeClr val="lt1"/>
        </a:lnRef>
        <a:fillRef idx="1">
          <a:schemeClr val="accent1"/>
        </a:fillRef>
        <a:effectRef idx="0">
          <a:scrgbClr r="0" g="0" b="0"/>
        </a:effectRef>
        <a:fontRef idx="minor">
          <a:schemeClr val="lt1"/>
        </a:fontRef>
      </dsp:style>
      <dsp:txBody>
        <a:bodyPr lIns="91439" tIns="91439" rIns="91439" bIns="91439" anchor="ctr"/>
        <a:lstStyle>
          <a:lvl1pPr algn="ctr">
            <a:defRPr sz="2400"/>
          </a:lvl1pPr>
          <a:lvl2pPr marL="171450" indent="-171450" algn="ctr">
            <a:defRPr sz="1800"/>
          </a:lvl2pPr>
          <a:lvl3pPr marL="342900" indent="-171450" algn="ctr">
            <a:defRPr sz="1800"/>
          </a:lvl3pPr>
          <a:lvl4pPr marL="514350" indent="-171450" algn="ctr">
            <a:defRPr sz="1800"/>
          </a:lvl4pPr>
          <a:lvl5pPr marL="685800" indent="-171450" algn="ctr">
            <a:defRPr sz="1800"/>
          </a:lvl5pPr>
          <a:lvl6pPr marL="857250" indent="-171450" algn="ctr">
            <a:defRPr sz="1800"/>
          </a:lvl6pPr>
          <a:lvl7pPr marL="1028700" indent="-171450" algn="ctr">
            <a:defRPr sz="1800"/>
          </a:lvl7pPr>
          <a:lvl8pPr marL="1200150" indent="-171450" algn="ctr">
            <a:defRPr sz="1800"/>
          </a:lvl8pPr>
          <a:lvl9pPr marL="1371600" indent="-171450" algn="ctr">
            <a:defRPr sz="1800"/>
          </a:lvl9pPr>
        </a:lstStyle>
        <a:p>
          <a:pPr lvl="0">
            <a:lnSpc>
              <a:spcPct val="100000"/>
            </a:lnSpc>
            <a:spcBef>
              <a:spcPct val="0"/>
            </a:spcBef>
            <a:spcAft>
              <a:spcPct val="35000"/>
            </a:spcAft>
          </a:pPr>
          <a:r>
            <a:rPr lang="zh-CN" altLang="en-US" dirty="0"/>
            <a:t>内部控制</a:t>
          </a:r>
        </a:p>
      </dsp:txBody>
      <dsp:txXfrm rot="240000">
        <a:off x="312073" y="2590337"/>
        <a:ext cx="1486710" cy="692655"/>
      </dsp:txXfrm>
    </dsp:sp>
    <dsp:sp modelId="{D28E97A1-4E05-4D50-8CAF-0229A7685438}">
      <dsp:nvSpPr>
        <dsp:cNvPr id="11" name="圆角矩形 10"/>
        <dsp:cNvSpPr/>
      </dsp:nvSpPr>
      <dsp:spPr bwMode="white">
        <a:xfrm rot="240000">
          <a:off x="365879" y="1845329"/>
          <a:ext cx="1486710" cy="692655"/>
        </a:xfrm>
        <a:prstGeom prst="roundRect">
          <a:avLst/>
        </a:prstGeom>
      </dsp:spPr>
      <dsp:style>
        <a:lnRef idx="2">
          <a:schemeClr val="lt1"/>
        </a:lnRef>
        <a:fillRef idx="1">
          <a:schemeClr val="accent1"/>
        </a:fillRef>
        <a:effectRef idx="0">
          <a:scrgbClr r="0" g="0" b="0"/>
        </a:effectRef>
        <a:fontRef idx="minor">
          <a:schemeClr val="lt1"/>
        </a:fontRef>
      </dsp:style>
      <dsp:txBody>
        <a:bodyPr lIns="91439" tIns="91439" rIns="91439" bIns="91439" anchor="ctr"/>
        <a:lstStyle>
          <a:lvl1pPr algn="ctr">
            <a:defRPr sz="2400"/>
          </a:lvl1pPr>
          <a:lvl2pPr marL="171450" indent="-171450" algn="ctr">
            <a:defRPr sz="1800"/>
          </a:lvl2pPr>
          <a:lvl3pPr marL="342900" indent="-171450" algn="ctr">
            <a:defRPr sz="1800"/>
          </a:lvl3pPr>
          <a:lvl4pPr marL="514350" indent="-171450" algn="ctr">
            <a:defRPr sz="1800"/>
          </a:lvl4pPr>
          <a:lvl5pPr marL="685800" indent="-171450" algn="ctr">
            <a:defRPr sz="1800"/>
          </a:lvl5pPr>
          <a:lvl6pPr marL="857250" indent="-171450" algn="ctr">
            <a:defRPr sz="1800"/>
          </a:lvl6pPr>
          <a:lvl7pPr marL="1028700" indent="-171450" algn="ctr">
            <a:defRPr sz="1800"/>
          </a:lvl7pPr>
          <a:lvl8pPr marL="1200150" indent="-171450" algn="ctr">
            <a:defRPr sz="1800"/>
          </a:lvl8pPr>
          <a:lvl9pPr marL="1371600" indent="-171450" algn="ctr">
            <a:defRPr sz="1800"/>
          </a:lvl9pPr>
        </a:lstStyle>
        <a:p>
          <a:pPr lvl="0">
            <a:lnSpc>
              <a:spcPct val="100000"/>
            </a:lnSpc>
            <a:spcBef>
              <a:spcPct val="0"/>
            </a:spcBef>
            <a:spcAft>
              <a:spcPct val="35000"/>
            </a:spcAft>
          </a:pPr>
          <a:r>
            <a:rPr lang="zh-CN" altLang="en-US" dirty="0"/>
            <a:t>企业管理</a:t>
          </a:r>
        </a:p>
      </dsp:txBody>
      <dsp:txXfrm rot="240000">
        <a:off x="365879" y="1845329"/>
        <a:ext cx="1486710" cy="692655"/>
      </dsp:txXfrm>
    </dsp:sp>
  </dsp:spTree>
</dsp:drawing>
</file>

<file path=ppt/diagrams/drawing4.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4138933" cy="4138933"/>
        <a:chOff x="0" y="0"/>
        <a:chExt cx="4138933" cy="4138933"/>
      </a:xfrm>
    </dsp:grpSpPr>
    <dsp:sp modelId="{4CC29B3A-4ACF-4847-B5F4-4B4D17FD0977}">
      <dsp:nvSpPr>
        <dsp:cNvPr id="3" name="圆角矩形 2"/>
        <dsp:cNvSpPr/>
      </dsp:nvSpPr>
      <dsp:spPr bwMode="white">
        <a:xfrm>
          <a:off x="248336" y="138746"/>
          <a:ext cx="1490016" cy="827787"/>
        </a:xfrm>
        <a:prstGeom prst="roundRect">
          <a:avLst>
            <a:gd name="adj" fmla="val 10000"/>
          </a:avLst>
        </a:prstGeom>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76200" tIns="76200" rIns="76200" bIns="76200" anchor="ctr"/>
        <a:lstStyle>
          <a:lvl1pPr algn="ctr">
            <a:defRPr sz="2000"/>
          </a:lvl1pPr>
          <a:lvl2pPr marL="114300" indent="-114300" algn="ctr">
            <a:defRPr sz="1500"/>
          </a:lvl2pPr>
          <a:lvl3pPr marL="228600" indent="-114300" algn="ctr">
            <a:defRPr sz="1500"/>
          </a:lvl3pPr>
          <a:lvl4pPr marL="342900" indent="-114300" algn="ctr">
            <a:defRPr sz="1500"/>
          </a:lvl4pPr>
          <a:lvl5pPr marL="457200" indent="-114300" algn="ctr">
            <a:defRPr sz="1500"/>
          </a:lvl5pPr>
          <a:lvl6pPr marL="571500" indent="-114300" algn="ctr">
            <a:defRPr sz="1500"/>
          </a:lvl6pPr>
          <a:lvl7pPr marL="685800" indent="-114300" algn="ctr">
            <a:defRPr sz="1500"/>
          </a:lvl7pPr>
          <a:lvl8pPr marL="800100" indent="-114300" algn="ctr">
            <a:defRPr sz="1500"/>
          </a:lvl8pPr>
          <a:lvl9pPr marL="914400" indent="-114300" algn="ctr">
            <a:defRPr sz="1500"/>
          </a:lvl9pPr>
        </a:lstStyle>
        <a:p>
          <a:pPr lvl="0">
            <a:lnSpc>
              <a:spcPct val="100000"/>
            </a:lnSpc>
            <a:spcBef>
              <a:spcPct val="0"/>
            </a:spcBef>
            <a:spcAft>
              <a:spcPct val="35000"/>
            </a:spcAft>
          </a:pPr>
          <a:r>
            <a:rPr lang="zh-CN" altLang="en-US" dirty="0">
              <a:solidFill>
                <a:schemeClr val="dk1"/>
              </a:solidFill>
            </a:rPr>
            <a:t>内部控制审计</a:t>
          </a:r>
          <a:endParaRPr>
            <a:solidFill>
              <a:schemeClr val="dk1"/>
            </a:solidFill>
          </a:endParaRPr>
        </a:p>
      </dsp:txBody>
      <dsp:txXfrm>
        <a:off x="248336" y="138746"/>
        <a:ext cx="1490016" cy="827787"/>
      </dsp:txXfrm>
    </dsp:sp>
    <dsp:sp modelId="{DFEE5033-7536-46A4-9F78-83A1C83BDEF5}">
      <dsp:nvSpPr>
        <dsp:cNvPr id="4" name="圆角矩形 3"/>
        <dsp:cNvSpPr/>
      </dsp:nvSpPr>
      <dsp:spPr bwMode="white">
        <a:xfrm>
          <a:off x="2400581" y="138746"/>
          <a:ext cx="1490016" cy="827787"/>
        </a:xfrm>
        <a:prstGeom prst="roundRect">
          <a:avLst>
            <a:gd name="adj" fmla="val 10000"/>
          </a:avLst>
        </a:prstGeom>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76200" tIns="76200" rIns="76200" bIns="76200" anchor="ctr"/>
        <a:lstStyle>
          <a:lvl1pPr algn="ctr">
            <a:defRPr sz="2000"/>
          </a:lvl1pPr>
          <a:lvl2pPr marL="114300" indent="-114300" algn="ctr">
            <a:defRPr sz="1500"/>
          </a:lvl2pPr>
          <a:lvl3pPr marL="228600" indent="-114300" algn="ctr">
            <a:defRPr sz="1500"/>
          </a:lvl3pPr>
          <a:lvl4pPr marL="342900" indent="-114300" algn="ctr">
            <a:defRPr sz="1500"/>
          </a:lvl4pPr>
          <a:lvl5pPr marL="457200" indent="-114300" algn="ctr">
            <a:defRPr sz="1500"/>
          </a:lvl5pPr>
          <a:lvl6pPr marL="571500" indent="-114300" algn="ctr">
            <a:defRPr sz="1500"/>
          </a:lvl6pPr>
          <a:lvl7pPr marL="685800" indent="-114300" algn="ctr">
            <a:defRPr sz="1500"/>
          </a:lvl7pPr>
          <a:lvl8pPr marL="800100" indent="-114300" algn="ctr">
            <a:defRPr sz="1500"/>
          </a:lvl8pPr>
          <a:lvl9pPr marL="914400" indent="-114300" algn="ctr">
            <a:defRPr sz="1500"/>
          </a:lvl9pPr>
        </a:lstStyle>
        <a:p>
          <a:pPr lvl="0">
            <a:lnSpc>
              <a:spcPct val="100000"/>
            </a:lnSpc>
            <a:spcBef>
              <a:spcPct val="0"/>
            </a:spcBef>
            <a:spcAft>
              <a:spcPct val="35000"/>
            </a:spcAft>
          </a:pPr>
          <a:r>
            <a:rPr lang="zh-CN" altLang="en-US" dirty="0">
              <a:solidFill>
                <a:schemeClr val="dk1"/>
              </a:solidFill>
            </a:rPr>
            <a:t>财务报告审计</a:t>
          </a:r>
          <a:endParaRPr>
            <a:solidFill>
              <a:schemeClr val="dk1"/>
            </a:solidFill>
          </a:endParaRPr>
        </a:p>
      </dsp:txBody>
      <dsp:txXfrm>
        <a:off x="2400581" y="138746"/>
        <a:ext cx="1490016" cy="827787"/>
      </dsp:txXfrm>
    </dsp:sp>
    <dsp:sp modelId="{F99F782F-9653-486E-AF7A-E12961EBB63A}">
      <dsp:nvSpPr>
        <dsp:cNvPr id="5" name="等腰三角形 4"/>
        <dsp:cNvSpPr/>
      </dsp:nvSpPr>
      <dsp:spPr bwMode="white">
        <a:xfrm>
          <a:off x="1759047" y="3656839"/>
          <a:ext cx="620840" cy="620840"/>
        </a:xfrm>
        <a:prstGeom prst="triangle">
          <a:avLst/>
        </a:prstGeom>
      </dsp:spPr>
      <dsp:style>
        <a:lnRef idx="2">
          <a:schemeClr val="accent1">
            <a:alpha val="90000"/>
            <a:tint val="40000"/>
          </a:schemeClr>
        </a:lnRef>
        <a:fillRef idx="1">
          <a:schemeClr val="accent1">
            <a:alpha val="90000"/>
            <a:tint val="40000"/>
          </a:schemeClr>
        </a:fillRef>
        <a:effectRef idx="0">
          <a:scrgbClr r="0" g="0" b="0"/>
        </a:effectRef>
        <a:fontRef idx="minor"/>
      </dsp:style>
      <dsp:txXfrm>
        <a:off x="1759047" y="3656839"/>
        <a:ext cx="620840" cy="620840"/>
      </dsp:txXfrm>
    </dsp:sp>
    <dsp:sp modelId="{86AF8FD3-CAE9-45F5-911C-CB574CE337CA}">
      <dsp:nvSpPr>
        <dsp:cNvPr id="6" name="矩形 5"/>
        <dsp:cNvSpPr/>
      </dsp:nvSpPr>
      <dsp:spPr bwMode="white">
        <a:xfrm>
          <a:off x="206947" y="3396914"/>
          <a:ext cx="3725040" cy="251647"/>
        </a:xfrm>
        <a:prstGeom prst="rect">
          <a:avLst/>
        </a:prstGeom>
      </dsp:spPr>
      <dsp:style>
        <a:lnRef idx="2">
          <a:schemeClr val="accent1">
            <a:alpha val="90000"/>
            <a:tint val="40000"/>
          </a:schemeClr>
        </a:lnRef>
        <a:fillRef idx="1">
          <a:schemeClr val="accent1">
            <a:alpha val="90000"/>
            <a:tint val="40000"/>
          </a:schemeClr>
        </a:fillRef>
        <a:effectRef idx="0">
          <a:scrgbClr r="0" g="0" b="0"/>
        </a:effectRef>
        <a:fontRef idx="minor"/>
      </dsp:style>
      <dsp:txXfrm>
        <a:off x="206947" y="3396914"/>
        <a:ext cx="3725040" cy="251647"/>
      </dsp:txXfrm>
    </dsp:sp>
    <dsp:sp modelId="{9193486A-CDA4-4C24-B59C-6DEBB7C9A20C}">
      <dsp:nvSpPr>
        <dsp:cNvPr id="7" name="圆角矩形 6"/>
        <dsp:cNvSpPr/>
      </dsp:nvSpPr>
      <dsp:spPr bwMode="white">
        <a:xfrm>
          <a:off x="2400581" y="2307547"/>
          <a:ext cx="1490016" cy="1059567"/>
        </a:xfrm>
        <a:prstGeom prst="roundRect">
          <a:avLst/>
        </a:prstGeom>
      </dsp:spPr>
      <dsp:style>
        <a:lnRef idx="2">
          <a:schemeClr val="lt1"/>
        </a:lnRef>
        <a:fillRef idx="1">
          <a:schemeClr val="accent1"/>
        </a:fillRef>
        <a:effectRef idx="0">
          <a:scrgbClr r="0" g="0" b="0"/>
        </a:effectRef>
        <a:fontRef idx="minor">
          <a:schemeClr val="lt1"/>
        </a:fontRef>
      </dsp:style>
      <dsp:txBody>
        <a:bodyPr lIns="95250" tIns="95250" rIns="95250" bIns="95250" anchor="ctr"/>
        <a:lstStyle>
          <a:lvl1pPr algn="ctr">
            <a:defRPr sz="2500"/>
          </a:lvl1pPr>
          <a:lvl2pPr marL="171450" indent="-171450" algn="ctr">
            <a:defRPr sz="1900"/>
          </a:lvl2pPr>
          <a:lvl3pPr marL="342900" indent="-171450" algn="ctr">
            <a:defRPr sz="1900"/>
          </a:lvl3pPr>
          <a:lvl4pPr marL="514350" indent="-171450" algn="ctr">
            <a:defRPr sz="1900"/>
          </a:lvl4pPr>
          <a:lvl5pPr marL="685800" indent="-171450" algn="ctr">
            <a:defRPr sz="1900"/>
          </a:lvl5pPr>
          <a:lvl6pPr marL="857250" indent="-171450" algn="ctr">
            <a:defRPr sz="1900"/>
          </a:lvl6pPr>
          <a:lvl7pPr marL="1028700" indent="-171450" algn="ctr">
            <a:defRPr sz="1900"/>
          </a:lvl7pPr>
          <a:lvl8pPr marL="1200150" indent="-171450" algn="ctr">
            <a:defRPr sz="1900"/>
          </a:lvl8pPr>
          <a:lvl9pPr marL="1371600" indent="-171450" algn="ctr">
            <a:defRPr sz="1900"/>
          </a:lvl9pPr>
        </a:lstStyle>
        <a:p>
          <a:pPr lvl="0">
            <a:lnSpc>
              <a:spcPct val="100000"/>
            </a:lnSpc>
            <a:spcBef>
              <a:spcPct val="0"/>
            </a:spcBef>
            <a:spcAft>
              <a:spcPct val="35000"/>
            </a:spcAft>
          </a:pPr>
          <a:r>
            <a:rPr lang="en-US" altLang="zh-CN" dirty="0"/>
            <a:t>$</a:t>
          </a:r>
          <a:endParaRPr lang="zh-CN" altLang="en-US" dirty="0"/>
        </a:p>
      </dsp:txBody>
      <dsp:txXfrm>
        <a:off x="2400581" y="2307547"/>
        <a:ext cx="1490016" cy="1059567"/>
      </dsp:txXfrm>
    </dsp:sp>
    <dsp:sp modelId="{CD00676C-9DA6-4907-917F-B3730FA55B57}">
      <dsp:nvSpPr>
        <dsp:cNvPr id="8" name="圆角矩形 7"/>
        <dsp:cNvSpPr/>
      </dsp:nvSpPr>
      <dsp:spPr bwMode="white">
        <a:xfrm>
          <a:off x="2400581" y="1198313"/>
          <a:ext cx="1490016" cy="1059567"/>
        </a:xfrm>
        <a:prstGeom prst="roundRect">
          <a:avLst/>
        </a:prstGeom>
      </dsp:spPr>
      <dsp:style>
        <a:lnRef idx="2">
          <a:schemeClr val="lt1"/>
        </a:lnRef>
        <a:fillRef idx="1">
          <a:schemeClr val="accent1"/>
        </a:fillRef>
        <a:effectRef idx="0">
          <a:scrgbClr r="0" g="0" b="0"/>
        </a:effectRef>
        <a:fontRef idx="minor">
          <a:schemeClr val="lt1"/>
        </a:fontRef>
      </dsp:style>
      <dsp:txBody>
        <a:bodyPr lIns="95250" tIns="95250" rIns="95250" bIns="95250" anchor="ctr"/>
        <a:lstStyle>
          <a:lvl1pPr algn="ctr">
            <a:defRPr sz="2500"/>
          </a:lvl1pPr>
          <a:lvl2pPr marL="171450" indent="-171450" algn="ctr">
            <a:defRPr sz="1900"/>
          </a:lvl2pPr>
          <a:lvl3pPr marL="342900" indent="-171450" algn="ctr">
            <a:defRPr sz="1900"/>
          </a:lvl3pPr>
          <a:lvl4pPr marL="514350" indent="-171450" algn="ctr">
            <a:defRPr sz="1900"/>
          </a:lvl4pPr>
          <a:lvl5pPr marL="685800" indent="-171450" algn="ctr">
            <a:defRPr sz="1900"/>
          </a:lvl5pPr>
          <a:lvl6pPr marL="857250" indent="-171450" algn="ctr">
            <a:defRPr sz="1900"/>
          </a:lvl6pPr>
          <a:lvl7pPr marL="1028700" indent="-171450" algn="ctr">
            <a:defRPr sz="1900"/>
          </a:lvl7pPr>
          <a:lvl8pPr marL="1200150" indent="-171450" algn="ctr">
            <a:defRPr sz="1900"/>
          </a:lvl8pPr>
          <a:lvl9pPr marL="1371600" indent="-171450" algn="ctr">
            <a:defRPr sz="1900"/>
          </a:lvl9pPr>
        </a:lstStyle>
        <a:p>
          <a:pPr lvl="0">
            <a:lnSpc>
              <a:spcPct val="100000"/>
            </a:lnSpc>
            <a:spcBef>
              <a:spcPct val="0"/>
            </a:spcBef>
            <a:spcAft>
              <a:spcPct val="35000"/>
            </a:spcAft>
          </a:pPr>
          <a:r>
            <a:rPr lang="en-US" altLang="zh-CN" dirty="0"/>
            <a:t>$</a:t>
          </a:r>
          <a:endParaRPr lang="zh-CN" altLang="en-US" dirty="0"/>
        </a:p>
      </dsp:txBody>
      <dsp:txXfrm>
        <a:off x="2400581" y="1198313"/>
        <a:ext cx="1490016" cy="1059567"/>
      </dsp:txXfrm>
    </dsp:sp>
    <dsp:sp modelId="{3489D547-1337-4EA7-99A6-ED8008746DE6}">
      <dsp:nvSpPr>
        <dsp:cNvPr id="9" name="圆角矩形 8"/>
        <dsp:cNvSpPr/>
      </dsp:nvSpPr>
      <dsp:spPr bwMode="white">
        <a:xfrm>
          <a:off x="248336" y="2307547"/>
          <a:ext cx="1490016" cy="1059567"/>
        </a:xfrm>
        <a:prstGeom prst="roundRect">
          <a:avLst/>
        </a:prstGeom>
      </dsp:spPr>
      <dsp:style>
        <a:lnRef idx="2">
          <a:schemeClr val="lt1"/>
        </a:lnRef>
        <a:fillRef idx="1">
          <a:schemeClr val="accent1"/>
        </a:fillRef>
        <a:effectRef idx="0">
          <a:scrgbClr r="0" g="0" b="0"/>
        </a:effectRef>
        <a:fontRef idx="minor">
          <a:schemeClr val="lt1"/>
        </a:fontRef>
      </dsp:style>
      <dsp:txBody>
        <a:bodyPr lIns="95250" tIns="95250" rIns="95250" bIns="95250" anchor="ctr"/>
        <a:lstStyle>
          <a:lvl1pPr algn="ctr">
            <a:defRPr sz="2500"/>
          </a:lvl1pPr>
          <a:lvl2pPr marL="171450" indent="-171450" algn="ctr">
            <a:defRPr sz="1900"/>
          </a:lvl2pPr>
          <a:lvl3pPr marL="342900" indent="-171450" algn="ctr">
            <a:defRPr sz="1900"/>
          </a:lvl3pPr>
          <a:lvl4pPr marL="514350" indent="-171450" algn="ctr">
            <a:defRPr sz="1900"/>
          </a:lvl4pPr>
          <a:lvl5pPr marL="685800" indent="-171450" algn="ctr">
            <a:defRPr sz="1900"/>
          </a:lvl5pPr>
          <a:lvl6pPr marL="857250" indent="-171450" algn="ctr">
            <a:defRPr sz="1900"/>
          </a:lvl6pPr>
          <a:lvl7pPr marL="1028700" indent="-171450" algn="ctr">
            <a:defRPr sz="1900"/>
          </a:lvl7pPr>
          <a:lvl8pPr marL="1200150" indent="-171450" algn="ctr">
            <a:defRPr sz="1900"/>
          </a:lvl8pPr>
          <a:lvl9pPr marL="1371600" indent="-171450" algn="ctr">
            <a:defRPr sz="1900"/>
          </a:lvl9pPr>
        </a:lstStyle>
        <a:p>
          <a:pPr lvl="0">
            <a:lnSpc>
              <a:spcPct val="100000"/>
            </a:lnSpc>
            <a:spcBef>
              <a:spcPct val="0"/>
            </a:spcBef>
            <a:spcAft>
              <a:spcPct val="35000"/>
            </a:spcAft>
          </a:pPr>
          <a:r>
            <a:rPr lang="zh-CN" altLang="en-US" dirty="0"/>
            <a:t>内部控制</a:t>
          </a:r>
        </a:p>
      </dsp:txBody>
      <dsp:txXfrm>
        <a:off x="248336" y="2307547"/>
        <a:ext cx="1490016" cy="1059567"/>
      </dsp:txXfrm>
    </dsp:sp>
    <dsp:sp modelId="{F5725D4A-C348-4231-8CF1-0DEAE2857A7B}">
      <dsp:nvSpPr>
        <dsp:cNvPr id="10" name="圆角矩形 9"/>
        <dsp:cNvSpPr/>
      </dsp:nvSpPr>
      <dsp:spPr bwMode="white">
        <a:xfrm>
          <a:off x="248336" y="1198313"/>
          <a:ext cx="1490016" cy="1059567"/>
        </a:xfrm>
        <a:prstGeom prst="roundRect">
          <a:avLst/>
        </a:prstGeom>
      </dsp:spPr>
      <dsp:style>
        <a:lnRef idx="2">
          <a:schemeClr val="lt1"/>
        </a:lnRef>
        <a:fillRef idx="1">
          <a:schemeClr val="accent1"/>
        </a:fillRef>
        <a:effectRef idx="0">
          <a:scrgbClr r="0" g="0" b="0"/>
        </a:effectRef>
        <a:fontRef idx="minor">
          <a:schemeClr val="lt1"/>
        </a:fontRef>
      </dsp:style>
      <dsp:txBody>
        <a:bodyPr lIns="95250" tIns="95250" rIns="95250" bIns="95250" anchor="ctr"/>
        <a:lstStyle>
          <a:lvl1pPr algn="ctr">
            <a:defRPr sz="2500"/>
          </a:lvl1pPr>
          <a:lvl2pPr marL="171450" indent="-171450" algn="ctr">
            <a:defRPr sz="1900"/>
          </a:lvl2pPr>
          <a:lvl3pPr marL="342900" indent="-171450" algn="ctr">
            <a:defRPr sz="1900"/>
          </a:lvl3pPr>
          <a:lvl4pPr marL="514350" indent="-171450" algn="ctr">
            <a:defRPr sz="1900"/>
          </a:lvl4pPr>
          <a:lvl5pPr marL="685800" indent="-171450" algn="ctr">
            <a:defRPr sz="1900"/>
          </a:lvl5pPr>
          <a:lvl6pPr marL="857250" indent="-171450" algn="ctr">
            <a:defRPr sz="1900"/>
          </a:lvl6pPr>
          <a:lvl7pPr marL="1028700" indent="-171450" algn="ctr">
            <a:defRPr sz="1900"/>
          </a:lvl7pPr>
          <a:lvl8pPr marL="1200150" indent="-171450" algn="ctr">
            <a:defRPr sz="1900"/>
          </a:lvl8pPr>
          <a:lvl9pPr marL="1371600" indent="-171450" algn="ctr">
            <a:defRPr sz="1900"/>
          </a:lvl9pPr>
        </a:lstStyle>
        <a:p>
          <a:pPr lvl="0">
            <a:lnSpc>
              <a:spcPct val="100000"/>
            </a:lnSpc>
            <a:spcBef>
              <a:spcPct val="0"/>
            </a:spcBef>
            <a:spcAft>
              <a:spcPct val="35000"/>
            </a:spcAft>
          </a:pPr>
          <a:r>
            <a:rPr lang="zh-CN" altLang="en-US" dirty="0"/>
            <a:t>企业管理</a:t>
          </a:r>
        </a:p>
      </dsp:txBody>
      <dsp:txXfrm>
        <a:off x="248336" y="1198313"/>
        <a:ext cx="1490016" cy="1059567"/>
      </dsp:txXfrm>
    </dsp:sp>
  </dsp:spTree>
</dsp:drawing>
</file>

<file path=ppt/diagrams/drawing5.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4306887" cy="4322763"/>
        <a:chOff x="0" y="0"/>
        <a:chExt cx="4306887" cy="4322763"/>
      </a:xfrm>
    </dsp:grpSpPr>
    <dsp:sp modelId="{87021168-0A6C-4737-BD2A-19D7086F9BFD}">
      <dsp:nvSpPr>
        <dsp:cNvPr id="5" name="任意多边形 4"/>
        <dsp:cNvSpPr/>
      </dsp:nvSpPr>
      <dsp:spPr bwMode="white">
        <a:xfrm>
          <a:off x="1338569" y="993222"/>
          <a:ext cx="1110675" cy="355489"/>
        </a:xfrm>
        <a:custGeom>
          <a:avLst/>
          <a:gdLst/>
          <a:ahLst/>
          <a:cxnLst/>
          <a:pathLst>
            <a:path w="1749" h="560">
              <a:moveTo>
                <a:pt x="1749" y="0"/>
              </a:moveTo>
              <a:lnTo>
                <a:pt x="1749" y="453"/>
              </a:lnTo>
              <a:lnTo>
                <a:pt x="0" y="453"/>
              </a:lnTo>
              <a:lnTo>
                <a:pt x="0" y="560"/>
              </a:lnTo>
            </a:path>
          </a:pathLst>
        </a:custGeom>
      </dsp:spPr>
      <dsp:style>
        <a:lnRef idx="2">
          <a:schemeClr val="accent1">
            <a:shade val="60000"/>
          </a:schemeClr>
        </a:lnRef>
        <a:fillRef idx="0">
          <a:schemeClr val="accent1"/>
        </a:fillRef>
        <a:effectRef idx="0">
          <a:scrgbClr r="0" g="0" b="0"/>
        </a:effectRef>
        <a:fontRef idx="minor"/>
      </dsp:style>
      <dsp:txXfrm>
        <a:off x="1338569" y="993222"/>
        <a:ext cx="1110675" cy="355489"/>
      </dsp:txXfrm>
    </dsp:sp>
    <dsp:sp modelId="{8D95BAF3-FE8B-431B-9A0D-4DAF4082696C}">
      <dsp:nvSpPr>
        <dsp:cNvPr id="8" name="任意多边形 7"/>
        <dsp:cNvSpPr/>
      </dsp:nvSpPr>
      <dsp:spPr bwMode="white">
        <a:xfrm>
          <a:off x="232783" y="1723212"/>
          <a:ext cx="1105786" cy="355489"/>
        </a:xfrm>
        <a:custGeom>
          <a:avLst/>
          <a:gdLst/>
          <a:ahLst/>
          <a:cxnLst/>
          <a:pathLst>
            <a:path w="1741" h="560">
              <a:moveTo>
                <a:pt x="1741" y="0"/>
              </a:moveTo>
              <a:lnTo>
                <a:pt x="1741" y="453"/>
              </a:lnTo>
              <a:lnTo>
                <a:pt x="0" y="453"/>
              </a:lnTo>
              <a:lnTo>
                <a:pt x="0" y="560"/>
              </a:lnTo>
            </a:path>
          </a:pathLst>
        </a:custGeom>
      </dsp:spPr>
      <dsp:style>
        <a:lnRef idx="2">
          <a:schemeClr val="accent1">
            <a:shade val="80000"/>
          </a:schemeClr>
        </a:lnRef>
        <a:fillRef idx="0">
          <a:schemeClr val="accent1"/>
        </a:fillRef>
        <a:effectRef idx="0">
          <a:scrgbClr r="0" g="0" b="0"/>
        </a:effectRef>
        <a:fontRef idx="minor"/>
      </dsp:style>
      <dsp:txXfrm>
        <a:off x="232783" y="1723212"/>
        <a:ext cx="1105786" cy="355489"/>
      </dsp:txXfrm>
    </dsp:sp>
    <dsp:sp modelId="{AE453AE8-BBE0-4779-9B43-768643FDB4AD}">
      <dsp:nvSpPr>
        <dsp:cNvPr id="11" name="任意多边形 10"/>
        <dsp:cNvSpPr/>
      </dsp:nvSpPr>
      <dsp:spPr bwMode="white">
        <a:xfrm>
          <a:off x="969974" y="1723212"/>
          <a:ext cx="368595" cy="355489"/>
        </a:xfrm>
        <a:custGeom>
          <a:avLst/>
          <a:gdLst/>
          <a:ahLst/>
          <a:cxnLst/>
          <a:pathLst>
            <a:path w="580" h="560">
              <a:moveTo>
                <a:pt x="580" y="0"/>
              </a:moveTo>
              <a:lnTo>
                <a:pt x="580" y="453"/>
              </a:lnTo>
              <a:lnTo>
                <a:pt x="0" y="453"/>
              </a:lnTo>
              <a:lnTo>
                <a:pt x="0" y="560"/>
              </a:lnTo>
            </a:path>
          </a:pathLst>
        </a:custGeom>
      </dsp:spPr>
      <dsp:style>
        <a:lnRef idx="2">
          <a:schemeClr val="accent1">
            <a:shade val="80000"/>
          </a:schemeClr>
        </a:lnRef>
        <a:fillRef idx="0">
          <a:schemeClr val="accent1"/>
        </a:fillRef>
        <a:effectRef idx="0">
          <a:scrgbClr r="0" g="0" b="0"/>
        </a:effectRef>
        <a:fontRef idx="minor"/>
      </dsp:style>
      <dsp:txXfrm>
        <a:off x="969974" y="1723212"/>
        <a:ext cx="368595" cy="355489"/>
      </dsp:txXfrm>
    </dsp:sp>
    <dsp:sp modelId="{A99238C3-EB40-43D2-942D-DFCDE0BEA492}">
      <dsp:nvSpPr>
        <dsp:cNvPr id="14" name="任意多边形 13"/>
        <dsp:cNvSpPr/>
      </dsp:nvSpPr>
      <dsp:spPr bwMode="white">
        <a:xfrm>
          <a:off x="1338569" y="1723212"/>
          <a:ext cx="368595" cy="355489"/>
        </a:xfrm>
        <a:custGeom>
          <a:avLst/>
          <a:gdLst/>
          <a:ahLst/>
          <a:cxnLst/>
          <a:pathLst>
            <a:path w="580" h="560">
              <a:moveTo>
                <a:pt x="0" y="0"/>
              </a:moveTo>
              <a:lnTo>
                <a:pt x="0" y="453"/>
              </a:lnTo>
              <a:lnTo>
                <a:pt x="580" y="453"/>
              </a:lnTo>
              <a:lnTo>
                <a:pt x="580" y="560"/>
              </a:lnTo>
            </a:path>
          </a:pathLst>
        </a:custGeom>
      </dsp:spPr>
      <dsp:style>
        <a:lnRef idx="2">
          <a:schemeClr val="accent1">
            <a:shade val="80000"/>
          </a:schemeClr>
        </a:lnRef>
        <a:fillRef idx="0">
          <a:schemeClr val="accent1"/>
        </a:fillRef>
        <a:effectRef idx="0">
          <a:scrgbClr r="0" g="0" b="0"/>
        </a:effectRef>
        <a:fontRef idx="minor"/>
      </dsp:style>
      <dsp:txXfrm>
        <a:off x="1338569" y="1723212"/>
        <a:ext cx="368595" cy="355489"/>
      </dsp:txXfrm>
    </dsp:sp>
    <dsp:sp modelId="{FDC83452-4C88-48E5-BBAD-DB2EEEE17286}">
      <dsp:nvSpPr>
        <dsp:cNvPr id="17" name="任意多边形 16"/>
        <dsp:cNvSpPr/>
      </dsp:nvSpPr>
      <dsp:spPr bwMode="white">
        <a:xfrm>
          <a:off x="1338569" y="1723212"/>
          <a:ext cx="1105786" cy="355489"/>
        </a:xfrm>
        <a:custGeom>
          <a:avLst/>
          <a:gdLst/>
          <a:ahLst/>
          <a:cxnLst/>
          <a:pathLst>
            <a:path w="1741" h="560">
              <a:moveTo>
                <a:pt x="0" y="0"/>
              </a:moveTo>
              <a:lnTo>
                <a:pt x="0" y="453"/>
              </a:lnTo>
              <a:lnTo>
                <a:pt x="1741" y="453"/>
              </a:lnTo>
              <a:lnTo>
                <a:pt x="1741" y="560"/>
              </a:lnTo>
            </a:path>
          </a:pathLst>
        </a:custGeom>
      </dsp:spPr>
      <dsp:style>
        <a:lnRef idx="2">
          <a:schemeClr val="accent1">
            <a:shade val="80000"/>
          </a:schemeClr>
        </a:lnRef>
        <a:fillRef idx="0">
          <a:schemeClr val="accent1"/>
        </a:fillRef>
        <a:effectRef idx="0">
          <a:scrgbClr r="0" g="0" b="0"/>
        </a:effectRef>
        <a:fontRef idx="minor"/>
      </dsp:style>
      <dsp:txXfrm>
        <a:off x="1338569" y="1723212"/>
        <a:ext cx="1105786" cy="355489"/>
      </dsp:txXfrm>
    </dsp:sp>
    <dsp:sp modelId="{DBC9AE8D-03FF-4442-AE3E-23EF80B0EF99}">
      <dsp:nvSpPr>
        <dsp:cNvPr id="20" name="任意多边形 19"/>
        <dsp:cNvSpPr/>
      </dsp:nvSpPr>
      <dsp:spPr bwMode="white">
        <a:xfrm>
          <a:off x="2449244" y="993222"/>
          <a:ext cx="1110675" cy="355489"/>
        </a:xfrm>
        <a:custGeom>
          <a:avLst/>
          <a:gdLst/>
          <a:ahLst/>
          <a:cxnLst/>
          <a:pathLst>
            <a:path w="1749" h="560">
              <a:moveTo>
                <a:pt x="0" y="0"/>
              </a:moveTo>
              <a:lnTo>
                <a:pt x="0" y="453"/>
              </a:lnTo>
              <a:lnTo>
                <a:pt x="1749" y="453"/>
              </a:lnTo>
              <a:lnTo>
                <a:pt x="1749" y="560"/>
              </a:lnTo>
            </a:path>
          </a:pathLst>
        </a:custGeom>
      </dsp:spPr>
      <dsp:style>
        <a:lnRef idx="2">
          <a:schemeClr val="accent1">
            <a:shade val="60000"/>
          </a:schemeClr>
        </a:lnRef>
        <a:fillRef idx="0">
          <a:schemeClr val="accent1"/>
        </a:fillRef>
        <a:effectRef idx="0">
          <a:scrgbClr r="0" g="0" b="0"/>
        </a:effectRef>
        <a:fontRef idx="minor"/>
      </dsp:style>
      <dsp:txXfrm>
        <a:off x="2449244" y="993222"/>
        <a:ext cx="1110675" cy="355489"/>
      </dsp:txXfrm>
    </dsp:sp>
    <dsp:sp modelId="{90C6F745-FBA9-4FB8-915E-2E8E924948A4}">
      <dsp:nvSpPr>
        <dsp:cNvPr id="23" name="任意多边形 22"/>
        <dsp:cNvSpPr/>
      </dsp:nvSpPr>
      <dsp:spPr bwMode="white">
        <a:xfrm>
          <a:off x="3559919" y="1723212"/>
          <a:ext cx="0" cy="355489"/>
        </a:xfrm>
        <a:custGeom>
          <a:avLst/>
          <a:gdLst/>
          <a:ahLst/>
          <a:cxnLst/>
          <a:pathLst>
            <a:path h="560">
              <a:moveTo>
                <a:pt x="0" y="0"/>
              </a:moveTo>
              <a:lnTo>
                <a:pt x="0" y="560"/>
              </a:lnTo>
            </a:path>
          </a:pathLst>
        </a:custGeom>
      </dsp:spPr>
      <dsp:style>
        <a:lnRef idx="2">
          <a:schemeClr val="accent1">
            <a:shade val="80000"/>
          </a:schemeClr>
        </a:lnRef>
        <a:fillRef idx="0">
          <a:schemeClr val="accent1"/>
        </a:fillRef>
        <a:effectRef idx="0">
          <a:scrgbClr r="0" g="0" b="0"/>
        </a:effectRef>
        <a:fontRef idx="minor"/>
      </dsp:style>
      <dsp:txXfrm>
        <a:off x="3559919" y="1723212"/>
        <a:ext cx="0" cy="355489"/>
      </dsp:txXfrm>
    </dsp:sp>
    <dsp:sp modelId="{B7E18F6B-3187-4855-9EA2-DF711E0B928B}">
      <dsp:nvSpPr>
        <dsp:cNvPr id="3" name="圆角矩形 2"/>
        <dsp:cNvSpPr/>
      </dsp:nvSpPr>
      <dsp:spPr bwMode="white">
        <a:xfrm>
          <a:off x="1838089" y="618721"/>
          <a:ext cx="1222311" cy="374501"/>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Xfrm>
        <a:off x="1838089" y="618721"/>
        <a:ext cx="1222311" cy="374501"/>
      </dsp:txXfrm>
    </dsp:sp>
    <dsp:sp modelId="{60C81CB3-0680-4A2B-827D-506D182185AA}">
      <dsp:nvSpPr>
        <dsp:cNvPr id="4" name="圆角矩形 3"/>
        <dsp:cNvSpPr/>
      </dsp:nvSpPr>
      <dsp:spPr bwMode="white">
        <a:xfrm>
          <a:off x="1973901" y="747743"/>
          <a:ext cx="1222311" cy="374501"/>
        </a:xfrm>
        <a:prstGeom prst="roundRect">
          <a:avLst>
            <a:gd name="adj" fmla="val 10000"/>
          </a:avLst>
        </a:prstGeom>
        <a:solidFill>
          <a:schemeClr val="bg1">
            <a:alpha val="90000"/>
          </a:schemeClr>
        </a:solidFill>
      </dsp:spPr>
      <dsp:style>
        <a:lnRef idx="2">
          <a:schemeClr val="accent1"/>
        </a:lnRef>
        <a:fillRef idx="1">
          <a:schemeClr val="lt1">
            <a:alpha val="90000"/>
          </a:schemeClr>
        </a:fillRef>
        <a:effectRef idx="0">
          <a:scrgbClr r="0" g="0" b="0"/>
        </a:effectRef>
        <a:fontRef idx="minor"/>
      </dsp:style>
      <dsp:txBody>
        <a:bodyPr lIns="57150" tIns="57150" rIns="57150" bIns="57150"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r>
            <a:rPr lang="zh-CN" altLang="en-US" dirty="0">
              <a:solidFill>
                <a:schemeClr val="dk1"/>
              </a:solidFill>
            </a:rPr>
            <a:t>董事会</a:t>
          </a:r>
          <a:endParaRPr lang="en-US" altLang="en-US" dirty="0">
            <a:solidFill>
              <a:schemeClr val="dk1"/>
            </a:solidFill>
          </a:endParaRPr>
        </a:p>
      </dsp:txBody>
      <dsp:txXfrm>
        <a:off x="1973901" y="747743"/>
        <a:ext cx="1222311" cy="374501"/>
      </dsp:txXfrm>
    </dsp:sp>
    <dsp:sp modelId="{3D3887AA-9E4E-4676-8649-33D3FFE3ABD6}">
      <dsp:nvSpPr>
        <dsp:cNvPr id="6" name="圆角矩形 5"/>
        <dsp:cNvSpPr/>
      </dsp:nvSpPr>
      <dsp:spPr bwMode="white">
        <a:xfrm>
          <a:off x="727414" y="1348711"/>
          <a:ext cx="1222311" cy="374501"/>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Xfrm>
        <a:off x="727414" y="1348711"/>
        <a:ext cx="1222311" cy="374501"/>
      </dsp:txXfrm>
    </dsp:sp>
    <dsp:sp modelId="{BABEF51A-7D57-4D75-A317-C5882525A93D}">
      <dsp:nvSpPr>
        <dsp:cNvPr id="7" name="圆角矩形 6"/>
        <dsp:cNvSpPr/>
      </dsp:nvSpPr>
      <dsp:spPr bwMode="white">
        <a:xfrm>
          <a:off x="863226" y="1477733"/>
          <a:ext cx="1222311" cy="374501"/>
        </a:xfrm>
        <a:prstGeom prst="roundRect">
          <a:avLst>
            <a:gd name="adj" fmla="val 10000"/>
          </a:avLst>
        </a:prstGeom>
      </dsp:spPr>
      <dsp:style>
        <a:lnRef idx="2">
          <a:schemeClr val="accent1"/>
        </a:lnRef>
        <a:fillRef idx="1">
          <a:schemeClr val="lt1">
            <a:alpha val="90000"/>
          </a:schemeClr>
        </a:fillRef>
        <a:effectRef idx="0">
          <a:scrgbClr r="0" g="0" b="0"/>
        </a:effectRef>
        <a:fontRef idx="minor"/>
      </dsp:style>
      <dsp:txBody>
        <a:bodyPr lIns="57150" tIns="57150" rIns="57150" bIns="57150"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r>
            <a:rPr lang="zh-CN" altLang="en-US" dirty="0">
              <a:solidFill>
                <a:schemeClr val="dk1"/>
              </a:solidFill>
            </a:rPr>
            <a:t>管理层</a:t>
          </a:r>
          <a:endParaRPr lang="en-US" dirty="0">
            <a:solidFill>
              <a:schemeClr val="dk1"/>
            </a:solidFill>
          </a:endParaRPr>
        </a:p>
      </dsp:txBody>
      <dsp:txXfrm>
        <a:off x="863226" y="1477733"/>
        <a:ext cx="1222311" cy="374501"/>
      </dsp:txXfrm>
    </dsp:sp>
    <dsp:sp modelId="{32BA6BC3-8385-4E05-A4E2-076A60E379CD}">
      <dsp:nvSpPr>
        <dsp:cNvPr id="9" name="圆角矩形 8"/>
        <dsp:cNvSpPr/>
      </dsp:nvSpPr>
      <dsp:spPr bwMode="white">
        <a:xfrm>
          <a:off x="0" y="2078701"/>
          <a:ext cx="465566" cy="1496319"/>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Xfrm>
        <a:off x="0" y="2078701"/>
        <a:ext cx="465566" cy="1496319"/>
      </dsp:txXfrm>
    </dsp:sp>
    <dsp:sp modelId="{ADA77B14-5370-4913-A2E7-AA080C95BCCE}">
      <dsp:nvSpPr>
        <dsp:cNvPr id="10" name="圆角矩形 9"/>
        <dsp:cNvSpPr/>
      </dsp:nvSpPr>
      <dsp:spPr bwMode="white">
        <a:xfrm>
          <a:off x="135812" y="2207722"/>
          <a:ext cx="465566" cy="1496319"/>
        </a:xfrm>
        <a:prstGeom prst="roundRect">
          <a:avLst>
            <a:gd name="adj" fmla="val 10000"/>
          </a:avLst>
        </a:prstGeom>
      </dsp:spPr>
      <dsp:style>
        <a:lnRef idx="2">
          <a:schemeClr val="accent1"/>
        </a:lnRef>
        <a:fillRef idx="1">
          <a:schemeClr val="lt1">
            <a:alpha val="90000"/>
          </a:schemeClr>
        </a:fillRef>
        <a:effectRef idx="0">
          <a:scrgbClr r="0" g="0" b="0"/>
        </a:effectRef>
        <a:fontRef idx="minor"/>
      </dsp:style>
      <dsp:txBody>
        <a:bodyPr lIns="57150" tIns="57150" rIns="57150" bIns="57150"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r>
            <a:rPr lang="zh-CN" altLang="en-US" dirty="0">
              <a:solidFill>
                <a:schemeClr val="dk1"/>
              </a:solidFill>
            </a:rPr>
            <a:t>财务部</a:t>
          </a:r>
          <a:endParaRPr lang="en-US" dirty="0">
            <a:solidFill>
              <a:schemeClr val="dk1"/>
            </a:solidFill>
          </a:endParaRPr>
        </a:p>
      </dsp:txBody>
      <dsp:txXfrm>
        <a:off x="135812" y="2207722"/>
        <a:ext cx="465566" cy="1496319"/>
      </dsp:txXfrm>
    </dsp:sp>
    <dsp:sp modelId="{4C3A69D5-D09A-4F0C-89EC-B9C724B9F366}">
      <dsp:nvSpPr>
        <dsp:cNvPr id="12" name="圆角矩形 11"/>
        <dsp:cNvSpPr/>
      </dsp:nvSpPr>
      <dsp:spPr bwMode="white">
        <a:xfrm>
          <a:off x="737191" y="2078701"/>
          <a:ext cx="465566" cy="1496319"/>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Xfrm>
        <a:off x="737191" y="2078701"/>
        <a:ext cx="465566" cy="1496319"/>
      </dsp:txXfrm>
    </dsp:sp>
    <dsp:sp modelId="{AD3FFBEB-08B0-41C4-A1E5-D46765E371D3}">
      <dsp:nvSpPr>
        <dsp:cNvPr id="13" name="圆角矩形 12"/>
        <dsp:cNvSpPr/>
      </dsp:nvSpPr>
      <dsp:spPr bwMode="white">
        <a:xfrm>
          <a:off x="873003" y="2207722"/>
          <a:ext cx="465566" cy="1496319"/>
        </a:xfrm>
        <a:prstGeom prst="roundRect">
          <a:avLst>
            <a:gd name="adj" fmla="val 10000"/>
          </a:avLst>
        </a:prstGeom>
      </dsp:spPr>
      <dsp:style>
        <a:lnRef idx="2">
          <a:schemeClr val="accent1"/>
        </a:lnRef>
        <a:fillRef idx="1">
          <a:schemeClr val="lt1">
            <a:alpha val="90000"/>
          </a:schemeClr>
        </a:fillRef>
        <a:effectRef idx="0">
          <a:scrgbClr r="0" g="0" b="0"/>
        </a:effectRef>
        <a:fontRef idx="minor"/>
      </dsp:style>
      <dsp:txBody>
        <a:bodyPr lIns="57150" tIns="57150" rIns="57150" bIns="57150"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r>
            <a:rPr lang="zh-CN" altLang="en-US" dirty="0">
              <a:solidFill>
                <a:schemeClr val="dk1"/>
              </a:solidFill>
            </a:rPr>
            <a:t>销售部</a:t>
          </a:r>
          <a:endParaRPr lang="en-US" dirty="0">
            <a:solidFill>
              <a:schemeClr val="dk1"/>
            </a:solidFill>
          </a:endParaRPr>
        </a:p>
      </dsp:txBody>
      <dsp:txXfrm>
        <a:off x="873003" y="2207722"/>
        <a:ext cx="465566" cy="1496319"/>
      </dsp:txXfrm>
    </dsp:sp>
    <dsp:sp modelId="{9E285F4F-11D1-45DC-A39A-ABDE99638AF0}">
      <dsp:nvSpPr>
        <dsp:cNvPr id="15" name="圆角矩形 14"/>
        <dsp:cNvSpPr/>
      </dsp:nvSpPr>
      <dsp:spPr bwMode="white">
        <a:xfrm>
          <a:off x="1474382" y="2078701"/>
          <a:ext cx="465566" cy="1496319"/>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Xfrm>
        <a:off x="1474382" y="2078701"/>
        <a:ext cx="465566" cy="1496319"/>
      </dsp:txXfrm>
    </dsp:sp>
    <dsp:sp modelId="{D6D8086E-70DE-4048-8336-0766B76E1464}">
      <dsp:nvSpPr>
        <dsp:cNvPr id="16" name="圆角矩形 15"/>
        <dsp:cNvSpPr/>
      </dsp:nvSpPr>
      <dsp:spPr bwMode="white">
        <a:xfrm>
          <a:off x="1610194" y="2207722"/>
          <a:ext cx="465566" cy="1496319"/>
        </a:xfrm>
        <a:prstGeom prst="roundRect">
          <a:avLst>
            <a:gd name="adj" fmla="val 10000"/>
          </a:avLst>
        </a:prstGeom>
      </dsp:spPr>
      <dsp:style>
        <a:lnRef idx="2">
          <a:schemeClr val="accent1"/>
        </a:lnRef>
        <a:fillRef idx="1">
          <a:schemeClr val="lt1">
            <a:alpha val="90000"/>
          </a:schemeClr>
        </a:fillRef>
        <a:effectRef idx="0">
          <a:scrgbClr r="0" g="0" b="0"/>
        </a:effectRef>
        <a:fontRef idx="minor"/>
      </dsp:style>
      <dsp:txBody>
        <a:bodyPr lIns="57150" tIns="57150" rIns="57150" bIns="57150"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r>
            <a:rPr lang="zh-CN" altLang="en-US" dirty="0">
              <a:solidFill>
                <a:schemeClr val="dk1"/>
              </a:solidFill>
            </a:rPr>
            <a:t>人力资源部</a:t>
          </a:r>
          <a:endParaRPr lang="en-US" dirty="0">
            <a:solidFill>
              <a:schemeClr val="dk1"/>
            </a:solidFill>
          </a:endParaRPr>
        </a:p>
      </dsp:txBody>
      <dsp:txXfrm>
        <a:off x="1610194" y="2207722"/>
        <a:ext cx="465566" cy="1496319"/>
      </dsp:txXfrm>
    </dsp:sp>
    <dsp:sp modelId="{37CD1A11-23C7-48A3-803F-1F5422B0DF76}">
      <dsp:nvSpPr>
        <dsp:cNvPr id="18" name="圆角矩形 17"/>
        <dsp:cNvSpPr/>
      </dsp:nvSpPr>
      <dsp:spPr bwMode="white">
        <a:xfrm>
          <a:off x="2211573" y="2078701"/>
          <a:ext cx="465566" cy="1496319"/>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Xfrm>
        <a:off x="2211573" y="2078701"/>
        <a:ext cx="465566" cy="1496319"/>
      </dsp:txXfrm>
    </dsp:sp>
    <dsp:sp modelId="{813C0E90-8057-4524-8688-7581F8B0CBA8}">
      <dsp:nvSpPr>
        <dsp:cNvPr id="19" name="圆角矩形 18"/>
        <dsp:cNvSpPr/>
      </dsp:nvSpPr>
      <dsp:spPr bwMode="white">
        <a:xfrm>
          <a:off x="2347385" y="2207722"/>
          <a:ext cx="465566" cy="1496319"/>
        </a:xfrm>
        <a:prstGeom prst="roundRect">
          <a:avLst>
            <a:gd name="adj" fmla="val 10000"/>
          </a:avLst>
        </a:prstGeom>
      </dsp:spPr>
      <dsp:style>
        <a:lnRef idx="2">
          <a:schemeClr val="accent1"/>
        </a:lnRef>
        <a:fillRef idx="1">
          <a:schemeClr val="lt1">
            <a:alpha val="90000"/>
          </a:schemeClr>
        </a:fillRef>
        <a:effectRef idx="0">
          <a:scrgbClr r="0" g="0" b="0"/>
        </a:effectRef>
        <a:fontRef idx="minor"/>
      </dsp:style>
      <dsp:txBody>
        <a:bodyPr lIns="57150" tIns="57150" rIns="57150" bIns="57150"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r>
            <a:rPr lang="en-US" dirty="0">
              <a:solidFill>
                <a:schemeClr val="dk1"/>
              </a:solidFill>
            </a:rPr>
            <a:t>….</a:t>
          </a:r>
          <a:endParaRPr>
            <a:solidFill>
              <a:schemeClr val="dk1"/>
            </a:solidFill>
          </a:endParaRPr>
        </a:p>
      </dsp:txBody>
      <dsp:txXfrm>
        <a:off x="2347385" y="2207722"/>
        <a:ext cx="465566" cy="1496319"/>
      </dsp:txXfrm>
    </dsp:sp>
    <dsp:sp modelId="{CFF00D97-4FE7-47EE-967E-5DB43C303867}">
      <dsp:nvSpPr>
        <dsp:cNvPr id="21" name="圆角矩形 20"/>
        <dsp:cNvSpPr/>
      </dsp:nvSpPr>
      <dsp:spPr bwMode="white">
        <a:xfrm>
          <a:off x="2948763" y="1348711"/>
          <a:ext cx="1222311" cy="374501"/>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Xfrm>
        <a:off x="2948763" y="1348711"/>
        <a:ext cx="1222311" cy="374501"/>
      </dsp:txXfrm>
    </dsp:sp>
    <dsp:sp modelId="{C8F2C9AD-00FC-4AF7-AAE0-3408D663CD3B}">
      <dsp:nvSpPr>
        <dsp:cNvPr id="22" name="圆角矩形 21"/>
        <dsp:cNvSpPr/>
      </dsp:nvSpPr>
      <dsp:spPr bwMode="white">
        <a:xfrm>
          <a:off x="3084576" y="1477733"/>
          <a:ext cx="1222311" cy="374501"/>
        </a:xfrm>
        <a:prstGeom prst="roundRect">
          <a:avLst>
            <a:gd name="adj" fmla="val 10000"/>
          </a:avLst>
        </a:prstGeom>
      </dsp:spPr>
      <dsp:style>
        <a:lnRef idx="2">
          <a:schemeClr val="accent1"/>
        </a:lnRef>
        <a:fillRef idx="1">
          <a:schemeClr val="lt1">
            <a:alpha val="90000"/>
          </a:schemeClr>
        </a:fillRef>
        <a:effectRef idx="0">
          <a:scrgbClr r="0" g="0" b="0"/>
        </a:effectRef>
        <a:fontRef idx="minor"/>
      </dsp:style>
      <dsp:txBody>
        <a:bodyPr lIns="57150" tIns="57150" rIns="57150" bIns="57150"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r>
            <a:rPr lang="zh-CN" altLang="en-US" dirty="0">
              <a:solidFill>
                <a:schemeClr val="dk1"/>
              </a:solidFill>
            </a:rPr>
            <a:t>审计委员会</a:t>
          </a:r>
          <a:endParaRPr lang="en-US" dirty="0">
            <a:solidFill>
              <a:schemeClr val="dk1"/>
            </a:solidFill>
          </a:endParaRPr>
        </a:p>
      </dsp:txBody>
      <dsp:txXfrm>
        <a:off x="3084576" y="1477733"/>
        <a:ext cx="1222311" cy="374501"/>
      </dsp:txXfrm>
    </dsp:sp>
    <dsp:sp modelId="{63E78970-9CD8-4BBE-83C9-3D4398E463C1}">
      <dsp:nvSpPr>
        <dsp:cNvPr id="24" name="圆角矩形 23"/>
        <dsp:cNvSpPr/>
      </dsp:nvSpPr>
      <dsp:spPr bwMode="white">
        <a:xfrm>
          <a:off x="2948763" y="2078701"/>
          <a:ext cx="1222311" cy="374501"/>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Xfrm>
        <a:off x="2948763" y="2078701"/>
        <a:ext cx="1222311" cy="374501"/>
      </dsp:txXfrm>
    </dsp:sp>
    <dsp:sp modelId="{1DD33E23-6174-457D-A1D0-DBB0DC5F4AB2}">
      <dsp:nvSpPr>
        <dsp:cNvPr id="25" name="圆角矩形 24"/>
        <dsp:cNvSpPr/>
      </dsp:nvSpPr>
      <dsp:spPr bwMode="white">
        <a:xfrm>
          <a:off x="3084576" y="2207722"/>
          <a:ext cx="1222311" cy="374501"/>
        </a:xfrm>
        <a:prstGeom prst="roundRect">
          <a:avLst>
            <a:gd name="adj" fmla="val 10000"/>
          </a:avLst>
        </a:prstGeom>
        <a:solidFill>
          <a:schemeClr val="accent2">
            <a:alpha val="90000"/>
          </a:schemeClr>
        </a:solidFill>
      </dsp:spPr>
      <dsp:style>
        <a:lnRef idx="2">
          <a:schemeClr val="accent1"/>
        </a:lnRef>
        <a:fillRef idx="1">
          <a:schemeClr val="lt1">
            <a:alpha val="90000"/>
          </a:schemeClr>
        </a:fillRef>
        <a:effectRef idx="0">
          <a:scrgbClr r="0" g="0" b="0"/>
        </a:effectRef>
        <a:fontRef idx="minor"/>
      </dsp:style>
      <dsp:txBody>
        <a:bodyPr lIns="57150" tIns="57150" rIns="57150" bIns="57150"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r>
            <a:rPr lang="zh-CN" altLang="en-US" b="1" dirty="0">
              <a:solidFill>
                <a:schemeClr val="bg1"/>
              </a:solidFill>
              <a:effectLst>
                <a:outerShdw blurRad="38100" dist="38100" dir="2700000" algn="tl">
                  <a:srgbClr val="000000">
                    <a:alpha val="43137"/>
                  </a:srgbClr>
                </a:outerShdw>
              </a:effectLst>
            </a:rPr>
            <a:t>内部审计</a:t>
          </a:r>
          <a:endParaRPr lang="en-US" b="1" dirty="0">
            <a:solidFill>
              <a:schemeClr val="bg1"/>
            </a:solidFill>
            <a:effectLst>
              <a:outerShdw blurRad="38100" dist="38100" dir="2700000" algn="tl">
                <a:srgbClr val="000000">
                  <a:alpha val="43137"/>
                </a:srgbClr>
              </a:outerShdw>
            </a:effectLst>
          </a:endParaRPr>
        </a:p>
      </dsp:txBody>
      <dsp:txXfrm>
        <a:off x="3084576" y="2207722"/>
        <a:ext cx="1222311" cy="374501"/>
      </dsp:txXfrm>
    </dsp:sp>
  </dsp:spTree>
</dsp:drawing>
</file>

<file path=ppt/diagrams/drawing6.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997950" cy="1368425"/>
        <a:chOff x="0" y="0"/>
        <a:chExt cx="8997950" cy="1368425"/>
      </a:xfrm>
    </dsp:grpSpPr>
    <dsp:sp modelId="{5E39D89A-B2B9-4242-9D30-FB137A13AA41}">
      <dsp:nvSpPr>
        <dsp:cNvPr id="3" name="椭圆 2"/>
        <dsp:cNvSpPr/>
      </dsp:nvSpPr>
      <dsp:spPr bwMode="white">
        <a:xfrm>
          <a:off x="-549" y="41659"/>
          <a:ext cx="1286206" cy="1286206"/>
        </a:xfrm>
        <a:prstGeom prst="ellipse">
          <a:avLst/>
        </a:prstGeom>
      </dsp:spPr>
      <dsp:style>
        <a:lnRef idx="2">
          <a:schemeClr val="lt1"/>
        </a:lnRef>
        <a:fillRef idx="1">
          <a:schemeClr val="accent1"/>
        </a:fillRef>
        <a:effectRef idx="0">
          <a:scrgbClr r="0" g="0" b="0"/>
        </a:effectRef>
        <a:fontRef idx="minor">
          <a:schemeClr val="lt1"/>
        </a:fontRef>
      </dsp:style>
      <dsp:txBody>
        <a:bodyPr lIns="34290" tIns="34290" rIns="34290" bIns="34290" anchor="ctr"/>
        <a:lstStyle>
          <a:lvl1pPr algn="ctr">
            <a:defRPr sz="2700"/>
          </a:lvl1pPr>
          <a:lvl2pPr marL="228600" indent="-228600" algn="ctr">
            <a:defRPr sz="2100"/>
          </a:lvl2pPr>
          <a:lvl3pPr marL="457200" indent="-228600" algn="ctr">
            <a:defRPr sz="2100"/>
          </a:lvl3pPr>
          <a:lvl4pPr marL="685800" indent="-228600" algn="ctr">
            <a:defRPr sz="2100"/>
          </a:lvl4pPr>
          <a:lvl5pPr marL="914400" indent="-228600" algn="ctr">
            <a:defRPr sz="2100"/>
          </a:lvl5pPr>
          <a:lvl6pPr marL="1143000" indent="-228600" algn="ctr">
            <a:defRPr sz="2100"/>
          </a:lvl6pPr>
          <a:lvl7pPr marL="1371600" indent="-228600" algn="ctr">
            <a:defRPr sz="2100"/>
          </a:lvl7pPr>
          <a:lvl8pPr marL="1600200" indent="-228600" algn="ctr">
            <a:defRPr sz="2100"/>
          </a:lvl8pPr>
          <a:lvl9pPr marL="1828800" indent="-228600" algn="ctr">
            <a:defRPr sz="2100"/>
          </a:lvl9pPr>
        </a:lstStyle>
        <a:p>
          <a:pPr lvl="0">
            <a:lnSpc>
              <a:spcPct val="100000"/>
            </a:lnSpc>
            <a:spcBef>
              <a:spcPct val="0"/>
            </a:spcBef>
            <a:spcAft>
              <a:spcPct val="35000"/>
            </a:spcAft>
          </a:pPr>
          <a:r>
            <a:rPr lang="zh-CN" altLang="en-US" b="1" dirty="0"/>
            <a:t>换登机牌</a:t>
          </a:r>
        </a:p>
      </dsp:txBody>
      <dsp:txXfrm>
        <a:off x="-549" y="41659"/>
        <a:ext cx="1286206" cy="1286206"/>
      </dsp:txXfrm>
    </dsp:sp>
    <dsp:sp modelId="{181BA103-A4D8-4D96-BE5E-49BE0BFE6673}">
      <dsp:nvSpPr>
        <dsp:cNvPr id="4" name="等腰三角形 3"/>
        <dsp:cNvSpPr/>
      </dsp:nvSpPr>
      <dsp:spPr bwMode="white">
        <a:xfrm rot="5398041">
          <a:off x="1488650" y="508051"/>
          <a:ext cx="450172" cy="352202"/>
        </a:xfrm>
        <a:prstGeom prst="triangle">
          <a:avLst/>
        </a:prstGeom>
      </dsp:spPr>
      <dsp:style>
        <a:lnRef idx="0">
          <a:schemeClr val="accent1">
            <a:tint val="60000"/>
          </a:schemeClr>
        </a:lnRef>
        <a:fillRef idx="1">
          <a:schemeClr val="accent1">
            <a:tint val="60000"/>
          </a:schemeClr>
        </a:fillRef>
        <a:effectRef idx="0">
          <a:scrgbClr r="0" g="0" b="0"/>
        </a:effectRef>
        <a:fontRef idx="minor">
          <a:schemeClr val="lt1"/>
        </a:fontRef>
      </dsp:style>
      <dsp:txXfrm rot="5398041">
        <a:off x="1488650" y="508051"/>
        <a:ext cx="450172" cy="352202"/>
      </dsp:txXfrm>
    </dsp:sp>
    <dsp:sp modelId="{D3192C42-0A23-46B7-8CA1-28977DAC0F4B}">
      <dsp:nvSpPr>
        <dsp:cNvPr id="6" name="椭圆 5"/>
        <dsp:cNvSpPr/>
      </dsp:nvSpPr>
      <dsp:spPr bwMode="white">
        <a:xfrm>
          <a:off x="2141815" y="254714"/>
          <a:ext cx="857899" cy="857899"/>
        </a:xfrm>
        <a:prstGeom prst="ellipse">
          <a:avLst/>
        </a:prstGeom>
      </dsp:spPr>
      <dsp:style>
        <a:lnRef idx="2">
          <a:schemeClr val="lt1"/>
        </a:lnRef>
        <a:fillRef idx="1">
          <a:schemeClr val="accent1"/>
        </a:fillRef>
        <a:effectRef idx="0">
          <a:scrgbClr r="0" g="0" b="0"/>
        </a:effectRef>
        <a:fontRef idx="minor">
          <a:schemeClr val="lt1"/>
        </a:fontRef>
      </dsp:style>
      <dsp:txBody>
        <a:bodyPr lIns="17780" tIns="17780" rIns="17780" bIns="1778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zh-CN" altLang="en-US" b="1" dirty="0"/>
            <a:t>安检</a:t>
          </a:r>
          <a:r>
            <a:rPr lang="en-US" altLang="zh-CN" b="1" dirty="0"/>
            <a:t>-</a:t>
          </a:r>
          <a:r>
            <a:rPr lang="zh-CN" altLang="en-US" b="1" dirty="0"/>
            <a:t>证件</a:t>
          </a:r>
        </a:p>
      </dsp:txBody>
      <dsp:txXfrm>
        <a:off x="2141815" y="254714"/>
        <a:ext cx="857899" cy="857899"/>
      </dsp:txXfrm>
    </dsp:sp>
    <dsp:sp modelId="{C5A8EB31-B2D1-425A-9EF2-9B3DF7673624}">
      <dsp:nvSpPr>
        <dsp:cNvPr id="7" name="等腰三角形 6"/>
        <dsp:cNvSpPr/>
      </dsp:nvSpPr>
      <dsp:spPr bwMode="white">
        <a:xfrm rot="5401958">
          <a:off x="3309784" y="508112"/>
          <a:ext cx="450172" cy="352202"/>
        </a:xfrm>
        <a:prstGeom prst="triangle">
          <a:avLst/>
        </a:prstGeom>
      </dsp:spPr>
      <dsp:style>
        <a:lnRef idx="0">
          <a:schemeClr val="accent1">
            <a:tint val="60000"/>
          </a:schemeClr>
        </a:lnRef>
        <a:fillRef idx="1">
          <a:schemeClr val="accent1">
            <a:tint val="60000"/>
          </a:schemeClr>
        </a:fillRef>
        <a:effectRef idx="0">
          <a:scrgbClr r="0" g="0" b="0"/>
        </a:effectRef>
        <a:fontRef idx="minor">
          <a:schemeClr val="lt1"/>
        </a:fontRef>
      </dsp:style>
      <dsp:txXfrm rot="5401958">
        <a:off x="3309784" y="508112"/>
        <a:ext cx="450172" cy="352202"/>
      </dsp:txXfrm>
    </dsp:sp>
    <dsp:sp modelId="{F3407973-0ABF-4118-BEE0-88FFC4298CCF}">
      <dsp:nvSpPr>
        <dsp:cNvPr id="9" name="椭圆 8"/>
        <dsp:cNvSpPr/>
      </dsp:nvSpPr>
      <dsp:spPr bwMode="white">
        <a:xfrm>
          <a:off x="4070025" y="255812"/>
          <a:ext cx="857899" cy="857899"/>
        </a:xfrm>
        <a:prstGeom prst="ellipse">
          <a:avLst/>
        </a:prstGeom>
      </dsp:spPr>
      <dsp:style>
        <a:lnRef idx="2">
          <a:schemeClr val="lt1"/>
        </a:lnRef>
        <a:fillRef idx="1">
          <a:schemeClr val="accent1"/>
        </a:fillRef>
        <a:effectRef idx="0">
          <a:scrgbClr r="0" g="0" b="0"/>
        </a:effectRef>
        <a:fontRef idx="minor">
          <a:schemeClr val="lt1"/>
        </a:fontRef>
      </dsp:style>
      <dsp:txBody>
        <a:bodyPr lIns="17780" tIns="17780" rIns="17780" bIns="1778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zh-CN" altLang="en-US" b="1" dirty="0"/>
            <a:t>安检</a:t>
          </a:r>
          <a:r>
            <a:rPr lang="en-US" altLang="zh-CN" b="1" dirty="0"/>
            <a:t>-</a:t>
          </a:r>
          <a:r>
            <a:rPr lang="zh-CN" altLang="en-US" b="1" dirty="0"/>
            <a:t>行李</a:t>
          </a:r>
        </a:p>
      </dsp:txBody>
      <dsp:txXfrm>
        <a:off x="4070025" y="255812"/>
        <a:ext cx="857899" cy="857899"/>
      </dsp:txXfrm>
    </dsp:sp>
    <dsp:sp modelId="{3AF5444C-1BDF-4CE5-8A05-3A46B4583F3A}">
      <dsp:nvSpPr>
        <dsp:cNvPr id="10" name="等腰三角形 9"/>
        <dsp:cNvSpPr/>
      </dsp:nvSpPr>
      <dsp:spPr bwMode="white">
        <a:xfrm rot="5398041">
          <a:off x="5237994" y="508112"/>
          <a:ext cx="450172" cy="352202"/>
        </a:xfrm>
        <a:prstGeom prst="triangle">
          <a:avLst/>
        </a:prstGeom>
      </dsp:spPr>
      <dsp:style>
        <a:lnRef idx="0">
          <a:schemeClr val="accent1">
            <a:tint val="60000"/>
          </a:schemeClr>
        </a:lnRef>
        <a:fillRef idx="1">
          <a:schemeClr val="accent1">
            <a:tint val="60000"/>
          </a:schemeClr>
        </a:fillRef>
        <a:effectRef idx="0">
          <a:scrgbClr r="0" g="0" b="0"/>
        </a:effectRef>
        <a:fontRef idx="minor">
          <a:schemeClr val="lt1"/>
        </a:fontRef>
      </dsp:style>
      <dsp:txXfrm rot="5398041">
        <a:off x="5237994" y="508112"/>
        <a:ext cx="450172" cy="352202"/>
      </dsp:txXfrm>
    </dsp:sp>
    <dsp:sp modelId="{69FA6811-C7ED-4DA6-A243-ADBA72BA3E1F}">
      <dsp:nvSpPr>
        <dsp:cNvPr id="12" name="椭圆 11"/>
        <dsp:cNvSpPr/>
      </dsp:nvSpPr>
      <dsp:spPr bwMode="white">
        <a:xfrm>
          <a:off x="5998236" y="254714"/>
          <a:ext cx="857899" cy="857899"/>
        </a:xfrm>
        <a:prstGeom prst="ellipse">
          <a:avLst/>
        </a:prstGeom>
      </dsp:spPr>
      <dsp:style>
        <a:lnRef idx="2">
          <a:schemeClr val="lt1"/>
        </a:lnRef>
        <a:fillRef idx="1">
          <a:schemeClr val="accent1"/>
        </a:fillRef>
        <a:effectRef idx="0">
          <a:scrgbClr r="0" g="0" b="0"/>
        </a:effectRef>
        <a:fontRef idx="minor">
          <a:schemeClr val="lt1"/>
        </a:fontRef>
      </dsp:style>
      <dsp:txBody>
        <a:bodyPr lIns="17780" tIns="17780" rIns="17780" bIns="1778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zh-CN" altLang="en-US" b="1" dirty="0"/>
            <a:t>登机口验票</a:t>
          </a:r>
        </a:p>
      </dsp:txBody>
      <dsp:txXfrm>
        <a:off x="5998236" y="254714"/>
        <a:ext cx="857899" cy="857899"/>
      </dsp:txXfrm>
    </dsp:sp>
    <dsp:sp modelId="{9E645FCF-D996-4F75-99F6-8E14BBB58E45}">
      <dsp:nvSpPr>
        <dsp:cNvPr id="13" name="等腰三角形 12"/>
        <dsp:cNvSpPr/>
      </dsp:nvSpPr>
      <dsp:spPr bwMode="white">
        <a:xfrm rot="5401958">
          <a:off x="7059128" y="508051"/>
          <a:ext cx="450172" cy="352202"/>
        </a:xfrm>
        <a:prstGeom prst="triangle">
          <a:avLst/>
        </a:prstGeom>
      </dsp:spPr>
      <dsp:style>
        <a:lnRef idx="0">
          <a:schemeClr val="accent1">
            <a:tint val="60000"/>
          </a:schemeClr>
        </a:lnRef>
        <a:fillRef idx="1">
          <a:schemeClr val="accent1">
            <a:tint val="60000"/>
          </a:schemeClr>
        </a:fillRef>
        <a:effectRef idx="0">
          <a:scrgbClr r="0" g="0" b="0"/>
        </a:effectRef>
        <a:fontRef idx="minor">
          <a:schemeClr val="lt1"/>
        </a:fontRef>
      </dsp:style>
      <dsp:txXfrm rot="5401958">
        <a:off x="7059128" y="508051"/>
        <a:ext cx="450172" cy="352202"/>
      </dsp:txXfrm>
    </dsp:sp>
    <dsp:sp modelId="{B3B8C770-296C-4FC5-80D5-CD26670B8494}">
      <dsp:nvSpPr>
        <dsp:cNvPr id="14" name="椭圆 13"/>
        <dsp:cNvSpPr/>
      </dsp:nvSpPr>
      <dsp:spPr bwMode="white">
        <a:xfrm>
          <a:off x="7712293" y="41659"/>
          <a:ext cx="1286206" cy="1286206"/>
        </a:xfrm>
        <a:prstGeom prst="ellipse">
          <a:avLst/>
        </a:prstGeom>
      </dsp:spPr>
      <dsp:style>
        <a:lnRef idx="2">
          <a:schemeClr val="lt1"/>
        </a:lnRef>
        <a:fillRef idx="1">
          <a:schemeClr val="accent1"/>
        </a:fillRef>
        <a:effectRef idx="0">
          <a:scrgbClr r="0" g="0" b="0"/>
        </a:effectRef>
        <a:fontRef idx="minor">
          <a:schemeClr val="lt1"/>
        </a:fontRef>
      </dsp:style>
      <dsp:txBody>
        <a:bodyPr lIns="34290" tIns="34290" rIns="34290" bIns="34290" anchor="ctr"/>
        <a:lstStyle>
          <a:lvl1pPr algn="ctr">
            <a:defRPr sz="2700"/>
          </a:lvl1pPr>
          <a:lvl2pPr marL="228600" indent="-228600" algn="ctr">
            <a:defRPr sz="2100"/>
          </a:lvl2pPr>
          <a:lvl3pPr marL="457200" indent="-228600" algn="ctr">
            <a:defRPr sz="2100"/>
          </a:lvl3pPr>
          <a:lvl4pPr marL="685800" indent="-228600" algn="ctr">
            <a:defRPr sz="2100"/>
          </a:lvl4pPr>
          <a:lvl5pPr marL="914400" indent="-228600" algn="ctr">
            <a:defRPr sz="2100"/>
          </a:lvl5pPr>
          <a:lvl6pPr marL="1143000" indent="-228600" algn="ctr">
            <a:defRPr sz="2100"/>
          </a:lvl6pPr>
          <a:lvl7pPr marL="1371600" indent="-228600" algn="ctr">
            <a:defRPr sz="2100"/>
          </a:lvl7pPr>
          <a:lvl8pPr marL="1600200" indent="-228600" algn="ctr">
            <a:defRPr sz="2100"/>
          </a:lvl8pPr>
          <a:lvl9pPr marL="1828800" indent="-228600" algn="ctr">
            <a:defRPr sz="2100"/>
          </a:lvl9pPr>
        </a:lstStyle>
        <a:p>
          <a:pPr lvl="0">
            <a:lnSpc>
              <a:spcPct val="100000"/>
            </a:lnSpc>
            <a:spcBef>
              <a:spcPct val="0"/>
            </a:spcBef>
            <a:spcAft>
              <a:spcPct val="35000"/>
            </a:spcAft>
          </a:pPr>
          <a:r>
            <a:rPr lang="zh-CN" altLang="en-US" b="1" dirty="0"/>
            <a:t>准备起飞</a:t>
          </a:r>
        </a:p>
      </dsp:txBody>
      <dsp:txXfrm>
        <a:off x="7712293" y="41659"/>
        <a:ext cx="1286206" cy="1286206"/>
      </dsp:txXfrm>
    </dsp:sp>
    <dsp:sp modelId="{B85DC625-C606-4306-8A8E-19CDBA2F886C}">
      <dsp:nvSpPr>
        <dsp:cNvPr id="5" name="椭圆 4" hidden="1"/>
        <dsp:cNvSpPr/>
      </dsp:nvSpPr>
      <dsp:spPr>
        <a:xfrm>
          <a:off x="1927661" y="40560"/>
          <a:ext cx="1286206" cy="1286206"/>
        </a:xfrm>
        <a:prstGeom prst="ellipse">
          <a:avLst/>
        </a:prstGeom>
      </dsp:spPr>
      <dsp:txXfrm>
        <a:off x="1927661" y="40560"/>
        <a:ext cx="1286206" cy="1286206"/>
      </dsp:txXfrm>
    </dsp:sp>
    <dsp:sp modelId="{5424F8E7-CECF-46EB-AF1D-FA4866C2C1E3}">
      <dsp:nvSpPr>
        <dsp:cNvPr id="8" name="椭圆 7" hidden="1"/>
        <dsp:cNvSpPr/>
      </dsp:nvSpPr>
      <dsp:spPr>
        <a:xfrm>
          <a:off x="3855872" y="41659"/>
          <a:ext cx="1286206" cy="1286206"/>
        </a:xfrm>
        <a:prstGeom prst="ellipse">
          <a:avLst/>
        </a:prstGeom>
      </dsp:spPr>
      <dsp:txXfrm>
        <a:off x="3855872" y="41659"/>
        <a:ext cx="1286206" cy="1286206"/>
      </dsp:txXfrm>
    </dsp:sp>
    <dsp:sp modelId="{125BDCC8-BC23-4527-8992-DCC5FAF6CA70}">
      <dsp:nvSpPr>
        <dsp:cNvPr id="11" name="椭圆 10" hidden="1"/>
        <dsp:cNvSpPr/>
      </dsp:nvSpPr>
      <dsp:spPr>
        <a:xfrm>
          <a:off x="5784083" y="40560"/>
          <a:ext cx="1286206" cy="1286206"/>
        </a:xfrm>
        <a:prstGeom prst="ellipse">
          <a:avLst/>
        </a:prstGeom>
      </dsp:spPr>
      <dsp:txXfrm>
        <a:off x="5784083" y="40560"/>
        <a:ext cx="1286206" cy="1286206"/>
      </dsp:txXfrm>
    </dsp:sp>
  </dsp:spTree>
</dsp:drawing>
</file>

<file path=ppt/diagrams/drawing7.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2266600" cy="5134685"/>
        <a:chOff x="0" y="0"/>
        <a:chExt cx="2266600" cy="5134685"/>
      </a:xfrm>
    </dsp:grpSpPr>
    <dsp:sp modelId="{3BB31358-2933-46FD-BD5D-D60AE15D63BD}">
      <dsp:nvSpPr>
        <dsp:cNvPr id="3" name="矩形 2"/>
        <dsp:cNvSpPr/>
      </dsp:nvSpPr>
      <dsp:spPr bwMode="white">
        <a:xfrm>
          <a:off x="1439" y="356909"/>
          <a:ext cx="1079070" cy="647442"/>
        </a:xfrm>
        <a:prstGeom prst="rect">
          <a:avLst/>
        </a:prstGeom>
      </dsp:spPr>
      <dsp:style>
        <a:lnRef idx="2">
          <a:schemeClr val="lt1"/>
        </a:lnRef>
        <a:fillRef idx="1">
          <a:schemeClr val="accent1"/>
        </a:fillRef>
        <a:effectRef idx="0">
          <a:scrgbClr r="0" g="0" b="0"/>
        </a:effectRef>
        <a:fontRef idx="minor">
          <a:schemeClr val="lt1"/>
        </a:fontRef>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b="1" dirty="0"/>
            <a:t>销售到收款</a:t>
          </a:r>
        </a:p>
      </dsp:txBody>
      <dsp:txXfrm>
        <a:off x="1439" y="356909"/>
        <a:ext cx="1079070" cy="647442"/>
      </dsp:txXfrm>
    </dsp:sp>
    <dsp:sp modelId="{BC30547B-A56C-4E70-990D-F6B3FA1194E4}">
      <dsp:nvSpPr>
        <dsp:cNvPr id="4" name="矩形 3"/>
        <dsp:cNvSpPr/>
      </dsp:nvSpPr>
      <dsp:spPr bwMode="white">
        <a:xfrm>
          <a:off x="1188416" y="356909"/>
          <a:ext cx="1079070" cy="647442"/>
        </a:xfrm>
        <a:prstGeom prst="rect">
          <a:avLst/>
        </a:prstGeom>
      </dsp:spPr>
      <dsp:style>
        <a:lnRef idx="2">
          <a:schemeClr val="lt1"/>
        </a:lnRef>
        <a:fillRef idx="1">
          <a:schemeClr val="accent1"/>
        </a:fillRef>
        <a:effectRef idx="0">
          <a:scrgbClr r="0" g="0" b="0"/>
        </a:effectRef>
        <a:fontRef idx="minor">
          <a:schemeClr val="lt1"/>
        </a:fontRef>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b="1" dirty="0"/>
            <a:t>采购到付款</a:t>
          </a:r>
        </a:p>
      </dsp:txBody>
      <dsp:txXfrm>
        <a:off x="1188416" y="356909"/>
        <a:ext cx="1079070" cy="647442"/>
      </dsp:txXfrm>
    </dsp:sp>
    <dsp:sp modelId="{48EA66DA-B178-4E62-99E6-E0D958473F7B}">
      <dsp:nvSpPr>
        <dsp:cNvPr id="5" name="矩形 4"/>
        <dsp:cNvSpPr/>
      </dsp:nvSpPr>
      <dsp:spPr bwMode="white">
        <a:xfrm>
          <a:off x="1439" y="1111594"/>
          <a:ext cx="1079070" cy="647442"/>
        </a:xfrm>
        <a:prstGeom prst="rect">
          <a:avLst/>
        </a:prstGeom>
      </dsp:spPr>
      <dsp:style>
        <a:lnRef idx="2">
          <a:schemeClr val="lt1"/>
        </a:lnRef>
        <a:fillRef idx="1">
          <a:schemeClr val="accent1"/>
        </a:fillRef>
        <a:effectRef idx="0">
          <a:scrgbClr r="0" g="0" b="0"/>
        </a:effectRef>
        <a:fontRef idx="minor">
          <a:schemeClr val="lt1"/>
        </a:fontRef>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b="1" dirty="0"/>
            <a:t>费用报销</a:t>
          </a:r>
        </a:p>
      </dsp:txBody>
      <dsp:txXfrm>
        <a:off x="1439" y="1111594"/>
        <a:ext cx="1079070" cy="647442"/>
      </dsp:txXfrm>
    </dsp:sp>
    <dsp:sp modelId="{19ED217B-3EFE-4FE4-98EB-B80824CB6C7F}">
      <dsp:nvSpPr>
        <dsp:cNvPr id="6" name="矩形 5"/>
        <dsp:cNvSpPr/>
      </dsp:nvSpPr>
      <dsp:spPr bwMode="white">
        <a:xfrm>
          <a:off x="1188416" y="1111594"/>
          <a:ext cx="1079070" cy="647442"/>
        </a:xfrm>
        <a:prstGeom prst="rect">
          <a:avLst/>
        </a:prstGeom>
      </dsp:spPr>
      <dsp:style>
        <a:lnRef idx="2">
          <a:schemeClr val="lt1"/>
        </a:lnRef>
        <a:fillRef idx="1">
          <a:schemeClr val="accent1"/>
        </a:fillRef>
        <a:effectRef idx="0">
          <a:scrgbClr r="0" g="0" b="0"/>
        </a:effectRef>
        <a:fontRef idx="minor">
          <a:schemeClr val="lt1"/>
        </a:fontRef>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b="1" dirty="0"/>
            <a:t>固定资产</a:t>
          </a:r>
        </a:p>
      </dsp:txBody>
      <dsp:txXfrm>
        <a:off x="1188416" y="1111594"/>
        <a:ext cx="1079070" cy="647442"/>
      </dsp:txXfrm>
    </dsp:sp>
    <dsp:sp modelId="{09180757-4268-48C5-BD49-C86485F078B5}">
      <dsp:nvSpPr>
        <dsp:cNvPr id="7" name="矩形 6"/>
        <dsp:cNvSpPr/>
      </dsp:nvSpPr>
      <dsp:spPr bwMode="white">
        <a:xfrm>
          <a:off x="1439" y="1866279"/>
          <a:ext cx="1079070" cy="647442"/>
        </a:xfrm>
        <a:prstGeom prst="rect">
          <a:avLst/>
        </a:prstGeom>
      </dsp:spPr>
      <dsp:style>
        <a:lnRef idx="2">
          <a:schemeClr val="lt1"/>
        </a:lnRef>
        <a:fillRef idx="1">
          <a:schemeClr val="accent1"/>
        </a:fillRef>
        <a:effectRef idx="0">
          <a:scrgbClr r="0" g="0" b="0"/>
        </a:effectRef>
        <a:fontRef idx="minor">
          <a:schemeClr val="lt1"/>
        </a:fontRef>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b="1" dirty="0"/>
            <a:t>库存管理</a:t>
          </a:r>
        </a:p>
      </dsp:txBody>
      <dsp:txXfrm>
        <a:off x="1439" y="1866279"/>
        <a:ext cx="1079070" cy="647442"/>
      </dsp:txXfrm>
    </dsp:sp>
    <dsp:sp modelId="{2E87796B-92CB-4087-B4B8-02D624B89E91}">
      <dsp:nvSpPr>
        <dsp:cNvPr id="8" name="矩形 7"/>
        <dsp:cNvSpPr/>
      </dsp:nvSpPr>
      <dsp:spPr bwMode="white">
        <a:xfrm>
          <a:off x="1188416" y="1866279"/>
          <a:ext cx="1079070" cy="647442"/>
        </a:xfrm>
        <a:prstGeom prst="rect">
          <a:avLst/>
        </a:prstGeom>
      </dsp:spPr>
      <dsp:style>
        <a:lnRef idx="2">
          <a:schemeClr val="lt1"/>
        </a:lnRef>
        <a:fillRef idx="1">
          <a:schemeClr val="accent1"/>
        </a:fillRef>
        <a:effectRef idx="0">
          <a:scrgbClr r="0" g="0" b="0"/>
        </a:effectRef>
        <a:fontRef idx="minor">
          <a:schemeClr val="lt1"/>
        </a:fontRef>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b="1" dirty="0"/>
            <a:t>合同管理</a:t>
          </a:r>
        </a:p>
      </dsp:txBody>
      <dsp:txXfrm>
        <a:off x="1188416" y="1866279"/>
        <a:ext cx="1079070" cy="647442"/>
      </dsp:txXfrm>
    </dsp:sp>
    <dsp:sp modelId="{B5C24E32-94F8-4E97-BF09-FE318614FAFF}">
      <dsp:nvSpPr>
        <dsp:cNvPr id="9" name="矩形 8"/>
        <dsp:cNvSpPr/>
      </dsp:nvSpPr>
      <dsp:spPr bwMode="white">
        <a:xfrm>
          <a:off x="1439" y="2620964"/>
          <a:ext cx="1079070" cy="647442"/>
        </a:xfrm>
        <a:prstGeom prst="rect">
          <a:avLst/>
        </a:prstGeom>
        <a:solidFill>
          <a:schemeClr val="accent1">
            <a:lumMod val="40000"/>
            <a:lumOff val="60000"/>
          </a:schemeClr>
        </a:solidFill>
      </dsp:spPr>
      <dsp:style>
        <a:lnRef idx="2">
          <a:schemeClr val="lt1"/>
        </a:lnRef>
        <a:fillRef idx="1">
          <a:schemeClr val="accent1"/>
        </a:fillRef>
        <a:effectRef idx="0">
          <a:scrgbClr r="0" g="0" b="0"/>
        </a:effectRef>
        <a:fontRef idx="minor">
          <a:schemeClr val="lt1"/>
        </a:fontRef>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b="1" dirty="0">
              <a:solidFill>
                <a:schemeClr val="tx1"/>
              </a:solidFill>
            </a:rPr>
            <a:t>现金及银行</a:t>
          </a:r>
        </a:p>
      </dsp:txBody>
      <dsp:txXfrm>
        <a:off x="1439" y="2620964"/>
        <a:ext cx="1079070" cy="647442"/>
      </dsp:txXfrm>
    </dsp:sp>
    <dsp:sp modelId="{E584A173-A07D-4D9A-9D4C-C6BCCDD95723}">
      <dsp:nvSpPr>
        <dsp:cNvPr id="10" name="矩形 9"/>
        <dsp:cNvSpPr/>
      </dsp:nvSpPr>
      <dsp:spPr bwMode="white">
        <a:xfrm>
          <a:off x="1188416" y="2620964"/>
          <a:ext cx="1079070" cy="647442"/>
        </a:xfrm>
        <a:prstGeom prst="rect">
          <a:avLst/>
        </a:prstGeom>
        <a:solidFill>
          <a:schemeClr val="accent1">
            <a:lumMod val="40000"/>
            <a:lumOff val="60000"/>
          </a:schemeClr>
        </a:solidFill>
      </dsp:spPr>
      <dsp:style>
        <a:lnRef idx="2">
          <a:schemeClr val="lt1"/>
        </a:lnRef>
        <a:fillRef idx="1">
          <a:schemeClr val="accent1"/>
        </a:fillRef>
        <a:effectRef idx="0">
          <a:scrgbClr r="0" g="0" b="0"/>
        </a:effectRef>
        <a:fontRef idx="minor">
          <a:schemeClr val="lt1"/>
        </a:fontRef>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b="1" dirty="0">
              <a:solidFill>
                <a:schemeClr val="tx1"/>
              </a:solidFill>
            </a:rPr>
            <a:t>成本核算</a:t>
          </a:r>
          <a:endParaRPr lang="en-US" altLang="zh-CN" sz="1600" b="1" dirty="0">
            <a:solidFill>
              <a:schemeClr val="tx1"/>
            </a:solidFill>
          </a:endParaRPr>
        </a:p>
      </dsp:txBody>
      <dsp:txXfrm>
        <a:off x="1188416" y="2620964"/>
        <a:ext cx="1079070" cy="647442"/>
      </dsp:txXfrm>
    </dsp:sp>
    <dsp:sp modelId="{C02CDE71-9393-474C-A9C6-D8E21F0964B1}">
      <dsp:nvSpPr>
        <dsp:cNvPr id="11" name="矩形 10"/>
        <dsp:cNvSpPr/>
      </dsp:nvSpPr>
      <dsp:spPr bwMode="white">
        <a:xfrm>
          <a:off x="1439" y="3375649"/>
          <a:ext cx="1079070" cy="647442"/>
        </a:xfrm>
        <a:prstGeom prst="rect">
          <a:avLst/>
        </a:prstGeom>
        <a:solidFill>
          <a:schemeClr val="accent1">
            <a:lumMod val="40000"/>
            <a:lumOff val="60000"/>
          </a:schemeClr>
        </a:solidFill>
      </dsp:spPr>
      <dsp:style>
        <a:lnRef idx="2">
          <a:schemeClr val="lt1"/>
        </a:lnRef>
        <a:fillRef idx="1">
          <a:schemeClr val="accent1"/>
        </a:fillRef>
        <a:effectRef idx="0">
          <a:scrgbClr r="0" g="0" b="0"/>
        </a:effectRef>
        <a:fontRef idx="minor">
          <a:schemeClr val="lt1"/>
        </a:fontRef>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b="1" dirty="0">
              <a:solidFill>
                <a:schemeClr val="tx1"/>
              </a:solidFill>
            </a:rPr>
            <a:t>总账及报表</a:t>
          </a:r>
          <a:endParaRPr lang="en-US" altLang="zh-CN" sz="1600" b="1" dirty="0">
            <a:solidFill>
              <a:schemeClr val="tx1"/>
            </a:solidFill>
          </a:endParaRPr>
        </a:p>
      </dsp:txBody>
      <dsp:txXfrm>
        <a:off x="1439" y="3375649"/>
        <a:ext cx="1079070" cy="647442"/>
      </dsp:txXfrm>
    </dsp:sp>
    <dsp:sp modelId="{897868EA-9189-4764-A0A3-AE5ED082CE67}">
      <dsp:nvSpPr>
        <dsp:cNvPr id="12" name="矩形 11"/>
        <dsp:cNvSpPr/>
      </dsp:nvSpPr>
      <dsp:spPr bwMode="white">
        <a:xfrm>
          <a:off x="1188416" y="3375649"/>
          <a:ext cx="1079070" cy="647442"/>
        </a:xfrm>
        <a:prstGeom prst="rect">
          <a:avLst/>
        </a:prstGeom>
        <a:solidFill>
          <a:schemeClr val="accent1">
            <a:lumMod val="40000"/>
            <a:lumOff val="60000"/>
          </a:schemeClr>
        </a:solidFill>
      </dsp:spPr>
      <dsp:style>
        <a:lnRef idx="2">
          <a:schemeClr val="lt1"/>
        </a:lnRef>
        <a:fillRef idx="1">
          <a:schemeClr val="accent1"/>
        </a:fillRef>
        <a:effectRef idx="0">
          <a:scrgbClr r="0" g="0" b="0"/>
        </a:effectRef>
        <a:fontRef idx="minor">
          <a:schemeClr val="lt1"/>
        </a:fontRef>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b="1" dirty="0">
              <a:solidFill>
                <a:schemeClr val="tx1"/>
              </a:solidFill>
            </a:rPr>
            <a:t>报税流程</a:t>
          </a:r>
          <a:endParaRPr lang="en-US" altLang="zh-CN" sz="1600" b="1" dirty="0">
            <a:solidFill>
              <a:schemeClr val="tx1"/>
            </a:solidFill>
          </a:endParaRPr>
        </a:p>
      </dsp:txBody>
      <dsp:txXfrm>
        <a:off x="1188416" y="3375649"/>
        <a:ext cx="1079070" cy="647442"/>
      </dsp:txXfrm>
    </dsp:sp>
    <dsp:sp modelId="{007786F7-8F70-42B9-9D39-4426D3F95F3D}">
      <dsp:nvSpPr>
        <dsp:cNvPr id="13" name="矩形 12"/>
        <dsp:cNvSpPr/>
      </dsp:nvSpPr>
      <dsp:spPr bwMode="white">
        <a:xfrm>
          <a:off x="594318" y="4130334"/>
          <a:ext cx="1079070" cy="647442"/>
        </a:xfrm>
        <a:prstGeom prst="rect">
          <a:avLst/>
        </a:prstGeom>
        <a:solidFill>
          <a:schemeClr val="accent1">
            <a:lumMod val="40000"/>
            <a:lumOff val="60000"/>
          </a:schemeClr>
        </a:solidFill>
      </dsp:spPr>
      <dsp:style>
        <a:lnRef idx="2">
          <a:schemeClr val="lt1"/>
        </a:lnRef>
        <a:fillRef idx="1">
          <a:schemeClr val="accent1"/>
        </a:fillRef>
        <a:effectRef idx="0">
          <a:scrgbClr r="0" g="0" b="0"/>
        </a:effectRef>
        <a:fontRef idx="minor">
          <a:schemeClr val="lt1"/>
        </a:fontRef>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600" b="1" dirty="0">
              <a:solidFill>
                <a:schemeClr val="tx1"/>
              </a:solidFill>
            </a:rPr>
            <a:t>…</a:t>
          </a:r>
        </a:p>
      </dsp:txBody>
      <dsp:txXfrm>
        <a:off x="594318" y="4130334"/>
        <a:ext cx="1079070" cy="647442"/>
      </dsp:txXfrm>
    </dsp:sp>
  </dsp:spTree>
</dsp:drawing>
</file>

<file path=ppt/diagrams/drawing8.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997950" cy="4416425"/>
        <a:chOff x="0" y="0"/>
        <a:chExt cx="8997950" cy="4416425"/>
      </a:xfrm>
    </dsp:grpSpPr>
    <dsp:sp modelId="{A2E4F444-50AF-4CCB-BCF5-5DF18034105C}">
      <dsp:nvSpPr>
        <dsp:cNvPr id="3" name="右箭头 2"/>
        <dsp:cNvSpPr/>
      </dsp:nvSpPr>
      <dsp:spPr bwMode="white">
        <a:xfrm>
          <a:off x="747964" y="0"/>
          <a:ext cx="7648258" cy="4416425"/>
        </a:xfrm>
        <a:prstGeom prst="rightArrow">
          <a:avLst/>
        </a:prstGeom>
      </dsp:spPr>
      <dsp:style>
        <a:lnRef idx="0">
          <a:schemeClr val="accent1"/>
        </a:lnRef>
        <a:fillRef idx="1">
          <a:schemeClr val="accent1">
            <a:tint val="40000"/>
          </a:schemeClr>
        </a:fillRef>
        <a:effectRef idx="0">
          <a:scrgbClr r="0" g="0" b="0"/>
        </a:effectRef>
        <a:fontRef idx="minor"/>
      </dsp:style>
      <dsp:txXfrm>
        <a:off x="747964" y="0"/>
        <a:ext cx="7648258" cy="4416425"/>
      </dsp:txXfrm>
    </dsp:sp>
    <dsp:sp modelId="{EC740BFE-A218-4F96-BF01-B7F86F003370}">
      <dsp:nvSpPr>
        <dsp:cNvPr id="4" name="圆角矩形 3"/>
        <dsp:cNvSpPr/>
      </dsp:nvSpPr>
      <dsp:spPr bwMode="white">
        <a:xfrm>
          <a:off x="0" y="1324928"/>
          <a:ext cx="1587874" cy="1766570"/>
        </a:xfrm>
        <a:prstGeom prst="roundRect">
          <a:avLst/>
        </a:prstGeom>
      </dsp:spPr>
      <dsp:style>
        <a:lnRef idx="2">
          <a:schemeClr val="lt1"/>
        </a:lnRef>
        <a:fillRef idx="1">
          <a:schemeClr val="accent1"/>
        </a:fillRef>
        <a:effectRef idx="0">
          <a:scrgbClr r="0" g="0" b="0"/>
        </a:effectRef>
        <a:fontRef idx="minor">
          <a:schemeClr val="lt1"/>
        </a:fontRef>
      </dsp:style>
      <dsp:txBody>
        <a:bodyPr lIns="76200" tIns="76200" rIns="76200" bIns="762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资产新增</a:t>
          </a:r>
        </a:p>
      </dsp:txBody>
      <dsp:txXfrm>
        <a:off x="0" y="1324928"/>
        <a:ext cx="1587874" cy="1766570"/>
      </dsp:txXfrm>
    </dsp:sp>
    <dsp:sp modelId="{ED4D3855-E43A-42C2-8217-EC84B1E21EA6}">
      <dsp:nvSpPr>
        <dsp:cNvPr id="5" name="圆角矩形 4"/>
        <dsp:cNvSpPr/>
      </dsp:nvSpPr>
      <dsp:spPr bwMode="white">
        <a:xfrm>
          <a:off x="1852519" y="1324928"/>
          <a:ext cx="1587874" cy="1766570"/>
        </a:xfrm>
        <a:prstGeom prst="roundRect">
          <a:avLst/>
        </a:prstGeom>
      </dsp:spPr>
      <dsp:style>
        <a:lnRef idx="2">
          <a:schemeClr val="lt1"/>
        </a:lnRef>
        <a:fillRef idx="1">
          <a:schemeClr val="accent1"/>
        </a:fillRef>
        <a:effectRef idx="0">
          <a:scrgbClr r="0" g="0" b="0"/>
        </a:effectRef>
        <a:fontRef idx="minor">
          <a:schemeClr val="lt1"/>
        </a:fontRef>
      </dsp:style>
      <dsp:txBody>
        <a:bodyPr lIns="76200" tIns="76200" rIns="76200" bIns="762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资产折旧</a:t>
          </a:r>
        </a:p>
      </dsp:txBody>
      <dsp:txXfrm>
        <a:off x="1852519" y="1324928"/>
        <a:ext cx="1587874" cy="1766570"/>
      </dsp:txXfrm>
    </dsp:sp>
    <dsp:sp modelId="{EE321D13-E578-4C84-8642-554C6503A7AA}">
      <dsp:nvSpPr>
        <dsp:cNvPr id="6" name="圆角矩形 5"/>
        <dsp:cNvSpPr/>
      </dsp:nvSpPr>
      <dsp:spPr bwMode="white">
        <a:xfrm>
          <a:off x="3705038" y="1324928"/>
          <a:ext cx="1587874" cy="1766570"/>
        </a:xfrm>
        <a:prstGeom prst="roundRect">
          <a:avLst/>
        </a:prstGeom>
      </dsp:spPr>
      <dsp:style>
        <a:lnRef idx="2">
          <a:schemeClr val="lt1"/>
        </a:lnRef>
        <a:fillRef idx="1">
          <a:schemeClr val="accent1"/>
        </a:fillRef>
        <a:effectRef idx="0">
          <a:scrgbClr r="0" g="0" b="0"/>
        </a:effectRef>
        <a:fontRef idx="minor">
          <a:schemeClr val="lt1"/>
        </a:fontRef>
      </dsp:style>
      <dsp:txBody>
        <a:bodyPr lIns="76200" tIns="76200" rIns="76200" bIns="762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资产转移</a:t>
          </a:r>
        </a:p>
      </dsp:txBody>
      <dsp:txXfrm>
        <a:off x="3705038" y="1324928"/>
        <a:ext cx="1587874" cy="1766570"/>
      </dsp:txXfrm>
    </dsp:sp>
    <dsp:sp modelId="{1B2B68AC-26A3-4811-B720-68848B66D6C6}">
      <dsp:nvSpPr>
        <dsp:cNvPr id="7" name="圆角矩形 6"/>
        <dsp:cNvSpPr/>
      </dsp:nvSpPr>
      <dsp:spPr bwMode="white">
        <a:xfrm>
          <a:off x="5557557" y="1324928"/>
          <a:ext cx="1587874" cy="1766570"/>
        </a:xfrm>
        <a:prstGeom prst="roundRect">
          <a:avLst/>
        </a:prstGeom>
      </dsp:spPr>
      <dsp:style>
        <a:lnRef idx="2">
          <a:schemeClr val="lt1"/>
        </a:lnRef>
        <a:fillRef idx="1">
          <a:schemeClr val="accent1"/>
        </a:fillRef>
        <a:effectRef idx="0">
          <a:scrgbClr r="0" g="0" b="0"/>
        </a:effectRef>
        <a:fontRef idx="minor">
          <a:schemeClr val="lt1"/>
        </a:fontRef>
      </dsp:style>
      <dsp:txBody>
        <a:bodyPr lIns="76200" tIns="76200" rIns="76200" bIns="762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资产盘点</a:t>
          </a:r>
        </a:p>
      </dsp:txBody>
      <dsp:txXfrm>
        <a:off x="5557557" y="1324928"/>
        <a:ext cx="1587874" cy="1766570"/>
      </dsp:txXfrm>
    </dsp:sp>
    <dsp:sp modelId="{3804E859-4909-488E-8FB2-2387F6599C11}">
      <dsp:nvSpPr>
        <dsp:cNvPr id="8" name="圆角矩形 7"/>
        <dsp:cNvSpPr/>
      </dsp:nvSpPr>
      <dsp:spPr bwMode="white">
        <a:xfrm>
          <a:off x="7410076" y="1324928"/>
          <a:ext cx="1587874" cy="1766570"/>
        </a:xfrm>
        <a:prstGeom prst="roundRect">
          <a:avLst/>
        </a:prstGeom>
      </dsp:spPr>
      <dsp:style>
        <a:lnRef idx="2">
          <a:schemeClr val="lt1"/>
        </a:lnRef>
        <a:fillRef idx="1">
          <a:schemeClr val="accent1"/>
        </a:fillRef>
        <a:effectRef idx="0">
          <a:scrgbClr r="0" g="0" b="0"/>
        </a:effectRef>
        <a:fontRef idx="minor">
          <a:schemeClr val="lt1"/>
        </a:fontRef>
      </dsp:style>
      <dsp:txBody>
        <a:bodyPr lIns="76200" tIns="76200" rIns="76200" bIns="762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资产处置</a:t>
          </a:r>
        </a:p>
      </dsp:txBody>
      <dsp:txXfrm>
        <a:off x="7410076" y="1324928"/>
        <a:ext cx="1587874" cy="1766570"/>
      </dsp:txXfrm>
    </dsp:sp>
  </dsp:spTree>
</dsp:drawing>
</file>

<file path=ppt/diagrams/drawing9.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997950" cy="4413377"/>
        <a:chOff x="0" y="0"/>
        <a:chExt cx="8997950" cy="4413377"/>
      </a:xfrm>
    </dsp:grpSpPr>
    <dsp:sp modelId="{A92FE9C5-457F-419B-AB34-961C009CE466}">
      <dsp:nvSpPr>
        <dsp:cNvPr id="3" name="五边形 2"/>
        <dsp:cNvSpPr/>
      </dsp:nvSpPr>
      <dsp:spPr bwMode="white">
        <a:xfrm>
          <a:off x="0" y="1778215"/>
          <a:ext cx="2142369" cy="856948"/>
        </a:xfrm>
        <a:prstGeom prst="homePlate">
          <a:avLst/>
        </a:prstGeom>
      </dsp:spPr>
      <dsp:style>
        <a:lnRef idx="2">
          <a:schemeClr val="lt1"/>
        </a:lnRef>
        <a:fillRef idx="1">
          <a:schemeClr val="accent1"/>
        </a:fillRef>
        <a:effectRef idx="0">
          <a:scrgbClr r="0" g="0" b="0"/>
        </a:effectRef>
        <a:fontRef idx="minor">
          <a:schemeClr val="lt1"/>
        </a:fontRef>
      </dsp:style>
      <dsp:txBody>
        <a:bodyPr lIns="10668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新增（采购、建造等）</a:t>
          </a:r>
        </a:p>
      </dsp:txBody>
      <dsp:txXfrm>
        <a:off x="0" y="1778215"/>
        <a:ext cx="2142369" cy="856948"/>
      </dsp:txXfrm>
    </dsp:sp>
    <dsp:sp modelId="{D59594C4-F3E7-4E00-B62E-0F0CE41C0D9B}">
      <dsp:nvSpPr>
        <dsp:cNvPr id="4" name="燕尾形 3"/>
        <dsp:cNvSpPr/>
      </dsp:nvSpPr>
      <dsp:spPr bwMode="white">
        <a:xfrm>
          <a:off x="1713895" y="1778215"/>
          <a:ext cx="2142369" cy="856948"/>
        </a:xfrm>
        <a:prstGeom prst="chevron">
          <a:avLst/>
        </a:prstGeom>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资产验收入库</a:t>
          </a:r>
        </a:p>
      </dsp:txBody>
      <dsp:txXfrm>
        <a:off x="1713895" y="1778215"/>
        <a:ext cx="2142369" cy="856948"/>
      </dsp:txXfrm>
    </dsp:sp>
    <dsp:sp modelId="{660DC4DB-2ED0-4693-8592-35F9071E312E}">
      <dsp:nvSpPr>
        <dsp:cNvPr id="5" name="燕尾形 4"/>
        <dsp:cNvSpPr/>
      </dsp:nvSpPr>
      <dsp:spPr bwMode="white">
        <a:xfrm>
          <a:off x="3427790" y="1778215"/>
          <a:ext cx="2142369" cy="856948"/>
        </a:xfrm>
        <a:prstGeom prst="chevron">
          <a:avLst/>
        </a:prstGeom>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资产台账维护</a:t>
          </a:r>
        </a:p>
      </dsp:txBody>
      <dsp:txXfrm>
        <a:off x="3427790" y="1778215"/>
        <a:ext cx="2142369" cy="856948"/>
      </dsp:txXfrm>
    </dsp:sp>
    <dsp:sp modelId="{B0ACFC7D-BFD7-4A23-9094-B1ED6F5D072F}">
      <dsp:nvSpPr>
        <dsp:cNvPr id="6" name="燕尾形 5"/>
        <dsp:cNvSpPr/>
      </dsp:nvSpPr>
      <dsp:spPr bwMode="white">
        <a:xfrm>
          <a:off x="5141686" y="1778215"/>
          <a:ext cx="2142369" cy="856948"/>
        </a:xfrm>
        <a:prstGeom prst="chevron">
          <a:avLst/>
        </a:prstGeom>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资产领用登记</a:t>
          </a:r>
        </a:p>
      </dsp:txBody>
      <dsp:txXfrm>
        <a:off x="5141686" y="1778215"/>
        <a:ext cx="2142369" cy="856948"/>
      </dsp:txXfrm>
    </dsp:sp>
    <dsp:sp modelId="{C0BD53E8-AFCC-4E26-9352-8D4FD303ADEB}">
      <dsp:nvSpPr>
        <dsp:cNvPr id="7" name="燕尾形 6"/>
        <dsp:cNvSpPr/>
      </dsp:nvSpPr>
      <dsp:spPr bwMode="white">
        <a:xfrm>
          <a:off x="6855581" y="1778215"/>
          <a:ext cx="2142369" cy="856948"/>
        </a:xfrm>
        <a:prstGeom prst="chevron">
          <a:avLst/>
        </a:prstGeom>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资产财务台账</a:t>
          </a:r>
        </a:p>
      </dsp:txBody>
      <dsp:txXfrm>
        <a:off x="6855581" y="1778215"/>
        <a:ext cx="2142369" cy="856948"/>
      </dsp:txXfrm>
    </dsp:sp>
  </dsp:spTree>
</dsp:drawing>
</file>

<file path=ppt/diagrams/drawing10.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997950" cy="916798"/>
        <a:chOff x="0" y="0"/>
        <a:chExt cx="8997950" cy="916798"/>
      </a:xfrm>
    </dsp:grpSpPr>
    <dsp:sp modelId="{A92FE9C5-457F-419B-AB34-961C009CE466}">
      <dsp:nvSpPr>
        <dsp:cNvPr id="3" name="五边形 2"/>
        <dsp:cNvSpPr/>
      </dsp:nvSpPr>
      <dsp:spPr bwMode="white">
        <a:xfrm>
          <a:off x="0" y="29925"/>
          <a:ext cx="2142369" cy="856948"/>
        </a:xfrm>
        <a:prstGeom prst="homePlate">
          <a:avLst/>
        </a:prstGeom>
      </dsp:spPr>
      <dsp:style>
        <a:lnRef idx="2">
          <a:schemeClr val="lt1"/>
        </a:lnRef>
        <a:fillRef idx="1">
          <a:schemeClr val="accent1"/>
        </a:fillRef>
        <a:effectRef idx="0">
          <a:scrgbClr r="0" g="0" b="0"/>
        </a:effectRef>
        <a:fontRef idx="minor">
          <a:schemeClr val="lt1"/>
        </a:fontRef>
      </dsp:style>
      <dsp:txBody>
        <a:bodyPr lIns="10668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新增</a:t>
          </a:r>
          <a:endParaRPr lang="en-US" altLang="zh-CN" sz="2000" b="1" dirty="0"/>
        </a:p>
        <a:p>
          <a:pPr lvl="0">
            <a:lnSpc>
              <a:spcPct val="100000"/>
            </a:lnSpc>
            <a:spcBef>
              <a:spcPct val="0"/>
            </a:spcBef>
            <a:spcAft>
              <a:spcPct val="35000"/>
            </a:spcAft>
          </a:pPr>
          <a:r>
            <a:rPr lang="zh-CN" altLang="en-US" sz="2000" b="1" dirty="0"/>
            <a:t>（采购、建造等）</a:t>
          </a:r>
        </a:p>
      </dsp:txBody>
      <dsp:txXfrm>
        <a:off x="0" y="29925"/>
        <a:ext cx="2142369" cy="856948"/>
      </dsp:txXfrm>
    </dsp:sp>
    <dsp:sp modelId="{D59594C4-F3E7-4E00-B62E-0F0CE41C0D9B}">
      <dsp:nvSpPr>
        <dsp:cNvPr id="4" name="燕尾形 3"/>
        <dsp:cNvSpPr/>
      </dsp:nvSpPr>
      <dsp:spPr bwMode="white">
        <a:xfrm>
          <a:off x="1713895" y="29925"/>
          <a:ext cx="2142369" cy="856948"/>
        </a:xfrm>
        <a:prstGeom prst="chevron">
          <a:avLst/>
        </a:prstGeom>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资产验收入库</a:t>
          </a:r>
        </a:p>
      </dsp:txBody>
      <dsp:txXfrm>
        <a:off x="1713895" y="29925"/>
        <a:ext cx="2142369" cy="856948"/>
      </dsp:txXfrm>
    </dsp:sp>
    <dsp:sp modelId="{660DC4DB-2ED0-4693-8592-35F9071E312E}">
      <dsp:nvSpPr>
        <dsp:cNvPr id="5" name="燕尾形 4"/>
        <dsp:cNvSpPr/>
      </dsp:nvSpPr>
      <dsp:spPr bwMode="white">
        <a:xfrm>
          <a:off x="3427790" y="29925"/>
          <a:ext cx="2142369" cy="856948"/>
        </a:xfrm>
        <a:prstGeom prst="chevron">
          <a:avLst/>
        </a:prstGeom>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资产台账维护</a:t>
          </a:r>
        </a:p>
      </dsp:txBody>
      <dsp:txXfrm>
        <a:off x="3427790" y="29925"/>
        <a:ext cx="2142369" cy="856948"/>
      </dsp:txXfrm>
    </dsp:sp>
    <dsp:sp modelId="{B0ACFC7D-BFD7-4A23-9094-B1ED6F5D072F}">
      <dsp:nvSpPr>
        <dsp:cNvPr id="6" name="燕尾形 5"/>
        <dsp:cNvSpPr/>
      </dsp:nvSpPr>
      <dsp:spPr bwMode="white">
        <a:xfrm>
          <a:off x="5141686" y="29925"/>
          <a:ext cx="2142369" cy="856948"/>
        </a:xfrm>
        <a:prstGeom prst="chevron">
          <a:avLst/>
        </a:prstGeom>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资产领用登记</a:t>
          </a:r>
        </a:p>
      </dsp:txBody>
      <dsp:txXfrm>
        <a:off x="5141686" y="29925"/>
        <a:ext cx="2142369" cy="856948"/>
      </dsp:txXfrm>
    </dsp:sp>
    <dsp:sp modelId="{C0BD53E8-AFCC-4E26-9352-8D4FD303ADEB}">
      <dsp:nvSpPr>
        <dsp:cNvPr id="7" name="燕尾形 6"/>
        <dsp:cNvSpPr/>
      </dsp:nvSpPr>
      <dsp:spPr bwMode="white">
        <a:xfrm>
          <a:off x="6855581" y="29925"/>
          <a:ext cx="2142369" cy="856948"/>
        </a:xfrm>
        <a:prstGeom prst="chevron">
          <a:avLst/>
        </a:prstGeom>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资产财务台账</a:t>
          </a:r>
        </a:p>
      </dsp:txBody>
      <dsp:txXfrm>
        <a:off x="6855581" y="29925"/>
        <a:ext cx="2142369" cy="856948"/>
      </dsp:txXfrm>
    </dsp:sp>
  </dsp:spTree>
</dsp:drawing>
</file>

<file path=ppt/diagrams/drawing1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5119464" cy="5119464"/>
        <a:chOff x="0" y="0"/>
        <a:chExt cx="5119464" cy="5119464"/>
      </a:xfrm>
    </dsp:grpSpPr>
    <dsp:sp modelId="{E08F7A0F-5CF4-488C-B1A1-9B95E5042C53}">
      <dsp:nvSpPr>
        <dsp:cNvPr id="3" name="十字箭头 2"/>
        <dsp:cNvSpPr/>
      </dsp:nvSpPr>
      <dsp:spPr bwMode="white">
        <a:xfrm>
          <a:off x="2367136" y="0"/>
          <a:ext cx="5119464" cy="5119464"/>
        </a:xfrm>
        <a:prstGeom prst="quadArrow">
          <a:avLst>
            <a:gd name="adj1" fmla="val 2000"/>
            <a:gd name="adj2" fmla="val 4000"/>
            <a:gd name="adj3" fmla="val 5000"/>
          </a:avLst>
        </a:prstGeom>
      </dsp:spPr>
      <dsp:style>
        <a:lnRef idx="0">
          <a:schemeClr val="accent1"/>
        </a:lnRef>
        <a:fillRef idx="1">
          <a:schemeClr val="accent1">
            <a:tint val="40000"/>
          </a:schemeClr>
        </a:fillRef>
        <a:effectRef idx="0">
          <a:scrgbClr r="0" g="0" b="0"/>
        </a:effectRef>
        <a:fontRef idx="minor"/>
      </dsp:style>
      <dsp:txXfrm>
        <a:off x="2367136" y="0"/>
        <a:ext cx="5119464" cy="5119464"/>
      </dsp:txXfrm>
    </dsp:sp>
    <dsp:sp modelId="{3C536140-820A-45A1-83E4-06F174D1FF0D}">
      <dsp:nvSpPr>
        <dsp:cNvPr id="4" name="圆角矩形 3"/>
        <dsp:cNvSpPr/>
      </dsp:nvSpPr>
      <dsp:spPr bwMode="white">
        <a:xfrm>
          <a:off x="2699901" y="332765"/>
          <a:ext cx="2047786" cy="2047786"/>
        </a:xfrm>
        <a:prstGeom prst="roundRect">
          <a:avLst/>
        </a:prstGeom>
      </dsp:spPr>
      <dsp:style>
        <a:lnRef idx="2">
          <a:schemeClr val="lt1"/>
        </a:lnRef>
        <a:fillRef idx="1">
          <a:schemeClr val="accent1"/>
        </a:fillRef>
        <a:effectRef idx="0">
          <a:scrgbClr r="0" g="0" b="0"/>
        </a:effectRef>
        <a:fontRef idx="minor">
          <a:schemeClr val="lt1"/>
        </a:fontRef>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gn="ctr">
            <a:lnSpc>
              <a:spcPct val="100000"/>
            </a:lnSpc>
            <a:spcBef>
              <a:spcPct val="0"/>
            </a:spcBef>
            <a:spcAft>
              <a:spcPct val="35000"/>
            </a:spcAft>
          </a:pPr>
          <a:r>
            <a:rPr lang="zh-CN" altLang="en-US" sz="1600" b="1" noProof="0" dirty="0"/>
            <a:t>资产基本信息：</a:t>
          </a:r>
          <a:endParaRPr lang="en-US" altLang="zh-CN" sz="1600" b="1" noProof="0" dirty="0"/>
        </a:p>
        <a:p>
          <a:pPr lvl="0" algn="l">
            <a:lnSpc>
              <a:spcPct val="100000"/>
            </a:lnSpc>
            <a:spcBef>
              <a:spcPct val="0"/>
            </a:spcBef>
            <a:spcAft>
              <a:spcPct val="35000"/>
            </a:spcAft>
          </a:pPr>
          <a:r>
            <a:rPr lang="zh-CN" altLang="en-US" sz="1600" dirty="0"/>
            <a:t>资产编码</a:t>
          </a:r>
          <a:endParaRPr lang="en-US" altLang="zh-CN" sz="1600" dirty="0"/>
        </a:p>
        <a:p>
          <a:pPr lvl="0" algn="l">
            <a:lnSpc>
              <a:spcPct val="100000"/>
            </a:lnSpc>
            <a:spcBef>
              <a:spcPct val="0"/>
            </a:spcBef>
            <a:spcAft>
              <a:spcPct val="35000"/>
            </a:spcAft>
          </a:pPr>
          <a:r>
            <a:rPr lang="zh-CN" altLang="en-US" sz="1600" noProof="0" dirty="0"/>
            <a:t>资产名称</a:t>
          </a:r>
          <a:endParaRPr lang="en-US" altLang="zh-CN" sz="1600" noProof="0" dirty="0"/>
        </a:p>
        <a:p>
          <a:pPr lvl="0" algn="l">
            <a:lnSpc>
              <a:spcPct val="100000"/>
            </a:lnSpc>
            <a:spcBef>
              <a:spcPct val="0"/>
            </a:spcBef>
            <a:spcAft>
              <a:spcPct val="35000"/>
            </a:spcAft>
          </a:pPr>
          <a:r>
            <a:rPr lang="zh-CN" altLang="en-US" sz="1600" dirty="0"/>
            <a:t>资产型号</a:t>
          </a:r>
        </a:p>
      </dsp:txBody>
      <dsp:txXfrm>
        <a:off x="2699901" y="332765"/>
        <a:ext cx="2047786" cy="2047786"/>
      </dsp:txXfrm>
    </dsp:sp>
    <dsp:sp modelId="{223C4A01-7C86-4A39-B054-D8EF77E59EE2}">
      <dsp:nvSpPr>
        <dsp:cNvPr id="5" name="圆角矩形 4"/>
        <dsp:cNvSpPr/>
      </dsp:nvSpPr>
      <dsp:spPr bwMode="white">
        <a:xfrm>
          <a:off x="5106049" y="332765"/>
          <a:ext cx="2047786" cy="2047786"/>
        </a:xfrm>
        <a:prstGeom prst="roundRect">
          <a:avLst/>
        </a:prstGeom>
      </dsp:spPr>
      <dsp:style>
        <a:lnRef idx="2">
          <a:schemeClr val="lt1"/>
        </a:lnRef>
        <a:fillRef idx="1">
          <a:schemeClr val="accent1"/>
        </a:fillRef>
        <a:effectRef idx="0">
          <a:scrgbClr r="0" g="0" b="0"/>
        </a:effectRef>
        <a:fontRef idx="minor">
          <a:schemeClr val="lt1"/>
        </a:fontRef>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gn="ctr">
            <a:lnSpc>
              <a:spcPct val="100000"/>
            </a:lnSpc>
            <a:spcBef>
              <a:spcPct val="0"/>
            </a:spcBef>
            <a:spcAft>
              <a:spcPct val="35000"/>
            </a:spcAft>
          </a:pPr>
          <a:r>
            <a:rPr lang="zh-CN" altLang="en-US" sz="1600" b="1" noProof="0" dirty="0"/>
            <a:t>资产价值信息</a:t>
          </a:r>
          <a:r>
            <a:rPr lang="en-GB" altLang="zh-CN" sz="1600" b="1" noProof="0" dirty="0"/>
            <a:t>:</a:t>
          </a:r>
          <a:endParaRPr lang="en-GB" altLang="zh-CN" sz="1600" b="1" noProof="0" dirty="0"/>
        </a:p>
        <a:p>
          <a:pPr lvl="0" algn="l">
            <a:lnSpc>
              <a:spcPct val="100000"/>
            </a:lnSpc>
            <a:spcBef>
              <a:spcPct val="0"/>
            </a:spcBef>
            <a:spcAft>
              <a:spcPct val="35000"/>
            </a:spcAft>
          </a:pPr>
          <a:r>
            <a:rPr lang="zh-CN" altLang="en-US" sz="1600" dirty="0"/>
            <a:t>原值</a:t>
          </a:r>
          <a:endParaRPr lang="en-US" altLang="zh-CN" sz="1600" dirty="0"/>
        </a:p>
        <a:p>
          <a:pPr lvl="0" algn="l">
            <a:lnSpc>
              <a:spcPct val="100000"/>
            </a:lnSpc>
            <a:spcBef>
              <a:spcPct val="0"/>
            </a:spcBef>
            <a:spcAft>
              <a:spcPct val="35000"/>
            </a:spcAft>
          </a:pPr>
          <a:r>
            <a:rPr lang="zh-CN" altLang="en-US" sz="1600" dirty="0"/>
            <a:t>累计折旧</a:t>
          </a:r>
          <a:endParaRPr lang="en-US" altLang="zh-CN" sz="1600" dirty="0"/>
        </a:p>
        <a:p>
          <a:pPr lvl="0" algn="l">
            <a:lnSpc>
              <a:spcPct val="100000"/>
            </a:lnSpc>
            <a:spcBef>
              <a:spcPct val="0"/>
            </a:spcBef>
            <a:spcAft>
              <a:spcPct val="35000"/>
            </a:spcAft>
          </a:pPr>
          <a:r>
            <a:rPr lang="zh-CN" altLang="en-US" sz="1600" dirty="0"/>
            <a:t>净值</a:t>
          </a:r>
          <a:endParaRPr lang="en-US" altLang="zh-CN" sz="1600" dirty="0"/>
        </a:p>
      </dsp:txBody>
      <dsp:txXfrm>
        <a:off x="5106049" y="332765"/>
        <a:ext cx="2047786" cy="2047786"/>
      </dsp:txXfrm>
    </dsp:sp>
    <dsp:sp modelId="{D0ABEE28-84F5-4267-B4B6-F5B4FF4171D4}">
      <dsp:nvSpPr>
        <dsp:cNvPr id="6" name="圆角矩形 5"/>
        <dsp:cNvSpPr/>
      </dsp:nvSpPr>
      <dsp:spPr bwMode="white">
        <a:xfrm>
          <a:off x="2654850" y="2720156"/>
          <a:ext cx="2047786" cy="2047786"/>
        </a:xfrm>
        <a:prstGeom prst="roundRect">
          <a:avLst/>
        </a:prstGeom>
      </dsp:spPr>
      <dsp:style>
        <a:lnRef idx="2">
          <a:schemeClr val="lt1"/>
        </a:lnRef>
        <a:fillRef idx="1">
          <a:schemeClr val="accent1"/>
        </a:fillRef>
        <a:effectRef idx="0">
          <a:scrgbClr r="0" g="0" b="0"/>
        </a:effectRef>
        <a:fontRef idx="minor">
          <a:schemeClr val="lt1"/>
        </a:fontRef>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gn="ctr">
            <a:lnSpc>
              <a:spcPct val="100000"/>
            </a:lnSpc>
            <a:spcBef>
              <a:spcPct val="0"/>
            </a:spcBef>
            <a:spcAft>
              <a:spcPct val="35000"/>
            </a:spcAft>
          </a:pPr>
          <a:r>
            <a:rPr lang="zh-CN" altLang="en-US" sz="1600" b="1" noProof="0" dirty="0"/>
            <a:t>资产使用信息：</a:t>
          </a:r>
          <a:endParaRPr lang="en-US" altLang="zh-CN" sz="1600" b="1" noProof="0" dirty="0"/>
        </a:p>
        <a:p>
          <a:pPr lvl="0" algn="l">
            <a:lnSpc>
              <a:spcPct val="100000"/>
            </a:lnSpc>
            <a:spcBef>
              <a:spcPct val="0"/>
            </a:spcBef>
            <a:spcAft>
              <a:spcPct val="35000"/>
            </a:spcAft>
          </a:pPr>
          <a:r>
            <a:rPr lang="zh-CN" altLang="en-US" sz="1600" dirty="0"/>
            <a:t>开始使用时间</a:t>
          </a:r>
          <a:endParaRPr lang="en-US" altLang="zh-CN" sz="1600" dirty="0"/>
        </a:p>
        <a:p>
          <a:pPr lvl="0" algn="l">
            <a:lnSpc>
              <a:spcPct val="100000"/>
            </a:lnSpc>
            <a:spcBef>
              <a:spcPct val="0"/>
            </a:spcBef>
            <a:spcAft>
              <a:spcPct val="35000"/>
            </a:spcAft>
          </a:pPr>
          <a:r>
            <a:rPr lang="zh-CN" altLang="en-US" sz="1600" noProof="0" dirty="0"/>
            <a:t>使用年限</a:t>
          </a:r>
          <a:endParaRPr lang="en-US" altLang="zh-CN" sz="1600" noProof="0" dirty="0"/>
        </a:p>
        <a:p>
          <a:pPr lvl="0" algn="l">
            <a:lnSpc>
              <a:spcPct val="100000"/>
            </a:lnSpc>
            <a:spcBef>
              <a:spcPct val="0"/>
            </a:spcBef>
            <a:spcAft>
              <a:spcPct val="35000"/>
            </a:spcAft>
          </a:pPr>
          <a:r>
            <a:rPr lang="zh-CN" altLang="en-US" sz="1600" dirty="0"/>
            <a:t>已计提折旧月份</a:t>
          </a:r>
        </a:p>
      </dsp:txBody>
      <dsp:txXfrm>
        <a:off x="2654850" y="2720156"/>
        <a:ext cx="2047786" cy="2047786"/>
      </dsp:txXfrm>
    </dsp:sp>
    <dsp:sp modelId="{D82160BB-824C-41C3-8018-736EB827660E}">
      <dsp:nvSpPr>
        <dsp:cNvPr id="7" name="圆角矩形 6"/>
        <dsp:cNvSpPr/>
      </dsp:nvSpPr>
      <dsp:spPr bwMode="white">
        <a:xfrm>
          <a:off x="5106049" y="2738913"/>
          <a:ext cx="2047786" cy="2047786"/>
        </a:xfrm>
        <a:prstGeom prst="roundRect">
          <a:avLst/>
        </a:prstGeom>
      </dsp:spPr>
      <dsp:style>
        <a:lnRef idx="2">
          <a:schemeClr val="lt1"/>
        </a:lnRef>
        <a:fillRef idx="1">
          <a:schemeClr val="accent1"/>
        </a:fillRef>
        <a:effectRef idx="0">
          <a:scrgbClr r="0" g="0" b="0"/>
        </a:effectRef>
        <a:fontRef idx="minor">
          <a:schemeClr val="lt1"/>
        </a:fontRef>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gn="ctr">
            <a:lnSpc>
              <a:spcPct val="100000"/>
            </a:lnSpc>
            <a:spcBef>
              <a:spcPct val="0"/>
            </a:spcBef>
            <a:spcAft>
              <a:spcPct val="35000"/>
            </a:spcAft>
          </a:pPr>
          <a:r>
            <a:rPr lang="zh-CN" altLang="en-US" sz="1600" b="1" noProof="0" dirty="0"/>
            <a:t>资产存放信息：</a:t>
          </a:r>
          <a:endParaRPr lang="en-US" altLang="zh-CN" sz="1600" b="1" noProof="0" dirty="0"/>
        </a:p>
        <a:p>
          <a:pPr lvl="0" algn="l">
            <a:lnSpc>
              <a:spcPct val="100000"/>
            </a:lnSpc>
            <a:spcBef>
              <a:spcPct val="0"/>
            </a:spcBef>
            <a:spcAft>
              <a:spcPct val="35000"/>
            </a:spcAft>
          </a:pPr>
          <a:r>
            <a:rPr lang="zh-CN" altLang="en-US" sz="1600" noProof="0" dirty="0"/>
            <a:t>部门编号</a:t>
          </a:r>
          <a:endParaRPr lang="en-US" altLang="zh-CN" sz="1600" noProof="0" dirty="0"/>
        </a:p>
        <a:p>
          <a:pPr lvl="0" algn="l">
            <a:lnSpc>
              <a:spcPct val="100000"/>
            </a:lnSpc>
            <a:spcBef>
              <a:spcPct val="0"/>
            </a:spcBef>
            <a:spcAft>
              <a:spcPct val="35000"/>
            </a:spcAft>
          </a:pPr>
          <a:r>
            <a:rPr lang="zh-CN" altLang="en-US" sz="1600" dirty="0"/>
            <a:t>存放地点</a:t>
          </a:r>
          <a:endParaRPr lang="en-US" altLang="zh-CN" sz="1600" dirty="0"/>
        </a:p>
        <a:p>
          <a:pPr lvl="0" algn="l">
            <a:lnSpc>
              <a:spcPct val="100000"/>
            </a:lnSpc>
            <a:spcBef>
              <a:spcPct val="0"/>
            </a:spcBef>
            <a:spcAft>
              <a:spcPct val="35000"/>
            </a:spcAft>
          </a:pPr>
          <a:r>
            <a:rPr lang="zh-CN" altLang="en-US" sz="1600" noProof="0" dirty="0"/>
            <a:t>使用状况</a:t>
          </a:r>
          <a:endParaRPr lang="zh-CN" altLang="en-US" sz="1600" dirty="0"/>
        </a:p>
      </dsp:txBody>
      <dsp:txXfrm>
        <a:off x="5106049" y="2738913"/>
        <a:ext cx="2047786" cy="2047786"/>
      </dsp:txXfrm>
    </dsp:sp>
  </dsp:spTree>
</dsp:drawing>
</file>

<file path=ppt/diagrams/drawing1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6956264" cy="971528"/>
        <a:chOff x="0" y="0"/>
        <a:chExt cx="6956264" cy="971528"/>
      </a:xfrm>
    </dsp:grpSpPr>
    <dsp:sp modelId="{831857A1-13CB-425E-BD7B-EAA9A652ACBC}">
      <dsp:nvSpPr>
        <dsp:cNvPr id="3" name="五边形 2"/>
        <dsp:cNvSpPr/>
      </dsp:nvSpPr>
      <dsp:spPr bwMode="white">
        <a:xfrm>
          <a:off x="0" y="76572"/>
          <a:ext cx="2045960" cy="818384"/>
        </a:xfrm>
        <a:prstGeom prst="homePlate">
          <a:avLst/>
        </a:prstGeom>
      </dsp:spPr>
      <dsp:style>
        <a:lnRef idx="2">
          <a:schemeClr val="lt1"/>
        </a:lnRef>
        <a:fillRef idx="1">
          <a:schemeClr val="accent1"/>
        </a:fillRef>
        <a:effectRef idx="0">
          <a:scrgbClr r="0" g="0" b="0"/>
        </a:effectRef>
        <a:fontRef idx="minor">
          <a:schemeClr val="lt1"/>
        </a:fontRef>
      </dsp:style>
      <dsp:txBody>
        <a:bodyPr lIns="10668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资产类别判定</a:t>
          </a:r>
        </a:p>
      </dsp:txBody>
      <dsp:txXfrm>
        <a:off x="0" y="76572"/>
        <a:ext cx="2045960" cy="818384"/>
      </dsp:txXfrm>
    </dsp:sp>
    <dsp:sp modelId="{D59594C4-F3E7-4E00-B62E-0F0CE41C0D9B}">
      <dsp:nvSpPr>
        <dsp:cNvPr id="4" name="燕尾形 3"/>
        <dsp:cNvSpPr/>
      </dsp:nvSpPr>
      <dsp:spPr bwMode="white">
        <a:xfrm>
          <a:off x="1636768" y="76572"/>
          <a:ext cx="2045960" cy="818384"/>
        </a:xfrm>
        <a:prstGeom prst="chevron">
          <a:avLst/>
        </a:prstGeom>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折旧方法确定</a:t>
          </a:r>
        </a:p>
      </dsp:txBody>
      <dsp:txXfrm>
        <a:off x="1636768" y="76572"/>
        <a:ext cx="2045960" cy="818384"/>
      </dsp:txXfrm>
    </dsp:sp>
    <dsp:sp modelId="{660DC4DB-2ED0-4693-8592-35F9071E312E}">
      <dsp:nvSpPr>
        <dsp:cNvPr id="5" name="燕尾形 4"/>
        <dsp:cNvSpPr/>
      </dsp:nvSpPr>
      <dsp:spPr bwMode="white">
        <a:xfrm>
          <a:off x="3273536" y="76572"/>
          <a:ext cx="2045960" cy="818384"/>
        </a:xfrm>
        <a:prstGeom prst="chevron">
          <a:avLst/>
        </a:prstGeom>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折旧年限确定</a:t>
          </a:r>
        </a:p>
      </dsp:txBody>
      <dsp:txXfrm>
        <a:off x="3273536" y="76572"/>
        <a:ext cx="2045960" cy="818384"/>
      </dsp:txXfrm>
    </dsp:sp>
    <dsp:sp modelId="{8DDCD7E1-9958-4830-8CA1-C44018EDAD83}">
      <dsp:nvSpPr>
        <dsp:cNvPr id="6" name="燕尾形 5"/>
        <dsp:cNvSpPr/>
      </dsp:nvSpPr>
      <dsp:spPr bwMode="white">
        <a:xfrm>
          <a:off x="4910304" y="76572"/>
          <a:ext cx="2045960" cy="818384"/>
        </a:xfrm>
        <a:prstGeom prst="chevron">
          <a:avLst/>
        </a:prstGeom>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资产折旧计算</a:t>
          </a:r>
        </a:p>
      </dsp:txBody>
      <dsp:txXfrm>
        <a:off x="4910304" y="76572"/>
        <a:ext cx="2045960" cy="818384"/>
      </dsp:txXfrm>
    </dsp:sp>
  </dsp:spTree>
</dsp:drawing>
</file>

<file path=ppt/diagrams/drawing13.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4690826" cy="908303"/>
        <a:chOff x="0" y="0"/>
        <a:chExt cx="4690826" cy="908303"/>
      </a:xfrm>
    </dsp:grpSpPr>
    <dsp:sp modelId="{F2C981B5-34C9-4238-A216-F7CAD0E09487}">
      <dsp:nvSpPr>
        <dsp:cNvPr id="3" name="五边形 2"/>
        <dsp:cNvSpPr/>
      </dsp:nvSpPr>
      <dsp:spPr bwMode="white">
        <a:xfrm>
          <a:off x="0" y="0"/>
          <a:ext cx="2606014" cy="908303"/>
        </a:xfrm>
        <a:prstGeom prst="homePlate">
          <a:avLst/>
        </a:prstGeom>
      </dsp:spPr>
      <dsp:style>
        <a:lnRef idx="2">
          <a:schemeClr val="lt1"/>
        </a:lnRef>
        <a:fillRef idx="1">
          <a:schemeClr val="accent1"/>
        </a:fillRef>
        <a:effectRef idx="0">
          <a:scrgbClr r="0" g="0" b="0"/>
        </a:effectRef>
        <a:fontRef idx="minor">
          <a:schemeClr val="lt1"/>
        </a:fontRef>
      </dsp:style>
      <dsp:txBody>
        <a:bodyPr lIns="10668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折旧政策确定</a:t>
          </a:r>
        </a:p>
      </dsp:txBody>
      <dsp:txXfrm>
        <a:off x="0" y="0"/>
        <a:ext cx="2606014" cy="908303"/>
      </dsp:txXfrm>
    </dsp:sp>
    <dsp:sp modelId="{5C6B48C4-D4EA-4A33-B3E1-6CBCD21E81DD}">
      <dsp:nvSpPr>
        <dsp:cNvPr id="4" name="燕尾形 3"/>
        <dsp:cNvSpPr/>
      </dsp:nvSpPr>
      <dsp:spPr bwMode="white">
        <a:xfrm>
          <a:off x="2081491" y="0"/>
          <a:ext cx="2606014" cy="908303"/>
        </a:xfrm>
        <a:prstGeom prst="chevron">
          <a:avLst/>
        </a:prstGeom>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折旧政策变更</a:t>
          </a:r>
        </a:p>
      </dsp:txBody>
      <dsp:txXfrm>
        <a:off x="2081491" y="0"/>
        <a:ext cx="2606014" cy="908303"/>
      </dsp:txXfrm>
    </dsp:sp>
  </dsp:spTree>
</dsp:drawing>
</file>

<file path=ppt/diagrams/drawing14.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997950" cy="4413377"/>
        <a:chOff x="0" y="0"/>
        <a:chExt cx="8997950" cy="4413377"/>
      </a:xfrm>
    </dsp:grpSpPr>
    <dsp:sp modelId="{A92FE9C5-457F-419B-AB34-961C009CE466}">
      <dsp:nvSpPr>
        <dsp:cNvPr id="3" name="五边形 2"/>
        <dsp:cNvSpPr/>
      </dsp:nvSpPr>
      <dsp:spPr bwMode="white">
        <a:xfrm>
          <a:off x="0" y="1778215"/>
          <a:ext cx="2142369" cy="856948"/>
        </a:xfrm>
        <a:prstGeom prst="homePlate">
          <a:avLst/>
        </a:prstGeom>
      </dsp:spPr>
      <dsp:style>
        <a:lnRef idx="2">
          <a:schemeClr val="lt1"/>
        </a:lnRef>
        <a:fillRef idx="1">
          <a:schemeClr val="accent1"/>
        </a:fillRef>
        <a:effectRef idx="0">
          <a:scrgbClr r="0" g="0" b="0"/>
        </a:effectRef>
        <a:fontRef idx="minor">
          <a:schemeClr val="lt1"/>
        </a:fontRef>
      </dsp:style>
      <dsp:txBody>
        <a:bodyPr lIns="10668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转移申请与审批</a:t>
          </a:r>
        </a:p>
      </dsp:txBody>
      <dsp:txXfrm>
        <a:off x="0" y="1778215"/>
        <a:ext cx="2142369" cy="856948"/>
      </dsp:txXfrm>
    </dsp:sp>
    <dsp:sp modelId="{D59594C4-F3E7-4E00-B62E-0F0CE41C0D9B}">
      <dsp:nvSpPr>
        <dsp:cNvPr id="4" name="燕尾形 3"/>
        <dsp:cNvSpPr/>
      </dsp:nvSpPr>
      <dsp:spPr bwMode="white">
        <a:xfrm>
          <a:off x="1713895" y="1778215"/>
          <a:ext cx="2142369" cy="856948"/>
        </a:xfrm>
        <a:prstGeom prst="chevron">
          <a:avLst/>
        </a:prstGeom>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资产转移标签变更</a:t>
          </a:r>
        </a:p>
      </dsp:txBody>
      <dsp:txXfrm>
        <a:off x="1713895" y="1778215"/>
        <a:ext cx="2142369" cy="856948"/>
      </dsp:txXfrm>
    </dsp:sp>
    <dsp:sp modelId="{660DC4DB-2ED0-4693-8592-35F9071E312E}">
      <dsp:nvSpPr>
        <dsp:cNvPr id="5" name="燕尾形 4"/>
        <dsp:cNvSpPr/>
      </dsp:nvSpPr>
      <dsp:spPr bwMode="white">
        <a:xfrm>
          <a:off x="3427790" y="1778215"/>
          <a:ext cx="2142369" cy="856948"/>
        </a:xfrm>
        <a:prstGeom prst="chevron">
          <a:avLst/>
        </a:prstGeom>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资产台账更新</a:t>
          </a:r>
        </a:p>
      </dsp:txBody>
      <dsp:txXfrm>
        <a:off x="3427790" y="1778215"/>
        <a:ext cx="2142369" cy="856948"/>
      </dsp:txXfrm>
    </dsp:sp>
    <dsp:sp modelId="{B0ACFC7D-BFD7-4A23-9094-B1ED6F5D072F}">
      <dsp:nvSpPr>
        <dsp:cNvPr id="6" name="燕尾形 5"/>
        <dsp:cNvSpPr/>
      </dsp:nvSpPr>
      <dsp:spPr bwMode="white">
        <a:xfrm>
          <a:off x="5141686" y="1778215"/>
          <a:ext cx="2142369" cy="856948"/>
        </a:xfrm>
        <a:prstGeom prst="chevron">
          <a:avLst/>
        </a:prstGeom>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资产财务台账更新</a:t>
          </a:r>
        </a:p>
      </dsp:txBody>
      <dsp:txXfrm>
        <a:off x="5141686" y="1778215"/>
        <a:ext cx="2142369" cy="856948"/>
      </dsp:txXfrm>
    </dsp:sp>
    <dsp:sp modelId="{C0BD53E8-AFCC-4E26-9352-8D4FD303ADEB}">
      <dsp:nvSpPr>
        <dsp:cNvPr id="7" name="燕尾形 6"/>
        <dsp:cNvSpPr/>
      </dsp:nvSpPr>
      <dsp:spPr bwMode="white">
        <a:xfrm>
          <a:off x="6855581" y="1778215"/>
          <a:ext cx="2142369" cy="856948"/>
        </a:xfrm>
        <a:prstGeom prst="chevron">
          <a:avLst/>
        </a:prstGeom>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资产成本中心变更</a:t>
          </a:r>
        </a:p>
      </dsp:txBody>
      <dsp:txXfrm>
        <a:off x="6855581" y="1778215"/>
        <a:ext cx="2142369" cy="856948"/>
      </dsp:txXfrm>
    </dsp:sp>
  </dsp:spTree>
</dsp:drawing>
</file>

<file path=ppt/diagrams/drawing15.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997950" cy="753476"/>
        <a:chOff x="0" y="0"/>
        <a:chExt cx="8997950" cy="753476"/>
      </a:xfrm>
    </dsp:grpSpPr>
    <dsp:sp modelId="{A92FE9C5-457F-419B-AB34-961C009CE466}">
      <dsp:nvSpPr>
        <dsp:cNvPr id="3" name="五边形 2"/>
        <dsp:cNvSpPr/>
      </dsp:nvSpPr>
      <dsp:spPr bwMode="white">
        <a:xfrm>
          <a:off x="0" y="0"/>
          <a:ext cx="2142369" cy="753476"/>
        </a:xfrm>
        <a:prstGeom prst="homePlate">
          <a:avLst/>
        </a:prstGeom>
      </dsp:spPr>
      <dsp:style>
        <a:lnRef idx="2">
          <a:schemeClr val="lt1"/>
        </a:lnRef>
        <a:fillRef idx="1">
          <a:schemeClr val="accent1"/>
        </a:fillRef>
        <a:effectRef idx="0">
          <a:scrgbClr r="0" g="0" b="0"/>
        </a:effectRef>
        <a:fontRef idx="minor">
          <a:schemeClr val="lt1"/>
        </a:fontRef>
      </dsp:style>
      <dsp:txBody>
        <a:bodyPr lIns="10668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转移申请与审批</a:t>
          </a:r>
        </a:p>
      </dsp:txBody>
      <dsp:txXfrm>
        <a:off x="0" y="0"/>
        <a:ext cx="2142369" cy="753476"/>
      </dsp:txXfrm>
    </dsp:sp>
    <dsp:sp modelId="{D59594C4-F3E7-4E00-B62E-0F0CE41C0D9B}">
      <dsp:nvSpPr>
        <dsp:cNvPr id="4" name="燕尾形 3"/>
        <dsp:cNvSpPr/>
      </dsp:nvSpPr>
      <dsp:spPr bwMode="white">
        <a:xfrm>
          <a:off x="1713895" y="0"/>
          <a:ext cx="2142369" cy="753476"/>
        </a:xfrm>
        <a:prstGeom prst="chevron">
          <a:avLst/>
        </a:prstGeom>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资产转移标签变更</a:t>
          </a:r>
        </a:p>
      </dsp:txBody>
      <dsp:txXfrm>
        <a:off x="1713895" y="0"/>
        <a:ext cx="2142369" cy="753476"/>
      </dsp:txXfrm>
    </dsp:sp>
    <dsp:sp modelId="{660DC4DB-2ED0-4693-8592-35F9071E312E}">
      <dsp:nvSpPr>
        <dsp:cNvPr id="5" name="燕尾形 4"/>
        <dsp:cNvSpPr/>
      </dsp:nvSpPr>
      <dsp:spPr bwMode="white">
        <a:xfrm>
          <a:off x="3427790" y="0"/>
          <a:ext cx="2142369" cy="753476"/>
        </a:xfrm>
        <a:prstGeom prst="chevron">
          <a:avLst/>
        </a:prstGeom>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资产台账更新</a:t>
          </a:r>
        </a:p>
      </dsp:txBody>
      <dsp:txXfrm>
        <a:off x="3427790" y="0"/>
        <a:ext cx="2142369" cy="753476"/>
      </dsp:txXfrm>
    </dsp:sp>
    <dsp:sp modelId="{B0ACFC7D-BFD7-4A23-9094-B1ED6F5D072F}">
      <dsp:nvSpPr>
        <dsp:cNvPr id="6" name="燕尾形 5"/>
        <dsp:cNvSpPr/>
      </dsp:nvSpPr>
      <dsp:spPr bwMode="white">
        <a:xfrm>
          <a:off x="5141686" y="0"/>
          <a:ext cx="2142369" cy="753476"/>
        </a:xfrm>
        <a:prstGeom prst="chevron">
          <a:avLst/>
        </a:prstGeom>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资产财务台账更新</a:t>
          </a:r>
        </a:p>
      </dsp:txBody>
      <dsp:txXfrm>
        <a:off x="5141686" y="0"/>
        <a:ext cx="2142369" cy="753476"/>
      </dsp:txXfrm>
    </dsp:sp>
    <dsp:sp modelId="{C0BD53E8-AFCC-4E26-9352-8D4FD303ADEB}">
      <dsp:nvSpPr>
        <dsp:cNvPr id="7" name="燕尾形 6"/>
        <dsp:cNvSpPr/>
      </dsp:nvSpPr>
      <dsp:spPr bwMode="white">
        <a:xfrm>
          <a:off x="6855581" y="0"/>
          <a:ext cx="2142369" cy="753476"/>
        </a:xfrm>
        <a:prstGeom prst="chevron">
          <a:avLst/>
        </a:prstGeom>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资产成本中心变更</a:t>
          </a:r>
        </a:p>
      </dsp:txBody>
      <dsp:txXfrm>
        <a:off x="6855581" y="0"/>
        <a:ext cx="2142369" cy="753476"/>
      </dsp:txXfrm>
    </dsp:sp>
  </dsp:spTree>
</dsp:drawing>
</file>

<file path=ppt/diagrams/drawing16.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997950" cy="3044825"/>
        <a:chOff x="0" y="0"/>
        <a:chExt cx="8997950" cy="3044825"/>
      </a:xfrm>
    </dsp:grpSpPr>
    <dsp:sp modelId="{A92FE9C5-457F-419B-AB34-961C009CE466}">
      <dsp:nvSpPr>
        <dsp:cNvPr id="3" name="五边形 2"/>
        <dsp:cNvSpPr/>
      </dsp:nvSpPr>
      <dsp:spPr bwMode="white">
        <a:xfrm>
          <a:off x="0" y="830263"/>
          <a:ext cx="3460750" cy="1384300"/>
        </a:xfrm>
        <a:prstGeom prst="homePlate">
          <a:avLst/>
        </a:prstGeom>
      </dsp:spPr>
      <dsp:style>
        <a:lnRef idx="2">
          <a:schemeClr val="lt1"/>
        </a:lnRef>
        <a:fillRef idx="1">
          <a:schemeClr val="accent1"/>
        </a:fillRef>
        <a:effectRef idx="0">
          <a:scrgbClr r="0" g="0" b="0"/>
        </a:effectRef>
        <a:fontRef idx="minor">
          <a:schemeClr val="lt1"/>
        </a:fontRef>
      </dsp:style>
      <dsp:txBody>
        <a:bodyPr lIns="10668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制定盘点计划</a:t>
          </a:r>
        </a:p>
      </dsp:txBody>
      <dsp:txXfrm>
        <a:off x="0" y="830263"/>
        <a:ext cx="3460750" cy="1384300"/>
      </dsp:txXfrm>
    </dsp:sp>
    <dsp:sp modelId="{CEAEC7EB-3462-4932-845C-9CE462A94B2C}">
      <dsp:nvSpPr>
        <dsp:cNvPr id="4" name="燕尾形 3"/>
        <dsp:cNvSpPr/>
      </dsp:nvSpPr>
      <dsp:spPr bwMode="white">
        <a:xfrm>
          <a:off x="2768600" y="830263"/>
          <a:ext cx="3460750" cy="1384300"/>
        </a:xfrm>
        <a:prstGeom prst="chevron">
          <a:avLst/>
        </a:prstGeom>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执行盘点</a:t>
          </a:r>
          <a:endParaRPr lang="zh-CN" altLang="en-US" sz="2000" b="0" dirty="0"/>
        </a:p>
      </dsp:txBody>
      <dsp:txXfrm>
        <a:off x="2768600" y="830263"/>
        <a:ext cx="3460750" cy="1384300"/>
      </dsp:txXfrm>
    </dsp:sp>
    <dsp:sp modelId="{83027A4F-D756-4D7E-8BE0-F7726F4A2394}">
      <dsp:nvSpPr>
        <dsp:cNvPr id="5" name="燕尾形 4"/>
        <dsp:cNvSpPr/>
      </dsp:nvSpPr>
      <dsp:spPr bwMode="white">
        <a:xfrm>
          <a:off x="5537200" y="830263"/>
          <a:ext cx="3460750" cy="1384300"/>
        </a:xfrm>
        <a:prstGeom prst="chevron">
          <a:avLst/>
        </a:prstGeom>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出具盘点报告</a:t>
          </a:r>
        </a:p>
      </dsp:txBody>
      <dsp:txXfrm>
        <a:off x="5537200" y="830263"/>
        <a:ext cx="3460750" cy="1384300"/>
      </dsp:txXfrm>
    </dsp:sp>
  </dsp:spTree>
</dsp:drawing>
</file>

<file path=ppt/diagrams/drawing17.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997950" cy="758825"/>
        <a:chOff x="0" y="0"/>
        <a:chExt cx="8997950" cy="758825"/>
      </a:xfrm>
    </dsp:grpSpPr>
    <dsp:sp modelId="{A92FE9C5-457F-419B-AB34-961C009CE466}">
      <dsp:nvSpPr>
        <dsp:cNvPr id="3" name="五边形 2"/>
        <dsp:cNvSpPr/>
      </dsp:nvSpPr>
      <dsp:spPr bwMode="white">
        <a:xfrm>
          <a:off x="0" y="0"/>
          <a:ext cx="3460750" cy="758825"/>
        </a:xfrm>
        <a:prstGeom prst="homePlate">
          <a:avLst/>
        </a:prstGeom>
      </dsp:spPr>
      <dsp:style>
        <a:lnRef idx="2">
          <a:schemeClr val="lt1"/>
        </a:lnRef>
        <a:fillRef idx="1">
          <a:schemeClr val="accent1"/>
        </a:fillRef>
        <a:effectRef idx="0">
          <a:scrgbClr r="0" g="0" b="0"/>
        </a:effectRef>
        <a:fontRef idx="minor">
          <a:schemeClr val="lt1"/>
        </a:fontRef>
      </dsp:style>
      <dsp:txBody>
        <a:bodyPr lIns="10668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制定盘点计划</a:t>
          </a:r>
        </a:p>
      </dsp:txBody>
      <dsp:txXfrm>
        <a:off x="0" y="0"/>
        <a:ext cx="3460750" cy="758825"/>
      </dsp:txXfrm>
    </dsp:sp>
    <dsp:sp modelId="{CEAEC7EB-3462-4932-845C-9CE462A94B2C}">
      <dsp:nvSpPr>
        <dsp:cNvPr id="4" name="燕尾形 3"/>
        <dsp:cNvSpPr/>
      </dsp:nvSpPr>
      <dsp:spPr bwMode="white">
        <a:xfrm>
          <a:off x="2768600" y="0"/>
          <a:ext cx="3460750" cy="758825"/>
        </a:xfrm>
        <a:prstGeom prst="chevron">
          <a:avLst/>
        </a:prstGeom>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执行盘点</a:t>
          </a:r>
          <a:endParaRPr lang="zh-CN" altLang="en-US" sz="2000" b="0" dirty="0"/>
        </a:p>
      </dsp:txBody>
      <dsp:txXfrm>
        <a:off x="2768600" y="0"/>
        <a:ext cx="3460750" cy="758825"/>
      </dsp:txXfrm>
    </dsp:sp>
    <dsp:sp modelId="{83027A4F-D756-4D7E-8BE0-F7726F4A2394}">
      <dsp:nvSpPr>
        <dsp:cNvPr id="5" name="燕尾形 4"/>
        <dsp:cNvSpPr/>
      </dsp:nvSpPr>
      <dsp:spPr bwMode="white">
        <a:xfrm>
          <a:off x="5537200" y="0"/>
          <a:ext cx="3460750" cy="758825"/>
        </a:xfrm>
        <a:prstGeom prst="chevron">
          <a:avLst/>
        </a:prstGeom>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出具盘点报告</a:t>
          </a:r>
        </a:p>
      </dsp:txBody>
      <dsp:txXfrm>
        <a:off x="5537200" y="0"/>
        <a:ext cx="3460750" cy="758825"/>
      </dsp:txXfrm>
    </dsp:sp>
  </dsp:spTree>
</dsp:drawing>
</file>

<file path=ppt/diagrams/drawing18.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997950" cy="4413377"/>
        <a:chOff x="0" y="0"/>
        <a:chExt cx="8997950" cy="4413377"/>
      </a:xfrm>
    </dsp:grpSpPr>
    <dsp:sp modelId="{A92FE9C5-457F-419B-AB34-961C009CE466}">
      <dsp:nvSpPr>
        <dsp:cNvPr id="3" name="五边形 2"/>
        <dsp:cNvSpPr/>
      </dsp:nvSpPr>
      <dsp:spPr bwMode="white">
        <a:xfrm>
          <a:off x="0" y="1778215"/>
          <a:ext cx="2142369" cy="856948"/>
        </a:xfrm>
        <a:prstGeom prst="homePlate">
          <a:avLst/>
        </a:prstGeom>
      </dsp:spPr>
      <dsp:style>
        <a:lnRef idx="2">
          <a:schemeClr val="lt1"/>
        </a:lnRef>
        <a:fillRef idx="1">
          <a:schemeClr val="accent1"/>
        </a:fillRef>
        <a:effectRef idx="0">
          <a:scrgbClr r="0" g="0" b="0"/>
        </a:effectRef>
        <a:fontRef idx="minor">
          <a:schemeClr val="lt1"/>
        </a:fontRef>
      </dsp:style>
      <dsp:txBody>
        <a:bodyPr lIns="10668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确定资产处置状态</a:t>
          </a:r>
        </a:p>
      </dsp:txBody>
      <dsp:txXfrm>
        <a:off x="0" y="1778215"/>
        <a:ext cx="2142369" cy="856948"/>
      </dsp:txXfrm>
    </dsp:sp>
    <dsp:sp modelId="{94853787-2BC3-402E-932D-9B4805BBDD78}">
      <dsp:nvSpPr>
        <dsp:cNvPr id="4" name="燕尾形 3"/>
        <dsp:cNvSpPr/>
      </dsp:nvSpPr>
      <dsp:spPr bwMode="white">
        <a:xfrm>
          <a:off x="1713895" y="1778215"/>
          <a:ext cx="2142369" cy="856948"/>
        </a:xfrm>
        <a:prstGeom prst="chevron">
          <a:avLst/>
        </a:prstGeom>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填写资产处置申请</a:t>
          </a:r>
        </a:p>
      </dsp:txBody>
      <dsp:txXfrm>
        <a:off x="1713895" y="1778215"/>
        <a:ext cx="2142369" cy="856948"/>
      </dsp:txXfrm>
    </dsp:sp>
    <dsp:sp modelId="{179F4C84-704C-4B67-A4F3-C60EAA35492E}">
      <dsp:nvSpPr>
        <dsp:cNvPr id="5" name="燕尾形 4"/>
        <dsp:cNvSpPr/>
      </dsp:nvSpPr>
      <dsp:spPr bwMode="white">
        <a:xfrm>
          <a:off x="3427790" y="1778215"/>
          <a:ext cx="2142369" cy="856948"/>
        </a:xfrm>
        <a:prstGeom prst="chevron">
          <a:avLst/>
        </a:prstGeom>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审批资产处置申请</a:t>
          </a:r>
        </a:p>
      </dsp:txBody>
      <dsp:txXfrm>
        <a:off x="3427790" y="1778215"/>
        <a:ext cx="2142369" cy="856948"/>
      </dsp:txXfrm>
    </dsp:sp>
    <dsp:sp modelId="{E5018786-4589-49DA-AD0D-88AA3A6F89FD}">
      <dsp:nvSpPr>
        <dsp:cNvPr id="6" name="燕尾形 5"/>
        <dsp:cNvSpPr/>
      </dsp:nvSpPr>
      <dsp:spPr bwMode="white">
        <a:xfrm>
          <a:off x="5141686" y="1778215"/>
          <a:ext cx="2142369" cy="856948"/>
        </a:xfrm>
        <a:prstGeom prst="chevron">
          <a:avLst/>
        </a:prstGeom>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执行资产处置</a:t>
          </a:r>
        </a:p>
      </dsp:txBody>
      <dsp:txXfrm>
        <a:off x="5141686" y="1778215"/>
        <a:ext cx="2142369" cy="856948"/>
      </dsp:txXfrm>
    </dsp:sp>
    <dsp:sp modelId="{1C55DA9F-38D4-4574-9218-8D621989722F}">
      <dsp:nvSpPr>
        <dsp:cNvPr id="7" name="燕尾形 6"/>
        <dsp:cNvSpPr/>
      </dsp:nvSpPr>
      <dsp:spPr bwMode="white">
        <a:xfrm>
          <a:off x="6855581" y="1778215"/>
          <a:ext cx="2142369" cy="856948"/>
        </a:xfrm>
        <a:prstGeom prst="chevron">
          <a:avLst/>
        </a:prstGeom>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账务处理</a:t>
          </a:r>
        </a:p>
      </dsp:txBody>
      <dsp:txXfrm>
        <a:off x="6855581" y="1778215"/>
        <a:ext cx="2142369" cy="856948"/>
      </dsp:txXfrm>
    </dsp:sp>
  </dsp:spTree>
</dsp:drawing>
</file>

<file path=ppt/diagrams/drawing19.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997950" cy="753476"/>
        <a:chOff x="0" y="0"/>
        <a:chExt cx="8997950" cy="753476"/>
      </a:xfrm>
    </dsp:grpSpPr>
    <dsp:sp modelId="{D8362DB4-F8F7-4B6F-9470-1E5C245F5AF4}">
      <dsp:nvSpPr>
        <dsp:cNvPr id="3" name="五边形 2"/>
        <dsp:cNvSpPr/>
      </dsp:nvSpPr>
      <dsp:spPr bwMode="white">
        <a:xfrm>
          <a:off x="0" y="0"/>
          <a:ext cx="2142369" cy="753476"/>
        </a:xfrm>
        <a:prstGeom prst="homePlate">
          <a:avLst/>
        </a:prstGeom>
      </dsp:spPr>
      <dsp:style>
        <a:lnRef idx="2">
          <a:schemeClr val="lt1"/>
        </a:lnRef>
        <a:fillRef idx="1">
          <a:schemeClr val="accent1"/>
        </a:fillRef>
        <a:effectRef idx="0">
          <a:scrgbClr r="0" g="0" b="0"/>
        </a:effectRef>
        <a:fontRef idx="minor">
          <a:schemeClr val="lt1"/>
        </a:fontRef>
      </dsp:style>
      <dsp:txBody>
        <a:bodyPr lIns="112014" tIns="56007" rIns="28003" bIns="56007" anchor="ctr"/>
        <a:lstStyle>
          <a:lvl1pPr algn="ctr">
            <a:defRPr sz="2100"/>
          </a:lvl1pPr>
          <a:lvl2pPr marL="171450" indent="-171450" algn="ctr">
            <a:defRPr sz="1600"/>
          </a:lvl2pPr>
          <a:lvl3pPr marL="342900" indent="-171450" algn="ctr">
            <a:defRPr sz="1600"/>
          </a:lvl3pPr>
          <a:lvl4pPr marL="514350" indent="-171450" algn="ctr">
            <a:defRPr sz="1600"/>
          </a:lvl4pPr>
          <a:lvl5pPr marL="685800" indent="-171450" algn="ctr">
            <a:defRPr sz="1600"/>
          </a:lvl5pPr>
          <a:lvl6pPr marL="857250" indent="-171450" algn="ctr">
            <a:defRPr sz="1600"/>
          </a:lvl6pPr>
          <a:lvl7pPr marL="1028700" indent="-171450" algn="ctr">
            <a:defRPr sz="1600"/>
          </a:lvl7pPr>
          <a:lvl8pPr marL="1200150" indent="-171450" algn="ctr">
            <a:defRPr sz="1600"/>
          </a:lvl8pPr>
          <a:lvl9pPr marL="1371600" indent="-171450" algn="ctr">
            <a:defRPr sz="1600"/>
          </a:lvl9pPr>
        </a:lstStyle>
        <a:p>
          <a:pPr lvl="0">
            <a:lnSpc>
              <a:spcPct val="100000"/>
            </a:lnSpc>
            <a:spcBef>
              <a:spcPct val="0"/>
            </a:spcBef>
            <a:spcAft>
              <a:spcPct val="35000"/>
            </a:spcAft>
          </a:pPr>
          <a:r>
            <a:rPr lang="zh-CN" altLang="en-US" b="1" dirty="0"/>
            <a:t>确定资产处置状态</a:t>
          </a:r>
        </a:p>
      </dsp:txBody>
      <dsp:txXfrm>
        <a:off x="0" y="0"/>
        <a:ext cx="2142369" cy="753476"/>
      </dsp:txXfrm>
    </dsp:sp>
    <dsp:sp modelId="{71DAD7B8-A30C-4A51-B95A-1C70F2D84D2B}">
      <dsp:nvSpPr>
        <dsp:cNvPr id="4" name="燕尾形 3"/>
        <dsp:cNvSpPr/>
      </dsp:nvSpPr>
      <dsp:spPr bwMode="white">
        <a:xfrm>
          <a:off x="1713895" y="0"/>
          <a:ext cx="2142369" cy="753476"/>
        </a:xfrm>
        <a:prstGeom prst="chevron">
          <a:avLst/>
        </a:prstGeom>
      </dsp:spPr>
      <dsp:style>
        <a:lnRef idx="2">
          <a:schemeClr val="lt1"/>
        </a:lnRef>
        <a:fillRef idx="1">
          <a:schemeClr val="accent1"/>
        </a:fillRef>
        <a:effectRef idx="0">
          <a:scrgbClr r="0" g="0" b="0"/>
        </a:effectRef>
        <a:fontRef idx="minor">
          <a:schemeClr val="lt1"/>
        </a:fontRef>
      </dsp:style>
      <dsp:txBody>
        <a:bodyPr lIns="84010" tIns="56007" rIns="28003" bIns="56007" anchor="ctr"/>
        <a:lstStyle>
          <a:lvl1pPr algn="ctr">
            <a:defRPr sz="2100"/>
          </a:lvl1pPr>
          <a:lvl2pPr marL="171450" indent="-171450" algn="ctr">
            <a:defRPr sz="1600"/>
          </a:lvl2pPr>
          <a:lvl3pPr marL="342900" indent="-171450" algn="ctr">
            <a:defRPr sz="1600"/>
          </a:lvl3pPr>
          <a:lvl4pPr marL="514350" indent="-171450" algn="ctr">
            <a:defRPr sz="1600"/>
          </a:lvl4pPr>
          <a:lvl5pPr marL="685800" indent="-171450" algn="ctr">
            <a:defRPr sz="1600"/>
          </a:lvl5pPr>
          <a:lvl6pPr marL="857250" indent="-171450" algn="ctr">
            <a:defRPr sz="1600"/>
          </a:lvl6pPr>
          <a:lvl7pPr marL="1028700" indent="-171450" algn="ctr">
            <a:defRPr sz="1600"/>
          </a:lvl7pPr>
          <a:lvl8pPr marL="1200150" indent="-171450" algn="ctr">
            <a:defRPr sz="1600"/>
          </a:lvl8pPr>
          <a:lvl9pPr marL="1371600" indent="-171450" algn="ctr">
            <a:defRPr sz="1600"/>
          </a:lvl9pPr>
        </a:lstStyle>
        <a:p>
          <a:pPr lvl="0">
            <a:lnSpc>
              <a:spcPct val="100000"/>
            </a:lnSpc>
            <a:spcBef>
              <a:spcPct val="0"/>
            </a:spcBef>
            <a:spcAft>
              <a:spcPct val="35000"/>
            </a:spcAft>
          </a:pPr>
          <a:r>
            <a:rPr lang="zh-CN" altLang="en-US" b="1" dirty="0"/>
            <a:t>填写资产处置申请</a:t>
          </a:r>
        </a:p>
      </dsp:txBody>
      <dsp:txXfrm>
        <a:off x="1713895" y="0"/>
        <a:ext cx="2142369" cy="753476"/>
      </dsp:txXfrm>
    </dsp:sp>
    <dsp:sp modelId="{B338A368-032C-41C2-9F92-A3A213F4CBB0}">
      <dsp:nvSpPr>
        <dsp:cNvPr id="5" name="燕尾形 4"/>
        <dsp:cNvSpPr/>
      </dsp:nvSpPr>
      <dsp:spPr bwMode="white">
        <a:xfrm>
          <a:off x="3427790" y="0"/>
          <a:ext cx="2142369" cy="753476"/>
        </a:xfrm>
        <a:prstGeom prst="chevron">
          <a:avLst/>
        </a:prstGeom>
      </dsp:spPr>
      <dsp:style>
        <a:lnRef idx="2">
          <a:schemeClr val="lt1"/>
        </a:lnRef>
        <a:fillRef idx="1">
          <a:schemeClr val="accent1"/>
        </a:fillRef>
        <a:effectRef idx="0">
          <a:scrgbClr r="0" g="0" b="0"/>
        </a:effectRef>
        <a:fontRef idx="minor">
          <a:schemeClr val="lt1"/>
        </a:fontRef>
      </dsp:style>
      <dsp:txBody>
        <a:bodyPr lIns="84010" tIns="56007" rIns="28003" bIns="56007" anchor="ctr"/>
        <a:lstStyle>
          <a:lvl1pPr algn="ctr">
            <a:defRPr sz="2100"/>
          </a:lvl1pPr>
          <a:lvl2pPr marL="171450" indent="-171450" algn="ctr">
            <a:defRPr sz="1600"/>
          </a:lvl2pPr>
          <a:lvl3pPr marL="342900" indent="-171450" algn="ctr">
            <a:defRPr sz="1600"/>
          </a:lvl3pPr>
          <a:lvl4pPr marL="514350" indent="-171450" algn="ctr">
            <a:defRPr sz="1600"/>
          </a:lvl4pPr>
          <a:lvl5pPr marL="685800" indent="-171450" algn="ctr">
            <a:defRPr sz="1600"/>
          </a:lvl5pPr>
          <a:lvl6pPr marL="857250" indent="-171450" algn="ctr">
            <a:defRPr sz="1600"/>
          </a:lvl6pPr>
          <a:lvl7pPr marL="1028700" indent="-171450" algn="ctr">
            <a:defRPr sz="1600"/>
          </a:lvl7pPr>
          <a:lvl8pPr marL="1200150" indent="-171450" algn="ctr">
            <a:defRPr sz="1600"/>
          </a:lvl8pPr>
          <a:lvl9pPr marL="1371600" indent="-171450" algn="ctr">
            <a:defRPr sz="1600"/>
          </a:lvl9pPr>
        </a:lstStyle>
        <a:p>
          <a:pPr lvl="0">
            <a:lnSpc>
              <a:spcPct val="100000"/>
            </a:lnSpc>
            <a:spcBef>
              <a:spcPct val="0"/>
            </a:spcBef>
            <a:spcAft>
              <a:spcPct val="35000"/>
            </a:spcAft>
          </a:pPr>
          <a:r>
            <a:rPr lang="zh-CN" altLang="en-US" b="1" dirty="0"/>
            <a:t>审批资产处置申请</a:t>
          </a:r>
        </a:p>
      </dsp:txBody>
      <dsp:txXfrm>
        <a:off x="3427790" y="0"/>
        <a:ext cx="2142369" cy="753476"/>
      </dsp:txXfrm>
    </dsp:sp>
    <dsp:sp modelId="{CD321C0E-3C2B-4A0B-BCEB-7F7979E3E5AA}">
      <dsp:nvSpPr>
        <dsp:cNvPr id="6" name="燕尾形 5"/>
        <dsp:cNvSpPr/>
      </dsp:nvSpPr>
      <dsp:spPr bwMode="white">
        <a:xfrm>
          <a:off x="5141686" y="0"/>
          <a:ext cx="2142369" cy="753476"/>
        </a:xfrm>
        <a:prstGeom prst="chevron">
          <a:avLst/>
        </a:prstGeom>
      </dsp:spPr>
      <dsp:style>
        <a:lnRef idx="2">
          <a:schemeClr val="lt1"/>
        </a:lnRef>
        <a:fillRef idx="1">
          <a:schemeClr val="accent1"/>
        </a:fillRef>
        <a:effectRef idx="0">
          <a:scrgbClr r="0" g="0" b="0"/>
        </a:effectRef>
        <a:fontRef idx="minor">
          <a:schemeClr val="lt1"/>
        </a:fontRef>
      </dsp:style>
      <dsp:txBody>
        <a:bodyPr lIns="84010" tIns="56007" rIns="28003" bIns="56007" anchor="ctr"/>
        <a:lstStyle>
          <a:lvl1pPr algn="ctr">
            <a:defRPr sz="2100"/>
          </a:lvl1pPr>
          <a:lvl2pPr marL="171450" indent="-171450" algn="ctr">
            <a:defRPr sz="1600"/>
          </a:lvl2pPr>
          <a:lvl3pPr marL="342900" indent="-171450" algn="ctr">
            <a:defRPr sz="1600"/>
          </a:lvl3pPr>
          <a:lvl4pPr marL="514350" indent="-171450" algn="ctr">
            <a:defRPr sz="1600"/>
          </a:lvl4pPr>
          <a:lvl5pPr marL="685800" indent="-171450" algn="ctr">
            <a:defRPr sz="1600"/>
          </a:lvl5pPr>
          <a:lvl6pPr marL="857250" indent="-171450" algn="ctr">
            <a:defRPr sz="1600"/>
          </a:lvl6pPr>
          <a:lvl7pPr marL="1028700" indent="-171450" algn="ctr">
            <a:defRPr sz="1600"/>
          </a:lvl7pPr>
          <a:lvl8pPr marL="1200150" indent="-171450" algn="ctr">
            <a:defRPr sz="1600"/>
          </a:lvl8pPr>
          <a:lvl9pPr marL="1371600" indent="-171450" algn="ctr">
            <a:defRPr sz="1600"/>
          </a:lvl9pPr>
        </a:lstStyle>
        <a:p>
          <a:pPr lvl="0">
            <a:lnSpc>
              <a:spcPct val="100000"/>
            </a:lnSpc>
            <a:spcBef>
              <a:spcPct val="0"/>
            </a:spcBef>
            <a:spcAft>
              <a:spcPct val="35000"/>
            </a:spcAft>
          </a:pPr>
          <a:r>
            <a:rPr lang="zh-CN" altLang="en-US" b="1" dirty="0"/>
            <a:t>执行资产处置</a:t>
          </a:r>
        </a:p>
      </dsp:txBody>
      <dsp:txXfrm>
        <a:off x="5141686" y="0"/>
        <a:ext cx="2142369" cy="753476"/>
      </dsp:txXfrm>
    </dsp:sp>
    <dsp:sp modelId="{45AF0E45-1B02-42B3-81AE-F6B71C42827E}">
      <dsp:nvSpPr>
        <dsp:cNvPr id="7" name="燕尾形 6"/>
        <dsp:cNvSpPr/>
      </dsp:nvSpPr>
      <dsp:spPr bwMode="white">
        <a:xfrm>
          <a:off x="6855581" y="0"/>
          <a:ext cx="2142369" cy="753476"/>
        </a:xfrm>
        <a:prstGeom prst="chevron">
          <a:avLst/>
        </a:prstGeom>
      </dsp:spPr>
      <dsp:style>
        <a:lnRef idx="2">
          <a:schemeClr val="lt1"/>
        </a:lnRef>
        <a:fillRef idx="1">
          <a:schemeClr val="accent1"/>
        </a:fillRef>
        <a:effectRef idx="0">
          <a:scrgbClr r="0" g="0" b="0"/>
        </a:effectRef>
        <a:fontRef idx="minor">
          <a:schemeClr val="lt1"/>
        </a:fontRef>
      </dsp:style>
      <dsp:txBody>
        <a:bodyPr lIns="84010" tIns="56007" rIns="28003" bIns="56007" anchor="ctr"/>
        <a:lstStyle>
          <a:lvl1pPr algn="ctr">
            <a:defRPr sz="2100"/>
          </a:lvl1pPr>
          <a:lvl2pPr marL="171450" indent="-171450" algn="ctr">
            <a:defRPr sz="1600"/>
          </a:lvl2pPr>
          <a:lvl3pPr marL="342900" indent="-171450" algn="ctr">
            <a:defRPr sz="1600"/>
          </a:lvl3pPr>
          <a:lvl4pPr marL="514350" indent="-171450" algn="ctr">
            <a:defRPr sz="1600"/>
          </a:lvl4pPr>
          <a:lvl5pPr marL="685800" indent="-171450" algn="ctr">
            <a:defRPr sz="1600"/>
          </a:lvl5pPr>
          <a:lvl6pPr marL="857250" indent="-171450" algn="ctr">
            <a:defRPr sz="1600"/>
          </a:lvl6pPr>
          <a:lvl7pPr marL="1028700" indent="-171450" algn="ctr">
            <a:defRPr sz="1600"/>
          </a:lvl7pPr>
          <a:lvl8pPr marL="1200150" indent="-171450" algn="ctr">
            <a:defRPr sz="1600"/>
          </a:lvl8pPr>
          <a:lvl9pPr marL="1371600" indent="-171450" algn="ctr">
            <a:defRPr sz="1600"/>
          </a:lvl9pPr>
        </a:lstStyle>
        <a:p>
          <a:pPr lvl="0">
            <a:lnSpc>
              <a:spcPct val="100000"/>
            </a:lnSpc>
            <a:spcBef>
              <a:spcPct val="0"/>
            </a:spcBef>
            <a:spcAft>
              <a:spcPct val="35000"/>
            </a:spcAft>
          </a:pPr>
          <a:r>
            <a:rPr lang="zh-CN" altLang="en-US" b="1" dirty="0"/>
            <a:t>账务处理</a:t>
          </a:r>
        </a:p>
      </dsp:txBody>
      <dsp:txXfrm>
        <a:off x="6855581" y="0"/>
        <a:ext cx="2142369" cy="753476"/>
      </dsp:txXfrm>
    </dsp:sp>
  </dsp:spTree>
</dsp:drawing>
</file>

<file path=ppt/diagrams/drawing20.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997950" cy="4413377"/>
        <a:chOff x="0" y="0"/>
        <a:chExt cx="8997950" cy="4413377"/>
      </a:xfrm>
    </dsp:grpSpPr>
    <dsp:sp modelId="{A92FE9C5-457F-419B-AB34-961C009CE466}">
      <dsp:nvSpPr>
        <dsp:cNvPr id="3" name="五边形 2"/>
        <dsp:cNvSpPr/>
      </dsp:nvSpPr>
      <dsp:spPr bwMode="white">
        <a:xfrm>
          <a:off x="0" y="1896414"/>
          <a:ext cx="1551371" cy="620548"/>
        </a:xfrm>
        <a:prstGeom prst="homePlate">
          <a:avLst/>
        </a:prstGeom>
        <a:solidFill>
          <a:schemeClr val="accent1">
            <a:lumMod val="60000"/>
            <a:lumOff val="40000"/>
          </a:schemeClr>
        </a:solidFill>
      </dsp:spPr>
      <dsp:style>
        <a:lnRef idx="2">
          <a:schemeClr val="lt1"/>
        </a:lnRef>
        <a:fillRef idx="1">
          <a:schemeClr val="accent1"/>
        </a:fillRef>
        <a:effectRef idx="0">
          <a:scrgbClr r="0" g="0" b="0"/>
        </a:effectRef>
        <a:fontRef idx="minor">
          <a:schemeClr val="lt1"/>
        </a:fontRef>
      </dsp:style>
      <dsp:txBody>
        <a:bodyPr lIns="10668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询价</a:t>
          </a:r>
        </a:p>
      </dsp:txBody>
      <dsp:txXfrm>
        <a:off x="0" y="1896414"/>
        <a:ext cx="1551371" cy="620548"/>
      </dsp:txXfrm>
    </dsp:sp>
    <dsp:sp modelId="{D59594C4-F3E7-4E00-B62E-0F0CE41C0D9B}">
      <dsp:nvSpPr>
        <dsp:cNvPr id="4" name="燕尾形 3"/>
        <dsp:cNvSpPr/>
      </dsp:nvSpPr>
      <dsp:spPr bwMode="white">
        <a:xfrm>
          <a:off x="1241097" y="1896414"/>
          <a:ext cx="1551371" cy="620548"/>
        </a:xfrm>
        <a:prstGeom prst="chevron">
          <a:avLst/>
        </a:prstGeom>
        <a:solidFill>
          <a:schemeClr val="accent1">
            <a:lumMod val="60000"/>
            <a:lumOff val="40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报价</a:t>
          </a:r>
        </a:p>
      </dsp:txBody>
      <dsp:txXfrm>
        <a:off x="1241097" y="1896414"/>
        <a:ext cx="1551371" cy="620548"/>
      </dsp:txXfrm>
    </dsp:sp>
    <dsp:sp modelId="{660DC4DB-2ED0-4693-8592-35F9071E312E}">
      <dsp:nvSpPr>
        <dsp:cNvPr id="5" name="燕尾形 4"/>
        <dsp:cNvSpPr/>
      </dsp:nvSpPr>
      <dsp:spPr bwMode="white">
        <a:xfrm>
          <a:off x="2482193" y="1896414"/>
          <a:ext cx="1551371" cy="620548"/>
        </a:xfrm>
        <a:prstGeom prst="chevron">
          <a:avLst/>
        </a:prstGeom>
        <a:solidFill>
          <a:schemeClr val="accent1">
            <a:lumMod val="60000"/>
            <a:lumOff val="40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获取订单</a:t>
          </a:r>
        </a:p>
      </dsp:txBody>
      <dsp:txXfrm>
        <a:off x="2482193" y="1896414"/>
        <a:ext cx="1551371" cy="620548"/>
      </dsp:txXfrm>
    </dsp:sp>
    <dsp:sp modelId="{B0ACFC7D-BFD7-4A23-9094-B1ED6F5D072F}">
      <dsp:nvSpPr>
        <dsp:cNvPr id="6" name="燕尾形 5"/>
        <dsp:cNvSpPr/>
      </dsp:nvSpPr>
      <dsp:spPr bwMode="white">
        <a:xfrm>
          <a:off x="3723290" y="1896414"/>
          <a:ext cx="1551371" cy="620548"/>
        </a:xfrm>
        <a:prstGeom prst="chevron">
          <a:avLst/>
        </a:prstGeom>
        <a:solidFill>
          <a:schemeClr val="accent1">
            <a:lumMod val="60000"/>
            <a:lumOff val="40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处理订单</a:t>
          </a:r>
        </a:p>
      </dsp:txBody>
      <dsp:txXfrm>
        <a:off x="3723290" y="1896414"/>
        <a:ext cx="1551371" cy="620548"/>
      </dsp:txXfrm>
    </dsp:sp>
    <dsp:sp modelId="{C0BD53E8-AFCC-4E26-9352-8D4FD303ADEB}">
      <dsp:nvSpPr>
        <dsp:cNvPr id="7" name="燕尾形 6"/>
        <dsp:cNvSpPr/>
      </dsp:nvSpPr>
      <dsp:spPr bwMode="white">
        <a:xfrm>
          <a:off x="4964386" y="1896414"/>
          <a:ext cx="1551371" cy="620548"/>
        </a:xfrm>
        <a:prstGeom prst="chevron">
          <a:avLst/>
        </a:prstGeom>
        <a:solidFill>
          <a:schemeClr val="accent1">
            <a:lumMod val="75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出具账单</a:t>
          </a:r>
        </a:p>
      </dsp:txBody>
      <dsp:txXfrm>
        <a:off x="4964386" y="1896414"/>
        <a:ext cx="1551371" cy="620548"/>
      </dsp:txXfrm>
    </dsp:sp>
    <dsp:sp modelId="{30BEE72C-A775-42EF-B8BD-EBE9062052B5}">
      <dsp:nvSpPr>
        <dsp:cNvPr id="8" name="燕尾形 7"/>
        <dsp:cNvSpPr/>
      </dsp:nvSpPr>
      <dsp:spPr bwMode="white">
        <a:xfrm>
          <a:off x="6205483" y="1896414"/>
          <a:ext cx="1551371" cy="620548"/>
        </a:xfrm>
        <a:prstGeom prst="chevron">
          <a:avLst/>
        </a:prstGeom>
        <a:solidFill>
          <a:schemeClr val="accent1">
            <a:lumMod val="75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收款</a:t>
          </a:r>
        </a:p>
      </dsp:txBody>
      <dsp:txXfrm>
        <a:off x="6205483" y="1896414"/>
        <a:ext cx="1551371" cy="620548"/>
      </dsp:txXfrm>
    </dsp:sp>
    <dsp:sp modelId="{6C5A9B62-3E59-4D73-ACF6-0D57B211E072}">
      <dsp:nvSpPr>
        <dsp:cNvPr id="9" name="燕尾形 8"/>
        <dsp:cNvSpPr/>
      </dsp:nvSpPr>
      <dsp:spPr bwMode="white">
        <a:xfrm>
          <a:off x="7446579" y="1896414"/>
          <a:ext cx="1551371" cy="620548"/>
        </a:xfrm>
        <a:prstGeom prst="chevron">
          <a:avLst/>
        </a:prstGeom>
        <a:solidFill>
          <a:schemeClr val="accent1">
            <a:lumMod val="75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催款</a:t>
          </a:r>
        </a:p>
      </dsp:txBody>
      <dsp:txXfrm>
        <a:off x="7446579" y="1896414"/>
        <a:ext cx="1551371" cy="620548"/>
      </dsp:txXfrm>
    </dsp:sp>
  </dsp:spTree>
</dsp:drawing>
</file>

<file path=ppt/diagrams/drawing2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997950" cy="4413377"/>
        <a:chOff x="0" y="0"/>
        <a:chExt cx="8997950" cy="4413377"/>
      </a:xfrm>
    </dsp:grpSpPr>
    <dsp:sp modelId="{A92FE9C5-457F-419B-AB34-961C009CE466}">
      <dsp:nvSpPr>
        <dsp:cNvPr id="3" name="五边形 2"/>
        <dsp:cNvSpPr/>
      </dsp:nvSpPr>
      <dsp:spPr bwMode="white">
        <a:xfrm>
          <a:off x="0" y="1896414"/>
          <a:ext cx="1551371" cy="620548"/>
        </a:xfrm>
        <a:prstGeom prst="homePlate">
          <a:avLst/>
        </a:prstGeom>
        <a:solidFill>
          <a:schemeClr val="accent1">
            <a:lumMod val="60000"/>
            <a:lumOff val="40000"/>
          </a:schemeClr>
        </a:solidFill>
      </dsp:spPr>
      <dsp:style>
        <a:lnRef idx="2">
          <a:schemeClr val="lt1"/>
        </a:lnRef>
        <a:fillRef idx="1">
          <a:schemeClr val="accent1"/>
        </a:fillRef>
        <a:effectRef idx="0">
          <a:scrgbClr r="0" g="0" b="0"/>
        </a:effectRef>
        <a:fontRef idx="minor">
          <a:schemeClr val="lt1"/>
        </a:fontRef>
      </dsp:style>
      <dsp:txBody>
        <a:bodyPr lIns="10668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询价</a:t>
          </a:r>
        </a:p>
      </dsp:txBody>
      <dsp:txXfrm>
        <a:off x="0" y="1896414"/>
        <a:ext cx="1551371" cy="620548"/>
      </dsp:txXfrm>
    </dsp:sp>
    <dsp:sp modelId="{D59594C4-F3E7-4E00-B62E-0F0CE41C0D9B}">
      <dsp:nvSpPr>
        <dsp:cNvPr id="4" name="燕尾形 3"/>
        <dsp:cNvSpPr/>
      </dsp:nvSpPr>
      <dsp:spPr bwMode="white">
        <a:xfrm>
          <a:off x="1241097" y="1896414"/>
          <a:ext cx="1551371" cy="620548"/>
        </a:xfrm>
        <a:prstGeom prst="chevron">
          <a:avLst/>
        </a:prstGeom>
        <a:solidFill>
          <a:schemeClr val="accent1">
            <a:lumMod val="60000"/>
            <a:lumOff val="40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报价</a:t>
          </a:r>
        </a:p>
      </dsp:txBody>
      <dsp:txXfrm>
        <a:off x="1241097" y="1896414"/>
        <a:ext cx="1551371" cy="620548"/>
      </dsp:txXfrm>
    </dsp:sp>
    <dsp:sp modelId="{660DC4DB-2ED0-4693-8592-35F9071E312E}">
      <dsp:nvSpPr>
        <dsp:cNvPr id="5" name="燕尾形 4"/>
        <dsp:cNvSpPr/>
      </dsp:nvSpPr>
      <dsp:spPr bwMode="white">
        <a:xfrm>
          <a:off x="2482193" y="1896414"/>
          <a:ext cx="1551371" cy="620548"/>
        </a:xfrm>
        <a:prstGeom prst="chevron">
          <a:avLst/>
        </a:prstGeom>
        <a:solidFill>
          <a:schemeClr val="accent1">
            <a:lumMod val="60000"/>
            <a:lumOff val="40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获取订单</a:t>
          </a:r>
        </a:p>
      </dsp:txBody>
      <dsp:txXfrm>
        <a:off x="2482193" y="1896414"/>
        <a:ext cx="1551371" cy="620548"/>
      </dsp:txXfrm>
    </dsp:sp>
    <dsp:sp modelId="{B0ACFC7D-BFD7-4A23-9094-B1ED6F5D072F}">
      <dsp:nvSpPr>
        <dsp:cNvPr id="6" name="燕尾形 5"/>
        <dsp:cNvSpPr/>
      </dsp:nvSpPr>
      <dsp:spPr bwMode="white">
        <a:xfrm>
          <a:off x="3723290" y="1896414"/>
          <a:ext cx="1551371" cy="620548"/>
        </a:xfrm>
        <a:prstGeom prst="chevron">
          <a:avLst/>
        </a:prstGeom>
        <a:solidFill>
          <a:schemeClr val="accent1">
            <a:lumMod val="60000"/>
            <a:lumOff val="40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处理订单</a:t>
          </a:r>
        </a:p>
      </dsp:txBody>
      <dsp:txXfrm>
        <a:off x="3723290" y="1896414"/>
        <a:ext cx="1551371" cy="620548"/>
      </dsp:txXfrm>
    </dsp:sp>
    <dsp:sp modelId="{C0BD53E8-AFCC-4E26-9352-8D4FD303ADEB}">
      <dsp:nvSpPr>
        <dsp:cNvPr id="7" name="燕尾形 6"/>
        <dsp:cNvSpPr/>
      </dsp:nvSpPr>
      <dsp:spPr bwMode="white">
        <a:xfrm>
          <a:off x="4964386" y="1896414"/>
          <a:ext cx="1551371" cy="620548"/>
        </a:xfrm>
        <a:prstGeom prst="chevron">
          <a:avLst/>
        </a:prstGeom>
        <a:solidFill>
          <a:schemeClr val="accent1">
            <a:lumMod val="75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出具账单</a:t>
          </a:r>
        </a:p>
      </dsp:txBody>
      <dsp:txXfrm>
        <a:off x="4964386" y="1896414"/>
        <a:ext cx="1551371" cy="620548"/>
      </dsp:txXfrm>
    </dsp:sp>
    <dsp:sp modelId="{30BEE72C-A775-42EF-B8BD-EBE9062052B5}">
      <dsp:nvSpPr>
        <dsp:cNvPr id="8" name="燕尾形 7"/>
        <dsp:cNvSpPr/>
      </dsp:nvSpPr>
      <dsp:spPr bwMode="white">
        <a:xfrm>
          <a:off x="6205483" y="1896414"/>
          <a:ext cx="1551371" cy="620548"/>
        </a:xfrm>
        <a:prstGeom prst="chevron">
          <a:avLst/>
        </a:prstGeom>
        <a:solidFill>
          <a:schemeClr val="accent1">
            <a:lumMod val="75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收款</a:t>
          </a:r>
        </a:p>
      </dsp:txBody>
      <dsp:txXfrm>
        <a:off x="6205483" y="1896414"/>
        <a:ext cx="1551371" cy="620548"/>
      </dsp:txXfrm>
    </dsp:sp>
    <dsp:sp modelId="{6C5A9B62-3E59-4D73-ACF6-0D57B211E072}">
      <dsp:nvSpPr>
        <dsp:cNvPr id="9" name="燕尾形 8"/>
        <dsp:cNvSpPr/>
      </dsp:nvSpPr>
      <dsp:spPr bwMode="white">
        <a:xfrm>
          <a:off x="7446579" y="1896414"/>
          <a:ext cx="1551371" cy="620548"/>
        </a:xfrm>
        <a:prstGeom prst="chevron">
          <a:avLst/>
        </a:prstGeom>
        <a:solidFill>
          <a:schemeClr val="accent1">
            <a:lumMod val="75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催款</a:t>
          </a:r>
        </a:p>
      </dsp:txBody>
      <dsp:txXfrm>
        <a:off x="7446579" y="1896414"/>
        <a:ext cx="1551371" cy="620548"/>
      </dsp:txXfrm>
    </dsp:sp>
  </dsp:spTree>
</dsp:drawing>
</file>

<file path=ppt/diagrams/drawing2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997950" cy="4413377"/>
        <a:chOff x="0" y="0"/>
        <a:chExt cx="8997950" cy="4413377"/>
      </a:xfrm>
    </dsp:grpSpPr>
    <dsp:sp modelId="{A92FE9C5-457F-419B-AB34-961C009CE466}">
      <dsp:nvSpPr>
        <dsp:cNvPr id="3" name="五边形 2"/>
        <dsp:cNvSpPr/>
      </dsp:nvSpPr>
      <dsp:spPr bwMode="white">
        <a:xfrm>
          <a:off x="0" y="1896414"/>
          <a:ext cx="1551371" cy="620548"/>
        </a:xfrm>
        <a:prstGeom prst="homePlate">
          <a:avLst/>
        </a:prstGeom>
        <a:solidFill>
          <a:schemeClr val="accent1">
            <a:lumMod val="60000"/>
            <a:lumOff val="40000"/>
          </a:schemeClr>
        </a:solidFill>
      </dsp:spPr>
      <dsp:style>
        <a:lnRef idx="2">
          <a:schemeClr val="lt1"/>
        </a:lnRef>
        <a:fillRef idx="1">
          <a:schemeClr val="accent1"/>
        </a:fillRef>
        <a:effectRef idx="0">
          <a:scrgbClr r="0" g="0" b="0"/>
        </a:effectRef>
        <a:fontRef idx="minor">
          <a:schemeClr val="lt1"/>
        </a:fontRef>
      </dsp:style>
      <dsp:txBody>
        <a:bodyPr lIns="10668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询价</a:t>
          </a:r>
        </a:p>
      </dsp:txBody>
      <dsp:txXfrm>
        <a:off x="0" y="1896414"/>
        <a:ext cx="1551371" cy="620548"/>
      </dsp:txXfrm>
    </dsp:sp>
    <dsp:sp modelId="{D59594C4-F3E7-4E00-B62E-0F0CE41C0D9B}">
      <dsp:nvSpPr>
        <dsp:cNvPr id="4" name="燕尾形 3"/>
        <dsp:cNvSpPr/>
      </dsp:nvSpPr>
      <dsp:spPr bwMode="white">
        <a:xfrm>
          <a:off x="1241097" y="1896414"/>
          <a:ext cx="1551371" cy="620548"/>
        </a:xfrm>
        <a:prstGeom prst="chevron">
          <a:avLst/>
        </a:prstGeom>
        <a:solidFill>
          <a:schemeClr val="accent1">
            <a:lumMod val="60000"/>
            <a:lumOff val="40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报价</a:t>
          </a:r>
        </a:p>
      </dsp:txBody>
      <dsp:txXfrm>
        <a:off x="1241097" y="1896414"/>
        <a:ext cx="1551371" cy="620548"/>
      </dsp:txXfrm>
    </dsp:sp>
    <dsp:sp modelId="{660DC4DB-2ED0-4693-8592-35F9071E312E}">
      <dsp:nvSpPr>
        <dsp:cNvPr id="5" name="燕尾形 4"/>
        <dsp:cNvSpPr/>
      </dsp:nvSpPr>
      <dsp:spPr bwMode="white">
        <a:xfrm>
          <a:off x="2482193" y="1896414"/>
          <a:ext cx="1551371" cy="620548"/>
        </a:xfrm>
        <a:prstGeom prst="chevron">
          <a:avLst/>
        </a:prstGeom>
        <a:solidFill>
          <a:schemeClr val="accent1">
            <a:lumMod val="60000"/>
            <a:lumOff val="40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获取订单</a:t>
          </a:r>
        </a:p>
      </dsp:txBody>
      <dsp:txXfrm>
        <a:off x="2482193" y="1896414"/>
        <a:ext cx="1551371" cy="620548"/>
      </dsp:txXfrm>
    </dsp:sp>
    <dsp:sp modelId="{B0ACFC7D-BFD7-4A23-9094-B1ED6F5D072F}">
      <dsp:nvSpPr>
        <dsp:cNvPr id="6" name="燕尾形 5"/>
        <dsp:cNvSpPr/>
      </dsp:nvSpPr>
      <dsp:spPr bwMode="white">
        <a:xfrm>
          <a:off x="3723290" y="1896414"/>
          <a:ext cx="1551371" cy="620548"/>
        </a:xfrm>
        <a:prstGeom prst="chevron">
          <a:avLst/>
        </a:prstGeom>
        <a:solidFill>
          <a:schemeClr val="accent1">
            <a:lumMod val="60000"/>
            <a:lumOff val="40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处理订单</a:t>
          </a:r>
        </a:p>
      </dsp:txBody>
      <dsp:txXfrm>
        <a:off x="3723290" y="1896414"/>
        <a:ext cx="1551371" cy="620548"/>
      </dsp:txXfrm>
    </dsp:sp>
    <dsp:sp modelId="{C0BD53E8-AFCC-4E26-9352-8D4FD303ADEB}">
      <dsp:nvSpPr>
        <dsp:cNvPr id="7" name="燕尾形 6"/>
        <dsp:cNvSpPr/>
      </dsp:nvSpPr>
      <dsp:spPr bwMode="white">
        <a:xfrm>
          <a:off x="4964386" y="1896414"/>
          <a:ext cx="1551371" cy="620548"/>
        </a:xfrm>
        <a:prstGeom prst="chevron">
          <a:avLst/>
        </a:prstGeom>
        <a:solidFill>
          <a:schemeClr val="accent1">
            <a:lumMod val="75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出具账单</a:t>
          </a:r>
        </a:p>
      </dsp:txBody>
      <dsp:txXfrm>
        <a:off x="4964386" y="1896414"/>
        <a:ext cx="1551371" cy="620548"/>
      </dsp:txXfrm>
    </dsp:sp>
    <dsp:sp modelId="{30BEE72C-A775-42EF-B8BD-EBE9062052B5}">
      <dsp:nvSpPr>
        <dsp:cNvPr id="8" name="燕尾形 7"/>
        <dsp:cNvSpPr/>
      </dsp:nvSpPr>
      <dsp:spPr bwMode="white">
        <a:xfrm>
          <a:off x="6205483" y="1896414"/>
          <a:ext cx="1551371" cy="620548"/>
        </a:xfrm>
        <a:prstGeom prst="chevron">
          <a:avLst/>
        </a:prstGeom>
        <a:solidFill>
          <a:schemeClr val="accent1">
            <a:lumMod val="75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收款</a:t>
          </a:r>
        </a:p>
      </dsp:txBody>
      <dsp:txXfrm>
        <a:off x="6205483" y="1896414"/>
        <a:ext cx="1551371" cy="620548"/>
      </dsp:txXfrm>
    </dsp:sp>
    <dsp:sp modelId="{6C5A9B62-3E59-4D73-ACF6-0D57B211E072}">
      <dsp:nvSpPr>
        <dsp:cNvPr id="9" name="燕尾形 8"/>
        <dsp:cNvSpPr/>
      </dsp:nvSpPr>
      <dsp:spPr bwMode="white">
        <a:xfrm>
          <a:off x="7446579" y="1896414"/>
          <a:ext cx="1551371" cy="620548"/>
        </a:xfrm>
        <a:prstGeom prst="chevron">
          <a:avLst/>
        </a:prstGeom>
        <a:solidFill>
          <a:schemeClr val="accent1">
            <a:lumMod val="75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催款</a:t>
          </a:r>
        </a:p>
      </dsp:txBody>
      <dsp:txXfrm>
        <a:off x="7446579" y="1896414"/>
        <a:ext cx="1551371" cy="620548"/>
      </dsp:txXfrm>
    </dsp:sp>
  </dsp:spTree>
</dsp:drawing>
</file>

<file path=ppt/diagrams/drawing23.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997950" cy="4413377"/>
        <a:chOff x="0" y="0"/>
        <a:chExt cx="8997950" cy="4413377"/>
      </a:xfrm>
    </dsp:grpSpPr>
    <dsp:sp modelId="{A92FE9C5-457F-419B-AB34-961C009CE466}">
      <dsp:nvSpPr>
        <dsp:cNvPr id="3" name="五边形 2"/>
        <dsp:cNvSpPr/>
      </dsp:nvSpPr>
      <dsp:spPr bwMode="white">
        <a:xfrm>
          <a:off x="0" y="1896414"/>
          <a:ext cx="1551371" cy="620548"/>
        </a:xfrm>
        <a:prstGeom prst="homePlate">
          <a:avLst/>
        </a:prstGeom>
        <a:solidFill>
          <a:schemeClr val="accent1">
            <a:lumMod val="60000"/>
            <a:lumOff val="40000"/>
          </a:schemeClr>
        </a:solidFill>
      </dsp:spPr>
      <dsp:style>
        <a:lnRef idx="2">
          <a:schemeClr val="lt1"/>
        </a:lnRef>
        <a:fillRef idx="1">
          <a:schemeClr val="accent1"/>
        </a:fillRef>
        <a:effectRef idx="0">
          <a:scrgbClr r="0" g="0" b="0"/>
        </a:effectRef>
        <a:fontRef idx="minor">
          <a:schemeClr val="lt1"/>
        </a:fontRef>
      </dsp:style>
      <dsp:txBody>
        <a:bodyPr lIns="10668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询价</a:t>
          </a:r>
        </a:p>
      </dsp:txBody>
      <dsp:txXfrm>
        <a:off x="0" y="1896414"/>
        <a:ext cx="1551371" cy="620548"/>
      </dsp:txXfrm>
    </dsp:sp>
    <dsp:sp modelId="{D59594C4-F3E7-4E00-B62E-0F0CE41C0D9B}">
      <dsp:nvSpPr>
        <dsp:cNvPr id="4" name="燕尾形 3"/>
        <dsp:cNvSpPr/>
      </dsp:nvSpPr>
      <dsp:spPr bwMode="white">
        <a:xfrm>
          <a:off x="1241097" y="1896414"/>
          <a:ext cx="1551371" cy="620548"/>
        </a:xfrm>
        <a:prstGeom prst="chevron">
          <a:avLst/>
        </a:prstGeom>
        <a:solidFill>
          <a:schemeClr val="accent1">
            <a:lumMod val="60000"/>
            <a:lumOff val="40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报价</a:t>
          </a:r>
        </a:p>
      </dsp:txBody>
      <dsp:txXfrm>
        <a:off x="1241097" y="1896414"/>
        <a:ext cx="1551371" cy="620548"/>
      </dsp:txXfrm>
    </dsp:sp>
    <dsp:sp modelId="{660DC4DB-2ED0-4693-8592-35F9071E312E}">
      <dsp:nvSpPr>
        <dsp:cNvPr id="5" name="燕尾形 4"/>
        <dsp:cNvSpPr/>
      </dsp:nvSpPr>
      <dsp:spPr bwMode="white">
        <a:xfrm>
          <a:off x="2482193" y="1896414"/>
          <a:ext cx="1551371" cy="620548"/>
        </a:xfrm>
        <a:prstGeom prst="chevron">
          <a:avLst/>
        </a:prstGeom>
        <a:solidFill>
          <a:schemeClr val="accent1">
            <a:lumMod val="60000"/>
            <a:lumOff val="40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获取订单</a:t>
          </a:r>
        </a:p>
      </dsp:txBody>
      <dsp:txXfrm>
        <a:off x="2482193" y="1896414"/>
        <a:ext cx="1551371" cy="620548"/>
      </dsp:txXfrm>
    </dsp:sp>
    <dsp:sp modelId="{B0ACFC7D-BFD7-4A23-9094-B1ED6F5D072F}">
      <dsp:nvSpPr>
        <dsp:cNvPr id="6" name="燕尾形 5"/>
        <dsp:cNvSpPr/>
      </dsp:nvSpPr>
      <dsp:spPr bwMode="white">
        <a:xfrm>
          <a:off x="3723290" y="1896414"/>
          <a:ext cx="1551371" cy="620548"/>
        </a:xfrm>
        <a:prstGeom prst="chevron">
          <a:avLst/>
        </a:prstGeom>
        <a:solidFill>
          <a:schemeClr val="accent1">
            <a:lumMod val="60000"/>
            <a:lumOff val="40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处理订单</a:t>
          </a:r>
        </a:p>
      </dsp:txBody>
      <dsp:txXfrm>
        <a:off x="3723290" y="1896414"/>
        <a:ext cx="1551371" cy="620548"/>
      </dsp:txXfrm>
    </dsp:sp>
    <dsp:sp modelId="{C0BD53E8-AFCC-4E26-9352-8D4FD303ADEB}">
      <dsp:nvSpPr>
        <dsp:cNvPr id="7" name="燕尾形 6"/>
        <dsp:cNvSpPr/>
      </dsp:nvSpPr>
      <dsp:spPr bwMode="white">
        <a:xfrm>
          <a:off x="4964386" y="1896414"/>
          <a:ext cx="1551371" cy="620548"/>
        </a:xfrm>
        <a:prstGeom prst="chevron">
          <a:avLst/>
        </a:prstGeom>
        <a:solidFill>
          <a:schemeClr val="accent1">
            <a:lumMod val="75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出具账单</a:t>
          </a:r>
        </a:p>
      </dsp:txBody>
      <dsp:txXfrm>
        <a:off x="4964386" y="1896414"/>
        <a:ext cx="1551371" cy="620548"/>
      </dsp:txXfrm>
    </dsp:sp>
    <dsp:sp modelId="{30BEE72C-A775-42EF-B8BD-EBE9062052B5}">
      <dsp:nvSpPr>
        <dsp:cNvPr id="8" name="燕尾形 7"/>
        <dsp:cNvSpPr/>
      </dsp:nvSpPr>
      <dsp:spPr bwMode="white">
        <a:xfrm>
          <a:off x="6205483" y="1896414"/>
          <a:ext cx="1551371" cy="620548"/>
        </a:xfrm>
        <a:prstGeom prst="chevron">
          <a:avLst/>
        </a:prstGeom>
        <a:solidFill>
          <a:schemeClr val="accent1">
            <a:lumMod val="75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收款</a:t>
          </a:r>
        </a:p>
      </dsp:txBody>
      <dsp:txXfrm>
        <a:off x="6205483" y="1896414"/>
        <a:ext cx="1551371" cy="620548"/>
      </dsp:txXfrm>
    </dsp:sp>
    <dsp:sp modelId="{6C5A9B62-3E59-4D73-ACF6-0D57B211E072}">
      <dsp:nvSpPr>
        <dsp:cNvPr id="9" name="燕尾形 8"/>
        <dsp:cNvSpPr/>
      </dsp:nvSpPr>
      <dsp:spPr bwMode="white">
        <a:xfrm>
          <a:off x="7446579" y="1896414"/>
          <a:ext cx="1551371" cy="620548"/>
        </a:xfrm>
        <a:prstGeom prst="chevron">
          <a:avLst/>
        </a:prstGeom>
        <a:solidFill>
          <a:schemeClr val="accent1">
            <a:lumMod val="75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催款</a:t>
          </a:r>
        </a:p>
      </dsp:txBody>
      <dsp:txXfrm>
        <a:off x="7446579" y="1896414"/>
        <a:ext cx="1551371" cy="620548"/>
      </dsp:txXfrm>
    </dsp:sp>
  </dsp:spTree>
</dsp:drawing>
</file>

<file path=ppt/diagrams/drawing24.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997950" cy="4413377"/>
        <a:chOff x="0" y="0"/>
        <a:chExt cx="8997950" cy="4413377"/>
      </a:xfrm>
    </dsp:grpSpPr>
    <dsp:sp modelId="{A92FE9C5-457F-419B-AB34-961C009CE466}">
      <dsp:nvSpPr>
        <dsp:cNvPr id="3" name="五边形 2"/>
        <dsp:cNvSpPr/>
      </dsp:nvSpPr>
      <dsp:spPr bwMode="white">
        <a:xfrm>
          <a:off x="0" y="1896414"/>
          <a:ext cx="1551371" cy="620548"/>
        </a:xfrm>
        <a:prstGeom prst="homePlate">
          <a:avLst/>
        </a:prstGeom>
        <a:solidFill>
          <a:schemeClr val="accent1">
            <a:lumMod val="60000"/>
            <a:lumOff val="40000"/>
          </a:schemeClr>
        </a:solidFill>
      </dsp:spPr>
      <dsp:style>
        <a:lnRef idx="2">
          <a:schemeClr val="lt1"/>
        </a:lnRef>
        <a:fillRef idx="1">
          <a:schemeClr val="accent1"/>
        </a:fillRef>
        <a:effectRef idx="0">
          <a:scrgbClr r="0" g="0" b="0"/>
        </a:effectRef>
        <a:fontRef idx="minor">
          <a:schemeClr val="lt1"/>
        </a:fontRef>
      </dsp:style>
      <dsp:txBody>
        <a:bodyPr lIns="10668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询价</a:t>
          </a:r>
        </a:p>
      </dsp:txBody>
      <dsp:txXfrm>
        <a:off x="0" y="1896414"/>
        <a:ext cx="1551371" cy="620548"/>
      </dsp:txXfrm>
    </dsp:sp>
    <dsp:sp modelId="{D59594C4-F3E7-4E00-B62E-0F0CE41C0D9B}">
      <dsp:nvSpPr>
        <dsp:cNvPr id="4" name="燕尾形 3"/>
        <dsp:cNvSpPr/>
      </dsp:nvSpPr>
      <dsp:spPr bwMode="white">
        <a:xfrm>
          <a:off x="1241097" y="1896414"/>
          <a:ext cx="1551371" cy="620548"/>
        </a:xfrm>
        <a:prstGeom prst="chevron">
          <a:avLst/>
        </a:prstGeom>
        <a:solidFill>
          <a:schemeClr val="accent1">
            <a:lumMod val="60000"/>
            <a:lumOff val="40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报价</a:t>
          </a:r>
        </a:p>
      </dsp:txBody>
      <dsp:txXfrm>
        <a:off x="1241097" y="1896414"/>
        <a:ext cx="1551371" cy="620548"/>
      </dsp:txXfrm>
    </dsp:sp>
    <dsp:sp modelId="{660DC4DB-2ED0-4693-8592-35F9071E312E}">
      <dsp:nvSpPr>
        <dsp:cNvPr id="5" name="燕尾形 4"/>
        <dsp:cNvSpPr/>
      </dsp:nvSpPr>
      <dsp:spPr bwMode="white">
        <a:xfrm>
          <a:off x="2482193" y="1896414"/>
          <a:ext cx="1551371" cy="620548"/>
        </a:xfrm>
        <a:prstGeom prst="chevron">
          <a:avLst/>
        </a:prstGeom>
        <a:solidFill>
          <a:schemeClr val="accent1">
            <a:lumMod val="60000"/>
            <a:lumOff val="40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获取订单</a:t>
          </a:r>
        </a:p>
      </dsp:txBody>
      <dsp:txXfrm>
        <a:off x="2482193" y="1896414"/>
        <a:ext cx="1551371" cy="620548"/>
      </dsp:txXfrm>
    </dsp:sp>
    <dsp:sp modelId="{B0ACFC7D-BFD7-4A23-9094-B1ED6F5D072F}">
      <dsp:nvSpPr>
        <dsp:cNvPr id="6" name="燕尾形 5"/>
        <dsp:cNvSpPr/>
      </dsp:nvSpPr>
      <dsp:spPr bwMode="white">
        <a:xfrm>
          <a:off x="3723290" y="1896414"/>
          <a:ext cx="1551371" cy="620548"/>
        </a:xfrm>
        <a:prstGeom prst="chevron">
          <a:avLst/>
        </a:prstGeom>
        <a:solidFill>
          <a:schemeClr val="accent1">
            <a:lumMod val="60000"/>
            <a:lumOff val="40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处理订单</a:t>
          </a:r>
        </a:p>
      </dsp:txBody>
      <dsp:txXfrm>
        <a:off x="3723290" y="1896414"/>
        <a:ext cx="1551371" cy="620548"/>
      </dsp:txXfrm>
    </dsp:sp>
    <dsp:sp modelId="{C0BD53E8-AFCC-4E26-9352-8D4FD303ADEB}">
      <dsp:nvSpPr>
        <dsp:cNvPr id="7" name="燕尾形 6"/>
        <dsp:cNvSpPr/>
      </dsp:nvSpPr>
      <dsp:spPr bwMode="white">
        <a:xfrm>
          <a:off x="4964386" y="1896414"/>
          <a:ext cx="1551371" cy="620548"/>
        </a:xfrm>
        <a:prstGeom prst="chevron">
          <a:avLst/>
        </a:prstGeom>
        <a:solidFill>
          <a:schemeClr val="accent1">
            <a:lumMod val="75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出具账单</a:t>
          </a:r>
        </a:p>
      </dsp:txBody>
      <dsp:txXfrm>
        <a:off x="4964386" y="1896414"/>
        <a:ext cx="1551371" cy="620548"/>
      </dsp:txXfrm>
    </dsp:sp>
    <dsp:sp modelId="{30BEE72C-A775-42EF-B8BD-EBE9062052B5}">
      <dsp:nvSpPr>
        <dsp:cNvPr id="8" name="燕尾形 7"/>
        <dsp:cNvSpPr/>
      </dsp:nvSpPr>
      <dsp:spPr bwMode="white">
        <a:xfrm>
          <a:off x="6205483" y="1896414"/>
          <a:ext cx="1551371" cy="620548"/>
        </a:xfrm>
        <a:prstGeom prst="chevron">
          <a:avLst/>
        </a:prstGeom>
        <a:solidFill>
          <a:schemeClr val="accent1">
            <a:lumMod val="75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收款</a:t>
          </a:r>
        </a:p>
      </dsp:txBody>
      <dsp:txXfrm>
        <a:off x="6205483" y="1896414"/>
        <a:ext cx="1551371" cy="620548"/>
      </dsp:txXfrm>
    </dsp:sp>
    <dsp:sp modelId="{6C5A9B62-3E59-4D73-ACF6-0D57B211E072}">
      <dsp:nvSpPr>
        <dsp:cNvPr id="9" name="燕尾形 8"/>
        <dsp:cNvSpPr/>
      </dsp:nvSpPr>
      <dsp:spPr bwMode="white">
        <a:xfrm>
          <a:off x="7446579" y="1896414"/>
          <a:ext cx="1551371" cy="620548"/>
        </a:xfrm>
        <a:prstGeom prst="chevron">
          <a:avLst/>
        </a:prstGeom>
        <a:solidFill>
          <a:schemeClr val="accent1">
            <a:lumMod val="75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催款</a:t>
          </a:r>
        </a:p>
      </dsp:txBody>
      <dsp:txXfrm>
        <a:off x="7446579" y="1896414"/>
        <a:ext cx="1551371" cy="620548"/>
      </dsp:txXfrm>
    </dsp:sp>
  </dsp:spTree>
</dsp:drawing>
</file>

<file path=ppt/diagrams/drawing25.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997950" cy="4413377"/>
        <a:chOff x="0" y="0"/>
        <a:chExt cx="8997950" cy="4413377"/>
      </a:xfrm>
    </dsp:grpSpPr>
    <dsp:sp modelId="{A92FE9C5-457F-419B-AB34-961C009CE466}">
      <dsp:nvSpPr>
        <dsp:cNvPr id="3" name="五边形 2"/>
        <dsp:cNvSpPr/>
      </dsp:nvSpPr>
      <dsp:spPr bwMode="white">
        <a:xfrm>
          <a:off x="0" y="1896414"/>
          <a:ext cx="1551371" cy="620548"/>
        </a:xfrm>
        <a:prstGeom prst="homePlate">
          <a:avLst/>
        </a:prstGeom>
        <a:solidFill>
          <a:schemeClr val="accent1">
            <a:lumMod val="60000"/>
            <a:lumOff val="40000"/>
          </a:schemeClr>
        </a:solidFill>
      </dsp:spPr>
      <dsp:style>
        <a:lnRef idx="2">
          <a:schemeClr val="lt1"/>
        </a:lnRef>
        <a:fillRef idx="1">
          <a:schemeClr val="accent1"/>
        </a:fillRef>
        <a:effectRef idx="0">
          <a:scrgbClr r="0" g="0" b="0"/>
        </a:effectRef>
        <a:fontRef idx="minor">
          <a:schemeClr val="lt1"/>
        </a:fontRef>
      </dsp:style>
      <dsp:txBody>
        <a:bodyPr lIns="10668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询价</a:t>
          </a:r>
        </a:p>
      </dsp:txBody>
      <dsp:txXfrm>
        <a:off x="0" y="1896414"/>
        <a:ext cx="1551371" cy="620548"/>
      </dsp:txXfrm>
    </dsp:sp>
    <dsp:sp modelId="{D59594C4-F3E7-4E00-B62E-0F0CE41C0D9B}">
      <dsp:nvSpPr>
        <dsp:cNvPr id="4" name="燕尾形 3"/>
        <dsp:cNvSpPr/>
      </dsp:nvSpPr>
      <dsp:spPr bwMode="white">
        <a:xfrm>
          <a:off x="1241097" y="1896414"/>
          <a:ext cx="1551371" cy="620548"/>
        </a:xfrm>
        <a:prstGeom prst="chevron">
          <a:avLst/>
        </a:prstGeom>
        <a:solidFill>
          <a:schemeClr val="accent1">
            <a:lumMod val="60000"/>
            <a:lumOff val="40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报价</a:t>
          </a:r>
        </a:p>
      </dsp:txBody>
      <dsp:txXfrm>
        <a:off x="1241097" y="1896414"/>
        <a:ext cx="1551371" cy="620548"/>
      </dsp:txXfrm>
    </dsp:sp>
    <dsp:sp modelId="{660DC4DB-2ED0-4693-8592-35F9071E312E}">
      <dsp:nvSpPr>
        <dsp:cNvPr id="5" name="燕尾形 4"/>
        <dsp:cNvSpPr/>
      </dsp:nvSpPr>
      <dsp:spPr bwMode="white">
        <a:xfrm>
          <a:off x="2482193" y="1896414"/>
          <a:ext cx="1551371" cy="620548"/>
        </a:xfrm>
        <a:prstGeom prst="chevron">
          <a:avLst/>
        </a:prstGeom>
        <a:solidFill>
          <a:schemeClr val="accent1">
            <a:lumMod val="60000"/>
            <a:lumOff val="40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获取订单</a:t>
          </a:r>
        </a:p>
      </dsp:txBody>
      <dsp:txXfrm>
        <a:off x="2482193" y="1896414"/>
        <a:ext cx="1551371" cy="620548"/>
      </dsp:txXfrm>
    </dsp:sp>
    <dsp:sp modelId="{B0ACFC7D-BFD7-4A23-9094-B1ED6F5D072F}">
      <dsp:nvSpPr>
        <dsp:cNvPr id="6" name="燕尾形 5"/>
        <dsp:cNvSpPr/>
      </dsp:nvSpPr>
      <dsp:spPr bwMode="white">
        <a:xfrm>
          <a:off x="3723290" y="1896414"/>
          <a:ext cx="1551371" cy="620548"/>
        </a:xfrm>
        <a:prstGeom prst="chevron">
          <a:avLst/>
        </a:prstGeom>
        <a:solidFill>
          <a:schemeClr val="accent1">
            <a:lumMod val="60000"/>
            <a:lumOff val="40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处理订单</a:t>
          </a:r>
        </a:p>
      </dsp:txBody>
      <dsp:txXfrm>
        <a:off x="3723290" y="1896414"/>
        <a:ext cx="1551371" cy="620548"/>
      </dsp:txXfrm>
    </dsp:sp>
    <dsp:sp modelId="{C0BD53E8-AFCC-4E26-9352-8D4FD303ADEB}">
      <dsp:nvSpPr>
        <dsp:cNvPr id="7" name="燕尾形 6"/>
        <dsp:cNvSpPr/>
      </dsp:nvSpPr>
      <dsp:spPr bwMode="white">
        <a:xfrm>
          <a:off x="4964386" y="1896414"/>
          <a:ext cx="1551371" cy="620548"/>
        </a:xfrm>
        <a:prstGeom prst="chevron">
          <a:avLst/>
        </a:prstGeom>
        <a:solidFill>
          <a:schemeClr val="accent1">
            <a:lumMod val="75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出具账单</a:t>
          </a:r>
        </a:p>
      </dsp:txBody>
      <dsp:txXfrm>
        <a:off x="4964386" y="1896414"/>
        <a:ext cx="1551371" cy="620548"/>
      </dsp:txXfrm>
    </dsp:sp>
    <dsp:sp modelId="{30BEE72C-A775-42EF-B8BD-EBE9062052B5}">
      <dsp:nvSpPr>
        <dsp:cNvPr id="8" name="燕尾形 7"/>
        <dsp:cNvSpPr/>
      </dsp:nvSpPr>
      <dsp:spPr bwMode="white">
        <a:xfrm>
          <a:off x="6205483" y="1896414"/>
          <a:ext cx="1551371" cy="620548"/>
        </a:xfrm>
        <a:prstGeom prst="chevron">
          <a:avLst/>
        </a:prstGeom>
        <a:solidFill>
          <a:schemeClr val="accent1">
            <a:lumMod val="75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收款</a:t>
          </a:r>
        </a:p>
      </dsp:txBody>
      <dsp:txXfrm>
        <a:off x="6205483" y="1896414"/>
        <a:ext cx="1551371" cy="620548"/>
      </dsp:txXfrm>
    </dsp:sp>
    <dsp:sp modelId="{6C5A9B62-3E59-4D73-ACF6-0D57B211E072}">
      <dsp:nvSpPr>
        <dsp:cNvPr id="9" name="燕尾形 8"/>
        <dsp:cNvSpPr/>
      </dsp:nvSpPr>
      <dsp:spPr bwMode="white">
        <a:xfrm>
          <a:off x="7446579" y="1896414"/>
          <a:ext cx="1551371" cy="620548"/>
        </a:xfrm>
        <a:prstGeom prst="chevron">
          <a:avLst/>
        </a:prstGeom>
        <a:solidFill>
          <a:schemeClr val="accent1">
            <a:lumMod val="75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催款</a:t>
          </a:r>
        </a:p>
      </dsp:txBody>
      <dsp:txXfrm>
        <a:off x="7446579" y="1896414"/>
        <a:ext cx="1551371" cy="620548"/>
      </dsp:txXfrm>
    </dsp:sp>
  </dsp:spTree>
</dsp:drawing>
</file>

<file path=ppt/diagrams/drawing26.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997950" cy="4413377"/>
        <a:chOff x="0" y="0"/>
        <a:chExt cx="8997950" cy="4413377"/>
      </a:xfrm>
    </dsp:grpSpPr>
    <dsp:sp modelId="{A92FE9C5-457F-419B-AB34-961C009CE466}">
      <dsp:nvSpPr>
        <dsp:cNvPr id="3" name="五边形 2"/>
        <dsp:cNvSpPr/>
      </dsp:nvSpPr>
      <dsp:spPr bwMode="white">
        <a:xfrm>
          <a:off x="0" y="1896414"/>
          <a:ext cx="1551371" cy="620548"/>
        </a:xfrm>
        <a:prstGeom prst="homePlate">
          <a:avLst/>
        </a:prstGeom>
        <a:solidFill>
          <a:schemeClr val="accent1">
            <a:lumMod val="60000"/>
            <a:lumOff val="40000"/>
          </a:schemeClr>
        </a:solidFill>
      </dsp:spPr>
      <dsp:style>
        <a:lnRef idx="2">
          <a:schemeClr val="lt1"/>
        </a:lnRef>
        <a:fillRef idx="1">
          <a:schemeClr val="accent1"/>
        </a:fillRef>
        <a:effectRef idx="0">
          <a:scrgbClr r="0" g="0" b="0"/>
        </a:effectRef>
        <a:fontRef idx="minor">
          <a:schemeClr val="lt1"/>
        </a:fontRef>
      </dsp:style>
      <dsp:txBody>
        <a:bodyPr lIns="10668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询价</a:t>
          </a:r>
        </a:p>
      </dsp:txBody>
      <dsp:txXfrm>
        <a:off x="0" y="1896414"/>
        <a:ext cx="1551371" cy="620548"/>
      </dsp:txXfrm>
    </dsp:sp>
    <dsp:sp modelId="{D59594C4-F3E7-4E00-B62E-0F0CE41C0D9B}">
      <dsp:nvSpPr>
        <dsp:cNvPr id="4" name="燕尾形 3"/>
        <dsp:cNvSpPr/>
      </dsp:nvSpPr>
      <dsp:spPr bwMode="white">
        <a:xfrm>
          <a:off x="1241097" y="1896414"/>
          <a:ext cx="1551371" cy="620548"/>
        </a:xfrm>
        <a:prstGeom prst="chevron">
          <a:avLst/>
        </a:prstGeom>
        <a:solidFill>
          <a:schemeClr val="accent1">
            <a:lumMod val="60000"/>
            <a:lumOff val="40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报价</a:t>
          </a:r>
        </a:p>
      </dsp:txBody>
      <dsp:txXfrm>
        <a:off x="1241097" y="1896414"/>
        <a:ext cx="1551371" cy="620548"/>
      </dsp:txXfrm>
    </dsp:sp>
    <dsp:sp modelId="{660DC4DB-2ED0-4693-8592-35F9071E312E}">
      <dsp:nvSpPr>
        <dsp:cNvPr id="5" name="燕尾形 4"/>
        <dsp:cNvSpPr/>
      </dsp:nvSpPr>
      <dsp:spPr bwMode="white">
        <a:xfrm>
          <a:off x="2482193" y="1896414"/>
          <a:ext cx="1551371" cy="620548"/>
        </a:xfrm>
        <a:prstGeom prst="chevron">
          <a:avLst/>
        </a:prstGeom>
        <a:solidFill>
          <a:schemeClr val="accent1">
            <a:lumMod val="60000"/>
            <a:lumOff val="40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获取订单</a:t>
          </a:r>
        </a:p>
      </dsp:txBody>
      <dsp:txXfrm>
        <a:off x="2482193" y="1896414"/>
        <a:ext cx="1551371" cy="620548"/>
      </dsp:txXfrm>
    </dsp:sp>
    <dsp:sp modelId="{B0ACFC7D-BFD7-4A23-9094-B1ED6F5D072F}">
      <dsp:nvSpPr>
        <dsp:cNvPr id="6" name="燕尾形 5"/>
        <dsp:cNvSpPr/>
      </dsp:nvSpPr>
      <dsp:spPr bwMode="white">
        <a:xfrm>
          <a:off x="3723290" y="1896414"/>
          <a:ext cx="1551371" cy="620548"/>
        </a:xfrm>
        <a:prstGeom prst="chevron">
          <a:avLst/>
        </a:prstGeom>
        <a:solidFill>
          <a:schemeClr val="accent1">
            <a:lumMod val="60000"/>
            <a:lumOff val="40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处理订单</a:t>
          </a:r>
        </a:p>
      </dsp:txBody>
      <dsp:txXfrm>
        <a:off x="3723290" y="1896414"/>
        <a:ext cx="1551371" cy="620548"/>
      </dsp:txXfrm>
    </dsp:sp>
    <dsp:sp modelId="{C0BD53E8-AFCC-4E26-9352-8D4FD303ADEB}">
      <dsp:nvSpPr>
        <dsp:cNvPr id="7" name="燕尾形 6"/>
        <dsp:cNvSpPr/>
      </dsp:nvSpPr>
      <dsp:spPr bwMode="white">
        <a:xfrm>
          <a:off x="4964386" y="1896414"/>
          <a:ext cx="1551371" cy="620548"/>
        </a:xfrm>
        <a:prstGeom prst="chevron">
          <a:avLst/>
        </a:prstGeom>
        <a:solidFill>
          <a:schemeClr val="accent1">
            <a:lumMod val="75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出具账单</a:t>
          </a:r>
        </a:p>
      </dsp:txBody>
      <dsp:txXfrm>
        <a:off x="4964386" y="1896414"/>
        <a:ext cx="1551371" cy="620548"/>
      </dsp:txXfrm>
    </dsp:sp>
    <dsp:sp modelId="{30BEE72C-A775-42EF-B8BD-EBE9062052B5}">
      <dsp:nvSpPr>
        <dsp:cNvPr id="8" name="燕尾形 7"/>
        <dsp:cNvSpPr/>
      </dsp:nvSpPr>
      <dsp:spPr bwMode="white">
        <a:xfrm>
          <a:off x="6205483" y="1896414"/>
          <a:ext cx="1551371" cy="620548"/>
        </a:xfrm>
        <a:prstGeom prst="chevron">
          <a:avLst/>
        </a:prstGeom>
        <a:solidFill>
          <a:schemeClr val="accent1">
            <a:lumMod val="75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收款</a:t>
          </a:r>
        </a:p>
      </dsp:txBody>
      <dsp:txXfrm>
        <a:off x="6205483" y="1896414"/>
        <a:ext cx="1551371" cy="620548"/>
      </dsp:txXfrm>
    </dsp:sp>
    <dsp:sp modelId="{6C5A9B62-3E59-4D73-ACF6-0D57B211E072}">
      <dsp:nvSpPr>
        <dsp:cNvPr id="9" name="燕尾形 8"/>
        <dsp:cNvSpPr/>
      </dsp:nvSpPr>
      <dsp:spPr bwMode="white">
        <a:xfrm>
          <a:off x="7446579" y="1896414"/>
          <a:ext cx="1551371" cy="620548"/>
        </a:xfrm>
        <a:prstGeom prst="chevron">
          <a:avLst/>
        </a:prstGeom>
        <a:solidFill>
          <a:schemeClr val="accent1">
            <a:lumMod val="75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催款</a:t>
          </a:r>
        </a:p>
      </dsp:txBody>
      <dsp:txXfrm>
        <a:off x="7446579" y="1896414"/>
        <a:ext cx="1551371" cy="620548"/>
      </dsp:txXfrm>
    </dsp:sp>
  </dsp:spTree>
</dsp:drawing>
</file>

<file path=ppt/diagrams/drawing27.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997950" cy="4416425"/>
        <a:chOff x="0" y="0"/>
        <a:chExt cx="8997950" cy="4416425"/>
      </a:xfrm>
    </dsp:grpSpPr>
    <dsp:sp modelId="{A2E4F444-50AF-4CCB-BCF5-5DF18034105C}">
      <dsp:nvSpPr>
        <dsp:cNvPr id="3" name="右箭头 2"/>
        <dsp:cNvSpPr/>
      </dsp:nvSpPr>
      <dsp:spPr bwMode="white">
        <a:xfrm>
          <a:off x="747964" y="0"/>
          <a:ext cx="7648258" cy="4416425"/>
        </a:xfrm>
        <a:prstGeom prst="rightArrow">
          <a:avLst/>
        </a:prstGeom>
      </dsp:spPr>
      <dsp:style>
        <a:lnRef idx="0">
          <a:schemeClr val="accent1"/>
        </a:lnRef>
        <a:fillRef idx="1">
          <a:schemeClr val="accent1">
            <a:tint val="40000"/>
          </a:schemeClr>
        </a:fillRef>
        <a:effectRef idx="0">
          <a:scrgbClr r="0" g="0" b="0"/>
        </a:effectRef>
        <a:fontRef idx="minor"/>
      </dsp:style>
      <dsp:txXfrm>
        <a:off x="747964" y="0"/>
        <a:ext cx="7648258" cy="4416425"/>
      </dsp:txXfrm>
    </dsp:sp>
    <dsp:sp modelId="{EC740BFE-A218-4F96-BF01-B7F86F003370}">
      <dsp:nvSpPr>
        <dsp:cNvPr id="4" name="圆角矩形 3"/>
        <dsp:cNvSpPr/>
      </dsp:nvSpPr>
      <dsp:spPr bwMode="white">
        <a:xfrm>
          <a:off x="0" y="1324928"/>
          <a:ext cx="1587874" cy="1766570"/>
        </a:xfrm>
        <a:prstGeom prst="roundRect">
          <a:avLst/>
        </a:prstGeom>
      </dsp:spPr>
      <dsp:style>
        <a:lnRef idx="2">
          <a:schemeClr val="lt1"/>
        </a:lnRef>
        <a:fillRef idx="1">
          <a:schemeClr val="accent1"/>
        </a:fillRef>
        <a:effectRef idx="0">
          <a:scrgbClr r="0" g="0" b="0"/>
        </a:effectRef>
        <a:fontRef idx="minor">
          <a:schemeClr val="lt1"/>
        </a:fontRef>
      </dsp:style>
      <dsp:txBody>
        <a:bodyPr lIns="76200" tIns="76200" rIns="76200" bIns="762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资产新增</a:t>
          </a:r>
        </a:p>
      </dsp:txBody>
      <dsp:txXfrm>
        <a:off x="0" y="1324928"/>
        <a:ext cx="1587874" cy="1766570"/>
      </dsp:txXfrm>
    </dsp:sp>
    <dsp:sp modelId="{ED4D3855-E43A-42C2-8217-EC84B1E21EA6}">
      <dsp:nvSpPr>
        <dsp:cNvPr id="5" name="圆角矩形 4"/>
        <dsp:cNvSpPr/>
      </dsp:nvSpPr>
      <dsp:spPr bwMode="white">
        <a:xfrm>
          <a:off x="1852519" y="1324928"/>
          <a:ext cx="1587874" cy="1766570"/>
        </a:xfrm>
        <a:prstGeom prst="roundRect">
          <a:avLst/>
        </a:prstGeom>
      </dsp:spPr>
      <dsp:style>
        <a:lnRef idx="2">
          <a:schemeClr val="lt1"/>
        </a:lnRef>
        <a:fillRef idx="1">
          <a:schemeClr val="accent1"/>
        </a:fillRef>
        <a:effectRef idx="0">
          <a:scrgbClr r="0" g="0" b="0"/>
        </a:effectRef>
        <a:fontRef idx="minor">
          <a:schemeClr val="lt1"/>
        </a:fontRef>
      </dsp:style>
      <dsp:txBody>
        <a:bodyPr lIns="76200" tIns="76200" rIns="76200" bIns="762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资产折旧</a:t>
          </a:r>
        </a:p>
      </dsp:txBody>
      <dsp:txXfrm>
        <a:off x="1852519" y="1324928"/>
        <a:ext cx="1587874" cy="1766570"/>
      </dsp:txXfrm>
    </dsp:sp>
    <dsp:sp modelId="{EE321D13-E578-4C84-8642-554C6503A7AA}">
      <dsp:nvSpPr>
        <dsp:cNvPr id="6" name="圆角矩形 5"/>
        <dsp:cNvSpPr/>
      </dsp:nvSpPr>
      <dsp:spPr bwMode="white">
        <a:xfrm>
          <a:off x="3705038" y="1324928"/>
          <a:ext cx="1587874" cy="1766570"/>
        </a:xfrm>
        <a:prstGeom prst="roundRect">
          <a:avLst/>
        </a:prstGeom>
      </dsp:spPr>
      <dsp:style>
        <a:lnRef idx="2">
          <a:schemeClr val="lt1"/>
        </a:lnRef>
        <a:fillRef idx="1">
          <a:schemeClr val="accent1"/>
        </a:fillRef>
        <a:effectRef idx="0">
          <a:scrgbClr r="0" g="0" b="0"/>
        </a:effectRef>
        <a:fontRef idx="minor">
          <a:schemeClr val="lt1"/>
        </a:fontRef>
      </dsp:style>
      <dsp:txBody>
        <a:bodyPr lIns="76200" tIns="76200" rIns="76200" bIns="762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资产转移</a:t>
          </a:r>
        </a:p>
      </dsp:txBody>
      <dsp:txXfrm>
        <a:off x="3705038" y="1324928"/>
        <a:ext cx="1587874" cy="1766570"/>
      </dsp:txXfrm>
    </dsp:sp>
    <dsp:sp modelId="{1B2B68AC-26A3-4811-B720-68848B66D6C6}">
      <dsp:nvSpPr>
        <dsp:cNvPr id="7" name="圆角矩形 6"/>
        <dsp:cNvSpPr/>
      </dsp:nvSpPr>
      <dsp:spPr bwMode="white">
        <a:xfrm>
          <a:off x="5557557" y="1324928"/>
          <a:ext cx="1587874" cy="1766570"/>
        </a:xfrm>
        <a:prstGeom prst="roundRect">
          <a:avLst/>
        </a:prstGeom>
      </dsp:spPr>
      <dsp:style>
        <a:lnRef idx="2">
          <a:schemeClr val="lt1"/>
        </a:lnRef>
        <a:fillRef idx="1">
          <a:schemeClr val="accent1"/>
        </a:fillRef>
        <a:effectRef idx="0">
          <a:scrgbClr r="0" g="0" b="0"/>
        </a:effectRef>
        <a:fontRef idx="minor">
          <a:schemeClr val="lt1"/>
        </a:fontRef>
      </dsp:style>
      <dsp:txBody>
        <a:bodyPr lIns="76200" tIns="76200" rIns="76200" bIns="762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资产盘点</a:t>
          </a:r>
        </a:p>
      </dsp:txBody>
      <dsp:txXfrm>
        <a:off x="5557557" y="1324928"/>
        <a:ext cx="1587874" cy="1766570"/>
      </dsp:txXfrm>
    </dsp:sp>
    <dsp:sp modelId="{3804E859-4909-488E-8FB2-2387F6599C11}">
      <dsp:nvSpPr>
        <dsp:cNvPr id="8" name="圆角矩形 7"/>
        <dsp:cNvSpPr/>
      </dsp:nvSpPr>
      <dsp:spPr bwMode="white">
        <a:xfrm>
          <a:off x="7410076" y="1324928"/>
          <a:ext cx="1587874" cy="1766570"/>
        </a:xfrm>
        <a:prstGeom prst="roundRect">
          <a:avLst/>
        </a:prstGeom>
      </dsp:spPr>
      <dsp:style>
        <a:lnRef idx="2">
          <a:schemeClr val="lt1"/>
        </a:lnRef>
        <a:fillRef idx="1">
          <a:schemeClr val="accent1"/>
        </a:fillRef>
        <a:effectRef idx="0">
          <a:scrgbClr r="0" g="0" b="0"/>
        </a:effectRef>
        <a:fontRef idx="minor">
          <a:schemeClr val="lt1"/>
        </a:fontRef>
      </dsp:style>
      <dsp:txBody>
        <a:bodyPr lIns="76200" tIns="76200" rIns="76200" bIns="762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资产处置</a:t>
          </a:r>
        </a:p>
      </dsp:txBody>
      <dsp:txXfrm>
        <a:off x="7410076" y="1324928"/>
        <a:ext cx="1587874" cy="1766570"/>
      </dsp:txXfrm>
    </dsp:sp>
  </dsp:spTree>
</dsp:drawing>
</file>

<file path=ppt/diagrams/drawing28.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997950" cy="4413377"/>
        <a:chOff x="0" y="0"/>
        <a:chExt cx="8997950" cy="4413377"/>
      </a:xfrm>
    </dsp:grpSpPr>
    <dsp:sp modelId="{A92FE9C5-457F-419B-AB34-961C009CE466}">
      <dsp:nvSpPr>
        <dsp:cNvPr id="3" name="五边形 2"/>
        <dsp:cNvSpPr/>
      </dsp:nvSpPr>
      <dsp:spPr bwMode="white">
        <a:xfrm>
          <a:off x="0" y="1896414"/>
          <a:ext cx="1551371" cy="620548"/>
        </a:xfrm>
        <a:prstGeom prst="homePlate">
          <a:avLst/>
        </a:prstGeom>
        <a:solidFill>
          <a:schemeClr val="accent1">
            <a:lumMod val="60000"/>
            <a:lumOff val="40000"/>
          </a:schemeClr>
        </a:solidFill>
      </dsp:spPr>
      <dsp:style>
        <a:lnRef idx="2">
          <a:schemeClr val="lt1"/>
        </a:lnRef>
        <a:fillRef idx="1">
          <a:schemeClr val="accent1"/>
        </a:fillRef>
        <a:effectRef idx="0">
          <a:scrgbClr r="0" g="0" b="0"/>
        </a:effectRef>
        <a:fontRef idx="minor">
          <a:schemeClr val="lt1"/>
        </a:fontRef>
      </dsp:style>
      <dsp:txBody>
        <a:bodyPr lIns="10668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询价</a:t>
          </a:r>
        </a:p>
      </dsp:txBody>
      <dsp:txXfrm>
        <a:off x="0" y="1896414"/>
        <a:ext cx="1551371" cy="620548"/>
      </dsp:txXfrm>
    </dsp:sp>
    <dsp:sp modelId="{D59594C4-F3E7-4E00-B62E-0F0CE41C0D9B}">
      <dsp:nvSpPr>
        <dsp:cNvPr id="4" name="燕尾形 3"/>
        <dsp:cNvSpPr/>
      </dsp:nvSpPr>
      <dsp:spPr bwMode="white">
        <a:xfrm>
          <a:off x="1241097" y="1896414"/>
          <a:ext cx="1551371" cy="620548"/>
        </a:xfrm>
        <a:prstGeom prst="chevron">
          <a:avLst/>
        </a:prstGeom>
        <a:solidFill>
          <a:schemeClr val="accent1">
            <a:lumMod val="60000"/>
            <a:lumOff val="40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报价</a:t>
          </a:r>
        </a:p>
      </dsp:txBody>
      <dsp:txXfrm>
        <a:off x="1241097" y="1896414"/>
        <a:ext cx="1551371" cy="620548"/>
      </dsp:txXfrm>
    </dsp:sp>
    <dsp:sp modelId="{660DC4DB-2ED0-4693-8592-35F9071E312E}">
      <dsp:nvSpPr>
        <dsp:cNvPr id="5" name="燕尾形 4"/>
        <dsp:cNvSpPr/>
      </dsp:nvSpPr>
      <dsp:spPr bwMode="white">
        <a:xfrm>
          <a:off x="2482193" y="1896414"/>
          <a:ext cx="1551371" cy="620548"/>
        </a:xfrm>
        <a:prstGeom prst="chevron">
          <a:avLst/>
        </a:prstGeom>
        <a:solidFill>
          <a:schemeClr val="accent1">
            <a:lumMod val="60000"/>
            <a:lumOff val="40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获取订单</a:t>
          </a:r>
        </a:p>
      </dsp:txBody>
      <dsp:txXfrm>
        <a:off x="2482193" y="1896414"/>
        <a:ext cx="1551371" cy="620548"/>
      </dsp:txXfrm>
    </dsp:sp>
    <dsp:sp modelId="{B0ACFC7D-BFD7-4A23-9094-B1ED6F5D072F}">
      <dsp:nvSpPr>
        <dsp:cNvPr id="6" name="燕尾形 5"/>
        <dsp:cNvSpPr/>
      </dsp:nvSpPr>
      <dsp:spPr bwMode="white">
        <a:xfrm>
          <a:off x="3723290" y="1896414"/>
          <a:ext cx="1551371" cy="620548"/>
        </a:xfrm>
        <a:prstGeom prst="chevron">
          <a:avLst/>
        </a:prstGeom>
        <a:solidFill>
          <a:schemeClr val="accent1">
            <a:lumMod val="60000"/>
            <a:lumOff val="40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处理订单</a:t>
          </a:r>
        </a:p>
      </dsp:txBody>
      <dsp:txXfrm>
        <a:off x="3723290" y="1896414"/>
        <a:ext cx="1551371" cy="620548"/>
      </dsp:txXfrm>
    </dsp:sp>
    <dsp:sp modelId="{C0BD53E8-AFCC-4E26-9352-8D4FD303ADEB}">
      <dsp:nvSpPr>
        <dsp:cNvPr id="7" name="燕尾形 6"/>
        <dsp:cNvSpPr/>
      </dsp:nvSpPr>
      <dsp:spPr bwMode="white">
        <a:xfrm>
          <a:off x="4964386" y="1896414"/>
          <a:ext cx="1551371" cy="620548"/>
        </a:xfrm>
        <a:prstGeom prst="chevron">
          <a:avLst/>
        </a:prstGeom>
        <a:solidFill>
          <a:schemeClr val="accent1">
            <a:lumMod val="75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出具账单</a:t>
          </a:r>
        </a:p>
      </dsp:txBody>
      <dsp:txXfrm>
        <a:off x="4964386" y="1896414"/>
        <a:ext cx="1551371" cy="620548"/>
      </dsp:txXfrm>
    </dsp:sp>
    <dsp:sp modelId="{30BEE72C-A775-42EF-B8BD-EBE9062052B5}">
      <dsp:nvSpPr>
        <dsp:cNvPr id="8" name="燕尾形 7"/>
        <dsp:cNvSpPr/>
      </dsp:nvSpPr>
      <dsp:spPr bwMode="white">
        <a:xfrm>
          <a:off x="6205483" y="1896414"/>
          <a:ext cx="1551371" cy="620548"/>
        </a:xfrm>
        <a:prstGeom prst="chevron">
          <a:avLst/>
        </a:prstGeom>
        <a:solidFill>
          <a:schemeClr val="accent1">
            <a:lumMod val="75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收款</a:t>
          </a:r>
        </a:p>
      </dsp:txBody>
      <dsp:txXfrm>
        <a:off x="6205483" y="1896414"/>
        <a:ext cx="1551371" cy="620548"/>
      </dsp:txXfrm>
    </dsp:sp>
    <dsp:sp modelId="{6C5A9B62-3E59-4D73-ACF6-0D57B211E072}">
      <dsp:nvSpPr>
        <dsp:cNvPr id="9" name="燕尾形 8"/>
        <dsp:cNvSpPr/>
      </dsp:nvSpPr>
      <dsp:spPr bwMode="white">
        <a:xfrm>
          <a:off x="7446579" y="1896414"/>
          <a:ext cx="1551371" cy="620548"/>
        </a:xfrm>
        <a:prstGeom prst="chevron">
          <a:avLst/>
        </a:prstGeom>
        <a:solidFill>
          <a:schemeClr val="accent1">
            <a:lumMod val="75000"/>
          </a:schemeClr>
        </a:solidFill>
      </dsp:spPr>
      <dsp:style>
        <a:lnRef idx="2">
          <a:schemeClr val="lt1"/>
        </a:lnRef>
        <a:fillRef idx="1">
          <a:schemeClr val="accent1"/>
        </a:fillRef>
        <a:effectRef idx="0">
          <a:scrgbClr r="0" g="0" b="0"/>
        </a:effectRef>
        <a:fontRef idx="minor">
          <a:schemeClr val="lt1"/>
        </a:fontRef>
      </dsp:style>
      <dsp:txBody>
        <a:bodyPr lIns="80010" tIns="53340" rIns="2667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a:t>催款</a:t>
          </a:r>
        </a:p>
      </dsp:txBody>
      <dsp:txXfrm>
        <a:off x="7446579" y="1896414"/>
        <a:ext cx="1551371" cy="620548"/>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type="chevron" r:blip="" rot="180">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type="chevron" r:blip="" rot="180">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type="rect" r:blip="" rot="4">
                      <dgm:adjLst/>
                    </dgm:shape>
                    <dgm:presOf/>
                    <dgm:constrLst/>
                    <dgm:ruleLst/>
                  </dgm:layoutNode>
                  <dgm:layoutNode name="right_01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type="rect" r:blip="" rot="4">
                          <dgm:adjLst/>
                        </dgm:shape>
                        <dgm:presOf/>
                        <dgm:constrLst/>
                        <dgm:ruleLst/>
                      </dgm:layoutNode>
                      <dgm:layoutNode name="right_02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type="roundRect" r:blip="" rot="4">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type="rect" r:blip="" rot="4">
                              <dgm:adjLst/>
                            </dgm:shape>
                            <dgm:presOf/>
                            <dgm:constrLst/>
                            <dgm:ruleLst/>
                          </dgm:layoutNode>
                          <dgm:layoutNode name="right_03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type="roundRect" r:blip="" rot="4">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type="roundRect" r:blip="" rot="4">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type="rect" r:blip="" rot="4">
                                  <dgm:adjLst/>
                                </dgm:shape>
                                <dgm:presOf/>
                                <dgm:constrLst/>
                                <dgm:ruleLst/>
                              </dgm:layoutNode>
                              <dgm:layoutNode name="right_04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type="roundRect" r:blip="" rot="4">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type="roundRect" r:blip="" rot="4">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type="roundRect" r:blip="" rot="4">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type="rect" r:blip="" rot="-4">
                      <dgm:adjLst/>
                    </dgm:shape>
                    <dgm:presOf/>
                    <dgm:constrLst/>
                    <dgm:ruleLst/>
                  </dgm:layoutNode>
                  <dgm:layoutNode name="left_10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type="rect" r:blip="" rot="4">
                              <dgm:adjLst/>
                            </dgm:shape>
                            <dgm:presOf/>
                            <dgm:constrLst/>
                            <dgm:ruleLst/>
                          </dgm:layoutNode>
                          <dgm:layoutNode name="right_12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type="roundRect" r:blip="" rot="4">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type="rect" r:blip="" rot="4">
                                  <dgm:adjLst/>
                                </dgm:shape>
                                <dgm:presOf/>
                                <dgm:constrLst/>
                                <dgm:ruleLst/>
                              </dgm:layoutNode>
                              <dgm:layoutNode name="right_13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type="roundRect" r:blip="" rot="4">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type="roundRect" r:blip="" rot="4">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type="rect" r:blip="" rot="4">
                                      <dgm:adjLst/>
                                    </dgm:shape>
                                    <dgm:presOf/>
                                    <dgm:constrLst/>
                                    <dgm:ruleLst/>
                                  </dgm:layoutNode>
                                  <dgm:layoutNode name="right_14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type="roundRect" r:blip="" rot="4">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type="roundRect" r:blip="" rot="4">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type="roundRect" r:blip="" rot="4">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type="rect" r:blip="" rot="-4">
                          <dgm:adjLst/>
                        </dgm:shape>
                        <dgm:presOf/>
                        <dgm:constrLst/>
                        <dgm:ruleLst/>
                      </dgm:layoutNode>
                      <dgm:layoutNode name="left_20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type="roundRect" r:blip="" rot="-4">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type="rect" r:blip="" rot="-4">
                              <dgm:adjLst/>
                            </dgm:shape>
                            <dgm:presOf/>
                            <dgm:constrLst/>
                            <dgm:ruleLst/>
                          </dgm:layoutNode>
                          <dgm:layoutNode name="left_21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type="roundRect" r:blip="" rot="-4">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type="rect" r:blip="" rot="4">
                                      <dgm:adjLst/>
                                    </dgm:shape>
                                    <dgm:presOf/>
                                    <dgm:constrLst/>
                                    <dgm:ruleLst/>
                                  </dgm:layoutNode>
                                  <dgm:layoutNode name="right_23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type="roundRect" r:blip="" rot="4">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type="roundRect" r:blip="" rot="4">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type="roundRect" r:blip="" rot="4">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type="rect" r:blip="" rot="4">
                                          <dgm:adjLst/>
                                        </dgm:shape>
                                        <dgm:presOf/>
                                        <dgm:constrLst/>
                                        <dgm:ruleLst/>
                                      </dgm:layoutNode>
                                      <dgm:layoutNode name="right_24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type="roundRect" r:blip="" rot="4">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type="roundRect" r:blip="" rot="4">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type="roundRect" r:blip="" rot="4">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type="roundRect" r:blip="" rot="4">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type="rect" r:blip="" rot="-4">
                              <dgm:adjLst/>
                            </dgm:shape>
                            <dgm:presOf/>
                            <dgm:constrLst/>
                            <dgm:ruleLst/>
                          </dgm:layoutNode>
                          <dgm:layoutNode name="left_30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type="roundRect" r:blip="" rot="-4">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type="roundRect" r:blip="" rot="-4">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type="rect" r:blip="" rot="-4">
                                  <dgm:adjLst/>
                                </dgm:shape>
                                <dgm:presOf/>
                                <dgm:constrLst/>
                                <dgm:ruleLst/>
                              </dgm:layoutNode>
                              <dgm:layoutNode name="left_31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type="roundRect" r:blip="" rot="-4">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type="roundRect" r:blip="" rot="-4">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type="rect" r:blip="" rot="-4">
                                      <dgm:adjLst/>
                                    </dgm:shape>
                                    <dgm:presOf/>
                                    <dgm:constrLst/>
                                    <dgm:ruleLst/>
                                  </dgm:layoutNode>
                                  <dgm:layoutNode name="left_32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type="roundRect" r:blip="" rot="-4">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type="roundRect" r:blip="" rot="-4">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type="roundRect" r:blip="" rot="-4">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type="rect" r:blip="" rot="4">
                                              <dgm:adjLst/>
                                            </dgm:shape>
                                            <dgm:presOf/>
                                            <dgm:constrLst/>
                                            <dgm:ruleLst/>
                                          </dgm:layoutNode>
                                          <dgm:layoutNode name="right_34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type="roundRect" r:blip="" rot="4">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type="roundRect" r:blip="" rot="4">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type="roundRect" r:blip="" rot="4">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type="roundRect" r:blip="" rot="4">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type="roundRect" r:blip="" rot="4">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type="rect" r:blip="" rot="-4">
                                  <dgm:adjLst/>
                                </dgm:shape>
                                <dgm:presOf/>
                                <dgm:constrLst/>
                                <dgm:ruleLst/>
                              </dgm:layoutNode>
                              <dgm:layoutNode name="left_40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type="roundRect" r:blip="" rot="-4">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type="roundRect" r:blip="" rot="-4">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type="roundRect" r:blip="" rot="-4">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type="rect" r:blip="" rot="-4">
                                      <dgm:adjLst/>
                                    </dgm:shape>
                                    <dgm:presOf/>
                                    <dgm:constrLst/>
                                    <dgm:ruleLst/>
                                  </dgm:layoutNode>
                                  <dgm:layoutNode name="left_41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type="roundRect" r:blip="" rot="-4">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type="roundRect" r:blip="" rot="-4">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type="roundRect" r:blip="" rot="-4">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type="rect" r:blip="" rot="-4">
                                          <dgm:adjLst/>
                                        </dgm:shape>
                                        <dgm:presOf/>
                                        <dgm:constrLst/>
                                        <dgm:ruleLst/>
                                      </dgm:layoutNode>
                                      <dgm:layoutNode name="left_42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type="roundRect" r:blip="" rot="-4">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type="roundRect" r:blip="" rot="-4">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type="roundRect" r:blip="" rot="-4">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type="roundRect" r:blip="" rot="-4">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type="rect" r:blip="" rot="-4">
                                              <dgm:adjLst/>
                                            </dgm:shape>
                                            <dgm:presOf/>
                                            <dgm:constrLst/>
                                            <dgm:ruleLst/>
                                          </dgm:layoutNode>
                                          <dgm:layoutNode name="left_43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type="roundRect" r:blip="" rot="-4">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type="roundRect" r:blip="" rot="-4">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type="roundRect" r:blip="" rot="-4">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type="roundRect" r:blip="" rot="-4">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type="roundRect" r:blip="" rot="-4">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layout4.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type="rect" r:blip="" rot="4">
                      <dgm:adjLst/>
                    </dgm:shape>
                    <dgm:presOf/>
                    <dgm:constrLst/>
                    <dgm:ruleLst/>
                  </dgm:layoutNode>
                  <dgm:layoutNode name="right_01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type="rect" r:blip="" rot="4">
                          <dgm:adjLst/>
                        </dgm:shape>
                        <dgm:presOf/>
                        <dgm:constrLst/>
                        <dgm:ruleLst/>
                      </dgm:layoutNode>
                      <dgm:layoutNode name="right_02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type="roundRect" r:blip="" rot="4">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type="rect" r:blip="" rot="4">
                              <dgm:adjLst/>
                            </dgm:shape>
                            <dgm:presOf/>
                            <dgm:constrLst/>
                            <dgm:ruleLst/>
                          </dgm:layoutNode>
                          <dgm:layoutNode name="right_03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type="roundRect" r:blip="" rot="4">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type="roundRect" r:blip="" rot="4">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type="rect" r:blip="" rot="4">
                                  <dgm:adjLst/>
                                </dgm:shape>
                                <dgm:presOf/>
                                <dgm:constrLst/>
                                <dgm:ruleLst/>
                              </dgm:layoutNode>
                              <dgm:layoutNode name="right_04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type="roundRect" r:blip="" rot="4">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type="roundRect" r:blip="" rot="4">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type="roundRect" r:blip="" rot="4">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type="rect" r:blip="" rot="-4">
                      <dgm:adjLst/>
                    </dgm:shape>
                    <dgm:presOf/>
                    <dgm:constrLst/>
                    <dgm:ruleLst/>
                  </dgm:layoutNode>
                  <dgm:layoutNode name="left_10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type="rect" r:blip="" rot="4">
                              <dgm:adjLst/>
                            </dgm:shape>
                            <dgm:presOf/>
                            <dgm:constrLst/>
                            <dgm:ruleLst/>
                          </dgm:layoutNode>
                          <dgm:layoutNode name="right_12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type="roundRect" r:blip="" rot="4">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type="rect" r:blip="" rot="4">
                                  <dgm:adjLst/>
                                </dgm:shape>
                                <dgm:presOf/>
                                <dgm:constrLst/>
                                <dgm:ruleLst/>
                              </dgm:layoutNode>
                              <dgm:layoutNode name="right_13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type="roundRect" r:blip="" rot="4">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type="roundRect" r:blip="" rot="4">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type="rect" r:blip="" rot="4">
                                      <dgm:adjLst/>
                                    </dgm:shape>
                                    <dgm:presOf/>
                                    <dgm:constrLst/>
                                    <dgm:ruleLst/>
                                  </dgm:layoutNode>
                                  <dgm:layoutNode name="right_14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type="roundRect" r:blip="" rot="4">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type="roundRect" r:blip="" rot="4">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type="roundRect" r:blip="" rot="4">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type="rect" r:blip="" rot="-4">
                          <dgm:adjLst/>
                        </dgm:shape>
                        <dgm:presOf/>
                        <dgm:constrLst/>
                        <dgm:ruleLst/>
                      </dgm:layoutNode>
                      <dgm:layoutNode name="left_20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type="roundRect" r:blip="" rot="-4">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type="rect" r:blip="" rot="-4">
                              <dgm:adjLst/>
                            </dgm:shape>
                            <dgm:presOf/>
                            <dgm:constrLst/>
                            <dgm:ruleLst/>
                          </dgm:layoutNode>
                          <dgm:layoutNode name="left_21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type="roundRect" r:blip="" rot="-4">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type="rect" r:blip="" rot="4">
                                      <dgm:adjLst/>
                                    </dgm:shape>
                                    <dgm:presOf/>
                                    <dgm:constrLst/>
                                    <dgm:ruleLst/>
                                  </dgm:layoutNode>
                                  <dgm:layoutNode name="right_23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type="roundRect" r:blip="" rot="4">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type="roundRect" r:blip="" rot="4">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type="roundRect" r:blip="" rot="4">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type="rect" r:blip="" rot="4">
                                          <dgm:adjLst/>
                                        </dgm:shape>
                                        <dgm:presOf/>
                                        <dgm:constrLst/>
                                        <dgm:ruleLst/>
                                      </dgm:layoutNode>
                                      <dgm:layoutNode name="right_24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type="roundRect" r:blip="" rot="4">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type="roundRect" r:blip="" rot="4">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type="roundRect" r:blip="" rot="4">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type="roundRect" r:blip="" rot="4">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type="rect" r:blip="" rot="-4">
                              <dgm:adjLst/>
                            </dgm:shape>
                            <dgm:presOf/>
                            <dgm:constrLst/>
                            <dgm:ruleLst/>
                          </dgm:layoutNode>
                          <dgm:layoutNode name="left_30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type="roundRect" r:blip="" rot="-4">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type="roundRect" r:blip="" rot="-4">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type="rect" r:blip="" rot="-4">
                                  <dgm:adjLst/>
                                </dgm:shape>
                                <dgm:presOf/>
                                <dgm:constrLst/>
                                <dgm:ruleLst/>
                              </dgm:layoutNode>
                              <dgm:layoutNode name="left_31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type="roundRect" r:blip="" rot="-4">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type="roundRect" r:blip="" rot="-4">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type="rect" r:blip="" rot="-4">
                                      <dgm:adjLst/>
                                    </dgm:shape>
                                    <dgm:presOf/>
                                    <dgm:constrLst/>
                                    <dgm:ruleLst/>
                                  </dgm:layoutNode>
                                  <dgm:layoutNode name="left_32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type="roundRect" r:blip="" rot="-4">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type="roundRect" r:blip="" rot="-4">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type="roundRect" r:blip="" rot="-4">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type="rect" r:blip="" rot="4">
                                              <dgm:adjLst/>
                                            </dgm:shape>
                                            <dgm:presOf/>
                                            <dgm:constrLst/>
                                            <dgm:ruleLst/>
                                          </dgm:layoutNode>
                                          <dgm:layoutNode name="right_34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type="roundRect" r:blip="" rot="4">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type="roundRect" r:blip="" rot="4">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type="roundRect" r:blip="" rot="4">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type="roundRect" r:blip="" rot="4">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type="roundRect" r:blip="" rot="4">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type="rect" r:blip="" rot="-4">
                                  <dgm:adjLst/>
                                </dgm:shape>
                                <dgm:presOf/>
                                <dgm:constrLst/>
                                <dgm:ruleLst/>
                              </dgm:layoutNode>
                              <dgm:layoutNode name="left_40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type="roundRect" r:blip="" rot="-4">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type="roundRect" r:blip="" rot="-4">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type="roundRect" r:blip="" rot="-4">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type="rect" r:blip="" rot="-4">
                                      <dgm:adjLst/>
                                    </dgm:shape>
                                    <dgm:presOf/>
                                    <dgm:constrLst/>
                                    <dgm:ruleLst/>
                                  </dgm:layoutNode>
                                  <dgm:layoutNode name="left_41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type="roundRect" r:blip="" rot="-4">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type="roundRect" r:blip="" rot="-4">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type="roundRect" r:blip="" rot="-4">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type="rect" r:blip="" rot="-4">
                                          <dgm:adjLst/>
                                        </dgm:shape>
                                        <dgm:presOf/>
                                        <dgm:constrLst/>
                                        <dgm:ruleLst/>
                                      </dgm:layoutNode>
                                      <dgm:layoutNode name="left_42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type="roundRect" r:blip="" rot="-4">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type="roundRect" r:blip="" rot="-4">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type="roundRect" r:blip="" rot="-4">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type="roundRect" r:blip="" rot="-4">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type="rect" r:blip="" rot="-4">
                                              <dgm:adjLst/>
                                            </dgm:shape>
                                            <dgm:presOf/>
                                            <dgm:constrLst/>
                                            <dgm:ruleLst/>
                                          </dgm:layoutNode>
                                          <dgm:layoutNode name="left_43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type="roundRect" r:blip="" rot="-4">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type="roundRect" r:blip="" rot="-4">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type="roundRect" r:blip="" rot="-4">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type="roundRect" r:blip="" rot="-4">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type="roundRect" r:blip="" rot="-4">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bProcess2">
  <dgm:title val=""/>
  <dgm:desc val=""/>
  <dgm:catLst>
    <dgm:cat type="process" pri="24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dgm:varLst>
    <dgm:choose name="Name0">
      <dgm:if name="Name1" func="var" arg="dir" op="equ" val="norm">
        <dgm:alg type="snake">
          <dgm:param type="contDir" val="revDir"/>
          <dgm:param type="grDir" val="tL"/>
          <dgm:param type="flowDir" val="col"/>
        </dgm:alg>
      </dgm:if>
      <dgm:else name="Name2">
        <dgm:alg type="snake">
          <dgm:param type="contDir" val="revDir"/>
          <dgm:param type="grDir" val="tR"/>
          <dgm:param type="flowDir" val="col"/>
        </dgm:alg>
      </dgm:else>
    </dgm:choose>
    <dgm:shape xmlns:r="http://schemas.openxmlformats.org/officeDocument/2006/relationships" r:blip="">
      <dgm:adjLst/>
    </dgm:shape>
    <dgm:presOf/>
    <dgm:constrLst>
      <dgm:constr type="w" for="ch" forName="firstNode" refType="w"/>
      <dgm:constr type="w" for="ch" forName="lastNode" refType="w" refFor="ch" refForName="firstNode" op="equ"/>
      <dgm:constr type="w" for="ch" forName="middleNode" refType="w" refFor="ch" refForName="firstNode" op="equ"/>
      <dgm:constr type="h" for="ch" ptType="sibTrans" refType="w" refFor="ch" refForName="middleNode" op="equ" fact="0.35"/>
      <dgm:constr type="sp" refType="w" refFor="ch" refForName="middleNode" fact="0.5"/>
      <dgm:constr type="connDist" for="des" ptType="sibTrans" op="equ"/>
      <dgm:constr type="primFontSz" for="ch" forName="firstNode" val="65"/>
      <dgm:constr type="primFontSz" for="ch" forName="lastNode" refType="primFontSz" refFor="ch" refForName="firstNode" op="equ"/>
      <dgm:constr type="primFontSz" for="des" forName="shape" val="65"/>
      <dgm:constr type="primFontSz" for="des" forName="shape" refType="primFontSz" refFor="ch" refForName="firstNode" op="lte"/>
      <dgm:constr type="primFontSz" for="des" forName="shape" refType="primFontSz" refFor="ch" refForName="lastNode" op="lte"/>
    </dgm:constrLst>
    <dgm:ruleLst/>
    <dgm:forEach name="Name3" axis="ch" ptType="node">
      <dgm:choose name="Name4">
        <dgm:if name="Name5" axis="self" ptType="node" func="pos" op="equ" val="1">
          <dgm:layoutNode name="fir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if name="Name6" axis="self" ptType="node" func="revPos" op="equ" val="1">
          <dgm:layoutNode name="la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7">
          <dgm:layoutNode name="middleNode">
            <dgm:alg type="composite"/>
            <dgm:shape xmlns:r="http://schemas.openxmlformats.org/officeDocument/2006/relationships" r:blip="">
              <dgm:adjLst/>
            </dgm:shape>
            <dgm:presOf/>
            <dgm:constrLst>
              <dgm:constr type="h" refType="w"/>
              <dgm:constr type="w" for="ch" forName="padding" refType="w"/>
              <dgm:constr type="h" for="ch" forName="padding" refType="h"/>
              <dgm:constr type="w" for="ch" forName="shape" refType="w" fact="0.667"/>
              <dgm:constr type="h" for="ch" forName="shape" refType="h" fact="0.667"/>
              <dgm:constr type="ctrX" for="ch" forName="shape" refType="w" fact="0.5"/>
              <dgm:constr type="ctrY" for="ch" forName="shape" refType="h" fact="0.5"/>
            </dgm:constrLst>
            <dgm:ruleLst/>
            <dgm:layoutNode name="padding">
              <dgm:alg type="sp"/>
              <dgm:shape xmlns:r="http://schemas.openxmlformats.org/officeDocument/2006/relationships" type="ellipse" r:blip="" hideGeom="1">
                <dgm:adjLst/>
              </dgm:shape>
              <dgm:presOf/>
              <dgm:constrLst/>
              <dgm:ruleLst/>
            </dgm:layoutNode>
            <dgm:layoutNode name="shap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else>
      </dgm:choose>
      <dgm:forEach name="Name8" axis="followSib" ptType="sibTrans" cnt="1">
        <dgm:layoutNode name="sibTrans">
          <dgm:choose name="Name9">
            <dgm:if name="Name10" func="var" arg="dir" op="equ" val="norm">
              <dgm:choose name="Name11">
                <dgm:if name="Name12" axis="self" ptType="sibTrans" func="pos" op="equ" val="1">
                  <dgm:alg type="conn">
                    <dgm:param type="srcNode" val="firstNode"/>
                    <dgm:param type="dstNode" val="shape"/>
                    <dgm:param type="begPts" val="auto"/>
                    <dgm:param type="endPts" val="auto"/>
                  </dgm:alg>
                </dgm:if>
                <dgm:if name="Name13" axis="self" ptType="sibTrans" func="revPos" op="equ" val="1">
                  <dgm:alg type="conn">
                    <dgm:param type="srcNode" val="shape"/>
                    <dgm:param type="dstNode" val="lastNode"/>
                    <dgm:param type="begPts" val="auto"/>
                    <dgm:param type="endPts" val="auto"/>
                  </dgm:alg>
                </dgm:if>
                <dgm:else name="Name14">
                  <dgm:alg type="conn">
                    <dgm:param type="srcNode" val="shape"/>
                    <dgm:param type="dstNode" val="shape"/>
                    <dgm:param type="begPts" val="auto"/>
                    <dgm:param type="endPts" val="auto"/>
                  </dgm:alg>
                </dgm:else>
              </dgm:choose>
            </dgm:if>
            <dgm:else name="Name15">
              <dgm:choose name="Name16">
                <dgm:if name="Name17" axis="self" ptType="sibTrans" func="pos" op="equ" val="1">
                  <dgm:alg type="conn">
                    <dgm:param type="srcNode" val="firstNode"/>
                    <dgm:param type="dstNode" val="shape"/>
                    <dgm:param type="begPts" val="auto"/>
                    <dgm:param type="endPts" val="auto"/>
                  </dgm:alg>
                </dgm:if>
                <dgm:if name="Name18" axis="self" ptType="sibTrans" func="revPos" op="equ" val="1">
                  <dgm:alg type="conn">
                    <dgm:param type="srcNode" val="shape"/>
                    <dgm:param type="dstNode" val="lastNode"/>
                    <dgm:param type="begPts" val="auto"/>
                    <dgm:param type="endPts" val="auto"/>
                  </dgm:alg>
                </dgm:if>
                <dgm:else name="Name19">
                  <dgm:alg type="conn">
                    <dgm:param type="srcNode" val="shape"/>
                    <dgm:param type="dstNode" val="shape"/>
                    <dgm:param type="begPts" val="auto"/>
                    <dgm:param type="endPts" val="auto"/>
                  </dgm:alg>
                </dgm:else>
              </dgm:choose>
            </dgm:else>
          </dgm:choose>
          <dgm:shape xmlns:r="http://schemas.openxmlformats.org/officeDocument/2006/relationships" type="triangle" r:blip="" rot="90">
            <dgm:adjLst/>
          </dgm:shape>
          <dgm:presOf axis="self"/>
          <dgm:constrLst>
            <dgm:constr type="w" refType="h"/>
            <dgm:constr type="connDist"/>
            <dgm:constr type="begPad" refType="connDist" fact="0.25"/>
            <dgm:constr type="endPad" refType="connDist" fact="0.22"/>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off" val="ctr"/>
          <dgm:param type="contDir" val="sameDir"/>
          <dgm:param type="grDir" val="tL"/>
          <dgm:param type="flowDir" val="row"/>
        </dgm:alg>
      </dgm:if>
      <dgm:else name="Name2">
        <dgm:alg type="snake">
          <dgm:param type="off" val="ctr"/>
          <dgm:param type="contDir" val="sameDir"/>
          <dgm:param type="grDir" val="tR"/>
          <dgm:param type="flowDir" val="row"/>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vertAlign" val="mid"/>
      <dgm:param type="horzAlign" val="ctr"/>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type="homePlate" r:blip="" rot="180">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type="chevron" r:blip="" rot="180">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type="homePlate" r:blip="" rot="180">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type="chevron" r:blip="" rot="180">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type="homePlate" r:blip="" rot="180">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type="chevron" r:blip="" rot="180">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type="homePlate" r:blip="" rot="180">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type="chevron" r:blip="" rot="180">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type="homePlate" r:blip="" rot="180">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type="chevron" r:blip="" rot="180">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type="homePlate" r:blip="" rot="180">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type="chevron" r:blip="" rot="180">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type="homePlate" r:blip="" rot="180">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type="chevron" r:blip="" rot="180">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type="homePlate" r:blip="" rot="180">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type="chevron" r:blip="" rot="180">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type="homePlate" r:blip="" rot="180">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type="chevron" r:blip="" rot="180">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type="homePlate" r:blip="" rot="180">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type="chevron" r:blip="" rot="180">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type="homePlate" r:blip="" rot="180">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type="chevron" r:blip="" rot="180">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type="homePlate" r:blip="" rot="180">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type="chevron" r:blip="" rot="180">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6.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type="homePlate" r:blip="" rot="180">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type="chevron" r:blip="" rot="180">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type="homePlate" r:blip="" rot="180">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type="chevron" r:blip="" rot="180">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7.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type="homePlate" r:blip="" rot="180">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type="chevron" r:blip="" rot="180">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type="homePlate" r:blip="" rot="180">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type="chevron" r:blip="" rot="180">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8.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type="homePlate" r:blip="" rot="180">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type="chevron" r:blip="" rot="180">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type="homePlate" r:blip="" rot="180">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type="chevron" r:blip="" rot="180">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9.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type="homePlate" r:blip="" rot="180">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type="chevron" r:blip="" rot="180">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type="homePlate" r:blip="" rot="180">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type="chevron" r:blip="" rot="180">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0.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type="homePlate" r:blip="" rot="180">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type="chevron" r:blip="" rot="180">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type="homePlate" r:blip="" rot="180">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type="chevron" r:blip="" rot="180">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type="homePlate" r:blip="" rot="180">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type="chevron" r:blip="" rot="180">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type="homePlate" r:blip="" rot="180">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type="chevron" r:blip="" rot="180">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type="homePlate" r:blip="" rot="180">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type="chevron" r:blip="" rot="180">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type="homePlate" r:blip="" rot="180">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type="chevron" r:blip="" rot="180">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type="homePlate" r:blip="" rot="180">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type="chevron" r:blip="" rot="180">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type="homePlate" r:blip="" rot="180">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type="chevron" r:blip="" rot="180">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type="homePlate" r:blip="" rot="180">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type="chevron" r:blip="" rot="180">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type="homePlate" r:blip="" rot="180">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type="chevron" r:blip="" rot="180">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type="homePlate" r:blip="" rot="180">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type="chevron" r:blip="" rot="180">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type="homePlate" r:blip="" rot="180">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type="chevron" r:blip="" rot="180">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6.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type="homePlate" r:blip="" rot="180">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type="chevron" r:blip="" rot="180">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type="homePlate" r:blip="" rot="180">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type="chevron" r:blip="" rot="180">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vertAlign" val="mid"/>
      <dgm:param type="horzAlign" val="ctr"/>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8.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type="homePlate" r:blip="" rot="180">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type="chevron" r:blip="" rot="180">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type="homePlate" r:blip="" rot="180">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type="chevron" r:blip="" rot="180">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0">
        <a:scrgbClr r="0" g="0" b="0"/>
      </a:lnRef>
      <a:fillRef idx="3">
        <a:scrgbClr r="0" g="0" b="0"/>
      </a:fillRef>
      <a:effectRef idx="3">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4613" y="0"/>
            <a:ext cx="2971800" cy="464820"/>
          </a:xfrm>
          <a:prstGeom prst="rect">
            <a:avLst/>
          </a:prstGeom>
        </p:spPr>
        <p:txBody>
          <a:bodyPr vert="horz" lIns="91440" tIns="45720" rIns="91440" bIns="45720" rtlCol="0"/>
          <a:lstStyle>
            <a:lvl1pPr algn="r">
              <a:defRPr sz="1200"/>
            </a:lvl1pPr>
          </a:lstStyle>
          <a:p>
            <a:fld id="{5DC50901-8E11-48E8-8A3E-8E8C700D774B}" type="datetimeFigureOut">
              <a:rPr lang="en-GB" smtClean="0"/>
            </a:fld>
            <a:endParaRPr lang="en-GB" dirty="0"/>
          </a:p>
        </p:txBody>
      </p:sp>
      <p:sp>
        <p:nvSpPr>
          <p:cNvPr id="4" name="Footer Placeholder 3"/>
          <p:cNvSpPr>
            <a:spLocks noGrp="1"/>
          </p:cNvSpPr>
          <p:nvPr>
            <p:ph type="ftr" sz="quarter" idx="2"/>
          </p:nvPr>
        </p:nvSpPr>
        <p:spPr>
          <a:xfrm>
            <a:off x="0" y="8829967"/>
            <a:ext cx="2971800" cy="464820"/>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a:defRPr sz="1200"/>
            </a:lvl1pPr>
          </a:lstStyle>
          <a:p>
            <a:fld id="{3D1D34EA-CEC2-4B14-B703-18C36C66D173}" type="slidenum">
              <a:rPr lang="en-GB" smtClean="0"/>
            </a:fld>
            <a:endParaRPr lang="en-GB"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5EFB8DA3-BCA9-4B7D-B50D-14F47506B614}" type="datetimeFigureOut">
              <a:rPr lang="en-GB" smtClean="0"/>
            </a:fld>
            <a:endParaRPr lang="en-GB" dirty="0"/>
          </a:p>
        </p:txBody>
      </p:sp>
      <p:sp>
        <p:nvSpPr>
          <p:cNvPr id="4" name="Slide Image Placeholder 3"/>
          <p:cNvSpPr>
            <a:spLocks noGrp="1" noRot="1" noChangeAspect="1"/>
          </p:cNvSpPr>
          <p:nvPr>
            <p:ph type="sldImg" idx="2"/>
          </p:nvPr>
        </p:nvSpPr>
        <p:spPr>
          <a:xfrm>
            <a:off x="1174750" y="696913"/>
            <a:ext cx="4508500" cy="348615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GB"/>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F07B8F03-BC93-4120-96CA-A36DF640BE24}" type="slidenum">
              <a:rPr lang="en-GB" smtClean="0"/>
            </a:fld>
            <a:endParaRPr lang="en-GB" dirty="0"/>
          </a:p>
        </p:txBody>
      </p:sp>
    </p:spTree>
  </p:cSld>
  <p:clrMap bg1="lt1" tx1="dk1" bg2="lt2" tx2="dk2" accent1="accent1" accent2="accent2" accent3="accent3" accent4="accent4" accent5="accent5" accent6="accent6" hlink="hlink" folHlink="folHlink"/>
  <p:notesStyle>
    <a:lvl1pPr marL="0" algn="l" defTabSz="1018540" rtl="0" eaLnBrk="1" latinLnBrk="0" hangingPunct="1">
      <a:defRPr sz="1300" kern="1200">
        <a:solidFill>
          <a:schemeClr val="tx1"/>
        </a:solidFill>
        <a:latin typeface="+mn-lt"/>
        <a:ea typeface="+mn-ea"/>
        <a:cs typeface="+mn-cs"/>
      </a:defRPr>
    </a:lvl1pPr>
    <a:lvl2pPr marL="509270" algn="l" defTabSz="1018540" rtl="0" eaLnBrk="1" latinLnBrk="0" hangingPunct="1">
      <a:defRPr sz="1300" kern="1200">
        <a:solidFill>
          <a:schemeClr val="tx1"/>
        </a:solidFill>
        <a:latin typeface="+mn-lt"/>
        <a:ea typeface="+mn-ea"/>
        <a:cs typeface="+mn-cs"/>
      </a:defRPr>
    </a:lvl2pPr>
    <a:lvl3pPr marL="1018540" algn="l" defTabSz="1018540" rtl="0" eaLnBrk="1" latinLnBrk="0" hangingPunct="1">
      <a:defRPr sz="1300" kern="1200">
        <a:solidFill>
          <a:schemeClr val="tx1"/>
        </a:solidFill>
        <a:latin typeface="+mn-lt"/>
        <a:ea typeface="+mn-ea"/>
        <a:cs typeface="+mn-cs"/>
      </a:defRPr>
    </a:lvl3pPr>
    <a:lvl4pPr marL="1528445" algn="l" defTabSz="1018540" rtl="0" eaLnBrk="1" latinLnBrk="0" hangingPunct="1">
      <a:defRPr sz="1300" kern="1200">
        <a:solidFill>
          <a:schemeClr val="tx1"/>
        </a:solidFill>
        <a:latin typeface="+mn-lt"/>
        <a:ea typeface="+mn-ea"/>
        <a:cs typeface="+mn-cs"/>
      </a:defRPr>
    </a:lvl4pPr>
    <a:lvl5pPr marL="2037715" algn="l" defTabSz="1018540" rtl="0" eaLnBrk="1" latinLnBrk="0" hangingPunct="1">
      <a:defRPr sz="1300" kern="1200">
        <a:solidFill>
          <a:schemeClr val="tx1"/>
        </a:solidFill>
        <a:latin typeface="+mn-lt"/>
        <a:ea typeface="+mn-ea"/>
        <a:cs typeface="+mn-cs"/>
      </a:defRPr>
    </a:lvl5pPr>
    <a:lvl6pPr marL="2546985" algn="l" defTabSz="1018540" rtl="0" eaLnBrk="1" latinLnBrk="0" hangingPunct="1">
      <a:defRPr sz="1300" kern="1200">
        <a:solidFill>
          <a:schemeClr val="tx1"/>
        </a:solidFill>
        <a:latin typeface="+mn-lt"/>
        <a:ea typeface="+mn-ea"/>
        <a:cs typeface="+mn-cs"/>
      </a:defRPr>
    </a:lvl6pPr>
    <a:lvl7pPr marL="3056255" algn="l" defTabSz="1018540" rtl="0" eaLnBrk="1" latinLnBrk="0" hangingPunct="1">
      <a:defRPr sz="1300" kern="1200">
        <a:solidFill>
          <a:schemeClr val="tx1"/>
        </a:solidFill>
        <a:latin typeface="+mn-lt"/>
        <a:ea typeface="+mn-ea"/>
        <a:cs typeface="+mn-cs"/>
      </a:defRPr>
    </a:lvl7pPr>
    <a:lvl8pPr marL="3566160" algn="l" defTabSz="1018540" rtl="0" eaLnBrk="1" latinLnBrk="0" hangingPunct="1">
      <a:defRPr sz="1300" kern="1200">
        <a:solidFill>
          <a:schemeClr val="tx1"/>
        </a:solidFill>
        <a:latin typeface="+mn-lt"/>
        <a:ea typeface="+mn-ea"/>
        <a:cs typeface="+mn-cs"/>
      </a:defRPr>
    </a:lvl8pPr>
    <a:lvl9pPr marL="4075430" algn="l" defTabSz="1018540"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CN" altLang="en-US" dirty="0"/>
          </a:p>
        </p:txBody>
      </p:sp>
      <p:sp>
        <p:nvSpPr>
          <p:cNvPr id="4" name="Slide Number Placeholder 3"/>
          <p:cNvSpPr>
            <a:spLocks noGrp="1"/>
          </p:cNvSpPr>
          <p:nvPr>
            <p:ph type="sldNum" sz="quarter" idx="10"/>
          </p:nvPr>
        </p:nvSpPr>
        <p:spPr/>
        <p:txBody>
          <a:bodyPr/>
          <a:lstStyle/>
          <a:p>
            <a:fld id="{F07B8F03-BC93-4120-96CA-A36DF640BE24}" type="slidenum">
              <a:rPr lang="en-GB" smtClean="0"/>
            </a:fld>
            <a:endParaRPr lang="en-GB" dirty="0"/>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9" Type="http://schemas.openxmlformats.org/officeDocument/2006/relationships/tags" Target="../tags/tag15.xml"/><Relationship Id="rId8" Type="http://schemas.openxmlformats.org/officeDocument/2006/relationships/tags" Target="../tags/tag14.xml"/><Relationship Id="rId7" Type="http://schemas.openxmlformats.org/officeDocument/2006/relationships/tags" Target="../tags/tag13.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3" Type="http://schemas.openxmlformats.org/officeDocument/2006/relationships/tags" Target="../tags/tag9.xml"/><Relationship Id="rId2" Type="http://schemas.openxmlformats.org/officeDocument/2006/relationships/tags" Target="../tags/tag8.xml"/><Relationship Id="rId10" Type="http://schemas.openxmlformats.org/officeDocument/2006/relationships/tags" Target="../tags/tag1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9" Type="http://schemas.openxmlformats.org/officeDocument/2006/relationships/tags" Target="../tags/tag24.xml"/><Relationship Id="rId8" Type="http://schemas.openxmlformats.org/officeDocument/2006/relationships/tags" Target="../tags/tag23.xml"/><Relationship Id="rId7" Type="http://schemas.openxmlformats.org/officeDocument/2006/relationships/tags" Target="../tags/tag22.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tags" Target="../tags/tag17.xml"/><Relationship Id="rId11" Type="http://schemas.openxmlformats.org/officeDocument/2006/relationships/tags" Target="../tags/tag26.xml"/><Relationship Id="rId10" Type="http://schemas.openxmlformats.org/officeDocument/2006/relationships/tags" Target="../tags/tag25.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9" Type="http://schemas.openxmlformats.org/officeDocument/2006/relationships/tags" Target="../tags/tag34.xml"/><Relationship Id="rId8" Type="http://schemas.openxmlformats.org/officeDocument/2006/relationships/tags" Target="../tags/tag33.xml"/><Relationship Id="rId7" Type="http://schemas.openxmlformats.org/officeDocument/2006/relationships/tags" Target="../tags/tag32.xml"/><Relationship Id="rId6" Type="http://schemas.openxmlformats.org/officeDocument/2006/relationships/tags" Target="../tags/tag31.xml"/><Relationship Id="rId5" Type="http://schemas.openxmlformats.org/officeDocument/2006/relationships/tags" Target="../tags/tag30.xml"/><Relationship Id="rId4" Type="http://schemas.openxmlformats.org/officeDocument/2006/relationships/tags" Target="../tags/tag29.xml"/><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42.xml"/><Relationship Id="rId8" Type="http://schemas.openxmlformats.org/officeDocument/2006/relationships/tags" Target="../tags/tag41.xml"/><Relationship Id="rId7" Type="http://schemas.openxmlformats.org/officeDocument/2006/relationships/tags" Target="../tags/tag40.xml"/><Relationship Id="rId6" Type="http://schemas.openxmlformats.org/officeDocument/2006/relationships/tags" Target="../tags/tag39.xml"/><Relationship Id="rId5" Type="http://schemas.openxmlformats.org/officeDocument/2006/relationships/tags" Target="../tags/tag38.xml"/><Relationship Id="rId4" Type="http://schemas.openxmlformats.org/officeDocument/2006/relationships/tags" Target="../tags/tag37.xml"/><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9" Type="http://schemas.openxmlformats.org/officeDocument/2006/relationships/tags" Target="../tags/tag50.xml"/><Relationship Id="rId8" Type="http://schemas.openxmlformats.org/officeDocument/2006/relationships/tags" Target="../tags/tag49.xml"/><Relationship Id="rId7" Type="http://schemas.openxmlformats.org/officeDocument/2006/relationships/tags" Target="../tags/tag48.xml"/><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2" Type="http://schemas.openxmlformats.org/officeDocument/2006/relationships/tags" Target="../tags/tag53.xml"/><Relationship Id="rId11" Type="http://schemas.openxmlformats.org/officeDocument/2006/relationships/tags" Target="../tags/tag52.xml"/><Relationship Id="rId10" Type="http://schemas.openxmlformats.org/officeDocument/2006/relationships/tags" Target="../tags/tag51.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9" Type="http://schemas.openxmlformats.org/officeDocument/2006/relationships/tags" Target="../tags/tag61.xml"/><Relationship Id="rId8" Type="http://schemas.openxmlformats.org/officeDocument/2006/relationships/tags" Target="../tags/tag60.xml"/><Relationship Id="rId7" Type="http://schemas.openxmlformats.org/officeDocument/2006/relationships/tags" Target="../tags/tag59.xml"/><Relationship Id="rId6" Type="http://schemas.openxmlformats.org/officeDocument/2006/relationships/tags" Target="../tags/tag58.xml"/><Relationship Id="rId5" Type="http://schemas.openxmlformats.org/officeDocument/2006/relationships/tags" Target="../tags/tag57.xml"/><Relationship Id="rId4" Type="http://schemas.openxmlformats.org/officeDocument/2006/relationships/tags" Target="../tags/tag56.xml"/><Relationship Id="rId3" Type="http://schemas.openxmlformats.org/officeDocument/2006/relationships/tags" Target="../tags/tag55.xml"/><Relationship Id="rId2" Type="http://schemas.openxmlformats.org/officeDocument/2006/relationships/tags" Target="../tags/tag54.xml"/><Relationship Id="rId12" Type="http://schemas.openxmlformats.org/officeDocument/2006/relationships/tags" Target="../tags/tag64.xml"/><Relationship Id="rId11" Type="http://schemas.openxmlformats.org/officeDocument/2006/relationships/tags" Target="../tags/tag63.xml"/><Relationship Id="rId10" Type="http://schemas.openxmlformats.org/officeDocument/2006/relationships/tags" Target="../tags/tag62.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9" Type="http://schemas.openxmlformats.org/officeDocument/2006/relationships/tags" Target="../tags/tag72.xml"/><Relationship Id="rId8" Type="http://schemas.openxmlformats.org/officeDocument/2006/relationships/tags" Target="../tags/tag71.xml"/><Relationship Id="rId7" Type="http://schemas.openxmlformats.org/officeDocument/2006/relationships/tags" Target="../tags/tag70.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 Id="rId3" Type="http://schemas.openxmlformats.org/officeDocument/2006/relationships/tags" Target="../tags/tag66.xml"/><Relationship Id="rId2" Type="http://schemas.openxmlformats.org/officeDocument/2006/relationships/tags" Target="../tags/tag65.xml"/><Relationship Id="rId12" Type="http://schemas.openxmlformats.org/officeDocument/2006/relationships/tags" Target="../tags/tag75.xml"/><Relationship Id="rId11" Type="http://schemas.openxmlformats.org/officeDocument/2006/relationships/tags" Target="../tags/tag74.xml"/><Relationship Id="rId10" Type="http://schemas.openxmlformats.org/officeDocument/2006/relationships/tags" Target="../tags/tag73.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9" Type="http://schemas.openxmlformats.org/officeDocument/2006/relationships/tags" Target="../tags/tag83.xml"/><Relationship Id="rId8" Type="http://schemas.openxmlformats.org/officeDocument/2006/relationships/tags" Target="../tags/tag82.xml"/><Relationship Id="rId7" Type="http://schemas.openxmlformats.org/officeDocument/2006/relationships/tags" Target="../tags/tag81.xml"/><Relationship Id="rId6" Type="http://schemas.openxmlformats.org/officeDocument/2006/relationships/tags" Target="../tags/tag80.xml"/><Relationship Id="rId5" Type="http://schemas.openxmlformats.org/officeDocument/2006/relationships/tags" Target="../tags/tag79.xml"/><Relationship Id="rId4" Type="http://schemas.openxmlformats.org/officeDocument/2006/relationships/tags" Target="../tags/tag78.xml"/><Relationship Id="rId3" Type="http://schemas.openxmlformats.org/officeDocument/2006/relationships/tags" Target="../tags/tag77.xml"/><Relationship Id="rId2" Type="http://schemas.openxmlformats.org/officeDocument/2006/relationships/tags" Target="../tags/tag76.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9" Type="http://schemas.openxmlformats.org/officeDocument/2006/relationships/tags" Target="../tags/tag91.xml"/><Relationship Id="rId8" Type="http://schemas.openxmlformats.org/officeDocument/2006/relationships/tags" Target="../tags/tag90.xml"/><Relationship Id="rId7" Type="http://schemas.openxmlformats.org/officeDocument/2006/relationships/tags" Target="../tags/tag89.xml"/><Relationship Id="rId6" Type="http://schemas.openxmlformats.org/officeDocument/2006/relationships/tags" Target="../tags/tag88.xml"/><Relationship Id="rId5" Type="http://schemas.openxmlformats.org/officeDocument/2006/relationships/tags" Target="../tags/tag87.xml"/><Relationship Id="rId4" Type="http://schemas.openxmlformats.org/officeDocument/2006/relationships/tags" Target="../tags/tag86.xml"/><Relationship Id="rId3" Type="http://schemas.openxmlformats.org/officeDocument/2006/relationships/tags" Target="../tags/tag85.xml"/><Relationship Id="rId2" Type="http://schemas.openxmlformats.org/officeDocument/2006/relationships/tags" Target="../tags/tag84.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9" Type="http://schemas.openxmlformats.org/officeDocument/2006/relationships/tags" Target="../tags/tag99.xml"/><Relationship Id="rId8" Type="http://schemas.openxmlformats.org/officeDocument/2006/relationships/tags" Target="../tags/tag98.xml"/><Relationship Id="rId7" Type="http://schemas.openxmlformats.org/officeDocument/2006/relationships/tags" Target="../tags/tag97.xml"/><Relationship Id="rId6" Type="http://schemas.openxmlformats.org/officeDocument/2006/relationships/tags" Target="../tags/tag96.xml"/><Relationship Id="rId5" Type="http://schemas.openxmlformats.org/officeDocument/2006/relationships/tags" Target="../tags/tag95.xml"/><Relationship Id="rId4" Type="http://schemas.openxmlformats.org/officeDocument/2006/relationships/tags" Target="../tags/tag94.xml"/><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tags" Target="../tags/tag107.xml"/><Relationship Id="rId8" Type="http://schemas.openxmlformats.org/officeDocument/2006/relationships/tags" Target="../tags/tag106.xml"/><Relationship Id="rId7" Type="http://schemas.openxmlformats.org/officeDocument/2006/relationships/tags" Target="../tags/tag105.xml"/><Relationship Id="rId6" Type="http://schemas.openxmlformats.org/officeDocument/2006/relationships/tags" Target="../tags/tag104.xml"/><Relationship Id="rId5" Type="http://schemas.openxmlformats.org/officeDocument/2006/relationships/tags" Target="../tags/tag103.xml"/><Relationship Id="rId4" Type="http://schemas.openxmlformats.org/officeDocument/2006/relationships/tags" Target="../tags/tag102.xml"/><Relationship Id="rId3" Type="http://schemas.openxmlformats.org/officeDocument/2006/relationships/tags" Target="../tags/tag101.xml"/><Relationship Id="rId2" Type="http://schemas.openxmlformats.org/officeDocument/2006/relationships/tags" Target="../tags/tag100.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9" Type="http://schemas.openxmlformats.org/officeDocument/2006/relationships/tags" Target="../tags/tag115.xml"/><Relationship Id="rId8" Type="http://schemas.openxmlformats.org/officeDocument/2006/relationships/tags" Target="../tags/tag114.xml"/><Relationship Id="rId7" Type="http://schemas.openxmlformats.org/officeDocument/2006/relationships/tags" Target="../tags/tag113.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3" Type="http://schemas.openxmlformats.org/officeDocument/2006/relationships/tags" Target="../tags/tag109.xml"/><Relationship Id="rId2" Type="http://schemas.openxmlformats.org/officeDocument/2006/relationships/tags" Target="../tags/tag108.xm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123.xml"/><Relationship Id="rId8" Type="http://schemas.openxmlformats.org/officeDocument/2006/relationships/tags" Target="../tags/tag122.xml"/><Relationship Id="rId7" Type="http://schemas.openxmlformats.org/officeDocument/2006/relationships/tags" Target="../tags/tag121.xml"/><Relationship Id="rId6" Type="http://schemas.openxmlformats.org/officeDocument/2006/relationships/tags" Target="../tags/tag120.xml"/><Relationship Id="rId5" Type="http://schemas.openxmlformats.org/officeDocument/2006/relationships/tags" Target="../tags/tag119.xml"/><Relationship Id="rId4" Type="http://schemas.openxmlformats.org/officeDocument/2006/relationships/tags" Target="../tags/tag118.xml"/><Relationship Id="rId3" Type="http://schemas.openxmlformats.org/officeDocument/2006/relationships/tags" Target="../tags/tag117.xml"/><Relationship Id="rId2" Type="http://schemas.openxmlformats.org/officeDocument/2006/relationships/tags" Target="../tags/tag116.xm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8" Type="http://schemas.openxmlformats.org/officeDocument/2006/relationships/tags" Target="../tags/tag130.xml"/><Relationship Id="rId7" Type="http://schemas.openxmlformats.org/officeDocument/2006/relationships/tags" Target="../tags/tag129.xml"/><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tags" Target="../tags/tag126.xml"/><Relationship Id="rId3" Type="http://schemas.openxmlformats.org/officeDocument/2006/relationships/tags" Target="../tags/tag125.xml"/><Relationship Id="rId2" Type="http://schemas.openxmlformats.org/officeDocument/2006/relationships/tags" Target="../tags/tag124.xm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9" Type="http://schemas.openxmlformats.org/officeDocument/2006/relationships/tags" Target="../tags/tag138.xml"/><Relationship Id="rId8" Type="http://schemas.openxmlformats.org/officeDocument/2006/relationships/tags" Target="../tags/tag137.xml"/><Relationship Id="rId7" Type="http://schemas.openxmlformats.org/officeDocument/2006/relationships/tags" Target="../tags/tag136.xml"/><Relationship Id="rId6" Type="http://schemas.openxmlformats.org/officeDocument/2006/relationships/tags" Target="../tags/tag135.xml"/><Relationship Id="rId5" Type="http://schemas.openxmlformats.org/officeDocument/2006/relationships/tags" Target="../tags/tag134.xml"/><Relationship Id="rId4" Type="http://schemas.openxmlformats.org/officeDocument/2006/relationships/tags" Target="../tags/tag133.xml"/><Relationship Id="rId3" Type="http://schemas.openxmlformats.org/officeDocument/2006/relationships/tags" Target="../tags/tag132.xml"/><Relationship Id="rId2" Type="http://schemas.openxmlformats.org/officeDocument/2006/relationships/tags" Target="../tags/tag131.xml"/><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8" Type="http://schemas.openxmlformats.org/officeDocument/2006/relationships/tags" Target="../tags/tag145.xml"/><Relationship Id="rId7" Type="http://schemas.openxmlformats.org/officeDocument/2006/relationships/tags" Target="../tags/tag144.xml"/><Relationship Id="rId6" Type="http://schemas.openxmlformats.org/officeDocument/2006/relationships/tags" Target="../tags/tag143.xml"/><Relationship Id="rId5" Type="http://schemas.openxmlformats.org/officeDocument/2006/relationships/tags" Target="../tags/tag142.xml"/><Relationship Id="rId4" Type="http://schemas.openxmlformats.org/officeDocument/2006/relationships/tags" Target="../tags/tag141.xml"/><Relationship Id="rId3" Type="http://schemas.openxmlformats.org/officeDocument/2006/relationships/tags" Target="../tags/tag140.xml"/><Relationship Id="rId2" Type="http://schemas.openxmlformats.org/officeDocument/2006/relationships/tags" Target="../tags/tag139.xml"/><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9" Type="http://schemas.openxmlformats.org/officeDocument/2006/relationships/tags" Target="../tags/tag153.xml"/><Relationship Id="rId8" Type="http://schemas.openxmlformats.org/officeDocument/2006/relationships/tags" Target="../tags/tag152.xml"/><Relationship Id="rId7" Type="http://schemas.openxmlformats.org/officeDocument/2006/relationships/tags" Target="../tags/tag151.xml"/><Relationship Id="rId6" Type="http://schemas.openxmlformats.org/officeDocument/2006/relationships/tags" Target="../tags/tag150.xml"/><Relationship Id="rId5" Type="http://schemas.openxmlformats.org/officeDocument/2006/relationships/tags" Target="../tags/tag149.xml"/><Relationship Id="rId4" Type="http://schemas.openxmlformats.org/officeDocument/2006/relationships/tags" Target="../tags/tag148.xml"/><Relationship Id="rId3" Type="http://schemas.openxmlformats.org/officeDocument/2006/relationships/tags" Target="../tags/tag147.xml"/><Relationship Id="rId2" Type="http://schemas.openxmlformats.org/officeDocument/2006/relationships/tags" Target="../tags/tag146.xml"/><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7" Type="http://schemas.openxmlformats.org/officeDocument/2006/relationships/tags" Target="../tags/tag159.xml"/><Relationship Id="rId6" Type="http://schemas.openxmlformats.org/officeDocument/2006/relationships/tags" Target="../tags/tag158.xml"/><Relationship Id="rId5" Type="http://schemas.openxmlformats.org/officeDocument/2006/relationships/tags" Target="../tags/tag157.xml"/><Relationship Id="rId4" Type="http://schemas.openxmlformats.org/officeDocument/2006/relationships/tags" Target="../tags/tag156.xml"/><Relationship Id="rId3" Type="http://schemas.openxmlformats.org/officeDocument/2006/relationships/tags" Target="../tags/tag155.xml"/><Relationship Id="rId2" Type="http://schemas.openxmlformats.org/officeDocument/2006/relationships/tags" Target="../tags/tag154.xml"/><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7" Type="http://schemas.openxmlformats.org/officeDocument/2006/relationships/tags" Target="../tags/tag165.xml"/><Relationship Id="rId6" Type="http://schemas.openxmlformats.org/officeDocument/2006/relationships/tags" Target="../tags/tag164.xml"/><Relationship Id="rId5" Type="http://schemas.openxmlformats.org/officeDocument/2006/relationships/tags" Target="../tags/tag163.xml"/><Relationship Id="rId4" Type="http://schemas.openxmlformats.org/officeDocument/2006/relationships/tags" Target="../tags/tag162.xml"/><Relationship Id="rId3" Type="http://schemas.openxmlformats.org/officeDocument/2006/relationships/tags" Target="../tags/tag161.xml"/><Relationship Id="rId2" Type="http://schemas.openxmlformats.org/officeDocument/2006/relationships/tags" Target="../tags/tag160.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grpSp>
        <p:nvGrpSpPr>
          <p:cNvPr id="32" name="Logo with Panels"/>
          <p:cNvGrpSpPr/>
          <p:nvPr userDrawn="1"/>
        </p:nvGrpSpPr>
        <p:grpSpPr>
          <a:xfrm>
            <a:off x="1675337" y="-4762"/>
            <a:ext cx="8385444" cy="6840915"/>
            <a:chOff x="1675337" y="-4762"/>
            <a:chExt cx="8385444" cy="6840915"/>
          </a:xfrm>
        </p:grpSpPr>
        <p:grpSp>
          <p:nvGrpSpPr>
            <p:cNvPr id="2" name="Logo Shapes"/>
            <p:cNvGrpSpPr/>
            <p:nvPr userDrawn="1"/>
          </p:nvGrpSpPr>
          <p:grpSpPr>
            <a:xfrm>
              <a:off x="1904332" y="-4762"/>
              <a:ext cx="8156449" cy="6784848"/>
              <a:chOff x="1733808" y="190516"/>
              <a:chExt cx="7414954" cy="5986630"/>
            </a:xfrm>
          </p:grpSpPr>
          <p:sp>
            <p:nvSpPr>
              <p:cNvPr id="8" name="Rectangle 1"/>
              <p:cNvSpPr>
                <a:spLocks noChangeArrowheads="1"/>
              </p:cNvSpPr>
              <p:nvPr/>
            </p:nvSpPr>
            <p:spPr bwMode="gray">
              <a:xfrm>
                <a:off x="1733809" y="4160087"/>
                <a:ext cx="7414953" cy="2017059"/>
              </a:xfrm>
              <a:prstGeom prst="rect">
                <a:avLst/>
              </a:prstGeom>
              <a:solidFill>
                <a:srgbClr val="F3BE26"/>
              </a:solidFill>
              <a:ln w="0">
                <a:noFill/>
                <a:prstDash val="solid"/>
                <a:miter lim="800000"/>
              </a:ln>
            </p:spPr>
            <p:txBody>
              <a:bodyPr vert="horz" wrap="square" lIns="91440" tIns="45720" rIns="91440" bIns="45720" numCol="1" anchor="t" anchorCtr="0" compatLnSpc="1"/>
              <a:lstStyle/>
              <a:p>
                <a:endParaRPr lang="zh-CN" altLang="en-US" dirty="0"/>
              </a:p>
            </p:txBody>
          </p:sp>
          <p:sp>
            <p:nvSpPr>
              <p:cNvPr id="17" name="Rectangle 2"/>
              <p:cNvSpPr>
                <a:spLocks noChangeArrowheads="1"/>
              </p:cNvSpPr>
              <p:nvPr/>
            </p:nvSpPr>
            <p:spPr bwMode="gray">
              <a:xfrm>
                <a:off x="1733808" y="190516"/>
                <a:ext cx="5677593" cy="5972539"/>
              </a:xfrm>
              <a:prstGeom prst="rect">
                <a:avLst/>
              </a:prstGeom>
              <a:solidFill>
                <a:srgbClr val="EE9C34"/>
              </a:solidFill>
              <a:ln w="0">
                <a:noFill/>
                <a:prstDash val="solid"/>
                <a:miter lim="800000"/>
              </a:ln>
            </p:spPr>
            <p:txBody>
              <a:bodyPr vert="horz" wrap="square" lIns="91440" tIns="45720" rIns="91440" bIns="45720" numCol="1" anchor="t" anchorCtr="0" compatLnSpc="1"/>
              <a:lstStyle/>
              <a:p>
                <a:endParaRPr lang="zh-CN" altLang="en-US" dirty="0"/>
              </a:p>
            </p:txBody>
          </p:sp>
          <p:sp>
            <p:nvSpPr>
              <p:cNvPr id="9" name="Rectangle 3"/>
              <p:cNvSpPr>
                <a:spLocks noChangeArrowheads="1"/>
              </p:cNvSpPr>
              <p:nvPr/>
            </p:nvSpPr>
            <p:spPr bwMode="gray">
              <a:xfrm>
                <a:off x="1733809" y="3346372"/>
                <a:ext cx="6483928" cy="2814638"/>
              </a:xfrm>
              <a:prstGeom prst="rect">
                <a:avLst/>
              </a:prstGeom>
              <a:solidFill>
                <a:srgbClr val="F3BC87"/>
              </a:solidFill>
              <a:ln w="0">
                <a:noFill/>
                <a:prstDash val="solid"/>
                <a:miter lim="800000"/>
              </a:ln>
            </p:spPr>
            <p:txBody>
              <a:bodyPr vert="horz" wrap="square" lIns="91440" tIns="45720" rIns="91440" bIns="45720" numCol="1" anchor="t" anchorCtr="0" compatLnSpc="1"/>
              <a:lstStyle/>
              <a:p>
                <a:endParaRPr lang="zh-CN" altLang="en-US" dirty="0"/>
              </a:p>
            </p:txBody>
          </p:sp>
          <p:sp>
            <p:nvSpPr>
              <p:cNvPr id="11" name="Rectangle 4"/>
              <p:cNvSpPr>
                <a:spLocks noChangeArrowheads="1"/>
              </p:cNvSpPr>
              <p:nvPr/>
            </p:nvSpPr>
            <p:spPr bwMode="gray">
              <a:xfrm>
                <a:off x="1733808" y="1199045"/>
                <a:ext cx="5902037" cy="4970032"/>
              </a:xfrm>
              <a:prstGeom prst="rect">
                <a:avLst/>
              </a:prstGeom>
              <a:solidFill>
                <a:srgbClr val="E669A2"/>
              </a:solidFill>
              <a:ln w="0">
                <a:noFill/>
                <a:prstDash val="solid"/>
                <a:miter lim="800000"/>
              </a:ln>
            </p:spPr>
            <p:txBody>
              <a:bodyPr vert="horz" wrap="square" lIns="91440" tIns="45720" rIns="91440" bIns="45720" numCol="1" anchor="t" anchorCtr="0" compatLnSpc="1"/>
              <a:lstStyle/>
              <a:p>
                <a:endParaRPr lang="zh-CN" altLang="en-US" dirty="0"/>
              </a:p>
            </p:txBody>
          </p:sp>
          <p:sp>
            <p:nvSpPr>
              <p:cNvPr id="10" name="Rectangle 5"/>
              <p:cNvSpPr>
                <a:spLocks noChangeArrowheads="1"/>
              </p:cNvSpPr>
              <p:nvPr/>
            </p:nvSpPr>
            <p:spPr bwMode="gray">
              <a:xfrm>
                <a:off x="1733809" y="4160087"/>
                <a:ext cx="6483928" cy="2017059"/>
              </a:xfrm>
              <a:prstGeom prst="rect">
                <a:avLst/>
              </a:prstGeom>
              <a:solidFill>
                <a:srgbClr val="E88C14"/>
              </a:solidFill>
              <a:ln w="0">
                <a:noFill/>
                <a:prstDash val="solid"/>
                <a:miter lim="800000"/>
              </a:ln>
            </p:spPr>
            <p:txBody>
              <a:bodyPr vert="horz" wrap="square" lIns="91440" tIns="45720" rIns="91440" bIns="45720" numCol="1" anchor="t" anchorCtr="0" compatLnSpc="1"/>
              <a:lstStyle/>
              <a:p>
                <a:endParaRPr lang="zh-CN" altLang="en-US" dirty="0"/>
              </a:p>
            </p:txBody>
          </p:sp>
          <p:sp>
            <p:nvSpPr>
              <p:cNvPr id="12" name="Rectangle 6"/>
              <p:cNvSpPr>
                <a:spLocks noChangeArrowheads="1"/>
              </p:cNvSpPr>
              <p:nvPr/>
            </p:nvSpPr>
            <p:spPr bwMode="gray">
              <a:xfrm>
                <a:off x="1733808" y="3346372"/>
                <a:ext cx="5902037" cy="2814638"/>
              </a:xfrm>
              <a:prstGeom prst="rect">
                <a:avLst/>
              </a:prstGeom>
              <a:solidFill>
                <a:srgbClr val="DB4D56"/>
              </a:solidFill>
              <a:ln w="0">
                <a:noFill/>
                <a:prstDash val="solid"/>
                <a:miter lim="800000"/>
              </a:ln>
            </p:spPr>
            <p:txBody>
              <a:bodyPr vert="horz" wrap="square" lIns="91440" tIns="45720" rIns="91440" bIns="45720" numCol="1" anchor="t" anchorCtr="0" compatLnSpc="1"/>
              <a:lstStyle/>
              <a:p>
                <a:endParaRPr lang="zh-CN" altLang="en-US" dirty="0"/>
              </a:p>
            </p:txBody>
          </p:sp>
          <p:sp>
            <p:nvSpPr>
              <p:cNvPr id="14" name="Rectangle 7"/>
              <p:cNvSpPr>
                <a:spLocks noChangeArrowheads="1"/>
              </p:cNvSpPr>
              <p:nvPr/>
            </p:nvSpPr>
            <p:spPr bwMode="gray">
              <a:xfrm>
                <a:off x="1733808" y="1199045"/>
                <a:ext cx="5677593" cy="4970032"/>
              </a:xfrm>
              <a:prstGeom prst="rect">
                <a:avLst/>
              </a:prstGeom>
              <a:solidFill>
                <a:srgbClr val="D74021"/>
              </a:solidFill>
              <a:ln w="0">
                <a:noFill/>
                <a:prstDash val="solid"/>
                <a:miter lim="800000"/>
              </a:ln>
            </p:spPr>
            <p:txBody>
              <a:bodyPr vert="horz" wrap="square" lIns="91440" tIns="45720" rIns="91440" bIns="45720" numCol="1" anchor="t" anchorCtr="0" compatLnSpc="1"/>
              <a:lstStyle/>
              <a:p>
                <a:endParaRPr lang="zh-CN" altLang="en-US" dirty="0"/>
              </a:p>
            </p:txBody>
          </p:sp>
          <p:sp>
            <p:nvSpPr>
              <p:cNvPr id="13" name="Rectangle 8"/>
              <p:cNvSpPr>
                <a:spLocks noChangeArrowheads="1"/>
              </p:cNvSpPr>
              <p:nvPr/>
            </p:nvSpPr>
            <p:spPr bwMode="gray">
              <a:xfrm>
                <a:off x="1733808" y="4160087"/>
                <a:ext cx="5902037" cy="2017059"/>
              </a:xfrm>
              <a:prstGeom prst="rect">
                <a:avLst/>
              </a:prstGeom>
              <a:solidFill>
                <a:srgbClr val="D13A0D"/>
              </a:solidFill>
              <a:ln w="0">
                <a:noFill/>
                <a:prstDash val="solid"/>
                <a:miter lim="800000"/>
              </a:ln>
            </p:spPr>
            <p:txBody>
              <a:bodyPr vert="horz" wrap="square" lIns="91440" tIns="45720" rIns="91440" bIns="45720" numCol="1" anchor="t" anchorCtr="0" compatLnSpc="1"/>
              <a:lstStyle/>
              <a:p>
                <a:endParaRPr lang="zh-CN" altLang="en-US" dirty="0"/>
              </a:p>
            </p:txBody>
          </p:sp>
          <p:sp>
            <p:nvSpPr>
              <p:cNvPr id="15" name="Rectangle 9"/>
              <p:cNvSpPr>
                <a:spLocks noChangeArrowheads="1"/>
              </p:cNvSpPr>
              <p:nvPr/>
            </p:nvSpPr>
            <p:spPr bwMode="gray">
              <a:xfrm>
                <a:off x="1733808" y="3346372"/>
                <a:ext cx="5677593" cy="2814638"/>
              </a:xfrm>
              <a:prstGeom prst="rect">
                <a:avLst/>
              </a:prstGeom>
              <a:solidFill>
                <a:srgbClr val="CD2F12"/>
              </a:solidFill>
              <a:ln w="0">
                <a:noFill/>
                <a:prstDash val="solid"/>
                <a:miter lim="800000"/>
              </a:ln>
            </p:spPr>
            <p:txBody>
              <a:bodyPr vert="horz" wrap="square" lIns="91440" tIns="45720" rIns="91440" bIns="45720" numCol="1" anchor="t" anchorCtr="0" compatLnSpc="1"/>
              <a:lstStyle/>
              <a:p>
                <a:endParaRPr lang="zh-CN" altLang="en-US" dirty="0"/>
              </a:p>
            </p:txBody>
          </p:sp>
          <p:sp>
            <p:nvSpPr>
              <p:cNvPr id="27" name="Rectangle 10"/>
              <p:cNvSpPr>
                <a:spLocks noChangeArrowheads="1"/>
              </p:cNvSpPr>
              <p:nvPr userDrawn="1"/>
            </p:nvSpPr>
            <p:spPr bwMode="gray">
              <a:xfrm>
                <a:off x="1733809" y="4160087"/>
                <a:ext cx="5677593" cy="2017059"/>
              </a:xfrm>
              <a:prstGeom prst="rect">
                <a:avLst/>
              </a:prstGeom>
              <a:solidFill>
                <a:srgbClr val="C42303"/>
              </a:solidFill>
              <a:ln w="0">
                <a:noFill/>
                <a:prstDash val="solid"/>
                <a:miter lim="800000"/>
              </a:ln>
            </p:spPr>
            <p:txBody>
              <a:bodyPr vert="horz" wrap="square" lIns="91440" tIns="45720" rIns="91440" bIns="45720" numCol="1" anchor="t" anchorCtr="0" compatLnSpc="1"/>
              <a:lstStyle/>
              <a:p>
                <a:endParaRPr lang="zh-CN" altLang="en-US" dirty="0"/>
              </a:p>
            </p:txBody>
          </p:sp>
          <p:sp>
            <p:nvSpPr>
              <p:cNvPr id="7" name="Rectangle 11"/>
              <p:cNvSpPr>
                <a:spLocks noChangeArrowheads="1"/>
              </p:cNvSpPr>
              <p:nvPr/>
            </p:nvSpPr>
            <p:spPr bwMode="gray">
              <a:xfrm>
                <a:off x="1733809" y="4426339"/>
                <a:ext cx="2078182" cy="1750807"/>
              </a:xfrm>
              <a:prstGeom prst="rect">
                <a:avLst/>
              </a:prstGeom>
              <a:solidFill>
                <a:srgbClr val="9A1702"/>
              </a:solidFill>
              <a:ln w="0">
                <a:noFill/>
                <a:prstDash val="solid"/>
                <a:miter lim="800000"/>
              </a:ln>
            </p:spPr>
            <p:txBody>
              <a:bodyPr vert="horz" wrap="square" lIns="91440" tIns="45720" rIns="91440" bIns="45720" numCol="1" anchor="t" anchorCtr="0" compatLnSpc="1"/>
              <a:lstStyle/>
              <a:p>
                <a:endParaRPr lang="zh-CN" altLang="en-US" dirty="0"/>
              </a:p>
            </p:txBody>
          </p:sp>
        </p:grpSp>
        <p:sp>
          <p:nvSpPr>
            <p:cNvPr id="29" name="Rectangle 0"/>
            <p:cNvSpPr>
              <a:spLocks noChangeArrowheads="1"/>
            </p:cNvSpPr>
            <p:nvPr userDrawn="1"/>
          </p:nvSpPr>
          <p:spPr bwMode="black">
            <a:xfrm>
              <a:off x="1675337" y="6778803"/>
              <a:ext cx="228600" cy="57350"/>
            </a:xfrm>
            <a:prstGeom prst="rect">
              <a:avLst/>
            </a:prstGeom>
            <a:solidFill>
              <a:srgbClr val="A10000"/>
            </a:solidFill>
            <a:ln w="0">
              <a:noFill/>
              <a:prstDash val="solid"/>
              <a:miter lim="800000"/>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sp>
        <p:nvSpPr>
          <p:cNvPr id="25" name="Descriptor"/>
          <p:cNvSpPr txBox="1"/>
          <p:nvPr userDrawn="1">
            <p:custDataLst>
              <p:tags r:id="rId2"/>
            </p:custDataLst>
          </p:nvPr>
        </p:nvSpPr>
        <p:spPr bwMode="white">
          <a:xfrm>
            <a:off x="2057400" y="841248"/>
            <a:ext cx="65" cy="153888"/>
          </a:xfrm>
          <a:prstGeom prst="rect">
            <a:avLst/>
          </a:prstGeom>
          <a:noFill/>
        </p:spPr>
        <p:txBody>
          <a:bodyPr wrap="none" lIns="0" tIns="0" rIns="0" bIns="0" rtlCol="0" anchor="b">
            <a:spAutoFit/>
          </a:bodyPr>
          <a:lstStyle/>
          <a:p>
            <a:pPr indent="-274320" algn="l"/>
            <a:endParaRPr lang="zh-CN" altLang="en-US" sz="1000" dirty="0">
              <a:solidFill>
                <a:schemeClr val="bg1"/>
              </a:solidFill>
            </a:endParaRPr>
          </a:p>
        </p:txBody>
      </p:sp>
      <p:sp>
        <p:nvSpPr>
          <p:cNvPr id="21" name="Title"/>
          <p:cNvSpPr>
            <a:spLocks noGrp="1"/>
          </p:cNvSpPr>
          <p:nvPr userDrawn="1">
            <p:ph type="ctrTitle" hasCustomPrompt="1"/>
            <p:custDataLst>
              <p:tags r:id="rId3"/>
            </p:custDataLst>
          </p:nvPr>
        </p:nvSpPr>
        <p:spPr bwMode="white">
          <a:xfrm>
            <a:off x="2057400" y="1219200"/>
            <a:ext cx="5943600" cy="507831"/>
          </a:xfrm>
        </p:spPr>
        <p:txBody>
          <a:bodyPr anchor="t" anchorCtr="0">
            <a:spAutoFit/>
          </a:bodyPr>
          <a:lstStyle>
            <a:lvl1pPr>
              <a:lnSpc>
                <a:spcPct val="100000"/>
              </a:lnSpc>
              <a:defRPr sz="3300" b="1" i="1" baseline="0">
                <a:solidFill>
                  <a:schemeClr val="bg1"/>
                </a:solidFill>
              </a:defRPr>
            </a:lvl1pPr>
          </a:lstStyle>
          <a:p>
            <a:r>
              <a:rPr lang="en-US" altLang="zh-CN" noProof="0"/>
              <a:t>Presentation Title</a:t>
            </a:r>
            <a:endParaRPr lang="zh-CN" altLang="en-US" noProof="0" dirty="0"/>
          </a:p>
        </p:txBody>
      </p:sp>
      <p:sp>
        <p:nvSpPr>
          <p:cNvPr id="22" name="Subtitle"/>
          <p:cNvSpPr>
            <a:spLocks noGrp="1"/>
          </p:cNvSpPr>
          <p:nvPr userDrawn="1">
            <p:ph type="subTitle" idx="1" hasCustomPrompt="1"/>
            <p:custDataLst>
              <p:tags r:id="rId4"/>
            </p:custDataLst>
          </p:nvPr>
        </p:nvSpPr>
        <p:spPr bwMode="white">
          <a:xfrm>
            <a:off x="2057400" y="1752752"/>
            <a:ext cx="5943600" cy="457048"/>
          </a:xfrm>
        </p:spPr>
        <p:txBody>
          <a:bodyPr>
            <a:spAutoFit/>
          </a:bodyPr>
          <a:lstStyle>
            <a:lvl1pPr marL="0" marR="0" indent="0" algn="l" defTabSz="1018540" rtl="0" eaLnBrk="1" fontAlgn="auto" latinLnBrk="0" hangingPunct="1">
              <a:lnSpc>
                <a:spcPct val="90000"/>
              </a:lnSpc>
              <a:spcBef>
                <a:spcPts val="0"/>
              </a:spcBef>
              <a:spcAft>
                <a:spcPts val="0"/>
              </a:spcAft>
              <a:buClr>
                <a:schemeClr val="tx1"/>
              </a:buClr>
              <a:buSzTx/>
              <a:buFontTx/>
              <a:buNone/>
              <a:defRPr sz="3300" baseline="0">
                <a:solidFill>
                  <a:schemeClr val="bg1"/>
                </a:solidFill>
                <a:latin typeface="+mj-lt"/>
              </a:defRPr>
            </a:lvl1pPr>
            <a:lvl2pPr marL="0" indent="0" algn="l">
              <a:buNone/>
              <a:defRPr sz="2000">
                <a:solidFill>
                  <a:schemeClr val="bg1"/>
                </a:solidFill>
                <a:latin typeface="+mj-lt"/>
              </a:defRPr>
            </a:lvl2pPr>
            <a:lvl3pPr marL="509270" indent="0" algn="l">
              <a:buNone/>
              <a:defRPr sz="2000">
                <a:solidFill>
                  <a:schemeClr val="bg1"/>
                </a:solidFill>
                <a:latin typeface="+mj-lt"/>
              </a:defRPr>
            </a:lvl3pPr>
            <a:lvl4pPr marL="1018540" indent="0" algn="l">
              <a:buNone/>
              <a:defRPr sz="2000">
                <a:solidFill>
                  <a:schemeClr val="bg1"/>
                </a:solidFill>
                <a:latin typeface="+mj-lt"/>
              </a:defRPr>
            </a:lvl4pPr>
            <a:lvl5pPr marL="1528445" indent="0" algn="l">
              <a:buNone/>
              <a:defRPr sz="2000">
                <a:solidFill>
                  <a:schemeClr val="bg1"/>
                </a:solidFill>
                <a:latin typeface="+mj-lt"/>
              </a:defRPr>
            </a:lvl5pPr>
            <a:lvl6pPr marL="2037715" indent="0" algn="l">
              <a:buNone/>
              <a:defRPr sz="2000">
                <a:solidFill>
                  <a:schemeClr val="bg1"/>
                </a:solidFill>
                <a:latin typeface="+mj-lt"/>
              </a:defRPr>
            </a:lvl6pPr>
            <a:lvl7pPr marL="2546985" indent="0" algn="l">
              <a:buNone/>
              <a:defRPr sz="2000">
                <a:solidFill>
                  <a:schemeClr val="bg1"/>
                </a:solidFill>
                <a:latin typeface="+mj-lt"/>
              </a:defRPr>
            </a:lvl7pPr>
            <a:lvl8pPr marL="3056255" indent="0" algn="l">
              <a:buNone/>
              <a:defRPr sz="2000">
                <a:solidFill>
                  <a:schemeClr val="bg1"/>
                </a:solidFill>
                <a:latin typeface="+mj-lt"/>
              </a:defRPr>
            </a:lvl8pPr>
            <a:lvl9pPr marL="3566160" indent="0" algn="l">
              <a:buNone/>
              <a:defRPr sz="2000">
                <a:solidFill>
                  <a:schemeClr val="bg1"/>
                </a:solidFill>
                <a:latin typeface="+mj-lt"/>
              </a:defRPr>
            </a:lvl9pPr>
          </a:lstStyle>
          <a:p>
            <a:r>
              <a:rPr lang="en-US" altLang="zh-CN" noProof="0"/>
              <a:t>Subtitle</a:t>
            </a:r>
            <a:endParaRPr lang="zh-CN" altLang="en-US" noProof="0" dirty="0"/>
          </a:p>
        </p:txBody>
      </p:sp>
      <p:sp>
        <p:nvSpPr>
          <p:cNvPr id="26" name="Confidentiality stamp"/>
          <p:cNvSpPr txBox="1"/>
          <p:nvPr userDrawn="1">
            <p:custDataLst>
              <p:tags r:id="rId5"/>
            </p:custDataLst>
          </p:nvPr>
        </p:nvSpPr>
        <p:spPr bwMode="black">
          <a:xfrm>
            <a:off x="530351" y="3730752"/>
            <a:ext cx="1225296" cy="153888"/>
          </a:xfrm>
          <a:prstGeom prst="rect">
            <a:avLst/>
          </a:prstGeom>
          <a:noFill/>
        </p:spPr>
        <p:txBody>
          <a:bodyPr wrap="square" lIns="0" tIns="0" rIns="0" bIns="0" rtlCol="0">
            <a:spAutoFit/>
          </a:bodyPr>
          <a:lstStyle/>
          <a:p>
            <a:pPr indent="-305435" algn="l">
              <a:spcAft>
                <a:spcPts val="1005"/>
              </a:spcAft>
            </a:pPr>
            <a:endParaRPr lang="zh-CN" altLang="en-US" sz="1000" i="1" dirty="0">
              <a:latin typeface="Georgia" panose="02040502050405020303" pitchFamily="18" charset="0"/>
              <a:cs typeface="Arial" panose="020B0604020202020204" pitchFamily="34" charset="0"/>
            </a:endParaRPr>
          </a:p>
        </p:txBody>
      </p:sp>
      <p:sp>
        <p:nvSpPr>
          <p:cNvPr id="35" name="Draft stamp"/>
          <p:cNvSpPr txBox="1"/>
          <p:nvPr userDrawn="1">
            <p:custDataLst>
              <p:tags r:id="rId6"/>
            </p:custDataLst>
          </p:nvPr>
        </p:nvSpPr>
        <p:spPr bwMode="black">
          <a:xfrm>
            <a:off x="530352" y="4041648"/>
            <a:ext cx="1222248" cy="292388"/>
          </a:xfrm>
          <a:prstGeom prst="rect">
            <a:avLst/>
          </a:prstGeom>
          <a:noFill/>
          <a:ln>
            <a:noFill/>
          </a:ln>
        </p:spPr>
        <p:txBody>
          <a:bodyPr wrap="square" lIns="0" tIns="0" rIns="0" bIns="137160" rtlCol="0" anchor="t" anchorCtr="0">
            <a:spAutoFit/>
          </a:bodyPr>
          <a:lstStyle/>
          <a:p>
            <a:pPr algn="l">
              <a:lnSpc>
                <a:spcPct val="100000"/>
              </a:lnSpc>
            </a:pPr>
            <a:endParaRPr lang="zh-CN" altLang="en-US" sz="1000" b="1" i="1" dirty="0">
              <a:latin typeface="Georgia" panose="02040502050405020303" pitchFamily="18" charset="0"/>
            </a:endParaRPr>
          </a:p>
        </p:txBody>
      </p:sp>
      <p:sp>
        <p:nvSpPr>
          <p:cNvPr id="28" name="Report Date"/>
          <p:cNvSpPr txBox="1"/>
          <p:nvPr userDrawn="1">
            <p:custDataLst>
              <p:tags r:id="rId7"/>
            </p:custDataLst>
          </p:nvPr>
        </p:nvSpPr>
        <p:spPr bwMode="black">
          <a:xfrm>
            <a:off x="530352" y="4343400"/>
            <a:ext cx="1222248" cy="153888"/>
          </a:xfrm>
          <a:prstGeom prst="rect">
            <a:avLst/>
          </a:prstGeom>
          <a:noFill/>
          <a:ln>
            <a:noFill/>
          </a:ln>
        </p:spPr>
        <p:txBody>
          <a:bodyPr wrap="square" lIns="0" tIns="0" rIns="0" bIns="0" rtlCol="0">
            <a:spAutoFit/>
          </a:bodyPr>
          <a:lstStyle/>
          <a:p>
            <a:pPr algn="l"/>
            <a:endParaRPr lang="zh-CN" altLang="en-US" sz="1000" i="1">
              <a:latin typeface="Georgia" panose="02040502050405020303" pitchFamily="18" charset="0"/>
            </a:endParaRPr>
          </a:p>
        </p:txBody>
      </p:sp>
      <p:cxnSp>
        <p:nvCxnSpPr>
          <p:cNvPr id="34" name="Frame Line"/>
          <p:cNvCxnSpPr/>
          <p:nvPr userDrawn="1"/>
        </p:nvCxnSpPr>
        <p:spPr bwMode="black">
          <a:xfrm flipV="1">
            <a:off x="381000" y="3575844"/>
            <a:ext cx="1371600" cy="144000"/>
          </a:xfrm>
          <a:prstGeom prst="bentConnector3">
            <a:avLst>
              <a:gd name="adj1" fmla="val -174"/>
            </a:avLst>
          </a:prstGeom>
          <a:ln w="12700" cap="rnd">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33" name="Cover image"/>
          <p:cNvSpPr txBox="1"/>
          <p:nvPr userDrawn="1">
            <p:custDataLst>
              <p:tags r:id="rId8"/>
            </p:custDataLst>
          </p:nvPr>
        </p:nvSpPr>
        <p:spPr>
          <a:xfrm>
            <a:off x="1904333" y="3570926"/>
            <a:ext cx="6739128" cy="3209544"/>
          </a:xfrm>
          <a:prstGeom prst="rect">
            <a:avLst/>
          </a:prstGeom>
          <a:noFill/>
          <a:ln w="3175">
            <a:noFill/>
          </a:ln>
        </p:spPr>
        <p:txBody>
          <a:bodyPr wrap="square" lIns="0" tIns="0" rIns="0" bIns="0" rtlCol="0">
            <a:noAutofit/>
          </a:bodyPr>
          <a:lstStyle/>
          <a:p>
            <a:pPr indent="-305435">
              <a:spcAft>
                <a:spcPts val="1005"/>
              </a:spcAft>
            </a:pPr>
            <a:endParaRPr lang="zh-CN" altLang="en-US" sz="2200" dirty="0">
              <a:latin typeface="Georgia" panose="02040502050405020303" pitchFamily="18"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One">
    <p:spTree>
      <p:nvGrpSpPr>
        <p:cNvPr id="1" name=""/>
        <p:cNvGrpSpPr/>
        <p:nvPr/>
      </p:nvGrpSpPr>
      <p:grpSpPr>
        <a:xfrm>
          <a:off x="0" y="0"/>
          <a:ext cx="0" cy="0"/>
          <a:chOff x="0" y="0"/>
          <a:chExt cx="0" cy="0"/>
        </a:xfrm>
      </p:grpSpPr>
      <p:sp>
        <p:nvSpPr>
          <p:cNvPr id="14" name="Title 23"/>
          <p:cNvSpPr>
            <a:spLocks noGrp="1"/>
          </p:cNvSpPr>
          <p:nvPr>
            <p:ph type="title" hasCustomPrompt="1"/>
          </p:nvPr>
        </p:nvSpPr>
        <p:spPr/>
        <p:txBody>
          <a:bodyPr/>
          <a:lstStyle/>
          <a:p>
            <a:r>
              <a:rPr lang="en-US" altLang="zh-CN" noProof="0"/>
              <a:t>Insert banner statement here</a:t>
            </a:r>
            <a:endParaRPr lang="zh-CN" altLang="en-US" noProof="0"/>
          </a:p>
        </p:txBody>
      </p:sp>
      <p:sp>
        <p:nvSpPr>
          <p:cNvPr id="31" name="Content Placeholder 2"/>
          <p:cNvSpPr>
            <a:spLocks noGrp="1"/>
          </p:cNvSpPr>
          <p:nvPr>
            <p:ph sz="quarter" idx="15"/>
            <p:custDataLst>
              <p:tags r:id="rId2"/>
            </p:custDataLst>
          </p:nvPr>
        </p:nvSpPr>
        <p:spPr>
          <a:xfrm>
            <a:off x="530352" y="2212848"/>
            <a:ext cx="8997696" cy="4416552"/>
          </a:xfrm>
        </p:spPr>
        <p:txBody>
          <a:bodyPr/>
          <a:lstStyle>
            <a:lvl1pPr>
              <a:defRPr baseline="0"/>
            </a:lvl1pPr>
            <a:lvl5pPr>
              <a:defRPr baseline="0"/>
            </a:lvl5pPr>
            <a:lvl6pPr>
              <a:buAutoNum type="arabicPeriod"/>
              <a:defRPr/>
            </a:lvl6pPr>
            <a:lvl7pPr>
              <a:buAutoNum type="alphaLcPeriod"/>
              <a:defRPr/>
            </a:lvl7pPr>
            <a:lvl8pPr>
              <a:buAutoNum type="romanLcPeriod"/>
              <a:defRPr/>
            </a:lvl8pPr>
          </a:lstStyle>
          <a:p>
            <a:pPr lvl="0"/>
            <a:r>
              <a:rPr lang="en-US" altLang="zh-CN" noProof="0"/>
              <a:t>Click to edit Master text styles</a:t>
            </a:r>
            <a:endParaRPr lang="en-US" altLang="zh-CN" noProof="0"/>
          </a:p>
          <a:p>
            <a:pPr lvl="1"/>
            <a:r>
              <a:rPr lang="en-US" altLang="zh-CN" noProof="0"/>
              <a:t>Second level</a:t>
            </a:r>
            <a:endParaRPr lang="en-US" altLang="zh-CN" noProof="0"/>
          </a:p>
          <a:p>
            <a:pPr lvl="2"/>
            <a:r>
              <a:rPr lang="en-US" altLang="zh-CN" noProof="0"/>
              <a:t>Third level</a:t>
            </a:r>
            <a:endParaRPr lang="en-US" altLang="zh-CN" noProof="0"/>
          </a:p>
          <a:p>
            <a:pPr lvl="3"/>
            <a:r>
              <a:rPr lang="en-US" altLang="zh-CN" noProof="0"/>
              <a:t>Fourth level</a:t>
            </a:r>
            <a:endParaRPr lang="en-US" altLang="zh-CN" noProof="0"/>
          </a:p>
          <a:p>
            <a:pPr lvl="4"/>
            <a:r>
              <a:rPr lang="en-US" altLang="zh-CN" noProof="0"/>
              <a:t>Fifth level</a:t>
            </a:r>
            <a:endParaRPr lang="zh-CN" altLang="en-US" noProof="0"/>
          </a:p>
        </p:txBody>
      </p:sp>
      <p:sp>
        <p:nvSpPr>
          <p:cNvPr id="37" name="Page Number"/>
          <p:cNvSpPr txBox="1"/>
          <p:nvPr userDrawn="1">
            <p:custDataLst>
              <p:tags r:id="rId3"/>
            </p:custDataLst>
          </p:nvPr>
        </p:nvSpPr>
        <p:spPr>
          <a:xfrm>
            <a:off x="9523978" y="7263477"/>
            <a:ext cx="65" cy="169277"/>
          </a:xfrm>
          <a:prstGeom prst="rect">
            <a:avLst/>
          </a:prstGeom>
          <a:noFill/>
        </p:spPr>
        <p:txBody>
          <a:bodyPr wrap="none" lIns="0" tIns="0" rIns="0" bIns="0" rtlCol="0">
            <a:spAutoFit/>
          </a:bodyPr>
          <a:lstStyle/>
          <a:p>
            <a:pPr indent="-305435" algn="r">
              <a:spcAft>
                <a:spcPts val="1005"/>
              </a:spcAft>
            </a:pPr>
            <a:endParaRPr lang="zh-CN" altLang="en-US" sz="1100" noProof="1">
              <a:latin typeface="+mn-lt"/>
            </a:endParaRPr>
          </a:p>
        </p:txBody>
      </p:sp>
      <p:sp>
        <p:nvSpPr>
          <p:cNvPr id="34" name="PwC Text"/>
          <p:cNvSpPr txBox="1"/>
          <p:nvPr userDrawn="1"/>
        </p:nvSpPr>
        <p:spPr>
          <a:xfrm>
            <a:off x="530352" y="7262027"/>
            <a:ext cx="301752" cy="172720"/>
          </a:xfrm>
          <a:prstGeom prst="rect">
            <a:avLst/>
          </a:prstGeom>
          <a:noFill/>
        </p:spPr>
        <p:txBody>
          <a:bodyPr wrap="none" lIns="0" tIns="0" rIns="0" bIns="0" rtlCol="0">
            <a:noAutofit/>
          </a:bodyPr>
          <a:lstStyle/>
          <a:p>
            <a:pPr indent="-305435">
              <a:spcAft>
                <a:spcPts val="1005"/>
              </a:spcAft>
            </a:pPr>
            <a:r>
              <a:rPr lang="en-US" altLang="zh-CN" sz="1100" noProof="1">
                <a:latin typeface="+mn-lt"/>
              </a:rPr>
              <a:t> </a:t>
            </a:r>
            <a:endParaRPr lang="zh-CN" altLang="en-US" sz="1100" noProof="1">
              <a:latin typeface="+mn-lt"/>
            </a:endParaRPr>
          </a:p>
        </p:txBody>
      </p:sp>
      <p:sp>
        <p:nvSpPr>
          <p:cNvPr id="36" name="Report Date"/>
          <p:cNvSpPr txBox="1"/>
          <p:nvPr userDrawn="1">
            <p:custDataLst>
              <p:tags r:id="rId4"/>
            </p:custDataLst>
          </p:nvPr>
        </p:nvSpPr>
        <p:spPr>
          <a:xfrm>
            <a:off x="8238744" y="7096508"/>
            <a:ext cx="1283531" cy="169277"/>
          </a:xfrm>
          <a:prstGeom prst="rect">
            <a:avLst/>
          </a:prstGeom>
          <a:noFill/>
        </p:spPr>
        <p:txBody>
          <a:bodyPr wrap="square" lIns="0" tIns="0" rIns="0" bIns="0" rtlCol="0">
            <a:spAutoFit/>
          </a:bodyPr>
          <a:lstStyle/>
          <a:p>
            <a:pPr indent="-305435" algn="r">
              <a:spcAft>
                <a:spcPts val="1005"/>
              </a:spcAft>
            </a:pPr>
            <a:r>
              <a:rPr lang="zh-CN" altLang="en-US" sz="1100" noProof="1">
                <a:latin typeface="+mn-lt"/>
              </a:rPr>
              <a:t>一月 </a:t>
            </a:r>
            <a:r>
              <a:rPr lang="en-US" altLang="zh-CN" sz="1100" noProof="1">
                <a:latin typeface="+mn-lt"/>
              </a:rPr>
              <a:t>20XX</a:t>
            </a:r>
            <a:endParaRPr lang="zh-CN" altLang="en-US" sz="1100" noProof="1">
              <a:latin typeface="+mn-lt"/>
            </a:endParaRPr>
          </a:p>
        </p:txBody>
      </p:sp>
      <p:sp>
        <p:nvSpPr>
          <p:cNvPr id="33" name="Section Footer"/>
          <p:cNvSpPr txBox="1"/>
          <p:nvPr userDrawn="1">
            <p:custDataLst>
              <p:tags r:id="rId5"/>
            </p:custDataLst>
          </p:nvPr>
        </p:nvSpPr>
        <p:spPr>
          <a:xfrm>
            <a:off x="531977" y="7094069"/>
            <a:ext cx="65" cy="169277"/>
          </a:xfrm>
          <a:prstGeom prst="rect">
            <a:avLst/>
          </a:prstGeom>
          <a:noFill/>
        </p:spPr>
        <p:txBody>
          <a:bodyPr wrap="none" lIns="0" tIns="0" rIns="0" bIns="0" rtlCol="0">
            <a:spAutoFit/>
          </a:bodyPr>
          <a:lstStyle/>
          <a:p>
            <a:pPr indent="-305435" algn="l">
              <a:spcAft>
                <a:spcPts val="1005"/>
              </a:spcAft>
            </a:pPr>
            <a:endParaRPr lang="zh-CN" altLang="en-US" sz="1100" noProof="1">
              <a:latin typeface="+mn-lt"/>
            </a:endParaRPr>
          </a:p>
        </p:txBody>
      </p:sp>
      <p:sp>
        <p:nvSpPr>
          <p:cNvPr id="18" name="Disclaimer" hidden="1"/>
          <p:cNvSpPr txBox="1"/>
          <p:nvPr userDrawn="1">
            <p:custDataLst>
              <p:tags r:id="rId6"/>
            </p:custDataLst>
          </p:nvPr>
        </p:nvSpPr>
        <p:spPr>
          <a:xfrm>
            <a:off x="5102352" y="7261640"/>
            <a:ext cx="3017520" cy="169277"/>
          </a:xfrm>
          <a:prstGeom prst="rect">
            <a:avLst/>
          </a:prstGeom>
          <a:noFill/>
        </p:spPr>
        <p:txBody>
          <a:bodyPr wrap="square" lIns="0" tIns="0" rIns="0" bIns="0" rtlCol="0" anchor="b" anchorCtr="0">
            <a:spAutoFit/>
          </a:bodyPr>
          <a:lstStyle/>
          <a:p>
            <a:pPr algn="l"/>
            <a:endParaRPr lang="zh-CN" altLang="en-US" sz="1100" noProof="1"/>
          </a:p>
        </p:txBody>
      </p:sp>
      <p:sp>
        <p:nvSpPr>
          <p:cNvPr id="35" name="Presentation Disclaimer" hidden="1"/>
          <p:cNvSpPr txBox="1"/>
          <p:nvPr userDrawn="1">
            <p:custDataLst>
              <p:tags r:id="rId7"/>
            </p:custDataLst>
          </p:nvPr>
        </p:nvSpPr>
        <p:spPr>
          <a:xfrm>
            <a:off x="531977" y="6928122"/>
            <a:ext cx="8884920" cy="169277"/>
          </a:xfrm>
          <a:prstGeom prst="rect">
            <a:avLst/>
          </a:prstGeom>
          <a:noFill/>
        </p:spPr>
        <p:txBody>
          <a:bodyPr wrap="square" lIns="0" tIns="0" rIns="0" bIns="0" rtlCol="0" anchor="t" anchorCtr="0">
            <a:spAutoFit/>
          </a:bodyPr>
          <a:lstStyle/>
          <a:p>
            <a:pPr algn="l"/>
            <a:endParaRPr lang="zh-CN" altLang="en-US" sz="1100" noProof="1"/>
          </a:p>
        </p:txBody>
      </p:sp>
      <p:sp>
        <p:nvSpPr>
          <p:cNvPr id="12" name="Draft stamp" hidden="1"/>
          <p:cNvSpPr txBox="1"/>
          <p:nvPr userDrawn="1">
            <p:custDataLst>
              <p:tags r:id="rId8"/>
            </p:custDataLst>
          </p:nvPr>
        </p:nvSpPr>
        <p:spPr>
          <a:xfrm>
            <a:off x="9159384" y="792000"/>
            <a:ext cx="362279" cy="200055"/>
          </a:xfrm>
          <a:prstGeom prst="rect">
            <a:avLst/>
          </a:prstGeom>
          <a:noFill/>
        </p:spPr>
        <p:txBody>
          <a:bodyPr wrap="none" lIns="0" tIns="0" rIns="0" bIns="0" rtlCol="0">
            <a:spAutoFit/>
          </a:bodyPr>
          <a:lstStyle/>
          <a:p>
            <a:pPr indent="-305435" algn="r">
              <a:spcAft>
                <a:spcPts val="1005"/>
              </a:spcAft>
            </a:pPr>
            <a:r>
              <a:rPr lang="en-US" altLang="zh-CN" sz="1300" noProof="1">
                <a:latin typeface="+mn-lt"/>
                <a:ea typeface="Cambria Math" panose="02040503050406030204" pitchFamily="18" charset="0"/>
              </a:rPr>
              <a:t>Draft</a:t>
            </a:r>
            <a:endParaRPr lang="zh-CN" altLang="en-US" sz="1300" noProof="1">
              <a:latin typeface="+mn-lt"/>
              <a:ea typeface="Cambria Math" panose="02040503050406030204" pitchFamily="18" charset="0"/>
            </a:endParaRPr>
          </a:p>
        </p:txBody>
      </p:sp>
      <p:sp>
        <p:nvSpPr>
          <p:cNvPr id="11" name="Section Header"/>
          <p:cNvSpPr txBox="1"/>
          <p:nvPr userDrawn="1">
            <p:custDataLst>
              <p:tags r:id="rId9"/>
            </p:custDataLst>
          </p:nvPr>
        </p:nvSpPr>
        <p:spPr>
          <a:xfrm>
            <a:off x="521208" y="813600"/>
            <a:ext cx="65" cy="169277"/>
          </a:xfrm>
          <a:prstGeom prst="rect">
            <a:avLst/>
          </a:prstGeom>
          <a:noFill/>
        </p:spPr>
        <p:txBody>
          <a:bodyPr wrap="none" lIns="0" tIns="0" rIns="0" bIns="0" rtlCol="0">
            <a:spAutoFit/>
          </a:bodyPr>
          <a:lstStyle/>
          <a:p>
            <a:pPr indent="-305435">
              <a:spcAft>
                <a:spcPts val="1005"/>
              </a:spcAft>
            </a:pPr>
            <a:endParaRPr lang="zh-CN" altLang="en-US" sz="1100" noProof="1">
              <a:latin typeface="+mn-lt"/>
              <a:ea typeface="Cambria Math" panose="02040503050406030204" pitchFamily="18" charset="0"/>
            </a:endParaRPr>
          </a:p>
        </p:txBody>
      </p:sp>
      <p:cxnSp>
        <p:nvCxnSpPr>
          <p:cNvPr id="15" name="Frame Line"/>
          <p:cNvCxnSpPr/>
          <p:nvPr userDrawn="1"/>
        </p:nvCxnSpPr>
        <p:spPr>
          <a:xfrm flipV="1">
            <a:off x="381000" y="1026000"/>
            <a:ext cx="9144002" cy="144000"/>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Date/Filepath" hidden="1"/>
          <p:cNvSpPr txBox="1"/>
          <p:nvPr userDrawn="1">
            <p:custDataLst>
              <p:tags r:id="rId10"/>
            </p:custDataLst>
          </p:nvPr>
        </p:nvSpPr>
        <p:spPr>
          <a:xfrm>
            <a:off x="-1842027" y="530352"/>
            <a:ext cx="11363688" cy="153888"/>
          </a:xfrm>
          <a:prstGeom prst="rect">
            <a:avLst/>
          </a:prstGeom>
          <a:noFill/>
        </p:spPr>
        <p:txBody>
          <a:bodyPr wrap="none" lIns="0" tIns="0" rIns="0" bIns="0" rtlCol="0">
            <a:spAutoFit/>
          </a:bodyPr>
          <a:lstStyle/>
          <a:p>
            <a:pPr indent="-305435" algn="r">
              <a:spcAft>
                <a:spcPts val="1005"/>
              </a:spcAft>
            </a:pPr>
            <a:r>
              <a:rPr lang="en-US" altLang="zh-CN" sz="1000" noProof="1">
                <a:latin typeface="+mn-lt"/>
              </a:rPr>
              <a:t>20XX-01-19 C:\Users\Winston Xu\Documents\P w C 【PI】\Work\</a:t>
            </a:r>
            <a:r>
              <a:rPr lang="zh-CN" altLang="en-US" sz="1000" noProof="1">
                <a:latin typeface="+mn-lt"/>
              </a:rPr>
              <a:t>哈纳斯</a:t>
            </a:r>
            <a:r>
              <a:rPr lang="en-US" altLang="zh-CN" sz="1000" noProof="1">
                <a:latin typeface="+mn-lt"/>
              </a:rPr>
              <a:t>SSC Phase II\14 </a:t>
            </a:r>
            <a:r>
              <a:rPr lang="zh-CN" altLang="en-US" sz="1000" noProof="1">
                <a:latin typeface="+mn-lt"/>
              </a:rPr>
              <a:t>培训课程</a:t>
            </a:r>
            <a:r>
              <a:rPr lang="en-US" altLang="zh-CN" sz="1000" noProof="1">
                <a:latin typeface="+mn-lt"/>
              </a:rPr>
              <a:t>\Finance Processes and internal control\</a:t>
            </a:r>
            <a:r>
              <a:rPr lang="zh-CN" altLang="en-US" sz="1000" noProof="1">
                <a:latin typeface="+mn-lt"/>
              </a:rPr>
              <a:t>哈纳斯财务培训课 </a:t>
            </a:r>
            <a:r>
              <a:rPr lang="en-US" altLang="zh-CN" sz="1000" noProof="1">
                <a:latin typeface="+mn-lt"/>
              </a:rPr>
              <a:t>- </a:t>
            </a:r>
            <a:r>
              <a:rPr lang="zh-CN" altLang="en-US" sz="1000" noProof="1">
                <a:latin typeface="+mn-lt"/>
              </a:rPr>
              <a:t>财务流程和内部控制</a:t>
            </a:r>
            <a:r>
              <a:rPr lang="en-US" altLang="zh-CN" sz="1000" noProof="1">
                <a:latin typeface="+mn-lt"/>
              </a:rPr>
              <a:t>.20XX.1.14.v0.2.pptx</a:t>
            </a:r>
            <a:endParaRPr lang="zh-CN" altLang="en-US" sz="1000" noProof="1">
              <a:latin typeface="+mn-lt"/>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Two">
    <p:spTree>
      <p:nvGrpSpPr>
        <p:cNvPr id="1" name=""/>
        <p:cNvGrpSpPr/>
        <p:nvPr/>
      </p:nvGrpSpPr>
      <p:grpSpPr>
        <a:xfrm>
          <a:off x="0" y="0"/>
          <a:ext cx="0" cy="0"/>
          <a:chOff x="0" y="0"/>
          <a:chExt cx="0" cy="0"/>
        </a:xfrm>
      </p:grpSpPr>
      <p:sp>
        <p:nvSpPr>
          <p:cNvPr id="21" name="Title 23"/>
          <p:cNvSpPr>
            <a:spLocks noGrp="1"/>
          </p:cNvSpPr>
          <p:nvPr>
            <p:ph type="title" hasCustomPrompt="1"/>
          </p:nvPr>
        </p:nvSpPr>
        <p:spPr/>
        <p:txBody>
          <a:bodyPr/>
          <a:lstStyle/>
          <a:p>
            <a:r>
              <a:rPr lang="en-US" altLang="zh-CN" noProof="0"/>
              <a:t>Insert banner statement here</a:t>
            </a:r>
            <a:endParaRPr lang="zh-CN" altLang="en-US" noProof="0"/>
          </a:p>
        </p:txBody>
      </p:sp>
      <p:sp>
        <p:nvSpPr>
          <p:cNvPr id="28" name="Content Placeholder 2"/>
          <p:cNvSpPr>
            <a:spLocks noGrp="1"/>
          </p:cNvSpPr>
          <p:nvPr>
            <p:ph sz="quarter" idx="14"/>
            <p:custDataLst>
              <p:tags r:id="rId2"/>
            </p:custDataLst>
          </p:nvPr>
        </p:nvSpPr>
        <p:spPr>
          <a:xfrm>
            <a:off x="530352" y="2212848"/>
            <a:ext cx="4425696" cy="4416552"/>
          </a:xfrm>
        </p:spPr>
        <p:txBody>
          <a:bodyPr/>
          <a:lstStyle/>
          <a:p>
            <a:pPr lvl="0"/>
            <a:r>
              <a:rPr lang="en-US" altLang="zh-CN" noProof="0"/>
              <a:t>Click to edit Master text styles</a:t>
            </a:r>
            <a:endParaRPr lang="en-US" altLang="zh-CN" noProof="0"/>
          </a:p>
          <a:p>
            <a:pPr lvl="1"/>
            <a:r>
              <a:rPr lang="en-US" altLang="zh-CN" noProof="0"/>
              <a:t>Second level</a:t>
            </a:r>
            <a:endParaRPr lang="en-US" altLang="zh-CN" noProof="0"/>
          </a:p>
          <a:p>
            <a:pPr lvl="2"/>
            <a:r>
              <a:rPr lang="en-US" altLang="zh-CN" noProof="0"/>
              <a:t>Third level</a:t>
            </a:r>
            <a:endParaRPr lang="en-US" altLang="zh-CN" noProof="0"/>
          </a:p>
          <a:p>
            <a:pPr lvl="3"/>
            <a:r>
              <a:rPr lang="en-US" altLang="zh-CN" noProof="0"/>
              <a:t>Fourth level</a:t>
            </a:r>
            <a:endParaRPr lang="en-US" altLang="zh-CN" noProof="0"/>
          </a:p>
          <a:p>
            <a:pPr lvl="4"/>
            <a:r>
              <a:rPr lang="en-US" altLang="zh-CN" noProof="0"/>
              <a:t>Fifth level</a:t>
            </a:r>
            <a:endParaRPr lang="zh-CN" altLang="en-US" noProof="0"/>
          </a:p>
        </p:txBody>
      </p:sp>
      <p:sp>
        <p:nvSpPr>
          <p:cNvPr id="31" name="Content Placeholder 3"/>
          <p:cNvSpPr>
            <a:spLocks noGrp="1"/>
          </p:cNvSpPr>
          <p:nvPr>
            <p:ph sz="quarter" idx="15"/>
            <p:custDataLst>
              <p:tags r:id="rId3"/>
            </p:custDataLst>
          </p:nvPr>
        </p:nvSpPr>
        <p:spPr>
          <a:xfrm>
            <a:off x="5102351" y="2212848"/>
            <a:ext cx="4425696" cy="4416552"/>
          </a:xfrm>
        </p:spPr>
        <p:txBody>
          <a:bodyPr/>
          <a:lstStyle/>
          <a:p>
            <a:pPr lvl="0"/>
            <a:r>
              <a:rPr lang="en-US" altLang="zh-CN" noProof="0"/>
              <a:t>Click to edit Master text styles</a:t>
            </a:r>
            <a:endParaRPr lang="en-US" altLang="zh-CN" noProof="0"/>
          </a:p>
          <a:p>
            <a:pPr lvl="1"/>
            <a:r>
              <a:rPr lang="en-US" altLang="zh-CN" noProof="0"/>
              <a:t>Second level</a:t>
            </a:r>
            <a:endParaRPr lang="en-US" altLang="zh-CN" noProof="0"/>
          </a:p>
          <a:p>
            <a:pPr lvl="2"/>
            <a:r>
              <a:rPr lang="en-US" altLang="zh-CN" noProof="0"/>
              <a:t>Third level</a:t>
            </a:r>
            <a:endParaRPr lang="en-US" altLang="zh-CN" noProof="0"/>
          </a:p>
          <a:p>
            <a:pPr lvl="3"/>
            <a:r>
              <a:rPr lang="en-US" altLang="zh-CN" noProof="0"/>
              <a:t>Fourth level</a:t>
            </a:r>
            <a:endParaRPr lang="en-US" altLang="zh-CN" noProof="0"/>
          </a:p>
          <a:p>
            <a:pPr lvl="4"/>
            <a:r>
              <a:rPr lang="en-US" altLang="zh-CN" noProof="0"/>
              <a:t>Fifth level</a:t>
            </a:r>
            <a:endParaRPr lang="zh-CN" altLang="en-US" noProof="0"/>
          </a:p>
        </p:txBody>
      </p:sp>
      <p:sp>
        <p:nvSpPr>
          <p:cNvPr id="30" name="Page Number"/>
          <p:cNvSpPr txBox="1"/>
          <p:nvPr userDrawn="1">
            <p:custDataLst>
              <p:tags r:id="rId4"/>
            </p:custDataLst>
          </p:nvPr>
        </p:nvSpPr>
        <p:spPr>
          <a:xfrm>
            <a:off x="9523978" y="7263477"/>
            <a:ext cx="65" cy="169277"/>
          </a:xfrm>
          <a:prstGeom prst="rect">
            <a:avLst/>
          </a:prstGeom>
          <a:noFill/>
        </p:spPr>
        <p:txBody>
          <a:bodyPr wrap="none" lIns="0" tIns="0" rIns="0" bIns="0" rtlCol="0">
            <a:spAutoFit/>
          </a:bodyPr>
          <a:lstStyle/>
          <a:p>
            <a:pPr indent="-305435" algn="r">
              <a:spcAft>
                <a:spcPts val="1005"/>
              </a:spcAft>
            </a:pPr>
            <a:endParaRPr lang="zh-CN" altLang="en-US" sz="1100" noProof="1">
              <a:latin typeface="+mn-lt"/>
            </a:endParaRPr>
          </a:p>
        </p:txBody>
      </p:sp>
      <p:sp>
        <p:nvSpPr>
          <p:cNvPr id="22" name="PwC Text"/>
          <p:cNvSpPr txBox="1"/>
          <p:nvPr userDrawn="1"/>
        </p:nvSpPr>
        <p:spPr>
          <a:xfrm>
            <a:off x="531977" y="7262027"/>
            <a:ext cx="301752" cy="172720"/>
          </a:xfrm>
          <a:prstGeom prst="rect">
            <a:avLst/>
          </a:prstGeom>
          <a:noFill/>
        </p:spPr>
        <p:txBody>
          <a:bodyPr wrap="none" lIns="0" tIns="0" rIns="0" bIns="0" rtlCol="0">
            <a:noAutofit/>
          </a:bodyPr>
          <a:lstStyle/>
          <a:p>
            <a:pPr indent="-305435">
              <a:spcAft>
                <a:spcPts val="1005"/>
              </a:spcAft>
            </a:pPr>
            <a:r>
              <a:rPr lang="en-US" altLang="zh-CN" sz="1100" noProof="1">
                <a:latin typeface="+mn-lt"/>
              </a:rPr>
              <a:t> </a:t>
            </a:r>
            <a:endParaRPr lang="zh-CN" altLang="en-US" sz="1100" noProof="1">
              <a:latin typeface="+mn-lt"/>
            </a:endParaRPr>
          </a:p>
        </p:txBody>
      </p:sp>
      <p:sp>
        <p:nvSpPr>
          <p:cNvPr id="29" name="Report Date"/>
          <p:cNvSpPr txBox="1"/>
          <p:nvPr userDrawn="1">
            <p:custDataLst>
              <p:tags r:id="rId5"/>
            </p:custDataLst>
          </p:nvPr>
        </p:nvSpPr>
        <p:spPr>
          <a:xfrm>
            <a:off x="8238744" y="7096508"/>
            <a:ext cx="1283531" cy="169277"/>
          </a:xfrm>
          <a:prstGeom prst="rect">
            <a:avLst/>
          </a:prstGeom>
          <a:noFill/>
        </p:spPr>
        <p:txBody>
          <a:bodyPr wrap="square" lIns="0" tIns="0" rIns="0" bIns="0" rtlCol="0">
            <a:spAutoFit/>
          </a:bodyPr>
          <a:lstStyle/>
          <a:p>
            <a:pPr indent="-305435" algn="r">
              <a:spcAft>
                <a:spcPts val="1005"/>
              </a:spcAft>
            </a:pPr>
            <a:r>
              <a:rPr lang="zh-CN" altLang="en-US" sz="1100" noProof="1">
                <a:latin typeface="+mn-lt"/>
              </a:rPr>
              <a:t>一月 </a:t>
            </a:r>
            <a:r>
              <a:rPr lang="en-US" altLang="zh-CN" sz="1100" noProof="1">
                <a:latin typeface="+mn-lt"/>
              </a:rPr>
              <a:t>20XX</a:t>
            </a:r>
            <a:endParaRPr lang="zh-CN" altLang="en-US" sz="1100" noProof="1">
              <a:latin typeface="+mn-lt"/>
            </a:endParaRPr>
          </a:p>
        </p:txBody>
      </p:sp>
      <p:sp>
        <p:nvSpPr>
          <p:cNvPr id="20" name="Section Footer"/>
          <p:cNvSpPr txBox="1"/>
          <p:nvPr userDrawn="1">
            <p:custDataLst>
              <p:tags r:id="rId6"/>
            </p:custDataLst>
          </p:nvPr>
        </p:nvSpPr>
        <p:spPr>
          <a:xfrm>
            <a:off x="531977" y="7094069"/>
            <a:ext cx="65" cy="169277"/>
          </a:xfrm>
          <a:prstGeom prst="rect">
            <a:avLst/>
          </a:prstGeom>
          <a:noFill/>
        </p:spPr>
        <p:txBody>
          <a:bodyPr wrap="none" lIns="0" tIns="0" rIns="0" bIns="0" rtlCol="0">
            <a:spAutoFit/>
          </a:bodyPr>
          <a:lstStyle/>
          <a:p>
            <a:pPr indent="-305435" algn="l">
              <a:spcAft>
                <a:spcPts val="1005"/>
              </a:spcAft>
            </a:pPr>
            <a:endParaRPr lang="zh-CN" altLang="en-US" sz="1100" noProof="1">
              <a:latin typeface="+mn-lt"/>
            </a:endParaRPr>
          </a:p>
        </p:txBody>
      </p:sp>
      <p:sp>
        <p:nvSpPr>
          <p:cNvPr id="23" name="Disclaimer" hidden="1"/>
          <p:cNvSpPr txBox="1"/>
          <p:nvPr userDrawn="1">
            <p:custDataLst>
              <p:tags r:id="rId7"/>
            </p:custDataLst>
          </p:nvPr>
        </p:nvSpPr>
        <p:spPr>
          <a:xfrm>
            <a:off x="5102352" y="7261640"/>
            <a:ext cx="3017520" cy="169277"/>
          </a:xfrm>
          <a:prstGeom prst="rect">
            <a:avLst/>
          </a:prstGeom>
          <a:noFill/>
        </p:spPr>
        <p:txBody>
          <a:bodyPr wrap="square" lIns="0" tIns="0" rIns="0" bIns="0" rtlCol="0" anchor="b" anchorCtr="0">
            <a:spAutoFit/>
          </a:bodyPr>
          <a:lstStyle/>
          <a:p>
            <a:endParaRPr lang="zh-CN" altLang="en-US" sz="1100" noProof="1"/>
          </a:p>
        </p:txBody>
      </p:sp>
      <p:sp>
        <p:nvSpPr>
          <p:cNvPr id="18" name="Presentation Disclaimer" hidden="1"/>
          <p:cNvSpPr txBox="1"/>
          <p:nvPr userDrawn="1">
            <p:custDataLst>
              <p:tags r:id="rId8"/>
            </p:custDataLst>
          </p:nvPr>
        </p:nvSpPr>
        <p:spPr>
          <a:xfrm>
            <a:off x="531977" y="6928122"/>
            <a:ext cx="8884920" cy="169277"/>
          </a:xfrm>
          <a:prstGeom prst="rect">
            <a:avLst/>
          </a:prstGeom>
          <a:noFill/>
        </p:spPr>
        <p:txBody>
          <a:bodyPr wrap="square" lIns="0" tIns="0" rIns="0" bIns="0" rtlCol="0" anchor="t" anchorCtr="0">
            <a:spAutoFit/>
          </a:bodyPr>
          <a:lstStyle/>
          <a:p>
            <a:pPr algn="l"/>
            <a:endParaRPr lang="zh-CN" altLang="en-US" sz="1100" noProof="1"/>
          </a:p>
        </p:txBody>
      </p:sp>
      <p:sp>
        <p:nvSpPr>
          <p:cNvPr id="17" name="Draft stamp" hidden="1"/>
          <p:cNvSpPr txBox="1"/>
          <p:nvPr userDrawn="1">
            <p:custDataLst>
              <p:tags r:id="rId9"/>
            </p:custDataLst>
          </p:nvPr>
        </p:nvSpPr>
        <p:spPr>
          <a:xfrm>
            <a:off x="9159384" y="792000"/>
            <a:ext cx="362279" cy="200055"/>
          </a:xfrm>
          <a:prstGeom prst="rect">
            <a:avLst/>
          </a:prstGeom>
          <a:noFill/>
        </p:spPr>
        <p:txBody>
          <a:bodyPr wrap="none" lIns="0" tIns="0" rIns="0" bIns="0" rtlCol="0">
            <a:spAutoFit/>
          </a:bodyPr>
          <a:lstStyle/>
          <a:p>
            <a:pPr indent="-305435" algn="r">
              <a:spcAft>
                <a:spcPts val="1005"/>
              </a:spcAft>
            </a:pPr>
            <a:r>
              <a:rPr lang="en-US" altLang="zh-CN" sz="1300" noProof="1">
                <a:latin typeface="+mn-lt"/>
                <a:ea typeface="Cambria Math" panose="02040503050406030204" pitchFamily="18" charset="0"/>
              </a:rPr>
              <a:t>Draft</a:t>
            </a:r>
            <a:endParaRPr lang="zh-CN" altLang="en-US" sz="1300" noProof="1">
              <a:latin typeface="+mn-lt"/>
              <a:ea typeface="Cambria Math" panose="02040503050406030204" pitchFamily="18" charset="0"/>
            </a:endParaRPr>
          </a:p>
        </p:txBody>
      </p:sp>
      <p:sp>
        <p:nvSpPr>
          <p:cNvPr id="16" name="Section Header"/>
          <p:cNvSpPr txBox="1"/>
          <p:nvPr userDrawn="1">
            <p:custDataLst>
              <p:tags r:id="rId10"/>
            </p:custDataLst>
          </p:nvPr>
        </p:nvSpPr>
        <p:spPr>
          <a:xfrm>
            <a:off x="521208" y="813600"/>
            <a:ext cx="65" cy="169277"/>
          </a:xfrm>
          <a:prstGeom prst="rect">
            <a:avLst/>
          </a:prstGeom>
          <a:noFill/>
        </p:spPr>
        <p:txBody>
          <a:bodyPr wrap="none" lIns="0" tIns="0" rIns="0" bIns="0" rtlCol="0">
            <a:spAutoFit/>
          </a:bodyPr>
          <a:lstStyle/>
          <a:p>
            <a:pPr indent="-305435">
              <a:spcAft>
                <a:spcPts val="1005"/>
              </a:spcAft>
            </a:pPr>
            <a:endParaRPr lang="zh-CN" altLang="en-US" sz="1100" noProof="1">
              <a:latin typeface="+mn-lt"/>
              <a:ea typeface="Cambria Math" panose="02040503050406030204" pitchFamily="18" charset="0"/>
            </a:endParaRPr>
          </a:p>
        </p:txBody>
      </p:sp>
      <p:cxnSp>
        <p:nvCxnSpPr>
          <p:cNvPr id="24" name="Frame Line"/>
          <p:cNvCxnSpPr/>
          <p:nvPr userDrawn="1"/>
        </p:nvCxnSpPr>
        <p:spPr>
          <a:xfrm flipV="1">
            <a:off x="381000" y="1026000"/>
            <a:ext cx="9144002" cy="144000"/>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9" name="Date/Filepath" hidden="1"/>
          <p:cNvSpPr txBox="1"/>
          <p:nvPr userDrawn="1">
            <p:custDataLst>
              <p:tags r:id="rId11"/>
            </p:custDataLst>
          </p:nvPr>
        </p:nvSpPr>
        <p:spPr>
          <a:xfrm>
            <a:off x="-1842027" y="530352"/>
            <a:ext cx="11363688" cy="153888"/>
          </a:xfrm>
          <a:prstGeom prst="rect">
            <a:avLst/>
          </a:prstGeom>
          <a:noFill/>
        </p:spPr>
        <p:txBody>
          <a:bodyPr wrap="none" lIns="0" tIns="0" rIns="0" bIns="0" rtlCol="0">
            <a:spAutoFit/>
          </a:bodyPr>
          <a:lstStyle/>
          <a:p>
            <a:pPr indent="-305435" algn="r">
              <a:spcAft>
                <a:spcPts val="1005"/>
              </a:spcAft>
            </a:pPr>
            <a:r>
              <a:rPr lang="en-US" altLang="zh-CN" sz="1000" noProof="1">
                <a:latin typeface="+mn-lt"/>
              </a:rPr>
              <a:t>20XX-01-19 C:\Users\Winston Xu\Documents\P w C 【PI】\Work\</a:t>
            </a:r>
            <a:r>
              <a:rPr lang="zh-CN" altLang="en-US" sz="1000" noProof="1">
                <a:latin typeface="+mn-lt"/>
              </a:rPr>
              <a:t>哈纳斯</a:t>
            </a:r>
            <a:r>
              <a:rPr lang="en-US" altLang="zh-CN" sz="1000" noProof="1">
                <a:latin typeface="+mn-lt"/>
              </a:rPr>
              <a:t>SSC Phase II\14 </a:t>
            </a:r>
            <a:r>
              <a:rPr lang="zh-CN" altLang="en-US" sz="1000" noProof="1">
                <a:latin typeface="+mn-lt"/>
              </a:rPr>
              <a:t>培训课程</a:t>
            </a:r>
            <a:r>
              <a:rPr lang="en-US" altLang="zh-CN" sz="1000" noProof="1">
                <a:latin typeface="+mn-lt"/>
              </a:rPr>
              <a:t>\Finance Processes and internal control\</a:t>
            </a:r>
            <a:r>
              <a:rPr lang="zh-CN" altLang="en-US" sz="1000" noProof="1">
                <a:latin typeface="+mn-lt"/>
              </a:rPr>
              <a:t>哈纳斯财务培训课 </a:t>
            </a:r>
            <a:r>
              <a:rPr lang="en-US" altLang="zh-CN" sz="1000" noProof="1">
                <a:latin typeface="+mn-lt"/>
              </a:rPr>
              <a:t>- </a:t>
            </a:r>
            <a:r>
              <a:rPr lang="zh-CN" altLang="en-US" sz="1000" noProof="1">
                <a:latin typeface="+mn-lt"/>
              </a:rPr>
              <a:t>财务流程和内部控制</a:t>
            </a:r>
            <a:r>
              <a:rPr lang="en-US" altLang="zh-CN" sz="1000" noProof="1">
                <a:latin typeface="+mn-lt"/>
              </a:rPr>
              <a:t>.20XX.1.14.v0.2.pptx</a:t>
            </a:r>
            <a:endParaRPr lang="zh-CN" altLang="en-US" sz="1000" noProof="1">
              <a:latin typeface="+mn-l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Large left">
    <p:spTree>
      <p:nvGrpSpPr>
        <p:cNvPr id="1" name=""/>
        <p:cNvGrpSpPr/>
        <p:nvPr/>
      </p:nvGrpSpPr>
      <p:grpSpPr>
        <a:xfrm>
          <a:off x="0" y="0"/>
          <a:ext cx="0" cy="0"/>
          <a:chOff x="0" y="0"/>
          <a:chExt cx="0" cy="0"/>
        </a:xfrm>
      </p:grpSpPr>
      <p:sp>
        <p:nvSpPr>
          <p:cNvPr id="22" name="Title 23"/>
          <p:cNvSpPr>
            <a:spLocks noGrp="1"/>
          </p:cNvSpPr>
          <p:nvPr>
            <p:ph type="title" hasCustomPrompt="1"/>
          </p:nvPr>
        </p:nvSpPr>
        <p:spPr/>
        <p:txBody>
          <a:bodyPr/>
          <a:lstStyle/>
          <a:p>
            <a:r>
              <a:rPr lang="en-US" altLang="zh-CN" noProof="0"/>
              <a:t>Insert banner statement here</a:t>
            </a:r>
            <a:endParaRPr lang="zh-CN" altLang="en-US" dirty="0"/>
          </a:p>
        </p:txBody>
      </p:sp>
      <p:sp>
        <p:nvSpPr>
          <p:cNvPr id="8" name="Content Placeholder 2"/>
          <p:cNvSpPr>
            <a:spLocks noGrp="1"/>
          </p:cNvSpPr>
          <p:nvPr>
            <p:ph sz="quarter" idx="13"/>
          </p:nvPr>
        </p:nvSpPr>
        <p:spPr>
          <a:xfrm>
            <a:off x="530352" y="2212848"/>
            <a:ext cx="5946648" cy="4416552"/>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10" name="Content Placeholder 3"/>
          <p:cNvSpPr>
            <a:spLocks noGrp="1"/>
          </p:cNvSpPr>
          <p:nvPr>
            <p:ph sz="quarter" idx="14"/>
          </p:nvPr>
        </p:nvSpPr>
        <p:spPr>
          <a:xfrm>
            <a:off x="6629400" y="2212848"/>
            <a:ext cx="2898648" cy="4416552"/>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29" name="Page Number"/>
          <p:cNvSpPr txBox="1"/>
          <p:nvPr userDrawn="1">
            <p:custDataLst>
              <p:tags r:id="rId2"/>
            </p:custDataLst>
          </p:nvPr>
        </p:nvSpPr>
        <p:spPr>
          <a:xfrm>
            <a:off x="9523978" y="7263477"/>
            <a:ext cx="65" cy="169277"/>
          </a:xfrm>
          <a:prstGeom prst="rect">
            <a:avLst/>
          </a:prstGeom>
          <a:noFill/>
        </p:spPr>
        <p:txBody>
          <a:bodyPr wrap="none" lIns="0" tIns="0" rIns="0" bIns="0" rtlCol="0">
            <a:spAutoFit/>
          </a:bodyPr>
          <a:lstStyle/>
          <a:p>
            <a:pPr indent="-305435" algn="r">
              <a:spcAft>
                <a:spcPts val="1005"/>
              </a:spcAft>
            </a:pPr>
            <a:endParaRPr lang="zh-CN" altLang="en-US" sz="1100" noProof="1">
              <a:latin typeface="+mn-lt"/>
            </a:endParaRPr>
          </a:p>
        </p:txBody>
      </p:sp>
      <p:sp>
        <p:nvSpPr>
          <p:cNvPr id="23" name="PwC Text"/>
          <p:cNvSpPr txBox="1"/>
          <p:nvPr userDrawn="1"/>
        </p:nvSpPr>
        <p:spPr>
          <a:xfrm>
            <a:off x="531977" y="7262027"/>
            <a:ext cx="301752" cy="172720"/>
          </a:xfrm>
          <a:prstGeom prst="rect">
            <a:avLst/>
          </a:prstGeom>
          <a:noFill/>
        </p:spPr>
        <p:txBody>
          <a:bodyPr wrap="none" lIns="0" tIns="0" rIns="0" bIns="0" rtlCol="0">
            <a:noAutofit/>
          </a:bodyPr>
          <a:lstStyle/>
          <a:p>
            <a:pPr indent="-305435">
              <a:spcAft>
                <a:spcPts val="1005"/>
              </a:spcAft>
            </a:pPr>
            <a:r>
              <a:rPr lang="en-US" altLang="zh-CN" sz="1100" noProof="1">
                <a:latin typeface="+mn-lt"/>
              </a:rPr>
              <a:t> </a:t>
            </a:r>
            <a:endParaRPr lang="zh-CN" altLang="en-US" sz="1100" noProof="1">
              <a:latin typeface="+mn-lt"/>
            </a:endParaRPr>
          </a:p>
        </p:txBody>
      </p:sp>
      <p:sp>
        <p:nvSpPr>
          <p:cNvPr id="28" name="Report Date"/>
          <p:cNvSpPr txBox="1"/>
          <p:nvPr userDrawn="1">
            <p:custDataLst>
              <p:tags r:id="rId3"/>
            </p:custDataLst>
          </p:nvPr>
        </p:nvSpPr>
        <p:spPr>
          <a:xfrm>
            <a:off x="8238744" y="7096508"/>
            <a:ext cx="1283531" cy="169277"/>
          </a:xfrm>
          <a:prstGeom prst="rect">
            <a:avLst/>
          </a:prstGeom>
          <a:noFill/>
        </p:spPr>
        <p:txBody>
          <a:bodyPr wrap="square" lIns="0" tIns="0" rIns="0" bIns="0" rtlCol="0">
            <a:spAutoFit/>
          </a:bodyPr>
          <a:lstStyle/>
          <a:p>
            <a:pPr indent="-305435" algn="r">
              <a:spcAft>
                <a:spcPts val="1005"/>
              </a:spcAft>
            </a:pPr>
            <a:r>
              <a:rPr lang="zh-CN" altLang="en-US" sz="1100" noProof="1">
                <a:latin typeface="+mn-lt"/>
              </a:rPr>
              <a:t>一月 </a:t>
            </a:r>
            <a:r>
              <a:rPr lang="en-US" altLang="zh-CN" sz="1100" noProof="1">
                <a:latin typeface="+mn-lt"/>
              </a:rPr>
              <a:t>20XX</a:t>
            </a:r>
            <a:endParaRPr lang="zh-CN" altLang="en-US" sz="1100" noProof="1">
              <a:latin typeface="+mn-lt"/>
            </a:endParaRPr>
          </a:p>
        </p:txBody>
      </p:sp>
      <p:sp>
        <p:nvSpPr>
          <p:cNvPr id="18" name="Section Footer"/>
          <p:cNvSpPr txBox="1"/>
          <p:nvPr userDrawn="1">
            <p:custDataLst>
              <p:tags r:id="rId4"/>
            </p:custDataLst>
          </p:nvPr>
        </p:nvSpPr>
        <p:spPr>
          <a:xfrm>
            <a:off x="531977" y="7094069"/>
            <a:ext cx="65" cy="169277"/>
          </a:xfrm>
          <a:prstGeom prst="rect">
            <a:avLst/>
          </a:prstGeom>
          <a:noFill/>
        </p:spPr>
        <p:txBody>
          <a:bodyPr wrap="none" lIns="0" tIns="0" rIns="0" bIns="0" rtlCol="0">
            <a:spAutoFit/>
          </a:bodyPr>
          <a:lstStyle/>
          <a:p>
            <a:pPr indent="-305435" algn="l">
              <a:spcAft>
                <a:spcPts val="1005"/>
              </a:spcAft>
            </a:pPr>
            <a:endParaRPr lang="zh-CN" altLang="en-US" sz="1100" noProof="1">
              <a:latin typeface="+mn-lt"/>
            </a:endParaRPr>
          </a:p>
        </p:txBody>
      </p:sp>
      <p:sp>
        <p:nvSpPr>
          <p:cNvPr id="21" name="Disclaimer" hidden="1"/>
          <p:cNvSpPr txBox="1"/>
          <p:nvPr userDrawn="1">
            <p:custDataLst>
              <p:tags r:id="rId5"/>
            </p:custDataLst>
          </p:nvPr>
        </p:nvSpPr>
        <p:spPr>
          <a:xfrm>
            <a:off x="5102352" y="7261640"/>
            <a:ext cx="3017520" cy="169277"/>
          </a:xfrm>
          <a:prstGeom prst="rect">
            <a:avLst/>
          </a:prstGeom>
          <a:noFill/>
        </p:spPr>
        <p:txBody>
          <a:bodyPr wrap="square" lIns="0" tIns="0" rIns="0" bIns="0" rtlCol="0" anchor="b" anchorCtr="0">
            <a:spAutoFit/>
          </a:bodyPr>
          <a:lstStyle/>
          <a:p>
            <a:endParaRPr lang="zh-CN" altLang="en-US" sz="1100" noProof="1"/>
          </a:p>
        </p:txBody>
      </p:sp>
      <p:sp>
        <p:nvSpPr>
          <p:cNvPr id="16" name="Presentation Disclaimer" hidden="1"/>
          <p:cNvSpPr txBox="1"/>
          <p:nvPr userDrawn="1">
            <p:custDataLst>
              <p:tags r:id="rId6"/>
            </p:custDataLst>
          </p:nvPr>
        </p:nvSpPr>
        <p:spPr>
          <a:xfrm>
            <a:off x="531977" y="6928122"/>
            <a:ext cx="8884920" cy="169277"/>
          </a:xfrm>
          <a:prstGeom prst="rect">
            <a:avLst/>
          </a:prstGeom>
          <a:noFill/>
        </p:spPr>
        <p:txBody>
          <a:bodyPr wrap="square" lIns="0" tIns="0" rIns="0" bIns="0" rtlCol="0" anchor="t" anchorCtr="0">
            <a:spAutoFit/>
          </a:bodyPr>
          <a:lstStyle/>
          <a:p>
            <a:pPr algn="l"/>
            <a:endParaRPr lang="zh-CN" altLang="en-US" sz="1100" noProof="1"/>
          </a:p>
        </p:txBody>
      </p:sp>
      <p:sp>
        <p:nvSpPr>
          <p:cNvPr id="19" name="Draft stamp" hidden="1"/>
          <p:cNvSpPr txBox="1"/>
          <p:nvPr userDrawn="1">
            <p:custDataLst>
              <p:tags r:id="rId7"/>
            </p:custDataLst>
          </p:nvPr>
        </p:nvSpPr>
        <p:spPr>
          <a:xfrm>
            <a:off x="9159384" y="792000"/>
            <a:ext cx="362279" cy="200055"/>
          </a:xfrm>
          <a:prstGeom prst="rect">
            <a:avLst/>
          </a:prstGeom>
          <a:noFill/>
        </p:spPr>
        <p:txBody>
          <a:bodyPr wrap="none" lIns="0" tIns="0" rIns="0" bIns="0" rtlCol="0">
            <a:spAutoFit/>
          </a:bodyPr>
          <a:lstStyle/>
          <a:p>
            <a:pPr indent="-305435" algn="r">
              <a:spcAft>
                <a:spcPts val="1005"/>
              </a:spcAft>
            </a:pPr>
            <a:r>
              <a:rPr lang="en-US" altLang="zh-CN" sz="1300" noProof="1">
                <a:latin typeface="+mn-lt"/>
                <a:ea typeface="Cambria Math" panose="02040503050406030204" pitchFamily="18" charset="0"/>
              </a:rPr>
              <a:t>Draft</a:t>
            </a:r>
            <a:endParaRPr lang="zh-CN" altLang="en-US" sz="1300" noProof="1">
              <a:latin typeface="+mn-lt"/>
              <a:ea typeface="Cambria Math" panose="02040503050406030204" pitchFamily="18" charset="0"/>
            </a:endParaRPr>
          </a:p>
        </p:txBody>
      </p:sp>
      <p:sp>
        <p:nvSpPr>
          <p:cNvPr id="17" name="Section Header"/>
          <p:cNvSpPr txBox="1"/>
          <p:nvPr userDrawn="1">
            <p:custDataLst>
              <p:tags r:id="rId8"/>
            </p:custDataLst>
          </p:nvPr>
        </p:nvSpPr>
        <p:spPr>
          <a:xfrm>
            <a:off x="521208" y="813600"/>
            <a:ext cx="65" cy="169277"/>
          </a:xfrm>
          <a:prstGeom prst="rect">
            <a:avLst/>
          </a:prstGeom>
          <a:noFill/>
        </p:spPr>
        <p:txBody>
          <a:bodyPr wrap="none" lIns="0" tIns="0" rIns="0" bIns="0" rtlCol="0">
            <a:spAutoFit/>
          </a:bodyPr>
          <a:lstStyle/>
          <a:p>
            <a:pPr indent="-305435">
              <a:spcAft>
                <a:spcPts val="1005"/>
              </a:spcAft>
            </a:pPr>
            <a:endParaRPr lang="zh-CN" altLang="en-US" sz="1100" noProof="1">
              <a:latin typeface="+mn-lt"/>
              <a:ea typeface="Cambria Math" panose="02040503050406030204" pitchFamily="18" charset="0"/>
            </a:endParaRPr>
          </a:p>
        </p:txBody>
      </p:sp>
      <p:sp>
        <p:nvSpPr>
          <p:cNvPr id="20" name="Date/Filepath" hidden="1"/>
          <p:cNvSpPr txBox="1"/>
          <p:nvPr userDrawn="1">
            <p:custDataLst>
              <p:tags r:id="rId9"/>
            </p:custDataLst>
          </p:nvPr>
        </p:nvSpPr>
        <p:spPr>
          <a:xfrm>
            <a:off x="-1842027" y="530352"/>
            <a:ext cx="11363688" cy="153888"/>
          </a:xfrm>
          <a:prstGeom prst="rect">
            <a:avLst/>
          </a:prstGeom>
          <a:noFill/>
        </p:spPr>
        <p:txBody>
          <a:bodyPr wrap="none" lIns="0" tIns="0" rIns="0" bIns="0" rtlCol="0">
            <a:spAutoFit/>
          </a:bodyPr>
          <a:lstStyle/>
          <a:p>
            <a:pPr indent="-305435" algn="r">
              <a:spcAft>
                <a:spcPts val="1005"/>
              </a:spcAft>
            </a:pPr>
            <a:r>
              <a:rPr lang="en-US" altLang="zh-CN" sz="1000" noProof="1">
                <a:latin typeface="+mn-lt"/>
              </a:rPr>
              <a:t>20XX-01-19 C:\Users\Winston Xu\Documents\P w C 【PI】\Work\</a:t>
            </a:r>
            <a:r>
              <a:rPr lang="zh-CN" altLang="en-US" sz="1000" noProof="1">
                <a:latin typeface="+mn-lt"/>
              </a:rPr>
              <a:t>哈纳斯</a:t>
            </a:r>
            <a:r>
              <a:rPr lang="en-US" altLang="zh-CN" sz="1000" noProof="1">
                <a:latin typeface="+mn-lt"/>
              </a:rPr>
              <a:t>SSC Phase II\14 </a:t>
            </a:r>
            <a:r>
              <a:rPr lang="zh-CN" altLang="en-US" sz="1000" noProof="1">
                <a:latin typeface="+mn-lt"/>
              </a:rPr>
              <a:t>培训课程</a:t>
            </a:r>
            <a:r>
              <a:rPr lang="en-US" altLang="zh-CN" sz="1000" noProof="1">
                <a:latin typeface="+mn-lt"/>
              </a:rPr>
              <a:t>\Finance Processes and internal control\</a:t>
            </a:r>
            <a:r>
              <a:rPr lang="zh-CN" altLang="en-US" sz="1000" noProof="1">
                <a:latin typeface="+mn-lt"/>
              </a:rPr>
              <a:t>哈纳斯财务培训课 </a:t>
            </a:r>
            <a:r>
              <a:rPr lang="en-US" altLang="zh-CN" sz="1000" noProof="1">
                <a:latin typeface="+mn-lt"/>
              </a:rPr>
              <a:t>- </a:t>
            </a:r>
            <a:r>
              <a:rPr lang="zh-CN" altLang="en-US" sz="1000" noProof="1">
                <a:latin typeface="+mn-lt"/>
              </a:rPr>
              <a:t>财务流程和内部控制</a:t>
            </a:r>
            <a:r>
              <a:rPr lang="en-US" altLang="zh-CN" sz="1000" noProof="1">
                <a:latin typeface="+mn-lt"/>
              </a:rPr>
              <a:t>.20XX.1.14.v0.2.pptx</a:t>
            </a:r>
            <a:endParaRPr lang="zh-CN" altLang="en-US" sz="1000" noProof="1">
              <a:latin typeface="+mn-lt"/>
            </a:endParaRPr>
          </a:p>
        </p:txBody>
      </p:sp>
      <p:cxnSp>
        <p:nvCxnSpPr>
          <p:cNvPr id="24" name="Frame Line"/>
          <p:cNvCxnSpPr/>
          <p:nvPr userDrawn="1"/>
        </p:nvCxnSpPr>
        <p:spPr>
          <a:xfrm flipV="1">
            <a:off x="381000" y="1026000"/>
            <a:ext cx="9144002" cy="144000"/>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Large right">
    <p:spTree>
      <p:nvGrpSpPr>
        <p:cNvPr id="1" name=""/>
        <p:cNvGrpSpPr/>
        <p:nvPr/>
      </p:nvGrpSpPr>
      <p:grpSpPr>
        <a:xfrm>
          <a:off x="0" y="0"/>
          <a:ext cx="0" cy="0"/>
          <a:chOff x="0" y="0"/>
          <a:chExt cx="0" cy="0"/>
        </a:xfrm>
      </p:grpSpPr>
      <p:sp>
        <p:nvSpPr>
          <p:cNvPr id="22" name="Title 23"/>
          <p:cNvSpPr>
            <a:spLocks noGrp="1"/>
          </p:cNvSpPr>
          <p:nvPr>
            <p:ph type="title" hasCustomPrompt="1"/>
          </p:nvPr>
        </p:nvSpPr>
        <p:spPr/>
        <p:txBody>
          <a:bodyPr/>
          <a:lstStyle/>
          <a:p>
            <a:r>
              <a:rPr lang="en-US" altLang="zh-CN" noProof="0"/>
              <a:t>Insert banner statement here</a:t>
            </a:r>
            <a:endParaRPr lang="zh-CN" altLang="en-US" dirty="0"/>
          </a:p>
        </p:txBody>
      </p:sp>
      <p:sp>
        <p:nvSpPr>
          <p:cNvPr id="8" name="Content Placeholder 2"/>
          <p:cNvSpPr>
            <a:spLocks noGrp="1"/>
          </p:cNvSpPr>
          <p:nvPr>
            <p:ph sz="quarter" idx="13"/>
          </p:nvPr>
        </p:nvSpPr>
        <p:spPr>
          <a:xfrm>
            <a:off x="530351" y="2212848"/>
            <a:ext cx="2898648" cy="4416552"/>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10" name="Content Placeholder 3"/>
          <p:cNvSpPr>
            <a:spLocks noGrp="1"/>
          </p:cNvSpPr>
          <p:nvPr>
            <p:ph sz="quarter" idx="14"/>
          </p:nvPr>
        </p:nvSpPr>
        <p:spPr>
          <a:xfrm>
            <a:off x="3582513" y="2212848"/>
            <a:ext cx="5943600" cy="4416552"/>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29" name="Page Number"/>
          <p:cNvSpPr txBox="1"/>
          <p:nvPr userDrawn="1">
            <p:custDataLst>
              <p:tags r:id="rId2"/>
            </p:custDataLst>
          </p:nvPr>
        </p:nvSpPr>
        <p:spPr>
          <a:xfrm>
            <a:off x="9523978" y="7263477"/>
            <a:ext cx="65" cy="169277"/>
          </a:xfrm>
          <a:prstGeom prst="rect">
            <a:avLst/>
          </a:prstGeom>
          <a:noFill/>
        </p:spPr>
        <p:txBody>
          <a:bodyPr wrap="none" lIns="0" tIns="0" rIns="0" bIns="0" rtlCol="0">
            <a:spAutoFit/>
          </a:bodyPr>
          <a:lstStyle/>
          <a:p>
            <a:pPr indent="-305435" algn="r">
              <a:spcAft>
                <a:spcPts val="1005"/>
              </a:spcAft>
            </a:pPr>
            <a:endParaRPr lang="zh-CN" altLang="en-US" sz="1100" noProof="1">
              <a:latin typeface="+mn-lt"/>
            </a:endParaRPr>
          </a:p>
        </p:txBody>
      </p:sp>
      <p:sp>
        <p:nvSpPr>
          <p:cNvPr id="23" name="PwC Text"/>
          <p:cNvSpPr txBox="1"/>
          <p:nvPr userDrawn="1"/>
        </p:nvSpPr>
        <p:spPr>
          <a:xfrm>
            <a:off x="531977" y="7262027"/>
            <a:ext cx="301752" cy="172720"/>
          </a:xfrm>
          <a:prstGeom prst="rect">
            <a:avLst/>
          </a:prstGeom>
          <a:noFill/>
        </p:spPr>
        <p:txBody>
          <a:bodyPr wrap="none" lIns="0" tIns="0" rIns="0" bIns="0" rtlCol="0">
            <a:noAutofit/>
          </a:bodyPr>
          <a:lstStyle/>
          <a:p>
            <a:pPr indent="-305435">
              <a:spcAft>
                <a:spcPts val="1005"/>
              </a:spcAft>
            </a:pPr>
            <a:r>
              <a:rPr lang="en-US" altLang="zh-CN" sz="1100" noProof="1">
                <a:latin typeface="+mn-lt"/>
              </a:rPr>
              <a:t> </a:t>
            </a:r>
            <a:endParaRPr lang="zh-CN" altLang="en-US" sz="1100" noProof="1">
              <a:latin typeface="+mn-lt"/>
            </a:endParaRPr>
          </a:p>
        </p:txBody>
      </p:sp>
      <p:sp>
        <p:nvSpPr>
          <p:cNvPr id="28" name="Report Date"/>
          <p:cNvSpPr txBox="1"/>
          <p:nvPr userDrawn="1">
            <p:custDataLst>
              <p:tags r:id="rId3"/>
            </p:custDataLst>
          </p:nvPr>
        </p:nvSpPr>
        <p:spPr>
          <a:xfrm>
            <a:off x="8238744" y="7096508"/>
            <a:ext cx="1283531" cy="169277"/>
          </a:xfrm>
          <a:prstGeom prst="rect">
            <a:avLst/>
          </a:prstGeom>
          <a:noFill/>
        </p:spPr>
        <p:txBody>
          <a:bodyPr wrap="square" lIns="0" tIns="0" rIns="0" bIns="0" rtlCol="0">
            <a:spAutoFit/>
          </a:bodyPr>
          <a:lstStyle/>
          <a:p>
            <a:pPr indent="-305435" algn="r">
              <a:spcAft>
                <a:spcPts val="1005"/>
              </a:spcAft>
            </a:pPr>
            <a:r>
              <a:rPr lang="zh-CN" altLang="en-US" sz="1100" noProof="1">
                <a:latin typeface="+mn-lt"/>
              </a:rPr>
              <a:t>一月 </a:t>
            </a:r>
            <a:r>
              <a:rPr lang="en-US" altLang="zh-CN" sz="1100" noProof="1">
                <a:latin typeface="+mn-lt"/>
              </a:rPr>
              <a:t>20XX</a:t>
            </a:r>
            <a:endParaRPr lang="zh-CN" altLang="en-US" sz="1100" noProof="1">
              <a:latin typeface="+mn-lt"/>
            </a:endParaRPr>
          </a:p>
        </p:txBody>
      </p:sp>
      <p:sp>
        <p:nvSpPr>
          <p:cNvPr id="18" name="Section Footer"/>
          <p:cNvSpPr txBox="1"/>
          <p:nvPr userDrawn="1">
            <p:custDataLst>
              <p:tags r:id="rId4"/>
            </p:custDataLst>
          </p:nvPr>
        </p:nvSpPr>
        <p:spPr>
          <a:xfrm>
            <a:off x="531977" y="7094069"/>
            <a:ext cx="65" cy="169277"/>
          </a:xfrm>
          <a:prstGeom prst="rect">
            <a:avLst/>
          </a:prstGeom>
          <a:noFill/>
        </p:spPr>
        <p:txBody>
          <a:bodyPr wrap="none" lIns="0" tIns="0" rIns="0" bIns="0" rtlCol="0">
            <a:spAutoFit/>
          </a:bodyPr>
          <a:lstStyle/>
          <a:p>
            <a:pPr indent="-305435" algn="l">
              <a:spcAft>
                <a:spcPts val="1005"/>
              </a:spcAft>
            </a:pPr>
            <a:endParaRPr lang="zh-CN" altLang="en-US" sz="1100" noProof="1">
              <a:latin typeface="+mn-lt"/>
            </a:endParaRPr>
          </a:p>
        </p:txBody>
      </p:sp>
      <p:sp>
        <p:nvSpPr>
          <p:cNvPr id="21" name="Disclaimer" hidden="1"/>
          <p:cNvSpPr txBox="1"/>
          <p:nvPr userDrawn="1">
            <p:custDataLst>
              <p:tags r:id="rId5"/>
            </p:custDataLst>
          </p:nvPr>
        </p:nvSpPr>
        <p:spPr>
          <a:xfrm>
            <a:off x="5102352" y="7261640"/>
            <a:ext cx="3017520" cy="169277"/>
          </a:xfrm>
          <a:prstGeom prst="rect">
            <a:avLst/>
          </a:prstGeom>
          <a:noFill/>
        </p:spPr>
        <p:txBody>
          <a:bodyPr wrap="square" lIns="0" tIns="0" rIns="0" bIns="0" rtlCol="0" anchor="b" anchorCtr="0">
            <a:spAutoFit/>
          </a:bodyPr>
          <a:lstStyle/>
          <a:p>
            <a:endParaRPr lang="zh-CN" altLang="en-US" sz="1100" noProof="1"/>
          </a:p>
        </p:txBody>
      </p:sp>
      <p:sp>
        <p:nvSpPr>
          <p:cNvPr id="16" name="Presentation Disclaimer" hidden="1"/>
          <p:cNvSpPr txBox="1"/>
          <p:nvPr userDrawn="1">
            <p:custDataLst>
              <p:tags r:id="rId6"/>
            </p:custDataLst>
          </p:nvPr>
        </p:nvSpPr>
        <p:spPr>
          <a:xfrm>
            <a:off x="531977" y="6928122"/>
            <a:ext cx="8884920" cy="169277"/>
          </a:xfrm>
          <a:prstGeom prst="rect">
            <a:avLst/>
          </a:prstGeom>
          <a:noFill/>
        </p:spPr>
        <p:txBody>
          <a:bodyPr wrap="square" lIns="0" tIns="0" rIns="0" bIns="0" rtlCol="0" anchor="t" anchorCtr="0">
            <a:spAutoFit/>
          </a:bodyPr>
          <a:lstStyle/>
          <a:p>
            <a:pPr algn="l"/>
            <a:endParaRPr lang="zh-CN" altLang="en-US" sz="1100" noProof="1"/>
          </a:p>
        </p:txBody>
      </p:sp>
      <p:sp>
        <p:nvSpPr>
          <p:cNvPr id="19" name="Draft stamp" hidden="1"/>
          <p:cNvSpPr txBox="1"/>
          <p:nvPr userDrawn="1">
            <p:custDataLst>
              <p:tags r:id="rId7"/>
            </p:custDataLst>
          </p:nvPr>
        </p:nvSpPr>
        <p:spPr>
          <a:xfrm>
            <a:off x="9159384" y="792000"/>
            <a:ext cx="362279" cy="200055"/>
          </a:xfrm>
          <a:prstGeom prst="rect">
            <a:avLst/>
          </a:prstGeom>
          <a:noFill/>
        </p:spPr>
        <p:txBody>
          <a:bodyPr wrap="none" lIns="0" tIns="0" rIns="0" bIns="0" rtlCol="0">
            <a:spAutoFit/>
          </a:bodyPr>
          <a:lstStyle/>
          <a:p>
            <a:pPr indent="-305435" algn="r">
              <a:spcAft>
                <a:spcPts val="1005"/>
              </a:spcAft>
            </a:pPr>
            <a:r>
              <a:rPr lang="en-US" altLang="zh-CN" sz="1300" noProof="1">
                <a:latin typeface="+mn-lt"/>
                <a:ea typeface="Cambria Math" panose="02040503050406030204" pitchFamily="18" charset="0"/>
              </a:rPr>
              <a:t>Draft</a:t>
            </a:r>
            <a:endParaRPr lang="zh-CN" altLang="en-US" sz="1300" noProof="1">
              <a:latin typeface="+mn-lt"/>
              <a:ea typeface="Cambria Math" panose="02040503050406030204" pitchFamily="18" charset="0"/>
            </a:endParaRPr>
          </a:p>
        </p:txBody>
      </p:sp>
      <p:sp>
        <p:nvSpPr>
          <p:cNvPr id="17" name="Section Header"/>
          <p:cNvSpPr txBox="1"/>
          <p:nvPr userDrawn="1">
            <p:custDataLst>
              <p:tags r:id="rId8"/>
            </p:custDataLst>
          </p:nvPr>
        </p:nvSpPr>
        <p:spPr>
          <a:xfrm>
            <a:off x="521208" y="813600"/>
            <a:ext cx="65" cy="169277"/>
          </a:xfrm>
          <a:prstGeom prst="rect">
            <a:avLst/>
          </a:prstGeom>
          <a:noFill/>
        </p:spPr>
        <p:txBody>
          <a:bodyPr wrap="none" lIns="0" tIns="0" rIns="0" bIns="0" rtlCol="0">
            <a:spAutoFit/>
          </a:bodyPr>
          <a:lstStyle/>
          <a:p>
            <a:pPr indent="-305435">
              <a:spcAft>
                <a:spcPts val="1005"/>
              </a:spcAft>
            </a:pPr>
            <a:endParaRPr lang="zh-CN" altLang="en-US" sz="1100" noProof="1">
              <a:latin typeface="+mn-lt"/>
              <a:ea typeface="Cambria Math" panose="02040503050406030204" pitchFamily="18" charset="0"/>
            </a:endParaRPr>
          </a:p>
        </p:txBody>
      </p:sp>
      <p:cxnSp>
        <p:nvCxnSpPr>
          <p:cNvPr id="24" name="Frame Line"/>
          <p:cNvCxnSpPr/>
          <p:nvPr userDrawn="1"/>
        </p:nvCxnSpPr>
        <p:spPr>
          <a:xfrm flipV="1">
            <a:off x="381000" y="1026000"/>
            <a:ext cx="9144002" cy="144000"/>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Date/Filepath" hidden="1"/>
          <p:cNvSpPr txBox="1"/>
          <p:nvPr userDrawn="1">
            <p:custDataLst>
              <p:tags r:id="rId9"/>
            </p:custDataLst>
          </p:nvPr>
        </p:nvSpPr>
        <p:spPr>
          <a:xfrm>
            <a:off x="-1842027" y="530352"/>
            <a:ext cx="11363688" cy="153888"/>
          </a:xfrm>
          <a:prstGeom prst="rect">
            <a:avLst/>
          </a:prstGeom>
          <a:noFill/>
        </p:spPr>
        <p:txBody>
          <a:bodyPr wrap="none" lIns="0" tIns="0" rIns="0" bIns="0" rtlCol="0">
            <a:spAutoFit/>
          </a:bodyPr>
          <a:lstStyle/>
          <a:p>
            <a:pPr indent="-305435" algn="r">
              <a:spcAft>
                <a:spcPts val="1005"/>
              </a:spcAft>
            </a:pPr>
            <a:r>
              <a:rPr lang="en-US" altLang="zh-CN" sz="1000" noProof="1">
                <a:latin typeface="+mn-lt"/>
              </a:rPr>
              <a:t>20XX-01-19 C:\Users\Winston Xu\Documents\P w C 【PI】\Work\</a:t>
            </a:r>
            <a:r>
              <a:rPr lang="zh-CN" altLang="en-US" sz="1000" noProof="1">
                <a:latin typeface="+mn-lt"/>
              </a:rPr>
              <a:t>哈纳斯</a:t>
            </a:r>
            <a:r>
              <a:rPr lang="en-US" altLang="zh-CN" sz="1000" noProof="1">
                <a:latin typeface="+mn-lt"/>
              </a:rPr>
              <a:t>SSC Phase II\14 </a:t>
            </a:r>
            <a:r>
              <a:rPr lang="zh-CN" altLang="en-US" sz="1000" noProof="1">
                <a:latin typeface="+mn-lt"/>
              </a:rPr>
              <a:t>培训课程</a:t>
            </a:r>
            <a:r>
              <a:rPr lang="en-US" altLang="zh-CN" sz="1000" noProof="1">
                <a:latin typeface="+mn-lt"/>
              </a:rPr>
              <a:t>\Finance Processes and internal control\</a:t>
            </a:r>
            <a:r>
              <a:rPr lang="zh-CN" altLang="en-US" sz="1000" noProof="1">
                <a:latin typeface="+mn-lt"/>
              </a:rPr>
              <a:t>哈纳斯财务培训课 </a:t>
            </a:r>
            <a:r>
              <a:rPr lang="en-US" altLang="zh-CN" sz="1000" noProof="1">
                <a:latin typeface="+mn-lt"/>
              </a:rPr>
              <a:t>- </a:t>
            </a:r>
            <a:r>
              <a:rPr lang="zh-CN" altLang="en-US" sz="1000" noProof="1">
                <a:latin typeface="+mn-lt"/>
              </a:rPr>
              <a:t>财务流程和内部控制</a:t>
            </a:r>
            <a:r>
              <a:rPr lang="en-US" altLang="zh-CN" sz="1000" noProof="1">
                <a:latin typeface="+mn-lt"/>
              </a:rPr>
              <a:t>.20XX.1.14.v0.2.pptx</a:t>
            </a:r>
            <a:endParaRPr lang="zh-CN" altLang="en-US" sz="1000" noProof="1">
              <a:latin typeface="+mn-lt"/>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Two left">
    <p:spTree>
      <p:nvGrpSpPr>
        <p:cNvPr id="1" name=""/>
        <p:cNvGrpSpPr/>
        <p:nvPr/>
      </p:nvGrpSpPr>
      <p:grpSpPr>
        <a:xfrm>
          <a:off x="0" y="0"/>
          <a:ext cx="0" cy="0"/>
          <a:chOff x="0" y="0"/>
          <a:chExt cx="0" cy="0"/>
        </a:xfrm>
      </p:grpSpPr>
      <p:sp>
        <p:nvSpPr>
          <p:cNvPr id="26" name="Title 23"/>
          <p:cNvSpPr>
            <a:spLocks noGrp="1"/>
          </p:cNvSpPr>
          <p:nvPr>
            <p:ph type="title" hasCustomPrompt="1"/>
          </p:nvPr>
        </p:nvSpPr>
        <p:spPr/>
        <p:txBody>
          <a:bodyPr/>
          <a:lstStyle/>
          <a:p>
            <a:r>
              <a:rPr lang="en-US" altLang="zh-CN" noProof="0"/>
              <a:t>Insert banner statement here</a:t>
            </a:r>
            <a:endParaRPr lang="zh-CN" altLang="en-US" dirty="0"/>
          </a:p>
        </p:txBody>
      </p:sp>
      <p:sp>
        <p:nvSpPr>
          <p:cNvPr id="15" name="Content Placeholder 2"/>
          <p:cNvSpPr>
            <a:spLocks noGrp="1"/>
          </p:cNvSpPr>
          <p:nvPr>
            <p:ph sz="quarter" idx="10"/>
            <p:custDataLst>
              <p:tags r:id="rId2"/>
            </p:custDataLst>
          </p:nvPr>
        </p:nvSpPr>
        <p:spPr>
          <a:xfrm>
            <a:off x="530351" y="2212848"/>
            <a:ext cx="4425696" cy="2130552"/>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17" name="Content Placeholder 3"/>
          <p:cNvSpPr>
            <a:spLocks noGrp="1"/>
          </p:cNvSpPr>
          <p:nvPr>
            <p:ph sz="quarter" idx="11"/>
            <p:custDataLst>
              <p:tags r:id="rId3"/>
            </p:custDataLst>
          </p:nvPr>
        </p:nvSpPr>
        <p:spPr>
          <a:xfrm>
            <a:off x="530352" y="4498848"/>
            <a:ext cx="4425696" cy="2130552"/>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19" name="Content Placeholder 4"/>
          <p:cNvSpPr>
            <a:spLocks noGrp="1"/>
          </p:cNvSpPr>
          <p:nvPr>
            <p:ph sz="quarter" idx="12"/>
            <p:custDataLst>
              <p:tags r:id="rId4"/>
            </p:custDataLst>
          </p:nvPr>
        </p:nvSpPr>
        <p:spPr>
          <a:xfrm>
            <a:off x="5102352" y="2212848"/>
            <a:ext cx="4425696" cy="4416552"/>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25" name="Page Number"/>
          <p:cNvSpPr txBox="1"/>
          <p:nvPr userDrawn="1">
            <p:custDataLst>
              <p:tags r:id="rId5"/>
            </p:custDataLst>
          </p:nvPr>
        </p:nvSpPr>
        <p:spPr>
          <a:xfrm>
            <a:off x="9523978" y="7263477"/>
            <a:ext cx="65" cy="169277"/>
          </a:xfrm>
          <a:prstGeom prst="rect">
            <a:avLst/>
          </a:prstGeom>
          <a:noFill/>
        </p:spPr>
        <p:txBody>
          <a:bodyPr wrap="none" lIns="0" tIns="0" rIns="0" bIns="0" rtlCol="0">
            <a:spAutoFit/>
          </a:bodyPr>
          <a:lstStyle/>
          <a:p>
            <a:pPr indent="-305435" algn="r">
              <a:spcAft>
                <a:spcPts val="1005"/>
              </a:spcAft>
            </a:pPr>
            <a:endParaRPr lang="zh-CN" altLang="en-US" sz="1100" noProof="1">
              <a:latin typeface="+mn-lt"/>
            </a:endParaRPr>
          </a:p>
        </p:txBody>
      </p:sp>
      <p:sp>
        <p:nvSpPr>
          <p:cNvPr id="29" name="PwC Text"/>
          <p:cNvSpPr txBox="1"/>
          <p:nvPr userDrawn="1"/>
        </p:nvSpPr>
        <p:spPr>
          <a:xfrm>
            <a:off x="531977" y="7262027"/>
            <a:ext cx="301752" cy="172720"/>
          </a:xfrm>
          <a:prstGeom prst="rect">
            <a:avLst/>
          </a:prstGeom>
          <a:noFill/>
        </p:spPr>
        <p:txBody>
          <a:bodyPr wrap="none" lIns="0" tIns="0" rIns="0" bIns="0" rtlCol="0">
            <a:noAutofit/>
          </a:bodyPr>
          <a:lstStyle/>
          <a:p>
            <a:pPr indent="-305435">
              <a:spcAft>
                <a:spcPts val="1005"/>
              </a:spcAft>
            </a:pPr>
            <a:r>
              <a:rPr lang="en-US" altLang="zh-CN" sz="1100" noProof="1">
                <a:latin typeface="+mn-lt"/>
              </a:rPr>
              <a:t> </a:t>
            </a:r>
            <a:endParaRPr lang="zh-CN" altLang="en-US" sz="1100" noProof="1">
              <a:latin typeface="+mn-lt"/>
            </a:endParaRPr>
          </a:p>
        </p:txBody>
      </p:sp>
      <p:sp>
        <p:nvSpPr>
          <p:cNvPr id="24" name="Report Date"/>
          <p:cNvSpPr txBox="1"/>
          <p:nvPr userDrawn="1">
            <p:custDataLst>
              <p:tags r:id="rId6"/>
            </p:custDataLst>
          </p:nvPr>
        </p:nvSpPr>
        <p:spPr>
          <a:xfrm>
            <a:off x="8238744" y="7096508"/>
            <a:ext cx="1283531" cy="169277"/>
          </a:xfrm>
          <a:prstGeom prst="rect">
            <a:avLst/>
          </a:prstGeom>
          <a:noFill/>
        </p:spPr>
        <p:txBody>
          <a:bodyPr wrap="square" lIns="0" tIns="0" rIns="0" bIns="0" rtlCol="0">
            <a:spAutoFit/>
          </a:bodyPr>
          <a:lstStyle/>
          <a:p>
            <a:pPr indent="-305435" algn="r">
              <a:spcAft>
                <a:spcPts val="1005"/>
              </a:spcAft>
            </a:pPr>
            <a:r>
              <a:rPr lang="zh-CN" altLang="en-US" sz="1100" noProof="1">
                <a:latin typeface="+mn-lt"/>
              </a:rPr>
              <a:t>一月 </a:t>
            </a:r>
            <a:r>
              <a:rPr lang="en-US" altLang="zh-CN" sz="1100" noProof="1">
                <a:latin typeface="+mn-lt"/>
              </a:rPr>
              <a:t>20XX</a:t>
            </a:r>
            <a:endParaRPr lang="zh-CN" altLang="en-US" sz="1100" noProof="1">
              <a:latin typeface="+mn-lt"/>
            </a:endParaRPr>
          </a:p>
        </p:txBody>
      </p:sp>
      <p:sp>
        <p:nvSpPr>
          <p:cNvPr id="21" name="Section Footer"/>
          <p:cNvSpPr txBox="1"/>
          <p:nvPr userDrawn="1">
            <p:custDataLst>
              <p:tags r:id="rId7"/>
            </p:custDataLst>
          </p:nvPr>
        </p:nvSpPr>
        <p:spPr>
          <a:xfrm>
            <a:off x="531977" y="7094069"/>
            <a:ext cx="65" cy="169277"/>
          </a:xfrm>
          <a:prstGeom prst="rect">
            <a:avLst/>
          </a:prstGeom>
          <a:noFill/>
        </p:spPr>
        <p:txBody>
          <a:bodyPr wrap="none" lIns="0" tIns="0" rIns="0" bIns="0" rtlCol="0">
            <a:spAutoFit/>
          </a:bodyPr>
          <a:lstStyle/>
          <a:p>
            <a:pPr indent="-305435" algn="l">
              <a:spcAft>
                <a:spcPts val="1005"/>
              </a:spcAft>
            </a:pPr>
            <a:endParaRPr lang="zh-CN" altLang="en-US" sz="1100" noProof="1">
              <a:latin typeface="+mn-lt"/>
            </a:endParaRPr>
          </a:p>
        </p:txBody>
      </p:sp>
      <p:sp>
        <p:nvSpPr>
          <p:cNvPr id="23" name="Disclaimer" hidden="1"/>
          <p:cNvSpPr txBox="1"/>
          <p:nvPr userDrawn="1">
            <p:custDataLst>
              <p:tags r:id="rId8"/>
            </p:custDataLst>
          </p:nvPr>
        </p:nvSpPr>
        <p:spPr>
          <a:xfrm>
            <a:off x="5102352" y="7261640"/>
            <a:ext cx="3017520" cy="169277"/>
          </a:xfrm>
          <a:prstGeom prst="rect">
            <a:avLst/>
          </a:prstGeom>
          <a:noFill/>
        </p:spPr>
        <p:txBody>
          <a:bodyPr wrap="square" lIns="0" tIns="0" rIns="0" bIns="0" rtlCol="0" anchor="b" anchorCtr="0">
            <a:spAutoFit/>
          </a:bodyPr>
          <a:lstStyle/>
          <a:p>
            <a:endParaRPr lang="zh-CN" altLang="en-US" sz="1100" noProof="1"/>
          </a:p>
        </p:txBody>
      </p:sp>
      <p:sp>
        <p:nvSpPr>
          <p:cNvPr id="18" name="Presentation Disclaimer" hidden="1"/>
          <p:cNvSpPr txBox="1"/>
          <p:nvPr userDrawn="1">
            <p:custDataLst>
              <p:tags r:id="rId9"/>
            </p:custDataLst>
          </p:nvPr>
        </p:nvSpPr>
        <p:spPr>
          <a:xfrm>
            <a:off x="531977" y="6928122"/>
            <a:ext cx="8884920" cy="169277"/>
          </a:xfrm>
          <a:prstGeom prst="rect">
            <a:avLst/>
          </a:prstGeom>
          <a:noFill/>
        </p:spPr>
        <p:txBody>
          <a:bodyPr wrap="square" lIns="0" tIns="0" rIns="0" bIns="0" rtlCol="0" anchor="t" anchorCtr="0">
            <a:spAutoFit/>
          </a:bodyPr>
          <a:lstStyle/>
          <a:p>
            <a:pPr algn="l"/>
            <a:endParaRPr lang="zh-CN" altLang="en-US" sz="1100" noProof="1"/>
          </a:p>
        </p:txBody>
      </p:sp>
      <p:sp>
        <p:nvSpPr>
          <p:cNvPr id="22" name="Draft stamp" hidden="1"/>
          <p:cNvSpPr txBox="1"/>
          <p:nvPr userDrawn="1">
            <p:custDataLst>
              <p:tags r:id="rId10"/>
            </p:custDataLst>
          </p:nvPr>
        </p:nvSpPr>
        <p:spPr>
          <a:xfrm>
            <a:off x="9159384" y="792000"/>
            <a:ext cx="362279" cy="200055"/>
          </a:xfrm>
          <a:prstGeom prst="rect">
            <a:avLst/>
          </a:prstGeom>
          <a:noFill/>
        </p:spPr>
        <p:txBody>
          <a:bodyPr wrap="none" lIns="0" tIns="0" rIns="0" bIns="0" rtlCol="0">
            <a:spAutoFit/>
          </a:bodyPr>
          <a:lstStyle/>
          <a:p>
            <a:pPr indent="-305435" algn="r">
              <a:spcAft>
                <a:spcPts val="1005"/>
              </a:spcAft>
            </a:pPr>
            <a:r>
              <a:rPr lang="en-US" altLang="zh-CN" sz="1300" noProof="1">
                <a:latin typeface="+mn-lt"/>
                <a:ea typeface="Cambria Math" panose="02040503050406030204" pitchFamily="18" charset="0"/>
              </a:rPr>
              <a:t>Draft</a:t>
            </a:r>
            <a:endParaRPr lang="zh-CN" altLang="en-US" sz="1300" noProof="1">
              <a:latin typeface="+mn-lt"/>
              <a:ea typeface="Cambria Math" panose="02040503050406030204" pitchFamily="18" charset="0"/>
            </a:endParaRPr>
          </a:p>
        </p:txBody>
      </p:sp>
      <p:sp>
        <p:nvSpPr>
          <p:cNvPr id="20" name="Section Header"/>
          <p:cNvSpPr txBox="1"/>
          <p:nvPr userDrawn="1">
            <p:custDataLst>
              <p:tags r:id="rId11"/>
            </p:custDataLst>
          </p:nvPr>
        </p:nvSpPr>
        <p:spPr>
          <a:xfrm>
            <a:off x="521208" y="813600"/>
            <a:ext cx="65" cy="169277"/>
          </a:xfrm>
          <a:prstGeom prst="rect">
            <a:avLst/>
          </a:prstGeom>
          <a:noFill/>
        </p:spPr>
        <p:txBody>
          <a:bodyPr wrap="none" lIns="0" tIns="0" rIns="0" bIns="0" rtlCol="0">
            <a:spAutoFit/>
          </a:bodyPr>
          <a:lstStyle/>
          <a:p>
            <a:pPr indent="-305435">
              <a:spcAft>
                <a:spcPts val="1005"/>
              </a:spcAft>
            </a:pPr>
            <a:endParaRPr lang="zh-CN" altLang="en-US" sz="1100" noProof="1">
              <a:latin typeface="+mn-lt"/>
              <a:ea typeface="Cambria Math" panose="02040503050406030204" pitchFamily="18" charset="0"/>
            </a:endParaRPr>
          </a:p>
        </p:txBody>
      </p:sp>
      <p:cxnSp>
        <p:nvCxnSpPr>
          <p:cNvPr id="28" name="Frame Line"/>
          <p:cNvCxnSpPr/>
          <p:nvPr userDrawn="1"/>
        </p:nvCxnSpPr>
        <p:spPr>
          <a:xfrm flipV="1">
            <a:off x="381000" y="1026000"/>
            <a:ext cx="9144002" cy="144000"/>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7" name="Date/Filepath" hidden="1"/>
          <p:cNvSpPr txBox="1"/>
          <p:nvPr userDrawn="1">
            <p:custDataLst>
              <p:tags r:id="rId12"/>
            </p:custDataLst>
          </p:nvPr>
        </p:nvSpPr>
        <p:spPr>
          <a:xfrm>
            <a:off x="-1842027" y="530352"/>
            <a:ext cx="11363688" cy="153888"/>
          </a:xfrm>
          <a:prstGeom prst="rect">
            <a:avLst/>
          </a:prstGeom>
          <a:noFill/>
        </p:spPr>
        <p:txBody>
          <a:bodyPr wrap="none" lIns="0" tIns="0" rIns="0" bIns="0" rtlCol="0">
            <a:spAutoFit/>
          </a:bodyPr>
          <a:lstStyle/>
          <a:p>
            <a:pPr indent="-305435" algn="r">
              <a:spcAft>
                <a:spcPts val="1005"/>
              </a:spcAft>
            </a:pPr>
            <a:r>
              <a:rPr lang="en-US" altLang="zh-CN" sz="1000" noProof="1">
                <a:latin typeface="+mn-lt"/>
              </a:rPr>
              <a:t>20XX-01-19 C:\Users\Winston Xu\Documents\P w C 【PI】\Work\</a:t>
            </a:r>
            <a:r>
              <a:rPr lang="zh-CN" altLang="en-US" sz="1000" noProof="1">
                <a:latin typeface="+mn-lt"/>
              </a:rPr>
              <a:t>哈纳斯</a:t>
            </a:r>
            <a:r>
              <a:rPr lang="en-US" altLang="zh-CN" sz="1000" noProof="1">
                <a:latin typeface="+mn-lt"/>
              </a:rPr>
              <a:t>SSC Phase II\14 </a:t>
            </a:r>
            <a:r>
              <a:rPr lang="zh-CN" altLang="en-US" sz="1000" noProof="1">
                <a:latin typeface="+mn-lt"/>
              </a:rPr>
              <a:t>培训课程</a:t>
            </a:r>
            <a:r>
              <a:rPr lang="en-US" altLang="zh-CN" sz="1000" noProof="1">
                <a:latin typeface="+mn-lt"/>
              </a:rPr>
              <a:t>\Finance Processes and internal control\</a:t>
            </a:r>
            <a:r>
              <a:rPr lang="zh-CN" altLang="en-US" sz="1000" noProof="1">
                <a:latin typeface="+mn-lt"/>
              </a:rPr>
              <a:t>哈纳斯财务培训课 </a:t>
            </a:r>
            <a:r>
              <a:rPr lang="en-US" altLang="zh-CN" sz="1000" noProof="1">
                <a:latin typeface="+mn-lt"/>
              </a:rPr>
              <a:t>- </a:t>
            </a:r>
            <a:r>
              <a:rPr lang="zh-CN" altLang="en-US" sz="1000" noProof="1">
                <a:latin typeface="+mn-lt"/>
              </a:rPr>
              <a:t>财务流程和内部控制</a:t>
            </a:r>
            <a:r>
              <a:rPr lang="en-US" altLang="zh-CN" sz="1000" noProof="1">
                <a:latin typeface="+mn-lt"/>
              </a:rPr>
              <a:t>.20XX.1.14.v0.2.pptx</a:t>
            </a:r>
            <a:endParaRPr lang="zh-CN" altLang="en-US" sz="1000" noProof="1">
              <a:latin typeface="+mn-lt"/>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Two right">
    <p:spTree>
      <p:nvGrpSpPr>
        <p:cNvPr id="1" name=""/>
        <p:cNvGrpSpPr/>
        <p:nvPr/>
      </p:nvGrpSpPr>
      <p:grpSpPr>
        <a:xfrm>
          <a:off x="0" y="0"/>
          <a:ext cx="0" cy="0"/>
          <a:chOff x="0" y="0"/>
          <a:chExt cx="0" cy="0"/>
        </a:xfrm>
      </p:grpSpPr>
      <p:sp>
        <p:nvSpPr>
          <p:cNvPr id="2" name="Title 23"/>
          <p:cNvSpPr>
            <a:spLocks noGrp="1"/>
          </p:cNvSpPr>
          <p:nvPr>
            <p:ph type="title" hasCustomPrompt="1"/>
          </p:nvPr>
        </p:nvSpPr>
        <p:spPr/>
        <p:txBody>
          <a:bodyPr/>
          <a:lstStyle/>
          <a:p>
            <a:r>
              <a:rPr lang="en-US" altLang="zh-CN" noProof="0"/>
              <a:t>Insert banner statement here</a:t>
            </a:r>
            <a:endParaRPr lang="zh-CN" altLang="en-US" dirty="0"/>
          </a:p>
        </p:txBody>
      </p:sp>
      <p:sp>
        <p:nvSpPr>
          <p:cNvPr id="15" name="Content Placeholder 2"/>
          <p:cNvSpPr>
            <a:spLocks noGrp="1"/>
          </p:cNvSpPr>
          <p:nvPr>
            <p:ph sz="quarter" idx="10"/>
            <p:custDataLst>
              <p:tags r:id="rId2"/>
            </p:custDataLst>
          </p:nvPr>
        </p:nvSpPr>
        <p:spPr>
          <a:xfrm>
            <a:off x="531813" y="2212848"/>
            <a:ext cx="4425696" cy="4416552"/>
          </a:xfrm>
        </p:spPr>
        <p:txBody>
          <a:bodyPr/>
          <a:lstStyle>
            <a:lvl5pPr>
              <a:defRPr/>
            </a:lvl5p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17" name="Content Placeholder 3"/>
          <p:cNvSpPr>
            <a:spLocks noGrp="1"/>
          </p:cNvSpPr>
          <p:nvPr>
            <p:ph sz="quarter" idx="11"/>
            <p:custDataLst>
              <p:tags r:id="rId3"/>
            </p:custDataLst>
          </p:nvPr>
        </p:nvSpPr>
        <p:spPr>
          <a:xfrm>
            <a:off x="5102352" y="2212848"/>
            <a:ext cx="4425696" cy="2130552"/>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19" name="Content Placeholder 4"/>
          <p:cNvSpPr>
            <a:spLocks noGrp="1"/>
          </p:cNvSpPr>
          <p:nvPr>
            <p:ph sz="quarter" idx="12"/>
            <p:custDataLst>
              <p:tags r:id="rId4"/>
            </p:custDataLst>
          </p:nvPr>
        </p:nvSpPr>
        <p:spPr>
          <a:xfrm>
            <a:off x="5102351" y="4498848"/>
            <a:ext cx="4425696" cy="2130552"/>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29" name="Page Number"/>
          <p:cNvSpPr txBox="1"/>
          <p:nvPr userDrawn="1">
            <p:custDataLst>
              <p:tags r:id="rId5"/>
            </p:custDataLst>
          </p:nvPr>
        </p:nvSpPr>
        <p:spPr>
          <a:xfrm>
            <a:off x="9523978" y="7263477"/>
            <a:ext cx="65" cy="169277"/>
          </a:xfrm>
          <a:prstGeom prst="rect">
            <a:avLst/>
          </a:prstGeom>
          <a:noFill/>
        </p:spPr>
        <p:txBody>
          <a:bodyPr wrap="none" lIns="0" tIns="0" rIns="0" bIns="0" rtlCol="0">
            <a:spAutoFit/>
          </a:bodyPr>
          <a:lstStyle/>
          <a:p>
            <a:pPr indent="-305435" algn="r">
              <a:spcAft>
                <a:spcPts val="1005"/>
              </a:spcAft>
            </a:pPr>
            <a:endParaRPr lang="zh-CN" altLang="en-US" sz="1100" noProof="1">
              <a:latin typeface="+mn-lt"/>
            </a:endParaRPr>
          </a:p>
        </p:txBody>
      </p:sp>
      <p:sp>
        <p:nvSpPr>
          <p:cNvPr id="24" name="PwC Text"/>
          <p:cNvSpPr txBox="1"/>
          <p:nvPr userDrawn="1"/>
        </p:nvSpPr>
        <p:spPr>
          <a:xfrm>
            <a:off x="531977" y="7262027"/>
            <a:ext cx="301752" cy="172720"/>
          </a:xfrm>
          <a:prstGeom prst="rect">
            <a:avLst/>
          </a:prstGeom>
          <a:noFill/>
        </p:spPr>
        <p:txBody>
          <a:bodyPr wrap="none" lIns="0" tIns="0" rIns="0" bIns="0" rtlCol="0">
            <a:noAutofit/>
          </a:bodyPr>
          <a:lstStyle/>
          <a:p>
            <a:pPr indent="-305435">
              <a:spcAft>
                <a:spcPts val="1005"/>
              </a:spcAft>
            </a:pPr>
            <a:r>
              <a:rPr lang="en-US" altLang="zh-CN" sz="1100" noProof="1">
                <a:latin typeface="+mn-lt"/>
              </a:rPr>
              <a:t> </a:t>
            </a:r>
            <a:endParaRPr lang="zh-CN" altLang="en-US" sz="1100" noProof="1">
              <a:latin typeface="+mn-lt"/>
            </a:endParaRPr>
          </a:p>
        </p:txBody>
      </p:sp>
      <p:sp>
        <p:nvSpPr>
          <p:cNvPr id="28" name="Report Date"/>
          <p:cNvSpPr txBox="1"/>
          <p:nvPr userDrawn="1">
            <p:custDataLst>
              <p:tags r:id="rId6"/>
            </p:custDataLst>
          </p:nvPr>
        </p:nvSpPr>
        <p:spPr>
          <a:xfrm>
            <a:off x="8238744" y="7096508"/>
            <a:ext cx="1283531" cy="169277"/>
          </a:xfrm>
          <a:prstGeom prst="rect">
            <a:avLst/>
          </a:prstGeom>
          <a:noFill/>
        </p:spPr>
        <p:txBody>
          <a:bodyPr wrap="square" lIns="0" tIns="0" rIns="0" bIns="0" rtlCol="0">
            <a:spAutoFit/>
          </a:bodyPr>
          <a:lstStyle/>
          <a:p>
            <a:pPr indent="-305435" algn="r">
              <a:spcAft>
                <a:spcPts val="1005"/>
              </a:spcAft>
            </a:pPr>
            <a:r>
              <a:rPr lang="zh-CN" altLang="en-US" sz="1100" noProof="1">
                <a:latin typeface="+mn-lt"/>
              </a:rPr>
              <a:t>一月 </a:t>
            </a:r>
            <a:r>
              <a:rPr lang="en-US" altLang="zh-CN" sz="1100" noProof="1">
                <a:latin typeface="+mn-lt"/>
              </a:rPr>
              <a:t>20XX</a:t>
            </a:r>
            <a:endParaRPr lang="zh-CN" altLang="en-US" sz="1100" noProof="1">
              <a:latin typeface="+mn-lt"/>
            </a:endParaRPr>
          </a:p>
        </p:txBody>
      </p:sp>
      <p:sp>
        <p:nvSpPr>
          <p:cNvPr id="26" name="Section Footer"/>
          <p:cNvSpPr txBox="1"/>
          <p:nvPr userDrawn="1">
            <p:custDataLst>
              <p:tags r:id="rId7"/>
            </p:custDataLst>
          </p:nvPr>
        </p:nvSpPr>
        <p:spPr>
          <a:xfrm>
            <a:off x="531977" y="7094069"/>
            <a:ext cx="65" cy="169277"/>
          </a:xfrm>
          <a:prstGeom prst="rect">
            <a:avLst/>
          </a:prstGeom>
          <a:noFill/>
        </p:spPr>
        <p:txBody>
          <a:bodyPr wrap="none" lIns="0" tIns="0" rIns="0" bIns="0" rtlCol="0">
            <a:spAutoFit/>
          </a:bodyPr>
          <a:lstStyle/>
          <a:p>
            <a:pPr indent="-305435" algn="l">
              <a:spcAft>
                <a:spcPts val="1005"/>
              </a:spcAft>
            </a:pPr>
            <a:endParaRPr lang="zh-CN" altLang="en-US" sz="1100" noProof="1">
              <a:latin typeface="+mn-lt"/>
            </a:endParaRPr>
          </a:p>
        </p:txBody>
      </p:sp>
      <p:sp>
        <p:nvSpPr>
          <p:cNvPr id="27" name="Disclaimer" hidden="1"/>
          <p:cNvSpPr txBox="1"/>
          <p:nvPr userDrawn="1">
            <p:custDataLst>
              <p:tags r:id="rId8"/>
            </p:custDataLst>
          </p:nvPr>
        </p:nvSpPr>
        <p:spPr>
          <a:xfrm>
            <a:off x="5102352" y="7261640"/>
            <a:ext cx="3017520" cy="169277"/>
          </a:xfrm>
          <a:prstGeom prst="rect">
            <a:avLst/>
          </a:prstGeom>
          <a:noFill/>
        </p:spPr>
        <p:txBody>
          <a:bodyPr wrap="square" lIns="0" tIns="0" rIns="0" bIns="0" rtlCol="0" anchor="b" anchorCtr="0">
            <a:spAutoFit/>
          </a:bodyPr>
          <a:lstStyle/>
          <a:p>
            <a:endParaRPr lang="zh-CN" altLang="en-US" sz="1100" noProof="1"/>
          </a:p>
        </p:txBody>
      </p:sp>
      <p:sp>
        <p:nvSpPr>
          <p:cNvPr id="25" name="Presentation Disclaimer" hidden="1"/>
          <p:cNvSpPr txBox="1"/>
          <p:nvPr userDrawn="1">
            <p:custDataLst>
              <p:tags r:id="rId9"/>
            </p:custDataLst>
          </p:nvPr>
        </p:nvSpPr>
        <p:spPr>
          <a:xfrm>
            <a:off x="531977" y="6928122"/>
            <a:ext cx="8884920" cy="169277"/>
          </a:xfrm>
          <a:prstGeom prst="rect">
            <a:avLst/>
          </a:prstGeom>
          <a:noFill/>
        </p:spPr>
        <p:txBody>
          <a:bodyPr wrap="square" lIns="0" tIns="0" rIns="0" bIns="0" rtlCol="0" anchor="t" anchorCtr="0">
            <a:spAutoFit/>
          </a:bodyPr>
          <a:lstStyle/>
          <a:p>
            <a:pPr algn="l"/>
            <a:endParaRPr lang="zh-CN" altLang="en-US" sz="1100" noProof="1"/>
          </a:p>
        </p:txBody>
      </p:sp>
      <p:sp>
        <p:nvSpPr>
          <p:cNvPr id="22" name="Draft stamp" hidden="1"/>
          <p:cNvSpPr txBox="1"/>
          <p:nvPr userDrawn="1">
            <p:custDataLst>
              <p:tags r:id="rId10"/>
            </p:custDataLst>
          </p:nvPr>
        </p:nvSpPr>
        <p:spPr>
          <a:xfrm>
            <a:off x="9159384" y="792000"/>
            <a:ext cx="362279" cy="200055"/>
          </a:xfrm>
          <a:prstGeom prst="rect">
            <a:avLst/>
          </a:prstGeom>
          <a:noFill/>
        </p:spPr>
        <p:txBody>
          <a:bodyPr wrap="none" lIns="0" tIns="0" rIns="0" bIns="0" rtlCol="0">
            <a:spAutoFit/>
          </a:bodyPr>
          <a:lstStyle/>
          <a:p>
            <a:pPr indent="-305435" algn="r">
              <a:spcAft>
                <a:spcPts val="1005"/>
              </a:spcAft>
            </a:pPr>
            <a:r>
              <a:rPr lang="en-US" altLang="zh-CN" sz="1300" noProof="1">
                <a:latin typeface="+mn-lt"/>
                <a:ea typeface="Cambria Math" panose="02040503050406030204" pitchFamily="18" charset="0"/>
              </a:rPr>
              <a:t>Draft</a:t>
            </a:r>
            <a:endParaRPr lang="zh-CN" altLang="en-US" sz="1300" noProof="1">
              <a:latin typeface="+mn-lt"/>
              <a:ea typeface="Cambria Math" panose="02040503050406030204" pitchFamily="18" charset="0"/>
            </a:endParaRPr>
          </a:p>
        </p:txBody>
      </p:sp>
      <p:sp>
        <p:nvSpPr>
          <p:cNvPr id="21" name="Section Header"/>
          <p:cNvSpPr txBox="1"/>
          <p:nvPr userDrawn="1">
            <p:custDataLst>
              <p:tags r:id="rId11"/>
            </p:custDataLst>
          </p:nvPr>
        </p:nvSpPr>
        <p:spPr>
          <a:xfrm>
            <a:off x="521208" y="813600"/>
            <a:ext cx="65" cy="169277"/>
          </a:xfrm>
          <a:prstGeom prst="rect">
            <a:avLst/>
          </a:prstGeom>
          <a:noFill/>
        </p:spPr>
        <p:txBody>
          <a:bodyPr wrap="none" lIns="0" tIns="0" rIns="0" bIns="0" rtlCol="0">
            <a:spAutoFit/>
          </a:bodyPr>
          <a:lstStyle/>
          <a:p>
            <a:pPr indent="-305435">
              <a:spcAft>
                <a:spcPts val="1005"/>
              </a:spcAft>
            </a:pPr>
            <a:endParaRPr lang="zh-CN" altLang="en-US" sz="1100" noProof="1">
              <a:latin typeface="+mn-lt"/>
              <a:ea typeface="Cambria Math" panose="02040503050406030204" pitchFamily="18" charset="0"/>
            </a:endParaRPr>
          </a:p>
        </p:txBody>
      </p:sp>
      <p:sp>
        <p:nvSpPr>
          <p:cNvPr id="23" name="Date/Filepath" hidden="1"/>
          <p:cNvSpPr txBox="1"/>
          <p:nvPr userDrawn="1">
            <p:custDataLst>
              <p:tags r:id="rId12"/>
            </p:custDataLst>
          </p:nvPr>
        </p:nvSpPr>
        <p:spPr>
          <a:xfrm>
            <a:off x="-1842027" y="530352"/>
            <a:ext cx="11363688" cy="153888"/>
          </a:xfrm>
          <a:prstGeom prst="rect">
            <a:avLst/>
          </a:prstGeom>
          <a:noFill/>
        </p:spPr>
        <p:txBody>
          <a:bodyPr wrap="none" lIns="0" tIns="0" rIns="0" bIns="0" rtlCol="0">
            <a:spAutoFit/>
          </a:bodyPr>
          <a:lstStyle/>
          <a:p>
            <a:pPr indent="-305435" algn="r">
              <a:spcAft>
                <a:spcPts val="1005"/>
              </a:spcAft>
            </a:pPr>
            <a:r>
              <a:rPr lang="en-US" altLang="zh-CN" sz="1000" noProof="1">
                <a:latin typeface="+mn-lt"/>
              </a:rPr>
              <a:t>20XX-01-19 C:\Users\Winston Xu\Documents\P w C 【PI】\Work\</a:t>
            </a:r>
            <a:r>
              <a:rPr lang="zh-CN" altLang="en-US" sz="1000" noProof="1">
                <a:latin typeface="+mn-lt"/>
              </a:rPr>
              <a:t>哈纳斯</a:t>
            </a:r>
            <a:r>
              <a:rPr lang="en-US" altLang="zh-CN" sz="1000" noProof="1">
                <a:latin typeface="+mn-lt"/>
              </a:rPr>
              <a:t>SSC Phase II\14 </a:t>
            </a:r>
            <a:r>
              <a:rPr lang="zh-CN" altLang="en-US" sz="1000" noProof="1">
                <a:latin typeface="+mn-lt"/>
              </a:rPr>
              <a:t>培训课程</a:t>
            </a:r>
            <a:r>
              <a:rPr lang="en-US" altLang="zh-CN" sz="1000" noProof="1">
                <a:latin typeface="+mn-lt"/>
              </a:rPr>
              <a:t>\Finance Processes and internal control\</a:t>
            </a:r>
            <a:r>
              <a:rPr lang="zh-CN" altLang="en-US" sz="1000" noProof="1">
                <a:latin typeface="+mn-lt"/>
              </a:rPr>
              <a:t>哈纳斯财务培训课 </a:t>
            </a:r>
            <a:r>
              <a:rPr lang="en-US" altLang="zh-CN" sz="1000" noProof="1">
                <a:latin typeface="+mn-lt"/>
              </a:rPr>
              <a:t>- </a:t>
            </a:r>
            <a:r>
              <a:rPr lang="zh-CN" altLang="en-US" sz="1000" noProof="1">
                <a:latin typeface="+mn-lt"/>
              </a:rPr>
              <a:t>财务流程和内部控制</a:t>
            </a:r>
            <a:r>
              <a:rPr lang="en-US" altLang="zh-CN" sz="1000" noProof="1">
                <a:latin typeface="+mn-lt"/>
              </a:rPr>
              <a:t>.20XX.1.14.v0.2.pptx</a:t>
            </a:r>
            <a:endParaRPr lang="zh-CN" altLang="en-US" sz="1000" noProof="1">
              <a:latin typeface="+mn-lt"/>
            </a:endParaRPr>
          </a:p>
        </p:txBody>
      </p:sp>
      <p:cxnSp>
        <p:nvCxnSpPr>
          <p:cNvPr id="16" name="Frame Line"/>
          <p:cNvCxnSpPr/>
          <p:nvPr userDrawn="1"/>
        </p:nvCxnSpPr>
        <p:spPr>
          <a:xfrm flipV="1">
            <a:off x="381000" y="1026000"/>
            <a:ext cx="9144002" cy="144000"/>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Three">
    <p:spTree>
      <p:nvGrpSpPr>
        <p:cNvPr id="1" name=""/>
        <p:cNvGrpSpPr/>
        <p:nvPr/>
      </p:nvGrpSpPr>
      <p:grpSpPr>
        <a:xfrm>
          <a:off x="0" y="0"/>
          <a:ext cx="0" cy="0"/>
          <a:chOff x="0" y="0"/>
          <a:chExt cx="0" cy="0"/>
        </a:xfrm>
      </p:grpSpPr>
      <p:sp>
        <p:nvSpPr>
          <p:cNvPr id="22" name="Title 23"/>
          <p:cNvSpPr>
            <a:spLocks noGrp="1"/>
          </p:cNvSpPr>
          <p:nvPr>
            <p:ph type="title" hasCustomPrompt="1"/>
          </p:nvPr>
        </p:nvSpPr>
        <p:spPr/>
        <p:txBody>
          <a:bodyPr/>
          <a:lstStyle/>
          <a:p>
            <a:r>
              <a:rPr lang="en-US" altLang="zh-CN" noProof="0"/>
              <a:t>Insert banner statement here</a:t>
            </a:r>
            <a:endParaRPr lang="zh-CN" altLang="en-US" dirty="0"/>
          </a:p>
        </p:txBody>
      </p:sp>
      <p:sp>
        <p:nvSpPr>
          <p:cNvPr id="27" name="Content Placeholder 2"/>
          <p:cNvSpPr>
            <a:spLocks noGrp="1"/>
          </p:cNvSpPr>
          <p:nvPr>
            <p:ph sz="quarter" idx="13"/>
            <p:custDataLst>
              <p:tags r:id="rId2"/>
            </p:custDataLst>
          </p:nvPr>
        </p:nvSpPr>
        <p:spPr>
          <a:xfrm>
            <a:off x="530352" y="2212848"/>
            <a:ext cx="2898648" cy="4416552"/>
          </a:xfrm>
        </p:spPr>
        <p:txBody>
          <a:bodyPr/>
          <a:lstStyle/>
          <a:p>
            <a:pPr lvl="0"/>
            <a:r>
              <a:rPr lang="en-US" altLang="zh-CN" noProof="0"/>
              <a:t>Click to edit Master text styles</a:t>
            </a:r>
            <a:endParaRPr lang="en-US" altLang="zh-CN" noProof="0"/>
          </a:p>
          <a:p>
            <a:pPr lvl="1"/>
            <a:r>
              <a:rPr lang="en-US" altLang="zh-CN" noProof="0"/>
              <a:t>Second level</a:t>
            </a:r>
            <a:endParaRPr lang="en-US" altLang="zh-CN" noProof="0"/>
          </a:p>
          <a:p>
            <a:pPr lvl="2"/>
            <a:r>
              <a:rPr lang="en-US" altLang="zh-CN" noProof="0"/>
              <a:t>Third level</a:t>
            </a:r>
            <a:endParaRPr lang="en-US" altLang="zh-CN" noProof="0"/>
          </a:p>
          <a:p>
            <a:pPr lvl="3"/>
            <a:r>
              <a:rPr lang="en-US" altLang="zh-CN" noProof="0"/>
              <a:t>Fourth level</a:t>
            </a:r>
            <a:endParaRPr lang="en-US" altLang="zh-CN" noProof="0"/>
          </a:p>
          <a:p>
            <a:pPr lvl="4"/>
            <a:r>
              <a:rPr lang="en-US" altLang="zh-CN" noProof="0"/>
              <a:t>Fifth level</a:t>
            </a:r>
            <a:endParaRPr lang="zh-CN" altLang="en-US" noProof="0" dirty="0"/>
          </a:p>
        </p:txBody>
      </p:sp>
      <p:sp>
        <p:nvSpPr>
          <p:cNvPr id="28" name="Content Placeholder 3"/>
          <p:cNvSpPr>
            <a:spLocks noGrp="1"/>
          </p:cNvSpPr>
          <p:nvPr>
            <p:ph sz="quarter" idx="14"/>
            <p:custDataLst>
              <p:tags r:id="rId3"/>
            </p:custDataLst>
          </p:nvPr>
        </p:nvSpPr>
        <p:spPr>
          <a:xfrm>
            <a:off x="3584447" y="2212848"/>
            <a:ext cx="2898648" cy="4416552"/>
          </a:xfrm>
        </p:spPr>
        <p:txBody>
          <a:bodyPr/>
          <a:lstStyle/>
          <a:p>
            <a:pPr lvl="0"/>
            <a:r>
              <a:rPr lang="en-US" altLang="zh-CN" noProof="0"/>
              <a:t>Click to edit Master text styles</a:t>
            </a:r>
            <a:endParaRPr lang="en-US" altLang="zh-CN" noProof="0"/>
          </a:p>
          <a:p>
            <a:pPr lvl="1"/>
            <a:r>
              <a:rPr lang="en-US" altLang="zh-CN" noProof="0"/>
              <a:t>Second level</a:t>
            </a:r>
            <a:endParaRPr lang="en-US" altLang="zh-CN" noProof="0"/>
          </a:p>
          <a:p>
            <a:pPr lvl="2"/>
            <a:r>
              <a:rPr lang="en-US" altLang="zh-CN" noProof="0"/>
              <a:t>Third level</a:t>
            </a:r>
            <a:endParaRPr lang="en-US" altLang="zh-CN" noProof="0"/>
          </a:p>
          <a:p>
            <a:pPr lvl="3"/>
            <a:r>
              <a:rPr lang="en-US" altLang="zh-CN" noProof="0"/>
              <a:t>Fourth level</a:t>
            </a:r>
            <a:endParaRPr lang="en-US" altLang="zh-CN" noProof="0"/>
          </a:p>
          <a:p>
            <a:pPr lvl="4"/>
            <a:r>
              <a:rPr lang="en-US" altLang="zh-CN" noProof="0"/>
              <a:t>Fifth level</a:t>
            </a:r>
            <a:endParaRPr lang="zh-CN" altLang="en-US" noProof="0" dirty="0"/>
          </a:p>
        </p:txBody>
      </p:sp>
      <p:sp>
        <p:nvSpPr>
          <p:cNvPr id="31" name="Content Placeholder 4"/>
          <p:cNvSpPr>
            <a:spLocks noGrp="1"/>
          </p:cNvSpPr>
          <p:nvPr>
            <p:ph sz="quarter" idx="15"/>
            <p:custDataLst>
              <p:tags r:id="rId4"/>
            </p:custDataLst>
          </p:nvPr>
        </p:nvSpPr>
        <p:spPr>
          <a:xfrm>
            <a:off x="6629400" y="2212848"/>
            <a:ext cx="2898648" cy="4416552"/>
          </a:xfrm>
        </p:spPr>
        <p:txBody>
          <a:bodyPr/>
          <a:lstStyle/>
          <a:p>
            <a:pPr lvl="0"/>
            <a:r>
              <a:rPr lang="en-US" altLang="zh-CN" noProof="0"/>
              <a:t>Click to edit Master text styles</a:t>
            </a:r>
            <a:endParaRPr lang="en-US" altLang="zh-CN" noProof="0"/>
          </a:p>
          <a:p>
            <a:pPr lvl="1"/>
            <a:r>
              <a:rPr lang="en-US" altLang="zh-CN" noProof="0"/>
              <a:t>Second level</a:t>
            </a:r>
            <a:endParaRPr lang="en-US" altLang="zh-CN" noProof="0"/>
          </a:p>
          <a:p>
            <a:pPr lvl="2"/>
            <a:r>
              <a:rPr lang="en-US" altLang="zh-CN" noProof="0"/>
              <a:t>Third level</a:t>
            </a:r>
            <a:endParaRPr lang="en-US" altLang="zh-CN" noProof="0"/>
          </a:p>
          <a:p>
            <a:pPr lvl="3"/>
            <a:r>
              <a:rPr lang="en-US" altLang="zh-CN" noProof="0"/>
              <a:t>Fourth level</a:t>
            </a:r>
            <a:endParaRPr lang="en-US" altLang="zh-CN" noProof="0"/>
          </a:p>
          <a:p>
            <a:pPr lvl="4"/>
            <a:r>
              <a:rPr lang="en-US" altLang="zh-CN" noProof="0"/>
              <a:t>Fifth level</a:t>
            </a:r>
            <a:endParaRPr lang="zh-CN" altLang="en-US" noProof="0" dirty="0"/>
          </a:p>
        </p:txBody>
      </p:sp>
      <p:sp>
        <p:nvSpPr>
          <p:cNvPr id="21" name="Page Number"/>
          <p:cNvSpPr txBox="1"/>
          <p:nvPr userDrawn="1">
            <p:custDataLst>
              <p:tags r:id="rId5"/>
            </p:custDataLst>
          </p:nvPr>
        </p:nvSpPr>
        <p:spPr>
          <a:xfrm>
            <a:off x="9523978" y="7263477"/>
            <a:ext cx="65" cy="169277"/>
          </a:xfrm>
          <a:prstGeom prst="rect">
            <a:avLst/>
          </a:prstGeom>
          <a:noFill/>
        </p:spPr>
        <p:txBody>
          <a:bodyPr wrap="none" lIns="0" tIns="0" rIns="0" bIns="0" rtlCol="0">
            <a:spAutoFit/>
          </a:bodyPr>
          <a:lstStyle/>
          <a:p>
            <a:pPr indent="-305435" algn="r">
              <a:spcAft>
                <a:spcPts val="1005"/>
              </a:spcAft>
            </a:pPr>
            <a:endParaRPr lang="zh-CN" altLang="en-US" sz="1100" noProof="1">
              <a:latin typeface="+mn-lt"/>
            </a:endParaRPr>
          </a:p>
        </p:txBody>
      </p:sp>
      <p:sp>
        <p:nvSpPr>
          <p:cNvPr id="36" name="PwC Text"/>
          <p:cNvSpPr txBox="1"/>
          <p:nvPr userDrawn="1"/>
        </p:nvSpPr>
        <p:spPr>
          <a:xfrm>
            <a:off x="531977" y="7262027"/>
            <a:ext cx="301752" cy="172720"/>
          </a:xfrm>
          <a:prstGeom prst="rect">
            <a:avLst/>
          </a:prstGeom>
          <a:noFill/>
        </p:spPr>
        <p:txBody>
          <a:bodyPr wrap="none" lIns="0" tIns="0" rIns="0" bIns="0" rtlCol="0">
            <a:noAutofit/>
          </a:bodyPr>
          <a:lstStyle/>
          <a:p>
            <a:pPr indent="-305435">
              <a:spcAft>
                <a:spcPts val="1005"/>
              </a:spcAft>
            </a:pPr>
            <a:r>
              <a:rPr lang="en-US" altLang="zh-CN" sz="1100" noProof="1">
                <a:latin typeface="+mn-lt"/>
              </a:rPr>
              <a:t> </a:t>
            </a:r>
            <a:endParaRPr lang="zh-CN" altLang="en-US" sz="1100" noProof="1">
              <a:latin typeface="+mn-lt"/>
            </a:endParaRPr>
          </a:p>
        </p:txBody>
      </p:sp>
      <p:sp>
        <p:nvSpPr>
          <p:cNvPr id="20" name="Report Date"/>
          <p:cNvSpPr txBox="1"/>
          <p:nvPr userDrawn="1">
            <p:custDataLst>
              <p:tags r:id="rId6"/>
            </p:custDataLst>
          </p:nvPr>
        </p:nvSpPr>
        <p:spPr>
          <a:xfrm>
            <a:off x="8238744" y="7096508"/>
            <a:ext cx="1283531" cy="169277"/>
          </a:xfrm>
          <a:prstGeom prst="rect">
            <a:avLst/>
          </a:prstGeom>
          <a:noFill/>
        </p:spPr>
        <p:txBody>
          <a:bodyPr wrap="square" lIns="0" tIns="0" rIns="0" bIns="0" rtlCol="0">
            <a:spAutoFit/>
          </a:bodyPr>
          <a:lstStyle/>
          <a:p>
            <a:pPr indent="-305435" algn="r">
              <a:spcAft>
                <a:spcPts val="1005"/>
              </a:spcAft>
            </a:pPr>
            <a:r>
              <a:rPr lang="zh-CN" altLang="en-US" sz="1100" noProof="1">
                <a:latin typeface="+mn-lt"/>
              </a:rPr>
              <a:t>一月 </a:t>
            </a:r>
            <a:r>
              <a:rPr lang="en-US" altLang="zh-CN" sz="1100" noProof="1">
                <a:latin typeface="+mn-lt"/>
              </a:rPr>
              <a:t>20XX</a:t>
            </a:r>
            <a:endParaRPr lang="zh-CN" altLang="en-US" sz="1100" noProof="1">
              <a:latin typeface="+mn-lt"/>
            </a:endParaRPr>
          </a:p>
        </p:txBody>
      </p:sp>
      <p:sp>
        <p:nvSpPr>
          <p:cNvPr id="18" name="Section Footer"/>
          <p:cNvSpPr txBox="1"/>
          <p:nvPr userDrawn="1">
            <p:custDataLst>
              <p:tags r:id="rId7"/>
            </p:custDataLst>
          </p:nvPr>
        </p:nvSpPr>
        <p:spPr>
          <a:xfrm>
            <a:off x="531977" y="7094069"/>
            <a:ext cx="65" cy="169277"/>
          </a:xfrm>
          <a:prstGeom prst="rect">
            <a:avLst/>
          </a:prstGeom>
          <a:noFill/>
        </p:spPr>
        <p:txBody>
          <a:bodyPr wrap="none" lIns="0" tIns="0" rIns="0" bIns="0" rtlCol="0">
            <a:spAutoFit/>
          </a:bodyPr>
          <a:lstStyle/>
          <a:p>
            <a:pPr indent="-305435" algn="l">
              <a:spcAft>
                <a:spcPts val="1005"/>
              </a:spcAft>
            </a:pPr>
            <a:endParaRPr lang="zh-CN" altLang="en-US" sz="1100" noProof="1">
              <a:latin typeface="+mn-lt"/>
            </a:endParaRPr>
          </a:p>
        </p:txBody>
      </p:sp>
      <p:sp>
        <p:nvSpPr>
          <p:cNvPr id="19" name="Disclaimer" hidden="1"/>
          <p:cNvSpPr txBox="1"/>
          <p:nvPr userDrawn="1">
            <p:custDataLst>
              <p:tags r:id="rId8"/>
            </p:custDataLst>
          </p:nvPr>
        </p:nvSpPr>
        <p:spPr>
          <a:xfrm>
            <a:off x="5102352" y="7261640"/>
            <a:ext cx="3017520" cy="169277"/>
          </a:xfrm>
          <a:prstGeom prst="rect">
            <a:avLst/>
          </a:prstGeom>
          <a:noFill/>
        </p:spPr>
        <p:txBody>
          <a:bodyPr wrap="square" lIns="0" tIns="0" rIns="0" bIns="0" rtlCol="0" anchor="b" anchorCtr="0">
            <a:spAutoFit/>
          </a:bodyPr>
          <a:lstStyle/>
          <a:p>
            <a:endParaRPr lang="zh-CN" altLang="en-US" sz="1100" noProof="1"/>
          </a:p>
        </p:txBody>
      </p:sp>
      <p:sp>
        <p:nvSpPr>
          <p:cNvPr id="17" name="Presentation Disclaimer" hidden="1"/>
          <p:cNvSpPr txBox="1"/>
          <p:nvPr userDrawn="1">
            <p:custDataLst>
              <p:tags r:id="rId9"/>
            </p:custDataLst>
          </p:nvPr>
        </p:nvSpPr>
        <p:spPr>
          <a:xfrm>
            <a:off x="531977" y="6928122"/>
            <a:ext cx="8884920" cy="169277"/>
          </a:xfrm>
          <a:prstGeom prst="rect">
            <a:avLst/>
          </a:prstGeom>
          <a:noFill/>
        </p:spPr>
        <p:txBody>
          <a:bodyPr wrap="square" lIns="0" tIns="0" rIns="0" bIns="0" rtlCol="0" anchor="t" anchorCtr="0">
            <a:spAutoFit/>
          </a:bodyPr>
          <a:lstStyle/>
          <a:p>
            <a:pPr algn="l"/>
            <a:endParaRPr lang="zh-CN" altLang="en-US" sz="1100" noProof="1"/>
          </a:p>
        </p:txBody>
      </p:sp>
      <p:sp>
        <p:nvSpPr>
          <p:cNvPr id="33" name="Draft stamp" hidden="1"/>
          <p:cNvSpPr txBox="1"/>
          <p:nvPr userDrawn="1">
            <p:custDataLst>
              <p:tags r:id="rId10"/>
            </p:custDataLst>
          </p:nvPr>
        </p:nvSpPr>
        <p:spPr>
          <a:xfrm>
            <a:off x="9159384" y="792000"/>
            <a:ext cx="362279" cy="200055"/>
          </a:xfrm>
          <a:prstGeom prst="rect">
            <a:avLst/>
          </a:prstGeom>
          <a:noFill/>
        </p:spPr>
        <p:txBody>
          <a:bodyPr wrap="none" lIns="0" tIns="0" rIns="0" bIns="0" rtlCol="0">
            <a:spAutoFit/>
          </a:bodyPr>
          <a:lstStyle/>
          <a:p>
            <a:pPr indent="-305435" algn="r">
              <a:spcAft>
                <a:spcPts val="1005"/>
              </a:spcAft>
            </a:pPr>
            <a:r>
              <a:rPr lang="en-US" altLang="zh-CN" sz="1300" noProof="1">
                <a:latin typeface="+mn-lt"/>
                <a:ea typeface="Cambria Math" panose="02040503050406030204" pitchFamily="18" charset="0"/>
              </a:rPr>
              <a:t>Draft</a:t>
            </a:r>
            <a:endParaRPr lang="zh-CN" altLang="en-US" sz="1300" noProof="1">
              <a:latin typeface="+mn-lt"/>
              <a:ea typeface="Cambria Math" panose="02040503050406030204" pitchFamily="18" charset="0"/>
            </a:endParaRPr>
          </a:p>
        </p:txBody>
      </p:sp>
      <p:sp>
        <p:nvSpPr>
          <p:cNvPr id="32" name="Section Header"/>
          <p:cNvSpPr txBox="1"/>
          <p:nvPr userDrawn="1">
            <p:custDataLst>
              <p:tags r:id="rId11"/>
            </p:custDataLst>
          </p:nvPr>
        </p:nvSpPr>
        <p:spPr>
          <a:xfrm>
            <a:off x="521208" y="813600"/>
            <a:ext cx="65" cy="169277"/>
          </a:xfrm>
          <a:prstGeom prst="rect">
            <a:avLst/>
          </a:prstGeom>
          <a:noFill/>
        </p:spPr>
        <p:txBody>
          <a:bodyPr wrap="none" lIns="0" tIns="0" rIns="0" bIns="0" rtlCol="0">
            <a:spAutoFit/>
          </a:bodyPr>
          <a:lstStyle/>
          <a:p>
            <a:pPr indent="-305435">
              <a:spcAft>
                <a:spcPts val="1005"/>
              </a:spcAft>
            </a:pPr>
            <a:endParaRPr lang="zh-CN" altLang="en-US" sz="1100" noProof="1">
              <a:latin typeface="+mn-lt"/>
              <a:ea typeface="Cambria Math" panose="02040503050406030204" pitchFamily="18" charset="0"/>
            </a:endParaRPr>
          </a:p>
        </p:txBody>
      </p:sp>
      <p:cxnSp>
        <p:nvCxnSpPr>
          <p:cNvPr id="23" name="Frame Line"/>
          <p:cNvCxnSpPr/>
          <p:nvPr userDrawn="1"/>
        </p:nvCxnSpPr>
        <p:spPr>
          <a:xfrm flipV="1">
            <a:off x="381000" y="1026000"/>
            <a:ext cx="9144002" cy="144000"/>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4" name="Date/Filepath" hidden="1"/>
          <p:cNvSpPr txBox="1"/>
          <p:nvPr userDrawn="1">
            <p:custDataLst>
              <p:tags r:id="rId12"/>
            </p:custDataLst>
          </p:nvPr>
        </p:nvSpPr>
        <p:spPr>
          <a:xfrm>
            <a:off x="-1842027" y="530352"/>
            <a:ext cx="11363688" cy="153888"/>
          </a:xfrm>
          <a:prstGeom prst="rect">
            <a:avLst/>
          </a:prstGeom>
          <a:noFill/>
        </p:spPr>
        <p:txBody>
          <a:bodyPr wrap="none" lIns="0" tIns="0" rIns="0" bIns="0" rtlCol="0">
            <a:spAutoFit/>
          </a:bodyPr>
          <a:lstStyle/>
          <a:p>
            <a:pPr indent="-305435" algn="r">
              <a:spcAft>
                <a:spcPts val="1005"/>
              </a:spcAft>
            </a:pPr>
            <a:r>
              <a:rPr lang="en-US" altLang="zh-CN" sz="1000" noProof="1">
                <a:latin typeface="+mn-lt"/>
              </a:rPr>
              <a:t>20XX-01-19 C:\Users\Winston Xu\Documents\P w C 【PI】\Work\</a:t>
            </a:r>
            <a:r>
              <a:rPr lang="zh-CN" altLang="en-US" sz="1000" noProof="1">
                <a:latin typeface="+mn-lt"/>
              </a:rPr>
              <a:t>哈纳斯</a:t>
            </a:r>
            <a:r>
              <a:rPr lang="en-US" altLang="zh-CN" sz="1000" noProof="1">
                <a:latin typeface="+mn-lt"/>
              </a:rPr>
              <a:t>SSC Phase II\14 </a:t>
            </a:r>
            <a:r>
              <a:rPr lang="zh-CN" altLang="en-US" sz="1000" noProof="1">
                <a:latin typeface="+mn-lt"/>
              </a:rPr>
              <a:t>培训课程</a:t>
            </a:r>
            <a:r>
              <a:rPr lang="en-US" altLang="zh-CN" sz="1000" noProof="1">
                <a:latin typeface="+mn-lt"/>
              </a:rPr>
              <a:t>\Finance Processes and internal control\</a:t>
            </a:r>
            <a:r>
              <a:rPr lang="zh-CN" altLang="en-US" sz="1000" noProof="1">
                <a:latin typeface="+mn-lt"/>
              </a:rPr>
              <a:t>哈纳斯财务培训课 </a:t>
            </a:r>
            <a:r>
              <a:rPr lang="en-US" altLang="zh-CN" sz="1000" noProof="1">
                <a:latin typeface="+mn-lt"/>
              </a:rPr>
              <a:t>- </a:t>
            </a:r>
            <a:r>
              <a:rPr lang="zh-CN" altLang="en-US" sz="1000" noProof="1">
                <a:latin typeface="+mn-lt"/>
              </a:rPr>
              <a:t>财务流程和内部控制</a:t>
            </a:r>
            <a:r>
              <a:rPr lang="en-US" altLang="zh-CN" sz="1000" noProof="1">
                <a:latin typeface="+mn-lt"/>
              </a:rPr>
              <a:t>.20XX.1.14.v0.2.pptx</a:t>
            </a:r>
            <a:endParaRPr lang="zh-CN" altLang="en-US" sz="1000" noProof="1">
              <a:latin typeface="+mn-lt"/>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Four">
    <p:spTree>
      <p:nvGrpSpPr>
        <p:cNvPr id="1" name=""/>
        <p:cNvGrpSpPr/>
        <p:nvPr/>
      </p:nvGrpSpPr>
      <p:grpSpPr>
        <a:xfrm>
          <a:off x="0" y="0"/>
          <a:ext cx="0" cy="0"/>
          <a:chOff x="0" y="0"/>
          <a:chExt cx="0" cy="0"/>
        </a:xfrm>
      </p:grpSpPr>
      <p:sp>
        <p:nvSpPr>
          <p:cNvPr id="28" name="Title 23"/>
          <p:cNvSpPr>
            <a:spLocks noGrp="1"/>
          </p:cNvSpPr>
          <p:nvPr>
            <p:ph type="title" hasCustomPrompt="1"/>
          </p:nvPr>
        </p:nvSpPr>
        <p:spPr/>
        <p:txBody>
          <a:bodyPr/>
          <a:lstStyle/>
          <a:p>
            <a:r>
              <a:rPr lang="en-US" altLang="zh-CN" noProof="0"/>
              <a:t>Insert banner statement here</a:t>
            </a:r>
            <a:endParaRPr lang="zh-CN" altLang="en-US" dirty="0"/>
          </a:p>
        </p:txBody>
      </p:sp>
      <p:sp>
        <p:nvSpPr>
          <p:cNvPr id="15" name="Content Placeholder 2"/>
          <p:cNvSpPr>
            <a:spLocks noGrp="1"/>
          </p:cNvSpPr>
          <p:nvPr>
            <p:ph sz="quarter" idx="10"/>
          </p:nvPr>
        </p:nvSpPr>
        <p:spPr>
          <a:xfrm>
            <a:off x="530352" y="2212848"/>
            <a:ext cx="4425696" cy="2130552"/>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17" name="Content Placeholder 3"/>
          <p:cNvSpPr>
            <a:spLocks noGrp="1"/>
          </p:cNvSpPr>
          <p:nvPr>
            <p:ph sz="quarter" idx="11"/>
          </p:nvPr>
        </p:nvSpPr>
        <p:spPr>
          <a:xfrm>
            <a:off x="5102352" y="2212848"/>
            <a:ext cx="4425696" cy="2130552"/>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19" name="Content Placeholder 4"/>
          <p:cNvSpPr>
            <a:spLocks noGrp="1"/>
          </p:cNvSpPr>
          <p:nvPr>
            <p:ph sz="quarter" idx="12"/>
          </p:nvPr>
        </p:nvSpPr>
        <p:spPr>
          <a:xfrm>
            <a:off x="530352" y="4498848"/>
            <a:ext cx="4425696" cy="2130552"/>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21" name="Content Placeholder 5"/>
          <p:cNvSpPr>
            <a:spLocks noGrp="1"/>
          </p:cNvSpPr>
          <p:nvPr>
            <p:ph sz="quarter" idx="13"/>
          </p:nvPr>
        </p:nvSpPr>
        <p:spPr>
          <a:xfrm>
            <a:off x="5102352" y="4498848"/>
            <a:ext cx="4425696" cy="2130552"/>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27" name="Page Number"/>
          <p:cNvSpPr txBox="1"/>
          <p:nvPr userDrawn="1">
            <p:custDataLst>
              <p:tags r:id="rId2"/>
            </p:custDataLst>
          </p:nvPr>
        </p:nvSpPr>
        <p:spPr>
          <a:xfrm>
            <a:off x="9523978" y="7263477"/>
            <a:ext cx="65" cy="169277"/>
          </a:xfrm>
          <a:prstGeom prst="rect">
            <a:avLst/>
          </a:prstGeom>
          <a:noFill/>
        </p:spPr>
        <p:txBody>
          <a:bodyPr wrap="none" lIns="0" tIns="0" rIns="0" bIns="0" rtlCol="0">
            <a:spAutoFit/>
          </a:bodyPr>
          <a:lstStyle/>
          <a:p>
            <a:pPr indent="-305435" algn="r">
              <a:spcAft>
                <a:spcPts val="1005"/>
              </a:spcAft>
            </a:pPr>
            <a:endParaRPr lang="zh-CN" altLang="en-US" sz="1100" noProof="1">
              <a:latin typeface="+mn-lt"/>
            </a:endParaRPr>
          </a:p>
        </p:txBody>
      </p:sp>
      <p:sp>
        <p:nvSpPr>
          <p:cNvPr id="32" name="PwC Text"/>
          <p:cNvSpPr txBox="1"/>
          <p:nvPr userDrawn="1"/>
        </p:nvSpPr>
        <p:spPr>
          <a:xfrm>
            <a:off x="531977" y="7262027"/>
            <a:ext cx="301752" cy="172720"/>
          </a:xfrm>
          <a:prstGeom prst="rect">
            <a:avLst/>
          </a:prstGeom>
          <a:noFill/>
        </p:spPr>
        <p:txBody>
          <a:bodyPr wrap="none" lIns="0" tIns="0" rIns="0" bIns="0" rtlCol="0">
            <a:noAutofit/>
          </a:bodyPr>
          <a:lstStyle/>
          <a:p>
            <a:pPr indent="-305435">
              <a:spcAft>
                <a:spcPts val="1005"/>
              </a:spcAft>
            </a:pPr>
            <a:r>
              <a:rPr lang="en-US" altLang="zh-CN" sz="1100" noProof="1">
                <a:latin typeface="+mn-lt"/>
              </a:rPr>
              <a:t> </a:t>
            </a:r>
            <a:endParaRPr lang="zh-CN" altLang="en-US" sz="1100" noProof="1">
              <a:latin typeface="+mn-lt"/>
            </a:endParaRPr>
          </a:p>
        </p:txBody>
      </p:sp>
      <p:sp>
        <p:nvSpPr>
          <p:cNvPr id="26" name="Report Date"/>
          <p:cNvSpPr txBox="1"/>
          <p:nvPr userDrawn="1">
            <p:custDataLst>
              <p:tags r:id="rId3"/>
            </p:custDataLst>
          </p:nvPr>
        </p:nvSpPr>
        <p:spPr>
          <a:xfrm>
            <a:off x="8238744" y="7096508"/>
            <a:ext cx="1283531" cy="169277"/>
          </a:xfrm>
          <a:prstGeom prst="rect">
            <a:avLst/>
          </a:prstGeom>
          <a:noFill/>
        </p:spPr>
        <p:txBody>
          <a:bodyPr wrap="square" lIns="0" tIns="0" rIns="0" bIns="0" rtlCol="0">
            <a:spAutoFit/>
          </a:bodyPr>
          <a:lstStyle/>
          <a:p>
            <a:pPr indent="-305435" algn="r">
              <a:spcAft>
                <a:spcPts val="1005"/>
              </a:spcAft>
            </a:pPr>
            <a:r>
              <a:rPr lang="zh-CN" altLang="en-US" sz="1100" noProof="1">
                <a:latin typeface="+mn-lt"/>
              </a:rPr>
              <a:t>一月 </a:t>
            </a:r>
            <a:r>
              <a:rPr lang="en-US" altLang="zh-CN" sz="1100" noProof="1">
                <a:latin typeface="+mn-lt"/>
              </a:rPr>
              <a:t>20XX</a:t>
            </a:r>
            <a:endParaRPr lang="zh-CN" altLang="en-US" sz="1100" noProof="1">
              <a:latin typeface="+mn-lt"/>
            </a:endParaRPr>
          </a:p>
        </p:txBody>
      </p:sp>
      <p:sp>
        <p:nvSpPr>
          <p:cNvPr id="22" name="Section Footer"/>
          <p:cNvSpPr txBox="1"/>
          <p:nvPr userDrawn="1">
            <p:custDataLst>
              <p:tags r:id="rId4"/>
            </p:custDataLst>
          </p:nvPr>
        </p:nvSpPr>
        <p:spPr>
          <a:xfrm>
            <a:off x="531977" y="7094069"/>
            <a:ext cx="65" cy="169277"/>
          </a:xfrm>
          <a:prstGeom prst="rect">
            <a:avLst/>
          </a:prstGeom>
          <a:noFill/>
        </p:spPr>
        <p:txBody>
          <a:bodyPr wrap="none" lIns="0" tIns="0" rIns="0" bIns="0" rtlCol="0">
            <a:spAutoFit/>
          </a:bodyPr>
          <a:lstStyle/>
          <a:p>
            <a:pPr indent="-305435" algn="l">
              <a:spcAft>
                <a:spcPts val="1005"/>
              </a:spcAft>
            </a:pPr>
            <a:endParaRPr lang="zh-CN" altLang="en-US" sz="1100" noProof="1">
              <a:latin typeface="+mn-lt"/>
            </a:endParaRPr>
          </a:p>
        </p:txBody>
      </p:sp>
      <p:sp>
        <p:nvSpPr>
          <p:cNvPr id="24" name="Disclaimer" hidden="1"/>
          <p:cNvSpPr txBox="1"/>
          <p:nvPr userDrawn="1">
            <p:custDataLst>
              <p:tags r:id="rId5"/>
            </p:custDataLst>
          </p:nvPr>
        </p:nvSpPr>
        <p:spPr>
          <a:xfrm>
            <a:off x="5102352" y="7261640"/>
            <a:ext cx="3017520" cy="169277"/>
          </a:xfrm>
          <a:prstGeom prst="rect">
            <a:avLst/>
          </a:prstGeom>
          <a:noFill/>
        </p:spPr>
        <p:txBody>
          <a:bodyPr wrap="square" lIns="0" tIns="0" rIns="0" bIns="0" rtlCol="0" anchor="b" anchorCtr="0">
            <a:spAutoFit/>
          </a:bodyPr>
          <a:lstStyle/>
          <a:p>
            <a:endParaRPr lang="zh-CN" altLang="en-US" sz="1100" noProof="1"/>
          </a:p>
        </p:txBody>
      </p:sp>
      <p:sp>
        <p:nvSpPr>
          <p:cNvPr id="20" name="Presentation Disclaimer" hidden="1"/>
          <p:cNvSpPr txBox="1"/>
          <p:nvPr userDrawn="1">
            <p:custDataLst>
              <p:tags r:id="rId6"/>
            </p:custDataLst>
          </p:nvPr>
        </p:nvSpPr>
        <p:spPr>
          <a:xfrm>
            <a:off x="531977" y="6928122"/>
            <a:ext cx="8884920" cy="169277"/>
          </a:xfrm>
          <a:prstGeom prst="rect">
            <a:avLst/>
          </a:prstGeom>
          <a:noFill/>
        </p:spPr>
        <p:txBody>
          <a:bodyPr wrap="square" lIns="0" tIns="0" rIns="0" bIns="0" rtlCol="0" anchor="t" anchorCtr="0">
            <a:spAutoFit/>
          </a:bodyPr>
          <a:lstStyle/>
          <a:p>
            <a:pPr algn="l"/>
            <a:endParaRPr lang="zh-CN" altLang="en-US" sz="1100" noProof="1"/>
          </a:p>
        </p:txBody>
      </p:sp>
      <p:sp>
        <p:nvSpPr>
          <p:cNvPr id="25" name="Draft stamp" hidden="1"/>
          <p:cNvSpPr txBox="1"/>
          <p:nvPr userDrawn="1">
            <p:custDataLst>
              <p:tags r:id="rId7"/>
            </p:custDataLst>
          </p:nvPr>
        </p:nvSpPr>
        <p:spPr>
          <a:xfrm>
            <a:off x="9159384" y="792000"/>
            <a:ext cx="362279" cy="200055"/>
          </a:xfrm>
          <a:prstGeom prst="rect">
            <a:avLst/>
          </a:prstGeom>
          <a:noFill/>
        </p:spPr>
        <p:txBody>
          <a:bodyPr wrap="none" lIns="0" tIns="0" rIns="0" bIns="0" rtlCol="0">
            <a:spAutoFit/>
          </a:bodyPr>
          <a:lstStyle/>
          <a:p>
            <a:pPr indent="-305435" algn="r">
              <a:spcAft>
                <a:spcPts val="1005"/>
              </a:spcAft>
            </a:pPr>
            <a:r>
              <a:rPr lang="en-US" altLang="zh-CN" sz="1300" noProof="1">
                <a:latin typeface="+mn-lt"/>
                <a:ea typeface="Cambria Math" panose="02040503050406030204" pitchFamily="18" charset="0"/>
              </a:rPr>
              <a:t>Draft</a:t>
            </a:r>
            <a:endParaRPr lang="zh-CN" altLang="en-US" sz="1300" noProof="1">
              <a:latin typeface="+mn-lt"/>
              <a:ea typeface="Cambria Math" panose="02040503050406030204" pitchFamily="18" charset="0"/>
            </a:endParaRPr>
          </a:p>
        </p:txBody>
      </p:sp>
      <p:sp>
        <p:nvSpPr>
          <p:cNvPr id="23" name="Section Header"/>
          <p:cNvSpPr txBox="1"/>
          <p:nvPr userDrawn="1">
            <p:custDataLst>
              <p:tags r:id="rId8"/>
            </p:custDataLst>
          </p:nvPr>
        </p:nvSpPr>
        <p:spPr>
          <a:xfrm>
            <a:off x="521208" y="813600"/>
            <a:ext cx="65" cy="169277"/>
          </a:xfrm>
          <a:prstGeom prst="rect">
            <a:avLst/>
          </a:prstGeom>
          <a:noFill/>
        </p:spPr>
        <p:txBody>
          <a:bodyPr wrap="none" lIns="0" tIns="0" rIns="0" bIns="0" rtlCol="0">
            <a:spAutoFit/>
          </a:bodyPr>
          <a:lstStyle/>
          <a:p>
            <a:pPr indent="-305435">
              <a:spcAft>
                <a:spcPts val="1005"/>
              </a:spcAft>
            </a:pPr>
            <a:endParaRPr lang="zh-CN" altLang="en-US" sz="1100" noProof="1">
              <a:latin typeface="+mn-lt"/>
              <a:ea typeface="Cambria Math" panose="02040503050406030204" pitchFamily="18" charset="0"/>
            </a:endParaRPr>
          </a:p>
        </p:txBody>
      </p:sp>
      <p:cxnSp>
        <p:nvCxnSpPr>
          <p:cNvPr id="29" name="Frame Line"/>
          <p:cNvCxnSpPr/>
          <p:nvPr userDrawn="1"/>
        </p:nvCxnSpPr>
        <p:spPr>
          <a:xfrm flipV="1">
            <a:off x="381000" y="1026000"/>
            <a:ext cx="9144002" cy="144000"/>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0" name="Date/Filepath" hidden="1"/>
          <p:cNvSpPr txBox="1"/>
          <p:nvPr userDrawn="1">
            <p:custDataLst>
              <p:tags r:id="rId9"/>
            </p:custDataLst>
          </p:nvPr>
        </p:nvSpPr>
        <p:spPr>
          <a:xfrm>
            <a:off x="-1842027" y="530352"/>
            <a:ext cx="11363688" cy="153888"/>
          </a:xfrm>
          <a:prstGeom prst="rect">
            <a:avLst/>
          </a:prstGeom>
          <a:noFill/>
        </p:spPr>
        <p:txBody>
          <a:bodyPr wrap="none" lIns="0" tIns="0" rIns="0" bIns="0" rtlCol="0">
            <a:spAutoFit/>
          </a:bodyPr>
          <a:lstStyle/>
          <a:p>
            <a:pPr indent="-305435" algn="r">
              <a:spcAft>
                <a:spcPts val="1005"/>
              </a:spcAft>
            </a:pPr>
            <a:r>
              <a:rPr lang="en-US" altLang="zh-CN" sz="1000" noProof="1">
                <a:latin typeface="+mn-lt"/>
              </a:rPr>
              <a:t>20XX-01-19 C:\Users\Winston Xu\Documents\P w C 【PI】\Work\</a:t>
            </a:r>
            <a:r>
              <a:rPr lang="zh-CN" altLang="en-US" sz="1000" noProof="1">
                <a:latin typeface="+mn-lt"/>
              </a:rPr>
              <a:t>哈纳斯</a:t>
            </a:r>
            <a:r>
              <a:rPr lang="en-US" altLang="zh-CN" sz="1000" noProof="1">
                <a:latin typeface="+mn-lt"/>
              </a:rPr>
              <a:t>SSC Phase II\14 </a:t>
            </a:r>
            <a:r>
              <a:rPr lang="zh-CN" altLang="en-US" sz="1000" noProof="1">
                <a:latin typeface="+mn-lt"/>
              </a:rPr>
              <a:t>培训课程</a:t>
            </a:r>
            <a:r>
              <a:rPr lang="en-US" altLang="zh-CN" sz="1000" noProof="1">
                <a:latin typeface="+mn-lt"/>
              </a:rPr>
              <a:t>\Finance Processes and internal control\</a:t>
            </a:r>
            <a:r>
              <a:rPr lang="zh-CN" altLang="en-US" sz="1000" noProof="1">
                <a:latin typeface="+mn-lt"/>
              </a:rPr>
              <a:t>哈纳斯财务培训课 </a:t>
            </a:r>
            <a:r>
              <a:rPr lang="en-US" altLang="zh-CN" sz="1000" noProof="1">
                <a:latin typeface="+mn-lt"/>
              </a:rPr>
              <a:t>- </a:t>
            </a:r>
            <a:r>
              <a:rPr lang="zh-CN" altLang="en-US" sz="1000" noProof="1">
                <a:latin typeface="+mn-lt"/>
              </a:rPr>
              <a:t>财务流程和内部控制</a:t>
            </a:r>
            <a:r>
              <a:rPr lang="en-US" altLang="zh-CN" sz="1000" noProof="1">
                <a:latin typeface="+mn-lt"/>
              </a:rPr>
              <a:t>.20XX.1.14.v0.2.pptx</a:t>
            </a:r>
            <a:endParaRPr lang="zh-CN" altLang="en-US" sz="1000" noProof="1">
              <a:latin typeface="+mn-lt"/>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Long Top Row">
    <p:spTree>
      <p:nvGrpSpPr>
        <p:cNvPr id="1" name=""/>
        <p:cNvGrpSpPr/>
        <p:nvPr/>
      </p:nvGrpSpPr>
      <p:grpSpPr>
        <a:xfrm>
          <a:off x="0" y="0"/>
          <a:ext cx="0" cy="0"/>
          <a:chOff x="0" y="0"/>
          <a:chExt cx="0" cy="0"/>
        </a:xfrm>
      </p:grpSpPr>
      <p:sp>
        <p:nvSpPr>
          <p:cNvPr id="2" name="Title 23"/>
          <p:cNvSpPr>
            <a:spLocks noGrp="1"/>
          </p:cNvSpPr>
          <p:nvPr>
            <p:ph type="title" hasCustomPrompt="1"/>
          </p:nvPr>
        </p:nvSpPr>
        <p:spPr/>
        <p:txBody>
          <a:bodyPr/>
          <a:lstStyle/>
          <a:p>
            <a:r>
              <a:rPr lang="en-US" altLang="zh-CN" noProof="0"/>
              <a:t>Insert banner statement here</a:t>
            </a:r>
            <a:endParaRPr lang="zh-CN" altLang="en-US" dirty="0"/>
          </a:p>
        </p:txBody>
      </p:sp>
      <p:sp>
        <p:nvSpPr>
          <p:cNvPr id="15" name="Content Placeholder 2"/>
          <p:cNvSpPr>
            <a:spLocks noGrp="1"/>
          </p:cNvSpPr>
          <p:nvPr>
            <p:ph sz="quarter" idx="10"/>
          </p:nvPr>
        </p:nvSpPr>
        <p:spPr>
          <a:xfrm>
            <a:off x="530352" y="2212848"/>
            <a:ext cx="8997696" cy="2130552"/>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17" name="Content Placeholder 3"/>
          <p:cNvSpPr>
            <a:spLocks noGrp="1"/>
          </p:cNvSpPr>
          <p:nvPr>
            <p:ph sz="quarter" idx="11"/>
          </p:nvPr>
        </p:nvSpPr>
        <p:spPr>
          <a:xfrm>
            <a:off x="530352" y="4498848"/>
            <a:ext cx="4425696" cy="2130552"/>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19" name="Content Placeholder 4"/>
          <p:cNvSpPr>
            <a:spLocks noGrp="1"/>
          </p:cNvSpPr>
          <p:nvPr>
            <p:ph sz="quarter" idx="12"/>
          </p:nvPr>
        </p:nvSpPr>
        <p:spPr>
          <a:xfrm>
            <a:off x="5102352" y="4498848"/>
            <a:ext cx="4425696" cy="2130552"/>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29" name="Page Number"/>
          <p:cNvSpPr txBox="1"/>
          <p:nvPr userDrawn="1">
            <p:custDataLst>
              <p:tags r:id="rId2"/>
            </p:custDataLst>
          </p:nvPr>
        </p:nvSpPr>
        <p:spPr>
          <a:xfrm>
            <a:off x="9523978" y="7263477"/>
            <a:ext cx="65" cy="169277"/>
          </a:xfrm>
          <a:prstGeom prst="rect">
            <a:avLst/>
          </a:prstGeom>
          <a:noFill/>
        </p:spPr>
        <p:txBody>
          <a:bodyPr wrap="none" lIns="0" tIns="0" rIns="0" bIns="0" rtlCol="0">
            <a:spAutoFit/>
          </a:bodyPr>
          <a:lstStyle/>
          <a:p>
            <a:pPr indent="-305435" algn="r">
              <a:spcAft>
                <a:spcPts val="1005"/>
              </a:spcAft>
            </a:pPr>
            <a:endParaRPr lang="zh-CN" altLang="en-US" sz="1100" noProof="1">
              <a:latin typeface="+mn-lt"/>
            </a:endParaRPr>
          </a:p>
        </p:txBody>
      </p:sp>
      <p:sp>
        <p:nvSpPr>
          <p:cNvPr id="24" name="PwC Text"/>
          <p:cNvSpPr txBox="1"/>
          <p:nvPr userDrawn="1"/>
        </p:nvSpPr>
        <p:spPr>
          <a:xfrm>
            <a:off x="531977" y="7262027"/>
            <a:ext cx="301752" cy="172720"/>
          </a:xfrm>
          <a:prstGeom prst="rect">
            <a:avLst/>
          </a:prstGeom>
          <a:noFill/>
        </p:spPr>
        <p:txBody>
          <a:bodyPr wrap="none" lIns="0" tIns="0" rIns="0" bIns="0" rtlCol="0">
            <a:noAutofit/>
          </a:bodyPr>
          <a:lstStyle/>
          <a:p>
            <a:pPr indent="-305435">
              <a:spcAft>
                <a:spcPts val="1005"/>
              </a:spcAft>
            </a:pPr>
            <a:r>
              <a:rPr lang="en-US" altLang="zh-CN" sz="1100" noProof="1">
                <a:latin typeface="+mn-lt"/>
              </a:rPr>
              <a:t> </a:t>
            </a:r>
            <a:endParaRPr lang="zh-CN" altLang="en-US" sz="1100" noProof="1">
              <a:latin typeface="+mn-lt"/>
            </a:endParaRPr>
          </a:p>
        </p:txBody>
      </p:sp>
      <p:sp>
        <p:nvSpPr>
          <p:cNvPr id="28" name="Report Date"/>
          <p:cNvSpPr txBox="1"/>
          <p:nvPr userDrawn="1">
            <p:custDataLst>
              <p:tags r:id="rId3"/>
            </p:custDataLst>
          </p:nvPr>
        </p:nvSpPr>
        <p:spPr>
          <a:xfrm>
            <a:off x="8238744" y="7096508"/>
            <a:ext cx="1283531" cy="169277"/>
          </a:xfrm>
          <a:prstGeom prst="rect">
            <a:avLst/>
          </a:prstGeom>
          <a:noFill/>
        </p:spPr>
        <p:txBody>
          <a:bodyPr wrap="square" lIns="0" tIns="0" rIns="0" bIns="0" rtlCol="0">
            <a:spAutoFit/>
          </a:bodyPr>
          <a:lstStyle/>
          <a:p>
            <a:pPr indent="-305435" algn="r">
              <a:spcAft>
                <a:spcPts val="1005"/>
              </a:spcAft>
            </a:pPr>
            <a:r>
              <a:rPr lang="zh-CN" altLang="en-US" sz="1100" noProof="1">
                <a:latin typeface="+mn-lt"/>
              </a:rPr>
              <a:t>一月 </a:t>
            </a:r>
            <a:r>
              <a:rPr lang="en-US" altLang="zh-CN" sz="1100" noProof="1">
                <a:latin typeface="+mn-lt"/>
              </a:rPr>
              <a:t>20XX</a:t>
            </a:r>
            <a:endParaRPr lang="zh-CN" altLang="en-US" sz="1100" noProof="1">
              <a:latin typeface="+mn-lt"/>
            </a:endParaRPr>
          </a:p>
        </p:txBody>
      </p:sp>
      <p:sp>
        <p:nvSpPr>
          <p:cNvPr id="26" name="Section Footer"/>
          <p:cNvSpPr txBox="1"/>
          <p:nvPr userDrawn="1">
            <p:custDataLst>
              <p:tags r:id="rId4"/>
            </p:custDataLst>
          </p:nvPr>
        </p:nvSpPr>
        <p:spPr>
          <a:xfrm>
            <a:off x="531977" y="7094069"/>
            <a:ext cx="65" cy="169277"/>
          </a:xfrm>
          <a:prstGeom prst="rect">
            <a:avLst/>
          </a:prstGeom>
          <a:noFill/>
        </p:spPr>
        <p:txBody>
          <a:bodyPr wrap="none" lIns="0" tIns="0" rIns="0" bIns="0" rtlCol="0">
            <a:spAutoFit/>
          </a:bodyPr>
          <a:lstStyle/>
          <a:p>
            <a:pPr indent="-305435" algn="l">
              <a:spcAft>
                <a:spcPts val="1005"/>
              </a:spcAft>
            </a:pPr>
            <a:endParaRPr lang="zh-CN" altLang="en-US" sz="1100" noProof="1">
              <a:latin typeface="+mn-lt"/>
            </a:endParaRPr>
          </a:p>
        </p:txBody>
      </p:sp>
      <p:sp>
        <p:nvSpPr>
          <p:cNvPr id="27" name="Disclaimer" hidden="1"/>
          <p:cNvSpPr txBox="1"/>
          <p:nvPr userDrawn="1">
            <p:custDataLst>
              <p:tags r:id="rId5"/>
            </p:custDataLst>
          </p:nvPr>
        </p:nvSpPr>
        <p:spPr>
          <a:xfrm>
            <a:off x="5102352" y="7261640"/>
            <a:ext cx="3017520" cy="169277"/>
          </a:xfrm>
          <a:prstGeom prst="rect">
            <a:avLst/>
          </a:prstGeom>
          <a:noFill/>
        </p:spPr>
        <p:txBody>
          <a:bodyPr wrap="square" lIns="0" tIns="0" rIns="0" bIns="0" rtlCol="0" anchor="b" anchorCtr="0">
            <a:spAutoFit/>
          </a:bodyPr>
          <a:lstStyle/>
          <a:p>
            <a:endParaRPr lang="zh-CN" altLang="en-US" sz="1100" noProof="1"/>
          </a:p>
        </p:txBody>
      </p:sp>
      <p:sp>
        <p:nvSpPr>
          <p:cNvPr id="25" name="Presentation Disclaimer" hidden="1"/>
          <p:cNvSpPr txBox="1"/>
          <p:nvPr userDrawn="1">
            <p:custDataLst>
              <p:tags r:id="rId6"/>
            </p:custDataLst>
          </p:nvPr>
        </p:nvSpPr>
        <p:spPr>
          <a:xfrm>
            <a:off x="531977" y="6928122"/>
            <a:ext cx="8884920" cy="169277"/>
          </a:xfrm>
          <a:prstGeom prst="rect">
            <a:avLst/>
          </a:prstGeom>
          <a:noFill/>
        </p:spPr>
        <p:txBody>
          <a:bodyPr wrap="square" lIns="0" tIns="0" rIns="0" bIns="0" rtlCol="0" anchor="t" anchorCtr="0">
            <a:spAutoFit/>
          </a:bodyPr>
          <a:lstStyle/>
          <a:p>
            <a:pPr algn="l"/>
            <a:endParaRPr lang="zh-CN" altLang="en-US" sz="1100" noProof="1"/>
          </a:p>
        </p:txBody>
      </p:sp>
      <p:sp>
        <p:nvSpPr>
          <p:cNvPr id="22" name="Draft stamp" hidden="1"/>
          <p:cNvSpPr txBox="1"/>
          <p:nvPr userDrawn="1">
            <p:custDataLst>
              <p:tags r:id="rId7"/>
            </p:custDataLst>
          </p:nvPr>
        </p:nvSpPr>
        <p:spPr>
          <a:xfrm>
            <a:off x="9159384" y="792000"/>
            <a:ext cx="362279" cy="200055"/>
          </a:xfrm>
          <a:prstGeom prst="rect">
            <a:avLst/>
          </a:prstGeom>
          <a:noFill/>
        </p:spPr>
        <p:txBody>
          <a:bodyPr wrap="none" lIns="0" tIns="0" rIns="0" bIns="0" rtlCol="0">
            <a:spAutoFit/>
          </a:bodyPr>
          <a:lstStyle/>
          <a:p>
            <a:pPr indent="-305435" algn="r">
              <a:spcAft>
                <a:spcPts val="1005"/>
              </a:spcAft>
            </a:pPr>
            <a:r>
              <a:rPr lang="en-US" altLang="zh-CN" sz="1300" noProof="1">
                <a:latin typeface="+mn-lt"/>
                <a:ea typeface="Cambria Math" panose="02040503050406030204" pitchFamily="18" charset="0"/>
              </a:rPr>
              <a:t>Draft</a:t>
            </a:r>
            <a:endParaRPr lang="zh-CN" altLang="en-US" sz="1300" noProof="1">
              <a:latin typeface="+mn-lt"/>
              <a:ea typeface="Cambria Math" panose="02040503050406030204" pitchFamily="18" charset="0"/>
            </a:endParaRPr>
          </a:p>
        </p:txBody>
      </p:sp>
      <p:sp>
        <p:nvSpPr>
          <p:cNvPr id="21" name="Section Header"/>
          <p:cNvSpPr txBox="1"/>
          <p:nvPr userDrawn="1">
            <p:custDataLst>
              <p:tags r:id="rId8"/>
            </p:custDataLst>
          </p:nvPr>
        </p:nvSpPr>
        <p:spPr>
          <a:xfrm>
            <a:off x="521208" y="813600"/>
            <a:ext cx="65" cy="169277"/>
          </a:xfrm>
          <a:prstGeom prst="rect">
            <a:avLst/>
          </a:prstGeom>
          <a:noFill/>
        </p:spPr>
        <p:txBody>
          <a:bodyPr wrap="none" lIns="0" tIns="0" rIns="0" bIns="0" rtlCol="0">
            <a:spAutoFit/>
          </a:bodyPr>
          <a:lstStyle/>
          <a:p>
            <a:pPr indent="-305435">
              <a:spcAft>
                <a:spcPts val="1005"/>
              </a:spcAft>
            </a:pPr>
            <a:endParaRPr lang="zh-CN" altLang="en-US" sz="1100" noProof="1">
              <a:latin typeface="+mn-lt"/>
              <a:ea typeface="Cambria Math" panose="02040503050406030204" pitchFamily="18" charset="0"/>
            </a:endParaRPr>
          </a:p>
        </p:txBody>
      </p:sp>
      <p:cxnSp>
        <p:nvCxnSpPr>
          <p:cNvPr id="16" name="Frame Line"/>
          <p:cNvCxnSpPr/>
          <p:nvPr userDrawn="1"/>
        </p:nvCxnSpPr>
        <p:spPr>
          <a:xfrm flipV="1">
            <a:off x="381000" y="1026000"/>
            <a:ext cx="9144002" cy="144000"/>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3" name="Date/Filepath" hidden="1"/>
          <p:cNvSpPr txBox="1"/>
          <p:nvPr userDrawn="1">
            <p:custDataLst>
              <p:tags r:id="rId9"/>
            </p:custDataLst>
          </p:nvPr>
        </p:nvSpPr>
        <p:spPr>
          <a:xfrm>
            <a:off x="-1842027" y="530352"/>
            <a:ext cx="11363688" cy="153888"/>
          </a:xfrm>
          <a:prstGeom prst="rect">
            <a:avLst/>
          </a:prstGeom>
          <a:noFill/>
        </p:spPr>
        <p:txBody>
          <a:bodyPr wrap="none" lIns="0" tIns="0" rIns="0" bIns="0" rtlCol="0">
            <a:spAutoFit/>
          </a:bodyPr>
          <a:lstStyle/>
          <a:p>
            <a:pPr indent="-305435" algn="r">
              <a:spcAft>
                <a:spcPts val="1005"/>
              </a:spcAft>
            </a:pPr>
            <a:r>
              <a:rPr lang="en-US" altLang="zh-CN" sz="1000" noProof="1">
                <a:latin typeface="+mn-lt"/>
              </a:rPr>
              <a:t>20XX-01-19 C:\Users\Winston Xu\Documents\P w C 【PI】\Work\</a:t>
            </a:r>
            <a:r>
              <a:rPr lang="zh-CN" altLang="en-US" sz="1000" noProof="1">
                <a:latin typeface="+mn-lt"/>
              </a:rPr>
              <a:t>哈纳斯</a:t>
            </a:r>
            <a:r>
              <a:rPr lang="en-US" altLang="zh-CN" sz="1000" noProof="1">
                <a:latin typeface="+mn-lt"/>
              </a:rPr>
              <a:t>SSC Phase II\14 </a:t>
            </a:r>
            <a:r>
              <a:rPr lang="zh-CN" altLang="en-US" sz="1000" noProof="1">
                <a:latin typeface="+mn-lt"/>
              </a:rPr>
              <a:t>培训课程</a:t>
            </a:r>
            <a:r>
              <a:rPr lang="en-US" altLang="zh-CN" sz="1000" noProof="1">
                <a:latin typeface="+mn-lt"/>
              </a:rPr>
              <a:t>\Finance Processes and internal control\</a:t>
            </a:r>
            <a:r>
              <a:rPr lang="zh-CN" altLang="en-US" sz="1000" noProof="1">
                <a:latin typeface="+mn-lt"/>
              </a:rPr>
              <a:t>哈纳斯财务培训课 </a:t>
            </a:r>
            <a:r>
              <a:rPr lang="en-US" altLang="zh-CN" sz="1000" noProof="1">
                <a:latin typeface="+mn-lt"/>
              </a:rPr>
              <a:t>- </a:t>
            </a:r>
            <a:r>
              <a:rPr lang="zh-CN" altLang="en-US" sz="1000" noProof="1">
                <a:latin typeface="+mn-lt"/>
              </a:rPr>
              <a:t>财务流程和内部控制</a:t>
            </a:r>
            <a:r>
              <a:rPr lang="en-US" altLang="zh-CN" sz="1000" noProof="1">
                <a:latin typeface="+mn-lt"/>
              </a:rPr>
              <a:t>.20XX.1.14.v0.2.pptx</a:t>
            </a:r>
            <a:endParaRPr lang="zh-CN" altLang="en-US" sz="1000" noProof="1">
              <a:latin typeface="+mn-lt"/>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Long Bottom Row">
    <p:spTree>
      <p:nvGrpSpPr>
        <p:cNvPr id="1" name=""/>
        <p:cNvGrpSpPr/>
        <p:nvPr/>
      </p:nvGrpSpPr>
      <p:grpSpPr>
        <a:xfrm>
          <a:off x="0" y="0"/>
          <a:ext cx="0" cy="0"/>
          <a:chOff x="0" y="0"/>
          <a:chExt cx="0" cy="0"/>
        </a:xfrm>
      </p:grpSpPr>
      <p:sp>
        <p:nvSpPr>
          <p:cNvPr id="2" name="Title 23"/>
          <p:cNvSpPr>
            <a:spLocks noGrp="1"/>
          </p:cNvSpPr>
          <p:nvPr>
            <p:ph type="title" hasCustomPrompt="1"/>
          </p:nvPr>
        </p:nvSpPr>
        <p:spPr/>
        <p:txBody>
          <a:bodyPr/>
          <a:lstStyle/>
          <a:p>
            <a:r>
              <a:rPr lang="en-US" altLang="zh-CN" noProof="0"/>
              <a:t>Insert banner statement here</a:t>
            </a:r>
            <a:endParaRPr lang="zh-CN" altLang="en-US" dirty="0"/>
          </a:p>
        </p:txBody>
      </p:sp>
      <p:sp>
        <p:nvSpPr>
          <p:cNvPr id="15" name="Content Placeholder 2"/>
          <p:cNvSpPr>
            <a:spLocks noGrp="1"/>
          </p:cNvSpPr>
          <p:nvPr>
            <p:ph sz="quarter" idx="10"/>
          </p:nvPr>
        </p:nvSpPr>
        <p:spPr>
          <a:xfrm>
            <a:off x="531813" y="2212848"/>
            <a:ext cx="4425696" cy="2130552"/>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17" name="Content Placeholder 3"/>
          <p:cNvSpPr>
            <a:spLocks noGrp="1"/>
          </p:cNvSpPr>
          <p:nvPr>
            <p:ph sz="quarter" idx="11"/>
          </p:nvPr>
        </p:nvSpPr>
        <p:spPr>
          <a:xfrm>
            <a:off x="5102351" y="2212848"/>
            <a:ext cx="4425696" cy="2130552"/>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19" name="Content Placeholder 4"/>
          <p:cNvSpPr>
            <a:spLocks noGrp="1"/>
          </p:cNvSpPr>
          <p:nvPr>
            <p:ph sz="quarter" idx="12"/>
          </p:nvPr>
        </p:nvSpPr>
        <p:spPr>
          <a:xfrm>
            <a:off x="530352" y="4498848"/>
            <a:ext cx="8997696" cy="2130552"/>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a:p>
        </p:txBody>
      </p:sp>
      <p:sp>
        <p:nvSpPr>
          <p:cNvPr id="29" name="Page Number"/>
          <p:cNvSpPr txBox="1"/>
          <p:nvPr userDrawn="1">
            <p:custDataLst>
              <p:tags r:id="rId2"/>
            </p:custDataLst>
          </p:nvPr>
        </p:nvSpPr>
        <p:spPr>
          <a:xfrm>
            <a:off x="9523978" y="7263477"/>
            <a:ext cx="65" cy="169277"/>
          </a:xfrm>
          <a:prstGeom prst="rect">
            <a:avLst/>
          </a:prstGeom>
          <a:noFill/>
        </p:spPr>
        <p:txBody>
          <a:bodyPr wrap="none" lIns="0" tIns="0" rIns="0" bIns="0" rtlCol="0">
            <a:spAutoFit/>
          </a:bodyPr>
          <a:lstStyle/>
          <a:p>
            <a:pPr indent="-305435" algn="r">
              <a:spcAft>
                <a:spcPts val="1005"/>
              </a:spcAft>
            </a:pPr>
            <a:endParaRPr lang="zh-CN" altLang="en-US" sz="1100" noProof="1">
              <a:latin typeface="+mn-lt"/>
            </a:endParaRPr>
          </a:p>
        </p:txBody>
      </p:sp>
      <p:sp>
        <p:nvSpPr>
          <p:cNvPr id="24" name="PwC Text"/>
          <p:cNvSpPr txBox="1"/>
          <p:nvPr userDrawn="1"/>
        </p:nvSpPr>
        <p:spPr>
          <a:xfrm>
            <a:off x="531977" y="7262027"/>
            <a:ext cx="301752" cy="172720"/>
          </a:xfrm>
          <a:prstGeom prst="rect">
            <a:avLst/>
          </a:prstGeom>
          <a:noFill/>
        </p:spPr>
        <p:txBody>
          <a:bodyPr wrap="none" lIns="0" tIns="0" rIns="0" bIns="0" rtlCol="0">
            <a:noAutofit/>
          </a:bodyPr>
          <a:lstStyle/>
          <a:p>
            <a:pPr indent="-305435">
              <a:spcAft>
                <a:spcPts val="1005"/>
              </a:spcAft>
            </a:pPr>
            <a:r>
              <a:rPr lang="en-US" altLang="zh-CN" sz="1100" noProof="1">
                <a:latin typeface="+mn-lt"/>
              </a:rPr>
              <a:t> </a:t>
            </a:r>
            <a:endParaRPr lang="zh-CN" altLang="en-US" sz="1100" noProof="1">
              <a:latin typeface="+mn-lt"/>
            </a:endParaRPr>
          </a:p>
        </p:txBody>
      </p:sp>
      <p:sp>
        <p:nvSpPr>
          <p:cNvPr id="28" name="Report Date"/>
          <p:cNvSpPr txBox="1"/>
          <p:nvPr userDrawn="1">
            <p:custDataLst>
              <p:tags r:id="rId3"/>
            </p:custDataLst>
          </p:nvPr>
        </p:nvSpPr>
        <p:spPr>
          <a:xfrm>
            <a:off x="8238744" y="7096508"/>
            <a:ext cx="1283531" cy="169277"/>
          </a:xfrm>
          <a:prstGeom prst="rect">
            <a:avLst/>
          </a:prstGeom>
          <a:noFill/>
        </p:spPr>
        <p:txBody>
          <a:bodyPr wrap="square" lIns="0" tIns="0" rIns="0" bIns="0" rtlCol="0">
            <a:spAutoFit/>
          </a:bodyPr>
          <a:lstStyle/>
          <a:p>
            <a:pPr indent="-305435" algn="r">
              <a:spcAft>
                <a:spcPts val="1005"/>
              </a:spcAft>
            </a:pPr>
            <a:r>
              <a:rPr lang="zh-CN" altLang="en-US" sz="1100" noProof="1">
                <a:latin typeface="+mn-lt"/>
              </a:rPr>
              <a:t>一月 </a:t>
            </a:r>
            <a:r>
              <a:rPr lang="en-US" altLang="zh-CN" sz="1100" noProof="1">
                <a:latin typeface="+mn-lt"/>
              </a:rPr>
              <a:t>20XX</a:t>
            </a:r>
            <a:endParaRPr lang="zh-CN" altLang="en-US" sz="1100" noProof="1">
              <a:latin typeface="+mn-lt"/>
            </a:endParaRPr>
          </a:p>
        </p:txBody>
      </p:sp>
      <p:sp>
        <p:nvSpPr>
          <p:cNvPr id="26" name="Section Footer"/>
          <p:cNvSpPr txBox="1"/>
          <p:nvPr userDrawn="1">
            <p:custDataLst>
              <p:tags r:id="rId4"/>
            </p:custDataLst>
          </p:nvPr>
        </p:nvSpPr>
        <p:spPr>
          <a:xfrm>
            <a:off x="531977" y="7094069"/>
            <a:ext cx="65" cy="169277"/>
          </a:xfrm>
          <a:prstGeom prst="rect">
            <a:avLst/>
          </a:prstGeom>
          <a:noFill/>
        </p:spPr>
        <p:txBody>
          <a:bodyPr wrap="none" lIns="0" tIns="0" rIns="0" bIns="0" rtlCol="0">
            <a:spAutoFit/>
          </a:bodyPr>
          <a:lstStyle/>
          <a:p>
            <a:pPr indent="-305435" algn="l">
              <a:spcAft>
                <a:spcPts val="1005"/>
              </a:spcAft>
            </a:pPr>
            <a:endParaRPr lang="zh-CN" altLang="en-US" sz="1100" noProof="1">
              <a:latin typeface="+mn-lt"/>
            </a:endParaRPr>
          </a:p>
        </p:txBody>
      </p:sp>
      <p:sp>
        <p:nvSpPr>
          <p:cNvPr id="27" name="Disclaimer" hidden="1"/>
          <p:cNvSpPr txBox="1"/>
          <p:nvPr userDrawn="1">
            <p:custDataLst>
              <p:tags r:id="rId5"/>
            </p:custDataLst>
          </p:nvPr>
        </p:nvSpPr>
        <p:spPr>
          <a:xfrm>
            <a:off x="5102352" y="7261640"/>
            <a:ext cx="3017520" cy="169277"/>
          </a:xfrm>
          <a:prstGeom prst="rect">
            <a:avLst/>
          </a:prstGeom>
          <a:noFill/>
        </p:spPr>
        <p:txBody>
          <a:bodyPr wrap="square" lIns="0" tIns="0" rIns="0" bIns="0" rtlCol="0" anchor="b" anchorCtr="0">
            <a:spAutoFit/>
          </a:bodyPr>
          <a:lstStyle/>
          <a:p>
            <a:endParaRPr lang="zh-CN" altLang="en-US" sz="1100" noProof="1"/>
          </a:p>
        </p:txBody>
      </p:sp>
      <p:sp>
        <p:nvSpPr>
          <p:cNvPr id="25" name="Presentation Disclaimer" hidden="1"/>
          <p:cNvSpPr txBox="1"/>
          <p:nvPr userDrawn="1">
            <p:custDataLst>
              <p:tags r:id="rId6"/>
            </p:custDataLst>
          </p:nvPr>
        </p:nvSpPr>
        <p:spPr>
          <a:xfrm>
            <a:off x="531977" y="6928122"/>
            <a:ext cx="8884920" cy="169277"/>
          </a:xfrm>
          <a:prstGeom prst="rect">
            <a:avLst/>
          </a:prstGeom>
          <a:noFill/>
        </p:spPr>
        <p:txBody>
          <a:bodyPr wrap="square" lIns="0" tIns="0" rIns="0" bIns="0" rtlCol="0" anchor="t" anchorCtr="0">
            <a:spAutoFit/>
          </a:bodyPr>
          <a:lstStyle/>
          <a:p>
            <a:pPr algn="l"/>
            <a:endParaRPr lang="zh-CN" altLang="en-US" sz="1100" noProof="1"/>
          </a:p>
        </p:txBody>
      </p:sp>
      <p:sp>
        <p:nvSpPr>
          <p:cNvPr id="22" name="Draft stamp" hidden="1"/>
          <p:cNvSpPr txBox="1"/>
          <p:nvPr userDrawn="1">
            <p:custDataLst>
              <p:tags r:id="rId7"/>
            </p:custDataLst>
          </p:nvPr>
        </p:nvSpPr>
        <p:spPr>
          <a:xfrm>
            <a:off x="9159384" y="792000"/>
            <a:ext cx="362279" cy="200055"/>
          </a:xfrm>
          <a:prstGeom prst="rect">
            <a:avLst/>
          </a:prstGeom>
          <a:noFill/>
        </p:spPr>
        <p:txBody>
          <a:bodyPr wrap="none" lIns="0" tIns="0" rIns="0" bIns="0" rtlCol="0">
            <a:spAutoFit/>
          </a:bodyPr>
          <a:lstStyle/>
          <a:p>
            <a:pPr indent="-305435" algn="r">
              <a:spcAft>
                <a:spcPts val="1005"/>
              </a:spcAft>
            </a:pPr>
            <a:r>
              <a:rPr lang="en-US" altLang="zh-CN" sz="1300" noProof="1">
                <a:latin typeface="+mn-lt"/>
                <a:ea typeface="Cambria Math" panose="02040503050406030204" pitchFamily="18" charset="0"/>
              </a:rPr>
              <a:t>Draft</a:t>
            </a:r>
            <a:endParaRPr lang="zh-CN" altLang="en-US" sz="1300" noProof="1">
              <a:latin typeface="+mn-lt"/>
              <a:ea typeface="Cambria Math" panose="02040503050406030204" pitchFamily="18" charset="0"/>
            </a:endParaRPr>
          </a:p>
        </p:txBody>
      </p:sp>
      <p:sp>
        <p:nvSpPr>
          <p:cNvPr id="21" name="Section Header"/>
          <p:cNvSpPr txBox="1"/>
          <p:nvPr userDrawn="1">
            <p:custDataLst>
              <p:tags r:id="rId8"/>
            </p:custDataLst>
          </p:nvPr>
        </p:nvSpPr>
        <p:spPr>
          <a:xfrm>
            <a:off x="521208" y="813600"/>
            <a:ext cx="65" cy="169277"/>
          </a:xfrm>
          <a:prstGeom prst="rect">
            <a:avLst/>
          </a:prstGeom>
          <a:noFill/>
        </p:spPr>
        <p:txBody>
          <a:bodyPr wrap="none" lIns="0" tIns="0" rIns="0" bIns="0" rtlCol="0">
            <a:spAutoFit/>
          </a:bodyPr>
          <a:lstStyle/>
          <a:p>
            <a:pPr indent="-305435">
              <a:spcAft>
                <a:spcPts val="1005"/>
              </a:spcAft>
            </a:pPr>
            <a:endParaRPr lang="zh-CN" altLang="en-US" sz="1100" noProof="1">
              <a:latin typeface="+mn-lt"/>
              <a:ea typeface="Cambria Math" panose="02040503050406030204" pitchFamily="18" charset="0"/>
            </a:endParaRPr>
          </a:p>
        </p:txBody>
      </p:sp>
      <p:cxnSp>
        <p:nvCxnSpPr>
          <p:cNvPr id="16" name="Frame Line"/>
          <p:cNvCxnSpPr/>
          <p:nvPr userDrawn="1"/>
        </p:nvCxnSpPr>
        <p:spPr>
          <a:xfrm flipV="1">
            <a:off x="381000" y="1026000"/>
            <a:ext cx="9144002" cy="144000"/>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3" name="Date/Filepath" hidden="1"/>
          <p:cNvSpPr txBox="1"/>
          <p:nvPr userDrawn="1">
            <p:custDataLst>
              <p:tags r:id="rId9"/>
            </p:custDataLst>
          </p:nvPr>
        </p:nvSpPr>
        <p:spPr>
          <a:xfrm>
            <a:off x="-1842027" y="530352"/>
            <a:ext cx="11363688" cy="153888"/>
          </a:xfrm>
          <a:prstGeom prst="rect">
            <a:avLst/>
          </a:prstGeom>
          <a:noFill/>
        </p:spPr>
        <p:txBody>
          <a:bodyPr wrap="none" lIns="0" tIns="0" rIns="0" bIns="0" rtlCol="0">
            <a:spAutoFit/>
          </a:bodyPr>
          <a:lstStyle/>
          <a:p>
            <a:pPr indent="-305435" algn="r">
              <a:spcAft>
                <a:spcPts val="1005"/>
              </a:spcAft>
            </a:pPr>
            <a:r>
              <a:rPr lang="en-US" altLang="zh-CN" sz="1000" noProof="1">
                <a:latin typeface="+mn-lt"/>
              </a:rPr>
              <a:t>20XX-01-19 C:\Users\Winston Xu\Documents\P w C 【PI】\Work\</a:t>
            </a:r>
            <a:r>
              <a:rPr lang="zh-CN" altLang="en-US" sz="1000" noProof="1">
                <a:latin typeface="+mn-lt"/>
              </a:rPr>
              <a:t>哈纳斯</a:t>
            </a:r>
            <a:r>
              <a:rPr lang="en-US" altLang="zh-CN" sz="1000" noProof="1">
                <a:latin typeface="+mn-lt"/>
              </a:rPr>
              <a:t>SSC Phase II\14 </a:t>
            </a:r>
            <a:r>
              <a:rPr lang="zh-CN" altLang="en-US" sz="1000" noProof="1">
                <a:latin typeface="+mn-lt"/>
              </a:rPr>
              <a:t>培训课程</a:t>
            </a:r>
            <a:r>
              <a:rPr lang="en-US" altLang="zh-CN" sz="1000" noProof="1">
                <a:latin typeface="+mn-lt"/>
              </a:rPr>
              <a:t>\Finance Processes and internal control\</a:t>
            </a:r>
            <a:r>
              <a:rPr lang="zh-CN" altLang="en-US" sz="1000" noProof="1">
                <a:latin typeface="+mn-lt"/>
              </a:rPr>
              <a:t>哈纳斯财务培训课 </a:t>
            </a:r>
            <a:r>
              <a:rPr lang="en-US" altLang="zh-CN" sz="1000" noProof="1">
                <a:latin typeface="+mn-lt"/>
              </a:rPr>
              <a:t>- </a:t>
            </a:r>
            <a:r>
              <a:rPr lang="zh-CN" altLang="en-US" sz="1000" noProof="1">
                <a:latin typeface="+mn-lt"/>
              </a:rPr>
              <a:t>财务流程和内部控制</a:t>
            </a:r>
            <a:r>
              <a:rPr lang="en-US" altLang="zh-CN" sz="1000" noProof="1">
                <a:latin typeface="+mn-lt"/>
              </a:rPr>
              <a:t>.20XX.1.14.v0.2.pptx</a:t>
            </a:r>
            <a:endParaRPr lang="zh-CN" altLang="en-US" sz="1000" noProof="1">
              <a:latin typeface="+mn-lt"/>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Six">
    <p:spTree>
      <p:nvGrpSpPr>
        <p:cNvPr id="1" name=""/>
        <p:cNvGrpSpPr/>
        <p:nvPr/>
      </p:nvGrpSpPr>
      <p:grpSpPr>
        <a:xfrm>
          <a:off x="0" y="0"/>
          <a:ext cx="0" cy="0"/>
          <a:chOff x="0" y="0"/>
          <a:chExt cx="0" cy="0"/>
        </a:xfrm>
      </p:grpSpPr>
      <p:sp>
        <p:nvSpPr>
          <p:cNvPr id="31" name="Title 23"/>
          <p:cNvSpPr>
            <a:spLocks noGrp="1"/>
          </p:cNvSpPr>
          <p:nvPr>
            <p:ph type="title" hasCustomPrompt="1"/>
          </p:nvPr>
        </p:nvSpPr>
        <p:spPr/>
        <p:txBody>
          <a:bodyPr/>
          <a:lstStyle/>
          <a:p>
            <a:r>
              <a:rPr lang="en-US" altLang="zh-CN" noProof="0"/>
              <a:t>Insert banner statement here</a:t>
            </a:r>
            <a:endParaRPr lang="zh-CN" altLang="en-US" dirty="0"/>
          </a:p>
        </p:txBody>
      </p:sp>
      <p:sp>
        <p:nvSpPr>
          <p:cNvPr id="16" name="Content Placeholder 2"/>
          <p:cNvSpPr>
            <a:spLocks noGrp="1"/>
          </p:cNvSpPr>
          <p:nvPr>
            <p:ph sz="quarter" idx="10"/>
          </p:nvPr>
        </p:nvSpPr>
        <p:spPr>
          <a:xfrm>
            <a:off x="530351" y="2212848"/>
            <a:ext cx="2898648" cy="2130552"/>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22" name="Content Placeholder 3"/>
          <p:cNvSpPr>
            <a:spLocks noGrp="1"/>
          </p:cNvSpPr>
          <p:nvPr>
            <p:ph sz="quarter" idx="11"/>
          </p:nvPr>
        </p:nvSpPr>
        <p:spPr>
          <a:xfrm>
            <a:off x="3579685" y="2212848"/>
            <a:ext cx="2898648" cy="2130552"/>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24" name="Content Placeholder 4"/>
          <p:cNvSpPr>
            <a:spLocks noGrp="1"/>
          </p:cNvSpPr>
          <p:nvPr>
            <p:ph sz="quarter" idx="12"/>
          </p:nvPr>
        </p:nvSpPr>
        <p:spPr>
          <a:xfrm>
            <a:off x="6629399" y="2212848"/>
            <a:ext cx="2898648" cy="2130552"/>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26" name="Content Placeholder 5"/>
          <p:cNvSpPr>
            <a:spLocks noGrp="1"/>
          </p:cNvSpPr>
          <p:nvPr>
            <p:ph sz="quarter" idx="13"/>
          </p:nvPr>
        </p:nvSpPr>
        <p:spPr>
          <a:xfrm>
            <a:off x="530351" y="4498848"/>
            <a:ext cx="2898648" cy="2130552"/>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28" name="Content Placeholder 6"/>
          <p:cNvSpPr>
            <a:spLocks noGrp="1"/>
          </p:cNvSpPr>
          <p:nvPr>
            <p:ph sz="quarter" idx="14"/>
          </p:nvPr>
        </p:nvSpPr>
        <p:spPr>
          <a:xfrm>
            <a:off x="3579685" y="4498848"/>
            <a:ext cx="2898648" cy="2130552"/>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30" name="Content Placeholder 7"/>
          <p:cNvSpPr>
            <a:spLocks noGrp="1"/>
          </p:cNvSpPr>
          <p:nvPr>
            <p:ph sz="quarter" idx="15"/>
          </p:nvPr>
        </p:nvSpPr>
        <p:spPr>
          <a:xfrm>
            <a:off x="6629399" y="4498848"/>
            <a:ext cx="2898648" cy="2130552"/>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29" name="Page Number"/>
          <p:cNvSpPr txBox="1"/>
          <p:nvPr userDrawn="1">
            <p:custDataLst>
              <p:tags r:id="rId2"/>
            </p:custDataLst>
          </p:nvPr>
        </p:nvSpPr>
        <p:spPr>
          <a:xfrm>
            <a:off x="9523978" y="7263477"/>
            <a:ext cx="65" cy="169277"/>
          </a:xfrm>
          <a:prstGeom prst="rect">
            <a:avLst/>
          </a:prstGeom>
          <a:noFill/>
        </p:spPr>
        <p:txBody>
          <a:bodyPr wrap="none" lIns="0" tIns="0" rIns="0" bIns="0" rtlCol="0">
            <a:spAutoFit/>
          </a:bodyPr>
          <a:lstStyle/>
          <a:p>
            <a:pPr indent="-305435" algn="r">
              <a:spcAft>
                <a:spcPts val="1005"/>
              </a:spcAft>
            </a:pPr>
            <a:endParaRPr lang="zh-CN" altLang="en-US" sz="1100" noProof="1">
              <a:latin typeface="+mn-lt"/>
            </a:endParaRPr>
          </a:p>
        </p:txBody>
      </p:sp>
      <p:sp>
        <p:nvSpPr>
          <p:cNvPr id="35" name="PwC Text"/>
          <p:cNvSpPr txBox="1"/>
          <p:nvPr userDrawn="1"/>
        </p:nvSpPr>
        <p:spPr>
          <a:xfrm>
            <a:off x="531977" y="7262027"/>
            <a:ext cx="301752" cy="172720"/>
          </a:xfrm>
          <a:prstGeom prst="rect">
            <a:avLst/>
          </a:prstGeom>
          <a:noFill/>
        </p:spPr>
        <p:txBody>
          <a:bodyPr wrap="none" lIns="0" tIns="0" rIns="0" bIns="0" rtlCol="0">
            <a:noAutofit/>
          </a:bodyPr>
          <a:lstStyle/>
          <a:p>
            <a:pPr indent="-305435">
              <a:spcAft>
                <a:spcPts val="1005"/>
              </a:spcAft>
            </a:pPr>
            <a:r>
              <a:rPr lang="en-US" altLang="zh-CN" sz="1100" noProof="1">
                <a:latin typeface="+mn-lt"/>
              </a:rPr>
              <a:t> </a:t>
            </a:r>
            <a:endParaRPr lang="zh-CN" altLang="en-US" sz="1100" noProof="1">
              <a:latin typeface="+mn-lt"/>
            </a:endParaRPr>
          </a:p>
        </p:txBody>
      </p:sp>
      <p:sp>
        <p:nvSpPr>
          <p:cNvPr id="25" name="Report Date"/>
          <p:cNvSpPr txBox="1"/>
          <p:nvPr userDrawn="1">
            <p:custDataLst>
              <p:tags r:id="rId3"/>
            </p:custDataLst>
          </p:nvPr>
        </p:nvSpPr>
        <p:spPr>
          <a:xfrm>
            <a:off x="8238744" y="7096508"/>
            <a:ext cx="1283531" cy="169277"/>
          </a:xfrm>
          <a:prstGeom prst="rect">
            <a:avLst/>
          </a:prstGeom>
          <a:noFill/>
        </p:spPr>
        <p:txBody>
          <a:bodyPr wrap="square" lIns="0" tIns="0" rIns="0" bIns="0" rtlCol="0">
            <a:spAutoFit/>
          </a:bodyPr>
          <a:lstStyle/>
          <a:p>
            <a:pPr indent="-305435" algn="r">
              <a:spcAft>
                <a:spcPts val="1005"/>
              </a:spcAft>
            </a:pPr>
            <a:r>
              <a:rPr lang="zh-CN" altLang="en-US" sz="1100" noProof="1">
                <a:latin typeface="+mn-lt"/>
              </a:rPr>
              <a:t>一月 </a:t>
            </a:r>
            <a:r>
              <a:rPr lang="en-US" altLang="zh-CN" sz="1100" noProof="1">
                <a:latin typeface="+mn-lt"/>
              </a:rPr>
              <a:t>20XX</a:t>
            </a:r>
            <a:endParaRPr lang="zh-CN" altLang="en-US" sz="1100" noProof="1">
              <a:latin typeface="+mn-lt"/>
            </a:endParaRPr>
          </a:p>
        </p:txBody>
      </p:sp>
      <p:sp>
        <p:nvSpPr>
          <p:cNvPr id="21" name="Section Footer"/>
          <p:cNvSpPr txBox="1"/>
          <p:nvPr userDrawn="1">
            <p:custDataLst>
              <p:tags r:id="rId4"/>
            </p:custDataLst>
          </p:nvPr>
        </p:nvSpPr>
        <p:spPr>
          <a:xfrm>
            <a:off x="531977" y="7094069"/>
            <a:ext cx="65" cy="169277"/>
          </a:xfrm>
          <a:prstGeom prst="rect">
            <a:avLst/>
          </a:prstGeom>
          <a:noFill/>
        </p:spPr>
        <p:txBody>
          <a:bodyPr wrap="none" lIns="0" tIns="0" rIns="0" bIns="0" rtlCol="0">
            <a:spAutoFit/>
          </a:bodyPr>
          <a:lstStyle/>
          <a:p>
            <a:pPr indent="-305435" algn="l">
              <a:spcAft>
                <a:spcPts val="1005"/>
              </a:spcAft>
            </a:pPr>
            <a:endParaRPr lang="zh-CN" altLang="en-US" sz="1100" noProof="1">
              <a:latin typeface="+mn-lt"/>
            </a:endParaRPr>
          </a:p>
        </p:txBody>
      </p:sp>
      <p:sp>
        <p:nvSpPr>
          <p:cNvPr id="23" name="Disclaimer" hidden="1"/>
          <p:cNvSpPr txBox="1"/>
          <p:nvPr userDrawn="1">
            <p:custDataLst>
              <p:tags r:id="rId5"/>
            </p:custDataLst>
          </p:nvPr>
        </p:nvSpPr>
        <p:spPr>
          <a:xfrm>
            <a:off x="5102352" y="7261640"/>
            <a:ext cx="3017520" cy="169277"/>
          </a:xfrm>
          <a:prstGeom prst="rect">
            <a:avLst/>
          </a:prstGeom>
          <a:noFill/>
        </p:spPr>
        <p:txBody>
          <a:bodyPr wrap="square" lIns="0" tIns="0" rIns="0" bIns="0" rtlCol="0" anchor="b" anchorCtr="0">
            <a:spAutoFit/>
          </a:bodyPr>
          <a:lstStyle/>
          <a:p>
            <a:endParaRPr lang="zh-CN" altLang="en-US" sz="1100" noProof="1"/>
          </a:p>
        </p:txBody>
      </p:sp>
      <p:sp>
        <p:nvSpPr>
          <p:cNvPr id="19" name="Presentation Disclaimer" hidden="1"/>
          <p:cNvSpPr txBox="1"/>
          <p:nvPr userDrawn="1">
            <p:custDataLst>
              <p:tags r:id="rId6"/>
            </p:custDataLst>
          </p:nvPr>
        </p:nvSpPr>
        <p:spPr>
          <a:xfrm>
            <a:off x="531977" y="6928122"/>
            <a:ext cx="8884920" cy="169277"/>
          </a:xfrm>
          <a:prstGeom prst="rect">
            <a:avLst/>
          </a:prstGeom>
          <a:noFill/>
        </p:spPr>
        <p:txBody>
          <a:bodyPr wrap="square" lIns="0" tIns="0" rIns="0" bIns="0" rtlCol="0" anchor="t" anchorCtr="0">
            <a:spAutoFit/>
          </a:bodyPr>
          <a:lstStyle/>
          <a:p>
            <a:pPr algn="l"/>
            <a:endParaRPr lang="zh-CN" altLang="en-US" sz="1100" noProof="1"/>
          </a:p>
        </p:txBody>
      </p:sp>
      <p:sp>
        <p:nvSpPr>
          <p:cNvPr id="32" name="Draft stamp" hidden="1"/>
          <p:cNvSpPr txBox="1"/>
          <p:nvPr userDrawn="1">
            <p:custDataLst>
              <p:tags r:id="rId7"/>
            </p:custDataLst>
          </p:nvPr>
        </p:nvSpPr>
        <p:spPr>
          <a:xfrm>
            <a:off x="9159384" y="792000"/>
            <a:ext cx="362279" cy="200055"/>
          </a:xfrm>
          <a:prstGeom prst="rect">
            <a:avLst/>
          </a:prstGeom>
          <a:noFill/>
        </p:spPr>
        <p:txBody>
          <a:bodyPr wrap="none" lIns="0" tIns="0" rIns="0" bIns="0" rtlCol="0">
            <a:spAutoFit/>
          </a:bodyPr>
          <a:lstStyle/>
          <a:p>
            <a:pPr indent="-305435" algn="r">
              <a:spcAft>
                <a:spcPts val="1005"/>
              </a:spcAft>
            </a:pPr>
            <a:r>
              <a:rPr lang="en-US" altLang="zh-CN" sz="1300" noProof="1">
                <a:latin typeface="+mn-lt"/>
                <a:ea typeface="Cambria Math" panose="02040503050406030204" pitchFamily="18" charset="0"/>
              </a:rPr>
              <a:t>Draft</a:t>
            </a:r>
            <a:endParaRPr lang="zh-CN" altLang="en-US" sz="1300" noProof="1">
              <a:latin typeface="+mn-lt"/>
              <a:ea typeface="Cambria Math" panose="02040503050406030204" pitchFamily="18" charset="0"/>
            </a:endParaRPr>
          </a:p>
        </p:txBody>
      </p:sp>
      <p:sp>
        <p:nvSpPr>
          <p:cNvPr id="27" name="Section Header"/>
          <p:cNvSpPr txBox="1"/>
          <p:nvPr userDrawn="1">
            <p:custDataLst>
              <p:tags r:id="rId8"/>
            </p:custDataLst>
          </p:nvPr>
        </p:nvSpPr>
        <p:spPr>
          <a:xfrm>
            <a:off x="521208" y="813600"/>
            <a:ext cx="65" cy="169277"/>
          </a:xfrm>
          <a:prstGeom prst="rect">
            <a:avLst/>
          </a:prstGeom>
          <a:noFill/>
        </p:spPr>
        <p:txBody>
          <a:bodyPr wrap="none" lIns="0" tIns="0" rIns="0" bIns="0" rtlCol="0">
            <a:spAutoFit/>
          </a:bodyPr>
          <a:lstStyle/>
          <a:p>
            <a:pPr indent="-305435">
              <a:spcAft>
                <a:spcPts val="1005"/>
              </a:spcAft>
            </a:pPr>
            <a:endParaRPr lang="zh-CN" altLang="en-US" sz="1100" noProof="1">
              <a:latin typeface="+mn-lt"/>
              <a:ea typeface="Cambria Math" panose="02040503050406030204" pitchFamily="18" charset="0"/>
            </a:endParaRPr>
          </a:p>
        </p:txBody>
      </p:sp>
      <p:cxnSp>
        <p:nvCxnSpPr>
          <p:cNvPr id="34" name="Frame Line"/>
          <p:cNvCxnSpPr/>
          <p:nvPr userDrawn="1"/>
        </p:nvCxnSpPr>
        <p:spPr>
          <a:xfrm flipV="1">
            <a:off x="381000" y="1026000"/>
            <a:ext cx="9144002" cy="144000"/>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3" name="Date/Filepath" hidden="1"/>
          <p:cNvSpPr txBox="1"/>
          <p:nvPr userDrawn="1">
            <p:custDataLst>
              <p:tags r:id="rId9"/>
            </p:custDataLst>
          </p:nvPr>
        </p:nvSpPr>
        <p:spPr>
          <a:xfrm>
            <a:off x="-1842027" y="530352"/>
            <a:ext cx="11363688" cy="153888"/>
          </a:xfrm>
          <a:prstGeom prst="rect">
            <a:avLst/>
          </a:prstGeom>
          <a:noFill/>
        </p:spPr>
        <p:txBody>
          <a:bodyPr wrap="none" lIns="0" tIns="0" rIns="0" bIns="0" rtlCol="0">
            <a:spAutoFit/>
          </a:bodyPr>
          <a:lstStyle/>
          <a:p>
            <a:pPr indent="-305435" algn="r">
              <a:spcAft>
                <a:spcPts val="1005"/>
              </a:spcAft>
            </a:pPr>
            <a:r>
              <a:rPr lang="en-US" altLang="zh-CN" sz="1000" noProof="1">
                <a:latin typeface="+mn-lt"/>
              </a:rPr>
              <a:t>20XX-01-19 C:\Users\Winston Xu\Documents\P w C 【PI】\Work\</a:t>
            </a:r>
            <a:r>
              <a:rPr lang="zh-CN" altLang="en-US" sz="1000" noProof="1">
                <a:latin typeface="+mn-lt"/>
              </a:rPr>
              <a:t>哈纳斯</a:t>
            </a:r>
            <a:r>
              <a:rPr lang="en-US" altLang="zh-CN" sz="1000" noProof="1">
                <a:latin typeface="+mn-lt"/>
              </a:rPr>
              <a:t>SSC Phase II\14 </a:t>
            </a:r>
            <a:r>
              <a:rPr lang="zh-CN" altLang="en-US" sz="1000" noProof="1">
                <a:latin typeface="+mn-lt"/>
              </a:rPr>
              <a:t>培训课程</a:t>
            </a:r>
            <a:r>
              <a:rPr lang="en-US" altLang="zh-CN" sz="1000" noProof="1">
                <a:latin typeface="+mn-lt"/>
              </a:rPr>
              <a:t>\Finance Processes and internal control\</a:t>
            </a:r>
            <a:r>
              <a:rPr lang="zh-CN" altLang="en-US" sz="1000" noProof="1">
                <a:latin typeface="+mn-lt"/>
              </a:rPr>
              <a:t>哈纳斯财务培训课 </a:t>
            </a:r>
            <a:r>
              <a:rPr lang="en-US" altLang="zh-CN" sz="1000" noProof="1">
                <a:latin typeface="+mn-lt"/>
              </a:rPr>
              <a:t>- </a:t>
            </a:r>
            <a:r>
              <a:rPr lang="zh-CN" altLang="en-US" sz="1000" noProof="1">
                <a:latin typeface="+mn-lt"/>
              </a:rPr>
              <a:t>财务流程和内部控制</a:t>
            </a:r>
            <a:r>
              <a:rPr lang="en-US" altLang="zh-CN" sz="1000" noProof="1">
                <a:latin typeface="+mn-lt"/>
              </a:rPr>
              <a:t>.20XX.1.14.v0.2.pptx</a:t>
            </a:r>
            <a:endParaRPr lang="zh-CN" altLang="en-US" sz="1000" noProof="1">
              <a:latin typeface="+mn-lt"/>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Title Only">
    <p:spTree>
      <p:nvGrpSpPr>
        <p:cNvPr id="1" name=""/>
        <p:cNvGrpSpPr/>
        <p:nvPr/>
      </p:nvGrpSpPr>
      <p:grpSpPr>
        <a:xfrm>
          <a:off x="0" y="0"/>
          <a:ext cx="0" cy="0"/>
          <a:chOff x="0" y="0"/>
          <a:chExt cx="0" cy="0"/>
        </a:xfrm>
      </p:grpSpPr>
      <p:sp>
        <p:nvSpPr>
          <p:cNvPr id="21" name="Title 23"/>
          <p:cNvSpPr>
            <a:spLocks noGrp="1"/>
          </p:cNvSpPr>
          <p:nvPr>
            <p:ph type="title" hasCustomPrompt="1"/>
          </p:nvPr>
        </p:nvSpPr>
        <p:spPr/>
        <p:txBody>
          <a:bodyPr/>
          <a:lstStyle/>
          <a:p>
            <a:r>
              <a:rPr lang="en-US" altLang="zh-CN" noProof="0"/>
              <a:t>Insert banner statement here</a:t>
            </a:r>
            <a:endParaRPr lang="zh-CN" altLang="en-US" dirty="0"/>
          </a:p>
        </p:txBody>
      </p:sp>
      <p:sp>
        <p:nvSpPr>
          <p:cNvPr id="20" name="Page Number"/>
          <p:cNvSpPr txBox="1"/>
          <p:nvPr userDrawn="1">
            <p:custDataLst>
              <p:tags r:id="rId2"/>
            </p:custDataLst>
          </p:nvPr>
        </p:nvSpPr>
        <p:spPr>
          <a:xfrm>
            <a:off x="9523978" y="7263477"/>
            <a:ext cx="65" cy="169277"/>
          </a:xfrm>
          <a:prstGeom prst="rect">
            <a:avLst/>
          </a:prstGeom>
          <a:noFill/>
        </p:spPr>
        <p:txBody>
          <a:bodyPr wrap="none" lIns="0" tIns="0" rIns="0" bIns="0" rtlCol="0">
            <a:spAutoFit/>
          </a:bodyPr>
          <a:lstStyle/>
          <a:p>
            <a:pPr indent="-305435" algn="r">
              <a:spcAft>
                <a:spcPts val="1005"/>
              </a:spcAft>
            </a:pPr>
            <a:endParaRPr lang="zh-CN" altLang="en-US" sz="1100" noProof="1">
              <a:latin typeface="+mn-lt"/>
            </a:endParaRPr>
          </a:p>
        </p:txBody>
      </p:sp>
      <p:sp>
        <p:nvSpPr>
          <p:cNvPr id="26" name="PwC Text"/>
          <p:cNvSpPr txBox="1"/>
          <p:nvPr userDrawn="1"/>
        </p:nvSpPr>
        <p:spPr>
          <a:xfrm>
            <a:off x="531977" y="7262027"/>
            <a:ext cx="301752" cy="172720"/>
          </a:xfrm>
          <a:prstGeom prst="rect">
            <a:avLst/>
          </a:prstGeom>
          <a:noFill/>
        </p:spPr>
        <p:txBody>
          <a:bodyPr wrap="none" lIns="0" tIns="0" rIns="0" bIns="0" rtlCol="0">
            <a:noAutofit/>
          </a:bodyPr>
          <a:lstStyle/>
          <a:p>
            <a:pPr indent="-305435">
              <a:spcAft>
                <a:spcPts val="1005"/>
              </a:spcAft>
            </a:pPr>
            <a:r>
              <a:rPr lang="en-US" altLang="zh-CN" sz="1100" noProof="1">
                <a:latin typeface="+mn-lt"/>
              </a:rPr>
              <a:t> </a:t>
            </a:r>
            <a:endParaRPr lang="zh-CN" altLang="en-US" sz="1100" noProof="1">
              <a:latin typeface="+mn-lt"/>
            </a:endParaRPr>
          </a:p>
        </p:txBody>
      </p:sp>
      <p:sp>
        <p:nvSpPr>
          <p:cNvPr id="18" name="Report Date"/>
          <p:cNvSpPr txBox="1"/>
          <p:nvPr userDrawn="1">
            <p:custDataLst>
              <p:tags r:id="rId3"/>
            </p:custDataLst>
          </p:nvPr>
        </p:nvSpPr>
        <p:spPr>
          <a:xfrm>
            <a:off x="8238744" y="7096508"/>
            <a:ext cx="1283531" cy="169277"/>
          </a:xfrm>
          <a:prstGeom prst="rect">
            <a:avLst/>
          </a:prstGeom>
          <a:noFill/>
        </p:spPr>
        <p:txBody>
          <a:bodyPr wrap="square" lIns="0" tIns="0" rIns="0" bIns="0" rtlCol="0">
            <a:spAutoFit/>
          </a:bodyPr>
          <a:lstStyle/>
          <a:p>
            <a:pPr indent="-305435" algn="r">
              <a:spcAft>
                <a:spcPts val="1005"/>
              </a:spcAft>
            </a:pPr>
            <a:r>
              <a:rPr lang="zh-CN" altLang="en-US" sz="1100" noProof="1">
                <a:latin typeface="+mn-lt"/>
              </a:rPr>
              <a:t>一月 </a:t>
            </a:r>
            <a:r>
              <a:rPr lang="en-US" altLang="zh-CN" sz="1100" noProof="1">
                <a:latin typeface="+mn-lt"/>
              </a:rPr>
              <a:t>20XX</a:t>
            </a:r>
            <a:endParaRPr lang="zh-CN" altLang="en-US" sz="1100" noProof="1">
              <a:latin typeface="+mn-lt"/>
            </a:endParaRPr>
          </a:p>
        </p:txBody>
      </p:sp>
      <p:sp>
        <p:nvSpPr>
          <p:cNvPr id="15" name="Section Footer"/>
          <p:cNvSpPr txBox="1"/>
          <p:nvPr userDrawn="1">
            <p:custDataLst>
              <p:tags r:id="rId4"/>
            </p:custDataLst>
          </p:nvPr>
        </p:nvSpPr>
        <p:spPr>
          <a:xfrm>
            <a:off x="531977" y="7094069"/>
            <a:ext cx="65" cy="169277"/>
          </a:xfrm>
          <a:prstGeom prst="rect">
            <a:avLst/>
          </a:prstGeom>
          <a:noFill/>
        </p:spPr>
        <p:txBody>
          <a:bodyPr wrap="none" lIns="0" tIns="0" rIns="0" bIns="0" rtlCol="0">
            <a:spAutoFit/>
          </a:bodyPr>
          <a:lstStyle/>
          <a:p>
            <a:pPr indent="-305435" algn="l">
              <a:spcAft>
                <a:spcPts val="1005"/>
              </a:spcAft>
            </a:pPr>
            <a:endParaRPr lang="zh-CN" altLang="en-US" sz="1100" noProof="1">
              <a:latin typeface="+mn-lt"/>
            </a:endParaRPr>
          </a:p>
        </p:txBody>
      </p:sp>
      <p:sp>
        <p:nvSpPr>
          <p:cNvPr id="17" name="Disclaimer" hidden="1"/>
          <p:cNvSpPr txBox="1"/>
          <p:nvPr userDrawn="1">
            <p:custDataLst>
              <p:tags r:id="rId5"/>
            </p:custDataLst>
          </p:nvPr>
        </p:nvSpPr>
        <p:spPr>
          <a:xfrm>
            <a:off x="5102352" y="7261640"/>
            <a:ext cx="3017520" cy="169277"/>
          </a:xfrm>
          <a:prstGeom prst="rect">
            <a:avLst/>
          </a:prstGeom>
          <a:noFill/>
        </p:spPr>
        <p:txBody>
          <a:bodyPr wrap="square" lIns="0" tIns="0" rIns="0" bIns="0" rtlCol="0" anchor="b" anchorCtr="0">
            <a:spAutoFit/>
          </a:bodyPr>
          <a:lstStyle/>
          <a:p>
            <a:endParaRPr lang="zh-CN" altLang="en-US" sz="1100" noProof="1"/>
          </a:p>
        </p:txBody>
      </p:sp>
      <p:sp>
        <p:nvSpPr>
          <p:cNvPr id="13" name="Presentation Disclaimer" hidden="1"/>
          <p:cNvSpPr txBox="1"/>
          <p:nvPr userDrawn="1">
            <p:custDataLst>
              <p:tags r:id="rId6"/>
            </p:custDataLst>
          </p:nvPr>
        </p:nvSpPr>
        <p:spPr>
          <a:xfrm>
            <a:off x="531977" y="6928122"/>
            <a:ext cx="8884920" cy="169277"/>
          </a:xfrm>
          <a:prstGeom prst="rect">
            <a:avLst/>
          </a:prstGeom>
          <a:noFill/>
        </p:spPr>
        <p:txBody>
          <a:bodyPr wrap="square" lIns="0" tIns="0" rIns="0" bIns="0" rtlCol="0" anchor="t" anchorCtr="0">
            <a:spAutoFit/>
          </a:bodyPr>
          <a:lstStyle/>
          <a:p>
            <a:pPr algn="l"/>
            <a:endParaRPr lang="zh-CN" altLang="en-US" sz="1100" noProof="1"/>
          </a:p>
        </p:txBody>
      </p:sp>
      <p:sp>
        <p:nvSpPr>
          <p:cNvPr id="19" name="Draft stamp" hidden="1"/>
          <p:cNvSpPr txBox="1"/>
          <p:nvPr userDrawn="1">
            <p:custDataLst>
              <p:tags r:id="rId7"/>
            </p:custDataLst>
          </p:nvPr>
        </p:nvSpPr>
        <p:spPr>
          <a:xfrm>
            <a:off x="9159384" y="792000"/>
            <a:ext cx="362279" cy="200055"/>
          </a:xfrm>
          <a:prstGeom prst="rect">
            <a:avLst/>
          </a:prstGeom>
          <a:noFill/>
        </p:spPr>
        <p:txBody>
          <a:bodyPr wrap="none" lIns="0" tIns="0" rIns="0" bIns="0" rtlCol="0">
            <a:spAutoFit/>
          </a:bodyPr>
          <a:lstStyle/>
          <a:p>
            <a:pPr indent="-305435" algn="r">
              <a:spcAft>
                <a:spcPts val="1005"/>
              </a:spcAft>
            </a:pPr>
            <a:r>
              <a:rPr lang="en-US" altLang="zh-CN" sz="1300" noProof="1">
                <a:latin typeface="+mn-lt"/>
                <a:ea typeface="Cambria Math" panose="02040503050406030204" pitchFamily="18" charset="0"/>
              </a:rPr>
              <a:t>Draft</a:t>
            </a:r>
            <a:endParaRPr lang="zh-CN" altLang="en-US" sz="1300" noProof="1">
              <a:latin typeface="+mn-lt"/>
              <a:ea typeface="Cambria Math" panose="02040503050406030204" pitchFamily="18" charset="0"/>
            </a:endParaRPr>
          </a:p>
        </p:txBody>
      </p:sp>
      <p:sp>
        <p:nvSpPr>
          <p:cNvPr id="16" name="Section Header"/>
          <p:cNvSpPr txBox="1"/>
          <p:nvPr userDrawn="1">
            <p:custDataLst>
              <p:tags r:id="rId8"/>
            </p:custDataLst>
          </p:nvPr>
        </p:nvSpPr>
        <p:spPr>
          <a:xfrm>
            <a:off x="521208" y="813600"/>
            <a:ext cx="65" cy="169277"/>
          </a:xfrm>
          <a:prstGeom prst="rect">
            <a:avLst/>
          </a:prstGeom>
          <a:noFill/>
        </p:spPr>
        <p:txBody>
          <a:bodyPr wrap="none" lIns="0" tIns="0" rIns="0" bIns="0" rtlCol="0">
            <a:spAutoFit/>
          </a:bodyPr>
          <a:lstStyle/>
          <a:p>
            <a:pPr indent="-305435">
              <a:spcAft>
                <a:spcPts val="1005"/>
              </a:spcAft>
            </a:pPr>
            <a:endParaRPr lang="zh-CN" altLang="en-US" sz="1100" noProof="1">
              <a:latin typeface="+mn-lt"/>
              <a:ea typeface="Cambria Math" panose="02040503050406030204" pitchFamily="18" charset="0"/>
            </a:endParaRPr>
          </a:p>
        </p:txBody>
      </p:sp>
      <p:cxnSp>
        <p:nvCxnSpPr>
          <p:cNvPr id="22" name="Frame Line"/>
          <p:cNvCxnSpPr/>
          <p:nvPr userDrawn="1"/>
        </p:nvCxnSpPr>
        <p:spPr>
          <a:xfrm flipV="1">
            <a:off x="381000" y="1026000"/>
            <a:ext cx="9144002" cy="144000"/>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Date/Filepath" hidden="1"/>
          <p:cNvSpPr txBox="1"/>
          <p:nvPr userDrawn="1">
            <p:custDataLst>
              <p:tags r:id="rId9"/>
            </p:custDataLst>
          </p:nvPr>
        </p:nvSpPr>
        <p:spPr>
          <a:xfrm>
            <a:off x="-1842027" y="530352"/>
            <a:ext cx="11363688" cy="153888"/>
          </a:xfrm>
          <a:prstGeom prst="rect">
            <a:avLst/>
          </a:prstGeom>
          <a:noFill/>
        </p:spPr>
        <p:txBody>
          <a:bodyPr wrap="none" lIns="0" tIns="0" rIns="0" bIns="0" rtlCol="0">
            <a:spAutoFit/>
          </a:bodyPr>
          <a:lstStyle/>
          <a:p>
            <a:pPr indent="-305435" algn="r">
              <a:spcAft>
                <a:spcPts val="1005"/>
              </a:spcAft>
            </a:pPr>
            <a:r>
              <a:rPr lang="en-US" altLang="zh-CN" sz="1000" noProof="1">
                <a:latin typeface="+mn-lt"/>
              </a:rPr>
              <a:t>20XX-01-19 C:\Users\Winston Xu\Documents\P w C 【PI】\Work\</a:t>
            </a:r>
            <a:r>
              <a:rPr lang="zh-CN" altLang="en-US" sz="1000" noProof="1">
                <a:latin typeface="+mn-lt"/>
              </a:rPr>
              <a:t>哈纳斯</a:t>
            </a:r>
            <a:r>
              <a:rPr lang="en-US" altLang="zh-CN" sz="1000" noProof="1">
                <a:latin typeface="+mn-lt"/>
              </a:rPr>
              <a:t>SSC Phase II\14 </a:t>
            </a:r>
            <a:r>
              <a:rPr lang="zh-CN" altLang="en-US" sz="1000" noProof="1">
                <a:latin typeface="+mn-lt"/>
              </a:rPr>
              <a:t>培训课程</a:t>
            </a:r>
            <a:r>
              <a:rPr lang="en-US" altLang="zh-CN" sz="1000" noProof="1">
                <a:latin typeface="+mn-lt"/>
              </a:rPr>
              <a:t>\Finance Processes and internal control\</a:t>
            </a:r>
            <a:r>
              <a:rPr lang="zh-CN" altLang="en-US" sz="1000" noProof="1">
                <a:latin typeface="+mn-lt"/>
              </a:rPr>
              <a:t>哈纳斯财务培训课 </a:t>
            </a:r>
            <a:r>
              <a:rPr lang="en-US" altLang="zh-CN" sz="1000" noProof="1">
                <a:latin typeface="+mn-lt"/>
              </a:rPr>
              <a:t>- </a:t>
            </a:r>
            <a:r>
              <a:rPr lang="zh-CN" altLang="en-US" sz="1000" noProof="1">
                <a:latin typeface="+mn-lt"/>
              </a:rPr>
              <a:t>财务流程和内部控制</a:t>
            </a:r>
            <a:r>
              <a:rPr lang="en-US" altLang="zh-CN" sz="1000" noProof="1">
                <a:latin typeface="+mn-lt"/>
              </a:rPr>
              <a:t>.20XX.1.14.v0.2.pptx</a:t>
            </a:r>
            <a:endParaRPr lang="zh-CN" altLang="en-US" sz="1000" noProof="1">
              <a:latin typeface="+mn-lt"/>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Title only No Header Footer">
    <p:spTree>
      <p:nvGrpSpPr>
        <p:cNvPr id="1" name=""/>
        <p:cNvGrpSpPr/>
        <p:nvPr/>
      </p:nvGrpSpPr>
      <p:grpSpPr>
        <a:xfrm>
          <a:off x="0" y="0"/>
          <a:ext cx="0" cy="0"/>
          <a:chOff x="0" y="0"/>
          <a:chExt cx="0" cy="0"/>
        </a:xfrm>
      </p:grpSpPr>
      <p:sp>
        <p:nvSpPr>
          <p:cNvPr id="4" name="Title 3"/>
          <p:cNvSpPr>
            <a:spLocks noGrp="1"/>
          </p:cNvSpPr>
          <p:nvPr>
            <p:ph type="title" hasCustomPrompt="1"/>
          </p:nvPr>
        </p:nvSpPr>
        <p:spPr/>
        <p:txBody>
          <a:bodyPr/>
          <a:lstStyle/>
          <a:p>
            <a:r>
              <a:rPr lang="en-US" altLang="zh-CN" noProof="0"/>
              <a:t>Insert banner statement here</a:t>
            </a:r>
            <a:endParaRPr lang="zh-CN" altLang="en-US" noProof="0"/>
          </a:p>
        </p:txBody>
      </p:sp>
      <p:cxnSp>
        <p:nvCxnSpPr>
          <p:cNvPr id="5" name="Frame Line"/>
          <p:cNvCxnSpPr/>
          <p:nvPr userDrawn="1"/>
        </p:nvCxnSpPr>
        <p:spPr>
          <a:xfrm flipV="1">
            <a:off x="381000" y="1026000"/>
            <a:ext cx="9144002" cy="144000"/>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8" name="Section Divider Title"/>
          <p:cNvSpPr>
            <a:spLocks noGrp="1"/>
          </p:cNvSpPr>
          <p:nvPr>
            <p:ph type="subTitle" idx="1" hasCustomPrompt="1"/>
            <p:custDataLst>
              <p:tags r:id="rId2"/>
            </p:custDataLst>
          </p:nvPr>
        </p:nvSpPr>
        <p:spPr bwMode="black">
          <a:xfrm>
            <a:off x="530352" y="1663151"/>
            <a:ext cx="8997696" cy="518160"/>
          </a:xfrm>
        </p:spPr>
        <p:txBody>
          <a:bodyPr>
            <a:spAutoFit/>
          </a:bodyPr>
          <a:lstStyle>
            <a:lvl1pPr marL="0" indent="0" algn="l">
              <a:lnSpc>
                <a:spcPct val="90000"/>
              </a:lnSpc>
              <a:buNone/>
              <a:defRPr sz="3600" b="1" i="1" baseline="0">
                <a:solidFill>
                  <a:schemeClr val="tx1"/>
                </a:solidFill>
                <a:latin typeface="+mj-lt"/>
              </a:defRPr>
            </a:lvl1pPr>
            <a:lvl2pPr marL="0" indent="0" algn="l">
              <a:buNone/>
              <a:defRPr sz="2000">
                <a:solidFill>
                  <a:schemeClr val="bg1"/>
                </a:solidFill>
                <a:latin typeface="+mj-lt"/>
              </a:defRPr>
            </a:lvl2pPr>
            <a:lvl3pPr marL="509270" indent="0" algn="l">
              <a:buNone/>
              <a:defRPr sz="2000">
                <a:solidFill>
                  <a:schemeClr val="bg1"/>
                </a:solidFill>
                <a:latin typeface="+mj-lt"/>
              </a:defRPr>
            </a:lvl3pPr>
            <a:lvl4pPr marL="1018540" indent="0" algn="l">
              <a:buNone/>
              <a:defRPr sz="2000">
                <a:solidFill>
                  <a:schemeClr val="bg1"/>
                </a:solidFill>
                <a:latin typeface="+mj-lt"/>
              </a:defRPr>
            </a:lvl4pPr>
            <a:lvl5pPr marL="1528445" indent="0" algn="l">
              <a:buNone/>
              <a:defRPr sz="2000">
                <a:solidFill>
                  <a:schemeClr val="bg1"/>
                </a:solidFill>
                <a:latin typeface="+mj-lt"/>
              </a:defRPr>
            </a:lvl5pPr>
            <a:lvl6pPr marL="2037715" indent="0" algn="l">
              <a:buNone/>
              <a:defRPr sz="2000">
                <a:solidFill>
                  <a:schemeClr val="bg1"/>
                </a:solidFill>
                <a:latin typeface="+mj-lt"/>
              </a:defRPr>
            </a:lvl6pPr>
            <a:lvl7pPr marL="2546985" indent="0" algn="l">
              <a:buNone/>
              <a:defRPr sz="2000">
                <a:solidFill>
                  <a:schemeClr val="bg1"/>
                </a:solidFill>
                <a:latin typeface="+mj-lt"/>
              </a:defRPr>
            </a:lvl7pPr>
            <a:lvl8pPr marL="3056255" indent="0" algn="l">
              <a:buNone/>
              <a:defRPr sz="2000">
                <a:solidFill>
                  <a:schemeClr val="bg1"/>
                </a:solidFill>
                <a:latin typeface="+mj-lt"/>
              </a:defRPr>
            </a:lvl8pPr>
            <a:lvl9pPr marL="3566160" indent="0" algn="l">
              <a:buNone/>
              <a:defRPr sz="2000">
                <a:solidFill>
                  <a:schemeClr val="bg1"/>
                </a:solidFill>
                <a:latin typeface="+mj-lt"/>
              </a:defRPr>
            </a:lvl9pPr>
          </a:lstStyle>
          <a:p>
            <a:r>
              <a:rPr lang="en-US" altLang="zh-CN" noProof="0"/>
              <a:t>Click to add Section Divider Title</a:t>
            </a:r>
            <a:endParaRPr lang="zh-CN" altLang="en-US" noProof="0" dirty="0"/>
          </a:p>
        </p:txBody>
      </p:sp>
      <p:sp>
        <p:nvSpPr>
          <p:cNvPr id="14" name="PwC Text"/>
          <p:cNvSpPr txBox="1"/>
          <p:nvPr userDrawn="1">
            <p:custDataLst>
              <p:tags r:id="rId3"/>
            </p:custDataLst>
          </p:nvPr>
        </p:nvSpPr>
        <p:spPr>
          <a:xfrm>
            <a:off x="531977" y="7262027"/>
            <a:ext cx="301752" cy="172720"/>
          </a:xfrm>
          <a:prstGeom prst="rect">
            <a:avLst/>
          </a:prstGeom>
          <a:noFill/>
        </p:spPr>
        <p:txBody>
          <a:bodyPr wrap="none" lIns="0" tIns="0" rIns="0" bIns="0" rtlCol="0">
            <a:noAutofit/>
          </a:bodyPr>
          <a:lstStyle/>
          <a:p>
            <a:pPr indent="-305435">
              <a:spcAft>
                <a:spcPts val="1005"/>
              </a:spcAft>
            </a:pPr>
            <a:r>
              <a:rPr lang="en-US" altLang="zh-CN" sz="1100" noProof="1">
                <a:latin typeface="+mn-lt"/>
              </a:rPr>
              <a:t> </a:t>
            </a:r>
            <a:endParaRPr lang="zh-CN" altLang="en-US" sz="1100" noProof="1">
              <a:latin typeface="+mn-lt"/>
            </a:endParaRPr>
          </a:p>
        </p:txBody>
      </p:sp>
      <p:sp>
        <p:nvSpPr>
          <p:cNvPr id="20" name="Page Number"/>
          <p:cNvSpPr txBox="1"/>
          <p:nvPr userDrawn="1">
            <p:custDataLst>
              <p:tags r:id="rId4"/>
            </p:custDataLst>
          </p:nvPr>
        </p:nvSpPr>
        <p:spPr>
          <a:xfrm>
            <a:off x="9523978" y="7263477"/>
            <a:ext cx="65" cy="169277"/>
          </a:xfrm>
          <a:prstGeom prst="rect">
            <a:avLst/>
          </a:prstGeom>
          <a:noFill/>
        </p:spPr>
        <p:txBody>
          <a:bodyPr wrap="none" lIns="0" tIns="0" rIns="0" bIns="0" rtlCol="0">
            <a:spAutoFit/>
          </a:bodyPr>
          <a:lstStyle/>
          <a:p>
            <a:pPr indent="-305435" algn="r">
              <a:spcAft>
                <a:spcPts val="1005"/>
              </a:spcAft>
            </a:pPr>
            <a:endParaRPr lang="zh-CN" altLang="en-US" sz="1100" noProof="1">
              <a:latin typeface="+mn-lt"/>
            </a:endParaRPr>
          </a:p>
        </p:txBody>
      </p:sp>
      <p:sp>
        <p:nvSpPr>
          <p:cNvPr id="17" name="Section No."/>
          <p:cNvSpPr>
            <a:spLocks noGrp="1"/>
          </p:cNvSpPr>
          <p:nvPr>
            <p:ph type="ctrTitle" hasCustomPrompt="1"/>
            <p:custDataLst>
              <p:tags r:id="rId5"/>
            </p:custDataLst>
          </p:nvPr>
        </p:nvSpPr>
        <p:spPr bwMode="black">
          <a:xfrm>
            <a:off x="530352" y="1143000"/>
            <a:ext cx="8997696" cy="518159"/>
          </a:xfrm>
        </p:spPr>
        <p:txBody>
          <a:bodyPr anchor="t" anchorCtr="0">
            <a:noAutofit/>
          </a:bodyPr>
          <a:lstStyle>
            <a:lvl1pPr>
              <a:lnSpc>
                <a:spcPct val="90000"/>
              </a:lnSpc>
              <a:defRPr sz="3600" b="0" i="0">
                <a:solidFill>
                  <a:schemeClr val="tx1"/>
                </a:solidFill>
              </a:defRPr>
            </a:lvl1pPr>
          </a:lstStyle>
          <a:p>
            <a:r>
              <a:rPr lang="en-US" altLang="zh-CN" noProof="0"/>
              <a:t>Click to edit Section Divider style</a:t>
            </a:r>
            <a:endParaRPr lang="zh-CN" altLang="en-US" noProof="0" dirty="0"/>
          </a:p>
        </p:txBody>
      </p:sp>
      <p:sp>
        <p:nvSpPr>
          <p:cNvPr id="19" name="Report Date"/>
          <p:cNvSpPr txBox="1"/>
          <p:nvPr userDrawn="1">
            <p:custDataLst>
              <p:tags r:id="rId6"/>
            </p:custDataLst>
          </p:nvPr>
        </p:nvSpPr>
        <p:spPr>
          <a:xfrm>
            <a:off x="8238744" y="7096508"/>
            <a:ext cx="1283531" cy="169277"/>
          </a:xfrm>
          <a:prstGeom prst="rect">
            <a:avLst/>
          </a:prstGeom>
          <a:noFill/>
        </p:spPr>
        <p:txBody>
          <a:bodyPr wrap="square" lIns="0" tIns="0" rIns="0" bIns="0" rtlCol="0">
            <a:spAutoFit/>
          </a:bodyPr>
          <a:lstStyle/>
          <a:p>
            <a:pPr indent="-305435" algn="r">
              <a:spcAft>
                <a:spcPts val="1005"/>
              </a:spcAft>
            </a:pPr>
            <a:r>
              <a:rPr lang="zh-CN" altLang="en-US" sz="1100" noProof="1">
                <a:latin typeface="+mn-lt"/>
              </a:rPr>
              <a:t>一月 </a:t>
            </a:r>
            <a:r>
              <a:rPr lang="en-US" altLang="zh-CN" sz="1100" noProof="1">
                <a:latin typeface="+mn-lt"/>
              </a:rPr>
              <a:t>20XX</a:t>
            </a:r>
            <a:endParaRPr lang="zh-CN" altLang="en-US" sz="1100" noProof="1">
              <a:latin typeface="+mn-lt"/>
            </a:endParaRPr>
          </a:p>
        </p:txBody>
      </p:sp>
      <p:sp>
        <p:nvSpPr>
          <p:cNvPr id="18" name="Section Footer"/>
          <p:cNvSpPr txBox="1"/>
          <p:nvPr userDrawn="1">
            <p:custDataLst>
              <p:tags r:id="rId7"/>
            </p:custDataLst>
          </p:nvPr>
        </p:nvSpPr>
        <p:spPr>
          <a:xfrm>
            <a:off x="531977" y="7094069"/>
            <a:ext cx="65" cy="169277"/>
          </a:xfrm>
          <a:prstGeom prst="rect">
            <a:avLst/>
          </a:prstGeom>
          <a:noFill/>
        </p:spPr>
        <p:txBody>
          <a:bodyPr wrap="none" lIns="0" tIns="0" rIns="0" bIns="0" rtlCol="0">
            <a:spAutoFit/>
          </a:bodyPr>
          <a:lstStyle/>
          <a:p>
            <a:pPr indent="-305435" algn="l">
              <a:spcAft>
                <a:spcPts val="1005"/>
              </a:spcAft>
            </a:pPr>
            <a:endParaRPr lang="zh-CN" altLang="en-US" sz="1100" noProof="1">
              <a:latin typeface="+mn-lt"/>
            </a:endParaRPr>
          </a:p>
        </p:txBody>
      </p:sp>
      <p:cxnSp>
        <p:nvCxnSpPr>
          <p:cNvPr id="13" name="Frame Line"/>
          <p:cNvCxnSpPr/>
          <p:nvPr userDrawn="1"/>
        </p:nvCxnSpPr>
        <p:spPr>
          <a:xfrm flipV="1">
            <a:off x="381000" y="1026000"/>
            <a:ext cx="9144002" cy="144000"/>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Presentation Disclaimer" hidden="1"/>
          <p:cNvSpPr txBox="1"/>
          <p:nvPr userDrawn="1">
            <p:custDataLst>
              <p:tags r:id="rId8"/>
            </p:custDataLst>
          </p:nvPr>
        </p:nvSpPr>
        <p:spPr>
          <a:xfrm>
            <a:off x="531977" y="6928122"/>
            <a:ext cx="8884920" cy="169277"/>
          </a:xfrm>
          <a:prstGeom prst="rect">
            <a:avLst/>
          </a:prstGeom>
          <a:noFill/>
        </p:spPr>
        <p:txBody>
          <a:bodyPr wrap="square" lIns="0" tIns="0" rIns="0" bIns="0" rtlCol="0" anchor="t" anchorCtr="0">
            <a:spAutoFit/>
          </a:bodyPr>
          <a:lstStyle/>
          <a:p>
            <a:pPr algn="l"/>
            <a:endParaRPr lang="zh-CN" altLang="en-US" sz="1100" noProof="1"/>
          </a:p>
        </p:txBody>
      </p:sp>
      <p:sp>
        <p:nvSpPr>
          <p:cNvPr id="11" name="Slide Tags" hidden="1"/>
          <p:cNvSpPr txBox="1"/>
          <p:nvPr userDrawn="1">
            <p:custDataLst>
              <p:tags r:id="rId9"/>
            </p:custDataLst>
          </p:nvPr>
        </p:nvSpPr>
        <p:spPr>
          <a:xfrm>
            <a:off x="0" y="259080"/>
            <a:ext cx="1760220" cy="418576"/>
          </a:xfrm>
          <a:prstGeom prst="rect">
            <a:avLst/>
          </a:prstGeom>
          <a:noFill/>
        </p:spPr>
        <p:txBody>
          <a:bodyPr wrap="square" lIns="101882" tIns="50941" rIns="101882" bIns="50941" rtlCol="0">
            <a:spAutoFit/>
          </a:bodyPr>
          <a:lstStyle/>
          <a:p>
            <a:r>
              <a:rPr lang="en-US" altLang="zh-CN" noProof="1"/>
              <a:t>Slide Tags</a:t>
            </a:r>
            <a:endParaRPr lang="zh-CN" altLang="en-US" noProof="1"/>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ppendix Divider">
    <p:spTree>
      <p:nvGrpSpPr>
        <p:cNvPr id="1" name=""/>
        <p:cNvGrpSpPr/>
        <p:nvPr/>
      </p:nvGrpSpPr>
      <p:grpSpPr>
        <a:xfrm>
          <a:off x="0" y="0"/>
          <a:ext cx="0" cy="0"/>
          <a:chOff x="0" y="0"/>
          <a:chExt cx="0" cy="0"/>
        </a:xfrm>
      </p:grpSpPr>
      <p:sp>
        <p:nvSpPr>
          <p:cNvPr id="8" name="Appendix Divider title"/>
          <p:cNvSpPr>
            <a:spLocks noGrp="1"/>
          </p:cNvSpPr>
          <p:nvPr>
            <p:ph type="subTitle" idx="1" hasCustomPrompt="1"/>
            <p:custDataLst>
              <p:tags r:id="rId2"/>
            </p:custDataLst>
          </p:nvPr>
        </p:nvSpPr>
        <p:spPr bwMode="black">
          <a:xfrm>
            <a:off x="530352" y="1664208"/>
            <a:ext cx="8997696" cy="518160"/>
          </a:xfrm>
        </p:spPr>
        <p:txBody>
          <a:bodyPr>
            <a:spAutoFit/>
          </a:bodyPr>
          <a:lstStyle>
            <a:lvl1pPr marL="0" indent="0" algn="l">
              <a:lnSpc>
                <a:spcPct val="90000"/>
              </a:lnSpc>
              <a:buNone/>
              <a:defRPr sz="3600" b="1" i="1" baseline="0">
                <a:solidFill>
                  <a:schemeClr val="tx1"/>
                </a:solidFill>
                <a:latin typeface="+mj-lt"/>
              </a:defRPr>
            </a:lvl1pPr>
            <a:lvl2pPr marL="0" indent="0" algn="l">
              <a:buNone/>
              <a:defRPr sz="2000">
                <a:solidFill>
                  <a:schemeClr val="bg1"/>
                </a:solidFill>
                <a:latin typeface="+mj-lt"/>
              </a:defRPr>
            </a:lvl2pPr>
            <a:lvl3pPr marL="509270" indent="0" algn="l">
              <a:buNone/>
              <a:defRPr sz="2000">
                <a:solidFill>
                  <a:schemeClr val="bg1"/>
                </a:solidFill>
                <a:latin typeface="+mj-lt"/>
              </a:defRPr>
            </a:lvl3pPr>
            <a:lvl4pPr marL="1018540" indent="0" algn="l">
              <a:buNone/>
              <a:defRPr sz="2000">
                <a:solidFill>
                  <a:schemeClr val="bg1"/>
                </a:solidFill>
                <a:latin typeface="+mj-lt"/>
              </a:defRPr>
            </a:lvl4pPr>
            <a:lvl5pPr marL="1528445" indent="0" algn="l">
              <a:buNone/>
              <a:defRPr sz="2000">
                <a:solidFill>
                  <a:schemeClr val="bg1"/>
                </a:solidFill>
                <a:latin typeface="+mj-lt"/>
              </a:defRPr>
            </a:lvl5pPr>
            <a:lvl6pPr marL="2037715" indent="0" algn="l">
              <a:buNone/>
              <a:defRPr sz="2000">
                <a:solidFill>
                  <a:schemeClr val="bg1"/>
                </a:solidFill>
                <a:latin typeface="+mj-lt"/>
              </a:defRPr>
            </a:lvl6pPr>
            <a:lvl7pPr marL="2546985" indent="0" algn="l">
              <a:buNone/>
              <a:defRPr sz="2000">
                <a:solidFill>
                  <a:schemeClr val="bg1"/>
                </a:solidFill>
                <a:latin typeface="+mj-lt"/>
              </a:defRPr>
            </a:lvl7pPr>
            <a:lvl8pPr marL="3056255" indent="0" algn="l">
              <a:buNone/>
              <a:defRPr sz="2000">
                <a:solidFill>
                  <a:schemeClr val="bg1"/>
                </a:solidFill>
                <a:latin typeface="+mj-lt"/>
              </a:defRPr>
            </a:lvl8pPr>
            <a:lvl9pPr marL="3566160" indent="0" algn="l">
              <a:buNone/>
              <a:defRPr sz="2000">
                <a:solidFill>
                  <a:schemeClr val="bg1"/>
                </a:solidFill>
                <a:latin typeface="+mj-lt"/>
              </a:defRPr>
            </a:lvl9pPr>
          </a:lstStyle>
          <a:p>
            <a:r>
              <a:rPr lang="en-US" altLang="zh-CN" noProof="0"/>
              <a:t>Click to add Appendix Divider Title</a:t>
            </a:r>
            <a:endParaRPr lang="zh-CN" altLang="en-US" noProof="0" dirty="0"/>
          </a:p>
        </p:txBody>
      </p:sp>
      <p:sp>
        <p:nvSpPr>
          <p:cNvPr id="14" name="PwC Text"/>
          <p:cNvSpPr txBox="1"/>
          <p:nvPr userDrawn="1"/>
        </p:nvSpPr>
        <p:spPr>
          <a:xfrm>
            <a:off x="531977" y="7262027"/>
            <a:ext cx="301752" cy="172720"/>
          </a:xfrm>
          <a:prstGeom prst="rect">
            <a:avLst/>
          </a:prstGeom>
          <a:noFill/>
        </p:spPr>
        <p:txBody>
          <a:bodyPr wrap="none" lIns="0" tIns="0" rIns="0" bIns="0" rtlCol="0">
            <a:noAutofit/>
          </a:bodyPr>
          <a:lstStyle/>
          <a:p>
            <a:pPr indent="-305435">
              <a:spcAft>
                <a:spcPts val="1005"/>
              </a:spcAft>
            </a:pPr>
            <a:r>
              <a:rPr lang="en-US" altLang="zh-CN" sz="1100" noProof="1">
                <a:latin typeface="+mn-lt"/>
              </a:rPr>
              <a:t> </a:t>
            </a:r>
            <a:endParaRPr lang="zh-CN" altLang="en-US" sz="1100" noProof="1">
              <a:latin typeface="+mn-lt"/>
            </a:endParaRPr>
          </a:p>
        </p:txBody>
      </p:sp>
      <p:sp>
        <p:nvSpPr>
          <p:cNvPr id="19" name="Page Number"/>
          <p:cNvSpPr txBox="1"/>
          <p:nvPr userDrawn="1">
            <p:custDataLst>
              <p:tags r:id="rId3"/>
            </p:custDataLst>
          </p:nvPr>
        </p:nvSpPr>
        <p:spPr>
          <a:xfrm>
            <a:off x="9523978" y="7263477"/>
            <a:ext cx="65" cy="169277"/>
          </a:xfrm>
          <a:prstGeom prst="rect">
            <a:avLst/>
          </a:prstGeom>
          <a:noFill/>
        </p:spPr>
        <p:txBody>
          <a:bodyPr wrap="none" lIns="0" tIns="0" rIns="0" bIns="0" rtlCol="0">
            <a:spAutoFit/>
          </a:bodyPr>
          <a:lstStyle/>
          <a:p>
            <a:pPr indent="-305435" algn="r">
              <a:spcAft>
                <a:spcPts val="1005"/>
              </a:spcAft>
            </a:pPr>
            <a:endParaRPr lang="zh-CN" altLang="en-US" sz="1100" noProof="1">
              <a:latin typeface="+mn-lt"/>
            </a:endParaRPr>
          </a:p>
        </p:txBody>
      </p:sp>
      <p:sp>
        <p:nvSpPr>
          <p:cNvPr id="6" name="Appendix No."/>
          <p:cNvSpPr>
            <a:spLocks noGrp="1"/>
          </p:cNvSpPr>
          <p:nvPr>
            <p:ph type="ctrTitle" hasCustomPrompt="1"/>
            <p:custDataLst>
              <p:tags r:id="rId4"/>
            </p:custDataLst>
          </p:nvPr>
        </p:nvSpPr>
        <p:spPr bwMode="black">
          <a:xfrm>
            <a:off x="530352" y="1143000"/>
            <a:ext cx="8997696" cy="518159"/>
          </a:xfrm>
        </p:spPr>
        <p:txBody>
          <a:bodyPr anchor="t" anchorCtr="0">
            <a:noAutofit/>
          </a:bodyPr>
          <a:lstStyle>
            <a:lvl1pPr>
              <a:lnSpc>
                <a:spcPct val="90000"/>
              </a:lnSpc>
              <a:defRPr sz="3600" b="0" i="0">
                <a:solidFill>
                  <a:schemeClr val="tx1"/>
                </a:solidFill>
              </a:defRPr>
            </a:lvl1pPr>
          </a:lstStyle>
          <a:p>
            <a:r>
              <a:rPr lang="en-US" altLang="zh-CN" noProof="0"/>
              <a:t>Click to edit Appendix Divider style</a:t>
            </a:r>
            <a:endParaRPr lang="zh-CN" altLang="en-US" noProof="0" dirty="0"/>
          </a:p>
        </p:txBody>
      </p:sp>
      <p:sp>
        <p:nvSpPr>
          <p:cNvPr id="18" name="Report Date"/>
          <p:cNvSpPr txBox="1"/>
          <p:nvPr userDrawn="1">
            <p:custDataLst>
              <p:tags r:id="rId5"/>
            </p:custDataLst>
          </p:nvPr>
        </p:nvSpPr>
        <p:spPr>
          <a:xfrm>
            <a:off x="8238744" y="7096508"/>
            <a:ext cx="1283531" cy="169277"/>
          </a:xfrm>
          <a:prstGeom prst="rect">
            <a:avLst/>
          </a:prstGeom>
          <a:noFill/>
        </p:spPr>
        <p:txBody>
          <a:bodyPr wrap="square" lIns="0" tIns="0" rIns="0" bIns="0" rtlCol="0">
            <a:spAutoFit/>
          </a:bodyPr>
          <a:lstStyle/>
          <a:p>
            <a:pPr indent="-305435" algn="r">
              <a:spcAft>
                <a:spcPts val="1005"/>
              </a:spcAft>
            </a:pPr>
            <a:r>
              <a:rPr lang="zh-CN" altLang="en-US" sz="1100" noProof="1">
                <a:latin typeface="+mn-lt"/>
              </a:rPr>
              <a:t>一月 </a:t>
            </a:r>
            <a:r>
              <a:rPr lang="en-US" altLang="zh-CN" sz="1100" noProof="1">
                <a:latin typeface="+mn-lt"/>
              </a:rPr>
              <a:t>20XX</a:t>
            </a:r>
            <a:endParaRPr lang="zh-CN" altLang="en-US" sz="1100" noProof="1">
              <a:latin typeface="+mn-lt"/>
            </a:endParaRPr>
          </a:p>
        </p:txBody>
      </p:sp>
      <p:sp>
        <p:nvSpPr>
          <p:cNvPr id="17" name="Section Footer"/>
          <p:cNvSpPr txBox="1"/>
          <p:nvPr userDrawn="1">
            <p:custDataLst>
              <p:tags r:id="rId6"/>
            </p:custDataLst>
          </p:nvPr>
        </p:nvSpPr>
        <p:spPr>
          <a:xfrm>
            <a:off x="531977" y="7094069"/>
            <a:ext cx="65" cy="169277"/>
          </a:xfrm>
          <a:prstGeom prst="rect">
            <a:avLst/>
          </a:prstGeom>
          <a:noFill/>
        </p:spPr>
        <p:txBody>
          <a:bodyPr wrap="none" lIns="0" tIns="0" rIns="0" bIns="0" rtlCol="0">
            <a:spAutoFit/>
          </a:bodyPr>
          <a:lstStyle/>
          <a:p>
            <a:pPr indent="-305435" algn="l">
              <a:spcAft>
                <a:spcPts val="1005"/>
              </a:spcAft>
            </a:pPr>
            <a:endParaRPr lang="zh-CN" altLang="en-US" sz="1100" noProof="1">
              <a:latin typeface="+mn-lt"/>
            </a:endParaRPr>
          </a:p>
        </p:txBody>
      </p:sp>
      <p:cxnSp>
        <p:nvCxnSpPr>
          <p:cNvPr id="13" name="Frame Line"/>
          <p:cNvCxnSpPr/>
          <p:nvPr userDrawn="1"/>
        </p:nvCxnSpPr>
        <p:spPr>
          <a:xfrm flipV="1">
            <a:off x="381000" y="1026000"/>
            <a:ext cx="9144002" cy="144000"/>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Presentation Disclaimer" hidden="1"/>
          <p:cNvSpPr txBox="1"/>
          <p:nvPr userDrawn="1">
            <p:custDataLst>
              <p:tags r:id="rId7"/>
            </p:custDataLst>
          </p:nvPr>
        </p:nvSpPr>
        <p:spPr>
          <a:xfrm>
            <a:off x="531977" y="6928122"/>
            <a:ext cx="8884920" cy="169277"/>
          </a:xfrm>
          <a:prstGeom prst="rect">
            <a:avLst/>
          </a:prstGeom>
          <a:noFill/>
        </p:spPr>
        <p:txBody>
          <a:bodyPr wrap="square" lIns="0" tIns="0" rIns="0" bIns="0" rtlCol="0" anchor="t" anchorCtr="0">
            <a:spAutoFit/>
          </a:bodyPr>
          <a:lstStyle/>
          <a:p>
            <a:pPr algn="l"/>
            <a:endParaRPr lang="zh-CN" altLang="en-US" sz="1100" noProof="1"/>
          </a:p>
        </p:txBody>
      </p:sp>
      <p:sp>
        <p:nvSpPr>
          <p:cNvPr id="11" name="Slide Tags" hidden="1"/>
          <p:cNvSpPr txBox="1"/>
          <p:nvPr userDrawn="1">
            <p:custDataLst>
              <p:tags r:id="rId8"/>
            </p:custDataLst>
          </p:nvPr>
        </p:nvSpPr>
        <p:spPr>
          <a:xfrm>
            <a:off x="0" y="259080"/>
            <a:ext cx="1760220" cy="418576"/>
          </a:xfrm>
          <a:prstGeom prst="rect">
            <a:avLst/>
          </a:prstGeom>
          <a:noFill/>
        </p:spPr>
        <p:txBody>
          <a:bodyPr wrap="square" lIns="101882" tIns="50941" rIns="101882" bIns="50941" rtlCol="0">
            <a:spAutoFit/>
          </a:bodyPr>
          <a:lstStyle/>
          <a:p>
            <a:r>
              <a:rPr lang="en-US" altLang="zh-CN" noProof="1"/>
              <a:t>Slide Tags</a:t>
            </a:r>
            <a:endParaRPr lang="zh-CN" altLang="en-US" noProof="1"/>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ing Statement">
    <p:spTree>
      <p:nvGrpSpPr>
        <p:cNvPr id="1" name=""/>
        <p:cNvGrpSpPr/>
        <p:nvPr/>
      </p:nvGrpSpPr>
      <p:grpSpPr>
        <a:xfrm>
          <a:off x="0" y="0"/>
          <a:ext cx="0" cy="0"/>
          <a:chOff x="0" y="0"/>
          <a:chExt cx="0" cy="0"/>
        </a:xfrm>
      </p:grpSpPr>
      <p:sp>
        <p:nvSpPr>
          <p:cNvPr id="7" name="Title 6"/>
          <p:cNvSpPr>
            <a:spLocks noGrp="1"/>
          </p:cNvSpPr>
          <p:nvPr>
            <p:ph type="title" hasCustomPrompt="1"/>
          </p:nvPr>
        </p:nvSpPr>
        <p:spPr/>
        <p:txBody>
          <a:bodyPr/>
          <a:lstStyle>
            <a:lvl1pPr>
              <a:defRPr baseline="0"/>
            </a:lvl1pPr>
          </a:lstStyle>
          <a:p>
            <a:r>
              <a:rPr lang="en-US" altLang="zh-CN" noProof="0"/>
              <a:t>Closing statement here</a:t>
            </a:r>
            <a:endParaRPr lang="zh-CN" altLang="en-US" noProof="0"/>
          </a:p>
        </p:txBody>
      </p:sp>
      <p:sp>
        <p:nvSpPr>
          <p:cNvPr id="11" name="Text Placeholder 10"/>
          <p:cNvSpPr>
            <a:spLocks noGrp="1"/>
          </p:cNvSpPr>
          <p:nvPr>
            <p:ph type="body" sz="quarter" idx="10" hasCustomPrompt="1"/>
          </p:nvPr>
        </p:nvSpPr>
        <p:spPr>
          <a:xfrm>
            <a:off x="530352" y="6629400"/>
            <a:ext cx="5280660" cy="762000"/>
          </a:xfrm>
        </p:spPr>
        <p:txBody>
          <a:bodyPr anchor="b"/>
          <a:lstStyle>
            <a:lvl1pPr>
              <a:defRPr sz="1000">
                <a:latin typeface="Arial" panose="020B0604020202020204" pitchFamily="34" charset="0"/>
                <a:cs typeface="Arial" panose="020B0604020202020204" pitchFamily="34" charset="0"/>
              </a:defRPr>
            </a:lvl1pPr>
          </a:lstStyle>
          <a:p>
            <a:pPr lvl="0"/>
            <a:r>
              <a:rPr lang="en-US" altLang="zh-CN" noProof="0"/>
              <a:t>Add legal and copyright disclaimers here.</a:t>
            </a:r>
            <a:endParaRPr lang="zh-CN" altLang="en-US" noProof="0"/>
          </a:p>
        </p:txBody>
      </p:sp>
      <p:cxnSp>
        <p:nvCxnSpPr>
          <p:cNvPr id="5" name="Frame Line"/>
          <p:cNvCxnSpPr/>
          <p:nvPr userDrawn="1"/>
        </p:nvCxnSpPr>
        <p:spPr>
          <a:xfrm flipV="1">
            <a:off x="381000" y="1026000"/>
            <a:ext cx="9144002" cy="144000"/>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Divider with Number">
    <p:spTree>
      <p:nvGrpSpPr>
        <p:cNvPr id="1" name=""/>
        <p:cNvGrpSpPr/>
        <p:nvPr/>
      </p:nvGrpSpPr>
      <p:grpSpPr>
        <a:xfrm>
          <a:off x="0" y="0"/>
          <a:ext cx="0" cy="0"/>
          <a:chOff x="0" y="0"/>
          <a:chExt cx="0" cy="0"/>
        </a:xfrm>
      </p:grpSpPr>
      <p:sp>
        <p:nvSpPr>
          <p:cNvPr id="8" name="Section Divider title"/>
          <p:cNvSpPr>
            <a:spLocks noGrp="1"/>
          </p:cNvSpPr>
          <p:nvPr>
            <p:ph type="subTitle" idx="1" hasCustomPrompt="1"/>
            <p:custDataLst>
              <p:tags r:id="rId2"/>
            </p:custDataLst>
          </p:nvPr>
        </p:nvSpPr>
        <p:spPr bwMode="black">
          <a:xfrm>
            <a:off x="530351" y="1143000"/>
            <a:ext cx="8997696" cy="518160"/>
          </a:xfrm>
        </p:spPr>
        <p:txBody>
          <a:bodyPr>
            <a:spAutoFit/>
          </a:bodyPr>
          <a:lstStyle>
            <a:lvl1pPr marL="0" indent="0" algn="l">
              <a:lnSpc>
                <a:spcPct val="90000"/>
              </a:lnSpc>
              <a:buNone/>
              <a:defRPr sz="3600" b="1" i="1" baseline="0">
                <a:solidFill>
                  <a:schemeClr val="tx1"/>
                </a:solidFill>
                <a:latin typeface="+mj-lt"/>
              </a:defRPr>
            </a:lvl1pPr>
            <a:lvl2pPr marL="0" indent="0" algn="l">
              <a:buNone/>
              <a:defRPr sz="2000">
                <a:solidFill>
                  <a:schemeClr val="bg1"/>
                </a:solidFill>
                <a:latin typeface="+mj-lt"/>
              </a:defRPr>
            </a:lvl2pPr>
            <a:lvl3pPr marL="509270" indent="0" algn="l">
              <a:buNone/>
              <a:defRPr sz="2000">
                <a:solidFill>
                  <a:schemeClr val="bg1"/>
                </a:solidFill>
                <a:latin typeface="+mj-lt"/>
              </a:defRPr>
            </a:lvl3pPr>
            <a:lvl4pPr marL="1018540" indent="0" algn="l">
              <a:buNone/>
              <a:defRPr sz="2000">
                <a:solidFill>
                  <a:schemeClr val="bg1"/>
                </a:solidFill>
                <a:latin typeface="+mj-lt"/>
              </a:defRPr>
            </a:lvl4pPr>
            <a:lvl5pPr marL="1528445" indent="0" algn="l">
              <a:buNone/>
              <a:defRPr sz="2000">
                <a:solidFill>
                  <a:schemeClr val="bg1"/>
                </a:solidFill>
                <a:latin typeface="+mj-lt"/>
              </a:defRPr>
            </a:lvl5pPr>
            <a:lvl6pPr marL="2037715" indent="0" algn="l">
              <a:buNone/>
              <a:defRPr sz="2000">
                <a:solidFill>
                  <a:schemeClr val="bg1"/>
                </a:solidFill>
                <a:latin typeface="+mj-lt"/>
              </a:defRPr>
            </a:lvl6pPr>
            <a:lvl7pPr marL="2546985" indent="0" algn="l">
              <a:buNone/>
              <a:defRPr sz="2000">
                <a:solidFill>
                  <a:schemeClr val="bg1"/>
                </a:solidFill>
                <a:latin typeface="+mj-lt"/>
              </a:defRPr>
            </a:lvl7pPr>
            <a:lvl8pPr marL="3056255" indent="0" algn="l">
              <a:buNone/>
              <a:defRPr sz="2000">
                <a:solidFill>
                  <a:schemeClr val="bg1"/>
                </a:solidFill>
                <a:latin typeface="+mj-lt"/>
              </a:defRPr>
            </a:lvl8pPr>
            <a:lvl9pPr marL="3566160" indent="0" algn="l">
              <a:buNone/>
              <a:defRPr sz="2000">
                <a:solidFill>
                  <a:schemeClr val="bg1"/>
                </a:solidFill>
                <a:latin typeface="+mj-lt"/>
              </a:defRPr>
            </a:lvl9pPr>
          </a:lstStyle>
          <a:p>
            <a:r>
              <a:rPr lang="en-US" altLang="zh-CN" noProof="0"/>
              <a:t>Section Divider Title</a:t>
            </a:r>
            <a:endParaRPr lang="zh-CN" altLang="en-US" noProof="0" dirty="0"/>
          </a:p>
        </p:txBody>
      </p:sp>
      <p:sp>
        <p:nvSpPr>
          <p:cNvPr id="14" name="PwC Text"/>
          <p:cNvSpPr txBox="1"/>
          <p:nvPr userDrawn="1">
            <p:custDataLst>
              <p:tags r:id="rId3"/>
            </p:custDataLst>
          </p:nvPr>
        </p:nvSpPr>
        <p:spPr>
          <a:xfrm>
            <a:off x="531977" y="7262027"/>
            <a:ext cx="301752" cy="172720"/>
          </a:xfrm>
          <a:prstGeom prst="rect">
            <a:avLst/>
          </a:prstGeom>
          <a:noFill/>
        </p:spPr>
        <p:txBody>
          <a:bodyPr wrap="none" lIns="0" tIns="0" rIns="0" bIns="0" rtlCol="0">
            <a:noAutofit/>
          </a:bodyPr>
          <a:lstStyle/>
          <a:p>
            <a:pPr indent="-305435">
              <a:spcAft>
                <a:spcPts val="1005"/>
              </a:spcAft>
            </a:pPr>
            <a:r>
              <a:rPr lang="en-US" altLang="zh-CN" sz="1100" noProof="1">
                <a:latin typeface="+mn-lt"/>
              </a:rPr>
              <a:t> </a:t>
            </a:r>
            <a:endParaRPr lang="zh-CN" altLang="en-US" sz="1100" noProof="1">
              <a:latin typeface="+mn-lt"/>
            </a:endParaRPr>
          </a:p>
        </p:txBody>
      </p:sp>
      <p:sp>
        <p:nvSpPr>
          <p:cNvPr id="21" name="Page Number"/>
          <p:cNvSpPr txBox="1"/>
          <p:nvPr userDrawn="1">
            <p:custDataLst>
              <p:tags r:id="rId4"/>
            </p:custDataLst>
          </p:nvPr>
        </p:nvSpPr>
        <p:spPr>
          <a:xfrm>
            <a:off x="9523978" y="7263477"/>
            <a:ext cx="65" cy="169277"/>
          </a:xfrm>
          <a:prstGeom prst="rect">
            <a:avLst/>
          </a:prstGeom>
          <a:noFill/>
        </p:spPr>
        <p:txBody>
          <a:bodyPr wrap="none" lIns="0" tIns="0" rIns="0" bIns="0" rtlCol="0">
            <a:spAutoFit/>
          </a:bodyPr>
          <a:lstStyle/>
          <a:p>
            <a:pPr indent="-305435" algn="r">
              <a:spcAft>
                <a:spcPts val="1005"/>
              </a:spcAft>
            </a:pPr>
            <a:endParaRPr lang="zh-CN" altLang="en-US" sz="1100" noProof="1">
              <a:latin typeface="+mn-lt"/>
            </a:endParaRPr>
          </a:p>
        </p:txBody>
      </p:sp>
      <p:sp>
        <p:nvSpPr>
          <p:cNvPr id="19" name="Big Number"/>
          <p:cNvSpPr txBox="1"/>
          <p:nvPr userDrawn="1">
            <p:custDataLst>
              <p:tags r:id="rId5"/>
            </p:custDataLst>
          </p:nvPr>
        </p:nvSpPr>
        <p:spPr>
          <a:xfrm>
            <a:off x="9509760" y="2414016"/>
            <a:ext cx="65" cy="4293483"/>
          </a:xfrm>
          <a:prstGeom prst="rect">
            <a:avLst/>
          </a:prstGeom>
          <a:noFill/>
        </p:spPr>
        <p:txBody>
          <a:bodyPr wrap="none" lIns="0" tIns="0" rIns="0" bIns="0" rtlCol="0">
            <a:spAutoFit/>
          </a:bodyPr>
          <a:lstStyle/>
          <a:p>
            <a:pPr indent="-274320" algn="r"/>
            <a:endParaRPr lang="zh-CN" altLang="en-US" sz="27900" b="1" i="1" dirty="0">
              <a:solidFill>
                <a:schemeClr val="tx2"/>
              </a:solidFill>
              <a:latin typeface="+mj-lt"/>
              <a:cs typeface="Arial" panose="020B0604020202020204" pitchFamily="34" charset="0"/>
            </a:endParaRPr>
          </a:p>
        </p:txBody>
      </p:sp>
      <p:sp>
        <p:nvSpPr>
          <p:cNvPr id="20" name="Report Date"/>
          <p:cNvSpPr txBox="1"/>
          <p:nvPr userDrawn="1">
            <p:custDataLst>
              <p:tags r:id="rId6"/>
            </p:custDataLst>
          </p:nvPr>
        </p:nvSpPr>
        <p:spPr>
          <a:xfrm>
            <a:off x="8238744" y="7096508"/>
            <a:ext cx="1283531" cy="169277"/>
          </a:xfrm>
          <a:prstGeom prst="rect">
            <a:avLst/>
          </a:prstGeom>
          <a:noFill/>
        </p:spPr>
        <p:txBody>
          <a:bodyPr wrap="square" lIns="0" tIns="0" rIns="0" bIns="0" rtlCol="0">
            <a:spAutoFit/>
          </a:bodyPr>
          <a:lstStyle/>
          <a:p>
            <a:pPr indent="-305435" algn="r">
              <a:spcAft>
                <a:spcPts val="1005"/>
              </a:spcAft>
            </a:pPr>
            <a:r>
              <a:rPr lang="zh-CN" altLang="en-US" sz="1100" noProof="1">
                <a:latin typeface="+mn-lt"/>
              </a:rPr>
              <a:t>一月 </a:t>
            </a:r>
            <a:r>
              <a:rPr lang="en-US" altLang="zh-CN" sz="1100" noProof="1">
                <a:latin typeface="+mn-lt"/>
              </a:rPr>
              <a:t>20XX</a:t>
            </a:r>
            <a:endParaRPr lang="zh-CN" altLang="en-US" sz="1100" noProof="1">
              <a:latin typeface="+mn-lt"/>
            </a:endParaRPr>
          </a:p>
        </p:txBody>
      </p:sp>
      <p:sp>
        <p:nvSpPr>
          <p:cNvPr id="13" name="Section Footer"/>
          <p:cNvSpPr txBox="1"/>
          <p:nvPr userDrawn="1">
            <p:custDataLst>
              <p:tags r:id="rId7"/>
            </p:custDataLst>
          </p:nvPr>
        </p:nvSpPr>
        <p:spPr>
          <a:xfrm>
            <a:off x="531977" y="7089307"/>
            <a:ext cx="65" cy="169277"/>
          </a:xfrm>
          <a:prstGeom prst="rect">
            <a:avLst/>
          </a:prstGeom>
          <a:noFill/>
        </p:spPr>
        <p:txBody>
          <a:bodyPr wrap="none" lIns="0" tIns="0" rIns="0" bIns="0" rtlCol="0">
            <a:spAutoFit/>
          </a:bodyPr>
          <a:lstStyle/>
          <a:p>
            <a:pPr indent="-305435" algn="l">
              <a:spcAft>
                <a:spcPts val="1005"/>
              </a:spcAft>
            </a:pPr>
            <a:endParaRPr lang="zh-CN" altLang="en-US" sz="1100" noProof="1">
              <a:latin typeface="+mn-lt"/>
            </a:endParaRPr>
          </a:p>
        </p:txBody>
      </p:sp>
      <p:cxnSp>
        <p:nvCxnSpPr>
          <p:cNvPr id="15" name="Frame Line"/>
          <p:cNvCxnSpPr/>
          <p:nvPr userDrawn="1"/>
        </p:nvCxnSpPr>
        <p:spPr>
          <a:xfrm flipV="1">
            <a:off x="381000" y="1026000"/>
            <a:ext cx="9144002" cy="144000"/>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Presentation Disclaimer" hidden="1"/>
          <p:cNvSpPr txBox="1"/>
          <p:nvPr userDrawn="1">
            <p:custDataLst>
              <p:tags r:id="rId8"/>
            </p:custDataLst>
          </p:nvPr>
        </p:nvSpPr>
        <p:spPr>
          <a:xfrm>
            <a:off x="531977" y="6928122"/>
            <a:ext cx="8884920" cy="169277"/>
          </a:xfrm>
          <a:prstGeom prst="rect">
            <a:avLst/>
          </a:prstGeom>
          <a:noFill/>
        </p:spPr>
        <p:txBody>
          <a:bodyPr wrap="square" lIns="0" tIns="0" rIns="0" bIns="0" rtlCol="0" anchor="t" anchorCtr="0">
            <a:spAutoFit/>
          </a:bodyPr>
          <a:lstStyle/>
          <a:p>
            <a:pPr algn="l"/>
            <a:endParaRPr lang="zh-CN" altLang="en-US" sz="1100" noProof="1"/>
          </a:p>
        </p:txBody>
      </p:sp>
      <p:sp>
        <p:nvSpPr>
          <p:cNvPr id="11" name="Slide Tags" hidden="1"/>
          <p:cNvSpPr txBox="1"/>
          <p:nvPr userDrawn="1">
            <p:custDataLst>
              <p:tags r:id="rId9"/>
            </p:custDataLst>
          </p:nvPr>
        </p:nvSpPr>
        <p:spPr>
          <a:xfrm>
            <a:off x="0" y="259080"/>
            <a:ext cx="1760220" cy="418576"/>
          </a:xfrm>
          <a:prstGeom prst="rect">
            <a:avLst/>
          </a:prstGeom>
          <a:noFill/>
        </p:spPr>
        <p:txBody>
          <a:bodyPr wrap="square" lIns="101882" tIns="50941" rIns="101882" bIns="50941" rtlCol="0">
            <a:spAutoFit/>
          </a:bodyPr>
          <a:lstStyle/>
          <a:p>
            <a:r>
              <a:rPr lang="en-US" altLang="zh-CN" noProof="1"/>
              <a:t>Slide Tags</a:t>
            </a:r>
            <a:endParaRPr lang="zh-CN" altLang="en-US" noProof="1"/>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Divider with Number Colour">
    <p:bg>
      <p:bgPr>
        <a:solidFill>
          <a:srgbClr val="DC6900"/>
        </a:solidFill>
        <a:effectLst/>
      </p:bgPr>
    </p:bg>
    <p:spTree>
      <p:nvGrpSpPr>
        <p:cNvPr id="1" name=""/>
        <p:cNvGrpSpPr/>
        <p:nvPr/>
      </p:nvGrpSpPr>
      <p:grpSpPr>
        <a:xfrm>
          <a:off x="0" y="0"/>
          <a:ext cx="0" cy="0"/>
          <a:chOff x="0" y="0"/>
          <a:chExt cx="0" cy="0"/>
        </a:xfrm>
      </p:grpSpPr>
      <p:sp>
        <p:nvSpPr>
          <p:cNvPr id="8" name="Section Divider title"/>
          <p:cNvSpPr>
            <a:spLocks noGrp="1"/>
          </p:cNvSpPr>
          <p:nvPr>
            <p:ph type="subTitle" idx="1" hasCustomPrompt="1"/>
            <p:custDataLst>
              <p:tags r:id="rId2"/>
            </p:custDataLst>
          </p:nvPr>
        </p:nvSpPr>
        <p:spPr bwMode="black">
          <a:xfrm>
            <a:off x="530352" y="1143000"/>
            <a:ext cx="8997696" cy="518160"/>
          </a:xfrm>
        </p:spPr>
        <p:txBody>
          <a:bodyPr>
            <a:spAutoFit/>
          </a:bodyPr>
          <a:lstStyle>
            <a:lvl1pPr marL="0" indent="0" algn="l">
              <a:lnSpc>
                <a:spcPct val="90000"/>
              </a:lnSpc>
              <a:buNone/>
              <a:defRPr sz="3600" b="1" i="1" baseline="0">
                <a:solidFill>
                  <a:schemeClr val="bg1"/>
                </a:solidFill>
                <a:latin typeface="+mj-lt"/>
              </a:defRPr>
            </a:lvl1pPr>
            <a:lvl2pPr marL="0" indent="0" algn="l">
              <a:buNone/>
              <a:defRPr sz="2000">
                <a:solidFill>
                  <a:schemeClr val="bg1"/>
                </a:solidFill>
                <a:latin typeface="+mj-lt"/>
              </a:defRPr>
            </a:lvl2pPr>
            <a:lvl3pPr marL="509270" indent="0" algn="l">
              <a:buNone/>
              <a:defRPr sz="2000">
                <a:solidFill>
                  <a:schemeClr val="bg1"/>
                </a:solidFill>
                <a:latin typeface="+mj-lt"/>
              </a:defRPr>
            </a:lvl3pPr>
            <a:lvl4pPr marL="1018540" indent="0" algn="l">
              <a:buNone/>
              <a:defRPr sz="2000">
                <a:solidFill>
                  <a:schemeClr val="bg1"/>
                </a:solidFill>
                <a:latin typeface="+mj-lt"/>
              </a:defRPr>
            </a:lvl4pPr>
            <a:lvl5pPr marL="1528445" indent="0" algn="l">
              <a:buNone/>
              <a:defRPr sz="2000">
                <a:solidFill>
                  <a:schemeClr val="bg1"/>
                </a:solidFill>
                <a:latin typeface="+mj-lt"/>
              </a:defRPr>
            </a:lvl5pPr>
            <a:lvl6pPr marL="2037715" indent="0" algn="l">
              <a:buNone/>
              <a:defRPr sz="2000">
                <a:solidFill>
                  <a:schemeClr val="bg1"/>
                </a:solidFill>
                <a:latin typeface="+mj-lt"/>
              </a:defRPr>
            </a:lvl6pPr>
            <a:lvl7pPr marL="2546985" indent="0" algn="l">
              <a:buNone/>
              <a:defRPr sz="2000">
                <a:solidFill>
                  <a:schemeClr val="bg1"/>
                </a:solidFill>
                <a:latin typeface="+mj-lt"/>
              </a:defRPr>
            </a:lvl7pPr>
            <a:lvl8pPr marL="3056255" indent="0" algn="l">
              <a:buNone/>
              <a:defRPr sz="2000">
                <a:solidFill>
                  <a:schemeClr val="bg1"/>
                </a:solidFill>
                <a:latin typeface="+mj-lt"/>
              </a:defRPr>
            </a:lvl8pPr>
            <a:lvl9pPr marL="3566160" indent="0" algn="l">
              <a:buNone/>
              <a:defRPr sz="2000">
                <a:solidFill>
                  <a:schemeClr val="bg1"/>
                </a:solidFill>
                <a:latin typeface="+mj-lt"/>
              </a:defRPr>
            </a:lvl9pPr>
          </a:lstStyle>
          <a:p>
            <a:r>
              <a:rPr lang="en-US" altLang="zh-CN" noProof="0"/>
              <a:t>Section Divider Title</a:t>
            </a:r>
            <a:endParaRPr lang="zh-CN" altLang="en-US" noProof="0" dirty="0"/>
          </a:p>
        </p:txBody>
      </p:sp>
      <p:sp>
        <p:nvSpPr>
          <p:cNvPr id="15" name="PwC Text"/>
          <p:cNvSpPr txBox="1"/>
          <p:nvPr userDrawn="1"/>
        </p:nvSpPr>
        <p:spPr>
          <a:xfrm>
            <a:off x="531977" y="7262027"/>
            <a:ext cx="301752" cy="172720"/>
          </a:xfrm>
          <a:prstGeom prst="rect">
            <a:avLst/>
          </a:prstGeom>
          <a:noFill/>
        </p:spPr>
        <p:txBody>
          <a:bodyPr wrap="none" lIns="0" tIns="0" rIns="0" bIns="0" rtlCol="0">
            <a:noAutofit/>
          </a:bodyPr>
          <a:lstStyle/>
          <a:p>
            <a:pPr indent="-305435">
              <a:spcAft>
                <a:spcPts val="1005"/>
              </a:spcAft>
            </a:pPr>
            <a:r>
              <a:rPr lang="en-US" altLang="zh-CN" sz="1100" noProof="1">
                <a:solidFill>
                  <a:schemeClr val="bg1"/>
                </a:solidFill>
                <a:latin typeface="+mn-lt"/>
              </a:rPr>
              <a:t> </a:t>
            </a:r>
            <a:endParaRPr lang="zh-CN" altLang="en-US" sz="1100" noProof="1">
              <a:solidFill>
                <a:schemeClr val="bg1"/>
              </a:solidFill>
              <a:latin typeface="+mn-lt"/>
            </a:endParaRPr>
          </a:p>
        </p:txBody>
      </p:sp>
      <p:sp>
        <p:nvSpPr>
          <p:cNvPr id="19" name="Page Number"/>
          <p:cNvSpPr txBox="1"/>
          <p:nvPr userDrawn="1">
            <p:custDataLst>
              <p:tags r:id="rId3"/>
            </p:custDataLst>
          </p:nvPr>
        </p:nvSpPr>
        <p:spPr>
          <a:xfrm>
            <a:off x="9523978" y="7263477"/>
            <a:ext cx="65" cy="169277"/>
          </a:xfrm>
          <a:prstGeom prst="rect">
            <a:avLst/>
          </a:prstGeom>
          <a:noFill/>
        </p:spPr>
        <p:txBody>
          <a:bodyPr wrap="none" lIns="0" tIns="0" rIns="0" bIns="0" rtlCol="0">
            <a:spAutoFit/>
          </a:bodyPr>
          <a:lstStyle/>
          <a:p>
            <a:pPr indent="-305435" algn="r">
              <a:spcAft>
                <a:spcPts val="1005"/>
              </a:spcAft>
            </a:pPr>
            <a:endParaRPr lang="zh-CN" altLang="en-US" sz="1100" noProof="1">
              <a:latin typeface="+mn-lt"/>
            </a:endParaRPr>
          </a:p>
        </p:txBody>
      </p:sp>
      <p:sp>
        <p:nvSpPr>
          <p:cNvPr id="12" name="Big Number"/>
          <p:cNvSpPr txBox="1"/>
          <p:nvPr userDrawn="1">
            <p:custDataLst>
              <p:tags r:id="rId4"/>
            </p:custDataLst>
          </p:nvPr>
        </p:nvSpPr>
        <p:spPr>
          <a:xfrm>
            <a:off x="9509760" y="2414016"/>
            <a:ext cx="65" cy="4293483"/>
          </a:xfrm>
          <a:prstGeom prst="rect">
            <a:avLst/>
          </a:prstGeom>
          <a:noFill/>
        </p:spPr>
        <p:txBody>
          <a:bodyPr wrap="none" lIns="0" tIns="0" rIns="0" bIns="0" rtlCol="0">
            <a:spAutoFit/>
          </a:bodyPr>
          <a:lstStyle/>
          <a:p>
            <a:pPr indent="-274320" algn="r"/>
            <a:endParaRPr lang="zh-CN" altLang="en-US" sz="27900" b="1" i="1" dirty="0">
              <a:solidFill>
                <a:schemeClr val="bg1"/>
              </a:solidFill>
              <a:latin typeface="+mj-lt"/>
              <a:cs typeface="Arial" panose="020B0604020202020204" pitchFamily="34" charset="0"/>
            </a:endParaRPr>
          </a:p>
        </p:txBody>
      </p:sp>
      <p:sp>
        <p:nvSpPr>
          <p:cNvPr id="18" name="Report Date"/>
          <p:cNvSpPr txBox="1"/>
          <p:nvPr userDrawn="1">
            <p:custDataLst>
              <p:tags r:id="rId5"/>
            </p:custDataLst>
          </p:nvPr>
        </p:nvSpPr>
        <p:spPr>
          <a:xfrm>
            <a:off x="8238744" y="7096508"/>
            <a:ext cx="1283531" cy="169277"/>
          </a:xfrm>
          <a:prstGeom prst="rect">
            <a:avLst/>
          </a:prstGeom>
          <a:noFill/>
        </p:spPr>
        <p:txBody>
          <a:bodyPr wrap="square" lIns="0" tIns="0" rIns="0" bIns="0" rtlCol="0">
            <a:spAutoFit/>
          </a:bodyPr>
          <a:lstStyle/>
          <a:p>
            <a:pPr indent="-305435" algn="r">
              <a:spcAft>
                <a:spcPts val="1005"/>
              </a:spcAft>
            </a:pPr>
            <a:r>
              <a:rPr lang="zh-CN" altLang="en-US" sz="1100" noProof="1">
                <a:solidFill>
                  <a:schemeClr val="bg1"/>
                </a:solidFill>
                <a:latin typeface="+mn-lt"/>
              </a:rPr>
              <a:t>一月 </a:t>
            </a:r>
            <a:r>
              <a:rPr lang="en-US" altLang="zh-CN" sz="1100" noProof="1">
                <a:solidFill>
                  <a:schemeClr val="bg1"/>
                </a:solidFill>
                <a:latin typeface="+mn-lt"/>
              </a:rPr>
              <a:t>20XX</a:t>
            </a:r>
            <a:endParaRPr lang="zh-CN" altLang="en-US" sz="1100" noProof="1">
              <a:solidFill>
                <a:schemeClr val="bg1"/>
              </a:solidFill>
              <a:latin typeface="+mn-lt"/>
            </a:endParaRPr>
          </a:p>
        </p:txBody>
      </p:sp>
      <p:sp>
        <p:nvSpPr>
          <p:cNvPr id="14" name="Section Footer"/>
          <p:cNvSpPr txBox="1"/>
          <p:nvPr userDrawn="1">
            <p:custDataLst>
              <p:tags r:id="rId6"/>
            </p:custDataLst>
          </p:nvPr>
        </p:nvSpPr>
        <p:spPr>
          <a:xfrm>
            <a:off x="531977" y="7089307"/>
            <a:ext cx="65" cy="169277"/>
          </a:xfrm>
          <a:prstGeom prst="rect">
            <a:avLst/>
          </a:prstGeom>
          <a:noFill/>
        </p:spPr>
        <p:txBody>
          <a:bodyPr wrap="none" lIns="0" tIns="0" rIns="0" bIns="0" rtlCol="0">
            <a:spAutoFit/>
          </a:bodyPr>
          <a:lstStyle/>
          <a:p>
            <a:pPr indent="-305435" algn="l">
              <a:spcAft>
                <a:spcPts val="1005"/>
              </a:spcAft>
            </a:pPr>
            <a:endParaRPr lang="zh-CN" altLang="en-US" sz="1100" noProof="1">
              <a:solidFill>
                <a:schemeClr val="bg1"/>
              </a:solidFill>
              <a:latin typeface="+mn-lt"/>
            </a:endParaRPr>
          </a:p>
        </p:txBody>
      </p:sp>
      <p:sp>
        <p:nvSpPr>
          <p:cNvPr id="16" name="Presentation Disclaimer" hidden="1"/>
          <p:cNvSpPr txBox="1"/>
          <p:nvPr userDrawn="1">
            <p:custDataLst>
              <p:tags r:id="rId7"/>
            </p:custDataLst>
          </p:nvPr>
        </p:nvSpPr>
        <p:spPr>
          <a:xfrm>
            <a:off x="531977" y="6928122"/>
            <a:ext cx="8884920" cy="169277"/>
          </a:xfrm>
          <a:prstGeom prst="rect">
            <a:avLst/>
          </a:prstGeom>
          <a:noFill/>
        </p:spPr>
        <p:txBody>
          <a:bodyPr wrap="square" lIns="0" tIns="0" rIns="0" bIns="0" rtlCol="0" anchor="t" anchorCtr="0">
            <a:spAutoFit/>
          </a:bodyPr>
          <a:lstStyle/>
          <a:p>
            <a:pPr algn="l"/>
            <a:endParaRPr lang="zh-CN" altLang="en-US" sz="1100" noProof="1">
              <a:solidFill>
                <a:schemeClr val="bg1"/>
              </a:solidFill>
            </a:endParaRPr>
          </a:p>
        </p:txBody>
      </p:sp>
      <p:sp>
        <p:nvSpPr>
          <p:cNvPr id="11" name="Slide Tags" hidden="1"/>
          <p:cNvSpPr txBox="1"/>
          <p:nvPr userDrawn="1">
            <p:custDataLst>
              <p:tags r:id="rId8"/>
            </p:custDataLst>
          </p:nvPr>
        </p:nvSpPr>
        <p:spPr>
          <a:xfrm>
            <a:off x="0" y="259080"/>
            <a:ext cx="1760220" cy="418576"/>
          </a:xfrm>
          <a:prstGeom prst="rect">
            <a:avLst/>
          </a:prstGeom>
          <a:noFill/>
        </p:spPr>
        <p:txBody>
          <a:bodyPr wrap="square" lIns="101882" tIns="50941" rIns="101882" bIns="50941" rtlCol="0">
            <a:spAutoFit/>
          </a:bodyPr>
          <a:lstStyle/>
          <a:p>
            <a:r>
              <a:rPr lang="en-US" altLang="zh-CN" noProof="1"/>
              <a:t>Slide Tags</a:t>
            </a:r>
            <a:endParaRPr lang="zh-CN" altLang="en-US" noProof="1"/>
          </a:p>
        </p:txBody>
      </p:sp>
      <p:cxnSp>
        <p:nvCxnSpPr>
          <p:cNvPr id="17" name="Frame Line"/>
          <p:cNvCxnSpPr/>
          <p:nvPr userDrawn="1"/>
        </p:nvCxnSpPr>
        <p:spPr>
          <a:xfrm flipV="1">
            <a:off x="381000" y="1026000"/>
            <a:ext cx="9144002" cy="144000"/>
          </a:xfrm>
          <a:prstGeom prst="bentConnector3">
            <a:avLst>
              <a:gd name="adj1" fmla="val 0"/>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ver Slide with Content">
    <p:spTree>
      <p:nvGrpSpPr>
        <p:cNvPr id="1" name=""/>
        <p:cNvGrpSpPr/>
        <p:nvPr/>
      </p:nvGrpSpPr>
      <p:grpSpPr>
        <a:xfrm>
          <a:off x="0" y="0"/>
          <a:ext cx="0" cy="0"/>
          <a:chOff x="0" y="0"/>
          <a:chExt cx="0" cy="0"/>
        </a:xfrm>
      </p:grpSpPr>
      <p:grpSp>
        <p:nvGrpSpPr>
          <p:cNvPr id="2" name="Logo with Panels"/>
          <p:cNvGrpSpPr/>
          <p:nvPr userDrawn="1"/>
        </p:nvGrpSpPr>
        <p:grpSpPr>
          <a:xfrm>
            <a:off x="1129337" y="-4762"/>
            <a:ext cx="8931444" cy="7311219"/>
            <a:chOff x="1129337" y="-4762"/>
            <a:chExt cx="8931444" cy="7311219"/>
          </a:xfrm>
        </p:grpSpPr>
        <p:grpSp>
          <p:nvGrpSpPr>
            <p:cNvPr id="3" name="Logo Shapes"/>
            <p:cNvGrpSpPr/>
            <p:nvPr userDrawn="1"/>
          </p:nvGrpSpPr>
          <p:grpSpPr>
            <a:xfrm>
              <a:off x="1904332" y="-4762"/>
              <a:ext cx="8156449" cy="6784848"/>
              <a:chOff x="1733808" y="190516"/>
              <a:chExt cx="7414954" cy="5986630"/>
            </a:xfrm>
          </p:grpSpPr>
          <p:sp>
            <p:nvSpPr>
              <p:cNvPr id="8" name="Rectangle 1"/>
              <p:cNvSpPr>
                <a:spLocks noChangeArrowheads="1"/>
              </p:cNvSpPr>
              <p:nvPr/>
            </p:nvSpPr>
            <p:spPr bwMode="gray">
              <a:xfrm>
                <a:off x="1733809" y="4160087"/>
                <a:ext cx="7414953" cy="2017059"/>
              </a:xfrm>
              <a:prstGeom prst="rect">
                <a:avLst/>
              </a:prstGeom>
              <a:solidFill>
                <a:srgbClr val="F3BE26"/>
              </a:solidFill>
              <a:ln w="0">
                <a:noFill/>
                <a:prstDash val="solid"/>
                <a:miter lim="800000"/>
              </a:ln>
            </p:spPr>
            <p:txBody>
              <a:bodyPr vert="horz" wrap="square" lIns="91440" tIns="45720" rIns="91440" bIns="45720" numCol="1" anchor="t" anchorCtr="0" compatLnSpc="1"/>
              <a:lstStyle/>
              <a:p>
                <a:endParaRPr lang="zh-CN" altLang="en-US" noProof="0" dirty="0"/>
              </a:p>
            </p:txBody>
          </p:sp>
          <p:sp>
            <p:nvSpPr>
              <p:cNvPr id="17" name="Rectangle 2"/>
              <p:cNvSpPr>
                <a:spLocks noChangeArrowheads="1"/>
              </p:cNvSpPr>
              <p:nvPr/>
            </p:nvSpPr>
            <p:spPr bwMode="gray">
              <a:xfrm>
                <a:off x="1733808" y="190516"/>
                <a:ext cx="5677593" cy="5972539"/>
              </a:xfrm>
              <a:prstGeom prst="rect">
                <a:avLst/>
              </a:prstGeom>
              <a:solidFill>
                <a:srgbClr val="EE9C34"/>
              </a:solidFill>
              <a:ln w="0">
                <a:noFill/>
                <a:prstDash val="solid"/>
                <a:miter lim="800000"/>
              </a:ln>
            </p:spPr>
            <p:txBody>
              <a:bodyPr vert="horz" wrap="square" lIns="91440" tIns="45720" rIns="91440" bIns="45720" numCol="1" anchor="t" anchorCtr="0" compatLnSpc="1"/>
              <a:lstStyle/>
              <a:p>
                <a:endParaRPr lang="zh-CN" altLang="en-US" noProof="0" dirty="0"/>
              </a:p>
            </p:txBody>
          </p:sp>
          <p:sp>
            <p:nvSpPr>
              <p:cNvPr id="9" name="Rectangle 3"/>
              <p:cNvSpPr>
                <a:spLocks noChangeArrowheads="1"/>
              </p:cNvSpPr>
              <p:nvPr/>
            </p:nvSpPr>
            <p:spPr bwMode="gray">
              <a:xfrm>
                <a:off x="1733809" y="3346372"/>
                <a:ext cx="6483928" cy="2814637"/>
              </a:xfrm>
              <a:prstGeom prst="rect">
                <a:avLst/>
              </a:prstGeom>
              <a:solidFill>
                <a:srgbClr val="F3BC87"/>
              </a:solidFill>
              <a:ln w="0">
                <a:noFill/>
                <a:prstDash val="solid"/>
                <a:miter lim="800000"/>
              </a:ln>
            </p:spPr>
            <p:txBody>
              <a:bodyPr vert="horz" wrap="square" lIns="91440" tIns="45720" rIns="91440" bIns="45720" numCol="1" anchor="t" anchorCtr="0" compatLnSpc="1"/>
              <a:lstStyle/>
              <a:p>
                <a:endParaRPr lang="zh-CN" altLang="en-US" noProof="0" dirty="0"/>
              </a:p>
            </p:txBody>
          </p:sp>
          <p:sp>
            <p:nvSpPr>
              <p:cNvPr id="11" name="Rectangle 4"/>
              <p:cNvSpPr>
                <a:spLocks noChangeArrowheads="1"/>
              </p:cNvSpPr>
              <p:nvPr/>
            </p:nvSpPr>
            <p:spPr bwMode="gray">
              <a:xfrm>
                <a:off x="1733808" y="1199045"/>
                <a:ext cx="5902037" cy="4970032"/>
              </a:xfrm>
              <a:prstGeom prst="rect">
                <a:avLst/>
              </a:prstGeom>
              <a:solidFill>
                <a:srgbClr val="E669A2"/>
              </a:solidFill>
              <a:ln w="0">
                <a:noFill/>
                <a:prstDash val="solid"/>
                <a:miter lim="800000"/>
              </a:ln>
            </p:spPr>
            <p:txBody>
              <a:bodyPr vert="horz" wrap="square" lIns="91440" tIns="45720" rIns="91440" bIns="45720" numCol="1" anchor="t" anchorCtr="0" compatLnSpc="1"/>
              <a:lstStyle/>
              <a:p>
                <a:endParaRPr lang="zh-CN" altLang="en-US" noProof="0" dirty="0"/>
              </a:p>
            </p:txBody>
          </p:sp>
          <p:sp>
            <p:nvSpPr>
              <p:cNvPr id="10" name="Rectangle 5"/>
              <p:cNvSpPr>
                <a:spLocks noChangeArrowheads="1"/>
              </p:cNvSpPr>
              <p:nvPr/>
            </p:nvSpPr>
            <p:spPr bwMode="gray">
              <a:xfrm>
                <a:off x="1733809" y="4160087"/>
                <a:ext cx="6483928" cy="2017059"/>
              </a:xfrm>
              <a:prstGeom prst="rect">
                <a:avLst/>
              </a:prstGeom>
              <a:solidFill>
                <a:srgbClr val="E88C14"/>
              </a:solidFill>
              <a:ln w="0">
                <a:noFill/>
                <a:prstDash val="solid"/>
                <a:miter lim="800000"/>
              </a:ln>
            </p:spPr>
            <p:txBody>
              <a:bodyPr vert="horz" wrap="square" lIns="91440" tIns="45720" rIns="91440" bIns="45720" numCol="1" anchor="t" anchorCtr="0" compatLnSpc="1"/>
              <a:lstStyle/>
              <a:p>
                <a:endParaRPr lang="zh-CN" altLang="en-US" noProof="0" dirty="0"/>
              </a:p>
            </p:txBody>
          </p:sp>
          <p:sp>
            <p:nvSpPr>
              <p:cNvPr id="12" name="Rectangle 6"/>
              <p:cNvSpPr>
                <a:spLocks noChangeArrowheads="1"/>
              </p:cNvSpPr>
              <p:nvPr/>
            </p:nvSpPr>
            <p:spPr bwMode="gray">
              <a:xfrm>
                <a:off x="1733808" y="3346372"/>
                <a:ext cx="5902037" cy="2814637"/>
              </a:xfrm>
              <a:prstGeom prst="rect">
                <a:avLst/>
              </a:prstGeom>
              <a:solidFill>
                <a:srgbClr val="DB4D56"/>
              </a:solidFill>
              <a:ln w="0">
                <a:noFill/>
                <a:prstDash val="solid"/>
                <a:miter lim="800000"/>
              </a:ln>
            </p:spPr>
            <p:txBody>
              <a:bodyPr vert="horz" wrap="square" lIns="91440" tIns="45720" rIns="91440" bIns="45720" numCol="1" anchor="t" anchorCtr="0" compatLnSpc="1"/>
              <a:lstStyle/>
              <a:p>
                <a:endParaRPr lang="zh-CN" altLang="en-US" noProof="0" dirty="0"/>
              </a:p>
            </p:txBody>
          </p:sp>
          <p:sp>
            <p:nvSpPr>
              <p:cNvPr id="14" name="Rectangle 7"/>
              <p:cNvSpPr>
                <a:spLocks noChangeArrowheads="1"/>
              </p:cNvSpPr>
              <p:nvPr/>
            </p:nvSpPr>
            <p:spPr bwMode="gray">
              <a:xfrm>
                <a:off x="1733808" y="1199045"/>
                <a:ext cx="5677593" cy="4970032"/>
              </a:xfrm>
              <a:prstGeom prst="rect">
                <a:avLst/>
              </a:prstGeom>
              <a:solidFill>
                <a:srgbClr val="D74021"/>
              </a:solidFill>
              <a:ln w="0">
                <a:noFill/>
                <a:prstDash val="solid"/>
                <a:miter lim="800000"/>
              </a:ln>
            </p:spPr>
            <p:txBody>
              <a:bodyPr vert="horz" wrap="square" lIns="91440" tIns="45720" rIns="91440" bIns="45720" numCol="1" anchor="t" anchorCtr="0" compatLnSpc="1"/>
              <a:lstStyle/>
              <a:p>
                <a:endParaRPr lang="zh-CN" altLang="en-US" noProof="0" dirty="0"/>
              </a:p>
            </p:txBody>
          </p:sp>
          <p:sp>
            <p:nvSpPr>
              <p:cNvPr id="13" name="Rectangle 8"/>
              <p:cNvSpPr>
                <a:spLocks noChangeArrowheads="1"/>
              </p:cNvSpPr>
              <p:nvPr/>
            </p:nvSpPr>
            <p:spPr bwMode="gray">
              <a:xfrm>
                <a:off x="1733808" y="4160087"/>
                <a:ext cx="5902037" cy="2017059"/>
              </a:xfrm>
              <a:prstGeom prst="rect">
                <a:avLst/>
              </a:prstGeom>
              <a:solidFill>
                <a:srgbClr val="D13A0D"/>
              </a:solidFill>
              <a:ln w="0">
                <a:noFill/>
                <a:prstDash val="solid"/>
                <a:miter lim="800000"/>
              </a:ln>
            </p:spPr>
            <p:txBody>
              <a:bodyPr vert="horz" wrap="square" lIns="91440" tIns="45720" rIns="91440" bIns="45720" numCol="1" anchor="t" anchorCtr="0" compatLnSpc="1"/>
              <a:lstStyle/>
              <a:p>
                <a:endParaRPr lang="zh-CN" altLang="en-US" noProof="0" dirty="0"/>
              </a:p>
            </p:txBody>
          </p:sp>
          <p:sp>
            <p:nvSpPr>
              <p:cNvPr id="15" name="Rectangle 9"/>
              <p:cNvSpPr>
                <a:spLocks noChangeArrowheads="1"/>
              </p:cNvSpPr>
              <p:nvPr/>
            </p:nvSpPr>
            <p:spPr bwMode="gray">
              <a:xfrm>
                <a:off x="1733808" y="3346372"/>
                <a:ext cx="5677593" cy="2814637"/>
              </a:xfrm>
              <a:prstGeom prst="rect">
                <a:avLst/>
              </a:prstGeom>
              <a:solidFill>
                <a:srgbClr val="CD2F12"/>
              </a:solidFill>
              <a:ln w="0">
                <a:noFill/>
                <a:prstDash val="solid"/>
                <a:miter lim="800000"/>
              </a:ln>
            </p:spPr>
            <p:txBody>
              <a:bodyPr vert="horz" wrap="square" lIns="91440" tIns="45720" rIns="91440" bIns="45720" numCol="1" anchor="t" anchorCtr="0" compatLnSpc="1"/>
              <a:lstStyle/>
              <a:p>
                <a:endParaRPr lang="zh-CN" altLang="en-US" noProof="0" dirty="0"/>
              </a:p>
            </p:txBody>
          </p:sp>
          <p:sp>
            <p:nvSpPr>
              <p:cNvPr id="27" name="Rectangle 10"/>
              <p:cNvSpPr>
                <a:spLocks noChangeArrowheads="1"/>
              </p:cNvSpPr>
              <p:nvPr userDrawn="1"/>
            </p:nvSpPr>
            <p:spPr bwMode="gray">
              <a:xfrm>
                <a:off x="1733809" y="4160087"/>
                <a:ext cx="5677593" cy="2017059"/>
              </a:xfrm>
              <a:prstGeom prst="rect">
                <a:avLst/>
              </a:prstGeom>
              <a:solidFill>
                <a:srgbClr val="C42303"/>
              </a:solidFill>
              <a:ln w="0">
                <a:noFill/>
                <a:prstDash val="solid"/>
                <a:miter lim="800000"/>
              </a:ln>
            </p:spPr>
            <p:txBody>
              <a:bodyPr vert="horz" wrap="square" lIns="91440" tIns="45720" rIns="91440" bIns="45720" numCol="1" anchor="t" anchorCtr="0" compatLnSpc="1"/>
              <a:lstStyle/>
              <a:p>
                <a:endParaRPr lang="zh-CN" altLang="en-US" noProof="0" dirty="0"/>
              </a:p>
            </p:txBody>
          </p:sp>
          <p:sp>
            <p:nvSpPr>
              <p:cNvPr id="7" name="Rectangle 11"/>
              <p:cNvSpPr>
                <a:spLocks noChangeArrowheads="1"/>
              </p:cNvSpPr>
              <p:nvPr/>
            </p:nvSpPr>
            <p:spPr bwMode="gray">
              <a:xfrm>
                <a:off x="1733809" y="4426339"/>
                <a:ext cx="2078182" cy="1750807"/>
              </a:xfrm>
              <a:prstGeom prst="rect">
                <a:avLst/>
              </a:prstGeom>
              <a:solidFill>
                <a:srgbClr val="9A1702"/>
              </a:solidFill>
              <a:ln w="0">
                <a:noFill/>
                <a:prstDash val="solid"/>
                <a:miter lim="800000"/>
              </a:ln>
            </p:spPr>
            <p:txBody>
              <a:bodyPr vert="horz" wrap="square" lIns="91440" tIns="45720" rIns="91440" bIns="45720" numCol="1" anchor="t" anchorCtr="0" compatLnSpc="1"/>
              <a:lstStyle/>
              <a:p>
                <a:endParaRPr lang="zh-CN" altLang="en-US" noProof="0" dirty="0"/>
              </a:p>
            </p:txBody>
          </p:sp>
        </p:grpSp>
        <p:grpSp>
          <p:nvGrpSpPr>
            <p:cNvPr id="4" name="Logo"/>
            <p:cNvGrpSpPr/>
            <p:nvPr userDrawn="1"/>
          </p:nvGrpSpPr>
          <p:grpSpPr>
            <a:xfrm>
              <a:off x="1129337" y="6778803"/>
              <a:ext cx="905256" cy="527654"/>
              <a:chOff x="1129337" y="6778803"/>
              <a:chExt cx="905256" cy="527654"/>
            </a:xfrm>
          </p:grpSpPr>
          <p:sp>
            <p:nvSpPr>
              <p:cNvPr id="29" name="Rectangle 0"/>
              <p:cNvSpPr>
                <a:spLocks noChangeArrowheads="1"/>
              </p:cNvSpPr>
              <p:nvPr userDrawn="1"/>
            </p:nvSpPr>
            <p:spPr bwMode="black">
              <a:xfrm>
                <a:off x="1675337" y="6778803"/>
                <a:ext cx="228600" cy="57350"/>
              </a:xfrm>
              <a:prstGeom prst="rect">
                <a:avLst/>
              </a:prstGeom>
              <a:solidFill>
                <a:srgbClr val="A10000"/>
              </a:solidFill>
              <a:ln w="0">
                <a:noFill/>
                <a:prstDash val="solid"/>
                <a:miter lim="800000"/>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30" name="Freeform 29"/>
              <p:cNvSpPr>
                <a:spLocks noEditPoints="1"/>
              </p:cNvSpPr>
              <p:nvPr userDrawn="1"/>
            </p:nvSpPr>
            <p:spPr bwMode="black">
              <a:xfrm>
                <a:off x="1129337" y="6965246"/>
                <a:ext cx="905256" cy="341211"/>
              </a:xfrm>
              <a:custGeom>
                <a:avLst/>
                <a:gdLst/>
                <a:ahLst/>
                <a:cxnLst>
                  <a:cxn ang="0">
                    <a:pos x="581" y="233"/>
                  </a:cxn>
                  <a:cxn ang="0">
                    <a:pos x="538" y="949"/>
                  </a:cxn>
                  <a:cxn ang="0">
                    <a:pos x="630" y="946"/>
                  </a:cxn>
                  <a:cxn ang="0">
                    <a:pos x="793" y="880"/>
                  </a:cxn>
                  <a:cxn ang="0">
                    <a:pos x="886" y="728"/>
                  </a:cxn>
                  <a:cxn ang="0">
                    <a:pos x="905" y="505"/>
                  </a:cxn>
                  <a:cxn ang="0">
                    <a:pos x="850" y="329"/>
                  </a:cxn>
                  <a:cxn ang="0">
                    <a:pos x="727" y="241"/>
                  </a:cxn>
                  <a:cxn ang="0">
                    <a:pos x="521" y="3"/>
                  </a:cxn>
                  <a:cxn ang="0">
                    <a:pos x="643" y="74"/>
                  </a:cxn>
                  <a:cxn ang="0">
                    <a:pos x="761" y="24"/>
                  </a:cxn>
                  <a:cxn ang="0">
                    <a:pos x="855" y="9"/>
                  </a:cxn>
                  <a:cxn ang="0">
                    <a:pos x="1026" y="40"/>
                  </a:cxn>
                  <a:cxn ang="0">
                    <a:pos x="1180" y="172"/>
                  </a:cxn>
                  <a:cxn ang="0">
                    <a:pos x="1265" y="383"/>
                  </a:cxn>
                  <a:cxn ang="0">
                    <a:pos x="1265" y="641"/>
                  </a:cxn>
                  <a:cxn ang="0">
                    <a:pos x="1175" y="857"/>
                  </a:cxn>
                  <a:cxn ang="0">
                    <a:pos x="1005" y="1006"/>
                  </a:cxn>
                  <a:cxn ang="0">
                    <a:pos x="766" y="1074"/>
                  </a:cxn>
                  <a:cxn ang="0">
                    <a:pos x="601" y="1074"/>
                  </a:cxn>
                  <a:cxn ang="0">
                    <a:pos x="692" y="1447"/>
                  </a:cxn>
                  <a:cxn ang="0">
                    <a:pos x="171" y="1408"/>
                  </a:cxn>
                  <a:cxn ang="0">
                    <a:pos x="413" y="3"/>
                  </a:cxn>
                  <a:cxn ang="0">
                    <a:pos x="3876" y="20"/>
                  </a:cxn>
                  <a:cxn ang="0">
                    <a:pos x="4036" y="100"/>
                  </a:cxn>
                  <a:cxn ang="0">
                    <a:pos x="4113" y="232"/>
                  </a:cxn>
                  <a:cxn ang="0">
                    <a:pos x="4091" y="362"/>
                  </a:cxn>
                  <a:cxn ang="0">
                    <a:pos x="3995" y="436"/>
                  </a:cxn>
                  <a:cxn ang="0">
                    <a:pos x="3859" y="438"/>
                  </a:cxn>
                  <a:cxn ang="0">
                    <a:pos x="3757" y="114"/>
                  </a:cxn>
                  <a:cxn ang="0">
                    <a:pos x="3597" y="187"/>
                  </a:cxn>
                  <a:cxn ang="0">
                    <a:pos x="3508" y="339"/>
                  </a:cxn>
                  <a:cxn ang="0">
                    <a:pos x="3489" y="565"/>
                  </a:cxn>
                  <a:cxn ang="0">
                    <a:pos x="3547" y="753"/>
                  </a:cxn>
                  <a:cxn ang="0">
                    <a:pos x="3668" y="869"/>
                  </a:cxn>
                  <a:cxn ang="0">
                    <a:pos x="3821" y="896"/>
                  </a:cxn>
                  <a:cxn ang="0">
                    <a:pos x="3931" y="872"/>
                  </a:cxn>
                  <a:cxn ang="0">
                    <a:pos x="4079" y="810"/>
                  </a:cxn>
                  <a:cxn ang="0">
                    <a:pos x="4016" y="1024"/>
                  </a:cxn>
                  <a:cxn ang="0">
                    <a:pos x="3830" y="1080"/>
                  </a:cxn>
                  <a:cxn ang="0">
                    <a:pos x="3651" y="1095"/>
                  </a:cxn>
                  <a:cxn ang="0">
                    <a:pos x="3426" y="1060"/>
                  </a:cxn>
                  <a:cxn ang="0">
                    <a:pos x="3255" y="947"/>
                  </a:cxn>
                  <a:cxn ang="0">
                    <a:pos x="3140" y="772"/>
                  </a:cxn>
                  <a:cxn ang="0">
                    <a:pos x="3101" y="561"/>
                  </a:cxn>
                  <a:cxn ang="0">
                    <a:pos x="3153" y="318"/>
                  </a:cxn>
                  <a:cxn ang="0">
                    <a:pos x="3293" y="135"/>
                  </a:cxn>
                  <a:cxn ang="0">
                    <a:pos x="3508" y="27"/>
                  </a:cxn>
                  <a:cxn ang="0">
                    <a:pos x="2910" y="0"/>
                  </a:cxn>
                  <a:cxn ang="0">
                    <a:pos x="3040" y="52"/>
                  </a:cxn>
                  <a:cxn ang="0">
                    <a:pos x="3093" y="178"/>
                  </a:cxn>
                  <a:cxn ang="0">
                    <a:pos x="3071" y="277"/>
                  </a:cxn>
                  <a:cxn ang="0">
                    <a:pos x="3004" y="393"/>
                  </a:cxn>
                  <a:cxn ang="0">
                    <a:pos x="2876" y="561"/>
                  </a:cxn>
                  <a:cxn ang="0">
                    <a:pos x="1784" y="1078"/>
                  </a:cxn>
                  <a:cxn ang="0">
                    <a:pos x="1313" y="118"/>
                  </a:cxn>
                  <a:cxn ang="0">
                    <a:pos x="2247" y="25"/>
                  </a:cxn>
                  <a:cxn ang="0">
                    <a:pos x="2759" y="62"/>
                  </a:cxn>
                  <a:cxn ang="0">
                    <a:pos x="2872" y="4"/>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grpSp>
      <p:sp>
        <p:nvSpPr>
          <p:cNvPr id="25" name="Descriptor"/>
          <p:cNvSpPr txBox="1"/>
          <p:nvPr userDrawn="1">
            <p:custDataLst>
              <p:tags r:id="rId2"/>
            </p:custDataLst>
          </p:nvPr>
        </p:nvSpPr>
        <p:spPr bwMode="white">
          <a:xfrm>
            <a:off x="2057400" y="841248"/>
            <a:ext cx="65" cy="153888"/>
          </a:xfrm>
          <a:prstGeom prst="rect">
            <a:avLst/>
          </a:prstGeom>
          <a:noFill/>
        </p:spPr>
        <p:txBody>
          <a:bodyPr wrap="none" lIns="0" tIns="0" rIns="0" bIns="0" rtlCol="0" anchor="b">
            <a:spAutoFit/>
          </a:bodyPr>
          <a:lstStyle/>
          <a:p>
            <a:pPr indent="-274320" algn="l"/>
            <a:endParaRPr lang="zh-CN" altLang="en-US" sz="1000" dirty="0">
              <a:solidFill>
                <a:schemeClr val="bg1"/>
              </a:solidFill>
            </a:endParaRPr>
          </a:p>
        </p:txBody>
      </p:sp>
      <p:sp>
        <p:nvSpPr>
          <p:cNvPr id="21" name="Title"/>
          <p:cNvSpPr>
            <a:spLocks noGrp="1"/>
          </p:cNvSpPr>
          <p:nvPr userDrawn="1">
            <p:ph type="ctrTitle" hasCustomPrompt="1"/>
            <p:custDataLst>
              <p:tags r:id="rId3"/>
            </p:custDataLst>
          </p:nvPr>
        </p:nvSpPr>
        <p:spPr bwMode="white">
          <a:xfrm>
            <a:off x="2057400" y="1219200"/>
            <a:ext cx="5943600" cy="507831"/>
          </a:xfrm>
        </p:spPr>
        <p:txBody>
          <a:bodyPr anchor="t" anchorCtr="0">
            <a:spAutoFit/>
          </a:bodyPr>
          <a:lstStyle>
            <a:lvl1pPr>
              <a:lnSpc>
                <a:spcPct val="100000"/>
              </a:lnSpc>
              <a:defRPr sz="3300" b="1" i="1" baseline="0">
                <a:solidFill>
                  <a:schemeClr val="bg1"/>
                </a:solidFill>
              </a:defRPr>
            </a:lvl1pPr>
          </a:lstStyle>
          <a:p>
            <a:r>
              <a:rPr lang="en-US" altLang="zh-CN" noProof="0"/>
              <a:t>Presentation Title</a:t>
            </a:r>
            <a:endParaRPr lang="zh-CN" altLang="en-US" noProof="0" dirty="0"/>
          </a:p>
        </p:txBody>
      </p:sp>
      <p:sp>
        <p:nvSpPr>
          <p:cNvPr id="22" name="Subtitle"/>
          <p:cNvSpPr>
            <a:spLocks noGrp="1"/>
          </p:cNvSpPr>
          <p:nvPr userDrawn="1">
            <p:ph type="subTitle" idx="1" hasCustomPrompt="1"/>
            <p:custDataLst>
              <p:tags r:id="rId4"/>
            </p:custDataLst>
          </p:nvPr>
        </p:nvSpPr>
        <p:spPr bwMode="white">
          <a:xfrm>
            <a:off x="2057400" y="1752752"/>
            <a:ext cx="5943600" cy="457048"/>
          </a:xfrm>
        </p:spPr>
        <p:txBody>
          <a:bodyPr>
            <a:spAutoFit/>
          </a:bodyPr>
          <a:lstStyle>
            <a:lvl1pPr marL="0" marR="0" indent="0" algn="l" defTabSz="1018540" rtl="0" eaLnBrk="1" fontAlgn="auto" latinLnBrk="0" hangingPunct="1">
              <a:lnSpc>
                <a:spcPct val="90000"/>
              </a:lnSpc>
              <a:spcBef>
                <a:spcPts val="0"/>
              </a:spcBef>
              <a:spcAft>
                <a:spcPts val="0"/>
              </a:spcAft>
              <a:buClr>
                <a:schemeClr val="tx1"/>
              </a:buClr>
              <a:buSzTx/>
              <a:buFontTx/>
              <a:buNone/>
              <a:defRPr sz="3300" baseline="0">
                <a:solidFill>
                  <a:schemeClr val="bg1"/>
                </a:solidFill>
                <a:latin typeface="+mj-lt"/>
              </a:defRPr>
            </a:lvl1pPr>
            <a:lvl2pPr marL="0" indent="0" algn="l">
              <a:buNone/>
              <a:defRPr sz="2000">
                <a:solidFill>
                  <a:schemeClr val="bg1"/>
                </a:solidFill>
                <a:latin typeface="+mj-lt"/>
              </a:defRPr>
            </a:lvl2pPr>
            <a:lvl3pPr marL="509270" indent="0" algn="l">
              <a:buNone/>
              <a:defRPr sz="2000">
                <a:solidFill>
                  <a:schemeClr val="bg1"/>
                </a:solidFill>
                <a:latin typeface="+mj-lt"/>
              </a:defRPr>
            </a:lvl3pPr>
            <a:lvl4pPr marL="1018540" indent="0" algn="l">
              <a:buNone/>
              <a:defRPr sz="2000">
                <a:solidFill>
                  <a:schemeClr val="bg1"/>
                </a:solidFill>
                <a:latin typeface="+mj-lt"/>
              </a:defRPr>
            </a:lvl4pPr>
            <a:lvl5pPr marL="1528445" indent="0" algn="l">
              <a:buNone/>
              <a:defRPr sz="2000">
                <a:solidFill>
                  <a:schemeClr val="bg1"/>
                </a:solidFill>
                <a:latin typeface="+mj-lt"/>
              </a:defRPr>
            </a:lvl5pPr>
            <a:lvl6pPr marL="2037715" indent="0" algn="l">
              <a:buNone/>
              <a:defRPr sz="2000">
                <a:solidFill>
                  <a:schemeClr val="bg1"/>
                </a:solidFill>
                <a:latin typeface="+mj-lt"/>
              </a:defRPr>
            </a:lvl6pPr>
            <a:lvl7pPr marL="2546985" indent="0" algn="l">
              <a:buNone/>
              <a:defRPr sz="2000">
                <a:solidFill>
                  <a:schemeClr val="bg1"/>
                </a:solidFill>
                <a:latin typeface="+mj-lt"/>
              </a:defRPr>
            </a:lvl7pPr>
            <a:lvl8pPr marL="3056255" indent="0" algn="l">
              <a:buNone/>
              <a:defRPr sz="2000">
                <a:solidFill>
                  <a:schemeClr val="bg1"/>
                </a:solidFill>
                <a:latin typeface="+mj-lt"/>
              </a:defRPr>
            </a:lvl8pPr>
            <a:lvl9pPr marL="3566160" indent="0" algn="l">
              <a:buNone/>
              <a:defRPr sz="2000">
                <a:solidFill>
                  <a:schemeClr val="bg1"/>
                </a:solidFill>
                <a:latin typeface="+mj-lt"/>
              </a:defRPr>
            </a:lvl9pPr>
          </a:lstStyle>
          <a:p>
            <a:r>
              <a:rPr lang="en-US" altLang="zh-CN" noProof="0"/>
              <a:t>Subtitle</a:t>
            </a:r>
            <a:endParaRPr lang="zh-CN" altLang="en-US" noProof="0"/>
          </a:p>
        </p:txBody>
      </p:sp>
      <p:sp>
        <p:nvSpPr>
          <p:cNvPr id="26" name="Confidentiality stamp"/>
          <p:cNvSpPr txBox="1"/>
          <p:nvPr userDrawn="1">
            <p:custDataLst>
              <p:tags r:id="rId5"/>
            </p:custDataLst>
          </p:nvPr>
        </p:nvSpPr>
        <p:spPr bwMode="black">
          <a:xfrm>
            <a:off x="530351" y="3730752"/>
            <a:ext cx="1225296" cy="153888"/>
          </a:xfrm>
          <a:prstGeom prst="rect">
            <a:avLst/>
          </a:prstGeom>
          <a:noFill/>
        </p:spPr>
        <p:txBody>
          <a:bodyPr wrap="square" lIns="0" tIns="0" rIns="0" bIns="0" rtlCol="0">
            <a:spAutoFit/>
          </a:bodyPr>
          <a:lstStyle/>
          <a:p>
            <a:pPr indent="-305435" algn="l">
              <a:spcAft>
                <a:spcPts val="1005"/>
              </a:spcAft>
            </a:pPr>
            <a:endParaRPr lang="zh-CN" altLang="en-US" sz="1000" i="1" noProof="0" dirty="0">
              <a:latin typeface="Georgia" panose="02040502050405020303" pitchFamily="18" charset="0"/>
              <a:cs typeface="Arial" panose="020B0604020202020204" pitchFamily="34" charset="0"/>
            </a:endParaRPr>
          </a:p>
        </p:txBody>
      </p:sp>
      <p:sp>
        <p:nvSpPr>
          <p:cNvPr id="35" name="Draft stamp"/>
          <p:cNvSpPr txBox="1"/>
          <p:nvPr userDrawn="1">
            <p:custDataLst>
              <p:tags r:id="rId6"/>
            </p:custDataLst>
          </p:nvPr>
        </p:nvSpPr>
        <p:spPr bwMode="black">
          <a:xfrm>
            <a:off x="530352" y="4041648"/>
            <a:ext cx="1222248" cy="292388"/>
          </a:xfrm>
          <a:prstGeom prst="rect">
            <a:avLst/>
          </a:prstGeom>
          <a:noFill/>
          <a:ln>
            <a:noFill/>
          </a:ln>
        </p:spPr>
        <p:txBody>
          <a:bodyPr wrap="square" lIns="0" tIns="0" rIns="0" bIns="137160" rtlCol="0" anchor="t" anchorCtr="0">
            <a:spAutoFit/>
          </a:bodyPr>
          <a:lstStyle/>
          <a:p>
            <a:pPr algn="l">
              <a:lnSpc>
                <a:spcPct val="100000"/>
              </a:lnSpc>
            </a:pPr>
            <a:endParaRPr lang="zh-CN" altLang="en-US" sz="1000" b="1" i="1" dirty="0">
              <a:latin typeface="Georgia" panose="02040502050405020303" pitchFamily="18" charset="0"/>
            </a:endParaRPr>
          </a:p>
        </p:txBody>
      </p:sp>
      <p:sp>
        <p:nvSpPr>
          <p:cNvPr id="28" name="Report date"/>
          <p:cNvSpPr txBox="1"/>
          <p:nvPr userDrawn="1">
            <p:custDataLst>
              <p:tags r:id="rId7"/>
            </p:custDataLst>
          </p:nvPr>
        </p:nvSpPr>
        <p:spPr bwMode="black">
          <a:xfrm>
            <a:off x="530352" y="4343400"/>
            <a:ext cx="1222248" cy="153888"/>
          </a:xfrm>
          <a:prstGeom prst="rect">
            <a:avLst/>
          </a:prstGeom>
          <a:noFill/>
          <a:ln>
            <a:noFill/>
          </a:ln>
        </p:spPr>
        <p:txBody>
          <a:bodyPr wrap="square" lIns="0" tIns="0" rIns="0" bIns="0" rtlCol="0">
            <a:spAutoFit/>
          </a:bodyPr>
          <a:lstStyle/>
          <a:p>
            <a:pPr algn="l"/>
            <a:endParaRPr lang="zh-CN" altLang="en-US" sz="1000" i="1">
              <a:latin typeface="Georgia" panose="02040502050405020303" pitchFamily="18" charset="0"/>
            </a:endParaRPr>
          </a:p>
        </p:txBody>
      </p:sp>
      <p:sp>
        <p:nvSpPr>
          <p:cNvPr id="38" name="Content Placeholder 37"/>
          <p:cNvSpPr>
            <a:spLocks noGrp="1"/>
          </p:cNvSpPr>
          <p:nvPr>
            <p:ph sz="quarter" idx="10" hasCustomPrompt="1"/>
            <p:custDataLst>
              <p:tags r:id="rId8"/>
            </p:custDataLst>
          </p:nvPr>
        </p:nvSpPr>
        <p:spPr>
          <a:xfrm>
            <a:off x="530352" y="4645152"/>
            <a:ext cx="1222248" cy="1293689"/>
          </a:xfrm>
        </p:spPr>
        <p:txBody>
          <a:bodyPr anchor="t" anchorCtr="0">
            <a:noAutofit/>
          </a:bodyPr>
          <a:lstStyle>
            <a:lvl1pPr>
              <a:defRPr sz="1000" i="1" baseline="0"/>
            </a:lvl1pPr>
            <a:lvl2pPr>
              <a:defRPr sz="1000" i="1"/>
            </a:lvl2pPr>
            <a:lvl3pPr>
              <a:defRPr sz="1000" i="1"/>
            </a:lvl3pPr>
            <a:lvl4pPr>
              <a:defRPr sz="1000" i="1"/>
            </a:lvl4pPr>
            <a:lvl5pPr>
              <a:defRPr sz="1000" i="1"/>
            </a:lvl5pPr>
          </a:lstStyle>
          <a:p>
            <a:pPr lvl="0"/>
            <a:r>
              <a:rPr lang="en-US" altLang="zh-CN" noProof="0"/>
              <a:t>Click to add text</a:t>
            </a:r>
            <a:endParaRPr lang="zh-CN" altLang="en-US" noProof="0"/>
          </a:p>
        </p:txBody>
      </p:sp>
      <p:cxnSp>
        <p:nvCxnSpPr>
          <p:cNvPr id="32" name="Frame Line"/>
          <p:cNvCxnSpPr/>
          <p:nvPr userDrawn="1"/>
        </p:nvCxnSpPr>
        <p:spPr bwMode="black">
          <a:xfrm flipV="1">
            <a:off x="381000" y="3575844"/>
            <a:ext cx="1371600" cy="154782"/>
          </a:xfrm>
          <a:prstGeom prst="bentConnector3">
            <a:avLst>
              <a:gd name="adj1" fmla="val -174"/>
            </a:avLst>
          </a:prstGeom>
          <a:ln w="12700" cap="rnd">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33" name="Cover image"/>
          <p:cNvSpPr txBox="1"/>
          <p:nvPr userDrawn="1">
            <p:custDataLst>
              <p:tags r:id="rId9"/>
            </p:custDataLst>
          </p:nvPr>
        </p:nvSpPr>
        <p:spPr>
          <a:xfrm>
            <a:off x="1904333" y="3570926"/>
            <a:ext cx="6739128" cy="3209544"/>
          </a:xfrm>
          <a:prstGeom prst="rect">
            <a:avLst/>
          </a:prstGeom>
          <a:noFill/>
          <a:ln w="3175">
            <a:noFill/>
          </a:ln>
        </p:spPr>
        <p:txBody>
          <a:bodyPr wrap="square" lIns="0" tIns="0" rIns="0" bIns="0" rtlCol="0">
            <a:noAutofit/>
          </a:bodyPr>
          <a:lstStyle/>
          <a:p>
            <a:pPr indent="-305435">
              <a:spcAft>
                <a:spcPts val="1005"/>
              </a:spcAft>
            </a:pPr>
            <a:endParaRPr lang="zh-CN" altLang="en-US" sz="2200" noProof="0" dirty="0">
              <a:latin typeface="Georgia" panose="02040502050405020303" pitchFamily="18"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ver Slide: Fixed Logo">
    <p:spTree>
      <p:nvGrpSpPr>
        <p:cNvPr id="1" name=""/>
        <p:cNvGrpSpPr/>
        <p:nvPr/>
      </p:nvGrpSpPr>
      <p:grpSpPr>
        <a:xfrm>
          <a:off x="0" y="0"/>
          <a:ext cx="0" cy="0"/>
          <a:chOff x="0" y="0"/>
          <a:chExt cx="0" cy="0"/>
        </a:xfrm>
      </p:grpSpPr>
      <p:grpSp>
        <p:nvGrpSpPr>
          <p:cNvPr id="39" name="Logo with Panels"/>
          <p:cNvGrpSpPr/>
          <p:nvPr userDrawn="1"/>
        </p:nvGrpSpPr>
        <p:grpSpPr>
          <a:xfrm>
            <a:off x="1129337" y="6381260"/>
            <a:ext cx="1217986" cy="925197"/>
            <a:chOff x="3835013" y="2828854"/>
            <a:chExt cx="1217986" cy="925197"/>
          </a:xfrm>
        </p:grpSpPr>
        <p:grpSp>
          <p:nvGrpSpPr>
            <p:cNvPr id="42" name="Logo Panels"/>
            <p:cNvGrpSpPr/>
            <p:nvPr/>
          </p:nvGrpSpPr>
          <p:grpSpPr>
            <a:xfrm>
              <a:off x="4609614" y="2828854"/>
              <a:ext cx="443385" cy="397546"/>
              <a:chOff x="4609614" y="2828854"/>
              <a:chExt cx="443385" cy="397546"/>
            </a:xfrm>
          </p:grpSpPr>
          <p:sp>
            <p:nvSpPr>
              <p:cNvPr id="46" name="Rectangle 1"/>
              <p:cNvSpPr>
                <a:spLocks noChangeArrowheads="1"/>
              </p:cNvSpPr>
              <p:nvPr/>
            </p:nvSpPr>
            <p:spPr bwMode="gray">
              <a:xfrm>
                <a:off x="4609614" y="3112483"/>
                <a:ext cx="443385" cy="113916"/>
              </a:xfrm>
              <a:prstGeom prst="rect">
                <a:avLst/>
              </a:prstGeom>
              <a:solidFill>
                <a:srgbClr val="F445F6"/>
              </a:solidFill>
              <a:ln w="0">
                <a:noFill/>
                <a:prstDash val="solid"/>
                <a:miter lim="800000"/>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47" name="Rectangle 2"/>
              <p:cNvSpPr>
                <a:spLocks noChangeArrowheads="1"/>
              </p:cNvSpPr>
              <p:nvPr/>
            </p:nvSpPr>
            <p:spPr bwMode="gray">
              <a:xfrm>
                <a:off x="4609618" y="2873556"/>
                <a:ext cx="269567" cy="352844"/>
              </a:xfrm>
              <a:prstGeom prst="rect">
                <a:avLst/>
              </a:prstGeom>
              <a:solidFill>
                <a:srgbClr val="F6B67F"/>
              </a:solidFill>
              <a:ln w="0">
                <a:noFill/>
                <a:prstDash val="solid"/>
                <a:miter lim="800000"/>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48" name="Rectangle 3"/>
              <p:cNvSpPr>
                <a:spLocks noChangeArrowheads="1"/>
              </p:cNvSpPr>
              <p:nvPr/>
            </p:nvSpPr>
            <p:spPr bwMode="gray">
              <a:xfrm>
                <a:off x="4609618" y="2828854"/>
                <a:ext cx="224319" cy="397545"/>
              </a:xfrm>
              <a:prstGeom prst="rect">
                <a:avLst/>
              </a:prstGeom>
              <a:solidFill>
                <a:srgbClr val="F48F17"/>
              </a:solidFill>
              <a:ln w="0">
                <a:noFill/>
                <a:prstDash val="solid"/>
                <a:miter lim="800000"/>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49" name="Rectangle 4"/>
              <p:cNvSpPr>
                <a:spLocks noChangeArrowheads="1"/>
              </p:cNvSpPr>
              <p:nvPr/>
            </p:nvSpPr>
            <p:spPr bwMode="gray">
              <a:xfrm>
                <a:off x="4609617" y="2873555"/>
                <a:ext cx="224319" cy="352844"/>
              </a:xfrm>
              <a:prstGeom prst="rect">
                <a:avLst/>
              </a:prstGeom>
              <a:solidFill>
                <a:srgbClr val="EB660B"/>
              </a:solidFill>
              <a:ln w="0">
                <a:noFill/>
                <a:prstDash val="solid"/>
                <a:miter lim="800000"/>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50" name="Rectangle 5"/>
              <p:cNvSpPr>
                <a:spLocks noChangeArrowheads="1"/>
              </p:cNvSpPr>
              <p:nvPr/>
            </p:nvSpPr>
            <p:spPr bwMode="gray">
              <a:xfrm>
                <a:off x="4609615" y="2944211"/>
                <a:ext cx="383843" cy="282188"/>
              </a:xfrm>
              <a:prstGeom prst="rect">
                <a:avLst/>
              </a:prstGeom>
              <a:solidFill>
                <a:srgbClr val="F3BF09"/>
              </a:solidFill>
              <a:ln w="0">
                <a:noFill/>
                <a:prstDash val="solid"/>
                <a:miter lim="800000"/>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51" name="Rectangle 6"/>
              <p:cNvSpPr>
                <a:spLocks noChangeArrowheads="1"/>
              </p:cNvSpPr>
              <p:nvPr/>
            </p:nvSpPr>
            <p:spPr bwMode="gray">
              <a:xfrm>
                <a:off x="4609616" y="3112483"/>
                <a:ext cx="383842" cy="113916"/>
              </a:xfrm>
              <a:prstGeom prst="rect">
                <a:avLst/>
              </a:prstGeom>
              <a:solidFill>
                <a:srgbClr val="E93409"/>
              </a:solidFill>
              <a:ln w="0">
                <a:noFill/>
                <a:prstDash val="solid"/>
                <a:miter lim="800000"/>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52" name="Rectangle 7"/>
              <p:cNvSpPr>
                <a:spLocks noChangeArrowheads="1"/>
              </p:cNvSpPr>
              <p:nvPr/>
            </p:nvSpPr>
            <p:spPr bwMode="gray">
              <a:xfrm>
                <a:off x="4609616" y="2944211"/>
                <a:ext cx="269570" cy="282188"/>
              </a:xfrm>
              <a:prstGeom prst="rect">
                <a:avLst/>
              </a:prstGeom>
              <a:solidFill>
                <a:srgbClr val="EA8804"/>
              </a:solidFill>
              <a:ln w="0">
                <a:noFill/>
                <a:prstDash val="solid"/>
                <a:miter lim="800000"/>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53" name="Rectangle 8"/>
              <p:cNvSpPr>
                <a:spLocks noChangeArrowheads="1"/>
              </p:cNvSpPr>
              <p:nvPr/>
            </p:nvSpPr>
            <p:spPr bwMode="gray">
              <a:xfrm>
                <a:off x="4609616" y="3112483"/>
                <a:ext cx="269569" cy="113916"/>
              </a:xfrm>
              <a:prstGeom prst="rect">
                <a:avLst/>
              </a:prstGeom>
              <a:solidFill>
                <a:srgbClr val="E02504"/>
              </a:solidFill>
              <a:ln w="0">
                <a:noFill/>
                <a:prstDash val="solid"/>
                <a:miter lim="800000"/>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54" name="Rectangle 9"/>
              <p:cNvSpPr/>
              <p:nvPr/>
            </p:nvSpPr>
            <p:spPr bwMode="gray">
              <a:xfrm>
                <a:off x="4609616" y="2944211"/>
                <a:ext cx="224321" cy="282188"/>
              </a:xfrm>
              <a:prstGeom prst="rect">
                <a:avLst/>
              </a:prstGeom>
              <a:solidFill>
                <a:srgbClr val="E04C00"/>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61" name="Rectangle 10"/>
              <p:cNvSpPr>
                <a:spLocks noChangeArrowheads="1"/>
              </p:cNvSpPr>
              <p:nvPr/>
            </p:nvSpPr>
            <p:spPr bwMode="gray">
              <a:xfrm>
                <a:off x="4609617" y="3112483"/>
                <a:ext cx="224320" cy="113916"/>
              </a:xfrm>
              <a:prstGeom prst="rect">
                <a:avLst/>
              </a:prstGeom>
              <a:solidFill>
                <a:srgbClr val="D61400"/>
              </a:solidFill>
              <a:ln w="0">
                <a:noFill/>
                <a:prstDash val="solid"/>
                <a:miter lim="800000"/>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62" name="Rectangle 11"/>
              <p:cNvSpPr>
                <a:spLocks noChangeArrowheads="1"/>
              </p:cNvSpPr>
              <p:nvPr/>
            </p:nvSpPr>
            <p:spPr bwMode="gray">
              <a:xfrm>
                <a:off x="4609617" y="3052823"/>
                <a:ext cx="141027" cy="173576"/>
              </a:xfrm>
              <a:prstGeom prst="rect">
                <a:avLst/>
              </a:prstGeom>
              <a:solidFill>
                <a:srgbClr val="C93C00"/>
              </a:solidFill>
              <a:ln w="0">
                <a:noFill/>
                <a:prstDash val="solid"/>
                <a:miter lim="800000"/>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63" name="Rectangle 12"/>
              <p:cNvSpPr>
                <a:spLocks noChangeArrowheads="1"/>
              </p:cNvSpPr>
              <p:nvPr/>
            </p:nvSpPr>
            <p:spPr bwMode="gray">
              <a:xfrm>
                <a:off x="4609617" y="3112483"/>
                <a:ext cx="141027" cy="113916"/>
              </a:xfrm>
              <a:prstGeom prst="rect">
                <a:avLst/>
              </a:prstGeom>
              <a:solidFill>
                <a:srgbClr val="C01000"/>
              </a:solidFill>
              <a:ln w="0">
                <a:noFill/>
                <a:prstDash val="solid"/>
                <a:miter lim="800000"/>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grpSp>
          <p:nvGrpSpPr>
            <p:cNvPr id="43" name="Logo"/>
            <p:cNvGrpSpPr/>
            <p:nvPr/>
          </p:nvGrpSpPr>
          <p:grpSpPr>
            <a:xfrm>
              <a:off x="3835013" y="3226397"/>
              <a:ext cx="905256" cy="527654"/>
              <a:chOff x="3835013" y="3226397"/>
              <a:chExt cx="905256" cy="527654"/>
            </a:xfrm>
          </p:grpSpPr>
          <p:sp>
            <p:nvSpPr>
              <p:cNvPr id="44" name="Rectangle 0"/>
              <p:cNvSpPr>
                <a:spLocks noChangeArrowheads="1"/>
              </p:cNvSpPr>
              <p:nvPr/>
            </p:nvSpPr>
            <p:spPr bwMode="black">
              <a:xfrm>
                <a:off x="4381013" y="3226397"/>
                <a:ext cx="228600" cy="57350"/>
              </a:xfrm>
              <a:prstGeom prst="rect">
                <a:avLst/>
              </a:prstGeom>
              <a:solidFill>
                <a:srgbClr val="A10000"/>
              </a:solidFill>
              <a:ln w="0">
                <a:noFill/>
                <a:prstDash val="solid"/>
                <a:miter lim="800000"/>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45" name="Freeform 44"/>
              <p:cNvSpPr>
                <a:spLocks noEditPoints="1"/>
              </p:cNvSpPr>
              <p:nvPr/>
            </p:nvSpPr>
            <p:spPr bwMode="black">
              <a:xfrm>
                <a:off x="3835013" y="3412840"/>
                <a:ext cx="905256" cy="341211"/>
              </a:xfrm>
              <a:custGeom>
                <a:avLst/>
                <a:gdLst/>
                <a:ahLst/>
                <a:cxnLst>
                  <a:cxn ang="0">
                    <a:pos x="581" y="233"/>
                  </a:cxn>
                  <a:cxn ang="0">
                    <a:pos x="538" y="949"/>
                  </a:cxn>
                  <a:cxn ang="0">
                    <a:pos x="630" y="946"/>
                  </a:cxn>
                  <a:cxn ang="0">
                    <a:pos x="793" y="880"/>
                  </a:cxn>
                  <a:cxn ang="0">
                    <a:pos x="886" y="728"/>
                  </a:cxn>
                  <a:cxn ang="0">
                    <a:pos x="905" y="505"/>
                  </a:cxn>
                  <a:cxn ang="0">
                    <a:pos x="850" y="329"/>
                  </a:cxn>
                  <a:cxn ang="0">
                    <a:pos x="727" y="241"/>
                  </a:cxn>
                  <a:cxn ang="0">
                    <a:pos x="521" y="3"/>
                  </a:cxn>
                  <a:cxn ang="0">
                    <a:pos x="643" y="74"/>
                  </a:cxn>
                  <a:cxn ang="0">
                    <a:pos x="761" y="24"/>
                  </a:cxn>
                  <a:cxn ang="0">
                    <a:pos x="855" y="9"/>
                  </a:cxn>
                  <a:cxn ang="0">
                    <a:pos x="1026" y="40"/>
                  </a:cxn>
                  <a:cxn ang="0">
                    <a:pos x="1180" y="172"/>
                  </a:cxn>
                  <a:cxn ang="0">
                    <a:pos x="1265" y="383"/>
                  </a:cxn>
                  <a:cxn ang="0">
                    <a:pos x="1265" y="641"/>
                  </a:cxn>
                  <a:cxn ang="0">
                    <a:pos x="1175" y="857"/>
                  </a:cxn>
                  <a:cxn ang="0">
                    <a:pos x="1005" y="1006"/>
                  </a:cxn>
                  <a:cxn ang="0">
                    <a:pos x="766" y="1074"/>
                  </a:cxn>
                  <a:cxn ang="0">
                    <a:pos x="601" y="1074"/>
                  </a:cxn>
                  <a:cxn ang="0">
                    <a:pos x="692" y="1447"/>
                  </a:cxn>
                  <a:cxn ang="0">
                    <a:pos x="171" y="1408"/>
                  </a:cxn>
                  <a:cxn ang="0">
                    <a:pos x="413" y="3"/>
                  </a:cxn>
                  <a:cxn ang="0">
                    <a:pos x="3876" y="20"/>
                  </a:cxn>
                  <a:cxn ang="0">
                    <a:pos x="4036" y="100"/>
                  </a:cxn>
                  <a:cxn ang="0">
                    <a:pos x="4113" y="232"/>
                  </a:cxn>
                  <a:cxn ang="0">
                    <a:pos x="4091" y="362"/>
                  </a:cxn>
                  <a:cxn ang="0">
                    <a:pos x="3995" y="436"/>
                  </a:cxn>
                  <a:cxn ang="0">
                    <a:pos x="3859" y="438"/>
                  </a:cxn>
                  <a:cxn ang="0">
                    <a:pos x="3757" y="114"/>
                  </a:cxn>
                  <a:cxn ang="0">
                    <a:pos x="3597" y="187"/>
                  </a:cxn>
                  <a:cxn ang="0">
                    <a:pos x="3508" y="339"/>
                  </a:cxn>
                  <a:cxn ang="0">
                    <a:pos x="3489" y="565"/>
                  </a:cxn>
                  <a:cxn ang="0">
                    <a:pos x="3547" y="753"/>
                  </a:cxn>
                  <a:cxn ang="0">
                    <a:pos x="3668" y="869"/>
                  </a:cxn>
                  <a:cxn ang="0">
                    <a:pos x="3821" y="896"/>
                  </a:cxn>
                  <a:cxn ang="0">
                    <a:pos x="3931" y="872"/>
                  </a:cxn>
                  <a:cxn ang="0">
                    <a:pos x="4079" y="810"/>
                  </a:cxn>
                  <a:cxn ang="0">
                    <a:pos x="4016" y="1024"/>
                  </a:cxn>
                  <a:cxn ang="0">
                    <a:pos x="3830" y="1080"/>
                  </a:cxn>
                  <a:cxn ang="0">
                    <a:pos x="3651" y="1095"/>
                  </a:cxn>
                  <a:cxn ang="0">
                    <a:pos x="3426" y="1060"/>
                  </a:cxn>
                  <a:cxn ang="0">
                    <a:pos x="3255" y="947"/>
                  </a:cxn>
                  <a:cxn ang="0">
                    <a:pos x="3140" y="772"/>
                  </a:cxn>
                  <a:cxn ang="0">
                    <a:pos x="3101" y="561"/>
                  </a:cxn>
                  <a:cxn ang="0">
                    <a:pos x="3153" y="318"/>
                  </a:cxn>
                  <a:cxn ang="0">
                    <a:pos x="3293" y="135"/>
                  </a:cxn>
                  <a:cxn ang="0">
                    <a:pos x="3508" y="27"/>
                  </a:cxn>
                  <a:cxn ang="0">
                    <a:pos x="2910" y="0"/>
                  </a:cxn>
                  <a:cxn ang="0">
                    <a:pos x="3040" y="52"/>
                  </a:cxn>
                  <a:cxn ang="0">
                    <a:pos x="3093" y="178"/>
                  </a:cxn>
                  <a:cxn ang="0">
                    <a:pos x="3071" y="277"/>
                  </a:cxn>
                  <a:cxn ang="0">
                    <a:pos x="3004" y="393"/>
                  </a:cxn>
                  <a:cxn ang="0">
                    <a:pos x="2876" y="561"/>
                  </a:cxn>
                  <a:cxn ang="0">
                    <a:pos x="1784" y="1078"/>
                  </a:cxn>
                  <a:cxn ang="0">
                    <a:pos x="1313" y="118"/>
                  </a:cxn>
                  <a:cxn ang="0">
                    <a:pos x="2247" y="25"/>
                  </a:cxn>
                  <a:cxn ang="0">
                    <a:pos x="2759" y="62"/>
                  </a:cxn>
                  <a:cxn ang="0">
                    <a:pos x="2872" y="4"/>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grpSp>
      <p:sp>
        <p:nvSpPr>
          <p:cNvPr id="25" name="Descriptor"/>
          <p:cNvSpPr txBox="1"/>
          <p:nvPr>
            <p:custDataLst>
              <p:tags r:id="rId2"/>
            </p:custDataLst>
          </p:nvPr>
        </p:nvSpPr>
        <p:spPr bwMode="black">
          <a:xfrm>
            <a:off x="2057400" y="841248"/>
            <a:ext cx="65" cy="153888"/>
          </a:xfrm>
          <a:prstGeom prst="rect">
            <a:avLst/>
          </a:prstGeom>
          <a:noFill/>
        </p:spPr>
        <p:txBody>
          <a:bodyPr wrap="none" lIns="0" tIns="0" rIns="0" bIns="0" rtlCol="0" anchor="b">
            <a:spAutoFit/>
          </a:bodyPr>
          <a:lstStyle/>
          <a:p>
            <a:pPr indent="-274320" algn="l"/>
            <a:endParaRPr lang="zh-CN" altLang="en-US" sz="1000" dirty="0">
              <a:solidFill>
                <a:schemeClr val="tx1"/>
              </a:solidFill>
            </a:endParaRPr>
          </a:p>
        </p:txBody>
      </p:sp>
      <p:sp>
        <p:nvSpPr>
          <p:cNvPr id="21" name="Title"/>
          <p:cNvSpPr>
            <a:spLocks noGrp="1"/>
          </p:cNvSpPr>
          <p:nvPr>
            <p:ph type="ctrTitle" hasCustomPrompt="1"/>
            <p:custDataLst>
              <p:tags r:id="rId3"/>
            </p:custDataLst>
          </p:nvPr>
        </p:nvSpPr>
        <p:spPr bwMode="black">
          <a:xfrm>
            <a:off x="2057400" y="1219200"/>
            <a:ext cx="5943600" cy="507831"/>
          </a:xfrm>
        </p:spPr>
        <p:txBody>
          <a:bodyPr anchor="t" anchorCtr="0">
            <a:spAutoFit/>
          </a:bodyPr>
          <a:lstStyle>
            <a:lvl1pPr>
              <a:lnSpc>
                <a:spcPct val="100000"/>
              </a:lnSpc>
              <a:defRPr sz="3300" b="1" i="1" baseline="0">
                <a:solidFill>
                  <a:schemeClr val="tx1"/>
                </a:solidFill>
              </a:defRPr>
            </a:lvl1pPr>
          </a:lstStyle>
          <a:p>
            <a:r>
              <a:rPr lang="en-US" altLang="zh-CN" noProof="0"/>
              <a:t>Presentation Title</a:t>
            </a:r>
            <a:endParaRPr lang="zh-CN" altLang="en-US" noProof="0" dirty="0"/>
          </a:p>
        </p:txBody>
      </p:sp>
      <p:sp>
        <p:nvSpPr>
          <p:cNvPr id="22" name="Subtitle"/>
          <p:cNvSpPr>
            <a:spLocks noGrp="1"/>
          </p:cNvSpPr>
          <p:nvPr>
            <p:ph type="subTitle" idx="1" hasCustomPrompt="1"/>
            <p:custDataLst>
              <p:tags r:id="rId4"/>
            </p:custDataLst>
          </p:nvPr>
        </p:nvSpPr>
        <p:spPr bwMode="black">
          <a:xfrm>
            <a:off x="2057400" y="1752752"/>
            <a:ext cx="5943600" cy="457048"/>
          </a:xfrm>
        </p:spPr>
        <p:txBody>
          <a:bodyPr>
            <a:spAutoFit/>
          </a:bodyPr>
          <a:lstStyle>
            <a:lvl1pPr marL="0" indent="0" algn="l">
              <a:lnSpc>
                <a:spcPct val="90000"/>
              </a:lnSpc>
              <a:spcAft>
                <a:spcPts val="0"/>
              </a:spcAft>
              <a:buNone/>
              <a:defRPr sz="3300" baseline="0">
                <a:solidFill>
                  <a:schemeClr val="tx1"/>
                </a:solidFill>
                <a:latin typeface="+mj-lt"/>
              </a:defRPr>
            </a:lvl1pPr>
            <a:lvl2pPr marL="0" indent="0" algn="l">
              <a:buNone/>
              <a:defRPr sz="2000">
                <a:solidFill>
                  <a:schemeClr val="bg1"/>
                </a:solidFill>
                <a:latin typeface="+mj-lt"/>
              </a:defRPr>
            </a:lvl2pPr>
            <a:lvl3pPr marL="509270" indent="0" algn="l">
              <a:buNone/>
              <a:defRPr sz="2000">
                <a:solidFill>
                  <a:schemeClr val="bg1"/>
                </a:solidFill>
                <a:latin typeface="+mj-lt"/>
              </a:defRPr>
            </a:lvl3pPr>
            <a:lvl4pPr marL="1018540" indent="0" algn="l">
              <a:buNone/>
              <a:defRPr sz="2000">
                <a:solidFill>
                  <a:schemeClr val="bg1"/>
                </a:solidFill>
                <a:latin typeface="+mj-lt"/>
              </a:defRPr>
            </a:lvl4pPr>
            <a:lvl5pPr marL="1528445" indent="0" algn="l">
              <a:buNone/>
              <a:defRPr sz="2000">
                <a:solidFill>
                  <a:schemeClr val="bg1"/>
                </a:solidFill>
                <a:latin typeface="+mj-lt"/>
              </a:defRPr>
            </a:lvl5pPr>
            <a:lvl6pPr marL="2037715" indent="0" algn="l">
              <a:buNone/>
              <a:defRPr sz="2000">
                <a:solidFill>
                  <a:schemeClr val="bg1"/>
                </a:solidFill>
                <a:latin typeface="+mj-lt"/>
              </a:defRPr>
            </a:lvl6pPr>
            <a:lvl7pPr marL="2546985" indent="0" algn="l">
              <a:buNone/>
              <a:defRPr sz="2000">
                <a:solidFill>
                  <a:schemeClr val="bg1"/>
                </a:solidFill>
                <a:latin typeface="+mj-lt"/>
              </a:defRPr>
            </a:lvl7pPr>
            <a:lvl8pPr marL="3056255" indent="0" algn="l">
              <a:buNone/>
              <a:defRPr sz="2000">
                <a:solidFill>
                  <a:schemeClr val="bg1"/>
                </a:solidFill>
                <a:latin typeface="+mj-lt"/>
              </a:defRPr>
            </a:lvl8pPr>
            <a:lvl9pPr marL="3566160" indent="0" algn="l">
              <a:buNone/>
              <a:defRPr sz="2000">
                <a:solidFill>
                  <a:schemeClr val="bg1"/>
                </a:solidFill>
                <a:latin typeface="+mj-lt"/>
              </a:defRPr>
            </a:lvl9pPr>
          </a:lstStyle>
          <a:p>
            <a:r>
              <a:rPr lang="en-US" altLang="zh-CN" noProof="0"/>
              <a:t>Subtitle</a:t>
            </a:r>
            <a:endParaRPr lang="zh-CN" altLang="en-US" noProof="0"/>
          </a:p>
        </p:txBody>
      </p:sp>
      <p:sp>
        <p:nvSpPr>
          <p:cNvPr id="26" name="Confidentiality stamp"/>
          <p:cNvSpPr txBox="1"/>
          <p:nvPr>
            <p:custDataLst>
              <p:tags r:id="rId5"/>
            </p:custDataLst>
          </p:nvPr>
        </p:nvSpPr>
        <p:spPr bwMode="black">
          <a:xfrm>
            <a:off x="530351" y="3730752"/>
            <a:ext cx="1225296" cy="153888"/>
          </a:xfrm>
          <a:prstGeom prst="rect">
            <a:avLst/>
          </a:prstGeom>
          <a:noFill/>
        </p:spPr>
        <p:txBody>
          <a:bodyPr wrap="square" lIns="0" tIns="0" rIns="0" bIns="0" rtlCol="0">
            <a:spAutoFit/>
          </a:bodyPr>
          <a:lstStyle/>
          <a:p>
            <a:pPr indent="-305435" algn="l">
              <a:spcAft>
                <a:spcPts val="1005"/>
              </a:spcAft>
            </a:pPr>
            <a:endParaRPr lang="zh-CN" altLang="en-US" sz="1000" i="1" noProof="0" dirty="0">
              <a:latin typeface="Georgia" panose="02040502050405020303" pitchFamily="18" charset="0"/>
              <a:cs typeface="Arial" panose="020B0604020202020204" pitchFamily="34" charset="0"/>
            </a:endParaRPr>
          </a:p>
        </p:txBody>
      </p:sp>
      <p:sp>
        <p:nvSpPr>
          <p:cNvPr id="35" name="Draft stamp"/>
          <p:cNvSpPr txBox="1"/>
          <p:nvPr>
            <p:custDataLst>
              <p:tags r:id="rId6"/>
            </p:custDataLst>
          </p:nvPr>
        </p:nvSpPr>
        <p:spPr bwMode="black">
          <a:xfrm>
            <a:off x="530352" y="4041648"/>
            <a:ext cx="1222248" cy="292388"/>
          </a:xfrm>
          <a:prstGeom prst="rect">
            <a:avLst/>
          </a:prstGeom>
          <a:noFill/>
          <a:ln>
            <a:noFill/>
          </a:ln>
        </p:spPr>
        <p:txBody>
          <a:bodyPr wrap="square" lIns="0" tIns="0" rIns="0" bIns="137160" rtlCol="0" anchor="t" anchorCtr="0">
            <a:spAutoFit/>
          </a:bodyPr>
          <a:lstStyle/>
          <a:p>
            <a:pPr algn="l">
              <a:lnSpc>
                <a:spcPct val="100000"/>
              </a:lnSpc>
            </a:pPr>
            <a:endParaRPr lang="zh-CN" altLang="en-US" sz="1000" b="1" i="1" dirty="0">
              <a:latin typeface="Georgia" panose="02040502050405020303" pitchFamily="18" charset="0"/>
            </a:endParaRPr>
          </a:p>
        </p:txBody>
      </p:sp>
      <p:sp>
        <p:nvSpPr>
          <p:cNvPr id="27" name="Report Date"/>
          <p:cNvSpPr txBox="1"/>
          <p:nvPr>
            <p:custDataLst>
              <p:tags r:id="rId7"/>
            </p:custDataLst>
          </p:nvPr>
        </p:nvSpPr>
        <p:spPr bwMode="black">
          <a:xfrm>
            <a:off x="530351" y="4343400"/>
            <a:ext cx="1222249" cy="153888"/>
          </a:xfrm>
          <a:prstGeom prst="rect">
            <a:avLst/>
          </a:prstGeom>
          <a:noFill/>
          <a:ln>
            <a:noFill/>
          </a:ln>
        </p:spPr>
        <p:txBody>
          <a:bodyPr wrap="square" lIns="0" tIns="0" rIns="0" bIns="0" rtlCol="0">
            <a:spAutoFit/>
          </a:bodyPr>
          <a:lstStyle/>
          <a:p>
            <a:pPr algn="l"/>
            <a:endParaRPr lang="zh-CN" altLang="en-US" sz="1000" i="1">
              <a:latin typeface="Georgia" panose="02040502050405020303" pitchFamily="18" charset="0"/>
            </a:endParaRPr>
          </a:p>
        </p:txBody>
      </p:sp>
      <p:cxnSp>
        <p:nvCxnSpPr>
          <p:cNvPr id="30" name="Frame Line"/>
          <p:cNvCxnSpPr/>
          <p:nvPr userDrawn="1"/>
        </p:nvCxnSpPr>
        <p:spPr bwMode="black">
          <a:xfrm flipV="1">
            <a:off x="381000" y="3575844"/>
            <a:ext cx="1371600" cy="154782"/>
          </a:xfrm>
          <a:prstGeom prst="bentConnector3">
            <a:avLst>
              <a:gd name="adj1" fmla="val -174"/>
            </a:avLst>
          </a:prstGeom>
          <a:ln w="12700" cap="rnd">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28" name="Frame Line"/>
          <p:cNvCxnSpPr/>
          <p:nvPr/>
        </p:nvCxnSpPr>
        <p:spPr bwMode="black">
          <a:xfrm flipV="1">
            <a:off x="1905000" y="1026000"/>
            <a:ext cx="7620000" cy="144000"/>
          </a:xfrm>
          <a:prstGeom prst="bentConnector3">
            <a:avLst>
              <a:gd name="adj1" fmla="val -38"/>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ver Slide: Colour">
    <p:spTree>
      <p:nvGrpSpPr>
        <p:cNvPr id="1" name=""/>
        <p:cNvGrpSpPr/>
        <p:nvPr/>
      </p:nvGrpSpPr>
      <p:grpSpPr>
        <a:xfrm>
          <a:off x="0" y="0"/>
          <a:ext cx="0" cy="0"/>
          <a:chOff x="0" y="0"/>
          <a:chExt cx="0" cy="0"/>
        </a:xfrm>
      </p:grpSpPr>
      <p:grpSp>
        <p:nvGrpSpPr>
          <p:cNvPr id="28" name="Logo with Panels"/>
          <p:cNvGrpSpPr/>
          <p:nvPr userDrawn="1"/>
        </p:nvGrpSpPr>
        <p:grpSpPr>
          <a:xfrm>
            <a:off x="1129337" y="1"/>
            <a:ext cx="8929063" cy="7306456"/>
            <a:chOff x="1129337" y="1"/>
            <a:chExt cx="8929063" cy="7306456"/>
          </a:xfrm>
        </p:grpSpPr>
        <p:grpSp>
          <p:nvGrpSpPr>
            <p:cNvPr id="2" name="Logo Shapes"/>
            <p:cNvGrpSpPr/>
            <p:nvPr userDrawn="1"/>
          </p:nvGrpSpPr>
          <p:grpSpPr>
            <a:xfrm>
              <a:off x="1904331" y="1"/>
              <a:ext cx="8154069" cy="6780464"/>
              <a:chOff x="1735972" y="184214"/>
              <a:chExt cx="7412791" cy="5982762"/>
            </a:xfrm>
          </p:grpSpPr>
          <p:sp>
            <p:nvSpPr>
              <p:cNvPr id="17" name="Rectangle 2"/>
              <p:cNvSpPr>
                <a:spLocks noChangeArrowheads="1"/>
              </p:cNvSpPr>
              <p:nvPr/>
            </p:nvSpPr>
            <p:spPr bwMode="gray">
              <a:xfrm>
                <a:off x="1735973" y="184214"/>
                <a:ext cx="5677593" cy="5976739"/>
              </a:xfrm>
              <a:prstGeom prst="rect">
                <a:avLst/>
              </a:prstGeom>
              <a:solidFill>
                <a:schemeClr val="tx2">
                  <a:lumMod val="60000"/>
                  <a:lumOff val="40000"/>
                </a:schemeClr>
              </a:solidFill>
              <a:ln w="0">
                <a:noFill/>
                <a:prstDash val="solid"/>
                <a:miter lim="800000"/>
              </a:ln>
            </p:spPr>
            <p:txBody>
              <a:bodyPr vert="horz" wrap="square" lIns="91440" tIns="45720" rIns="91440" bIns="45720" numCol="1" anchor="t" anchorCtr="0" compatLnSpc="1"/>
              <a:lstStyle/>
              <a:p>
                <a:endParaRPr lang="zh-CN" altLang="en-US" noProof="0" dirty="0"/>
              </a:p>
            </p:txBody>
          </p:sp>
          <p:sp>
            <p:nvSpPr>
              <p:cNvPr id="11" name="Rectangle 4"/>
              <p:cNvSpPr>
                <a:spLocks noChangeArrowheads="1"/>
              </p:cNvSpPr>
              <p:nvPr/>
            </p:nvSpPr>
            <p:spPr bwMode="gray">
              <a:xfrm>
                <a:off x="1735973" y="1196944"/>
                <a:ext cx="7412790" cy="4970032"/>
              </a:xfrm>
              <a:prstGeom prst="rect">
                <a:avLst/>
              </a:prstGeom>
              <a:solidFill>
                <a:schemeClr val="tx2">
                  <a:lumMod val="40000"/>
                  <a:lumOff val="60000"/>
                </a:schemeClr>
              </a:solidFill>
              <a:ln w="0">
                <a:noFill/>
                <a:prstDash val="solid"/>
                <a:miter lim="800000"/>
              </a:ln>
            </p:spPr>
            <p:txBody>
              <a:bodyPr vert="horz" wrap="square" lIns="91440" tIns="45720" rIns="91440" bIns="45720" numCol="1" anchor="t" anchorCtr="0" compatLnSpc="1"/>
              <a:lstStyle/>
              <a:p>
                <a:endParaRPr lang="zh-CN" altLang="en-US" noProof="0" dirty="0"/>
              </a:p>
            </p:txBody>
          </p:sp>
          <p:sp>
            <p:nvSpPr>
              <p:cNvPr id="14" name="Rectangle 7"/>
              <p:cNvSpPr>
                <a:spLocks noChangeArrowheads="1"/>
              </p:cNvSpPr>
              <p:nvPr/>
            </p:nvSpPr>
            <p:spPr bwMode="gray">
              <a:xfrm>
                <a:off x="1735972" y="1196944"/>
                <a:ext cx="5677593" cy="4970032"/>
              </a:xfrm>
              <a:prstGeom prst="rect">
                <a:avLst/>
              </a:prstGeom>
              <a:solidFill>
                <a:schemeClr val="accent1"/>
              </a:solidFill>
              <a:ln w="0">
                <a:noFill/>
                <a:prstDash val="solid"/>
                <a:miter lim="800000"/>
              </a:ln>
            </p:spPr>
            <p:txBody>
              <a:bodyPr vert="horz" wrap="square" lIns="91440" tIns="45720" rIns="91440" bIns="45720" numCol="1" anchor="t" anchorCtr="0" compatLnSpc="1"/>
              <a:lstStyle/>
              <a:p>
                <a:endParaRPr lang="zh-CN" altLang="en-US" noProof="0" dirty="0"/>
              </a:p>
            </p:txBody>
          </p:sp>
        </p:grpSp>
        <p:grpSp>
          <p:nvGrpSpPr>
            <p:cNvPr id="23" name="Logo"/>
            <p:cNvGrpSpPr/>
            <p:nvPr userDrawn="1"/>
          </p:nvGrpSpPr>
          <p:grpSpPr>
            <a:xfrm>
              <a:off x="1129337" y="6778803"/>
              <a:ext cx="905256" cy="527654"/>
              <a:chOff x="1129337" y="6778803"/>
              <a:chExt cx="905256" cy="527654"/>
            </a:xfrm>
          </p:grpSpPr>
          <p:sp>
            <p:nvSpPr>
              <p:cNvPr id="19" name="Rectangle 0"/>
              <p:cNvSpPr>
                <a:spLocks noChangeArrowheads="1"/>
              </p:cNvSpPr>
              <p:nvPr userDrawn="1"/>
            </p:nvSpPr>
            <p:spPr bwMode="black">
              <a:xfrm>
                <a:off x="1675337" y="6778803"/>
                <a:ext cx="228600" cy="57350"/>
              </a:xfrm>
              <a:prstGeom prst="rect">
                <a:avLst/>
              </a:prstGeom>
              <a:solidFill>
                <a:schemeClr val="accent1"/>
              </a:solidFill>
              <a:ln w="0">
                <a:noFill/>
                <a:prstDash val="solid"/>
                <a:miter lim="800000"/>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0" name="Freeform 19"/>
              <p:cNvSpPr>
                <a:spLocks noEditPoints="1"/>
              </p:cNvSpPr>
              <p:nvPr userDrawn="1"/>
            </p:nvSpPr>
            <p:spPr bwMode="black">
              <a:xfrm>
                <a:off x="1129337" y="6965246"/>
                <a:ext cx="905256" cy="341211"/>
              </a:xfrm>
              <a:custGeom>
                <a:avLst/>
                <a:gdLst/>
                <a:ahLst/>
                <a:cxnLst>
                  <a:cxn ang="0">
                    <a:pos x="581" y="233"/>
                  </a:cxn>
                  <a:cxn ang="0">
                    <a:pos x="538" y="949"/>
                  </a:cxn>
                  <a:cxn ang="0">
                    <a:pos x="630" y="946"/>
                  </a:cxn>
                  <a:cxn ang="0">
                    <a:pos x="793" y="880"/>
                  </a:cxn>
                  <a:cxn ang="0">
                    <a:pos x="886" y="728"/>
                  </a:cxn>
                  <a:cxn ang="0">
                    <a:pos x="905" y="505"/>
                  </a:cxn>
                  <a:cxn ang="0">
                    <a:pos x="850" y="329"/>
                  </a:cxn>
                  <a:cxn ang="0">
                    <a:pos x="727" y="241"/>
                  </a:cxn>
                  <a:cxn ang="0">
                    <a:pos x="521" y="3"/>
                  </a:cxn>
                  <a:cxn ang="0">
                    <a:pos x="643" y="74"/>
                  </a:cxn>
                  <a:cxn ang="0">
                    <a:pos x="761" y="24"/>
                  </a:cxn>
                  <a:cxn ang="0">
                    <a:pos x="855" y="9"/>
                  </a:cxn>
                  <a:cxn ang="0">
                    <a:pos x="1026" y="40"/>
                  </a:cxn>
                  <a:cxn ang="0">
                    <a:pos x="1180" y="172"/>
                  </a:cxn>
                  <a:cxn ang="0">
                    <a:pos x="1265" y="383"/>
                  </a:cxn>
                  <a:cxn ang="0">
                    <a:pos x="1265" y="641"/>
                  </a:cxn>
                  <a:cxn ang="0">
                    <a:pos x="1175" y="857"/>
                  </a:cxn>
                  <a:cxn ang="0">
                    <a:pos x="1005" y="1006"/>
                  </a:cxn>
                  <a:cxn ang="0">
                    <a:pos x="766" y="1074"/>
                  </a:cxn>
                  <a:cxn ang="0">
                    <a:pos x="601" y="1074"/>
                  </a:cxn>
                  <a:cxn ang="0">
                    <a:pos x="692" y="1447"/>
                  </a:cxn>
                  <a:cxn ang="0">
                    <a:pos x="171" y="1408"/>
                  </a:cxn>
                  <a:cxn ang="0">
                    <a:pos x="413" y="3"/>
                  </a:cxn>
                  <a:cxn ang="0">
                    <a:pos x="3876" y="20"/>
                  </a:cxn>
                  <a:cxn ang="0">
                    <a:pos x="4036" y="100"/>
                  </a:cxn>
                  <a:cxn ang="0">
                    <a:pos x="4113" y="232"/>
                  </a:cxn>
                  <a:cxn ang="0">
                    <a:pos x="4091" y="362"/>
                  </a:cxn>
                  <a:cxn ang="0">
                    <a:pos x="3995" y="436"/>
                  </a:cxn>
                  <a:cxn ang="0">
                    <a:pos x="3859" y="438"/>
                  </a:cxn>
                  <a:cxn ang="0">
                    <a:pos x="3757" y="114"/>
                  </a:cxn>
                  <a:cxn ang="0">
                    <a:pos x="3597" y="187"/>
                  </a:cxn>
                  <a:cxn ang="0">
                    <a:pos x="3508" y="339"/>
                  </a:cxn>
                  <a:cxn ang="0">
                    <a:pos x="3489" y="565"/>
                  </a:cxn>
                  <a:cxn ang="0">
                    <a:pos x="3547" y="753"/>
                  </a:cxn>
                  <a:cxn ang="0">
                    <a:pos x="3668" y="869"/>
                  </a:cxn>
                  <a:cxn ang="0">
                    <a:pos x="3821" y="896"/>
                  </a:cxn>
                  <a:cxn ang="0">
                    <a:pos x="3931" y="872"/>
                  </a:cxn>
                  <a:cxn ang="0">
                    <a:pos x="4079" y="810"/>
                  </a:cxn>
                  <a:cxn ang="0">
                    <a:pos x="4016" y="1024"/>
                  </a:cxn>
                  <a:cxn ang="0">
                    <a:pos x="3830" y="1080"/>
                  </a:cxn>
                  <a:cxn ang="0">
                    <a:pos x="3651" y="1095"/>
                  </a:cxn>
                  <a:cxn ang="0">
                    <a:pos x="3426" y="1060"/>
                  </a:cxn>
                  <a:cxn ang="0">
                    <a:pos x="3255" y="947"/>
                  </a:cxn>
                  <a:cxn ang="0">
                    <a:pos x="3140" y="772"/>
                  </a:cxn>
                  <a:cxn ang="0">
                    <a:pos x="3101" y="561"/>
                  </a:cxn>
                  <a:cxn ang="0">
                    <a:pos x="3153" y="318"/>
                  </a:cxn>
                  <a:cxn ang="0">
                    <a:pos x="3293" y="135"/>
                  </a:cxn>
                  <a:cxn ang="0">
                    <a:pos x="3508" y="27"/>
                  </a:cxn>
                  <a:cxn ang="0">
                    <a:pos x="2910" y="0"/>
                  </a:cxn>
                  <a:cxn ang="0">
                    <a:pos x="3040" y="52"/>
                  </a:cxn>
                  <a:cxn ang="0">
                    <a:pos x="3093" y="178"/>
                  </a:cxn>
                  <a:cxn ang="0">
                    <a:pos x="3071" y="277"/>
                  </a:cxn>
                  <a:cxn ang="0">
                    <a:pos x="3004" y="393"/>
                  </a:cxn>
                  <a:cxn ang="0">
                    <a:pos x="2876" y="561"/>
                  </a:cxn>
                  <a:cxn ang="0">
                    <a:pos x="1784" y="1078"/>
                  </a:cxn>
                  <a:cxn ang="0">
                    <a:pos x="1313" y="118"/>
                  </a:cxn>
                  <a:cxn ang="0">
                    <a:pos x="2247" y="25"/>
                  </a:cxn>
                  <a:cxn ang="0">
                    <a:pos x="2759" y="62"/>
                  </a:cxn>
                  <a:cxn ang="0">
                    <a:pos x="2872" y="4"/>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grpSp>
      <p:sp>
        <p:nvSpPr>
          <p:cNvPr id="16" name="Descriptor"/>
          <p:cNvSpPr txBox="1"/>
          <p:nvPr userDrawn="1">
            <p:custDataLst>
              <p:tags r:id="rId2"/>
            </p:custDataLst>
          </p:nvPr>
        </p:nvSpPr>
        <p:spPr bwMode="white">
          <a:xfrm>
            <a:off x="2057400" y="841248"/>
            <a:ext cx="65" cy="153888"/>
          </a:xfrm>
          <a:prstGeom prst="rect">
            <a:avLst/>
          </a:prstGeom>
          <a:noFill/>
        </p:spPr>
        <p:txBody>
          <a:bodyPr wrap="none" lIns="0" tIns="0" rIns="0" bIns="0" rtlCol="0" anchor="b">
            <a:spAutoFit/>
          </a:bodyPr>
          <a:lstStyle/>
          <a:p>
            <a:pPr indent="-274320" algn="l"/>
            <a:endParaRPr lang="zh-CN" altLang="en-US" sz="1000" dirty="0">
              <a:solidFill>
                <a:schemeClr val="bg1"/>
              </a:solidFill>
            </a:endParaRPr>
          </a:p>
        </p:txBody>
      </p:sp>
      <p:sp>
        <p:nvSpPr>
          <p:cNvPr id="21" name="Title"/>
          <p:cNvSpPr>
            <a:spLocks noGrp="1"/>
          </p:cNvSpPr>
          <p:nvPr userDrawn="1">
            <p:ph type="ctrTitle" hasCustomPrompt="1"/>
            <p:custDataLst>
              <p:tags r:id="rId3"/>
            </p:custDataLst>
          </p:nvPr>
        </p:nvSpPr>
        <p:spPr bwMode="white">
          <a:xfrm>
            <a:off x="2057400" y="1219200"/>
            <a:ext cx="5943600" cy="507831"/>
          </a:xfrm>
        </p:spPr>
        <p:txBody>
          <a:bodyPr anchor="t" anchorCtr="0">
            <a:spAutoFit/>
          </a:bodyPr>
          <a:lstStyle>
            <a:lvl1pPr>
              <a:lnSpc>
                <a:spcPct val="100000"/>
              </a:lnSpc>
              <a:defRPr sz="3300" b="1" i="1" baseline="0">
                <a:solidFill>
                  <a:schemeClr val="bg1"/>
                </a:solidFill>
              </a:defRPr>
            </a:lvl1pPr>
          </a:lstStyle>
          <a:p>
            <a:r>
              <a:rPr lang="en-US" altLang="zh-CN" noProof="0"/>
              <a:t>Presentation Title</a:t>
            </a:r>
            <a:endParaRPr lang="zh-CN" altLang="en-US" noProof="0" dirty="0"/>
          </a:p>
        </p:txBody>
      </p:sp>
      <p:sp>
        <p:nvSpPr>
          <p:cNvPr id="22" name="Subtitle"/>
          <p:cNvSpPr>
            <a:spLocks noGrp="1"/>
          </p:cNvSpPr>
          <p:nvPr userDrawn="1">
            <p:ph type="subTitle" idx="1" hasCustomPrompt="1"/>
            <p:custDataLst>
              <p:tags r:id="rId4"/>
            </p:custDataLst>
          </p:nvPr>
        </p:nvSpPr>
        <p:spPr bwMode="white">
          <a:xfrm>
            <a:off x="2057400" y="1752752"/>
            <a:ext cx="5943600" cy="457048"/>
          </a:xfrm>
        </p:spPr>
        <p:txBody>
          <a:bodyPr>
            <a:spAutoFit/>
          </a:bodyPr>
          <a:lstStyle>
            <a:lvl1pPr marL="0" indent="0" algn="l">
              <a:lnSpc>
                <a:spcPct val="90000"/>
              </a:lnSpc>
              <a:spcAft>
                <a:spcPts val="0"/>
              </a:spcAft>
              <a:buNone/>
              <a:defRPr sz="3300" baseline="0">
                <a:solidFill>
                  <a:schemeClr val="bg1"/>
                </a:solidFill>
                <a:latin typeface="+mj-lt"/>
              </a:defRPr>
            </a:lvl1pPr>
            <a:lvl2pPr marL="0" indent="0" algn="l">
              <a:buNone/>
              <a:defRPr sz="2000">
                <a:solidFill>
                  <a:schemeClr val="bg1"/>
                </a:solidFill>
                <a:latin typeface="+mj-lt"/>
              </a:defRPr>
            </a:lvl2pPr>
            <a:lvl3pPr marL="509270" indent="0" algn="l">
              <a:buNone/>
              <a:defRPr sz="2000">
                <a:solidFill>
                  <a:schemeClr val="bg1"/>
                </a:solidFill>
                <a:latin typeface="+mj-lt"/>
              </a:defRPr>
            </a:lvl3pPr>
            <a:lvl4pPr marL="1018540" indent="0" algn="l">
              <a:buNone/>
              <a:defRPr sz="2000">
                <a:solidFill>
                  <a:schemeClr val="bg1"/>
                </a:solidFill>
                <a:latin typeface="+mj-lt"/>
              </a:defRPr>
            </a:lvl4pPr>
            <a:lvl5pPr marL="1528445" indent="0" algn="l">
              <a:buNone/>
              <a:defRPr sz="2000">
                <a:solidFill>
                  <a:schemeClr val="bg1"/>
                </a:solidFill>
                <a:latin typeface="+mj-lt"/>
              </a:defRPr>
            </a:lvl5pPr>
            <a:lvl6pPr marL="2037715" indent="0" algn="l">
              <a:buNone/>
              <a:defRPr sz="2000">
                <a:solidFill>
                  <a:schemeClr val="bg1"/>
                </a:solidFill>
                <a:latin typeface="+mj-lt"/>
              </a:defRPr>
            </a:lvl6pPr>
            <a:lvl7pPr marL="2546985" indent="0" algn="l">
              <a:buNone/>
              <a:defRPr sz="2000">
                <a:solidFill>
                  <a:schemeClr val="bg1"/>
                </a:solidFill>
                <a:latin typeface="+mj-lt"/>
              </a:defRPr>
            </a:lvl7pPr>
            <a:lvl8pPr marL="3056255" indent="0" algn="l">
              <a:buNone/>
              <a:defRPr sz="2000">
                <a:solidFill>
                  <a:schemeClr val="bg1"/>
                </a:solidFill>
                <a:latin typeface="+mj-lt"/>
              </a:defRPr>
            </a:lvl8pPr>
            <a:lvl9pPr marL="3566160" indent="0" algn="l">
              <a:buNone/>
              <a:defRPr sz="2000">
                <a:solidFill>
                  <a:schemeClr val="bg1"/>
                </a:solidFill>
                <a:latin typeface="+mj-lt"/>
              </a:defRPr>
            </a:lvl9pPr>
          </a:lstStyle>
          <a:p>
            <a:r>
              <a:rPr lang="en-US" altLang="zh-CN" noProof="0"/>
              <a:t>Subtitle</a:t>
            </a:r>
            <a:endParaRPr lang="zh-CN" altLang="en-US" noProof="0" dirty="0"/>
          </a:p>
        </p:txBody>
      </p:sp>
      <p:sp>
        <p:nvSpPr>
          <p:cNvPr id="26" name="Confidentiality stamp"/>
          <p:cNvSpPr txBox="1"/>
          <p:nvPr userDrawn="1">
            <p:custDataLst>
              <p:tags r:id="rId5"/>
            </p:custDataLst>
          </p:nvPr>
        </p:nvSpPr>
        <p:spPr bwMode="black">
          <a:xfrm>
            <a:off x="530351" y="3730752"/>
            <a:ext cx="1225296" cy="153888"/>
          </a:xfrm>
          <a:prstGeom prst="rect">
            <a:avLst/>
          </a:prstGeom>
          <a:noFill/>
        </p:spPr>
        <p:txBody>
          <a:bodyPr wrap="square" lIns="0" tIns="0" rIns="0" bIns="0" rtlCol="0">
            <a:spAutoFit/>
          </a:bodyPr>
          <a:lstStyle/>
          <a:p>
            <a:pPr indent="-305435" algn="l">
              <a:spcAft>
                <a:spcPts val="1005"/>
              </a:spcAft>
            </a:pPr>
            <a:endParaRPr lang="zh-CN" altLang="en-US" sz="1000" i="1" noProof="0" dirty="0">
              <a:latin typeface="Georgia" panose="02040502050405020303" pitchFamily="18" charset="0"/>
              <a:cs typeface="Arial" panose="020B0604020202020204" pitchFamily="34" charset="0"/>
            </a:endParaRPr>
          </a:p>
        </p:txBody>
      </p:sp>
      <p:sp>
        <p:nvSpPr>
          <p:cNvPr id="35" name="Draft stamp"/>
          <p:cNvSpPr txBox="1"/>
          <p:nvPr userDrawn="1">
            <p:custDataLst>
              <p:tags r:id="rId6"/>
            </p:custDataLst>
          </p:nvPr>
        </p:nvSpPr>
        <p:spPr bwMode="black">
          <a:xfrm>
            <a:off x="530352" y="4041648"/>
            <a:ext cx="1222248" cy="292388"/>
          </a:xfrm>
          <a:prstGeom prst="rect">
            <a:avLst/>
          </a:prstGeom>
          <a:noFill/>
          <a:ln>
            <a:noFill/>
          </a:ln>
        </p:spPr>
        <p:txBody>
          <a:bodyPr wrap="square" lIns="0" tIns="0" rIns="0" bIns="137160" rtlCol="0" anchor="t" anchorCtr="0">
            <a:spAutoFit/>
          </a:bodyPr>
          <a:lstStyle/>
          <a:p>
            <a:pPr algn="l">
              <a:lnSpc>
                <a:spcPct val="100000"/>
              </a:lnSpc>
            </a:pPr>
            <a:endParaRPr lang="zh-CN" altLang="en-US" sz="1000" b="1" i="1" dirty="0">
              <a:latin typeface="Georgia" panose="02040502050405020303" pitchFamily="18" charset="0"/>
            </a:endParaRPr>
          </a:p>
        </p:txBody>
      </p:sp>
      <p:sp>
        <p:nvSpPr>
          <p:cNvPr id="18" name="Report Date"/>
          <p:cNvSpPr txBox="1"/>
          <p:nvPr userDrawn="1">
            <p:custDataLst>
              <p:tags r:id="rId7"/>
            </p:custDataLst>
          </p:nvPr>
        </p:nvSpPr>
        <p:spPr bwMode="black">
          <a:xfrm>
            <a:off x="530351" y="4343400"/>
            <a:ext cx="1222249" cy="153888"/>
          </a:xfrm>
          <a:prstGeom prst="rect">
            <a:avLst/>
          </a:prstGeom>
          <a:noFill/>
          <a:ln>
            <a:noFill/>
          </a:ln>
        </p:spPr>
        <p:txBody>
          <a:bodyPr wrap="square" lIns="0" tIns="0" rIns="0" bIns="0" rtlCol="0">
            <a:spAutoFit/>
          </a:bodyPr>
          <a:lstStyle/>
          <a:p>
            <a:pPr algn="l"/>
            <a:endParaRPr lang="zh-CN" altLang="en-US" sz="1000" i="1">
              <a:latin typeface="Georgia" panose="02040502050405020303" pitchFamily="18" charset="0"/>
            </a:endParaRPr>
          </a:p>
        </p:txBody>
      </p:sp>
      <p:cxnSp>
        <p:nvCxnSpPr>
          <p:cNvPr id="25" name="Frame Line"/>
          <p:cNvCxnSpPr/>
          <p:nvPr userDrawn="1"/>
        </p:nvCxnSpPr>
        <p:spPr bwMode="black">
          <a:xfrm flipV="1">
            <a:off x="381000" y="3575844"/>
            <a:ext cx="1371600" cy="154782"/>
          </a:xfrm>
          <a:prstGeom prst="bentConnector3">
            <a:avLst>
              <a:gd name="adj1" fmla="val -174"/>
            </a:avLst>
          </a:prstGeom>
          <a:ln w="12700" cap="rnd">
            <a:solidFill>
              <a:schemeClr val="tx2"/>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5" Type="http://schemas.openxmlformats.org/officeDocument/2006/relationships/theme" Target="../theme/theme1.xml"/><Relationship Id="rId24" Type="http://schemas.openxmlformats.org/officeDocument/2006/relationships/tags" Target="../tags/tag166.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53" name="grid" hidden="1"/>
          <p:cNvGrpSpPr/>
          <p:nvPr>
            <p:custDataLst>
              <p:tags r:id="rId24"/>
            </p:custDataLst>
          </p:nvPr>
        </p:nvGrpSpPr>
        <p:grpSpPr>
          <a:xfrm>
            <a:off x="530352" y="685800"/>
            <a:ext cx="8997696" cy="6711696"/>
            <a:chOff x="530352" y="685800"/>
            <a:chExt cx="8997696" cy="6711696"/>
          </a:xfrm>
        </p:grpSpPr>
        <p:sp>
          <p:nvSpPr>
            <p:cNvPr id="5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5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5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57" name="Group 600" hidden="1"/>
            <p:cNvGrpSpPr/>
            <p:nvPr userDrawn="1"/>
          </p:nvGrpSpPr>
          <p:grpSpPr>
            <a:xfrm>
              <a:off x="530352" y="6016752"/>
              <a:ext cx="8997696" cy="612648"/>
              <a:chOff x="530352" y="6016752"/>
              <a:chExt cx="8997696" cy="612648"/>
            </a:xfrm>
          </p:grpSpPr>
          <p:sp>
            <p:nvSpPr>
              <p:cNvPr id="139"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40"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41"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42"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43"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44"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58" name="Group 500" hidden="1"/>
            <p:cNvGrpSpPr/>
            <p:nvPr userDrawn="1"/>
          </p:nvGrpSpPr>
          <p:grpSpPr>
            <a:xfrm>
              <a:off x="530352" y="5257800"/>
              <a:ext cx="8997696" cy="612648"/>
              <a:chOff x="530352" y="5257800"/>
              <a:chExt cx="8997696" cy="612648"/>
            </a:xfrm>
          </p:grpSpPr>
          <p:sp>
            <p:nvSpPr>
              <p:cNvPr id="133"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34"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35"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36"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37"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38"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5" name="Group 400" hidden="1"/>
            <p:cNvGrpSpPr/>
            <p:nvPr userDrawn="1"/>
          </p:nvGrpSpPr>
          <p:grpSpPr>
            <a:xfrm>
              <a:off x="530352" y="4498848"/>
              <a:ext cx="8997696" cy="612648"/>
              <a:chOff x="530352" y="4498848"/>
              <a:chExt cx="8997696" cy="612648"/>
            </a:xfrm>
          </p:grpSpPr>
          <p:sp>
            <p:nvSpPr>
              <p:cNvPr id="127"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28"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29"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30"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31"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32"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6" name="Group 300" hidden="1"/>
            <p:cNvGrpSpPr/>
            <p:nvPr userDrawn="1"/>
          </p:nvGrpSpPr>
          <p:grpSpPr>
            <a:xfrm>
              <a:off x="530352" y="3730752"/>
              <a:ext cx="8997696" cy="612648"/>
              <a:chOff x="530352" y="3730752"/>
              <a:chExt cx="8997696" cy="612648"/>
            </a:xfrm>
          </p:grpSpPr>
          <p:sp>
            <p:nvSpPr>
              <p:cNvPr id="121"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22"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23"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24"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25"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26"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7" name="Group 200" hidden="1"/>
            <p:cNvGrpSpPr/>
            <p:nvPr userDrawn="1"/>
          </p:nvGrpSpPr>
          <p:grpSpPr>
            <a:xfrm>
              <a:off x="530352" y="2971800"/>
              <a:ext cx="8997696" cy="612648"/>
              <a:chOff x="530352" y="2971800"/>
              <a:chExt cx="8997696" cy="612648"/>
            </a:xfrm>
          </p:grpSpPr>
          <p:sp>
            <p:nvSpPr>
              <p:cNvPr id="115"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16"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17"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18"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19"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20"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8" name="Group 100" hidden="1"/>
            <p:cNvGrpSpPr/>
            <p:nvPr userDrawn="1"/>
          </p:nvGrpSpPr>
          <p:grpSpPr>
            <a:xfrm>
              <a:off x="530352" y="2212848"/>
              <a:ext cx="8997696" cy="612648"/>
              <a:chOff x="530352" y="2212848"/>
              <a:chExt cx="8997696" cy="612648"/>
            </a:xfrm>
          </p:grpSpPr>
          <p:sp>
            <p:nvSpPr>
              <p:cNvPr id="109"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10"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11"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12"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13"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14"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Placeholder 1"/>
          <p:cNvSpPr>
            <a:spLocks noGrp="1"/>
          </p:cNvSpPr>
          <p:nvPr>
            <p:ph type="title"/>
          </p:nvPr>
        </p:nvSpPr>
        <p:spPr>
          <a:xfrm>
            <a:off x="530352" y="1143000"/>
            <a:ext cx="8997696" cy="914400"/>
          </a:xfrm>
          <a:prstGeom prst="rect">
            <a:avLst/>
          </a:prstGeom>
        </p:spPr>
        <p:txBody>
          <a:bodyPr vert="horz" lIns="0" tIns="0" rIns="0" bIns="0" rtlCol="0" anchor="t" anchorCtr="0">
            <a:noAutofit/>
          </a:bodyPr>
          <a:lstStyle/>
          <a:p>
            <a:r>
              <a:rPr lang="en-US" altLang="zh-CN" noProof="0"/>
              <a:t>Click to edit Master title style</a:t>
            </a:r>
            <a:endParaRPr lang="zh-CN" altLang="en-US" noProof="0" dirty="0"/>
          </a:p>
        </p:txBody>
      </p:sp>
      <p:sp>
        <p:nvSpPr>
          <p:cNvPr id="3" name="Text Placeholder 2"/>
          <p:cNvSpPr>
            <a:spLocks noGrp="1"/>
          </p:cNvSpPr>
          <p:nvPr>
            <p:ph type="body" idx="1"/>
          </p:nvPr>
        </p:nvSpPr>
        <p:spPr>
          <a:xfrm>
            <a:off x="533400" y="2209800"/>
            <a:ext cx="8997696" cy="4419600"/>
          </a:xfrm>
          <a:prstGeom prst="rect">
            <a:avLst/>
          </a:prstGeom>
        </p:spPr>
        <p:txBody>
          <a:bodyPr vert="horz" lIns="0" tIns="0" rIns="0" bIns="0" rtlCol="0">
            <a:noAutofit/>
          </a:bodyPr>
          <a:lstStyle/>
          <a:p>
            <a:pPr lvl="0"/>
            <a:r>
              <a:rPr lang="en-US" altLang="zh-CN" noProof="0"/>
              <a:t>Click to edit Master text styles</a:t>
            </a:r>
            <a:endParaRPr lang="en-US" altLang="zh-CN" noProof="0"/>
          </a:p>
          <a:p>
            <a:pPr lvl="1"/>
            <a:r>
              <a:rPr lang="en-US" altLang="zh-CN" noProof="0"/>
              <a:t>Second level</a:t>
            </a:r>
            <a:endParaRPr lang="en-US" altLang="zh-CN" noProof="0"/>
          </a:p>
          <a:p>
            <a:pPr lvl="2"/>
            <a:r>
              <a:rPr lang="en-US" altLang="zh-CN" noProof="0"/>
              <a:t>Third level</a:t>
            </a:r>
            <a:endParaRPr lang="en-US" altLang="zh-CN" noProof="0"/>
          </a:p>
          <a:p>
            <a:pPr lvl="3"/>
            <a:r>
              <a:rPr lang="en-US" altLang="zh-CN" noProof="0"/>
              <a:t>Fourth level</a:t>
            </a:r>
            <a:endParaRPr lang="en-US" altLang="zh-CN" noProof="0"/>
          </a:p>
          <a:p>
            <a:pPr lvl="4"/>
            <a:r>
              <a:rPr lang="en-US" altLang="zh-CN" noProof="0"/>
              <a:t>Fifth level</a:t>
            </a:r>
            <a:endParaRPr lang="zh-CN" altLang="en-US" noProof="0" dirty="0"/>
          </a:p>
        </p:txBody>
      </p:sp>
      <p:sp>
        <p:nvSpPr>
          <p:cNvPr id="4" name="Slide Number Placeholder 5"/>
          <p:cNvSpPr>
            <a:spLocks noGrp="1"/>
          </p:cNvSpPr>
          <p:nvPr>
            <p:ph type="sldNum" sz="quarter" idx="4"/>
          </p:nvPr>
        </p:nvSpPr>
        <p:spPr>
          <a:xfrm>
            <a:off x="6886652" y="7059304"/>
            <a:ext cx="2638348" cy="341986"/>
          </a:xfrm>
          <a:prstGeom prst="rect">
            <a:avLst/>
          </a:prstGeom>
        </p:spPr>
        <p:txBody>
          <a:bodyPr lIns="0" tIns="0" rIns="0" bIns="0" anchor="ctr" anchorCtr="0">
            <a:noAutofit/>
          </a:bodyPr>
          <a:lstStyle>
            <a:lvl1pPr algn="r">
              <a:defRPr sz="1100">
                <a:solidFill>
                  <a:schemeClr val="tx1"/>
                </a:solidFill>
                <a:latin typeface="+mn-lt"/>
                <a:cs typeface="Arial" panose="020B0604020202020204" pitchFamily="34" charset="0"/>
              </a:defRPr>
            </a:lvl1pPr>
          </a:lstStyle>
          <a:p>
            <a:fld id="{9EBD5762-3BDC-484D-9503-7EA6D5A9A8CE}" type="slidenum">
              <a:rPr lang="en-US" altLang="zh-CN" smtClean="0"/>
            </a:fld>
            <a:endParaRPr lang="zh-CN" altLang="en-US" dirty="0"/>
          </a:p>
        </p:txBody>
      </p:sp>
      <p:sp>
        <p:nvSpPr>
          <p:cNvPr id="6" name="Date Placeholder 3"/>
          <p:cNvSpPr>
            <a:spLocks noGrp="1"/>
          </p:cNvSpPr>
          <p:nvPr>
            <p:ph type="dt" sz="half" idx="2"/>
          </p:nvPr>
        </p:nvSpPr>
        <p:spPr>
          <a:xfrm>
            <a:off x="533400" y="7059304"/>
            <a:ext cx="2585009" cy="341986"/>
          </a:xfrm>
          <a:prstGeom prst="rect">
            <a:avLst/>
          </a:prstGeom>
        </p:spPr>
        <p:txBody>
          <a:bodyPr lIns="0" tIns="0" rIns="0" bIns="0" anchor="ctr" anchorCtr="0">
            <a:noAutofit/>
          </a:bodyPr>
          <a:lstStyle>
            <a:lvl1pPr algn="l">
              <a:defRPr sz="1100">
                <a:solidFill>
                  <a:schemeClr val="tx1"/>
                </a:solidFill>
                <a:latin typeface="+mn-lt"/>
                <a:cs typeface="Arial" panose="020B0604020202020204" pitchFamily="34" charset="0"/>
              </a:defRPr>
            </a:lvl1pPr>
          </a:lstStyle>
          <a:p>
            <a:endParaRPr lang="zh-CN" altLang="en-US" dirty="0"/>
          </a:p>
        </p:txBody>
      </p:sp>
      <p:sp>
        <p:nvSpPr>
          <p:cNvPr id="7" name="Footer Placeholder 4"/>
          <p:cNvSpPr>
            <a:spLocks noGrp="1"/>
          </p:cNvSpPr>
          <p:nvPr>
            <p:ph type="ftr" sz="quarter" idx="3"/>
          </p:nvPr>
        </p:nvSpPr>
        <p:spPr>
          <a:xfrm>
            <a:off x="3279038" y="7059304"/>
            <a:ext cx="3500323" cy="341986"/>
          </a:xfrm>
          <a:prstGeom prst="rect">
            <a:avLst/>
          </a:prstGeom>
        </p:spPr>
        <p:txBody>
          <a:bodyPr vert="horz" lIns="0" tIns="0" rIns="0" bIns="0" anchor="ctr" anchorCtr="0">
            <a:noAutofit/>
          </a:bodyPr>
          <a:lstStyle>
            <a:lvl1pPr algn="ctr">
              <a:defRPr sz="1100">
                <a:solidFill>
                  <a:schemeClr val="tx1"/>
                </a:solidFill>
                <a:latin typeface="+mn-lt"/>
                <a:cs typeface="Arial" panose="020B0604020202020204" pitchFamily="34" charset="0"/>
              </a:defRPr>
            </a:lvl1pPr>
          </a:lstStyle>
          <a:p>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hf hdr="0"/>
  <p:txStyles>
    <p:titleStyle>
      <a:lvl1pPr algn="l" defTabSz="1018540" rtl="0" eaLnBrk="1" latinLnBrk="0" hangingPunct="1">
        <a:lnSpc>
          <a:spcPct val="100000"/>
        </a:lnSpc>
        <a:spcBef>
          <a:spcPct val="0"/>
        </a:spcBef>
        <a:buNone/>
        <a:defRPr sz="2400" b="1" i="1" kern="1200" baseline="0">
          <a:solidFill>
            <a:schemeClr val="tx1"/>
          </a:solidFill>
          <a:latin typeface="+mj-lt"/>
          <a:ea typeface="+mj-ea"/>
          <a:cs typeface="+mj-cs"/>
        </a:defRPr>
      </a:lvl1pPr>
    </p:titleStyle>
    <p:bodyStyle>
      <a:lvl1pPr marL="0" marR="0" indent="-305435" algn="l" defTabSz="1018540" rtl="0" eaLnBrk="1" fontAlgn="auto" latinLnBrk="0" hangingPunct="1">
        <a:lnSpc>
          <a:spcPct val="100000"/>
        </a:lnSpc>
        <a:spcBef>
          <a:spcPts val="0"/>
        </a:spcBef>
        <a:spcAft>
          <a:spcPts val="1000"/>
        </a:spcAft>
        <a:buClr>
          <a:schemeClr val="tx1"/>
        </a:buClr>
        <a:buSzTx/>
        <a:buFontTx/>
        <a:buNone/>
        <a:defRPr sz="2000" kern="1200">
          <a:solidFill>
            <a:schemeClr val="tx1"/>
          </a:solidFill>
          <a:latin typeface="Georgia" panose="02040502050405020303" pitchFamily="18" charset="0"/>
          <a:ea typeface="+mn-ea"/>
          <a:cs typeface="+mn-cs"/>
        </a:defRPr>
      </a:lvl1pPr>
      <a:lvl2pPr marL="305435" indent="-305435" algn="l" defTabSz="1018540" rtl="0" eaLnBrk="1" latinLnBrk="0" hangingPunct="1">
        <a:lnSpc>
          <a:spcPct val="100000"/>
        </a:lnSpc>
        <a:spcBef>
          <a:spcPts val="0"/>
        </a:spcBef>
        <a:spcAft>
          <a:spcPts val="1000"/>
        </a:spcAft>
        <a:buClr>
          <a:schemeClr val="tx1"/>
        </a:buClr>
        <a:buFont typeface="Georgia" panose="02040502050405020303" pitchFamily="18" charset="0"/>
        <a:buChar char="•"/>
        <a:defRPr sz="2000" kern="1200">
          <a:solidFill>
            <a:schemeClr val="tx1"/>
          </a:solidFill>
          <a:latin typeface="Georgia" panose="02040502050405020303" pitchFamily="18" charset="0"/>
          <a:ea typeface="+mn-ea"/>
          <a:cs typeface="+mn-cs"/>
        </a:defRPr>
      </a:lvl2pPr>
      <a:lvl3pPr marL="611505" indent="-305435" algn="l" defTabSz="1018540" rtl="0" eaLnBrk="1" latinLnBrk="0" hangingPunct="1">
        <a:lnSpc>
          <a:spcPct val="100000"/>
        </a:lnSpc>
        <a:spcBef>
          <a:spcPts val="0"/>
        </a:spcBef>
        <a:spcAft>
          <a:spcPts val="1000"/>
        </a:spcAft>
        <a:buClr>
          <a:schemeClr val="tx1"/>
        </a:buClr>
        <a:buFont typeface="Georgia" panose="02040502050405020303" pitchFamily="18" charset="0"/>
        <a:buChar char="-"/>
        <a:defRPr sz="2000" kern="1200">
          <a:solidFill>
            <a:schemeClr val="tx1"/>
          </a:solidFill>
          <a:latin typeface="Georgia" panose="02040502050405020303" pitchFamily="18" charset="0"/>
          <a:ea typeface="+mn-ea"/>
          <a:cs typeface="+mn-cs"/>
        </a:defRPr>
      </a:lvl3pPr>
      <a:lvl4pPr marL="916940" indent="-305435" algn="l" defTabSz="1018540" rtl="0" eaLnBrk="1" latinLnBrk="0" hangingPunct="1">
        <a:lnSpc>
          <a:spcPct val="100000"/>
        </a:lnSpc>
        <a:spcBef>
          <a:spcPts val="0"/>
        </a:spcBef>
        <a:spcAft>
          <a:spcPts val="1000"/>
        </a:spcAft>
        <a:buClr>
          <a:schemeClr val="tx1"/>
        </a:buClr>
        <a:buFont typeface="Georgia" panose="02040502050405020303" pitchFamily="18" charset="0"/>
        <a:buChar char="◦"/>
        <a:defRPr sz="2000" kern="1200">
          <a:solidFill>
            <a:schemeClr val="tx1"/>
          </a:solidFill>
          <a:latin typeface="Georgia" panose="02040502050405020303" pitchFamily="18" charset="0"/>
          <a:ea typeface="+mn-ea"/>
          <a:cs typeface="+mn-cs"/>
        </a:defRPr>
      </a:lvl4pPr>
      <a:lvl5pPr marL="1222375" indent="-305435" algn="l" defTabSz="1018540" rtl="0" eaLnBrk="1" latinLnBrk="0" hangingPunct="1">
        <a:lnSpc>
          <a:spcPct val="100000"/>
        </a:lnSpc>
        <a:spcBef>
          <a:spcPts val="0"/>
        </a:spcBef>
        <a:spcAft>
          <a:spcPts val="1000"/>
        </a:spcAft>
        <a:buClr>
          <a:schemeClr val="tx1"/>
        </a:buClr>
        <a:buFont typeface="Georgia" panose="02040502050405020303" pitchFamily="18" charset="0"/>
        <a:buChar char="›"/>
        <a:defRPr sz="2000" kern="1200" baseline="0">
          <a:solidFill>
            <a:schemeClr val="tx1"/>
          </a:solidFill>
          <a:latin typeface="Georgia" panose="02040502050405020303" pitchFamily="18" charset="0"/>
          <a:ea typeface="+mn-ea"/>
          <a:cs typeface="+mn-cs"/>
        </a:defRPr>
      </a:lvl5pPr>
      <a:lvl6pPr marL="305435" marR="0" indent="-305435" algn="l" defTabSz="1018540" rtl="0" eaLnBrk="1" fontAlgn="auto" latinLnBrk="0" hangingPunct="1">
        <a:lnSpc>
          <a:spcPct val="100000"/>
        </a:lnSpc>
        <a:spcBef>
          <a:spcPts val="0"/>
        </a:spcBef>
        <a:spcAft>
          <a:spcPts val="0"/>
        </a:spcAft>
        <a:buClr>
          <a:schemeClr val="tx1"/>
        </a:buClr>
        <a:buSzPct val="100000"/>
        <a:buFont typeface="+mj-lt"/>
        <a:buAutoNum type="arabicPeriod"/>
        <a:defRPr sz="2000" kern="1200" baseline="0">
          <a:solidFill>
            <a:schemeClr val="tx1"/>
          </a:solidFill>
          <a:latin typeface="Georgia" panose="02040502050405020303" pitchFamily="18" charset="0"/>
          <a:ea typeface="+mn-ea"/>
          <a:cs typeface="+mn-cs"/>
        </a:defRPr>
      </a:lvl6pPr>
      <a:lvl7pPr marL="611505" indent="-305435" algn="l" defTabSz="1018540" rtl="0" eaLnBrk="1" latinLnBrk="0" hangingPunct="1">
        <a:lnSpc>
          <a:spcPct val="100000"/>
        </a:lnSpc>
        <a:spcBef>
          <a:spcPts val="0"/>
        </a:spcBef>
        <a:spcAft>
          <a:spcPts val="0"/>
        </a:spcAft>
        <a:buSzPct val="100000"/>
        <a:buFont typeface="+mj-lt"/>
        <a:buAutoNum type="alphaLcPeriod"/>
        <a:defRPr sz="2000" kern="1200" baseline="0">
          <a:solidFill>
            <a:schemeClr val="tx1"/>
          </a:solidFill>
          <a:latin typeface="Georgia" panose="02040502050405020303" pitchFamily="18" charset="0"/>
          <a:ea typeface="+mn-ea"/>
          <a:cs typeface="+mn-cs"/>
        </a:defRPr>
      </a:lvl7pPr>
      <a:lvl8pPr marL="916940" indent="-305435" algn="l" defTabSz="1018540" rtl="0" eaLnBrk="1" latinLnBrk="0" hangingPunct="1">
        <a:lnSpc>
          <a:spcPct val="100000"/>
        </a:lnSpc>
        <a:spcBef>
          <a:spcPts val="0"/>
        </a:spcBef>
        <a:spcAft>
          <a:spcPts val="0"/>
        </a:spcAft>
        <a:buSzPct val="100000"/>
        <a:buFont typeface="+mj-lt"/>
        <a:buAutoNum type="romanLcPeriod"/>
        <a:defRPr sz="2000" kern="1200" baseline="0">
          <a:solidFill>
            <a:schemeClr val="tx1"/>
          </a:solidFill>
          <a:latin typeface="Georgia" panose="02040502050405020303" pitchFamily="18" charset="0"/>
          <a:ea typeface="+mn-ea"/>
          <a:cs typeface="+mn-cs"/>
        </a:defRPr>
      </a:lvl8pPr>
      <a:lvl9pPr marL="0" indent="-305435" algn="l" defTabSz="1018540" rtl="0" eaLnBrk="1" latinLnBrk="0" hangingPunct="1">
        <a:lnSpc>
          <a:spcPct val="100000"/>
        </a:lnSpc>
        <a:spcBef>
          <a:spcPts val="0"/>
        </a:spcBef>
        <a:spcAft>
          <a:spcPts val="1000"/>
        </a:spcAft>
        <a:buFont typeface="Arial" panose="020B0604020202020204" pitchFamily="34" charset="0"/>
        <a:buNone/>
        <a:defRPr sz="2000" b="1" kern="1200" baseline="0">
          <a:solidFill>
            <a:schemeClr val="tx2"/>
          </a:solidFill>
          <a:latin typeface="Georgia" panose="02040502050405020303" pitchFamily="18" charset="0"/>
          <a:ea typeface="+mn-ea"/>
          <a:cs typeface="+mn-cs"/>
        </a:defRPr>
      </a:lvl9pPr>
    </p:bodyStyle>
    <p:otherStyle>
      <a:defPPr>
        <a:defRPr lang="en-US"/>
      </a:defPPr>
      <a:lvl1pPr marL="0" algn="l" defTabSz="1018540" rtl="0" eaLnBrk="1" latinLnBrk="0" hangingPunct="1">
        <a:defRPr sz="2000" kern="1200">
          <a:solidFill>
            <a:schemeClr val="tx1"/>
          </a:solidFill>
          <a:latin typeface="+mn-lt"/>
          <a:ea typeface="+mn-ea"/>
          <a:cs typeface="+mn-cs"/>
        </a:defRPr>
      </a:lvl1pPr>
      <a:lvl2pPr marL="509270" algn="l" defTabSz="1018540" rtl="0" eaLnBrk="1" latinLnBrk="0" hangingPunct="1">
        <a:defRPr sz="2000" kern="1200">
          <a:solidFill>
            <a:schemeClr val="tx1"/>
          </a:solidFill>
          <a:latin typeface="+mn-lt"/>
          <a:ea typeface="+mn-ea"/>
          <a:cs typeface="+mn-cs"/>
        </a:defRPr>
      </a:lvl2pPr>
      <a:lvl3pPr marL="1018540" algn="l" defTabSz="1018540" rtl="0" eaLnBrk="1" latinLnBrk="0" hangingPunct="1">
        <a:defRPr sz="2000" kern="1200">
          <a:solidFill>
            <a:schemeClr val="tx1"/>
          </a:solidFill>
          <a:latin typeface="+mn-lt"/>
          <a:ea typeface="+mn-ea"/>
          <a:cs typeface="+mn-cs"/>
        </a:defRPr>
      </a:lvl3pPr>
      <a:lvl4pPr marL="1528445" algn="l" defTabSz="1018540" rtl="0" eaLnBrk="1" latinLnBrk="0" hangingPunct="1">
        <a:defRPr sz="2000" kern="1200">
          <a:solidFill>
            <a:schemeClr val="tx1"/>
          </a:solidFill>
          <a:latin typeface="+mn-lt"/>
          <a:ea typeface="+mn-ea"/>
          <a:cs typeface="+mn-cs"/>
        </a:defRPr>
      </a:lvl4pPr>
      <a:lvl5pPr marL="2037715" algn="l" defTabSz="1018540" rtl="0" eaLnBrk="1" latinLnBrk="0" hangingPunct="1">
        <a:defRPr sz="2000" kern="1200">
          <a:solidFill>
            <a:schemeClr val="tx1"/>
          </a:solidFill>
          <a:latin typeface="+mn-lt"/>
          <a:ea typeface="+mn-ea"/>
          <a:cs typeface="+mn-cs"/>
        </a:defRPr>
      </a:lvl5pPr>
      <a:lvl6pPr marL="2546985" algn="l" defTabSz="1018540" rtl="0" eaLnBrk="1" latinLnBrk="0" hangingPunct="1">
        <a:defRPr sz="2000" kern="1200">
          <a:solidFill>
            <a:schemeClr val="tx1"/>
          </a:solidFill>
          <a:latin typeface="+mn-lt"/>
          <a:ea typeface="+mn-ea"/>
          <a:cs typeface="+mn-cs"/>
        </a:defRPr>
      </a:lvl6pPr>
      <a:lvl7pPr marL="3056255" algn="l" defTabSz="1018540" rtl="0" eaLnBrk="1" latinLnBrk="0" hangingPunct="1">
        <a:defRPr sz="2000" kern="1200">
          <a:solidFill>
            <a:schemeClr val="tx1"/>
          </a:solidFill>
          <a:latin typeface="+mn-lt"/>
          <a:ea typeface="+mn-ea"/>
          <a:cs typeface="+mn-cs"/>
        </a:defRPr>
      </a:lvl7pPr>
      <a:lvl8pPr marL="3566160" algn="l" defTabSz="1018540" rtl="0" eaLnBrk="1" latinLnBrk="0" hangingPunct="1">
        <a:defRPr sz="2000" kern="1200">
          <a:solidFill>
            <a:schemeClr val="tx1"/>
          </a:solidFill>
          <a:latin typeface="+mn-lt"/>
          <a:ea typeface="+mn-ea"/>
          <a:cs typeface="+mn-cs"/>
        </a:defRPr>
      </a:lvl8pPr>
      <a:lvl9pPr marL="4075430" algn="l" defTabSz="1018540"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tags" Target="../tags/tag170.xml"/><Relationship Id="rId3" Type="http://schemas.openxmlformats.org/officeDocument/2006/relationships/tags" Target="../tags/tag169.xml"/><Relationship Id="rId2" Type="http://schemas.openxmlformats.org/officeDocument/2006/relationships/tags" Target="../tags/tag168.xml"/><Relationship Id="rId1" Type="http://schemas.openxmlformats.org/officeDocument/2006/relationships/tags" Target="../tags/tag167.xml"/></Relationships>
</file>

<file path=ppt/slides/_rels/slide2.xml.rels><?xml version="1.0" encoding="UTF-8" standalone="yes"?>
<Relationships xmlns="http://schemas.openxmlformats.org/package/2006/relationships"><Relationship Id="rId7" Type="http://schemas.openxmlformats.org/officeDocument/2006/relationships/slideLayout" Target="../slideLayouts/slideLayout14.xml"/><Relationship Id="rId6" Type="http://schemas.openxmlformats.org/officeDocument/2006/relationships/tags" Target="../tags/tag176.xml"/><Relationship Id="rId5" Type="http://schemas.openxmlformats.org/officeDocument/2006/relationships/tags" Target="../tags/tag175.xml"/><Relationship Id="rId4" Type="http://schemas.openxmlformats.org/officeDocument/2006/relationships/tags" Target="../tags/tag174.xml"/><Relationship Id="rId3" Type="http://schemas.openxmlformats.org/officeDocument/2006/relationships/tags" Target="../tags/tag173.xml"/><Relationship Id="rId2" Type="http://schemas.openxmlformats.org/officeDocument/2006/relationships/tags" Target="../tags/tag172.xml"/><Relationship Id="rId1" Type="http://schemas.openxmlformats.org/officeDocument/2006/relationships/tags" Target="../tags/tag171.xml"/></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20.xml"/><Relationship Id="rId5" Type="http://schemas.openxmlformats.org/officeDocument/2006/relationships/tags" Target="../tags/tag181.xml"/><Relationship Id="rId4" Type="http://schemas.openxmlformats.org/officeDocument/2006/relationships/tags" Target="../tags/tag180.xml"/><Relationship Id="rId3" Type="http://schemas.openxmlformats.org/officeDocument/2006/relationships/tags" Target="../tags/tag179.xml"/><Relationship Id="rId2" Type="http://schemas.openxmlformats.org/officeDocument/2006/relationships/tags" Target="../tags/tag178.xml"/><Relationship Id="rId1" Type="http://schemas.openxmlformats.org/officeDocument/2006/relationships/tags" Target="../tags/tag177.xml"/></Relationships>
</file>

<file path=ppt/slides/_rels/slide4.xml.rels><?xml version="1.0" encoding="UTF-8" standalone="yes"?>
<Relationships xmlns="http://schemas.openxmlformats.org/package/2006/relationships"><Relationship Id="rId9" Type="http://schemas.openxmlformats.org/officeDocument/2006/relationships/diagramColors" Target="../diagrams/colors1.xml"/><Relationship Id="rId8" Type="http://schemas.openxmlformats.org/officeDocument/2006/relationships/diagramQuickStyle" Target="../diagrams/quickStyle1.xml"/><Relationship Id="rId7" Type="http://schemas.openxmlformats.org/officeDocument/2006/relationships/diagramLayout" Target="../diagrams/layout1.xml"/><Relationship Id="rId6" Type="http://schemas.openxmlformats.org/officeDocument/2006/relationships/diagramData" Target="../diagrams/data1.xml"/><Relationship Id="rId5" Type="http://schemas.openxmlformats.org/officeDocument/2006/relationships/tags" Target="../tags/tag186.xml"/><Relationship Id="rId4" Type="http://schemas.openxmlformats.org/officeDocument/2006/relationships/tags" Target="../tags/tag185.xml"/><Relationship Id="rId3" Type="http://schemas.openxmlformats.org/officeDocument/2006/relationships/tags" Target="../tags/tag184.xml"/><Relationship Id="rId2" Type="http://schemas.openxmlformats.org/officeDocument/2006/relationships/tags" Target="../tags/tag183.xml"/><Relationship Id="rId14" Type="http://schemas.openxmlformats.org/officeDocument/2006/relationships/slideLayout" Target="../slideLayouts/slideLayout2.xml"/><Relationship Id="rId13" Type="http://schemas.openxmlformats.org/officeDocument/2006/relationships/image" Target="../media/image3.jpeg"/><Relationship Id="rId12" Type="http://schemas.openxmlformats.org/officeDocument/2006/relationships/image" Target="../media/image2.jpeg"/><Relationship Id="rId11" Type="http://schemas.openxmlformats.org/officeDocument/2006/relationships/image" Target="../media/image1.jpeg"/><Relationship Id="rId10" Type="http://schemas.microsoft.com/office/2007/relationships/diagramDrawing" Target="../diagrams/drawing1.xml"/><Relationship Id="rId1" Type="http://schemas.openxmlformats.org/officeDocument/2006/relationships/tags" Target="../tags/tag182.xml"/></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90.xml"/><Relationship Id="rId3" Type="http://schemas.openxmlformats.org/officeDocument/2006/relationships/tags" Target="../tags/tag189.xml"/><Relationship Id="rId2" Type="http://schemas.openxmlformats.org/officeDocument/2006/relationships/tags" Target="../tags/tag188.xml"/><Relationship Id="rId1" Type="http://schemas.openxmlformats.org/officeDocument/2006/relationships/tags" Target="../tags/tag187.xml"/></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95.xml"/><Relationship Id="rId4" Type="http://schemas.openxmlformats.org/officeDocument/2006/relationships/tags" Target="../tags/tag194.xml"/><Relationship Id="rId3" Type="http://schemas.openxmlformats.org/officeDocument/2006/relationships/tags" Target="../tags/tag193.xml"/><Relationship Id="rId2" Type="http://schemas.openxmlformats.org/officeDocument/2006/relationships/tags" Target="../tags/tag192.xml"/><Relationship Id="rId1" Type="http://schemas.openxmlformats.org/officeDocument/2006/relationships/tags" Target="../tags/tag191.xml"/></Relationships>
</file>

<file path=ppt/slides/_rels/slide7.xml.rels><?xml version="1.0" encoding="UTF-8" standalone="yes"?>
<Relationships xmlns="http://schemas.openxmlformats.org/package/2006/relationships"><Relationship Id="rId9" Type="http://schemas.openxmlformats.org/officeDocument/2006/relationships/tags" Target="../tags/tag199.xml"/><Relationship Id="rId8" Type="http://schemas.openxmlformats.org/officeDocument/2006/relationships/tags" Target="../tags/tag198.xml"/><Relationship Id="rId7" Type="http://schemas.openxmlformats.org/officeDocument/2006/relationships/tags" Target="../tags/tag19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3" Type="http://schemas.openxmlformats.org/officeDocument/2006/relationships/diagramLayout" Target="../diagrams/layout2.xml"/><Relationship Id="rId2" Type="http://schemas.openxmlformats.org/officeDocument/2006/relationships/diagramData" Target="../diagrams/data2.xml"/><Relationship Id="rId10" Type="http://schemas.openxmlformats.org/officeDocument/2006/relationships/slideLayout" Target="../slideLayouts/slideLayout2.xml"/><Relationship Id="rId1" Type="http://schemas.openxmlformats.org/officeDocument/2006/relationships/tags" Target="../tags/tag196.xml"/></Relationships>
</file>

<file path=ppt/slides/_rels/slide8.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204.xml"/><Relationship Id="rId4" Type="http://schemas.openxmlformats.org/officeDocument/2006/relationships/tags" Target="../tags/tag203.xml"/><Relationship Id="rId3" Type="http://schemas.openxmlformats.org/officeDocument/2006/relationships/tags" Target="../tags/tag202.xml"/><Relationship Id="rId2" Type="http://schemas.openxmlformats.org/officeDocument/2006/relationships/tags" Target="../tags/tag201.xml"/><Relationship Id="rId1" Type="http://schemas.openxmlformats.org/officeDocument/2006/relationships/tags" Target="../tags/tag200.xml"/></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208.xml"/><Relationship Id="rId3" Type="http://schemas.openxmlformats.org/officeDocument/2006/relationships/tags" Target="../tags/tag207.xml"/><Relationship Id="rId2" Type="http://schemas.openxmlformats.org/officeDocument/2006/relationships/tags" Target="../tags/tag206.xml"/><Relationship Id="rId1" Type="http://schemas.openxmlformats.org/officeDocument/2006/relationships/tags" Target="../tags/tag205.xml"/></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212.xml"/><Relationship Id="rId3" Type="http://schemas.openxmlformats.org/officeDocument/2006/relationships/tags" Target="../tags/tag211.xml"/><Relationship Id="rId2" Type="http://schemas.openxmlformats.org/officeDocument/2006/relationships/tags" Target="../tags/tag210.xml"/><Relationship Id="rId1" Type="http://schemas.openxmlformats.org/officeDocument/2006/relationships/tags" Target="../tags/tag209.xml"/></Relationships>
</file>

<file path=ppt/slides/_rels/slide11.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217.xml"/><Relationship Id="rId5" Type="http://schemas.openxmlformats.org/officeDocument/2006/relationships/tags" Target="../tags/tag216.xml"/><Relationship Id="rId4" Type="http://schemas.openxmlformats.org/officeDocument/2006/relationships/tags" Target="../tags/tag215.xml"/><Relationship Id="rId3" Type="http://schemas.openxmlformats.org/officeDocument/2006/relationships/tags" Target="../tags/tag214.xml"/><Relationship Id="rId2" Type="http://schemas.openxmlformats.org/officeDocument/2006/relationships/tags" Target="../tags/tag213.xml"/><Relationship Id="rId1" Type="http://schemas.openxmlformats.org/officeDocument/2006/relationships/image" Target="../media/image4.png"/></Relationships>
</file>

<file path=ppt/slides/_rels/slide12.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tags" Target="../tags/tag222.xml"/><Relationship Id="rId4" Type="http://schemas.openxmlformats.org/officeDocument/2006/relationships/tags" Target="../tags/tag221.xml"/><Relationship Id="rId3" Type="http://schemas.openxmlformats.org/officeDocument/2006/relationships/tags" Target="../tags/tag220.xml"/><Relationship Id="rId2" Type="http://schemas.openxmlformats.org/officeDocument/2006/relationships/tags" Target="../tags/tag219.xml"/><Relationship Id="rId1" Type="http://schemas.openxmlformats.org/officeDocument/2006/relationships/tags" Target="../tags/tag218.xml"/></Relationships>
</file>

<file path=ppt/slides/_rels/slide13.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227.xml"/><Relationship Id="rId5" Type="http://schemas.openxmlformats.org/officeDocument/2006/relationships/tags" Target="../tags/tag226.xml"/><Relationship Id="rId4" Type="http://schemas.openxmlformats.org/officeDocument/2006/relationships/tags" Target="../tags/tag225.xml"/><Relationship Id="rId3" Type="http://schemas.openxmlformats.org/officeDocument/2006/relationships/tags" Target="../tags/tag224.xml"/><Relationship Id="rId2" Type="http://schemas.openxmlformats.org/officeDocument/2006/relationships/tags" Target="../tags/tag223.xml"/><Relationship Id="rId1" Type="http://schemas.openxmlformats.org/officeDocument/2006/relationships/image" Target="../media/image4.png"/></Relationships>
</file>

<file path=ppt/slides/_rels/slide14.xml.rels><?xml version="1.0" encoding="UTF-8" standalone="yes"?>
<Relationships xmlns="http://schemas.openxmlformats.org/package/2006/relationships"><Relationship Id="rId6" Type="http://schemas.openxmlformats.org/officeDocument/2006/relationships/slideLayout" Target="../slideLayouts/slideLayout20.xml"/><Relationship Id="rId5" Type="http://schemas.openxmlformats.org/officeDocument/2006/relationships/tags" Target="../tags/tag232.xml"/><Relationship Id="rId4" Type="http://schemas.openxmlformats.org/officeDocument/2006/relationships/tags" Target="../tags/tag231.xml"/><Relationship Id="rId3" Type="http://schemas.openxmlformats.org/officeDocument/2006/relationships/tags" Target="../tags/tag230.xml"/><Relationship Id="rId2" Type="http://schemas.openxmlformats.org/officeDocument/2006/relationships/tags" Target="../tags/tag229.xml"/><Relationship Id="rId1" Type="http://schemas.openxmlformats.org/officeDocument/2006/relationships/tags" Target="../tags/tag228.xml"/></Relationships>
</file>

<file path=ppt/slides/_rels/slide1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237.xml"/><Relationship Id="rId4" Type="http://schemas.openxmlformats.org/officeDocument/2006/relationships/tags" Target="../tags/tag236.xml"/><Relationship Id="rId3" Type="http://schemas.openxmlformats.org/officeDocument/2006/relationships/tags" Target="../tags/tag235.xml"/><Relationship Id="rId2" Type="http://schemas.openxmlformats.org/officeDocument/2006/relationships/tags" Target="../tags/tag234.xml"/><Relationship Id="rId1" Type="http://schemas.openxmlformats.org/officeDocument/2006/relationships/tags" Target="../tags/tag233.xml"/></Relationships>
</file>

<file path=ppt/slides/_rels/slide1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242.xml"/><Relationship Id="rId4" Type="http://schemas.openxmlformats.org/officeDocument/2006/relationships/tags" Target="../tags/tag241.xml"/><Relationship Id="rId3" Type="http://schemas.openxmlformats.org/officeDocument/2006/relationships/tags" Target="../tags/tag240.xml"/><Relationship Id="rId2" Type="http://schemas.openxmlformats.org/officeDocument/2006/relationships/tags" Target="../tags/tag239.xml"/><Relationship Id="rId1" Type="http://schemas.openxmlformats.org/officeDocument/2006/relationships/tags" Target="../tags/tag238.xml"/></Relationships>
</file>

<file path=ppt/slides/_rels/slide17.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247.xml"/><Relationship Id="rId4" Type="http://schemas.openxmlformats.org/officeDocument/2006/relationships/tags" Target="../tags/tag246.xml"/><Relationship Id="rId3" Type="http://schemas.openxmlformats.org/officeDocument/2006/relationships/tags" Target="../tags/tag245.xml"/><Relationship Id="rId2" Type="http://schemas.openxmlformats.org/officeDocument/2006/relationships/tags" Target="../tags/tag244.xml"/><Relationship Id="rId1" Type="http://schemas.openxmlformats.org/officeDocument/2006/relationships/tags" Target="../tags/tag243.xml"/></Relationships>
</file>

<file path=ppt/slides/_rels/slide18.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252.xml"/><Relationship Id="rId4" Type="http://schemas.openxmlformats.org/officeDocument/2006/relationships/tags" Target="../tags/tag251.xml"/><Relationship Id="rId3" Type="http://schemas.openxmlformats.org/officeDocument/2006/relationships/tags" Target="../tags/tag250.xml"/><Relationship Id="rId2" Type="http://schemas.openxmlformats.org/officeDocument/2006/relationships/tags" Target="../tags/tag249.xml"/><Relationship Id="rId1" Type="http://schemas.openxmlformats.org/officeDocument/2006/relationships/tags" Target="../tags/tag248.xml"/></Relationships>
</file>

<file path=ppt/slides/_rels/slide19.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257.xml"/><Relationship Id="rId4" Type="http://schemas.openxmlformats.org/officeDocument/2006/relationships/tags" Target="../tags/tag256.xml"/><Relationship Id="rId3" Type="http://schemas.openxmlformats.org/officeDocument/2006/relationships/tags" Target="../tags/tag255.xml"/><Relationship Id="rId2" Type="http://schemas.openxmlformats.org/officeDocument/2006/relationships/tags" Target="../tags/tag254.xml"/><Relationship Id="rId1" Type="http://schemas.openxmlformats.org/officeDocument/2006/relationships/tags" Target="../tags/tag253.xml"/></Relationships>
</file>

<file path=ppt/slides/_rels/slide20.xml.rels><?xml version="1.0" encoding="UTF-8" standalone="yes"?>
<Relationships xmlns="http://schemas.openxmlformats.org/package/2006/relationships"><Relationship Id="rId9" Type="http://schemas.openxmlformats.org/officeDocument/2006/relationships/tags" Target="../tags/tag261.xml"/><Relationship Id="rId8" Type="http://schemas.openxmlformats.org/officeDocument/2006/relationships/tags" Target="../tags/tag260.xml"/><Relationship Id="rId7" Type="http://schemas.openxmlformats.org/officeDocument/2006/relationships/tags" Target="../tags/tag25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 Id="rId3" Type="http://schemas.openxmlformats.org/officeDocument/2006/relationships/diagramLayout" Target="../diagrams/layout3.xml"/><Relationship Id="rId2" Type="http://schemas.openxmlformats.org/officeDocument/2006/relationships/diagramData" Target="../diagrams/data3.xml"/><Relationship Id="rId15" Type="http://schemas.openxmlformats.org/officeDocument/2006/relationships/slideLayout" Target="../slideLayouts/slideLayout2.xml"/><Relationship Id="rId14" Type="http://schemas.microsoft.com/office/2007/relationships/diagramDrawing" Target="../diagrams/drawing4.xml"/><Relationship Id="rId13" Type="http://schemas.openxmlformats.org/officeDocument/2006/relationships/diagramColors" Target="../diagrams/colors4.xml"/><Relationship Id="rId12" Type="http://schemas.openxmlformats.org/officeDocument/2006/relationships/diagramQuickStyle" Target="../diagrams/quickStyle4.xml"/><Relationship Id="rId11" Type="http://schemas.openxmlformats.org/officeDocument/2006/relationships/diagramLayout" Target="../diagrams/layout4.xml"/><Relationship Id="rId10" Type="http://schemas.openxmlformats.org/officeDocument/2006/relationships/diagramData" Target="../diagrams/data4.xml"/><Relationship Id="rId1" Type="http://schemas.openxmlformats.org/officeDocument/2006/relationships/tags" Target="../tags/tag258.xml"/></Relationships>
</file>

<file path=ppt/slides/_rels/slide21.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tags" Target="../tags/tag265.xml"/><Relationship Id="rId3" Type="http://schemas.openxmlformats.org/officeDocument/2006/relationships/tags" Target="../tags/tag264.xml"/><Relationship Id="rId2" Type="http://schemas.openxmlformats.org/officeDocument/2006/relationships/tags" Target="../tags/tag263.xml"/><Relationship Id="rId1" Type="http://schemas.openxmlformats.org/officeDocument/2006/relationships/tags" Target="../tags/tag262.xml"/></Relationships>
</file>

<file path=ppt/slides/_rels/slide2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269.xml"/><Relationship Id="rId3" Type="http://schemas.openxmlformats.org/officeDocument/2006/relationships/tags" Target="../tags/tag268.xml"/><Relationship Id="rId2" Type="http://schemas.openxmlformats.org/officeDocument/2006/relationships/tags" Target="../tags/tag267.xml"/><Relationship Id="rId1" Type="http://schemas.openxmlformats.org/officeDocument/2006/relationships/tags" Target="../tags/tag266.xml"/></Relationships>
</file>

<file path=ppt/slides/_rels/slide2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273.xml"/><Relationship Id="rId3" Type="http://schemas.openxmlformats.org/officeDocument/2006/relationships/tags" Target="../tags/tag272.xml"/><Relationship Id="rId2" Type="http://schemas.openxmlformats.org/officeDocument/2006/relationships/tags" Target="../tags/tag271.xml"/><Relationship Id="rId1" Type="http://schemas.openxmlformats.org/officeDocument/2006/relationships/tags" Target="../tags/tag270.xml"/></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277.xml"/><Relationship Id="rId3" Type="http://schemas.openxmlformats.org/officeDocument/2006/relationships/tags" Target="../tags/tag276.xml"/><Relationship Id="rId2" Type="http://schemas.openxmlformats.org/officeDocument/2006/relationships/tags" Target="../tags/tag275.xml"/><Relationship Id="rId1" Type="http://schemas.openxmlformats.org/officeDocument/2006/relationships/tags" Target="../tags/tag274.xml"/></Relationships>
</file>

<file path=ppt/slides/_rels/slide25.xml.rels><?xml version="1.0" encoding="UTF-8" standalone="yes"?>
<Relationships xmlns="http://schemas.openxmlformats.org/package/2006/relationships"><Relationship Id="rId9" Type="http://schemas.microsoft.com/office/2007/relationships/diagramDrawing" Target="../diagrams/drawing5.xml"/><Relationship Id="rId8" Type="http://schemas.openxmlformats.org/officeDocument/2006/relationships/diagramColors" Target="../diagrams/colors5.xml"/><Relationship Id="rId7" Type="http://schemas.openxmlformats.org/officeDocument/2006/relationships/diagramQuickStyle" Target="../diagrams/quickStyle5.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tags" Target="../tags/tag281.xml"/><Relationship Id="rId3" Type="http://schemas.openxmlformats.org/officeDocument/2006/relationships/tags" Target="../tags/tag280.xml"/><Relationship Id="rId2" Type="http://schemas.openxmlformats.org/officeDocument/2006/relationships/tags" Target="../tags/tag279.xml"/><Relationship Id="rId10" Type="http://schemas.openxmlformats.org/officeDocument/2006/relationships/slideLayout" Target="../slideLayouts/slideLayout2.xml"/><Relationship Id="rId1" Type="http://schemas.openxmlformats.org/officeDocument/2006/relationships/tags" Target="../tags/tag278.xml"/></Relationships>
</file>

<file path=ppt/slides/_rels/slide2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286.xml"/><Relationship Id="rId4" Type="http://schemas.openxmlformats.org/officeDocument/2006/relationships/tags" Target="../tags/tag285.xml"/><Relationship Id="rId3" Type="http://schemas.openxmlformats.org/officeDocument/2006/relationships/tags" Target="../tags/tag284.xml"/><Relationship Id="rId2" Type="http://schemas.openxmlformats.org/officeDocument/2006/relationships/tags" Target="../tags/tag283.xml"/><Relationship Id="rId1" Type="http://schemas.openxmlformats.org/officeDocument/2006/relationships/tags" Target="../tags/tag282.xml"/></Relationships>
</file>

<file path=ppt/slides/_rels/slide27.xml.rels><?xml version="1.0" encoding="UTF-8" standalone="yes"?>
<Relationships xmlns="http://schemas.openxmlformats.org/package/2006/relationships"><Relationship Id="rId9" Type="http://schemas.openxmlformats.org/officeDocument/2006/relationships/tags" Target="../tags/tag290.xml"/><Relationship Id="rId8" Type="http://schemas.openxmlformats.org/officeDocument/2006/relationships/tags" Target="../tags/tag289.xml"/><Relationship Id="rId7" Type="http://schemas.openxmlformats.org/officeDocument/2006/relationships/tags" Target="../tags/tag288.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 Id="rId3" Type="http://schemas.openxmlformats.org/officeDocument/2006/relationships/diagramLayout" Target="../diagrams/layout6.xml"/><Relationship Id="rId2" Type="http://schemas.openxmlformats.org/officeDocument/2006/relationships/diagramData" Target="../diagrams/data6.xml"/><Relationship Id="rId10" Type="http://schemas.openxmlformats.org/officeDocument/2006/relationships/slideLayout" Target="../slideLayouts/slideLayout2.xml"/><Relationship Id="rId1" Type="http://schemas.openxmlformats.org/officeDocument/2006/relationships/tags" Target="../tags/tag287.xml"/></Relationships>
</file>

<file path=ppt/slides/_rels/slide28.xml.rels><?xml version="1.0" encoding="UTF-8" standalone="yes"?>
<Relationships xmlns="http://schemas.openxmlformats.org/package/2006/relationships"><Relationship Id="rId6" Type="http://schemas.openxmlformats.org/officeDocument/2006/relationships/slideLayout" Target="../slideLayouts/slideLayout20.xml"/><Relationship Id="rId5" Type="http://schemas.openxmlformats.org/officeDocument/2006/relationships/tags" Target="../tags/tag295.xml"/><Relationship Id="rId4" Type="http://schemas.openxmlformats.org/officeDocument/2006/relationships/tags" Target="../tags/tag294.xml"/><Relationship Id="rId3" Type="http://schemas.openxmlformats.org/officeDocument/2006/relationships/tags" Target="../tags/tag293.xml"/><Relationship Id="rId2" Type="http://schemas.openxmlformats.org/officeDocument/2006/relationships/tags" Target="../tags/tag292.xml"/><Relationship Id="rId1" Type="http://schemas.openxmlformats.org/officeDocument/2006/relationships/tags" Target="../tags/tag291.xml"/></Relationships>
</file>

<file path=ppt/slides/_rels/slide29.xml.rels><?xml version="1.0" encoding="UTF-8" standalone="yes"?>
<Relationships xmlns="http://schemas.openxmlformats.org/package/2006/relationships"><Relationship Id="rId9" Type="http://schemas.openxmlformats.org/officeDocument/2006/relationships/tags" Target="../tags/tag299.xml"/><Relationship Id="rId8" Type="http://schemas.microsoft.com/office/2007/relationships/diagramDrawing" Target="../diagrams/drawing7.xml"/><Relationship Id="rId7" Type="http://schemas.openxmlformats.org/officeDocument/2006/relationships/diagramColors" Target="../diagrams/colors7.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 Id="rId3" Type="http://schemas.openxmlformats.org/officeDocument/2006/relationships/tags" Target="../tags/tag298.xml"/><Relationship Id="rId2" Type="http://schemas.openxmlformats.org/officeDocument/2006/relationships/tags" Target="../tags/tag297.xml"/><Relationship Id="rId11" Type="http://schemas.openxmlformats.org/officeDocument/2006/relationships/slideLayout" Target="../slideLayouts/slideLayout2.xml"/><Relationship Id="rId10" Type="http://schemas.openxmlformats.org/officeDocument/2006/relationships/tags" Target="../tags/tag300.xml"/><Relationship Id="rId1" Type="http://schemas.openxmlformats.org/officeDocument/2006/relationships/tags" Target="../tags/tag296.xml"/></Relationships>
</file>

<file path=ppt/slides/_rels/slide30.xml.rels><?xml version="1.0" encoding="UTF-8" standalone="yes"?>
<Relationships xmlns="http://schemas.openxmlformats.org/package/2006/relationships"><Relationship Id="rId6" Type="http://schemas.openxmlformats.org/officeDocument/2006/relationships/slideLayout" Target="../slideLayouts/slideLayout20.xml"/><Relationship Id="rId5" Type="http://schemas.openxmlformats.org/officeDocument/2006/relationships/tags" Target="../tags/tag305.xml"/><Relationship Id="rId4" Type="http://schemas.openxmlformats.org/officeDocument/2006/relationships/tags" Target="../tags/tag304.xml"/><Relationship Id="rId3" Type="http://schemas.openxmlformats.org/officeDocument/2006/relationships/tags" Target="../tags/tag303.xml"/><Relationship Id="rId2" Type="http://schemas.openxmlformats.org/officeDocument/2006/relationships/tags" Target="../tags/tag302.xml"/><Relationship Id="rId1" Type="http://schemas.openxmlformats.org/officeDocument/2006/relationships/tags" Target="../tags/tag301.xml"/></Relationships>
</file>

<file path=ppt/slides/_rels/slide31.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310.xml"/><Relationship Id="rId4" Type="http://schemas.openxmlformats.org/officeDocument/2006/relationships/tags" Target="../tags/tag309.xml"/><Relationship Id="rId3" Type="http://schemas.openxmlformats.org/officeDocument/2006/relationships/tags" Target="../tags/tag308.xml"/><Relationship Id="rId2" Type="http://schemas.openxmlformats.org/officeDocument/2006/relationships/tags" Target="../tags/tag307.xml"/><Relationship Id="rId1" Type="http://schemas.openxmlformats.org/officeDocument/2006/relationships/tags" Target="../tags/tag306.xml"/></Relationships>
</file>

<file path=ppt/slides/_rels/slide32.xml.rels><?xml version="1.0" encoding="UTF-8" standalone="yes"?>
<Relationships xmlns="http://schemas.openxmlformats.org/package/2006/relationships"><Relationship Id="rId9" Type="http://schemas.openxmlformats.org/officeDocument/2006/relationships/tags" Target="../tags/tag314.xml"/><Relationship Id="rId8" Type="http://schemas.microsoft.com/office/2007/relationships/diagramDrawing" Target="../diagrams/drawing8.xml"/><Relationship Id="rId7" Type="http://schemas.openxmlformats.org/officeDocument/2006/relationships/diagramColors" Target="../diagrams/colors8.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 Id="rId3" Type="http://schemas.openxmlformats.org/officeDocument/2006/relationships/tags" Target="../tags/tag313.xml"/><Relationship Id="rId2" Type="http://schemas.openxmlformats.org/officeDocument/2006/relationships/tags" Target="../tags/tag312.xml"/><Relationship Id="rId10" Type="http://schemas.openxmlformats.org/officeDocument/2006/relationships/slideLayout" Target="../slideLayouts/slideLayout2.xml"/><Relationship Id="rId1" Type="http://schemas.openxmlformats.org/officeDocument/2006/relationships/tags" Target="../tags/tag311.xml"/></Relationships>
</file>

<file path=ppt/slides/_rels/slide33.xml.rels><?xml version="1.0" encoding="UTF-8" standalone="yes"?>
<Relationships xmlns="http://schemas.openxmlformats.org/package/2006/relationships"><Relationship Id="rId9" Type="http://schemas.openxmlformats.org/officeDocument/2006/relationships/tags" Target="../tags/tag318.xml"/><Relationship Id="rId8" Type="http://schemas.microsoft.com/office/2007/relationships/diagramDrawing" Target="../diagrams/drawing9.xml"/><Relationship Id="rId7" Type="http://schemas.openxmlformats.org/officeDocument/2006/relationships/diagramColors" Target="../diagrams/colors9.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 Id="rId3" Type="http://schemas.openxmlformats.org/officeDocument/2006/relationships/tags" Target="../tags/tag317.xml"/><Relationship Id="rId2" Type="http://schemas.openxmlformats.org/officeDocument/2006/relationships/tags" Target="../tags/tag316.xml"/><Relationship Id="rId10" Type="http://schemas.openxmlformats.org/officeDocument/2006/relationships/slideLayout" Target="../slideLayouts/slideLayout2.xml"/><Relationship Id="rId1" Type="http://schemas.openxmlformats.org/officeDocument/2006/relationships/tags" Target="../tags/tag315.xml"/></Relationships>
</file>

<file path=ppt/slides/_rels/slide34.xml.rels><?xml version="1.0" encoding="UTF-8" standalone="yes"?>
<Relationships xmlns="http://schemas.openxmlformats.org/package/2006/relationships"><Relationship Id="rId9" Type="http://schemas.openxmlformats.org/officeDocument/2006/relationships/image" Target="../media/image6.png"/><Relationship Id="rId8" Type="http://schemas.microsoft.com/office/2007/relationships/diagramDrawing" Target="../diagrams/drawing10.xml"/><Relationship Id="rId7" Type="http://schemas.openxmlformats.org/officeDocument/2006/relationships/diagramColors" Target="../diagrams/colors10.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 Id="rId3" Type="http://schemas.openxmlformats.org/officeDocument/2006/relationships/tags" Target="../tags/tag321.xml"/><Relationship Id="rId2" Type="http://schemas.openxmlformats.org/officeDocument/2006/relationships/tags" Target="../tags/tag320.xml"/><Relationship Id="rId11" Type="http://schemas.openxmlformats.org/officeDocument/2006/relationships/slideLayout" Target="../slideLayouts/slideLayout2.xml"/><Relationship Id="rId10" Type="http://schemas.openxmlformats.org/officeDocument/2006/relationships/tags" Target="../tags/tag322.xml"/><Relationship Id="rId1" Type="http://schemas.openxmlformats.org/officeDocument/2006/relationships/tags" Target="../tags/tag319.xml"/></Relationships>
</file>

<file path=ppt/slides/_rels/slide35.xml.rels><?xml version="1.0" encoding="UTF-8" standalone="yes"?>
<Relationships xmlns="http://schemas.openxmlformats.org/package/2006/relationships"><Relationship Id="rId9" Type="http://schemas.microsoft.com/office/2007/relationships/diagramDrawing" Target="../diagrams/drawing11.xml"/><Relationship Id="rId8" Type="http://schemas.openxmlformats.org/officeDocument/2006/relationships/diagramColors" Target="../diagrams/colors11.xml"/><Relationship Id="rId7" Type="http://schemas.openxmlformats.org/officeDocument/2006/relationships/diagramQuickStyle" Target="../diagrams/quickStyle11.xml"/><Relationship Id="rId6" Type="http://schemas.openxmlformats.org/officeDocument/2006/relationships/diagramLayout" Target="../diagrams/layout11.xml"/><Relationship Id="rId5" Type="http://schemas.openxmlformats.org/officeDocument/2006/relationships/diagramData" Target="../diagrams/data11.xml"/><Relationship Id="rId4" Type="http://schemas.openxmlformats.org/officeDocument/2006/relationships/tags" Target="../tags/tag326.xml"/><Relationship Id="rId3" Type="http://schemas.openxmlformats.org/officeDocument/2006/relationships/tags" Target="../tags/tag325.xml"/><Relationship Id="rId2" Type="http://schemas.openxmlformats.org/officeDocument/2006/relationships/tags" Target="../tags/tag324.xml"/><Relationship Id="rId10" Type="http://schemas.openxmlformats.org/officeDocument/2006/relationships/slideLayout" Target="../slideLayouts/slideLayout2.xml"/><Relationship Id="rId1" Type="http://schemas.openxmlformats.org/officeDocument/2006/relationships/tags" Target="../tags/tag323.xml"/></Relationships>
</file>

<file path=ppt/slides/_rels/slide36.xml.rels><?xml version="1.0" encoding="UTF-8" standalone="yes"?>
<Relationships xmlns="http://schemas.openxmlformats.org/package/2006/relationships"><Relationship Id="rId9" Type="http://schemas.openxmlformats.org/officeDocument/2006/relationships/diagramData" Target="../diagrams/data13.xml"/><Relationship Id="rId8" Type="http://schemas.microsoft.com/office/2007/relationships/diagramDrawing" Target="../diagrams/drawing12.xml"/><Relationship Id="rId7" Type="http://schemas.openxmlformats.org/officeDocument/2006/relationships/diagramColors" Target="../diagrams/colors12.xml"/><Relationship Id="rId6" Type="http://schemas.openxmlformats.org/officeDocument/2006/relationships/diagramQuickStyle" Target="../diagrams/quickStyle12.xml"/><Relationship Id="rId5" Type="http://schemas.openxmlformats.org/officeDocument/2006/relationships/diagramLayout" Target="../diagrams/layout12.xml"/><Relationship Id="rId4" Type="http://schemas.openxmlformats.org/officeDocument/2006/relationships/diagramData" Target="../diagrams/data12.xml"/><Relationship Id="rId3" Type="http://schemas.openxmlformats.org/officeDocument/2006/relationships/tags" Target="../tags/tag329.xml"/><Relationship Id="rId2" Type="http://schemas.openxmlformats.org/officeDocument/2006/relationships/tags" Target="../tags/tag328.xml"/><Relationship Id="rId15" Type="http://schemas.openxmlformats.org/officeDocument/2006/relationships/slideLayout" Target="../slideLayouts/slideLayout2.xml"/><Relationship Id="rId14" Type="http://schemas.openxmlformats.org/officeDocument/2006/relationships/tags" Target="../tags/tag330.xml"/><Relationship Id="rId13" Type="http://schemas.microsoft.com/office/2007/relationships/diagramDrawing" Target="../diagrams/drawing13.xml"/><Relationship Id="rId12" Type="http://schemas.openxmlformats.org/officeDocument/2006/relationships/diagramColors" Target="../diagrams/colors13.xml"/><Relationship Id="rId11" Type="http://schemas.openxmlformats.org/officeDocument/2006/relationships/diagramQuickStyle" Target="../diagrams/quickStyle13.xml"/><Relationship Id="rId10" Type="http://schemas.openxmlformats.org/officeDocument/2006/relationships/diagramLayout" Target="../diagrams/layout13.xml"/><Relationship Id="rId1" Type="http://schemas.openxmlformats.org/officeDocument/2006/relationships/tags" Target="../tags/tag327.xml"/></Relationships>
</file>

<file path=ppt/slides/_rels/slide37.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335.xml"/><Relationship Id="rId4" Type="http://schemas.openxmlformats.org/officeDocument/2006/relationships/tags" Target="../tags/tag334.xml"/><Relationship Id="rId3" Type="http://schemas.openxmlformats.org/officeDocument/2006/relationships/tags" Target="../tags/tag333.xml"/><Relationship Id="rId2" Type="http://schemas.openxmlformats.org/officeDocument/2006/relationships/tags" Target="../tags/tag332.xml"/><Relationship Id="rId1" Type="http://schemas.openxmlformats.org/officeDocument/2006/relationships/tags" Target="../tags/tag331.xml"/></Relationships>
</file>

<file path=ppt/slides/_rels/slide38.xml.rels><?xml version="1.0" encoding="UTF-8" standalone="yes"?>
<Relationships xmlns="http://schemas.openxmlformats.org/package/2006/relationships"><Relationship Id="rId9" Type="http://schemas.openxmlformats.org/officeDocument/2006/relationships/tags" Target="../tags/tag339.xml"/><Relationship Id="rId8" Type="http://schemas.microsoft.com/office/2007/relationships/diagramDrawing" Target="../diagrams/drawing14.xml"/><Relationship Id="rId7" Type="http://schemas.openxmlformats.org/officeDocument/2006/relationships/diagramColors" Target="../diagrams/colors14.xml"/><Relationship Id="rId6" Type="http://schemas.openxmlformats.org/officeDocument/2006/relationships/diagramQuickStyle" Target="../diagrams/quickStyle14.xml"/><Relationship Id="rId5" Type="http://schemas.openxmlformats.org/officeDocument/2006/relationships/diagramLayout" Target="../diagrams/layout14.xml"/><Relationship Id="rId4" Type="http://schemas.openxmlformats.org/officeDocument/2006/relationships/diagramData" Target="../diagrams/data14.xml"/><Relationship Id="rId3" Type="http://schemas.openxmlformats.org/officeDocument/2006/relationships/tags" Target="../tags/tag338.xml"/><Relationship Id="rId2" Type="http://schemas.openxmlformats.org/officeDocument/2006/relationships/tags" Target="../tags/tag337.xml"/><Relationship Id="rId10" Type="http://schemas.openxmlformats.org/officeDocument/2006/relationships/slideLayout" Target="../slideLayouts/slideLayout2.xml"/><Relationship Id="rId1" Type="http://schemas.openxmlformats.org/officeDocument/2006/relationships/tags" Target="../tags/tag336.xml"/></Relationships>
</file>

<file path=ppt/slides/_rels/slide39.xml.rels><?xml version="1.0" encoding="UTF-8" standalone="yes"?>
<Relationships xmlns="http://schemas.openxmlformats.org/package/2006/relationships"><Relationship Id="rId9" Type="http://schemas.openxmlformats.org/officeDocument/2006/relationships/tags" Target="../tags/tag343.xml"/><Relationship Id="rId8" Type="http://schemas.microsoft.com/office/2007/relationships/diagramDrawing" Target="../diagrams/drawing15.xml"/><Relationship Id="rId7" Type="http://schemas.openxmlformats.org/officeDocument/2006/relationships/diagramColors" Target="../diagrams/colors15.xml"/><Relationship Id="rId6" Type="http://schemas.openxmlformats.org/officeDocument/2006/relationships/diagramQuickStyle" Target="../diagrams/quickStyle15.xml"/><Relationship Id="rId5" Type="http://schemas.openxmlformats.org/officeDocument/2006/relationships/diagramLayout" Target="../diagrams/layout15.xml"/><Relationship Id="rId4" Type="http://schemas.openxmlformats.org/officeDocument/2006/relationships/diagramData" Target="../diagrams/data15.xml"/><Relationship Id="rId3" Type="http://schemas.openxmlformats.org/officeDocument/2006/relationships/tags" Target="../tags/tag342.xml"/><Relationship Id="rId2" Type="http://schemas.openxmlformats.org/officeDocument/2006/relationships/tags" Target="../tags/tag341.xml"/><Relationship Id="rId10" Type="http://schemas.openxmlformats.org/officeDocument/2006/relationships/slideLayout" Target="../slideLayouts/slideLayout2.xml"/><Relationship Id="rId1" Type="http://schemas.openxmlformats.org/officeDocument/2006/relationships/tags" Target="../tags/tag340.xml"/></Relationships>
</file>

<file path=ppt/slides/_rels/slide40.xml.rels><?xml version="1.0" encoding="UTF-8" standalone="yes"?>
<Relationships xmlns="http://schemas.openxmlformats.org/package/2006/relationships"><Relationship Id="rId9" Type="http://schemas.openxmlformats.org/officeDocument/2006/relationships/tags" Target="../tags/tag347.xml"/><Relationship Id="rId8" Type="http://schemas.microsoft.com/office/2007/relationships/diagramDrawing" Target="../diagrams/drawing16.xml"/><Relationship Id="rId7" Type="http://schemas.openxmlformats.org/officeDocument/2006/relationships/diagramColors" Target="../diagrams/colors16.xml"/><Relationship Id="rId6" Type="http://schemas.openxmlformats.org/officeDocument/2006/relationships/diagramQuickStyle" Target="../diagrams/quickStyle16.xml"/><Relationship Id="rId5" Type="http://schemas.openxmlformats.org/officeDocument/2006/relationships/diagramLayout" Target="../diagrams/layout16.xml"/><Relationship Id="rId4" Type="http://schemas.openxmlformats.org/officeDocument/2006/relationships/diagramData" Target="../diagrams/data16.xml"/><Relationship Id="rId3" Type="http://schemas.openxmlformats.org/officeDocument/2006/relationships/tags" Target="../tags/tag346.xml"/><Relationship Id="rId2" Type="http://schemas.openxmlformats.org/officeDocument/2006/relationships/tags" Target="../tags/tag345.xml"/><Relationship Id="rId10" Type="http://schemas.openxmlformats.org/officeDocument/2006/relationships/slideLayout" Target="../slideLayouts/slideLayout2.xml"/><Relationship Id="rId1" Type="http://schemas.openxmlformats.org/officeDocument/2006/relationships/tags" Target="../tags/tag344.xml"/></Relationships>
</file>

<file path=ppt/slides/_rels/slide41.xml.rels><?xml version="1.0" encoding="UTF-8" standalone="yes"?>
<Relationships xmlns="http://schemas.openxmlformats.org/package/2006/relationships"><Relationship Id="rId9" Type="http://schemas.openxmlformats.org/officeDocument/2006/relationships/tags" Target="../tags/tag351.xml"/><Relationship Id="rId8" Type="http://schemas.microsoft.com/office/2007/relationships/diagramDrawing" Target="../diagrams/drawing17.xml"/><Relationship Id="rId7" Type="http://schemas.openxmlformats.org/officeDocument/2006/relationships/diagramColors" Target="../diagrams/colors17.xml"/><Relationship Id="rId6" Type="http://schemas.openxmlformats.org/officeDocument/2006/relationships/diagramQuickStyle" Target="../diagrams/quickStyle17.xml"/><Relationship Id="rId5" Type="http://schemas.openxmlformats.org/officeDocument/2006/relationships/diagramLayout" Target="../diagrams/layout17.xml"/><Relationship Id="rId4" Type="http://schemas.openxmlformats.org/officeDocument/2006/relationships/diagramData" Target="../diagrams/data17.xml"/><Relationship Id="rId3" Type="http://schemas.openxmlformats.org/officeDocument/2006/relationships/tags" Target="../tags/tag350.xml"/><Relationship Id="rId2" Type="http://schemas.openxmlformats.org/officeDocument/2006/relationships/tags" Target="../tags/tag349.xml"/><Relationship Id="rId10" Type="http://schemas.openxmlformats.org/officeDocument/2006/relationships/slideLayout" Target="../slideLayouts/slideLayout2.xml"/><Relationship Id="rId1" Type="http://schemas.openxmlformats.org/officeDocument/2006/relationships/tags" Target="../tags/tag348.xml"/></Relationships>
</file>

<file path=ppt/slides/_rels/slide42.xml.rels><?xml version="1.0" encoding="UTF-8" standalone="yes"?>
<Relationships xmlns="http://schemas.openxmlformats.org/package/2006/relationships"><Relationship Id="rId9" Type="http://schemas.openxmlformats.org/officeDocument/2006/relationships/tags" Target="../tags/tag355.xml"/><Relationship Id="rId8" Type="http://schemas.microsoft.com/office/2007/relationships/diagramDrawing" Target="../diagrams/drawing18.xml"/><Relationship Id="rId7" Type="http://schemas.openxmlformats.org/officeDocument/2006/relationships/diagramColors" Target="../diagrams/colors18.xml"/><Relationship Id="rId6" Type="http://schemas.openxmlformats.org/officeDocument/2006/relationships/diagramQuickStyle" Target="../diagrams/quickStyle18.xml"/><Relationship Id="rId5" Type="http://schemas.openxmlformats.org/officeDocument/2006/relationships/diagramLayout" Target="../diagrams/layout18.xml"/><Relationship Id="rId4" Type="http://schemas.openxmlformats.org/officeDocument/2006/relationships/diagramData" Target="../diagrams/data18.xml"/><Relationship Id="rId3" Type="http://schemas.openxmlformats.org/officeDocument/2006/relationships/tags" Target="../tags/tag354.xml"/><Relationship Id="rId2" Type="http://schemas.openxmlformats.org/officeDocument/2006/relationships/tags" Target="../tags/tag353.xml"/><Relationship Id="rId10" Type="http://schemas.openxmlformats.org/officeDocument/2006/relationships/slideLayout" Target="../slideLayouts/slideLayout2.xml"/><Relationship Id="rId1" Type="http://schemas.openxmlformats.org/officeDocument/2006/relationships/tags" Target="../tags/tag352.xml"/></Relationships>
</file>

<file path=ppt/slides/_rels/slide43.xml.rels><?xml version="1.0" encoding="UTF-8" standalone="yes"?>
<Relationships xmlns="http://schemas.openxmlformats.org/package/2006/relationships"><Relationship Id="rId9" Type="http://schemas.openxmlformats.org/officeDocument/2006/relationships/tags" Target="../tags/tag359.xml"/><Relationship Id="rId8" Type="http://schemas.microsoft.com/office/2007/relationships/diagramDrawing" Target="../diagrams/drawing19.xml"/><Relationship Id="rId7" Type="http://schemas.openxmlformats.org/officeDocument/2006/relationships/diagramColors" Target="../diagrams/colors19.xml"/><Relationship Id="rId6" Type="http://schemas.openxmlformats.org/officeDocument/2006/relationships/diagramQuickStyle" Target="../diagrams/quickStyle19.xml"/><Relationship Id="rId5" Type="http://schemas.openxmlformats.org/officeDocument/2006/relationships/diagramLayout" Target="../diagrams/layout19.xml"/><Relationship Id="rId4" Type="http://schemas.openxmlformats.org/officeDocument/2006/relationships/diagramData" Target="../diagrams/data19.xml"/><Relationship Id="rId3" Type="http://schemas.openxmlformats.org/officeDocument/2006/relationships/tags" Target="../tags/tag358.xml"/><Relationship Id="rId2" Type="http://schemas.openxmlformats.org/officeDocument/2006/relationships/tags" Target="../tags/tag357.xml"/><Relationship Id="rId10" Type="http://schemas.openxmlformats.org/officeDocument/2006/relationships/slideLayout" Target="../slideLayouts/slideLayout2.xml"/><Relationship Id="rId1" Type="http://schemas.openxmlformats.org/officeDocument/2006/relationships/tags" Target="../tags/tag356.xml"/></Relationships>
</file>

<file path=ppt/slides/_rels/slide44.xml.rels><?xml version="1.0" encoding="UTF-8" standalone="yes"?>
<Relationships xmlns="http://schemas.openxmlformats.org/package/2006/relationships"><Relationship Id="rId6" Type="http://schemas.openxmlformats.org/officeDocument/2006/relationships/slideLayout" Target="../slideLayouts/slideLayout20.xml"/><Relationship Id="rId5" Type="http://schemas.openxmlformats.org/officeDocument/2006/relationships/tags" Target="../tags/tag364.xml"/><Relationship Id="rId4" Type="http://schemas.openxmlformats.org/officeDocument/2006/relationships/tags" Target="../tags/tag363.xml"/><Relationship Id="rId3" Type="http://schemas.openxmlformats.org/officeDocument/2006/relationships/tags" Target="../tags/tag362.xml"/><Relationship Id="rId2" Type="http://schemas.openxmlformats.org/officeDocument/2006/relationships/tags" Target="../tags/tag361.xml"/><Relationship Id="rId1" Type="http://schemas.openxmlformats.org/officeDocument/2006/relationships/tags" Target="../tags/tag360.xml"/></Relationships>
</file>

<file path=ppt/slides/_rels/slide45.xml.rels><?xml version="1.0" encoding="UTF-8" standalone="yes"?>
<Relationships xmlns="http://schemas.openxmlformats.org/package/2006/relationships"><Relationship Id="rId9" Type="http://schemas.openxmlformats.org/officeDocument/2006/relationships/tags" Target="../tags/tag368.xml"/><Relationship Id="rId8" Type="http://schemas.microsoft.com/office/2007/relationships/diagramDrawing" Target="../diagrams/drawing20.xml"/><Relationship Id="rId7" Type="http://schemas.openxmlformats.org/officeDocument/2006/relationships/diagramColors" Target="../diagrams/colors20.xml"/><Relationship Id="rId6" Type="http://schemas.openxmlformats.org/officeDocument/2006/relationships/diagramQuickStyle" Target="../diagrams/quickStyle20.xml"/><Relationship Id="rId5" Type="http://schemas.openxmlformats.org/officeDocument/2006/relationships/diagramLayout" Target="../diagrams/layout20.xml"/><Relationship Id="rId4" Type="http://schemas.openxmlformats.org/officeDocument/2006/relationships/diagramData" Target="../diagrams/data20.xml"/><Relationship Id="rId3" Type="http://schemas.openxmlformats.org/officeDocument/2006/relationships/tags" Target="../tags/tag367.xml"/><Relationship Id="rId2" Type="http://schemas.openxmlformats.org/officeDocument/2006/relationships/tags" Target="../tags/tag366.xml"/><Relationship Id="rId10" Type="http://schemas.openxmlformats.org/officeDocument/2006/relationships/slideLayout" Target="../slideLayouts/slideLayout2.xml"/><Relationship Id="rId1" Type="http://schemas.openxmlformats.org/officeDocument/2006/relationships/tags" Target="../tags/tag365.xml"/></Relationships>
</file>

<file path=ppt/slides/_rels/slide4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372.xml"/><Relationship Id="rId3" Type="http://schemas.openxmlformats.org/officeDocument/2006/relationships/tags" Target="../tags/tag371.xml"/><Relationship Id="rId2" Type="http://schemas.openxmlformats.org/officeDocument/2006/relationships/tags" Target="../tags/tag370.xml"/><Relationship Id="rId1" Type="http://schemas.openxmlformats.org/officeDocument/2006/relationships/tags" Target="../tags/tag369.xml"/></Relationships>
</file>

<file path=ppt/slides/_rels/slide47.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8.png"/><Relationship Id="rId6" Type="http://schemas.openxmlformats.org/officeDocument/2006/relationships/tags" Target="../tags/tag377.xml"/><Relationship Id="rId5" Type="http://schemas.openxmlformats.org/officeDocument/2006/relationships/image" Target="../media/image7.png"/><Relationship Id="rId4" Type="http://schemas.openxmlformats.org/officeDocument/2006/relationships/tags" Target="../tags/tag376.xml"/><Relationship Id="rId3" Type="http://schemas.openxmlformats.org/officeDocument/2006/relationships/tags" Target="../tags/tag375.xml"/><Relationship Id="rId2" Type="http://schemas.openxmlformats.org/officeDocument/2006/relationships/tags" Target="../tags/tag374.xml"/><Relationship Id="rId1" Type="http://schemas.openxmlformats.org/officeDocument/2006/relationships/tags" Target="../tags/tag373.xml"/></Relationships>
</file>

<file path=ppt/slides/_rels/slide48.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8.png"/><Relationship Id="rId6" Type="http://schemas.openxmlformats.org/officeDocument/2006/relationships/tags" Target="../tags/tag382.xml"/><Relationship Id="rId5" Type="http://schemas.openxmlformats.org/officeDocument/2006/relationships/image" Target="../media/image7.png"/><Relationship Id="rId4" Type="http://schemas.openxmlformats.org/officeDocument/2006/relationships/tags" Target="../tags/tag381.xml"/><Relationship Id="rId3" Type="http://schemas.openxmlformats.org/officeDocument/2006/relationships/tags" Target="../tags/tag380.xml"/><Relationship Id="rId2" Type="http://schemas.openxmlformats.org/officeDocument/2006/relationships/tags" Target="../tags/tag379.xml"/><Relationship Id="rId1" Type="http://schemas.openxmlformats.org/officeDocument/2006/relationships/tags" Target="../tags/tag378.xml"/></Relationships>
</file>

<file path=ppt/slides/_rels/slide49.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tags" Target="../tags/tag386.xml"/><Relationship Id="rId4" Type="http://schemas.openxmlformats.org/officeDocument/2006/relationships/image" Target="../media/image7.png"/><Relationship Id="rId3" Type="http://schemas.openxmlformats.org/officeDocument/2006/relationships/tags" Target="../tags/tag385.xml"/><Relationship Id="rId2" Type="http://schemas.openxmlformats.org/officeDocument/2006/relationships/tags" Target="../tags/tag384.xml"/><Relationship Id="rId1" Type="http://schemas.openxmlformats.org/officeDocument/2006/relationships/tags" Target="../tags/tag383.xml"/></Relationships>
</file>

<file path=ppt/slides/_rels/slide50.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tags" Target="../tags/tag390.xml"/><Relationship Id="rId4" Type="http://schemas.openxmlformats.org/officeDocument/2006/relationships/image" Target="../media/image7.png"/><Relationship Id="rId3" Type="http://schemas.openxmlformats.org/officeDocument/2006/relationships/tags" Target="../tags/tag389.xml"/><Relationship Id="rId2" Type="http://schemas.openxmlformats.org/officeDocument/2006/relationships/tags" Target="../tags/tag388.xml"/><Relationship Id="rId1" Type="http://schemas.openxmlformats.org/officeDocument/2006/relationships/tags" Target="../tags/tag387.xml"/></Relationships>
</file>

<file path=ppt/slides/_rels/slide51.xml.rels><?xml version="1.0" encoding="UTF-8" standalone="yes"?>
<Relationships xmlns="http://schemas.openxmlformats.org/package/2006/relationships"><Relationship Id="rId9" Type="http://schemas.openxmlformats.org/officeDocument/2006/relationships/tags" Target="../tags/tag394.xml"/><Relationship Id="rId8" Type="http://schemas.microsoft.com/office/2007/relationships/diagramDrawing" Target="../diagrams/drawing21.xml"/><Relationship Id="rId7" Type="http://schemas.openxmlformats.org/officeDocument/2006/relationships/diagramColors" Target="../diagrams/colors21.xml"/><Relationship Id="rId6" Type="http://schemas.openxmlformats.org/officeDocument/2006/relationships/diagramQuickStyle" Target="../diagrams/quickStyle21.xml"/><Relationship Id="rId5" Type="http://schemas.openxmlformats.org/officeDocument/2006/relationships/diagramLayout" Target="../diagrams/layout21.xml"/><Relationship Id="rId4" Type="http://schemas.openxmlformats.org/officeDocument/2006/relationships/diagramData" Target="../diagrams/data21.xml"/><Relationship Id="rId3" Type="http://schemas.openxmlformats.org/officeDocument/2006/relationships/tags" Target="../tags/tag393.xml"/><Relationship Id="rId2" Type="http://schemas.openxmlformats.org/officeDocument/2006/relationships/tags" Target="../tags/tag392.xml"/><Relationship Id="rId10" Type="http://schemas.openxmlformats.org/officeDocument/2006/relationships/slideLayout" Target="../slideLayouts/slideLayout2.xml"/><Relationship Id="rId1" Type="http://schemas.openxmlformats.org/officeDocument/2006/relationships/tags" Target="../tags/tag391.xml"/></Relationships>
</file>

<file path=ppt/slides/_rels/slide5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398.xml"/><Relationship Id="rId3" Type="http://schemas.openxmlformats.org/officeDocument/2006/relationships/tags" Target="../tags/tag397.xml"/><Relationship Id="rId2" Type="http://schemas.openxmlformats.org/officeDocument/2006/relationships/tags" Target="../tags/tag396.xml"/><Relationship Id="rId1" Type="http://schemas.openxmlformats.org/officeDocument/2006/relationships/tags" Target="../tags/tag395.xml"/></Relationships>
</file>

<file path=ppt/slides/_rels/slide53.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10.png"/><Relationship Id="rId6" Type="http://schemas.openxmlformats.org/officeDocument/2006/relationships/tags" Target="../tags/tag403.xml"/><Relationship Id="rId5" Type="http://schemas.openxmlformats.org/officeDocument/2006/relationships/image" Target="../media/image9.png"/><Relationship Id="rId4" Type="http://schemas.openxmlformats.org/officeDocument/2006/relationships/tags" Target="../tags/tag402.xml"/><Relationship Id="rId3" Type="http://schemas.openxmlformats.org/officeDocument/2006/relationships/tags" Target="../tags/tag401.xml"/><Relationship Id="rId2" Type="http://schemas.openxmlformats.org/officeDocument/2006/relationships/tags" Target="../tags/tag400.xml"/><Relationship Id="rId1" Type="http://schemas.openxmlformats.org/officeDocument/2006/relationships/tags" Target="../tags/tag399.xml"/></Relationships>
</file>

<file path=ppt/slides/_rels/slide54.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10.png"/><Relationship Id="rId6" Type="http://schemas.openxmlformats.org/officeDocument/2006/relationships/tags" Target="../tags/tag408.xml"/><Relationship Id="rId5" Type="http://schemas.openxmlformats.org/officeDocument/2006/relationships/image" Target="../media/image9.png"/><Relationship Id="rId4" Type="http://schemas.openxmlformats.org/officeDocument/2006/relationships/tags" Target="../tags/tag407.xml"/><Relationship Id="rId3" Type="http://schemas.openxmlformats.org/officeDocument/2006/relationships/tags" Target="../tags/tag406.xml"/><Relationship Id="rId2" Type="http://schemas.openxmlformats.org/officeDocument/2006/relationships/tags" Target="../tags/tag405.xml"/><Relationship Id="rId1" Type="http://schemas.openxmlformats.org/officeDocument/2006/relationships/tags" Target="../tags/tag404.xml"/></Relationships>
</file>

<file path=ppt/slides/_rels/slide55.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10.png"/><Relationship Id="rId6" Type="http://schemas.openxmlformats.org/officeDocument/2006/relationships/tags" Target="../tags/tag413.xml"/><Relationship Id="rId5" Type="http://schemas.openxmlformats.org/officeDocument/2006/relationships/image" Target="../media/image9.png"/><Relationship Id="rId4" Type="http://schemas.openxmlformats.org/officeDocument/2006/relationships/tags" Target="../tags/tag412.xml"/><Relationship Id="rId3" Type="http://schemas.openxmlformats.org/officeDocument/2006/relationships/tags" Target="../tags/tag411.xml"/><Relationship Id="rId2" Type="http://schemas.openxmlformats.org/officeDocument/2006/relationships/tags" Target="../tags/tag410.xml"/><Relationship Id="rId1" Type="http://schemas.openxmlformats.org/officeDocument/2006/relationships/tags" Target="../tags/tag409.xml"/></Relationships>
</file>

<file path=ppt/slides/_rels/slide56.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10.png"/><Relationship Id="rId6" Type="http://schemas.openxmlformats.org/officeDocument/2006/relationships/tags" Target="../tags/tag418.xml"/><Relationship Id="rId5" Type="http://schemas.openxmlformats.org/officeDocument/2006/relationships/image" Target="../media/image9.png"/><Relationship Id="rId4" Type="http://schemas.openxmlformats.org/officeDocument/2006/relationships/tags" Target="../tags/tag417.xml"/><Relationship Id="rId3" Type="http://schemas.openxmlformats.org/officeDocument/2006/relationships/tags" Target="../tags/tag416.xml"/><Relationship Id="rId2" Type="http://schemas.openxmlformats.org/officeDocument/2006/relationships/tags" Target="../tags/tag415.xml"/><Relationship Id="rId1" Type="http://schemas.openxmlformats.org/officeDocument/2006/relationships/tags" Target="../tags/tag414.xml"/></Relationships>
</file>

<file path=ppt/slides/_rels/slide57.xml.rels><?xml version="1.0" encoding="UTF-8" standalone="yes"?>
<Relationships xmlns="http://schemas.openxmlformats.org/package/2006/relationships"><Relationship Id="rId9" Type="http://schemas.openxmlformats.org/officeDocument/2006/relationships/tags" Target="../tags/tag422.xml"/><Relationship Id="rId8" Type="http://schemas.microsoft.com/office/2007/relationships/diagramDrawing" Target="../diagrams/drawing22.xml"/><Relationship Id="rId7" Type="http://schemas.openxmlformats.org/officeDocument/2006/relationships/diagramColors" Target="../diagrams/colors22.xml"/><Relationship Id="rId6" Type="http://schemas.openxmlformats.org/officeDocument/2006/relationships/diagramQuickStyle" Target="../diagrams/quickStyle22.xml"/><Relationship Id="rId5" Type="http://schemas.openxmlformats.org/officeDocument/2006/relationships/diagramLayout" Target="../diagrams/layout22.xml"/><Relationship Id="rId4" Type="http://schemas.openxmlformats.org/officeDocument/2006/relationships/diagramData" Target="../diagrams/data22.xml"/><Relationship Id="rId3" Type="http://schemas.openxmlformats.org/officeDocument/2006/relationships/tags" Target="../tags/tag421.xml"/><Relationship Id="rId2" Type="http://schemas.openxmlformats.org/officeDocument/2006/relationships/tags" Target="../tags/tag420.xml"/><Relationship Id="rId10" Type="http://schemas.openxmlformats.org/officeDocument/2006/relationships/slideLayout" Target="../slideLayouts/slideLayout2.xml"/><Relationship Id="rId1" Type="http://schemas.openxmlformats.org/officeDocument/2006/relationships/tags" Target="../tags/tag419.xml"/></Relationships>
</file>

<file path=ppt/slides/_rels/slide5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426.xml"/><Relationship Id="rId3" Type="http://schemas.openxmlformats.org/officeDocument/2006/relationships/tags" Target="../tags/tag425.xml"/><Relationship Id="rId2" Type="http://schemas.openxmlformats.org/officeDocument/2006/relationships/tags" Target="../tags/tag424.xml"/><Relationship Id="rId1" Type="http://schemas.openxmlformats.org/officeDocument/2006/relationships/tags" Target="../tags/tag423.xml"/></Relationships>
</file>

<file path=ppt/slides/_rels/slide59.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431.xml"/><Relationship Id="rId5" Type="http://schemas.openxmlformats.org/officeDocument/2006/relationships/tags" Target="../tags/tag430.xml"/><Relationship Id="rId4" Type="http://schemas.openxmlformats.org/officeDocument/2006/relationships/tags" Target="../tags/tag429.xml"/><Relationship Id="rId3" Type="http://schemas.openxmlformats.org/officeDocument/2006/relationships/tags" Target="../tags/tag428.xml"/><Relationship Id="rId2" Type="http://schemas.openxmlformats.org/officeDocument/2006/relationships/tags" Target="../tags/tag427.xml"/><Relationship Id="rId1" Type="http://schemas.openxmlformats.org/officeDocument/2006/relationships/image" Target="../media/image11.png"/></Relationships>
</file>

<file path=ppt/slides/_rels/slide60.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436.xml"/><Relationship Id="rId5" Type="http://schemas.openxmlformats.org/officeDocument/2006/relationships/tags" Target="../tags/tag435.xml"/><Relationship Id="rId4" Type="http://schemas.openxmlformats.org/officeDocument/2006/relationships/tags" Target="../tags/tag434.xml"/><Relationship Id="rId3" Type="http://schemas.openxmlformats.org/officeDocument/2006/relationships/tags" Target="../tags/tag433.xml"/><Relationship Id="rId2" Type="http://schemas.openxmlformats.org/officeDocument/2006/relationships/tags" Target="../tags/tag432.xml"/><Relationship Id="rId1" Type="http://schemas.openxmlformats.org/officeDocument/2006/relationships/image" Target="../media/image11.png"/></Relationships>
</file>

<file path=ppt/slides/_rels/slide61.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441.xml"/><Relationship Id="rId5" Type="http://schemas.openxmlformats.org/officeDocument/2006/relationships/tags" Target="../tags/tag440.xml"/><Relationship Id="rId4" Type="http://schemas.openxmlformats.org/officeDocument/2006/relationships/tags" Target="../tags/tag439.xml"/><Relationship Id="rId3" Type="http://schemas.openxmlformats.org/officeDocument/2006/relationships/tags" Target="../tags/tag438.xml"/><Relationship Id="rId2" Type="http://schemas.openxmlformats.org/officeDocument/2006/relationships/tags" Target="../tags/tag437.xml"/><Relationship Id="rId1" Type="http://schemas.openxmlformats.org/officeDocument/2006/relationships/image" Target="../media/image11.png"/></Relationships>
</file>

<file path=ppt/slides/_rels/slide62.xml.rels><?xml version="1.0" encoding="UTF-8" standalone="yes"?>
<Relationships xmlns="http://schemas.openxmlformats.org/package/2006/relationships"><Relationship Id="rId9" Type="http://schemas.openxmlformats.org/officeDocument/2006/relationships/tags" Target="../tags/tag445.xml"/><Relationship Id="rId8" Type="http://schemas.microsoft.com/office/2007/relationships/diagramDrawing" Target="../diagrams/drawing23.xml"/><Relationship Id="rId7" Type="http://schemas.openxmlformats.org/officeDocument/2006/relationships/diagramColors" Target="../diagrams/colors23.xml"/><Relationship Id="rId6" Type="http://schemas.openxmlformats.org/officeDocument/2006/relationships/diagramQuickStyle" Target="../diagrams/quickStyle23.xml"/><Relationship Id="rId5" Type="http://schemas.openxmlformats.org/officeDocument/2006/relationships/diagramLayout" Target="../diagrams/layout23.xml"/><Relationship Id="rId4" Type="http://schemas.openxmlformats.org/officeDocument/2006/relationships/diagramData" Target="../diagrams/data23.xml"/><Relationship Id="rId3" Type="http://schemas.openxmlformats.org/officeDocument/2006/relationships/tags" Target="../tags/tag444.xml"/><Relationship Id="rId2" Type="http://schemas.openxmlformats.org/officeDocument/2006/relationships/tags" Target="../tags/tag443.xml"/><Relationship Id="rId10" Type="http://schemas.openxmlformats.org/officeDocument/2006/relationships/slideLayout" Target="../slideLayouts/slideLayout2.xml"/><Relationship Id="rId1" Type="http://schemas.openxmlformats.org/officeDocument/2006/relationships/tags" Target="../tags/tag442.xml"/></Relationships>
</file>

<file path=ppt/slides/_rels/slide6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449.xml"/><Relationship Id="rId3" Type="http://schemas.openxmlformats.org/officeDocument/2006/relationships/tags" Target="../tags/tag448.xml"/><Relationship Id="rId2" Type="http://schemas.openxmlformats.org/officeDocument/2006/relationships/tags" Target="../tags/tag447.xml"/><Relationship Id="rId1" Type="http://schemas.openxmlformats.org/officeDocument/2006/relationships/tags" Target="../tags/tag446.xml"/></Relationships>
</file>

<file path=ppt/slides/_rels/slide64.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454.xml"/><Relationship Id="rId5" Type="http://schemas.openxmlformats.org/officeDocument/2006/relationships/tags" Target="../tags/tag453.xml"/><Relationship Id="rId4" Type="http://schemas.openxmlformats.org/officeDocument/2006/relationships/tags" Target="../tags/tag452.xml"/><Relationship Id="rId3" Type="http://schemas.openxmlformats.org/officeDocument/2006/relationships/tags" Target="../tags/tag451.xml"/><Relationship Id="rId2" Type="http://schemas.openxmlformats.org/officeDocument/2006/relationships/tags" Target="../tags/tag450.xml"/><Relationship Id="rId1" Type="http://schemas.openxmlformats.org/officeDocument/2006/relationships/image" Target="../media/image12.png"/></Relationships>
</file>

<file path=ppt/slides/_rels/slide65.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459.xml"/><Relationship Id="rId5" Type="http://schemas.openxmlformats.org/officeDocument/2006/relationships/tags" Target="../tags/tag458.xml"/><Relationship Id="rId4" Type="http://schemas.openxmlformats.org/officeDocument/2006/relationships/tags" Target="../tags/tag457.xml"/><Relationship Id="rId3" Type="http://schemas.openxmlformats.org/officeDocument/2006/relationships/tags" Target="../tags/tag456.xml"/><Relationship Id="rId2" Type="http://schemas.openxmlformats.org/officeDocument/2006/relationships/tags" Target="../tags/tag455.xml"/><Relationship Id="rId1" Type="http://schemas.openxmlformats.org/officeDocument/2006/relationships/image" Target="../media/image12.png"/></Relationships>
</file>

<file path=ppt/slides/_rels/slide66.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2.xml"/><Relationship Id="rId5" Type="http://schemas.openxmlformats.org/officeDocument/2006/relationships/tags" Target="../tags/tag464.xml"/><Relationship Id="rId4" Type="http://schemas.openxmlformats.org/officeDocument/2006/relationships/tags" Target="../tags/tag463.xml"/><Relationship Id="rId3" Type="http://schemas.openxmlformats.org/officeDocument/2006/relationships/tags" Target="../tags/tag462.xml"/><Relationship Id="rId2" Type="http://schemas.openxmlformats.org/officeDocument/2006/relationships/tags" Target="../tags/tag461.xml"/><Relationship Id="rId1" Type="http://schemas.openxmlformats.org/officeDocument/2006/relationships/tags" Target="../tags/tag460.xml"/></Relationships>
</file>

<file path=ppt/slides/_rels/slide67.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469.xml"/><Relationship Id="rId4" Type="http://schemas.openxmlformats.org/officeDocument/2006/relationships/tags" Target="../tags/tag468.xml"/><Relationship Id="rId3" Type="http://schemas.openxmlformats.org/officeDocument/2006/relationships/tags" Target="../tags/tag467.xml"/><Relationship Id="rId2" Type="http://schemas.openxmlformats.org/officeDocument/2006/relationships/tags" Target="../tags/tag466.xml"/><Relationship Id="rId1" Type="http://schemas.openxmlformats.org/officeDocument/2006/relationships/tags" Target="../tags/tag465.xml"/></Relationships>
</file>

<file path=ppt/slides/_rels/slide68.xml.rels><?xml version="1.0" encoding="UTF-8" standalone="yes"?>
<Relationships xmlns="http://schemas.openxmlformats.org/package/2006/relationships"><Relationship Id="rId9" Type="http://schemas.openxmlformats.org/officeDocument/2006/relationships/tags" Target="../tags/tag473.xml"/><Relationship Id="rId8" Type="http://schemas.microsoft.com/office/2007/relationships/diagramDrawing" Target="../diagrams/drawing24.xml"/><Relationship Id="rId7" Type="http://schemas.openxmlformats.org/officeDocument/2006/relationships/diagramColors" Target="../diagrams/colors24.xml"/><Relationship Id="rId6" Type="http://schemas.openxmlformats.org/officeDocument/2006/relationships/diagramQuickStyle" Target="../diagrams/quickStyle24.xml"/><Relationship Id="rId5" Type="http://schemas.openxmlformats.org/officeDocument/2006/relationships/diagramLayout" Target="../diagrams/layout24.xml"/><Relationship Id="rId4" Type="http://schemas.openxmlformats.org/officeDocument/2006/relationships/diagramData" Target="../diagrams/data24.xml"/><Relationship Id="rId3" Type="http://schemas.openxmlformats.org/officeDocument/2006/relationships/tags" Target="../tags/tag472.xml"/><Relationship Id="rId2" Type="http://schemas.openxmlformats.org/officeDocument/2006/relationships/tags" Target="../tags/tag471.xml"/><Relationship Id="rId10" Type="http://schemas.openxmlformats.org/officeDocument/2006/relationships/slideLayout" Target="../slideLayouts/slideLayout2.xml"/><Relationship Id="rId1" Type="http://schemas.openxmlformats.org/officeDocument/2006/relationships/tags" Target="../tags/tag470.xml"/></Relationships>
</file>

<file path=ppt/slides/_rels/slide69.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478.xml"/><Relationship Id="rId4" Type="http://schemas.openxmlformats.org/officeDocument/2006/relationships/tags" Target="../tags/tag477.xml"/><Relationship Id="rId3" Type="http://schemas.openxmlformats.org/officeDocument/2006/relationships/tags" Target="../tags/tag476.xml"/><Relationship Id="rId2" Type="http://schemas.openxmlformats.org/officeDocument/2006/relationships/tags" Target="../tags/tag475.xml"/><Relationship Id="rId1" Type="http://schemas.openxmlformats.org/officeDocument/2006/relationships/tags" Target="../tags/tag474.xml"/></Relationships>
</file>

<file path=ppt/slides/_rels/slide70.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14.png"/><Relationship Id="rId6" Type="http://schemas.openxmlformats.org/officeDocument/2006/relationships/tags" Target="../tags/tag483.xml"/><Relationship Id="rId5" Type="http://schemas.openxmlformats.org/officeDocument/2006/relationships/tags" Target="../tags/tag482.xml"/><Relationship Id="rId4" Type="http://schemas.openxmlformats.org/officeDocument/2006/relationships/tags" Target="../tags/tag481.xml"/><Relationship Id="rId3" Type="http://schemas.openxmlformats.org/officeDocument/2006/relationships/tags" Target="../tags/tag480.xml"/><Relationship Id="rId2" Type="http://schemas.openxmlformats.org/officeDocument/2006/relationships/tags" Target="../tags/tag479.xml"/><Relationship Id="rId1" Type="http://schemas.openxmlformats.org/officeDocument/2006/relationships/image" Target="../media/image13.png"/></Relationships>
</file>

<file path=ppt/slides/_rels/slide71.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14.png"/><Relationship Id="rId6" Type="http://schemas.openxmlformats.org/officeDocument/2006/relationships/tags" Target="../tags/tag488.xml"/><Relationship Id="rId5" Type="http://schemas.openxmlformats.org/officeDocument/2006/relationships/tags" Target="../tags/tag487.xml"/><Relationship Id="rId4" Type="http://schemas.openxmlformats.org/officeDocument/2006/relationships/tags" Target="../tags/tag486.xml"/><Relationship Id="rId3" Type="http://schemas.openxmlformats.org/officeDocument/2006/relationships/tags" Target="../tags/tag485.xml"/><Relationship Id="rId2" Type="http://schemas.openxmlformats.org/officeDocument/2006/relationships/tags" Target="../tags/tag484.xml"/><Relationship Id="rId1" Type="http://schemas.openxmlformats.org/officeDocument/2006/relationships/image" Target="../media/image13.png"/></Relationships>
</file>

<file path=ppt/slides/_rels/slide72.xml.rels><?xml version="1.0" encoding="UTF-8" standalone="yes"?>
<Relationships xmlns="http://schemas.openxmlformats.org/package/2006/relationships"><Relationship Id="rId9" Type="http://schemas.openxmlformats.org/officeDocument/2006/relationships/tags" Target="../tags/tag492.xml"/><Relationship Id="rId8" Type="http://schemas.microsoft.com/office/2007/relationships/diagramDrawing" Target="../diagrams/drawing25.xml"/><Relationship Id="rId7" Type="http://schemas.openxmlformats.org/officeDocument/2006/relationships/diagramColors" Target="../diagrams/colors25.xml"/><Relationship Id="rId6" Type="http://schemas.openxmlformats.org/officeDocument/2006/relationships/diagramQuickStyle" Target="../diagrams/quickStyle25.xml"/><Relationship Id="rId5" Type="http://schemas.openxmlformats.org/officeDocument/2006/relationships/diagramLayout" Target="../diagrams/layout25.xml"/><Relationship Id="rId4" Type="http://schemas.openxmlformats.org/officeDocument/2006/relationships/diagramData" Target="../diagrams/data25.xml"/><Relationship Id="rId3" Type="http://schemas.openxmlformats.org/officeDocument/2006/relationships/tags" Target="../tags/tag491.xml"/><Relationship Id="rId2" Type="http://schemas.openxmlformats.org/officeDocument/2006/relationships/tags" Target="../tags/tag490.xml"/><Relationship Id="rId10" Type="http://schemas.openxmlformats.org/officeDocument/2006/relationships/slideLayout" Target="../slideLayouts/slideLayout2.xml"/><Relationship Id="rId1" Type="http://schemas.openxmlformats.org/officeDocument/2006/relationships/tags" Target="../tags/tag489.xml"/></Relationships>
</file>

<file path=ppt/slides/_rels/slide7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496.xml"/><Relationship Id="rId3" Type="http://schemas.openxmlformats.org/officeDocument/2006/relationships/tags" Target="../tags/tag495.xml"/><Relationship Id="rId2" Type="http://schemas.openxmlformats.org/officeDocument/2006/relationships/tags" Target="../tags/tag494.xml"/><Relationship Id="rId1" Type="http://schemas.openxmlformats.org/officeDocument/2006/relationships/tags" Target="../tags/tag493.xml"/></Relationships>
</file>

<file path=ppt/slides/_rels/slide74.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501.xml"/><Relationship Id="rId5" Type="http://schemas.openxmlformats.org/officeDocument/2006/relationships/tags" Target="../tags/tag500.xml"/><Relationship Id="rId4" Type="http://schemas.openxmlformats.org/officeDocument/2006/relationships/tags" Target="../tags/tag499.xml"/><Relationship Id="rId3" Type="http://schemas.openxmlformats.org/officeDocument/2006/relationships/tags" Target="../tags/tag498.xml"/><Relationship Id="rId2" Type="http://schemas.openxmlformats.org/officeDocument/2006/relationships/tags" Target="../tags/tag497.xml"/><Relationship Id="rId1" Type="http://schemas.openxmlformats.org/officeDocument/2006/relationships/image" Target="../media/image15.png"/></Relationships>
</file>

<file path=ppt/slides/_rels/slide75.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506.xml"/><Relationship Id="rId5" Type="http://schemas.openxmlformats.org/officeDocument/2006/relationships/tags" Target="../tags/tag505.xml"/><Relationship Id="rId4" Type="http://schemas.openxmlformats.org/officeDocument/2006/relationships/tags" Target="../tags/tag504.xml"/><Relationship Id="rId3" Type="http://schemas.openxmlformats.org/officeDocument/2006/relationships/tags" Target="../tags/tag503.xml"/><Relationship Id="rId2" Type="http://schemas.openxmlformats.org/officeDocument/2006/relationships/tags" Target="../tags/tag502.xml"/><Relationship Id="rId1" Type="http://schemas.openxmlformats.org/officeDocument/2006/relationships/image" Target="../media/image15.png"/></Relationships>
</file>

<file path=ppt/slides/_rels/slide76.xml.rels><?xml version="1.0" encoding="UTF-8" standalone="yes"?>
<Relationships xmlns="http://schemas.openxmlformats.org/package/2006/relationships"><Relationship Id="rId9" Type="http://schemas.openxmlformats.org/officeDocument/2006/relationships/tags" Target="../tags/tag510.xml"/><Relationship Id="rId8" Type="http://schemas.microsoft.com/office/2007/relationships/diagramDrawing" Target="../diagrams/drawing26.xml"/><Relationship Id="rId7" Type="http://schemas.openxmlformats.org/officeDocument/2006/relationships/diagramColors" Target="../diagrams/colors26.xml"/><Relationship Id="rId6" Type="http://schemas.openxmlformats.org/officeDocument/2006/relationships/diagramQuickStyle" Target="../diagrams/quickStyle26.xml"/><Relationship Id="rId5" Type="http://schemas.openxmlformats.org/officeDocument/2006/relationships/diagramLayout" Target="../diagrams/layout26.xml"/><Relationship Id="rId4" Type="http://schemas.openxmlformats.org/officeDocument/2006/relationships/diagramData" Target="../diagrams/data26.xml"/><Relationship Id="rId3" Type="http://schemas.openxmlformats.org/officeDocument/2006/relationships/tags" Target="../tags/tag509.xml"/><Relationship Id="rId2" Type="http://schemas.openxmlformats.org/officeDocument/2006/relationships/tags" Target="../tags/tag508.xml"/><Relationship Id="rId10" Type="http://schemas.openxmlformats.org/officeDocument/2006/relationships/slideLayout" Target="../slideLayouts/slideLayout2.xml"/><Relationship Id="rId1" Type="http://schemas.openxmlformats.org/officeDocument/2006/relationships/tags" Target="../tags/tag507.xml"/></Relationships>
</file>

<file path=ppt/slides/_rels/slide7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514.xml"/><Relationship Id="rId3" Type="http://schemas.openxmlformats.org/officeDocument/2006/relationships/tags" Target="../tags/tag513.xml"/><Relationship Id="rId2" Type="http://schemas.openxmlformats.org/officeDocument/2006/relationships/tags" Target="../tags/tag512.xml"/><Relationship Id="rId1" Type="http://schemas.openxmlformats.org/officeDocument/2006/relationships/tags" Target="../tags/tag511.xml"/></Relationships>
</file>

<file path=ppt/slides/_rels/slide78.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519.xml"/><Relationship Id="rId5" Type="http://schemas.openxmlformats.org/officeDocument/2006/relationships/tags" Target="../tags/tag518.xml"/><Relationship Id="rId4" Type="http://schemas.openxmlformats.org/officeDocument/2006/relationships/tags" Target="../tags/tag517.xml"/><Relationship Id="rId3" Type="http://schemas.openxmlformats.org/officeDocument/2006/relationships/tags" Target="../tags/tag516.xml"/><Relationship Id="rId2" Type="http://schemas.openxmlformats.org/officeDocument/2006/relationships/tags" Target="../tags/tag515.xml"/><Relationship Id="rId1" Type="http://schemas.openxmlformats.org/officeDocument/2006/relationships/image" Target="../media/image16.png"/></Relationships>
</file>

<file path=ppt/slides/_rels/slide79.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524.xml"/><Relationship Id="rId5" Type="http://schemas.openxmlformats.org/officeDocument/2006/relationships/tags" Target="../tags/tag523.xml"/><Relationship Id="rId4" Type="http://schemas.openxmlformats.org/officeDocument/2006/relationships/tags" Target="../tags/tag522.xml"/><Relationship Id="rId3" Type="http://schemas.openxmlformats.org/officeDocument/2006/relationships/tags" Target="../tags/tag521.xml"/><Relationship Id="rId2" Type="http://schemas.openxmlformats.org/officeDocument/2006/relationships/tags" Target="../tags/tag520.xml"/><Relationship Id="rId1" Type="http://schemas.openxmlformats.org/officeDocument/2006/relationships/image" Target="../media/image16.png"/></Relationships>
</file>

<file path=ppt/slides/_rels/slide80.xml.rels><?xml version="1.0" encoding="UTF-8" standalone="yes"?>
<Relationships xmlns="http://schemas.openxmlformats.org/package/2006/relationships"><Relationship Id="rId6" Type="http://schemas.openxmlformats.org/officeDocument/2006/relationships/slideLayout" Target="../slideLayouts/slideLayout20.xml"/><Relationship Id="rId5" Type="http://schemas.openxmlformats.org/officeDocument/2006/relationships/tags" Target="../tags/tag529.xml"/><Relationship Id="rId4" Type="http://schemas.openxmlformats.org/officeDocument/2006/relationships/tags" Target="../tags/tag528.xml"/><Relationship Id="rId3" Type="http://schemas.openxmlformats.org/officeDocument/2006/relationships/tags" Target="../tags/tag527.xml"/><Relationship Id="rId2" Type="http://schemas.openxmlformats.org/officeDocument/2006/relationships/tags" Target="../tags/tag526.xml"/><Relationship Id="rId1" Type="http://schemas.openxmlformats.org/officeDocument/2006/relationships/tags" Target="../tags/tag525.xml"/></Relationships>
</file>

<file path=ppt/slides/_rels/slide81.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534.xml"/><Relationship Id="rId4" Type="http://schemas.openxmlformats.org/officeDocument/2006/relationships/tags" Target="../tags/tag533.xml"/><Relationship Id="rId3" Type="http://schemas.openxmlformats.org/officeDocument/2006/relationships/tags" Target="../tags/tag532.xml"/><Relationship Id="rId2" Type="http://schemas.openxmlformats.org/officeDocument/2006/relationships/tags" Target="../tags/tag531.xml"/><Relationship Id="rId1" Type="http://schemas.openxmlformats.org/officeDocument/2006/relationships/tags" Target="../tags/tag530.xml"/></Relationships>
</file>

<file path=ppt/slides/_rels/slide82.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539.xml"/><Relationship Id="rId4" Type="http://schemas.openxmlformats.org/officeDocument/2006/relationships/tags" Target="../tags/tag538.xml"/><Relationship Id="rId3" Type="http://schemas.openxmlformats.org/officeDocument/2006/relationships/tags" Target="../tags/tag537.xml"/><Relationship Id="rId2" Type="http://schemas.openxmlformats.org/officeDocument/2006/relationships/tags" Target="../tags/tag536.xml"/><Relationship Id="rId1" Type="http://schemas.openxmlformats.org/officeDocument/2006/relationships/tags" Target="../tags/tag535.xml"/></Relationships>
</file>

<file path=ppt/slides/_rels/slide83.xml.rels><?xml version="1.0" encoding="UTF-8" standalone="yes"?>
<Relationships xmlns="http://schemas.openxmlformats.org/package/2006/relationships"><Relationship Id="rId9" Type="http://schemas.microsoft.com/office/2007/relationships/diagramDrawing" Target="../diagrams/drawing27.xml"/><Relationship Id="rId8" Type="http://schemas.openxmlformats.org/officeDocument/2006/relationships/diagramColors" Target="../diagrams/colors27.xml"/><Relationship Id="rId7" Type="http://schemas.openxmlformats.org/officeDocument/2006/relationships/diagramQuickStyle" Target="../diagrams/quickStyle27.xml"/><Relationship Id="rId6" Type="http://schemas.openxmlformats.org/officeDocument/2006/relationships/diagramLayout" Target="../diagrams/layout27.xml"/><Relationship Id="rId5" Type="http://schemas.openxmlformats.org/officeDocument/2006/relationships/diagramData" Target="../diagrams/data27.xml"/><Relationship Id="rId4" Type="http://schemas.openxmlformats.org/officeDocument/2006/relationships/tags" Target="../tags/tag543.xml"/><Relationship Id="rId3" Type="http://schemas.openxmlformats.org/officeDocument/2006/relationships/tags" Target="../tags/tag542.xml"/><Relationship Id="rId2" Type="http://schemas.openxmlformats.org/officeDocument/2006/relationships/tags" Target="../tags/tag541.xml"/><Relationship Id="rId10" Type="http://schemas.openxmlformats.org/officeDocument/2006/relationships/slideLayout" Target="../slideLayouts/slideLayout2.xml"/><Relationship Id="rId1" Type="http://schemas.openxmlformats.org/officeDocument/2006/relationships/tags" Target="../tags/tag540.xml"/></Relationships>
</file>

<file path=ppt/slides/_rels/slide84.xml.rels><?xml version="1.0" encoding="UTF-8" standalone="yes"?>
<Relationships xmlns="http://schemas.openxmlformats.org/package/2006/relationships"><Relationship Id="rId9" Type="http://schemas.microsoft.com/office/2007/relationships/diagramDrawing" Target="../diagrams/drawing28.xml"/><Relationship Id="rId8" Type="http://schemas.openxmlformats.org/officeDocument/2006/relationships/diagramColors" Target="../diagrams/colors28.xml"/><Relationship Id="rId7" Type="http://schemas.openxmlformats.org/officeDocument/2006/relationships/diagramQuickStyle" Target="../diagrams/quickStyle28.xml"/><Relationship Id="rId6" Type="http://schemas.openxmlformats.org/officeDocument/2006/relationships/diagramLayout" Target="../diagrams/layout28.xml"/><Relationship Id="rId5" Type="http://schemas.openxmlformats.org/officeDocument/2006/relationships/diagramData" Target="../diagrams/data28.xml"/><Relationship Id="rId4" Type="http://schemas.openxmlformats.org/officeDocument/2006/relationships/tags" Target="../tags/tag547.xml"/><Relationship Id="rId3" Type="http://schemas.openxmlformats.org/officeDocument/2006/relationships/tags" Target="../tags/tag546.xml"/><Relationship Id="rId2" Type="http://schemas.openxmlformats.org/officeDocument/2006/relationships/tags" Target="../tags/tag545.xml"/><Relationship Id="rId10" Type="http://schemas.openxmlformats.org/officeDocument/2006/relationships/slideLayout" Target="../slideLayouts/slideLayout2.xml"/><Relationship Id="rId1" Type="http://schemas.openxmlformats.org/officeDocument/2006/relationships/tags" Target="../tags/tag544.xml"/></Relationships>
</file>

<file path=ppt/slides/_rels/slide8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tags" Target="../tags/tag549.xml"/><Relationship Id="rId1" Type="http://schemas.openxmlformats.org/officeDocument/2006/relationships/tags" Target="../tags/tag5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id" hidden="1"/>
          <p:cNvGrpSpPr/>
          <p:nvPr>
            <p:custDataLst>
              <p:tags r:id="rId1"/>
            </p:custDataLst>
          </p:nvPr>
        </p:nvGrpSpPr>
        <p:grpSpPr>
          <a:xfrm>
            <a:off x="530351" y="685800"/>
            <a:ext cx="8997696" cy="6711696"/>
            <a:chOff x="530352" y="685800"/>
            <a:chExt cx="8997696" cy="6711696"/>
          </a:xfrm>
        </p:grpSpPr>
        <p:sp>
          <p:nvSpPr>
            <p:cNvPr id="10"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11"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12"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13" name="Group 600" hidden="1"/>
            <p:cNvGrpSpPr/>
            <p:nvPr/>
          </p:nvGrpSpPr>
          <p:grpSpPr>
            <a:xfrm>
              <a:off x="530352" y="6016752"/>
              <a:ext cx="8997696" cy="612648"/>
              <a:chOff x="530352" y="6016752"/>
              <a:chExt cx="8997696" cy="612648"/>
            </a:xfrm>
          </p:grpSpPr>
          <p:sp>
            <p:nvSpPr>
              <p:cNvPr id="49"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50"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51"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52"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53"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54"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4" name="Group 500" hidden="1"/>
            <p:cNvGrpSpPr/>
            <p:nvPr/>
          </p:nvGrpSpPr>
          <p:grpSpPr>
            <a:xfrm>
              <a:off x="530352" y="5257800"/>
              <a:ext cx="8997696" cy="612648"/>
              <a:chOff x="530352" y="5257800"/>
              <a:chExt cx="8997696" cy="612648"/>
            </a:xfrm>
          </p:grpSpPr>
          <p:sp>
            <p:nvSpPr>
              <p:cNvPr id="43"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4"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5" name="Group 400" hidden="1"/>
            <p:cNvGrpSpPr/>
            <p:nvPr/>
          </p:nvGrpSpPr>
          <p:grpSpPr>
            <a:xfrm>
              <a:off x="530352" y="4498848"/>
              <a:ext cx="8997696" cy="612648"/>
              <a:chOff x="530352" y="4498848"/>
              <a:chExt cx="8997696" cy="612648"/>
            </a:xfrm>
          </p:grpSpPr>
          <p:sp>
            <p:nvSpPr>
              <p:cNvPr id="37"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8"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6" name="Group 300" hidden="1"/>
            <p:cNvGrpSpPr/>
            <p:nvPr/>
          </p:nvGrpSpPr>
          <p:grpSpPr>
            <a:xfrm>
              <a:off x="530352" y="3730752"/>
              <a:ext cx="8997696" cy="612648"/>
              <a:chOff x="530352" y="3730752"/>
              <a:chExt cx="8997696" cy="612648"/>
            </a:xfrm>
          </p:grpSpPr>
          <p:sp>
            <p:nvSpPr>
              <p:cNvPr id="31"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2"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7" name="Group 200" hidden="1"/>
            <p:cNvGrpSpPr/>
            <p:nvPr/>
          </p:nvGrpSpPr>
          <p:grpSpPr>
            <a:xfrm>
              <a:off x="530352" y="2971800"/>
              <a:ext cx="8997696" cy="612648"/>
              <a:chOff x="530352" y="2971800"/>
              <a:chExt cx="8997696" cy="612648"/>
            </a:xfrm>
          </p:grpSpPr>
          <p:sp>
            <p:nvSpPr>
              <p:cNvPr id="25"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6"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8" name="Group 100" hidden="1"/>
            <p:cNvGrpSpPr/>
            <p:nvPr/>
          </p:nvGrpSpPr>
          <p:grpSpPr>
            <a:xfrm>
              <a:off x="530352" y="2212848"/>
              <a:ext cx="8997696" cy="612648"/>
              <a:chOff x="530352" y="2212848"/>
              <a:chExt cx="8997696" cy="612648"/>
            </a:xfrm>
          </p:grpSpPr>
          <p:sp>
            <p:nvSpPr>
              <p:cNvPr id="19"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0"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5" name="TextBox 4"/>
          <p:cNvSpPr txBox="1">
            <a:spLocks noChangeArrowheads="1"/>
          </p:cNvSpPr>
          <p:nvPr>
            <p:custDataLst>
              <p:tags r:id="rId2"/>
            </p:custDataLst>
          </p:nvPr>
        </p:nvSpPr>
        <p:spPr bwMode="auto">
          <a:xfrm>
            <a:off x="532112" y="690177"/>
            <a:ext cx="65" cy="307777"/>
          </a:xfrm>
          <a:prstGeom prst="rect">
            <a:avLst/>
          </a:prstGeom>
          <a:noFill/>
          <a:ln w="3175" algn="ctr">
            <a:noFill/>
            <a:prstDash val="sysDot"/>
            <a:miter lim="800000"/>
          </a:ln>
        </p:spPr>
        <p:txBody>
          <a:bodyPr wrap="none" lIns="0" tIns="0" rIns="0" bIns="0">
            <a:spAutoFit/>
          </a:bodyPr>
          <a:lstStyle/>
          <a:p>
            <a:pPr defTabSz="995680">
              <a:buSzPct val="90000"/>
              <a:defRPr/>
            </a:pPr>
            <a:endParaRPr lang="zh-CN" altLang="en-US" sz="2000" b="1" i="1" dirty="0">
              <a:latin typeface="Georgia" panose="02040502050405020303" pitchFamily="18" charset="0"/>
              <a:cs typeface="Arial" panose="020B0604020202020204" pitchFamily="34" charset="0"/>
            </a:endParaRPr>
          </a:p>
        </p:txBody>
      </p:sp>
      <p:cxnSp>
        <p:nvCxnSpPr>
          <p:cNvPr id="106" name="Frame Line"/>
          <p:cNvCxnSpPr/>
          <p:nvPr>
            <p:custDataLst>
              <p:tags r:id="rId3"/>
            </p:custDataLst>
          </p:nvPr>
        </p:nvCxnSpPr>
        <p:spPr>
          <a:xfrm flipV="1">
            <a:off x="381600" y="568804"/>
            <a:ext cx="9144000" cy="144000"/>
          </a:xfrm>
          <a:prstGeom prst="bentConnector3">
            <a:avLst>
              <a:gd name="adj1" fmla="val -6"/>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1267460" y="2374265"/>
            <a:ext cx="7772400" cy="676910"/>
          </a:xfrm>
          <a:prstGeom prst="rect">
            <a:avLst/>
          </a:prstGeom>
          <a:noFill/>
        </p:spPr>
        <p:txBody>
          <a:bodyPr wrap="square" lIns="0" tIns="0" rIns="0" bIns="0" rtlCol="0" anchor="t">
            <a:spAutoFit/>
          </a:bodyPr>
          <a:p>
            <a:pPr indent="-274320"/>
            <a:r>
              <a:rPr lang="zh-CN" altLang="en-US" sz="4400" dirty="0">
                <a:latin typeface="微软雅黑" panose="020B0503020204020204" pitchFamily="34" charset="-122"/>
                <a:ea typeface="微软雅黑" panose="020B0503020204020204" pitchFamily="34" charset="-122"/>
                <a:sym typeface="+mn-ea"/>
              </a:rPr>
              <a:t>财务审计流程和内部控制培训</a:t>
            </a:r>
            <a:endParaRPr lang="zh-CN" altLang="en-US" sz="4400" dirty="0" smtClean="0">
              <a:latin typeface="微软雅黑" panose="020B0503020204020204" pitchFamily="34" charset="-122"/>
              <a:ea typeface="微软雅黑" panose="020B0503020204020204" pitchFamily="34" charset="-122"/>
              <a:cs typeface="Arial" panose="020B0604020202020204" pitchFamily="34" charset="0"/>
              <a:sym typeface="+mn-ea"/>
            </a:endParaRPr>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id" hidden="1"/>
          <p:cNvGrpSpPr/>
          <p:nvPr>
            <p:custDataLst>
              <p:tags r:id="rId1"/>
            </p:custDataLst>
          </p:nvPr>
        </p:nvGrpSpPr>
        <p:grpSpPr>
          <a:xfrm>
            <a:off x="530351" y="685800"/>
            <a:ext cx="8997696" cy="6711696"/>
            <a:chOff x="530352" y="685800"/>
            <a:chExt cx="8997696" cy="6711696"/>
          </a:xfrm>
        </p:grpSpPr>
        <p:sp>
          <p:nvSpPr>
            <p:cNvPr id="10"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11"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12"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13" name="Group 600" hidden="1"/>
            <p:cNvGrpSpPr/>
            <p:nvPr/>
          </p:nvGrpSpPr>
          <p:grpSpPr>
            <a:xfrm>
              <a:off x="530352" y="6016752"/>
              <a:ext cx="8997696" cy="612648"/>
              <a:chOff x="530352" y="6016752"/>
              <a:chExt cx="8997696" cy="612648"/>
            </a:xfrm>
          </p:grpSpPr>
          <p:sp>
            <p:nvSpPr>
              <p:cNvPr id="49"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50"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51"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52"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53"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54"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4" name="Group 500" hidden="1"/>
            <p:cNvGrpSpPr/>
            <p:nvPr/>
          </p:nvGrpSpPr>
          <p:grpSpPr>
            <a:xfrm>
              <a:off x="530352" y="5257800"/>
              <a:ext cx="8997696" cy="612648"/>
              <a:chOff x="530352" y="5257800"/>
              <a:chExt cx="8997696" cy="612648"/>
            </a:xfrm>
          </p:grpSpPr>
          <p:sp>
            <p:nvSpPr>
              <p:cNvPr id="43"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4"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5" name="Group 400" hidden="1"/>
            <p:cNvGrpSpPr/>
            <p:nvPr/>
          </p:nvGrpSpPr>
          <p:grpSpPr>
            <a:xfrm>
              <a:off x="530352" y="4498848"/>
              <a:ext cx="8997696" cy="612648"/>
              <a:chOff x="530352" y="4498848"/>
              <a:chExt cx="8997696" cy="612648"/>
            </a:xfrm>
          </p:grpSpPr>
          <p:sp>
            <p:nvSpPr>
              <p:cNvPr id="37"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8"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6" name="Group 300" hidden="1"/>
            <p:cNvGrpSpPr/>
            <p:nvPr/>
          </p:nvGrpSpPr>
          <p:grpSpPr>
            <a:xfrm>
              <a:off x="530352" y="3730752"/>
              <a:ext cx="8997696" cy="612648"/>
              <a:chOff x="530352" y="3730752"/>
              <a:chExt cx="8997696" cy="612648"/>
            </a:xfrm>
          </p:grpSpPr>
          <p:sp>
            <p:nvSpPr>
              <p:cNvPr id="31"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2"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7" name="Group 200" hidden="1"/>
            <p:cNvGrpSpPr/>
            <p:nvPr/>
          </p:nvGrpSpPr>
          <p:grpSpPr>
            <a:xfrm>
              <a:off x="530352" y="2971800"/>
              <a:ext cx="8997696" cy="612648"/>
              <a:chOff x="530352" y="2971800"/>
              <a:chExt cx="8997696" cy="612648"/>
            </a:xfrm>
          </p:grpSpPr>
          <p:sp>
            <p:nvSpPr>
              <p:cNvPr id="25"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6"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8" name="Group 100" hidden="1"/>
            <p:cNvGrpSpPr/>
            <p:nvPr/>
          </p:nvGrpSpPr>
          <p:grpSpPr>
            <a:xfrm>
              <a:off x="530352" y="2212848"/>
              <a:ext cx="8997696" cy="612648"/>
              <a:chOff x="530352" y="2212848"/>
              <a:chExt cx="8997696" cy="612648"/>
            </a:xfrm>
          </p:grpSpPr>
          <p:sp>
            <p:nvSpPr>
              <p:cNvPr id="19"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0"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5" name="TextBox 4"/>
          <p:cNvSpPr txBox="1">
            <a:spLocks noChangeArrowheads="1"/>
          </p:cNvSpPr>
          <p:nvPr>
            <p:custDataLst>
              <p:tags r:id="rId2"/>
            </p:custDataLst>
          </p:nvPr>
        </p:nvSpPr>
        <p:spPr bwMode="auto">
          <a:xfrm>
            <a:off x="532112" y="690177"/>
            <a:ext cx="65" cy="307777"/>
          </a:xfrm>
          <a:prstGeom prst="rect">
            <a:avLst/>
          </a:prstGeom>
          <a:noFill/>
          <a:ln w="3175" algn="ctr">
            <a:noFill/>
            <a:prstDash val="sysDot"/>
            <a:miter lim="800000"/>
          </a:ln>
        </p:spPr>
        <p:txBody>
          <a:bodyPr wrap="none" lIns="0" tIns="0" rIns="0" bIns="0">
            <a:spAutoFit/>
          </a:bodyPr>
          <a:lstStyle/>
          <a:p>
            <a:pPr defTabSz="995680">
              <a:buSzPct val="90000"/>
              <a:defRPr/>
            </a:pPr>
            <a:endParaRPr lang="zh-CN" altLang="en-US" sz="2000" b="1" i="1" dirty="0">
              <a:latin typeface="Georgia" panose="02040502050405020303" pitchFamily="18" charset="0"/>
              <a:cs typeface="Arial" panose="020B0604020202020204" pitchFamily="34" charset="0"/>
            </a:endParaRPr>
          </a:p>
        </p:txBody>
      </p:sp>
      <p:graphicFrame>
        <p:nvGraphicFramePr>
          <p:cNvPr id="6" name="Table 5"/>
          <p:cNvGraphicFramePr>
            <a:graphicFrameLocks noGrp="1"/>
          </p:cNvGraphicFramePr>
          <p:nvPr>
            <p:custDataLst>
              <p:tags r:id="rId3"/>
            </p:custDataLst>
          </p:nvPr>
        </p:nvGraphicFramePr>
        <p:xfrm>
          <a:off x="376648" y="1453845"/>
          <a:ext cx="9104812" cy="2637536"/>
        </p:xfrm>
        <a:graphic>
          <a:graphicData uri="http://schemas.openxmlformats.org/drawingml/2006/table">
            <a:tbl>
              <a:tblPr>
                <a:tableStyleId>{2D5ABB26-0587-4C30-8999-92F81FD0307C}</a:tableStyleId>
              </a:tblPr>
              <a:tblGrid>
                <a:gridCol w="7069181"/>
                <a:gridCol w="2035631"/>
              </a:tblGrid>
              <a:tr h="329692">
                <a:tc>
                  <a:txBody>
                    <a:bodyPr/>
                    <a:lstStyle/>
                    <a:p>
                      <a:pPr marL="914400" marR="0" lvl="0" indent="-457200" algn="l" defTabSz="914400" rtl="0" eaLnBrk="1" fontAlgn="base" latinLnBrk="0" hangingPunct="1">
                        <a:lnSpc>
                          <a:spcPct val="100000"/>
                        </a:lnSpc>
                        <a:spcBef>
                          <a:spcPct val="0"/>
                        </a:spcBef>
                        <a:spcAft>
                          <a:spcPct val="0"/>
                        </a:spcAft>
                        <a:buClrTx/>
                        <a:buSzTx/>
                        <a:buFontTx/>
                        <a:buNone/>
                        <a:tabLst>
                          <a:tab pos="914400" algn="l"/>
                        </a:tabLst>
                      </a:pPr>
                      <a:endParaRPr kumimoji="0" lang="zh-CN" altLang="en-US" sz="2000" b="0" i="0" u="none" strike="noStrike" cap="none" normalizeH="0" baseline="0" dirty="0">
                        <a:ln>
                          <a:noFill/>
                        </a:ln>
                        <a:solidFill>
                          <a:srgbClr val="000000"/>
                        </a:solidFill>
                        <a:effectLst/>
                        <a:latin typeface="Georgia" panose="02040502050405020303"/>
                      </a:endParaRPr>
                    </a:p>
                  </a:txBody>
                  <a:tcPr marL="100584" marR="100584" marT="0" marB="0" horzOverflow="overflow">
                    <a:solidFill>
                      <a:srgbClr val="FFFFFF">
                        <a:alpha val="0"/>
                      </a:srgbClr>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pPr>
                      <a:endParaRPr kumimoji="0" lang="zh-CN" altLang="en-US" sz="2000" b="0" i="0" u="none" strike="noStrike" cap="none" normalizeH="0" baseline="0" dirty="0">
                        <a:ln>
                          <a:noFill/>
                        </a:ln>
                        <a:solidFill>
                          <a:srgbClr val="000000"/>
                        </a:solidFill>
                        <a:effectLst/>
                        <a:latin typeface="Georgia" panose="02040502050405020303"/>
                      </a:endParaRPr>
                    </a:p>
                  </a:txBody>
                  <a:tcPr marL="100584" marR="100584" marT="0" marB="0" horzOverflow="overflow">
                    <a:solidFill>
                      <a:srgbClr val="FFFFFF">
                        <a:alpha val="0"/>
                      </a:srgbClr>
                    </a:solidFill>
                  </a:tcPr>
                </a:tc>
              </a:tr>
              <a:tr h="329692">
                <a:tc>
                  <a:txBody>
                    <a:bodyPr/>
                    <a:lstStyle/>
                    <a:p>
                      <a:pPr marL="914400" marR="0" lvl="0" indent="-457200" algn="l" defTabSz="914400" rtl="0" eaLnBrk="1" fontAlgn="base" latinLnBrk="0" hangingPunct="1">
                        <a:lnSpc>
                          <a:spcPct val="100000"/>
                        </a:lnSpc>
                        <a:spcBef>
                          <a:spcPct val="0"/>
                        </a:spcBef>
                        <a:spcAft>
                          <a:spcPct val="0"/>
                        </a:spcAft>
                        <a:buClrTx/>
                        <a:buSzTx/>
                        <a:buFontTx/>
                        <a:buNone/>
                        <a:tabLst>
                          <a:tab pos="914400" algn="l"/>
                        </a:tabLst>
                      </a:pPr>
                      <a:r>
                        <a:rPr kumimoji="0" lang="en-US" altLang="zh-CN" sz="2000" b="0" i="0" u="none" strike="noStrike" cap="none" normalizeH="0" baseline="0" dirty="0">
                          <a:ln>
                            <a:noFill/>
                          </a:ln>
                          <a:solidFill>
                            <a:srgbClr val="000000"/>
                          </a:solidFill>
                          <a:effectLst/>
                          <a:latin typeface="Georgia" panose="02040502050405020303"/>
                        </a:rPr>
                        <a:t>1 	</a:t>
                      </a:r>
                      <a:r>
                        <a:rPr kumimoji="0" lang="zh-CN" altLang="en-US" sz="2000" b="0" i="0" u="none" strike="noStrike" cap="none" normalizeH="0" baseline="0" dirty="0">
                          <a:ln>
                            <a:noFill/>
                          </a:ln>
                          <a:solidFill>
                            <a:srgbClr val="000000"/>
                          </a:solidFill>
                          <a:effectLst/>
                          <a:latin typeface="Georgia" panose="02040502050405020303"/>
                        </a:rPr>
                        <a:t>流程概述</a:t>
                      </a:r>
                      <a:endParaRPr kumimoji="0" lang="zh-CN" altLang="en-US" sz="2000" b="0" i="0" u="none" strike="noStrike" cap="none" normalizeH="0" baseline="0" dirty="0">
                        <a:ln>
                          <a:noFill/>
                        </a:ln>
                        <a:solidFill>
                          <a:srgbClr val="000000"/>
                        </a:solidFill>
                        <a:effectLst/>
                        <a:latin typeface="Georgia" panose="02040502050405020303"/>
                      </a:endParaRPr>
                    </a:p>
                  </a:txBody>
                  <a:tcPr marL="100584" marR="100584" marT="0" marB="0" horzOverflow="overflow">
                    <a:solidFill>
                      <a:srgbClr val="FFFFFF">
                        <a:alpha val="0"/>
                      </a:srgbClr>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Georgia" panose="02040502050405020303"/>
                        </a:rPr>
                        <a:t>1</a:t>
                      </a:r>
                      <a:endParaRPr kumimoji="0" lang="zh-CN" altLang="en-US" sz="2000" b="0" i="0" u="none" strike="noStrike" cap="none" normalizeH="0" baseline="0" dirty="0">
                        <a:ln>
                          <a:noFill/>
                        </a:ln>
                        <a:solidFill>
                          <a:srgbClr val="000000"/>
                        </a:solidFill>
                        <a:effectLst/>
                        <a:latin typeface="Georgia" panose="02040502050405020303"/>
                      </a:endParaRPr>
                    </a:p>
                  </a:txBody>
                  <a:tcPr marL="100584" marR="100584" marT="0" marB="0" horzOverflow="overflow">
                    <a:solidFill>
                      <a:srgbClr val="FFFFFF">
                        <a:alpha val="0"/>
                      </a:srgbClr>
                    </a:solidFill>
                  </a:tcPr>
                </a:tc>
              </a:tr>
              <a:tr h="329692">
                <a:tc>
                  <a:txBody>
                    <a:bodyPr/>
                    <a:lstStyle/>
                    <a:p>
                      <a:pPr marL="914400" marR="0" lvl="0" indent="-457200" algn="l" defTabSz="914400" rtl="0" eaLnBrk="1" fontAlgn="base" latinLnBrk="0" hangingPunct="1">
                        <a:lnSpc>
                          <a:spcPct val="100000"/>
                        </a:lnSpc>
                        <a:spcBef>
                          <a:spcPct val="0"/>
                        </a:spcBef>
                        <a:spcAft>
                          <a:spcPct val="0"/>
                        </a:spcAft>
                        <a:buClrTx/>
                        <a:buSzTx/>
                        <a:buFontTx/>
                        <a:buNone/>
                        <a:tabLst>
                          <a:tab pos="914400" algn="l"/>
                        </a:tabLst>
                      </a:pPr>
                      <a:r>
                        <a:rPr kumimoji="0" lang="en-US" altLang="zh-CN" sz="2000" b="0" i="0" u="none" strike="noStrike" cap="none" normalizeH="0" baseline="0">
                          <a:ln>
                            <a:noFill/>
                          </a:ln>
                          <a:solidFill>
                            <a:srgbClr val="000000"/>
                          </a:solidFill>
                          <a:effectLst/>
                          <a:latin typeface="Georgia" panose="02040502050405020303"/>
                        </a:rPr>
                        <a:t>2 	</a:t>
                      </a:r>
                      <a:r>
                        <a:rPr kumimoji="0" lang="zh-CN" altLang="en-US" sz="2000" b="0" i="0" u="none" strike="noStrike" cap="none" normalizeH="0" baseline="0">
                          <a:ln>
                            <a:noFill/>
                          </a:ln>
                          <a:solidFill>
                            <a:srgbClr val="000000"/>
                          </a:solidFill>
                          <a:effectLst/>
                          <a:latin typeface="Georgia" panose="02040502050405020303"/>
                        </a:rPr>
                        <a:t>内部控制</a:t>
                      </a:r>
                      <a:endParaRPr kumimoji="0" lang="zh-CN" altLang="en-US" sz="2000" b="0" i="0" u="none" strike="noStrike" cap="none" normalizeH="0" baseline="0" dirty="0">
                        <a:ln>
                          <a:noFill/>
                        </a:ln>
                        <a:solidFill>
                          <a:srgbClr val="000000"/>
                        </a:solidFill>
                        <a:effectLst/>
                        <a:latin typeface="Georgia" panose="02040502050405020303"/>
                      </a:endParaRPr>
                    </a:p>
                  </a:txBody>
                  <a:tcPr marL="100584" marR="100584" marT="0" marB="0" horzOverflow="overflow">
                    <a:solidFill>
                      <a:srgbClr val="FFFFFF">
                        <a:alpha val="0"/>
                      </a:srgbClr>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Georgia" panose="02040502050405020303"/>
                        </a:rPr>
                        <a:t>12</a:t>
                      </a:r>
                      <a:endParaRPr kumimoji="0" lang="zh-CN" altLang="en-US" sz="2000" b="0" i="0" u="none" strike="noStrike" cap="none" normalizeH="0" baseline="0" dirty="0">
                        <a:ln>
                          <a:noFill/>
                        </a:ln>
                        <a:solidFill>
                          <a:srgbClr val="000000"/>
                        </a:solidFill>
                        <a:effectLst/>
                        <a:latin typeface="Georgia" panose="02040502050405020303"/>
                      </a:endParaRPr>
                    </a:p>
                  </a:txBody>
                  <a:tcPr marL="100584" marR="100584" marT="0" marB="0" horzOverflow="overflow">
                    <a:solidFill>
                      <a:srgbClr val="FFFFFF">
                        <a:alpha val="0"/>
                      </a:srgbClr>
                    </a:solidFill>
                  </a:tcPr>
                </a:tc>
              </a:tr>
              <a:tr h="329692">
                <a:tc>
                  <a:txBody>
                    <a:bodyPr/>
                    <a:lstStyle/>
                    <a:p>
                      <a:pPr marL="914400" marR="0" lvl="0" indent="-457200" algn="l" defTabSz="914400" rtl="0" eaLnBrk="1" fontAlgn="base" latinLnBrk="0" hangingPunct="1">
                        <a:lnSpc>
                          <a:spcPct val="100000"/>
                        </a:lnSpc>
                        <a:spcBef>
                          <a:spcPct val="0"/>
                        </a:spcBef>
                        <a:spcAft>
                          <a:spcPct val="0"/>
                        </a:spcAft>
                        <a:buClrTx/>
                        <a:buSzTx/>
                        <a:buFontTx/>
                        <a:buNone/>
                        <a:tabLst>
                          <a:tab pos="914400" algn="l"/>
                        </a:tabLst>
                      </a:pPr>
                      <a:r>
                        <a:rPr kumimoji="0" lang="en-US" altLang="zh-CN" sz="2000" b="0" i="0" u="none" strike="noStrike" cap="none" normalizeH="0" baseline="0">
                          <a:ln>
                            <a:noFill/>
                          </a:ln>
                          <a:solidFill>
                            <a:srgbClr val="000000"/>
                          </a:solidFill>
                          <a:effectLst/>
                          <a:latin typeface="Georgia" panose="02040502050405020303"/>
                        </a:rPr>
                        <a:t>3 	</a:t>
                      </a:r>
                      <a:r>
                        <a:rPr kumimoji="0" lang="zh-CN" altLang="en-US" sz="2000" b="0" i="0" u="none" strike="noStrike" cap="none" normalizeH="0" baseline="0">
                          <a:ln>
                            <a:noFill/>
                          </a:ln>
                          <a:solidFill>
                            <a:srgbClr val="000000"/>
                          </a:solidFill>
                          <a:effectLst/>
                          <a:latin typeface="Georgia" panose="02040502050405020303"/>
                        </a:rPr>
                        <a:t>业务流程与财务流程</a:t>
                      </a:r>
                      <a:endParaRPr kumimoji="0" lang="zh-CN" altLang="en-US" sz="2000" b="0" i="0" u="none" strike="noStrike" cap="none" normalizeH="0" baseline="0" dirty="0">
                        <a:ln>
                          <a:noFill/>
                        </a:ln>
                        <a:solidFill>
                          <a:srgbClr val="000000"/>
                        </a:solidFill>
                        <a:effectLst/>
                        <a:latin typeface="Georgia" panose="02040502050405020303"/>
                      </a:endParaRPr>
                    </a:p>
                  </a:txBody>
                  <a:tcPr marL="100584" marR="100584" marT="0" marB="0" horzOverflow="overflow">
                    <a:solidFill>
                      <a:srgbClr val="FFFFFF">
                        <a:alpha val="0"/>
                      </a:srgbClr>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Georgia" panose="02040502050405020303"/>
                        </a:rPr>
                        <a:t>26</a:t>
                      </a:r>
                      <a:endParaRPr kumimoji="0" lang="zh-CN" altLang="en-US" sz="2000" b="0" i="0" u="none" strike="noStrike" cap="none" normalizeH="0" baseline="0" dirty="0">
                        <a:ln>
                          <a:noFill/>
                        </a:ln>
                        <a:solidFill>
                          <a:srgbClr val="000000"/>
                        </a:solidFill>
                        <a:effectLst/>
                        <a:latin typeface="Georgia" panose="02040502050405020303"/>
                      </a:endParaRPr>
                    </a:p>
                  </a:txBody>
                  <a:tcPr marL="100584" marR="100584" marT="0" marB="0" horzOverflow="overflow">
                    <a:solidFill>
                      <a:srgbClr val="FFFFFF">
                        <a:alpha val="0"/>
                      </a:srgbClr>
                    </a:solidFill>
                  </a:tcPr>
                </a:tc>
              </a:tr>
              <a:tr h="329692">
                <a:tc>
                  <a:txBody>
                    <a:bodyPr/>
                    <a:lstStyle/>
                    <a:p>
                      <a:pPr marL="914400" marR="0" lvl="0" indent="-457200" algn="l" defTabSz="914400" rtl="0" eaLnBrk="1" fontAlgn="base" latinLnBrk="0" hangingPunct="1">
                        <a:lnSpc>
                          <a:spcPct val="100000"/>
                        </a:lnSpc>
                        <a:spcBef>
                          <a:spcPct val="0"/>
                        </a:spcBef>
                        <a:spcAft>
                          <a:spcPct val="0"/>
                        </a:spcAft>
                        <a:buClrTx/>
                        <a:buSzTx/>
                        <a:buFontTx/>
                        <a:buNone/>
                        <a:tabLst>
                          <a:tab pos="914400" algn="l"/>
                        </a:tabLst>
                      </a:pPr>
                      <a:r>
                        <a:rPr kumimoji="0" lang="en-US" altLang="zh-CN" sz="2000" b="0" i="0" u="none" strike="noStrike" cap="none" normalizeH="0" baseline="0">
                          <a:ln>
                            <a:noFill/>
                          </a:ln>
                          <a:solidFill>
                            <a:srgbClr val="000000"/>
                          </a:solidFill>
                          <a:effectLst/>
                          <a:latin typeface="Georgia" panose="02040502050405020303"/>
                        </a:rPr>
                        <a:t>4 	</a:t>
                      </a:r>
                      <a:r>
                        <a:rPr kumimoji="0" lang="zh-CN" altLang="en-US" sz="2000" b="0" i="0" u="none" strike="noStrike" cap="none" normalizeH="0" baseline="0">
                          <a:ln>
                            <a:noFill/>
                          </a:ln>
                          <a:solidFill>
                            <a:srgbClr val="000000"/>
                          </a:solidFill>
                          <a:effectLst/>
                          <a:latin typeface="Georgia" panose="02040502050405020303"/>
                        </a:rPr>
                        <a:t>固定资产管理流程</a:t>
                      </a:r>
                      <a:endParaRPr kumimoji="0" lang="zh-CN" altLang="en-US" sz="2000" b="0" i="0" u="none" strike="noStrike" cap="none" normalizeH="0" baseline="0" dirty="0">
                        <a:ln>
                          <a:noFill/>
                        </a:ln>
                        <a:solidFill>
                          <a:srgbClr val="000000"/>
                        </a:solidFill>
                        <a:effectLst/>
                        <a:latin typeface="Georgia" panose="02040502050405020303"/>
                      </a:endParaRPr>
                    </a:p>
                  </a:txBody>
                  <a:tcPr marL="100584" marR="100584" marT="0" marB="0" horzOverflow="overflow">
                    <a:solidFill>
                      <a:srgbClr val="FFFFFF">
                        <a:alpha val="0"/>
                      </a:srgbClr>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Georgia" panose="02040502050405020303"/>
                        </a:rPr>
                        <a:t>28</a:t>
                      </a:r>
                      <a:endParaRPr kumimoji="0" lang="zh-CN" altLang="en-US" sz="2000" b="0" i="0" u="none" strike="noStrike" cap="none" normalizeH="0" baseline="0" dirty="0">
                        <a:ln>
                          <a:noFill/>
                        </a:ln>
                        <a:solidFill>
                          <a:srgbClr val="000000"/>
                        </a:solidFill>
                        <a:effectLst/>
                        <a:latin typeface="Georgia" panose="02040502050405020303"/>
                      </a:endParaRPr>
                    </a:p>
                  </a:txBody>
                  <a:tcPr marL="100584" marR="100584" marT="0" marB="0" horzOverflow="overflow">
                    <a:solidFill>
                      <a:srgbClr val="FFFFFF">
                        <a:alpha val="0"/>
                      </a:srgbClr>
                    </a:solidFill>
                  </a:tcPr>
                </a:tc>
              </a:tr>
              <a:tr h="329692">
                <a:tc>
                  <a:txBody>
                    <a:bodyPr/>
                    <a:lstStyle/>
                    <a:p>
                      <a:pPr marL="914400" marR="0" lvl="0" indent="-457200" algn="l" defTabSz="914400" rtl="0" eaLnBrk="1" fontAlgn="base" latinLnBrk="0" hangingPunct="1">
                        <a:lnSpc>
                          <a:spcPct val="100000"/>
                        </a:lnSpc>
                        <a:spcBef>
                          <a:spcPct val="0"/>
                        </a:spcBef>
                        <a:spcAft>
                          <a:spcPct val="0"/>
                        </a:spcAft>
                        <a:buClrTx/>
                        <a:buSzTx/>
                        <a:buFontTx/>
                        <a:buNone/>
                        <a:tabLst>
                          <a:tab pos="914400" algn="l"/>
                        </a:tabLst>
                      </a:pPr>
                      <a:r>
                        <a:rPr kumimoji="0" lang="en-US" altLang="zh-CN" sz="2000" b="0" i="0" u="none" strike="noStrike" cap="none" normalizeH="0" baseline="0">
                          <a:ln>
                            <a:noFill/>
                          </a:ln>
                          <a:solidFill>
                            <a:srgbClr val="000000"/>
                          </a:solidFill>
                          <a:effectLst/>
                          <a:latin typeface="Georgia" panose="02040502050405020303"/>
                        </a:rPr>
                        <a:t>5 	</a:t>
                      </a:r>
                      <a:r>
                        <a:rPr kumimoji="0" lang="zh-CN" altLang="en-US" sz="2000" b="0" i="0" u="none" strike="noStrike" cap="none" normalizeH="0" baseline="0">
                          <a:ln>
                            <a:noFill/>
                          </a:ln>
                          <a:solidFill>
                            <a:srgbClr val="000000"/>
                          </a:solidFill>
                          <a:effectLst/>
                          <a:latin typeface="Georgia" panose="02040502050405020303"/>
                        </a:rPr>
                        <a:t>销售到收款流程</a:t>
                      </a:r>
                      <a:endParaRPr kumimoji="0" lang="zh-CN" altLang="en-US" sz="2000" b="0" i="0" u="none" strike="noStrike" cap="none" normalizeH="0" baseline="0" dirty="0">
                        <a:ln>
                          <a:noFill/>
                        </a:ln>
                        <a:solidFill>
                          <a:srgbClr val="000000"/>
                        </a:solidFill>
                        <a:effectLst/>
                        <a:latin typeface="Georgia" panose="02040502050405020303"/>
                      </a:endParaRPr>
                    </a:p>
                  </a:txBody>
                  <a:tcPr marL="100584" marR="100584" marT="0" marB="0" horzOverflow="overflow">
                    <a:solidFill>
                      <a:srgbClr val="FFFFFF">
                        <a:alpha val="0"/>
                      </a:srgbClr>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Georgia" panose="02040502050405020303"/>
                        </a:rPr>
                        <a:t>42</a:t>
                      </a:r>
                      <a:endParaRPr kumimoji="0" lang="zh-CN" altLang="en-US" sz="2000" b="0" i="0" u="none" strike="noStrike" cap="none" normalizeH="0" baseline="0" dirty="0">
                        <a:ln>
                          <a:noFill/>
                        </a:ln>
                        <a:solidFill>
                          <a:srgbClr val="000000"/>
                        </a:solidFill>
                        <a:effectLst/>
                        <a:latin typeface="Georgia" panose="02040502050405020303"/>
                      </a:endParaRPr>
                    </a:p>
                  </a:txBody>
                  <a:tcPr marL="100584" marR="100584" marT="0" marB="0" horzOverflow="overflow">
                    <a:solidFill>
                      <a:srgbClr val="FFFFFF">
                        <a:alpha val="0"/>
                      </a:srgbClr>
                    </a:solidFill>
                  </a:tcPr>
                </a:tc>
              </a:tr>
              <a:tr h="329692">
                <a:tc>
                  <a:txBody>
                    <a:bodyPr/>
                    <a:lstStyle/>
                    <a:p>
                      <a:pPr marL="914400" marR="0" lvl="0" indent="-457200" algn="l" defTabSz="914400" rtl="0" eaLnBrk="1" fontAlgn="base" latinLnBrk="0" hangingPunct="1">
                        <a:lnSpc>
                          <a:spcPct val="100000"/>
                        </a:lnSpc>
                        <a:spcBef>
                          <a:spcPct val="0"/>
                        </a:spcBef>
                        <a:spcAft>
                          <a:spcPct val="0"/>
                        </a:spcAft>
                        <a:buClrTx/>
                        <a:buSzTx/>
                        <a:buFontTx/>
                        <a:buNone/>
                        <a:tabLst>
                          <a:tab pos="914400" algn="l"/>
                        </a:tabLst>
                      </a:pPr>
                      <a:r>
                        <a:rPr kumimoji="0" lang="en-US" altLang="zh-CN" sz="2000" b="0" i="0" u="none" strike="noStrike" cap="none" normalizeH="0" baseline="0">
                          <a:ln>
                            <a:noFill/>
                          </a:ln>
                          <a:solidFill>
                            <a:srgbClr val="000000"/>
                          </a:solidFill>
                          <a:effectLst/>
                          <a:latin typeface="Georgia" panose="02040502050405020303"/>
                        </a:rPr>
                        <a:t>6 	</a:t>
                      </a:r>
                      <a:r>
                        <a:rPr kumimoji="0" lang="zh-CN" altLang="en-US" sz="2000" b="0" i="0" u="none" strike="noStrike" cap="none" normalizeH="0" baseline="0">
                          <a:ln>
                            <a:noFill/>
                          </a:ln>
                          <a:solidFill>
                            <a:srgbClr val="000000"/>
                          </a:solidFill>
                          <a:effectLst/>
                          <a:latin typeface="Georgia" panose="02040502050405020303"/>
                        </a:rPr>
                        <a:t>重温知识点</a:t>
                      </a:r>
                      <a:endParaRPr kumimoji="0" lang="zh-CN" altLang="en-US" sz="2000" b="0" i="0" u="none" strike="noStrike" cap="none" normalizeH="0" baseline="0" dirty="0">
                        <a:ln>
                          <a:noFill/>
                        </a:ln>
                        <a:solidFill>
                          <a:srgbClr val="000000"/>
                        </a:solidFill>
                        <a:effectLst/>
                        <a:latin typeface="Georgia" panose="02040502050405020303"/>
                      </a:endParaRPr>
                    </a:p>
                  </a:txBody>
                  <a:tcPr marL="100584" marR="100584" marT="0" marB="0" horzOverflow="overflow">
                    <a:solidFill>
                      <a:srgbClr val="FFFFFF">
                        <a:alpha val="0"/>
                      </a:srgbClr>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Georgia" panose="02040502050405020303"/>
                        </a:rPr>
                        <a:t>79</a:t>
                      </a:r>
                      <a:endParaRPr kumimoji="0" lang="zh-CN" altLang="en-US" sz="2000" b="0" i="0" u="none" strike="noStrike" cap="none" normalizeH="0" baseline="0" dirty="0">
                        <a:ln>
                          <a:noFill/>
                        </a:ln>
                        <a:solidFill>
                          <a:srgbClr val="000000"/>
                        </a:solidFill>
                        <a:effectLst/>
                        <a:latin typeface="Georgia" panose="02040502050405020303"/>
                      </a:endParaRPr>
                    </a:p>
                  </a:txBody>
                  <a:tcPr marL="100584" marR="100584" marT="0" marB="0" horzOverflow="overflow">
                    <a:solidFill>
                      <a:srgbClr val="FFFFFF">
                        <a:alpha val="0"/>
                      </a:srgbClr>
                    </a:solidFill>
                  </a:tcPr>
                </a:tc>
              </a:tr>
              <a:tr h="329692">
                <a:tc>
                  <a:txBody>
                    <a:bodyPr/>
                    <a:lstStyle/>
                    <a:p>
                      <a:pPr marL="914400" marR="0" lvl="0" indent="-457200" algn="l" defTabSz="914400" rtl="0" eaLnBrk="1" fontAlgn="base" latinLnBrk="0" hangingPunct="1">
                        <a:lnSpc>
                          <a:spcPct val="100000"/>
                        </a:lnSpc>
                        <a:spcBef>
                          <a:spcPct val="0"/>
                        </a:spcBef>
                        <a:spcAft>
                          <a:spcPct val="0"/>
                        </a:spcAft>
                        <a:buClrTx/>
                        <a:buSzTx/>
                        <a:buFontTx/>
                        <a:buNone/>
                        <a:tabLst>
                          <a:tab pos="914400" algn="l"/>
                        </a:tabLst>
                      </a:pPr>
                      <a:endParaRPr kumimoji="0" lang="zh-CN" altLang="en-US" sz="2000" b="1" i="0" u="none" strike="noStrike" cap="none" normalizeH="0" baseline="0" dirty="0">
                        <a:ln>
                          <a:noFill/>
                        </a:ln>
                        <a:solidFill>
                          <a:srgbClr val="E0301E"/>
                        </a:solidFill>
                        <a:effectLst/>
                        <a:latin typeface="Georgia" panose="02040502050405020303"/>
                      </a:endParaRPr>
                    </a:p>
                  </a:txBody>
                  <a:tcPr marL="100584" marR="100584" marT="0" marB="0" horzOverflow="overflow">
                    <a:solidFill>
                      <a:srgbClr val="FFFFFF">
                        <a:alpha val="0"/>
                      </a:srgbClr>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pPr>
                      <a:endParaRPr kumimoji="0" lang="zh-CN" altLang="en-US" sz="2000" b="0" i="0" u="none" strike="noStrike" cap="none" normalizeH="0" baseline="0" dirty="0">
                        <a:ln>
                          <a:noFill/>
                        </a:ln>
                        <a:solidFill>
                          <a:srgbClr val="E0301E"/>
                        </a:solidFill>
                        <a:effectLst/>
                        <a:latin typeface="Georgia" panose="02040502050405020303"/>
                      </a:endParaRPr>
                    </a:p>
                  </a:txBody>
                  <a:tcPr marL="100584" marR="100584" marT="0" marB="0" horzOverflow="overflow">
                    <a:solidFill>
                      <a:srgbClr val="FFFFFF">
                        <a:alpha val="0"/>
                      </a:srgbClr>
                    </a:solidFill>
                  </a:tcPr>
                </a:tc>
              </a:tr>
            </a:tbl>
          </a:graphicData>
        </a:graphic>
      </p:graphicFrame>
      <p:sp>
        <p:nvSpPr>
          <p:cNvPr id="7" name="TextBox 6"/>
          <p:cNvSpPr txBox="1"/>
          <p:nvPr>
            <p:custDataLst>
              <p:tags r:id="rId4"/>
            </p:custDataLst>
          </p:nvPr>
        </p:nvSpPr>
        <p:spPr>
          <a:xfrm>
            <a:off x="9527421" y="1146068"/>
            <a:ext cx="65" cy="307777"/>
          </a:xfrm>
          <a:prstGeom prst="rect">
            <a:avLst/>
          </a:prstGeom>
          <a:noFill/>
        </p:spPr>
        <p:txBody>
          <a:bodyPr wrap="none" lIns="0" tIns="0" rIns="0" bIns="0" rtlCol="0">
            <a:spAutoFit/>
          </a:bodyPr>
          <a:lstStyle/>
          <a:p>
            <a:pPr algn="r"/>
            <a:endParaRPr lang="zh-CN" altLang="en-US" sz="2000" b="1" dirty="0">
              <a:solidFill>
                <a:schemeClr val="tx2"/>
              </a:solidFill>
              <a:latin typeface="Georgia" panose="02040502050405020303" pitchFamily="18" charset="0"/>
            </a:endParaRPr>
          </a:p>
        </p:txBody>
      </p:sp>
      <p:cxnSp>
        <p:nvCxnSpPr>
          <p:cNvPr id="106" name="Frame Line"/>
          <p:cNvCxnSpPr/>
          <p:nvPr>
            <p:custDataLst>
              <p:tags r:id="rId5"/>
            </p:custDataLst>
          </p:nvPr>
        </p:nvCxnSpPr>
        <p:spPr>
          <a:xfrm flipV="1">
            <a:off x="381600" y="568804"/>
            <a:ext cx="9144000" cy="144000"/>
          </a:xfrm>
          <a:prstGeom prst="bentConnector3">
            <a:avLst>
              <a:gd name="adj1" fmla="val -6"/>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custDataLst>
      <p:tags r:id="rId6"/>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id" hidden="1"/>
          <p:cNvGrpSpPr/>
          <p:nvPr>
            <p:custDataLst>
              <p:tags r:id="rId1"/>
            </p:custDataLst>
          </p:nvPr>
        </p:nvGrpSpPr>
        <p:grpSpPr>
          <a:xfrm>
            <a:off x="530351" y="685800"/>
            <a:ext cx="8997696" cy="6711696"/>
            <a:chOff x="530352" y="685800"/>
            <a:chExt cx="8997696" cy="6711696"/>
          </a:xfrm>
        </p:grpSpPr>
        <p:sp>
          <p:nvSpPr>
            <p:cNvPr id="3"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4"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5"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6" name="Group 600" hidden="1"/>
            <p:cNvGrpSpPr/>
            <p:nvPr/>
          </p:nvGrpSpPr>
          <p:grpSpPr>
            <a:xfrm>
              <a:off x="530352" y="6016752"/>
              <a:ext cx="8997696" cy="612648"/>
              <a:chOff x="530352" y="6016752"/>
              <a:chExt cx="8997696" cy="612648"/>
            </a:xfrm>
          </p:grpSpPr>
          <p:sp>
            <p:nvSpPr>
              <p:cNvPr id="42"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4"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7" name="Group 500" hidden="1"/>
            <p:cNvGrpSpPr/>
            <p:nvPr/>
          </p:nvGrpSpPr>
          <p:grpSpPr>
            <a:xfrm>
              <a:off x="530352" y="5257800"/>
              <a:ext cx="8997696" cy="612648"/>
              <a:chOff x="530352" y="5257800"/>
              <a:chExt cx="8997696" cy="612648"/>
            </a:xfrm>
          </p:grpSpPr>
          <p:sp>
            <p:nvSpPr>
              <p:cNvPr id="36"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8"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8" name="Group 400" hidden="1"/>
            <p:cNvGrpSpPr/>
            <p:nvPr/>
          </p:nvGrpSpPr>
          <p:grpSpPr>
            <a:xfrm>
              <a:off x="530352" y="4498848"/>
              <a:ext cx="8997696" cy="612648"/>
              <a:chOff x="530352" y="4498848"/>
              <a:chExt cx="8997696" cy="612648"/>
            </a:xfrm>
          </p:grpSpPr>
          <p:sp>
            <p:nvSpPr>
              <p:cNvPr id="30"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2"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300" hidden="1"/>
            <p:cNvGrpSpPr/>
            <p:nvPr/>
          </p:nvGrpSpPr>
          <p:grpSpPr>
            <a:xfrm>
              <a:off x="530352" y="3730752"/>
              <a:ext cx="8997696" cy="612648"/>
              <a:chOff x="530352" y="3730752"/>
              <a:chExt cx="8997696" cy="612648"/>
            </a:xfrm>
          </p:grpSpPr>
          <p:sp>
            <p:nvSpPr>
              <p:cNvPr id="24"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6"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200" hidden="1"/>
            <p:cNvGrpSpPr/>
            <p:nvPr/>
          </p:nvGrpSpPr>
          <p:grpSpPr>
            <a:xfrm>
              <a:off x="530352" y="2971800"/>
              <a:ext cx="8997696" cy="612648"/>
              <a:chOff x="530352" y="2971800"/>
              <a:chExt cx="8997696" cy="612648"/>
            </a:xfrm>
          </p:grpSpPr>
          <p:sp>
            <p:nvSpPr>
              <p:cNvPr id="18"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0"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100" hidden="1"/>
            <p:cNvGrpSpPr/>
            <p:nvPr/>
          </p:nvGrpSpPr>
          <p:grpSpPr>
            <a:xfrm>
              <a:off x="530352" y="2212848"/>
              <a:ext cx="8997696" cy="612648"/>
              <a:chOff x="530352" y="2212848"/>
              <a:chExt cx="8997696" cy="612648"/>
            </a:xfrm>
          </p:grpSpPr>
          <p:sp>
            <p:nvSpPr>
              <p:cNvPr id="12"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3"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4"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48" name="Subtitle 47"/>
          <p:cNvSpPr>
            <a:spLocks noGrp="1"/>
          </p:cNvSpPr>
          <p:nvPr>
            <p:ph type="subTitle" idx="1"/>
          </p:nvPr>
        </p:nvSpPr>
        <p:spPr>
          <a:xfrm>
            <a:off x="530352" y="1143000"/>
            <a:ext cx="8997696" cy="498598"/>
          </a:xfrm>
        </p:spPr>
        <p:txBody>
          <a:bodyPr/>
          <a:lstStyle/>
          <a:p>
            <a:pPr lvl="0"/>
            <a:r>
              <a:rPr lang="zh-CN" altLang="en-US" dirty="0"/>
              <a:t>流程概述</a:t>
            </a:r>
            <a:endParaRPr lang="zh-CN" altLang="en-US" dirty="0"/>
          </a:p>
        </p:txBody>
      </p:sp>
      <p:sp>
        <p:nvSpPr>
          <p:cNvPr id="50" name="Page Number"/>
          <p:cNvSpPr txBox="1"/>
          <p:nvPr>
            <p:custDataLst>
              <p:tags r:id="rId2"/>
            </p:custDataLst>
          </p:nvPr>
        </p:nvSpPr>
        <p:spPr>
          <a:xfrm>
            <a:off x="9445495" y="7263476"/>
            <a:ext cx="78548"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1</a:t>
            </a:r>
            <a:endParaRPr lang="zh-CN" altLang="en-US" sz="1100" noProof="1">
              <a:latin typeface="+mn-lt"/>
            </a:endParaRPr>
          </a:p>
        </p:txBody>
      </p:sp>
      <p:sp>
        <p:nvSpPr>
          <p:cNvPr id="51" name="Big Number"/>
          <p:cNvSpPr txBox="1"/>
          <p:nvPr>
            <p:custDataLst>
              <p:tags r:id="rId3"/>
            </p:custDataLst>
          </p:nvPr>
        </p:nvSpPr>
        <p:spPr>
          <a:xfrm>
            <a:off x="7757742" y="2414016"/>
            <a:ext cx="1752082" cy="4293483"/>
          </a:xfrm>
          <a:prstGeom prst="rect">
            <a:avLst/>
          </a:prstGeom>
          <a:noFill/>
        </p:spPr>
        <p:txBody>
          <a:bodyPr wrap="none" lIns="0" tIns="0" rIns="0" bIns="0" rtlCol="0">
            <a:spAutoFit/>
          </a:bodyPr>
          <a:lstStyle/>
          <a:p>
            <a:pPr indent="-274320" algn="r"/>
            <a:r>
              <a:rPr lang="en-US" altLang="zh-CN" sz="27900" b="1" i="1">
                <a:solidFill>
                  <a:schemeClr val="bg1"/>
                </a:solidFill>
                <a:latin typeface="+mj-lt"/>
                <a:cs typeface="Arial" panose="020B0604020202020204" pitchFamily="34" charset="0"/>
              </a:rPr>
              <a:t>1</a:t>
            </a:r>
            <a:endParaRPr lang="zh-CN" altLang="en-US" sz="27900" b="1" i="1" dirty="0">
              <a:solidFill>
                <a:schemeClr val="bg1"/>
              </a:solidFill>
              <a:latin typeface="+mj-lt"/>
              <a:cs typeface="Arial" panose="020B0604020202020204" pitchFamily="34" charset="0"/>
            </a:endParaRPr>
          </a:p>
        </p:txBody>
      </p:sp>
      <p:sp>
        <p:nvSpPr>
          <p:cNvPr id="52" name="Section Footer"/>
          <p:cNvSpPr txBox="1"/>
          <p:nvPr>
            <p:custDataLst>
              <p:tags r:id="rId4"/>
            </p:custDataLst>
          </p:nvPr>
        </p:nvSpPr>
        <p:spPr>
          <a:xfrm>
            <a:off x="531976" y="7089306"/>
            <a:ext cx="1764030" cy="168910"/>
          </a:xfrm>
          <a:prstGeom prst="rect">
            <a:avLst/>
          </a:prstGeom>
          <a:noFill/>
        </p:spPr>
        <p:txBody>
          <a:bodyPr wrap="none" lIns="0" tIns="0" rIns="0" bIns="0" rtlCol="0">
            <a:spAutoFit/>
          </a:bodyPr>
          <a:lstStyle/>
          <a:p>
            <a:pPr indent="-305435" algn="l">
              <a:spcAft>
                <a:spcPts val="1005"/>
              </a:spcAft>
            </a:pPr>
            <a:r>
              <a:rPr lang="zh-CN" altLang="en-US" sz="1100" noProof="1">
                <a:solidFill>
                  <a:schemeClr val="bg1"/>
                </a:solidFill>
                <a:latin typeface="+mn-lt"/>
              </a:rPr>
              <a:t> </a:t>
            </a:r>
            <a:r>
              <a:rPr lang="en-US" altLang="zh-CN" sz="1100" noProof="1">
                <a:solidFill>
                  <a:schemeClr val="bg1"/>
                </a:solidFill>
                <a:latin typeface="+mn-lt"/>
              </a:rPr>
              <a:t>20XX • </a:t>
            </a:r>
            <a:r>
              <a:rPr lang="zh-CN" altLang="en-US" sz="1100" noProof="1">
                <a:solidFill>
                  <a:schemeClr val="bg1"/>
                </a:solidFill>
                <a:latin typeface="+mn-lt"/>
              </a:rPr>
              <a:t>财务流程和内部控制</a:t>
            </a:r>
            <a:endParaRPr lang="zh-CN" altLang="en-US" sz="1100" noProof="1">
              <a:solidFill>
                <a:schemeClr val="bg1"/>
              </a:solidFill>
              <a:latin typeface="+mn-lt"/>
            </a:endParaRPr>
          </a:p>
        </p:txBody>
      </p:sp>
    </p:spTree>
    <p:custDataLst>
      <p:tags r:id="rId5"/>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64"/>
          <p:cNvSpPr/>
          <p:nvPr/>
        </p:nvSpPr>
        <p:spPr>
          <a:xfrm>
            <a:off x="3638421" y="4322288"/>
            <a:ext cx="2235133" cy="2300216"/>
          </a:xfrm>
          <a:prstGeom prst="rect">
            <a:avLst/>
          </a:prstGeom>
          <a:solidFill>
            <a:srgbClr val="FFB83D"/>
          </a:solidFill>
          <a:ln w="25400">
            <a:solidFill>
              <a:srgbClr val="FFB83D"/>
            </a:solidFill>
          </a:ln>
        </p:spPr>
        <p:txBody>
          <a:bodyPr vert="horz" wrap="square" lIns="91440" tIns="45720" rIns="91440" bIns="45720" rtlCol="0" anchor="ctr">
            <a:noAutofit/>
          </a:bodyPr>
          <a:lstStyle/>
          <a:p>
            <a:pPr algn="ctr"/>
            <a:endParaRPr lang="zh-CN" altLang="en-US" noProof="0" dirty="0"/>
          </a:p>
        </p:txBody>
      </p:sp>
      <p:grpSp>
        <p:nvGrpSpPr>
          <p:cNvPr id="4"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什么是流程</a:t>
            </a:r>
            <a:endParaRPr lang="zh-CN" altLang="en-US" dirty="0"/>
          </a:p>
        </p:txBody>
      </p:sp>
      <p:sp>
        <p:nvSpPr>
          <p:cNvPr id="3" name="Content Placeholder 2"/>
          <p:cNvSpPr>
            <a:spLocks noGrp="1"/>
          </p:cNvSpPr>
          <p:nvPr>
            <p:ph sz="quarter" idx="15"/>
            <p:custDataLst>
              <p:tags r:id="rId2"/>
            </p:custDataLst>
          </p:nvPr>
        </p:nvSpPr>
        <p:spPr/>
        <p:txBody>
          <a:bodyPr/>
          <a:lstStyle/>
          <a:p>
            <a:pPr marL="179705" lvl="1" indent="-179705"/>
            <a:r>
              <a:rPr lang="zh-CN" altLang="en-US" dirty="0"/>
              <a:t>流程是将输入转化为输出的、一系列的、相互依赖的手段和行为。</a:t>
            </a:r>
            <a:endParaRPr lang="zh-CN" altLang="en-US" dirty="0"/>
          </a:p>
          <a:p>
            <a:pPr lvl="2"/>
            <a:r>
              <a:rPr lang="zh-CN" altLang="en-US" dirty="0"/>
              <a:t>注释：“手段”可以指人、员工、设备、工业厂房、技术和方法等。</a:t>
            </a:r>
            <a:endParaRPr lang="en-US" altLang="zh-CN" sz="1800" dirty="0"/>
          </a:p>
          <a:p>
            <a:endParaRPr lang="en-US" altLang="zh-CN" sz="1800" dirty="0"/>
          </a:p>
          <a:p>
            <a:endParaRPr lang="en-US" altLang="zh-CN" sz="1800" dirty="0"/>
          </a:p>
        </p:txBody>
      </p:sp>
      <p:sp>
        <p:nvSpPr>
          <p:cNvPr id="50" name="Page Number"/>
          <p:cNvSpPr txBox="1"/>
          <p:nvPr>
            <p:custDataLst>
              <p:tags r:id="rId3"/>
            </p:custDataLst>
          </p:nvPr>
        </p:nvSpPr>
        <p:spPr>
          <a:xfrm>
            <a:off x="9445495" y="7263476"/>
            <a:ext cx="78548"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2</a:t>
            </a:r>
            <a:endParaRPr lang="zh-CN" altLang="en-US" sz="1100" noProof="1">
              <a:latin typeface="+mn-lt"/>
            </a:endParaRPr>
          </a:p>
        </p:txBody>
      </p:sp>
      <p:sp>
        <p:nvSpPr>
          <p:cNvPr id="51" name="Section Footer"/>
          <p:cNvSpPr txBox="1"/>
          <p:nvPr>
            <p:custDataLst>
              <p:tags r:id="rId4"/>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3" name="Section Header"/>
          <p:cNvSpPr txBox="1"/>
          <p:nvPr>
            <p:custDataLst>
              <p:tags r:id="rId5"/>
            </p:custDataLst>
          </p:nvPr>
        </p:nvSpPr>
        <p:spPr>
          <a:xfrm>
            <a:off x="521208" y="813600"/>
            <a:ext cx="1308050"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1 – </a:t>
            </a:r>
            <a:r>
              <a:rPr lang="zh-CN" altLang="en-US" sz="1100" noProof="1">
                <a:latin typeface="+mn-lt"/>
                <a:ea typeface="Cambria Math" panose="02040503050406030204" pitchFamily="18" charset="0"/>
              </a:rPr>
              <a:t>流程概述</a:t>
            </a:r>
            <a:endParaRPr lang="zh-CN" altLang="en-US" sz="1100" noProof="1">
              <a:latin typeface="+mn-lt"/>
              <a:ea typeface="Cambria Math" panose="02040503050406030204" pitchFamily="18" charset="0"/>
            </a:endParaRPr>
          </a:p>
        </p:txBody>
      </p:sp>
      <p:graphicFrame>
        <p:nvGraphicFramePr>
          <p:cNvPr id="55" name="Diagram 54"/>
          <p:cNvGraphicFramePr/>
          <p:nvPr/>
        </p:nvGraphicFramePr>
        <p:xfrm>
          <a:off x="1491952" y="3060582"/>
          <a:ext cx="6705600" cy="82561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41986" name="Picture 2" descr="http://t1.baidu.com/it/u=1545258488,2804606072&amp;fm=23&amp;gp=0.jpg"/>
          <p:cNvPicPr>
            <a:picLocks noChangeAspect="1" noChangeArrowheads="1"/>
          </p:cNvPicPr>
          <p:nvPr/>
        </p:nvPicPr>
        <p:blipFill>
          <a:blip r:embed="rId11" cstate="print"/>
          <a:srcRect/>
          <a:stretch>
            <a:fillRect/>
          </a:stretch>
        </p:blipFill>
        <p:spPr bwMode="auto">
          <a:xfrm>
            <a:off x="3846055" y="4408325"/>
            <a:ext cx="1811476" cy="2165977"/>
          </a:xfrm>
          <a:prstGeom prst="rect">
            <a:avLst/>
          </a:prstGeom>
          <a:noFill/>
        </p:spPr>
      </p:pic>
      <p:pic>
        <p:nvPicPr>
          <p:cNvPr id="41988" name="Picture 4" descr="http://t2.baidu.com/it/u=1903176250,2119346589&amp;fm=52&amp;gp=0.jpg"/>
          <p:cNvPicPr>
            <a:picLocks noChangeAspect="1" noChangeArrowheads="1"/>
          </p:cNvPicPr>
          <p:nvPr/>
        </p:nvPicPr>
        <p:blipFill>
          <a:blip r:embed="rId12" cstate="print"/>
          <a:srcRect/>
          <a:stretch>
            <a:fillRect/>
          </a:stretch>
        </p:blipFill>
        <p:spPr bwMode="auto">
          <a:xfrm>
            <a:off x="917900" y="4630086"/>
            <a:ext cx="2095500" cy="1695451"/>
          </a:xfrm>
          <a:prstGeom prst="rect">
            <a:avLst/>
          </a:prstGeom>
          <a:noFill/>
        </p:spPr>
      </p:pic>
      <p:pic>
        <p:nvPicPr>
          <p:cNvPr id="41990" name="Picture 6" descr="http://t1.baidu.com/it/u=1169962924,887428217&amp;fm=23&amp;gp=0.jpg"/>
          <p:cNvPicPr>
            <a:picLocks noChangeAspect="1" noChangeArrowheads="1"/>
          </p:cNvPicPr>
          <p:nvPr/>
        </p:nvPicPr>
        <p:blipFill>
          <a:blip r:embed="rId13" cstate="print"/>
          <a:srcRect/>
          <a:stretch>
            <a:fillRect/>
          </a:stretch>
        </p:blipFill>
        <p:spPr bwMode="auto">
          <a:xfrm>
            <a:off x="6537650" y="4702094"/>
            <a:ext cx="2307974" cy="1463915"/>
          </a:xfrm>
          <a:prstGeom prst="rect">
            <a:avLst/>
          </a:prstGeom>
          <a:noFill/>
        </p:spPr>
      </p:pic>
      <p:sp>
        <p:nvSpPr>
          <p:cNvPr id="58" name="Right Arrow 57"/>
          <p:cNvSpPr/>
          <p:nvPr/>
        </p:nvSpPr>
        <p:spPr>
          <a:xfrm>
            <a:off x="3013400" y="5278158"/>
            <a:ext cx="479298" cy="504056"/>
          </a:xfrm>
          <a:prstGeom prst="rightArrow">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59" name="Right Arrow 58"/>
          <p:cNvSpPr/>
          <p:nvPr/>
        </p:nvSpPr>
        <p:spPr>
          <a:xfrm>
            <a:off x="5970321" y="5278158"/>
            <a:ext cx="479298" cy="504056"/>
          </a:xfrm>
          <a:prstGeom prst="rightArrow">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Oval 59"/>
          <p:cNvSpPr/>
          <p:nvPr/>
        </p:nvSpPr>
        <p:spPr>
          <a:xfrm>
            <a:off x="5821288" y="4590255"/>
            <a:ext cx="2536305" cy="2536305"/>
          </a:xfrm>
          <a:prstGeom prst="ellipse">
            <a:avLst/>
          </a:prstGeom>
          <a:noFill/>
          <a:ln w="76200">
            <a:solidFill>
              <a:schemeClr val="tx2"/>
            </a:solidFill>
          </a:ln>
        </p:spPr>
        <p:txBody>
          <a:bodyPr vert="horz" wrap="square" lIns="91440" tIns="45720" rIns="91440" bIns="45720" rtlCol="0" anchor="b">
            <a:noAutofit/>
          </a:bodyPr>
          <a:lstStyle/>
          <a:p>
            <a:pPr algn="r"/>
            <a:r>
              <a:rPr lang="zh-CN" altLang="en-US" b="1" noProof="0" dirty="0"/>
              <a:t>支撑流程</a:t>
            </a:r>
            <a:endParaRPr lang="zh-CN" altLang="en-US" b="1" noProof="0" dirty="0"/>
          </a:p>
        </p:txBody>
      </p:sp>
      <p:sp>
        <p:nvSpPr>
          <p:cNvPr id="58" name="Oval 57"/>
          <p:cNvSpPr/>
          <p:nvPr/>
        </p:nvSpPr>
        <p:spPr>
          <a:xfrm>
            <a:off x="1556791" y="4606280"/>
            <a:ext cx="2536305" cy="2536305"/>
          </a:xfrm>
          <a:prstGeom prst="ellipse">
            <a:avLst/>
          </a:prstGeom>
          <a:noFill/>
          <a:ln w="76200">
            <a:solidFill>
              <a:schemeClr val="tx2"/>
            </a:solidFill>
          </a:ln>
        </p:spPr>
        <p:txBody>
          <a:bodyPr vert="horz" wrap="square" lIns="91440" tIns="45720" rIns="91440" bIns="45720" rtlCol="0" anchor="b">
            <a:noAutofit/>
          </a:bodyPr>
          <a:lstStyle/>
          <a:p>
            <a:r>
              <a:rPr lang="zh-CN" altLang="en-US" b="1" noProof="0" dirty="0"/>
              <a:t>运营流程</a:t>
            </a:r>
            <a:endParaRPr lang="zh-CN" altLang="en-US" b="1" noProof="0" dirty="0"/>
          </a:p>
        </p:txBody>
      </p:sp>
      <p:sp>
        <p:nvSpPr>
          <p:cNvPr id="59" name="Oval 58"/>
          <p:cNvSpPr/>
          <p:nvPr/>
        </p:nvSpPr>
        <p:spPr>
          <a:xfrm>
            <a:off x="3789039" y="1143000"/>
            <a:ext cx="2536305" cy="2536305"/>
          </a:xfrm>
          <a:prstGeom prst="ellipse">
            <a:avLst/>
          </a:prstGeom>
          <a:noFill/>
          <a:ln w="76200">
            <a:solidFill>
              <a:schemeClr val="tx2"/>
            </a:solidFill>
          </a:ln>
        </p:spPr>
        <p:txBody>
          <a:bodyPr vert="horz" wrap="square" lIns="91440" tIns="45720" rIns="91440" bIns="45720" rtlCol="0" anchor="t">
            <a:noAutofit/>
          </a:bodyPr>
          <a:lstStyle/>
          <a:p>
            <a:pPr algn="ctr"/>
            <a:r>
              <a:rPr lang="zh-CN" altLang="en-US" b="1" dirty="0"/>
              <a:t>管理流程</a:t>
            </a:r>
            <a:endParaRPr lang="zh-CN" altLang="en-US" b="1" noProof="0" dirty="0"/>
          </a:p>
        </p:txBody>
      </p:sp>
      <p:sp>
        <p:nvSpPr>
          <p:cNvPr id="57" name="Isosceles Triangle 56"/>
          <p:cNvSpPr/>
          <p:nvPr/>
        </p:nvSpPr>
        <p:spPr>
          <a:xfrm>
            <a:off x="2580928" y="1834480"/>
            <a:ext cx="4968552" cy="4572000"/>
          </a:xfrm>
          <a:prstGeom prst="triangle">
            <a:avLst/>
          </a:prstGeom>
          <a:solidFill>
            <a:schemeClr val="accent2">
              <a:lumMod val="60000"/>
              <a:lumOff val="40000"/>
            </a:schemeClr>
          </a:solidFill>
          <a:ln w="25400">
            <a:noFill/>
          </a:ln>
        </p:spPr>
        <p:txBody>
          <a:bodyPr vert="horz" wrap="square" lIns="91440" tIns="45720" rIns="91440" bIns="45720" rtlCol="0" anchor="ctr">
            <a:noAutofit/>
          </a:bodyPr>
          <a:lstStyle/>
          <a:p>
            <a:pPr algn="ctr"/>
            <a:endParaRPr lang="zh-CN" altLang="en-US" noProof="0" dirty="0"/>
          </a:p>
        </p:txBody>
      </p:sp>
      <p:grpSp>
        <p:nvGrpSpPr>
          <p:cNvPr id="4"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流程的三种类型</a:t>
            </a:r>
            <a:endParaRPr lang="zh-CN" altLang="en-US" dirty="0"/>
          </a:p>
        </p:txBody>
      </p:sp>
      <p:sp>
        <p:nvSpPr>
          <p:cNvPr id="50" name="Page Number"/>
          <p:cNvSpPr txBox="1"/>
          <p:nvPr>
            <p:custDataLst>
              <p:tags r:id="rId2"/>
            </p:custDataLst>
          </p:nvPr>
        </p:nvSpPr>
        <p:spPr>
          <a:xfrm>
            <a:off x="9445495" y="7263476"/>
            <a:ext cx="78548"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3</a:t>
            </a:r>
            <a:endParaRPr lang="zh-CN" altLang="en-US" sz="1100" noProof="1">
              <a:latin typeface="+mn-lt"/>
            </a:endParaRPr>
          </a:p>
        </p:txBody>
      </p:sp>
      <p:sp>
        <p:nvSpPr>
          <p:cNvPr id="51" name="Section Footer"/>
          <p:cNvSpPr txBox="1"/>
          <p:nvPr>
            <p:custDataLst>
              <p:tags r:id="rId3"/>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2" name="Section Header"/>
          <p:cNvSpPr txBox="1"/>
          <p:nvPr>
            <p:custDataLst>
              <p:tags r:id="rId4"/>
            </p:custDataLst>
          </p:nvPr>
        </p:nvSpPr>
        <p:spPr>
          <a:xfrm>
            <a:off x="521208" y="813600"/>
            <a:ext cx="1308050"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1 – </a:t>
            </a:r>
            <a:r>
              <a:rPr lang="zh-CN" altLang="en-US" sz="1100" noProof="1">
                <a:latin typeface="+mn-lt"/>
                <a:ea typeface="Cambria Math" panose="02040503050406030204" pitchFamily="18" charset="0"/>
              </a:rPr>
              <a:t>流程概述</a:t>
            </a:r>
            <a:endParaRPr lang="zh-CN" altLang="en-US" sz="1100" noProof="1">
              <a:latin typeface="+mn-lt"/>
              <a:ea typeface="Cambria Math" panose="02040503050406030204" pitchFamily="18" charset="0"/>
            </a:endParaRPr>
          </a:p>
        </p:txBody>
      </p:sp>
      <p:sp>
        <p:nvSpPr>
          <p:cNvPr id="54" name="Rectangle 53"/>
          <p:cNvSpPr/>
          <p:nvPr/>
        </p:nvSpPr>
        <p:spPr>
          <a:xfrm>
            <a:off x="4453136" y="2662064"/>
            <a:ext cx="1188146" cy="923330"/>
          </a:xfrm>
          <a:prstGeom prst="rect">
            <a:avLst/>
          </a:prstGeom>
        </p:spPr>
        <p:txBody>
          <a:bodyPr wrap="none">
            <a:spAutoFit/>
          </a:bodyPr>
          <a:lstStyle/>
          <a:p>
            <a:pPr>
              <a:buFont typeface="Arial" panose="020B0604020202020204" pitchFamily="34" charset="0"/>
              <a:buChar char="•"/>
            </a:pPr>
            <a:r>
              <a:rPr lang="en-US" sz="1800" b="1" dirty="0" err="1">
                <a:solidFill>
                  <a:schemeClr val="bg1"/>
                </a:solidFill>
              </a:rPr>
              <a:t>公司治理</a:t>
            </a:r>
            <a:endParaRPr lang="en-US" sz="1800" b="1" dirty="0">
              <a:solidFill>
                <a:schemeClr val="bg1"/>
              </a:solidFill>
            </a:endParaRPr>
          </a:p>
          <a:p>
            <a:pPr>
              <a:buFont typeface="Arial" panose="020B0604020202020204" pitchFamily="34" charset="0"/>
              <a:buChar char="•"/>
            </a:pPr>
            <a:r>
              <a:rPr lang="en-US" sz="1800" b="1" dirty="0" err="1">
                <a:solidFill>
                  <a:schemeClr val="bg1"/>
                </a:solidFill>
              </a:rPr>
              <a:t>战略管理</a:t>
            </a:r>
            <a:endParaRPr lang="en-US" sz="1800" b="1" dirty="0">
              <a:solidFill>
                <a:schemeClr val="bg1"/>
              </a:solidFill>
            </a:endParaRPr>
          </a:p>
          <a:p>
            <a:pPr>
              <a:buFont typeface="Arial" panose="020B0604020202020204" pitchFamily="34" charset="0"/>
              <a:buChar char="•"/>
            </a:pPr>
            <a:r>
              <a:rPr lang="zh-CN" altLang="en-US" sz="1800" b="1" dirty="0">
                <a:solidFill>
                  <a:schemeClr val="bg1"/>
                </a:solidFill>
              </a:rPr>
              <a:t>绩效管理</a:t>
            </a:r>
            <a:endParaRPr lang="zh-CN" altLang="en-US" sz="1800" b="1" dirty="0">
              <a:solidFill>
                <a:schemeClr val="bg1"/>
              </a:solidFill>
            </a:endParaRPr>
          </a:p>
        </p:txBody>
      </p:sp>
      <p:sp>
        <p:nvSpPr>
          <p:cNvPr id="55" name="Rectangle 54"/>
          <p:cNvSpPr/>
          <p:nvPr/>
        </p:nvSpPr>
        <p:spPr>
          <a:xfrm>
            <a:off x="3012976" y="5155049"/>
            <a:ext cx="1083951" cy="1323439"/>
          </a:xfrm>
          <a:prstGeom prst="rect">
            <a:avLst/>
          </a:prstGeom>
        </p:spPr>
        <p:txBody>
          <a:bodyPr wrap="none">
            <a:spAutoFit/>
          </a:bodyPr>
          <a:lstStyle/>
          <a:p>
            <a:pPr>
              <a:buFont typeface="Arial" panose="020B0604020202020204" pitchFamily="34" charset="0"/>
              <a:buChar char="•"/>
            </a:pPr>
            <a:r>
              <a:rPr lang="en-US" sz="1600" b="1" dirty="0" err="1">
                <a:solidFill>
                  <a:schemeClr val="bg1"/>
                </a:solidFill>
              </a:rPr>
              <a:t>采购</a:t>
            </a:r>
            <a:r>
              <a:rPr lang="zh-CN" altLang="en-US" sz="1600" b="1" dirty="0">
                <a:solidFill>
                  <a:schemeClr val="bg1"/>
                </a:solidFill>
              </a:rPr>
              <a:t>流程</a:t>
            </a:r>
            <a:endParaRPr lang="en-US" sz="1600" b="1" dirty="0">
              <a:solidFill>
                <a:schemeClr val="bg1"/>
              </a:solidFill>
            </a:endParaRPr>
          </a:p>
          <a:p>
            <a:pPr>
              <a:buFont typeface="Arial" panose="020B0604020202020204" pitchFamily="34" charset="0"/>
              <a:buChar char="•"/>
            </a:pPr>
            <a:r>
              <a:rPr lang="zh-CN" altLang="en-US" sz="1600" b="1" dirty="0">
                <a:solidFill>
                  <a:schemeClr val="bg1"/>
                </a:solidFill>
              </a:rPr>
              <a:t>生产流程</a:t>
            </a:r>
            <a:endParaRPr lang="en-US" sz="1600" b="1" dirty="0" err="1">
              <a:solidFill>
                <a:schemeClr val="bg1"/>
              </a:solidFill>
            </a:endParaRPr>
          </a:p>
          <a:p>
            <a:pPr>
              <a:buFont typeface="Arial" panose="020B0604020202020204" pitchFamily="34" charset="0"/>
              <a:buChar char="•"/>
            </a:pPr>
            <a:r>
              <a:rPr lang="en-US" sz="1600" b="1" dirty="0" err="1">
                <a:solidFill>
                  <a:schemeClr val="bg1"/>
                </a:solidFill>
              </a:rPr>
              <a:t>销售</a:t>
            </a:r>
            <a:r>
              <a:rPr lang="zh-CN" altLang="en-US" sz="1600" b="1" dirty="0">
                <a:solidFill>
                  <a:schemeClr val="bg1"/>
                </a:solidFill>
              </a:rPr>
              <a:t>流程</a:t>
            </a:r>
            <a:endParaRPr lang="en-US" sz="1600" b="1" dirty="0">
              <a:solidFill>
                <a:schemeClr val="bg1"/>
              </a:solidFill>
            </a:endParaRPr>
          </a:p>
          <a:p>
            <a:pPr>
              <a:buFont typeface="Arial" panose="020B0604020202020204" pitchFamily="34" charset="0"/>
              <a:buChar char="•"/>
            </a:pPr>
            <a:r>
              <a:rPr lang="zh-CN" altLang="en-US" sz="1600" b="1" dirty="0">
                <a:solidFill>
                  <a:schemeClr val="bg1"/>
                </a:solidFill>
              </a:rPr>
              <a:t>库存管理</a:t>
            </a:r>
            <a:endParaRPr lang="en-US" altLang="zh-CN" sz="1600" b="1" dirty="0">
              <a:solidFill>
                <a:schemeClr val="bg1"/>
              </a:solidFill>
            </a:endParaRPr>
          </a:p>
          <a:p>
            <a:pPr>
              <a:buFont typeface="Arial" panose="020B0604020202020204" pitchFamily="34" charset="0"/>
              <a:buChar char="•"/>
            </a:pPr>
            <a:r>
              <a:rPr lang="zh-CN" altLang="en-US" sz="1600" b="1" dirty="0">
                <a:solidFill>
                  <a:schemeClr val="bg1"/>
                </a:solidFill>
              </a:rPr>
              <a:t>物流管理</a:t>
            </a:r>
            <a:endParaRPr lang="en-US" altLang="zh-CN" sz="1600" b="1" dirty="0">
              <a:solidFill>
                <a:schemeClr val="bg1"/>
              </a:solidFill>
            </a:endParaRPr>
          </a:p>
        </p:txBody>
      </p:sp>
      <p:sp>
        <p:nvSpPr>
          <p:cNvPr id="56" name="Rectangle 55"/>
          <p:cNvSpPr/>
          <p:nvPr/>
        </p:nvSpPr>
        <p:spPr>
          <a:xfrm>
            <a:off x="5893296" y="5411142"/>
            <a:ext cx="1194558" cy="923330"/>
          </a:xfrm>
          <a:prstGeom prst="rect">
            <a:avLst/>
          </a:prstGeom>
        </p:spPr>
        <p:txBody>
          <a:bodyPr wrap="none">
            <a:spAutoFit/>
          </a:bodyPr>
          <a:lstStyle/>
          <a:p>
            <a:pPr>
              <a:buFont typeface="Arial" panose="020B0604020202020204" pitchFamily="34" charset="0"/>
              <a:buChar char="•"/>
            </a:pPr>
            <a:r>
              <a:rPr lang="zh-CN" altLang="en-US" sz="1800" b="1" dirty="0">
                <a:solidFill>
                  <a:schemeClr val="bg1"/>
                </a:solidFill>
              </a:rPr>
              <a:t>财务流程</a:t>
            </a:r>
            <a:endParaRPr lang="en-US" altLang="zh-CN" sz="1800" b="1" dirty="0">
              <a:solidFill>
                <a:schemeClr val="bg1"/>
              </a:solidFill>
            </a:endParaRPr>
          </a:p>
          <a:p>
            <a:pPr>
              <a:buFont typeface="Arial" panose="020B0604020202020204" pitchFamily="34" charset="0"/>
              <a:buChar char="•"/>
            </a:pPr>
            <a:r>
              <a:rPr lang="zh-CN" altLang="en-US" sz="1800" b="1" dirty="0">
                <a:solidFill>
                  <a:schemeClr val="bg1"/>
                </a:solidFill>
              </a:rPr>
              <a:t>人事流程</a:t>
            </a:r>
            <a:endParaRPr lang="en-US" altLang="zh-CN" sz="1800" b="1" dirty="0">
              <a:solidFill>
                <a:schemeClr val="bg1"/>
              </a:solidFill>
            </a:endParaRPr>
          </a:p>
          <a:p>
            <a:pPr>
              <a:buFont typeface="Arial" panose="020B0604020202020204" pitchFamily="34" charset="0"/>
              <a:buChar char="•"/>
            </a:pPr>
            <a:r>
              <a:rPr lang="zh-CN" altLang="en-US" sz="1800" b="1" dirty="0">
                <a:solidFill>
                  <a:schemeClr val="bg1"/>
                </a:solidFill>
              </a:rPr>
              <a:t>技术支持</a:t>
            </a:r>
            <a:endParaRPr lang="en-US" altLang="zh-CN" sz="1800" b="1" dirty="0">
              <a:solidFill>
                <a:schemeClr val="bg1"/>
              </a:solidFill>
            </a:endParaRPr>
          </a:p>
        </p:txBody>
      </p:sp>
      <p:sp>
        <p:nvSpPr>
          <p:cNvPr id="62" name="Rounded Rectangle 61"/>
          <p:cNvSpPr/>
          <p:nvPr/>
        </p:nvSpPr>
        <p:spPr>
          <a:xfrm>
            <a:off x="6560457" y="1640114"/>
            <a:ext cx="1637095" cy="877934"/>
          </a:xfrm>
          <a:prstGeom prst="roundRect">
            <a:avLst/>
          </a:prstGeom>
          <a:solidFill>
            <a:srgbClr val="DC6900"/>
          </a:solidFill>
          <a:ln w="25400">
            <a:solidFill>
              <a:schemeClr val="accent5"/>
            </a:solidFill>
          </a:ln>
        </p:spPr>
        <p:txBody>
          <a:bodyPr vert="horz" wrap="square" lIns="91440" tIns="45720" rIns="91440" bIns="45720" rtlCol="0" anchor="ctr">
            <a:noAutofit/>
          </a:bodyPr>
          <a:lstStyle/>
          <a:p>
            <a:pPr algn="ctr"/>
            <a:r>
              <a:rPr lang="zh-CN" altLang="en-US" noProof="0" dirty="0"/>
              <a:t>指引指导公司整体运作</a:t>
            </a:r>
            <a:endParaRPr lang="zh-CN" altLang="en-US" noProof="0" dirty="0"/>
          </a:p>
        </p:txBody>
      </p:sp>
      <p:sp>
        <p:nvSpPr>
          <p:cNvPr id="63" name="Rounded Rectangle 62"/>
          <p:cNvSpPr/>
          <p:nvPr/>
        </p:nvSpPr>
        <p:spPr>
          <a:xfrm>
            <a:off x="727809" y="3800354"/>
            <a:ext cx="1637095" cy="877934"/>
          </a:xfrm>
          <a:prstGeom prst="roundRect">
            <a:avLst/>
          </a:prstGeom>
          <a:solidFill>
            <a:srgbClr val="DC6900"/>
          </a:solidFill>
          <a:ln w="25400">
            <a:solidFill>
              <a:schemeClr val="accent5"/>
            </a:solidFill>
          </a:ln>
        </p:spPr>
        <p:txBody>
          <a:bodyPr vert="horz" wrap="square" lIns="91440" tIns="45720" rIns="91440" bIns="45720" rtlCol="0" anchor="ctr">
            <a:noAutofit/>
          </a:bodyPr>
          <a:lstStyle/>
          <a:p>
            <a:pPr algn="ctr"/>
            <a:r>
              <a:rPr lang="zh-CN" altLang="en-US" noProof="0" dirty="0"/>
              <a:t>公司核心运作流程，创造收入</a:t>
            </a:r>
            <a:endParaRPr lang="zh-CN" altLang="en-US" noProof="0" dirty="0"/>
          </a:p>
        </p:txBody>
      </p:sp>
      <p:sp>
        <p:nvSpPr>
          <p:cNvPr id="64" name="Rounded Rectangle 63"/>
          <p:cNvSpPr/>
          <p:nvPr/>
        </p:nvSpPr>
        <p:spPr>
          <a:xfrm>
            <a:off x="7045424" y="3670176"/>
            <a:ext cx="1637095" cy="877934"/>
          </a:xfrm>
          <a:prstGeom prst="roundRect">
            <a:avLst/>
          </a:prstGeom>
          <a:solidFill>
            <a:srgbClr val="DC6900"/>
          </a:solidFill>
          <a:ln w="25400">
            <a:solidFill>
              <a:schemeClr val="accent5"/>
            </a:solidFill>
          </a:ln>
        </p:spPr>
        <p:txBody>
          <a:bodyPr vert="horz" wrap="square" lIns="91440" tIns="45720" rIns="91440" bIns="45720" rtlCol="0" anchor="ctr">
            <a:noAutofit/>
          </a:bodyPr>
          <a:lstStyle/>
          <a:p>
            <a:pPr algn="ctr"/>
            <a:r>
              <a:rPr lang="zh-CN" altLang="en-US" dirty="0"/>
              <a:t>联系</a:t>
            </a:r>
            <a:r>
              <a:rPr lang="zh-CN" altLang="en-US" noProof="0" dirty="0"/>
              <a:t>运营流程，服务管理流程</a:t>
            </a:r>
            <a:endParaRPr lang="zh-CN" altLang="en-US" noProof="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流程的意义</a:t>
            </a:r>
            <a:endParaRPr lang="zh-CN" altLang="en-US" dirty="0"/>
          </a:p>
        </p:txBody>
      </p:sp>
      <p:sp>
        <p:nvSpPr>
          <p:cNvPr id="3" name="Content Placeholder 2"/>
          <p:cNvSpPr>
            <a:spLocks noGrp="1"/>
          </p:cNvSpPr>
          <p:nvPr>
            <p:ph sz="quarter" idx="15"/>
            <p:custDataLst>
              <p:tags r:id="rId2"/>
            </p:custDataLst>
          </p:nvPr>
        </p:nvSpPr>
        <p:spPr/>
        <p:txBody>
          <a:bodyPr/>
          <a:lstStyle/>
          <a:p>
            <a:r>
              <a:rPr lang="zh-CN" altLang="en-US" dirty="0"/>
              <a:t>在企业运营管理过程之中，</a:t>
            </a:r>
            <a:r>
              <a:rPr lang="zh-CN" altLang="en-US" b="1" dirty="0"/>
              <a:t>流程决定效率，流程影响效益</a:t>
            </a:r>
            <a:r>
              <a:rPr lang="zh-CN" altLang="en-US" dirty="0"/>
              <a:t>。</a:t>
            </a:r>
            <a:endParaRPr lang="en-US" altLang="zh-CN" dirty="0"/>
          </a:p>
          <a:p>
            <a:endParaRPr lang="en-US" altLang="zh-CN" dirty="0"/>
          </a:p>
          <a:p>
            <a:r>
              <a:rPr lang="zh-CN" altLang="en-US" b="1" dirty="0"/>
              <a:t>好的工作流程</a:t>
            </a:r>
            <a:r>
              <a:rPr lang="zh-CN" altLang="en-US" dirty="0"/>
              <a:t>能够使企业各项业务管理工作顺利开展，有效衔接，保证企业的高效运转，实现效益最大化；</a:t>
            </a:r>
            <a:endParaRPr lang="en-US" altLang="zh-CN" dirty="0"/>
          </a:p>
          <a:p>
            <a:endParaRPr lang="en-US" altLang="zh-CN" dirty="0"/>
          </a:p>
          <a:p>
            <a:r>
              <a:rPr lang="zh-CN" altLang="en-US" dirty="0"/>
              <a:t>相反，</a:t>
            </a:r>
            <a:r>
              <a:rPr lang="zh-CN" altLang="en-US" b="1" dirty="0"/>
              <a:t>差的工作流程</a:t>
            </a:r>
            <a:r>
              <a:rPr lang="zh-CN" altLang="en-US" dirty="0"/>
              <a:t>则会问题频出，衔接不畅，出现部门间、人员间职责不清、相互推诿等现象，从而造成资源的浪费和效率的低下；</a:t>
            </a:r>
            <a:endParaRPr lang="en-US" altLang="zh-CN" dirty="0"/>
          </a:p>
          <a:p>
            <a:endParaRPr lang="en-US" altLang="zh-CN" dirty="0"/>
          </a:p>
          <a:p>
            <a:r>
              <a:rPr lang="zh-CN" altLang="en-US" dirty="0"/>
              <a:t>因此，设计、建立一套科学、严谨的工作流程并保持这些流程得到</a:t>
            </a:r>
            <a:r>
              <a:rPr lang="zh-CN" altLang="en-US" b="1" dirty="0"/>
              <a:t>有效执行、控制和管理</a:t>
            </a:r>
            <a:r>
              <a:rPr lang="zh-CN" altLang="en-US" dirty="0"/>
              <a:t>，对一个企业、一个单位或部门都至关重要。 </a:t>
            </a:r>
            <a:endParaRPr lang="zh-CN" altLang="en-US" dirty="0"/>
          </a:p>
          <a:p>
            <a:endParaRPr lang="zh-CN" altLang="en-US" dirty="0"/>
          </a:p>
        </p:txBody>
      </p:sp>
      <p:sp>
        <p:nvSpPr>
          <p:cNvPr id="50" name="Page Number"/>
          <p:cNvSpPr txBox="1"/>
          <p:nvPr>
            <p:custDataLst>
              <p:tags r:id="rId3"/>
            </p:custDataLst>
          </p:nvPr>
        </p:nvSpPr>
        <p:spPr>
          <a:xfrm>
            <a:off x="9445495" y="7263476"/>
            <a:ext cx="78548"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4</a:t>
            </a:r>
            <a:endParaRPr lang="zh-CN" altLang="en-US" sz="1100" noProof="1">
              <a:latin typeface="+mn-lt"/>
            </a:endParaRPr>
          </a:p>
        </p:txBody>
      </p:sp>
      <p:sp>
        <p:nvSpPr>
          <p:cNvPr id="51" name="Section Footer"/>
          <p:cNvSpPr txBox="1"/>
          <p:nvPr>
            <p:custDataLst>
              <p:tags r:id="rId4"/>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2" name="Section Header"/>
          <p:cNvSpPr txBox="1"/>
          <p:nvPr>
            <p:custDataLst>
              <p:tags r:id="rId5"/>
            </p:custDataLst>
          </p:nvPr>
        </p:nvSpPr>
        <p:spPr>
          <a:xfrm>
            <a:off x="521208" y="813600"/>
            <a:ext cx="1308050"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1 – </a:t>
            </a:r>
            <a:r>
              <a:rPr lang="zh-CN" altLang="en-US" sz="1100" noProof="1">
                <a:latin typeface="+mn-lt"/>
                <a:ea typeface="Cambria Math" panose="02040503050406030204" pitchFamily="18" charset="0"/>
              </a:rPr>
              <a:t>流程概述</a:t>
            </a:r>
            <a:endParaRPr lang="zh-CN" altLang="en-US" sz="1100" noProof="1">
              <a:latin typeface="+mn-lt"/>
              <a:ea typeface="Cambria Math" panose="020405030504060302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Oval 53"/>
          <p:cNvSpPr/>
          <p:nvPr/>
        </p:nvSpPr>
        <p:spPr>
          <a:xfrm>
            <a:off x="1572816" y="1725960"/>
            <a:ext cx="6840760" cy="5368109"/>
          </a:xfrm>
          <a:prstGeom prst="ellipse">
            <a:avLst/>
          </a:prstGeom>
          <a:solidFill>
            <a:schemeClr val="accent1">
              <a:lumMod val="20000"/>
              <a:lumOff val="80000"/>
            </a:schemeClr>
          </a:solidFill>
          <a:ln w="25400">
            <a:noFill/>
          </a:ln>
        </p:spPr>
        <p:txBody>
          <a:bodyPr vert="horz" wrap="square" lIns="91440" tIns="45720" rIns="91440" bIns="45720" rtlCol="0" anchor="ctr">
            <a:noAutofit/>
          </a:bodyPr>
          <a:lstStyle/>
          <a:p>
            <a:pPr algn="ctr"/>
            <a:endParaRPr lang="zh-CN" altLang="en-US" noProof="0" dirty="0"/>
          </a:p>
        </p:txBody>
      </p:sp>
      <p:grpSp>
        <p:nvGrpSpPr>
          <p:cNvPr id="3"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pPr lvl="0" indent="-305435">
              <a:spcBef>
                <a:spcPts val="0"/>
              </a:spcBef>
              <a:spcAft>
                <a:spcPts val="1000"/>
              </a:spcAft>
              <a:defRPr/>
            </a:pPr>
            <a:r>
              <a:rPr lang="zh-CN" altLang="en-US" dirty="0"/>
              <a:t>流程 建设：一个良性循环的过程</a:t>
            </a:r>
            <a:endParaRPr lang="zh-CN" altLang="en-US" dirty="0"/>
          </a:p>
        </p:txBody>
      </p:sp>
      <p:graphicFrame>
        <p:nvGraphicFramePr>
          <p:cNvPr id="53" name="Content Placeholder 52"/>
          <p:cNvGraphicFramePr>
            <a:graphicFrameLocks noGrp="1"/>
          </p:cNvGraphicFramePr>
          <p:nvPr>
            <p:ph sz="quarter" idx="15"/>
          </p:nvPr>
        </p:nvGraphicFramePr>
        <p:xfrm>
          <a:off x="530225" y="2212975"/>
          <a:ext cx="8997950" cy="44164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0" name="Page Number"/>
          <p:cNvSpPr txBox="1"/>
          <p:nvPr>
            <p:custDataLst>
              <p:tags r:id="rId7"/>
            </p:custDataLst>
          </p:nvPr>
        </p:nvSpPr>
        <p:spPr>
          <a:xfrm>
            <a:off x="9445496" y="7263476"/>
            <a:ext cx="78547"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5</a:t>
            </a:r>
            <a:endParaRPr lang="zh-CN" altLang="en-US" sz="1100" noProof="1">
              <a:latin typeface="+mn-lt"/>
            </a:endParaRPr>
          </a:p>
        </p:txBody>
      </p:sp>
      <p:sp>
        <p:nvSpPr>
          <p:cNvPr id="51" name="Section Footer"/>
          <p:cNvSpPr txBox="1"/>
          <p:nvPr>
            <p:custDataLst>
              <p:tags r:id="rId8"/>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cxnSp>
        <p:nvCxnSpPr>
          <p:cNvPr id="57" name="Straight Arrow Connector 56"/>
          <p:cNvCxnSpPr/>
          <p:nvPr/>
        </p:nvCxnSpPr>
        <p:spPr>
          <a:xfrm>
            <a:off x="4381128" y="4390256"/>
            <a:ext cx="136815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5" name="Section Header"/>
          <p:cNvSpPr txBox="1"/>
          <p:nvPr>
            <p:custDataLst>
              <p:tags r:id="rId9"/>
            </p:custDataLst>
          </p:nvPr>
        </p:nvSpPr>
        <p:spPr>
          <a:xfrm>
            <a:off x="521208" y="813600"/>
            <a:ext cx="1308050"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1 – </a:t>
            </a:r>
            <a:r>
              <a:rPr lang="zh-CN" altLang="en-US" sz="1100" noProof="1">
                <a:latin typeface="+mn-lt"/>
                <a:ea typeface="Cambria Math" panose="02040503050406030204" pitchFamily="18" charset="0"/>
              </a:rPr>
              <a:t>流程概述</a:t>
            </a:r>
            <a:endParaRPr lang="zh-CN" altLang="en-US" sz="1100" noProof="1">
              <a:latin typeface="+mn-lt"/>
              <a:ea typeface="Cambria Math" panose="02040503050406030204" pitchFamily="18" charset="0"/>
            </a:endParaRPr>
          </a:p>
        </p:txBody>
      </p:sp>
      <p:sp>
        <p:nvSpPr>
          <p:cNvPr id="58" name="Rounded Rectangle 57"/>
          <p:cNvSpPr/>
          <p:nvPr/>
        </p:nvSpPr>
        <p:spPr>
          <a:xfrm>
            <a:off x="6799512" y="2620280"/>
            <a:ext cx="3054224" cy="703039"/>
          </a:xfrm>
          <a:prstGeom prst="roundRect">
            <a:avLst/>
          </a:prstGeom>
          <a:noFill/>
          <a:ln w="25400">
            <a:noFill/>
          </a:ln>
        </p:spPr>
        <p:txBody>
          <a:bodyPr vert="horz" wrap="square" lIns="91440" tIns="45720" rIns="91440" bIns="45720" rtlCol="0" anchor="ctr">
            <a:noAutofit/>
          </a:bodyPr>
          <a:lstStyle/>
          <a:p>
            <a:pPr algn="ctr"/>
            <a:r>
              <a:rPr lang="zh-CN" altLang="en-US" noProof="0" dirty="0"/>
              <a:t>设计符合企业运营的流程</a:t>
            </a:r>
            <a:endParaRPr lang="zh-CN" altLang="en-US" noProof="0" dirty="0"/>
          </a:p>
        </p:txBody>
      </p:sp>
      <p:sp>
        <p:nvSpPr>
          <p:cNvPr id="59" name="Rounded Rectangle 58"/>
          <p:cNvSpPr/>
          <p:nvPr/>
        </p:nvSpPr>
        <p:spPr>
          <a:xfrm>
            <a:off x="6799512" y="5343401"/>
            <a:ext cx="3054224" cy="703039"/>
          </a:xfrm>
          <a:prstGeom prst="roundRect">
            <a:avLst/>
          </a:prstGeom>
          <a:noFill/>
          <a:ln w="25400">
            <a:noFill/>
          </a:ln>
        </p:spPr>
        <p:txBody>
          <a:bodyPr vert="horz" wrap="square" lIns="91440" tIns="45720" rIns="91440" bIns="45720" rtlCol="0" anchor="ctr">
            <a:noAutofit/>
          </a:bodyPr>
          <a:lstStyle/>
          <a:p>
            <a:pPr algn="ctr"/>
            <a:r>
              <a:rPr lang="zh-CN" altLang="en-US" noProof="0" dirty="0"/>
              <a:t>推广、落实流程执行</a:t>
            </a:r>
            <a:endParaRPr lang="zh-CN" altLang="en-US" noProof="0" dirty="0"/>
          </a:p>
        </p:txBody>
      </p:sp>
      <p:sp>
        <p:nvSpPr>
          <p:cNvPr id="60" name="Rounded Rectangle 59"/>
          <p:cNvSpPr/>
          <p:nvPr/>
        </p:nvSpPr>
        <p:spPr>
          <a:xfrm>
            <a:off x="174776" y="5398368"/>
            <a:ext cx="3054224" cy="703039"/>
          </a:xfrm>
          <a:prstGeom prst="roundRect">
            <a:avLst/>
          </a:prstGeom>
          <a:noFill/>
          <a:ln w="25400">
            <a:noFill/>
          </a:ln>
        </p:spPr>
        <p:txBody>
          <a:bodyPr vert="horz" wrap="square" lIns="91440" tIns="45720" rIns="91440" bIns="45720" rtlCol="0" anchor="ctr">
            <a:noAutofit/>
          </a:bodyPr>
          <a:lstStyle/>
          <a:p>
            <a:pPr algn="ctr"/>
            <a:r>
              <a:rPr lang="zh-CN" altLang="en-US" noProof="0" dirty="0"/>
              <a:t>评估审阅流程设计及执行的有效性</a:t>
            </a:r>
            <a:endParaRPr lang="zh-CN" altLang="en-US" noProof="0" dirty="0"/>
          </a:p>
        </p:txBody>
      </p:sp>
      <p:sp>
        <p:nvSpPr>
          <p:cNvPr id="61" name="Rounded Rectangle 60"/>
          <p:cNvSpPr/>
          <p:nvPr/>
        </p:nvSpPr>
        <p:spPr>
          <a:xfrm>
            <a:off x="174776" y="2607097"/>
            <a:ext cx="3054224" cy="703039"/>
          </a:xfrm>
          <a:prstGeom prst="roundRect">
            <a:avLst/>
          </a:prstGeom>
          <a:noFill/>
          <a:ln w="25400">
            <a:noFill/>
          </a:ln>
        </p:spPr>
        <p:txBody>
          <a:bodyPr vert="horz" wrap="square" lIns="91440" tIns="45720" rIns="91440" bIns="45720" rtlCol="0" anchor="ctr">
            <a:noAutofit/>
          </a:bodyPr>
          <a:lstStyle/>
          <a:p>
            <a:pPr algn="ctr"/>
            <a:r>
              <a:rPr lang="zh-CN" altLang="en-US" noProof="0" dirty="0"/>
              <a:t>优化流程设计及执行</a:t>
            </a:r>
            <a:endParaRPr lang="zh-CN" altLang="en-US" noProof="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流程设计 </a:t>
            </a:r>
            <a:r>
              <a:rPr lang="en-US" altLang="zh-CN" dirty="0"/>
              <a:t>- </a:t>
            </a:r>
            <a:r>
              <a:rPr lang="zh-CN" altLang="en-US" dirty="0"/>
              <a:t>关键原则</a:t>
            </a:r>
            <a:endParaRPr lang="zh-CN" altLang="en-US" dirty="0"/>
          </a:p>
        </p:txBody>
      </p:sp>
      <p:sp>
        <p:nvSpPr>
          <p:cNvPr id="3" name="Content Placeholder 2"/>
          <p:cNvSpPr>
            <a:spLocks noGrp="1"/>
          </p:cNvSpPr>
          <p:nvPr>
            <p:ph sz="quarter" idx="15"/>
            <p:custDataLst>
              <p:tags r:id="rId2"/>
            </p:custDataLst>
          </p:nvPr>
        </p:nvSpPr>
        <p:spPr/>
        <p:txBody>
          <a:bodyPr/>
          <a:lstStyle/>
          <a:p>
            <a:r>
              <a:rPr lang="zh-CN" altLang="en-US" dirty="0"/>
              <a:t>不存在“标准”的流程，每个企业应根据自身的经营和管理活动，对自身的流程进行设计。</a:t>
            </a:r>
            <a:endParaRPr lang="en-US" altLang="zh-CN" dirty="0"/>
          </a:p>
          <a:p>
            <a:endParaRPr lang="en-US" altLang="zh-CN" dirty="0"/>
          </a:p>
          <a:p>
            <a:pPr>
              <a:buFont typeface="Wingdings" panose="05000000000000000000" pitchFamily="2" charset="2"/>
              <a:buChar char="§"/>
            </a:pPr>
            <a:r>
              <a:rPr lang="zh-CN" altLang="en-US" dirty="0"/>
              <a:t>一致性：流程设计形式与内容需标准，便于集团范围推广、认知及操作执行</a:t>
            </a:r>
            <a:endParaRPr lang="zh-CN" altLang="en-US" dirty="0"/>
          </a:p>
          <a:p>
            <a:pPr>
              <a:buFont typeface="Wingdings" panose="05000000000000000000" pitchFamily="2" charset="2"/>
              <a:buChar char="§"/>
            </a:pPr>
            <a:r>
              <a:rPr lang="zh-CN" altLang="en-US" dirty="0"/>
              <a:t>连贯性：业务流程与财务流程合理有效衔接，确保流程顺畅</a:t>
            </a:r>
            <a:endParaRPr lang="zh-CN" altLang="en-US" dirty="0"/>
          </a:p>
          <a:p>
            <a:pPr>
              <a:buFont typeface="Wingdings" panose="05000000000000000000" pitchFamily="2" charset="2"/>
              <a:buChar char="§"/>
            </a:pPr>
            <a:r>
              <a:rPr lang="zh-CN" altLang="en-US" dirty="0"/>
              <a:t>协作性：流程步骤明确至责任部门及岗位，确保流程执行力</a:t>
            </a:r>
            <a:endParaRPr lang="zh-CN" altLang="en-US" dirty="0"/>
          </a:p>
          <a:p>
            <a:pPr>
              <a:buFont typeface="Wingdings" panose="05000000000000000000" pitchFamily="2" charset="2"/>
              <a:buChar char="§"/>
            </a:pPr>
            <a:r>
              <a:rPr lang="zh-CN" altLang="en-US" dirty="0"/>
              <a:t>差异化：根据各公司间业务及管理差异，设计适用的流程</a:t>
            </a:r>
            <a:endParaRPr lang="en-US" altLang="zh-CN" dirty="0"/>
          </a:p>
          <a:p>
            <a:pPr>
              <a:buFont typeface="Wingdings" panose="05000000000000000000" pitchFamily="2" charset="2"/>
              <a:buChar char="§"/>
            </a:pPr>
            <a:r>
              <a:rPr lang="zh-CN" altLang="en-US" dirty="0"/>
              <a:t>控制力：分析流程风险，设置内控点，加强对相关风险的把控</a:t>
            </a:r>
            <a:endParaRPr lang="zh-CN" altLang="en-US" dirty="0"/>
          </a:p>
        </p:txBody>
      </p:sp>
      <p:sp>
        <p:nvSpPr>
          <p:cNvPr id="50" name="Page Number"/>
          <p:cNvSpPr txBox="1"/>
          <p:nvPr>
            <p:custDataLst>
              <p:tags r:id="rId3"/>
            </p:custDataLst>
          </p:nvPr>
        </p:nvSpPr>
        <p:spPr>
          <a:xfrm>
            <a:off x="9445496" y="7263476"/>
            <a:ext cx="78547"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6</a:t>
            </a:r>
            <a:endParaRPr lang="zh-CN" altLang="en-US" sz="1100" noProof="1">
              <a:latin typeface="+mn-lt"/>
            </a:endParaRPr>
          </a:p>
        </p:txBody>
      </p:sp>
      <p:sp>
        <p:nvSpPr>
          <p:cNvPr id="51" name="Section Footer"/>
          <p:cNvSpPr txBox="1"/>
          <p:nvPr>
            <p:custDataLst>
              <p:tags r:id="rId4"/>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9" name="Section Header"/>
          <p:cNvSpPr txBox="1"/>
          <p:nvPr>
            <p:custDataLst>
              <p:tags r:id="rId5"/>
            </p:custDataLst>
          </p:nvPr>
        </p:nvSpPr>
        <p:spPr>
          <a:xfrm>
            <a:off x="521208" y="813600"/>
            <a:ext cx="1308050"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1 – </a:t>
            </a:r>
            <a:r>
              <a:rPr lang="zh-CN" altLang="en-US" sz="1100" noProof="1">
                <a:latin typeface="+mn-lt"/>
                <a:ea typeface="Cambria Math" panose="02040503050406030204" pitchFamily="18" charset="0"/>
              </a:rPr>
              <a:t>流程概述</a:t>
            </a:r>
            <a:endParaRPr lang="zh-CN" altLang="en-US" sz="1100" noProof="1">
              <a:latin typeface="+mn-lt"/>
              <a:ea typeface="Cambria Math" panose="02040503050406030204" pitchFamily="18" charset="0"/>
            </a:endParaRPr>
          </a:p>
        </p:txBody>
      </p:sp>
      <p:sp>
        <p:nvSpPr>
          <p:cNvPr id="61" name="5-Point Star 60"/>
          <p:cNvSpPr/>
          <p:nvPr/>
        </p:nvSpPr>
        <p:spPr>
          <a:xfrm>
            <a:off x="7909520" y="5110336"/>
            <a:ext cx="288032" cy="245712"/>
          </a:xfrm>
          <a:prstGeom prst="star5">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id" hidden="1"/>
          <p:cNvGrpSpPr/>
          <p:nvPr>
            <p:custDataLst>
              <p:tags r:id="rId1"/>
            </p:custDataLst>
          </p:nvPr>
        </p:nvGrpSpPr>
        <p:grpSpPr>
          <a:xfrm>
            <a:off x="530351" y="685800"/>
            <a:ext cx="8997696" cy="6711696"/>
            <a:chOff x="530352" y="685800"/>
            <a:chExt cx="8997696" cy="6711696"/>
          </a:xfrm>
        </p:grpSpPr>
        <p:sp>
          <p:nvSpPr>
            <p:cNvPr id="13"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14"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15"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5" name="Group 600" hidden="1"/>
            <p:cNvGrpSpPr/>
            <p:nvPr/>
          </p:nvGrpSpPr>
          <p:grpSpPr>
            <a:xfrm>
              <a:off x="530352" y="6016752"/>
              <a:ext cx="8997696" cy="612648"/>
              <a:chOff x="530352" y="6016752"/>
              <a:chExt cx="8997696" cy="612648"/>
            </a:xfrm>
          </p:grpSpPr>
          <p:sp>
            <p:nvSpPr>
              <p:cNvPr id="52"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53"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54"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55"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56"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57"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6" name="Group 500" hidden="1"/>
            <p:cNvGrpSpPr/>
            <p:nvPr/>
          </p:nvGrpSpPr>
          <p:grpSpPr>
            <a:xfrm>
              <a:off x="530352" y="5257800"/>
              <a:ext cx="8997696" cy="612648"/>
              <a:chOff x="530352" y="5257800"/>
              <a:chExt cx="8997696" cy="612648"/>
            </a:xfrm>
          </p:grpSpPr>
          <p:sp>
            <p:nvSpPr>
              <p:cNvPr id="46"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50"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51"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400" hidden="1"/>
            <p:cNvGrpSpPr/>
            <p:nvPr/>
          </p:nvGrpSpPr>
          <p:grpSpPr>
            <a:xfrm>
              <a:off x="530352" y="4498848"/>
              <a:ext cx="8997696" cy="612648"/>
              <a:chOff x="530352" y="4498848"/>
              <a:chExt cx="8997696" cy="612648"/>
            </a:xfrm>
          </p:grpSpPr>
          <p:sp>
            <p:nvSpPr>
              <p:cNvPr id="40"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4"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6" name="Group 300" hidden="1"/>
            <p:cNvGrpSpPr/>
            <p:nvPr/>
          </p:nvGrpSpPr>
          <p:grpSpPr>
            <a:xfrm>
              <a:off x="530352" y="3730752"/>
              <a:ext cx="8997696" cy="612648"/>
              <a:chOff x="530352" y="3730752"/>
              <a:chExt cx="8997696" cy="612648"/>
            </a:xfrm>
          </p:grpSpPr>
          <p:sp>
            <p:nvSpPr>
              <p:cNvPr id="34"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8"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7" name="Group 200" hidden="1"/>
            <p:cNvGrpSpPr/>
            <p:nvPr/>
          </p:nvGrpSpPr>
          <p:grpSpPr>
            <a:xfrm>
              <a:off x="530352" y="2971800"/>
              <a:ext cx="8997696" cy="612648"/>
              <a:chOff x="530352" y="2971800"/>
              <a:chExt cx="8997696" cy="612648"/>
            </a:xfrm>
          </p:grpSpPr>
          <p:sp>
            <p:nvSpPr>
              <p:cNvPr id="28"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2"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8" name="Group 100" hidden="1"/>
            <p:cNvGrpSpPr/>
            <p:nvPr/>
          </p:nvGrpSpPr>
          <p:grpSpPr>
            <a:xfrm>
              <a:off x="530352" y="2212848"/>
              <a:ext cx="8997696" cy="612648"/>
              <a:chOff x="530352" y="2212848"/>
              <a:chExt cx="8997696" cy="612648"/>
            </a:xfrm>
          </p:grpSpPr>
          <p:sp>
            <p:nvSpPr>
              <p:cNvPr id="22"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6"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Content Placeholder 1"/>
          <p:cNvSpPr>
            <a:spLocks noGrp="1"/>
          </p:cNvSpPr>
          <p:nvPr>
            <p:ph sz="quarter" idx="4294967295"/>
          </p:nvPr>
        </p:nvSpPr>
        <p:spPr>
          <a:xfrm>
            <a:off x="197999" y="1869976"/>
            <a:ext cx="9658440" cy="4898678"/>
          </a:xfrm>
          <a:prstGeom prst="rect">
            <a:avLst/>
          </a:prstGeom>
        </p:spPr>
        <p:txBody>
          <a:bodyPr lIns="101882" tIns="50941" rIns="101882" bIns="50941"/>
          <a:lstStyle/>
          <a:p>
            <a:r>
              <a:rPr lang="zh-CN" altLang="en-US" dirty="0"/>
              <a:t>企业销售业务领域常见的</a:t>
            </a:r>
            <a:r>
              <a:rPr lang="zh-CN" altLang="en-US" b="1" dirty="0"/>
              <a:t>风险</a:t>
            </a:r>
            <a:r>
              <a:rPr lang="zh-CN" altLang="en-US" dirty="0"/>
              <a:t>和应对的</a:t>
            </a:r>
            <a:r>
              <a:rPr lang="zh-CN" altLang="en-US" b="1" dirty="0"/>
              <a:t>管控措施</a:t>
            </a:r>
            <a:r>
              <a:rPr lang="zh-CN" altLang="en-US" dirty="0"/>
              <a:t>：</a:t>
            </a:r>
            <a:endParaRPr lang="zh-CN" altLang="en-US" dirty="0"/>
          </a:p>
          <a:p>
            <a:endParaRPr lang="zh-CN" altLang="en-US" dirty="0"/>
          </a:p>
        </p:txBody>
      </p:sp>
      <p:sp>
        <p:nvSpPr>
          <p:cNvPr id="3" name="Title 2"/>
          <p:cNvSpPr>
            <a:spLocks noGrp="1"/>
          </p:cNvSpPr>
          <p:nvPr>
            <p:ph type="title"/>
          </p:nvPr>
        </p:nvSpPr>
        <p:spPr/>
        <p:txBody>
          <a:bodyPr/>
          <a:lstStyle/>
          <a:p>
            <a:r>
              <a:rPr lang="zh-CN" altLang="en-US" dirty="0"/>
              <a:t>销售业务风险分析</a:t>
            </a:r>
            <a:endParaRPr lang="zh-CN" altLang="en-US" dirty="0"/>
          </a:p>
        </p:txBody>
      </p:sp>
      <p:sp>
        <p:nvSpPr>
          <p:cNvPr id="7" name="Freeform 6"/>
          <p:cNvSpPr/>
          <p:nvPr/>
        </p:nvSpPr>
        <p:spPr bwMode="blackWhite">
          <a:xfrm>
            <a:off x="235710" y="2364283"/>
            <a:ext cx="5296377" cy="4645420"/>
          </a:xfrm>
          <a:custGeom>
            <a:avLst/>
            <a:gdLst>
              <a:gd name="T0" fmla="*/ 2147483647 w 1934"/>
              <a:gd name="T1" fmla="*/ 2147483647 h 1970"/>
              <a:gd name="T2" fmla="*/ 0 w 1934"/>
              <a:gd name="T3" fmla="*/ 2147483647 h 1970"/>
              <a:gd name="T4" fmla="*/ 0 w 1934"/>
              <a:gd name="T5" fmla="*/ 0 h 1970"/>
              <a:gd name="T6" fmla="*/ 2147483647 w 1934"/>
              <a:gd name="T7" fmla="*/ 0 h 1970"/>
              <a:gd name="T8" fmla="*/ 2147483647 w 1934"/>
              <a:gd name="T9" fmla="*/ 2147483647 h 1970"/>
              <a:gd name="T10" fmla="*/ 2147483647 w 1934"/>
              <a:gd name="T11" fmla="*/ 2147483647 h 1970"/>
              <a:gd name="T12" fmla="*/ 2147483647 w 1934"/>
              <a:gd name="T13" fmla="*/ 1302699671 h 1970"/>
              <a:gd name="T14" fmla="*/ 2147483647 w 1934"/>
              <a:gd name="T15" fmla="*/ 2147483647 h 1970"/>
              <a:gd name="T16" fmla="*/ 2147483647 w 1934"/>
              <a:gd name="T17" fmla="*/ 2147483647 h 1970"/>
              <a:gd name="T18" fmla="*/ 2147483647 w 1934"/>
              <a:gd name="T19" fmla="*/ 2147483647 h 1970"/>
              <a:gd name="T20" fmla="*/ 2147483647 w 1934"/>
              <a:gd name="T21" fmla="*/ 2147483647 h 1970"/>
              <a:gd name="T22" fmla="*/ 2147483647 w 1934"/>
              <a:gd name="T23" fmla="*/ 2147483647 h 1970"/>
              <a:gd name="T24" fmla="*/ 2147483647 w 1934"/>
              <a:gd name="T25" fmla="*/ 2147483647 h 1970"/>
              <a:gd name="T26" fmla="*/ 2147483647 w 1934"/>
              <a:gd name="T27" fmla="*/ 2147483647 h 1970"/>
              <a:gd name="T28" fmla="*/ 2147483647 w 1934"/>
              <a:gd name="T29" fmla="*/ 2147483647 h 1970"/>
              <a:gd name="T30" fmla="*/ 2147483647 w 1934"/>
              <a:gd name="T31" fmla="*/ 2147483647 h 197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34"/>
              <a:gd name="T49" fmla="*/ 0 h 1970"/>
              <a:gd name="T50" fmla="*/ 1934 w 1934"/>
              <a:gd name="T51" fmla="*/ 1970 h 197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34" h="1970">
                <a:moveTo>
                  <a:pt x="1518" y="1969"/>
                </a:moveTo>
                <a:lnTo>
                  <a:pt x="0" y="1969"/>
                </a:lnTo>
                <a:lnTo>
                  <a:pt x="0" y="0"/>
                </a:lnTo>
                <a:lnTo>
                  <a:pt x="1699" y="0"/>
                </a:lnTo>
                <a:lnTo>
                  <a:pt x="1648" y="525"/>
                </a:lnTo>
                <a:lnTo>
                  <a:pt x="1734" y="525"/>
                </a:lnTo>
                <a:lnTo>
                  <a:pt x="1734" y="276"/>
                </a:lnTo>
                <a:lnTo>
                  <a:pt x="1933" y="703"/>
                </a:lnTo>
                <a:lnTo>
                  <a:pt x="1734" y="1104"/>
                </a:lnTo>
                <a:lnTo>
                  <a:pt x="1734" y="855"/>
                </a:lnTo>
                <a:lnTo>
                  <a:pt x="1622" y="855"/>
                </a:lnTo>
                <a:lnTo>
                  <a:pt x="1596" y="1104"/>
                </a:lnTo>
                <a:lnTo>
                  <a:pt x="1596" y="864"/>
                </a:lnTo>
                <a:lnTo>
                  <a:pt x="1397" y="1256"/>
                </a:lnTo>
                <a:lnTo>
                  <a:pt x="1556" y="1597"/>
                </a:lnTo>
                <a:lnTo>
                  <a:pt x="1518" y="1969"/>
                </a:lnTo>
              </a:path>
            </a:pathLst>
          </a:custGeom>
          <a:solidFill>
            <a:schemeClr val="accent1"/>
          </a:solidFill>
          <a:ln w="12700" cap="rnd" cmpd="sng">
            <a:solidFill>
              <a:schemeClr val="tx1"/>
            </a:solidFill>
            <a:prstDash val="solid"/>
            <a:round/>
          </a:ln>
        </p:spPr>
        <p:txBody>
          <a:bodyPr lIns="101882" tIns="50941" rIns="101882" bIns="50941"/>
          <a:lstStyle/>
          <a:p>
            <a:endParaRPr lang="en-US" sz="1600" dirty="0">
              <a:latin typeface="微软雅黑" panose="020B0503020204020204" pitchFamily="34" charset="-122"/>
              <a:ea typeface="微软雅黑" panose="020B0503020204020204" pitchFamily="34" charset="-122"/>
            </a:endParaRPr>
          </a:p>
        </p:txBody>
      </p:sp>
      <p:sp>
        <p:nvSpPr>
          <p:cNvPr id="8" name="Freeform 7"/>
          <p:cNvSpPr/>
          <p:nvPr/>
        </p:nvSpPr>
        <p:spPr bwMode="blackWhite">
          <a:xfrm>
            <a:off x="4033832" y="2364283"/>
            <a:ext cx="5348764" cy="4645420"/>
          </a:xfrm>
          <a:custGeom>
            <a:avLst/>
            <a:gdLst>
              <a:gd name="T0" fmla="*/ 2147483647 w 1934"/>
              <a:gd name="T1" fmla="*/ 0 h 1970"/>
              <a:gd name="T2" fmla="*/ 2147483647 w 1934"/>
              <a:gd name="T3" fmla="*/ 0 h 1970"/>
              <a:gd name="T4" fmla="*/ 2147483647 w 1934"/>
              <a:gd name="T5" fmla="*/ 2147483647 h 1970"/>
              <a:gd name="T6" fmla="*/ 1523440149 w 1934"/>
              <a:gd name="T7" fmla="*/ 2147483647 h 1970"/>
              <a:gd name="T8" fmla="*/ 1795258077 w 1934"/>
              <a:gd name="T9" fmla="*/ 2147483647 h 1970"/>
              <a:gd name="T10" fmla="*/ 1251624421 w 1934"/>
              <a:gd name="T11" fmla="*/ 2147483647 h 1970"/>
              <a:gd name="T12" fmla="*/ 1251624421 w 1934"/>
              <a:gd name="T13" fmla="*/ 2147483647 h 1970"/>
              <a:gd name="T14" fmla="*/ 0 w 1934"/>
              <a:gd name="T15" fmla="*/ 2147483647 h 1970"/>
              <a:gd name="T16" fmla="*/ 1251624421 w 1934"/>
              <a:gd name="T17" fmla="*/ 2147483647 h 1970"/>
              <a:gd name="T18" fmla="*/ 1251624421 w 1934"/>
              <a:gd name="T19" fmla="*/ 2147483647 h 1970"/>
              <a:gd name="T20" fmla="*/ 1959612987 w 1934"/>
              <a:gd name="T21" fmla="*/ 2147483647 h 1970"/>
              <a:gd name="T22" fmla="*/ 2147483647 w 1934"/>
              <a:gd name="T23" fmla="*/ 2147483647 h 1970"/>
              <a:gd name="T24" fmla="*/ 2123967896 w 1934"/>
              <a:gd name="T25" fmla="*/ 2147483647 h 1970"/>
              <a:gd name="T26" fmla="*/ 2147483647 w 1934"/>
              <a:gd name="T27" fmla="*/ 2147483647 h 1970"/>
              <a:gd name="T28" fmla="*/ 2147483647 w 1934"/>
              <a:gd name="T29" fmla="*/ 1765250292 h 1970"/>
              <a:gd name="T30" fmla="*/ 2147483647 w 1934"/>
              <a:gd name="T31" fmla="*/ 0 h 197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34"/>
              <a:gd name="T49" fmla="*/ 0 h 1970"/>
              <a:gd name="T50" fmla="*/ 1934 w 1934"/>
              <a:gd name="T51" fmla="*/ 1970 h 197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34" h="1970">
                <a:moveTo>
                  <a:pt x="414" y="0"/>
                </a:moveTo>
                <a:lnTo>
                  <a:pt x="1933" y="0"/>
                </a:lnTo>
                <a:lnTo>
                  <a:pt x="1933" y="1969"/>
                </a:lnTo>
                <a:lnTo>
                  <a:pt x="241" y="1969"/>
                </a:lnTo>
                <a:lnTo>
                  <a:pt x="284" y="1434"/>
                </a:lnTo>
                <a:lnTo>
                  <a:pt x="198" y="1434"/>
                </a:lnTo>
                <a:lnTo>
                  <a:pt x="198" y="1683"/>
                </a:lnTo>
                <a:lnTo>
                  <a:pt x="0" y="1265"/>
                </a:lnTo>
                <a:lnTo>
                  <a:pt x="198" y="864"/>
                </a:lnTo>
                <a:lnTo>
                  <a:pt x="198" y="1113"/>
                </a:lnTo>
                <a:lnTo>
                  <a:pt x="310" y="1113"/>
                </a:lnTo>
                <a:lnTo>
                  <a:pt x="345" y="864"/>
                </a:lnTo>
                <a:lnTo>
                  <a:pt x="336" y="1095"/>
                </a:lnTo>
                <a:lnTo>
                  <a:pt x="535" y="694"/>
                </a:lnTo>
                <a:lnTo>
                  <a:pt x="379" y="374"/>
                </a:lnTo>
                <a:lnTo>
                  <a:pt x="414" y="0"/>
                </a:lnTo>
              </a:path>
            </a:pathLst>
          </a:custGeom>
          <a:solidFill>
            <a:srgbClr val="B1DCEE"/>
          </a:solidFill>
          <a:ln w="12700" cap="rnd" cmpd="sng">
            <a:solidFill>
              <a:schemeClr val="tx1"/>
            </a:solidFill>
            <a:prstDash val="solid"/>
            <a:round/>
            <a:headEnd type="none" w="med" len="med"/>
            <a:tailEnd type="none" w="med" len="med"/>
          </a:ln>
        </p:spPr>
        <p:txBody>
          <a:bodyPr lIns="101882" tIns="50941" rIns="101882" bIns="50941"/>
          <a:lstStyle/>
          <a:p>
            <a:endParaRPr lang="en-US" sz="1600" dirty="0">
              <a:latin typeface="微软雅黑" panose="020B0503020204020204" pitchFamily="34" charset="-122"/>
              <a:ea typeface="微软雅黑" panose="020B0503020204020204" pitchFamily="34" charset="-122"/>
            </a:endParaRPr>
          </a:p>
        </p:txBody>
      </p:sp>
      <p:sp>
        <p:nvSpPr>
          <p:cNvPr id="9" name="Rectangle 6"/>
          <p:cNvSpPr>
            <a:spLocks noChangeArrowheads="1"/>
          </p:cNvSpPr>
          <p:nvPr/>
        </p:nvSpPr>
        <p:spPr bwMode="auto">
          <a:xfrm>
            <a:off x="235710" y="3150392"/>
            <a:ext cx="3742213" cy="4260427"/>
          </a:xfrm>
          <a:prstGeom prst="rect">
            <a:avLst/>
          </a:prstGeom>
          <a:noFill/>
          <a:ln w="9525">
            <a:noFill/>
            <a:miter lim="800000"/>
          </a:ln>
        </p:spPr>
        <p:txBody>
          <a:bodyPr lIns="0" tIns="0" rIns="0" bIns="0"/>
          <a:lstStyle/>
          <a:p>
            <a:pPr marL="684530" lvl="1" indent="-461645">
              <a:spcBef>
                <a:spcPct val="20000"/>
              </a:spcBef>
              <a:buClr>
                <a:schemeClr val="bg1"/>
              </a:buClr>
              <a:buSzPct val="120000"/>
              <a:buFont typeface="Arial" panose="020B0604020202020204" pitchFamily="34" charset="0"/>
              <a:buChar char="•"/>
            </a:pPr>
            <a:r>
              <a:rPr lang="zh-CN" altLang="en-US" sz="1600" b="1" u="sng" dirty="0">
                <a:solidFill>
                  <a:schemeClr val="bg1"/>
                </a:solidFill>
                <a:latin typeface="微软雅黑" panose="020B0503020204020204" pitchFamily="34" charset="-122"/>
                <a:ea typeface="微软雅黑" panose="020B0503020204020204" pitchFamily="34" charset="-122"/>
              </a:rPr>
              <a:t>客户信用管理不到位，结算方式选择不当，账款回收不力等导致销售款项不能收回或遭受欺诈</a:t>
            </a:r>
            <a:r>
              <a:rPr lang="zh-CN" altLang="en-GB" sz="1600" b="1" u="sng" dirty="0">
                <a:solidFill>
                  <a:schemeClr val="bg1"/>
                </a:solidFill>
                <a:latin typeface="微软雅黑" panose="020B0503020204020204" pitchFamily="34" charset="-122"/>
                <a:ea typeface="微软雅黑" panose="020B0503020204020204" pitchFamily="34" charset="-122"/>
              </a:rPr>
              <a:t>；</a:t>
            </a:r>
            <a:endParaRPr lang="zh-CN" altLang="en-GB" sz="1600" b="1" u="sng" dirty="0">
              <a:solidFill>
                <a:schemeClr val="bg1"/>
              </a:solidFill>
              <a:latin typeface="微软雅黑" panose="020B0503020204020204" pitchFamily="34" charset="-122"/>
              <a:ea typeface="微软雅黑" panose="020B0503020204020204" pitchFamily="34" charset="-122"/>
            </a:endParaRPr>
          </a:p>
          <a:p>
            <a:pPr marL="684530" lvl="1" indent="-461645">
              <a:spcBef>
                <a:spcPct val="20000"/>
              </a:spcBef>
              <a:buClr>
                <a:schemeClr val="bg1"/>
              </a:buClr>
              <a:buSzPct val="120000"/>
              <a:buFont typeface="Arial" panose="020B0604020202020204" pitchFamily="34" charset="0"/>
              <a:buChar char="•"/>
            </a:pPr>
            <a:endParaRPr lang="en-US" altLang="zh-CN" sz="1600" dirty="0">
              <a:solidFill>
                <a:schemeClr val="bg1"/>
              </a:solidFill>
              <a:latin typeface="微软雅黑" panose="020B0503020204020204" pitchFamily="34" charset="-122"/>
              <a:ea typeface="微软雅黑" panose="020B0503020204020204" pitchFamily="34" charset="-122"/>
            </a:endParaRPr>
          </a:p>
          <a:p>
            <a:pPr marL="684530" lvl="1" indent="-461645">
              <a:spcBef>
                <a:spcPct val="20000"/>
              </a:spcBef>
              <a:buClr>
                <a:schemeClr val="bg1"/>
              </a:buClr>
              <a:buSzPct val="120000"/>
              <a:buFont typeface="Arial" panose="020B0604020202020204" pitchFamily="34" charset="0"/>
              <a:buChar char="•"/>
            </a:pPr>
            <a:r>
              <a:rPr lang="zh-CN" altLang="en-US" sz="1600" dirty="0">
                <a:solidFill>
                  <a:schemeClr val="bg1"/>
                </a:solidFill>
                <a:latin typeface="微软雅黑" panose="020B0503020204020204" pitchFamily="34" charset="-122"/>
                <a:ea typeface="微软雅黑" panose="020B0503020204020204" pitchFamily="34" charset="-122"/>
              </a:rPr>
              <a:t>销售政策和策略不当，市场预测不准确，销售渠道管理不当等，可能导致销售不畅、库存积压、经营难以为继</a:t>
            </a:r>
            <a:r>
              <a:rPr lang="zh-CN" altLang="en-GB" sz="1600" dirty="0">
                <a:solidFill>
                  <a:schemeClr val="bg1"/>
                </a:solidFill>
                <a:latin typeface="微软雅黑" panose="020B0503020204020204" pitchFamily="34" charset="-122"/>
                <a:ea typeface="微软雅黑" panose="020B0503020204020204" pitchFamily="34" charset="-122"/>
              </a:rPr>
              <a:t>；</a:t>
            </a:r>
            <a:endParaRPr lang="zh-CN" altLang="en-GB" sz="1600" dirty="0">
              <a:solidFill>
                <a:schemeClr val="bg1"/>
              </a:solidFill>
              <a:latin typeface="微软雅黑" panose="020B0503020204020204" pitchFamily="34" charset="-122"/>
              <a:ea typeface="微软雅黑" panose="020B0503020204020204" pitchFamily="34" charset="-122"/>
            </a:endParaRPr>
          </a:p>
          <a:p>
            <a:pPr marL="684530" lvl="1" indent="-461645">
              <a:spcBef>
                <a:spcPct val="20000"/>
              </a:spcBef>
              <a:buClr>
                <a:schemeClr val="bg1"/>
              </a:buClr>
              <a:buSzPct val="120000"/>
              <a:buFont typeface="Arial" panose="020B0604020202020204" pitchFamily="34" charset="0"/>
              <a:buChar char="•"/>
            </a:pPr>
            <a:r>
              <a:rPr lang="zh-CN" altLang="en-US" sz="1600" dirty="0">
                <a:solidFill>
                  <a:schemeClr val="bg1"/>
                </a:solidFill>
                <a:latin typeface="微软雅黑" panose="020B0503020204020204" pitchFamily="34" charset="-122"/>
                <a:ea typeface="微软雅黑" panose="020B0503020204020204" pitchFamily="34" charset="-122"/>
              </a:rPr>
              <a:t>销售过程存在舞弊行为，可能导致企业利益受损</a:t>
            </a:r>
            <a:r>
              <a:rPr lang="zh-CN" altLang="en-GB" sz="1600" dirty="0">
                <a:solidFill>
                  <a:schemeClr val="bg1"/>
                </a:solidFill>
                <a:latin typeface="微软雅黑" panose="020B0503020204020204" pitchFamily="34" charset="-122"/>
                <a:ea typeface="微软雅黑" panose="020B0503020204020204" pitchFamily="34" charset="-122"/>
              </a:rPr>
              <a:t>。</a:t>
            </a:r>
            <a:endParaRPr lang="zh-CN" altLang="en-GB" sz="1600" dirty="0">
              <a:solidFill>
                <a:schemeClr val="bg1"/>
              </a:solidFill>
              <a:latin typeface="微软雅黑" panose="020B0503020204020204" pitchFamily="34" charset="-122"/>
              <a:ea typeface="微软雅黑" panose="020B0503020204020204" pitchFamily="34" charset="-122"/>
            </a:endParaRPr>
          </a:p>
        </p:txBody>
      </p:sp>
      <p:sp>
        <p:nvSpPr>
          <p:cNvPr id="10" name="Rectangle 7"/>
          <p:cNvSpPr>
            <a:spLocks noChangeArrowheads="1"/>
          </p:cNvSpPr>
          <p:nvPr/>
        </p:nvSpPr>
        <p:spPr bwMode="auto">
          <a:xfrm>
            <a:off x="5298694" y="2756778"/>
            <a:ext cx="4004152" cy="1921510"/>
          </a:xfrm>
          <a:prstGeom prst="rect">
            <a:avLst/>
          </a:prstGeom>
          <a:noFill/>
          <a:ln w="9525">
            <a:noFill/>
            <a:miter lim="800000"/>
          </a:ln>
        </p:spPr>
        <p:txBody>
          <a:bodyPr lIns="0" tIns="0" rIns="0" bIns="0"/>
          <a:lstStyle/>
          <a:p>
            <a:pPr marL="684530" lvl="1" indent="-461645">
              <a:spcBef>
                <a:spcPct val="20000"/>
              </a:spcBef>
              <a:buClr>
                <a:srgbClr val="3A4972"/>
              </a:buClr>
              <a:buSzPct val="120000"/>
              <a:buFont typeface="Arial" panose="020B0604020202020204" pitchFamily="34" charset="0"/>
              <a:buChar char="•"/>
            </a:pPr>
            <a:r>
              <a:rPr lang="zh-CN" altLang="en-GB" sz="1600" b="1" dirty="0">
                <a:solidFill>
                  <a:srgbClr val="000000"/>
                </a:solidFill>
                <a:latin typeface="微软雅黑" panose="020B0503020204020204" pitchFamily="34" charset="-122"/>
                <a:ea typeface="微软雅黑" panose="020B0503020204020204" pitchFamily="34" charset="-122"/>
              </a:rPr>
              <a:t>销售策略：</a:t>
            </a:r>
            <a:endParaRPr lang="en-US" altLang="zh-CN" sz="1600" b="1" dirty="0">
              <a:solidFill>
                <a:srgbClr val="000000"/>
              </a:solidFill>
              <a:latin typeface="微软雅黑" panose="020B0503020204020204" pitchFamily="34" charset="-122"/>
              <a:ea typeface="微软雅黑" panose="020B0503020204020204" pitchFamily="34" charset="-122"/>
            </a:endParaRPr>
          </a:p>
          <a:p>
            <a:pPr marL="684530" lvl="1" indent="-461645">
              <a:buClr>
                <a:srgbClr val="3A4972"/>
              </a:buClr>
              <a:buSzPct val="120000"/>
              <a:buFont typeface="华文楷体" pitchFamily="2" charset="-122"/>
              <a:buChar char="–"/>
            </a:pPr>
            <a:r>
              <a:rPr lang="zh-CN" altLang="en-GB" sz="1600" dirty="0">
                <a:solidFill>
                  <a:srgbClr val="000000"/>
                </a:solidFill>
                <a:latin typeface="微软雅黑" panose="020B0503020204020204" pitchFamily="34" charset="-122"/>
                <a:ea typeface="微软雅黑" panose="020B0503020204020204" pitchFamily="34" charset="-122"/>
              </a:rPr>
              <a:t>合理确定定价机制和信用方式，及时调整销售策略。</a:t>
            </a:r>
            <a:endParaRPr lang="zh-CN" altLang="en-GB" sz="1600" dirty="0">
              <a:solidFill>
                <a:srgbClr val="000000"/>
              </a:solidFill>
              <a:latin typeface="微软雅黑" panose="020B0503020204020204" pitchFamily="34" charset="-122"/>
              <a:ea typeface="微软雅黑" panose="020B0503020204020204" pitchFamily="34" charset="-122"/>
            </a:endParaRPr>
          </a:p>
          <a:p>
            <a:pPr marL="684530" lvl="1" indent="-461645">
              <a:spcBef>
                <a:spcPct val="20000"/>
              </a:spcBef>
              <a:buClr>
                <a:srgbClr val="3A4972"/>
              </a:buClr>
              <a:buSzPct val="120000"/>
              <a:buFont typeface="Arial" panose="020B0604020202020204" pitchFamily="34" charset="0"/>
              <a:buChar char="•"/>
            </a:pPr>
            <a:r>
              <a:rPr lang="zh-CN" altLang="en-GB" sz="1600" b="1" u="sng" dirty="0">
                <a:solidFill>
                  <a:srgbClr val="000000"/>
                </a:solidFill>
                <a:latin typeface="微软雅黑" panose="020B0503020204020204" pitchFamily="34" charset="-122"/>
                <a:ea typeface="微软雅黑" panose="020B0503020204020204" pitchFamily="34" charset="-122"/>
              </a:rPr>
              <a:t>销售合同：</a:t>
            </a:r>
            <a:endParaRPr lang="en-US" altLang="zh-CN" sz="1600" b="1" u="sng" dirty="0">
              <a:solidFill>
                <a:srgbClr val="000000"/>
              </a:solidFill>
              <a:latin typeface="微软雅黑" panose="020B0503020204020204" pitchFamily="34" charset="-122"/>
              <a:ea typeface="微软雅黑" panose="020B0503020204020204" pitchFamily="34" charset="-122"/>
            </a:endParaRPr>
          </a:p>
          <a:p>
            <a:pPr marL="684530" lvl="1" indent="-461645">
              <a:buClr>
                <a:srgbClr val="3A4972"/>
              </a:buClr>
              <a:buSzPct val="120000"/>
              <a:buFont typeface="华文楷体" pitchFamily="2" charset="-122"/>
              <a:buChar char="–"/>
            </a:pPr>
            <a:r>
              <a:rPr lang="zh-CN" altLang="en-GB" sz="1600" b="1" u="sng" dirty="0">
                <a:solidFill>
                  <a:srgbClr val="000000"/>
                </a:solidFill>
                <a:latin typeface="微软雅黑" panose="020B0503020204020204" pitchFamily="34" charset="-122"/>
                <a:ea typeface="微软雅黑" panose="020B0503020204020204" pitchFamily="34" charset="-122"/>
              </a:rPr>
              <a:t>关注客户信用状况、销售定价、结算方式等相关内容，并</a:t>
            </a:r>
            <a:r>
              <a:rPr lang="zh-CN" altLang="en-US" sz="1600" b="1" u="sng" dirty="0">
                <a:solidFill>
                  <a:srgbClr val="000000"/>
                </a:solidFill>
                <a:latin typeface="微软雅黑" panose="020B0503020204020204" pitchFamily="34" charset="-122"/>
                <a:ea typeface="微软雅黑" panose="020B0503020204020204" pitchFamily="34" charset="-122"/>
              </a:rPr>
              <a:t>审批</a:t>
            </a:r>
            <a:r>
              <a:rPr lang="zh-CN" altLang="en-GB" sz="1600" b="1" u="sng" dirty="0">
                <a:solidFill>
                  <a:srgbClr val="000000"/>
                </a:solidFill>
                <a:latin typeface="微软雅黑" panose="020B0503020204020204" pitchFamily="34" charset="-122"/>
                <a:ea typeface="微软雅黑" panose="020B0503020204020204" pitchFamily="34" charset="-122"/>
              </a:rPr>
              <a:t>签署销售合同。</a:t>
            </a:r>
            <a:endParaRPr lang="zh-CN" altLang="en-GB" sz="1600" b="1" u="sng" dirty="0">
              <a:solidFill>
                <a:srgbClr val="000000"/>
              </a:solidFill>
              <a:latin typeface="微软雅黑" panose="020B0503020204020204" pitchFamily="34" charset="-122"/>
              <a:ea typeface="微软雅黑" panose="020B0503020204020204" pitchFamily="34" charset="-122"/>
            </a:endParaRPr>
          </a:p>
          <a:p>
            <a:pPr marL="684530" lvl="1" indent="-461645">
              <a:spcBef>
                <a:spcPct val="20000"/>
              </a:spcBef>
              <a:buClr>
                <a:srgbClr val="3A4972"/>
              </a:buClr>
              <a:buSzPct val="120000"/>
              <a:buFont typeface="Arial" panose="020B0604020202020204" pitchFamily="34" charset="0"/>
              <a:buChar char="•"/>
            </a:pPr>
            <a:r>
              <a:rPr lang="zh-CN" altLang="en-GB" sz="1600" b="1" dirty="0">
                <a:solidFill>
                  <a:srgbClr val="000000"/>
                </a:solidFill>
                <a:latin typeface="微软雅黑" panose="020B0503020204020204" pitchFamily="34" charset="-122"/>
                <a:ea typeface="微软雅黑" panose="020B0503020204020204" pitchFamily="34" charset="-122"/>
              </a:rPr>
              <a:t>发货：</a:t>
            </a:r>
            <a:endParaRPr lang="en-US" altLang="zh-CN" sz="1600" b="1" dirty="0">
              <a:solidFill>
                <a:srgbClr val="000000"/>
              </a:solidFill>
              <a:latin typeface="微软雅黑" panose="020B0503020204020204" pitchFamily="34" charset="-122"/>
              <a:ea typeface="微软雅黑" panose="020B0503020204020204" pitchFamily="34" charset="-122"/>
            </a:endParaRPr>
          </a:p>
          <a:p>
            <a:pPr marL="684530" lvl="1" indent="-461645">
              <a:buClr>
                <a:srgbClr val="3A4972"/>
              </a:buClr>
              <a:buSzPct val="120000"/>
              <a:buFont typeface="华文楷体" pitchFamily="2" charset="-122"/>
              <a:buChar char="–"/>
            </a:pPr>
            <a:r>
              <a:rPr lang="zh-CN" altLang="en-GB" sz="1600" dirty="0">
                <a:solidFill>
                  <a:srgbClr val="000000"/>
                </a:solidFill>
                <a:latin typeface="微软雅黑" panose="020B0503020204020204" pitchFamily="34" charset="-122"/>
                <a:ea typeface="微软雅黑" panose="020B0503020204020204" pitchFamily="34" charset="-122"/>
              </a:rPr>
              <a:t>发货和仓储部门严格按照销售通知所列项目组织发货。</a:t>
            </a:r>
            <a:endParaRPr lang="en-US" altLang="zh-CN" sz="1600" dirty="0">
              <a:solidFill>
                <a:srgbClr val="000000"/>
              </a:solidFill>
              <a:latin typeface="微软雅黑" panose="020B0503020204020204" pitchFamily="34" charset="-122"/>
              <a:ea typeface="微软雅黑" panose="020B0503020204020204" pitchFamily="34" charset="-122"/>
            </a:endParaRPr>
          </a:p>
          <a:p>
            <a:pPr marL="684530" lvl="1" indent="-461645">
              <a:buClr>
                <a:srgbClr val="3A4972"/>
              </a:buClr>
              <a:buSzPct val="120000"/>
              <a:buFont typeface="Arial" panose="020B0604020202020204" pitchFamily="34" charset="0"/>
              <a:buChar char="•"/>
            </a:pPr>
            <a:r>
              <a:rPr lang="zh-CN" altLang="en-GB" sz="1600" b="1" dirty="0">
                <a:solidFill>
                  <a:srgbClr val="000000"/>
                </a:solidFill>
                <a:latin typeface="微软雅黑" panose="020B0503020204020204" pitchFamily="34" charset="-122"/>
                <a:ea typeface="微软雅黑" panose="020B0503020204020204" pitchFamily="34" charset="-122"/>
              </a:rPr>
              <a:t>客户服务：</a:t>
            </a:r>
            <a:endParaRPr lang="en-US" altLang="zh-CN" sz="1600" b="1" dirty="0">
              <a:solidFill>
                <a:srgbClr val="000000"/>
              </a:solidFill>
              <a:latin typeface="微软雅黑" panose="020B0503020204020204" pitchFamily="34" charset="-122"/>
              <a:ea typeface="微软雅黑" panose="020B0503020204020204" pitchFamily="34" charset="-122"/>
            </a:endParaRPr>
          </a:p>
          <a:p>
            <a:pPr marL="684530" lvl="1" indent="-461645">
              <a:buClr>
                <a:srgbClr val="3A4972"/>
              </a:buClr>
              <a:buSzPct val="120000"/>
              <a:buFont typeface="华文楷体" pitchFamily="2" charset="-122"/>
              <a:buChar char="–"/>
            </a:pPr>
            <a:r>
              <a:rPr lang="zh-CN" altLang="en-GB" sz="1600" dirty="0">
                <a:solidFill>
                  <a:srgbClr val="000000"/>
                </a:solidFill>
                <a:latin typeface="微软雅黑" panose="020B0503020204020204" pitchFamily="34" charset="-122"/>
                <a:ea typeface="微软雅黑" panose="020B0503020204020204" pitchFamily="34" charset="-122"/>
              </a:rPr>
              <a:t>完善客户服务制度。</a:t>
            </a:r>
            <a:endParaRPr lang="zh-CN" altLang="en-GB" sz="1600" dirty="0">
              <a:solidFill>
                <a:srgbClr val="000000"/>
              </a:solidFill>
              <a:latin typeface="微软雅黑" panose="020B0503020204020204" pitchFamily="34" charset="-122"/>
              <a:ea typeface="微软雅黑" panose="020B0503020204020204" pitchFamily="34" charset="-122"/>
            </a:endParaRPr>
          </a:p>
          <a:p>
            <a:pPr marL="684530" lvl="1" indent="-461645">
              <a:buClr>
                <a:srgbClr val="3A4972"/>
              </a:buClr>
              <a:buSzPct val="120000"/>
              <a:buFont typeface="Arial" panose="020B0604020202020204" pitchFamily="34" charset="0"/>
              <a:buChar char="•"/>
            </a:pPr>
            <a:r>
              <a:rPr lang="zh-CN" altLang="en-GB" sz="1600" b="1" dirty="0">
                <a:solidFill>
                  <a:srgbClr val="000000"/>
                </a:solidFill>
                <a:latin typeface="微软雅黑" panose="020B0503020204020204" pitchFamily="34" charset="-122"/>
                <a:ea typeface="微软雅黑" panose="020B0503020204020204" pitchFamily="34" charset="-122"/>
              </a:rPr>
              <a:t>应收款项：</a:t>
            </a:r>
            <a:endParaRPr lang="en-US" altLang="zh-CN" sz="1600" b="1" dirty="0">
              <a:solidFill>
                <a:srgbClr val="000000"/>
              </a:solidFill>
              <a:latin typeface="微软雅黑" panose="020B0503020204020204" pitchFamily="34" charset="-122"/>
              <a:ea typeface="微软雅黑" panose="020B0503020204020204" pitchFamily="34" charset="-122"/>
            </a:endParaRPr>
          </a:p>
          <a:p>
            <a:pPr marL="684530" lvl="1" indent="-461645">
              <a:buClr>
                <a:srgbClr val="3A4972"/>
              </a:buClr>
              <a:buSzPct val="120000"/>
              <a:buFont typeface="华文楷体" pitchFamily="2" charset="-122"/>
              <a:buChar char="–"/>
            </a:pPr>
            <a:r>
              <a:rPr lang="zh-CN" altLang="en-GB" sz="1600" dirty="0">
                <a:solidFill>
                  <a:srgbClr val="000000"/>
                </a:solidFill>
                <a:latin typeface="微软雅黑" panose="020B0503020204020204" pitchFamily="34" charset="-122"/>
                <a:ea typeface="微软雅黑" panose="020B0503020204020204" pitchFamily="34" charset="-122"/>
              </a:rPr>
              <a:t>完善应收款项管理制度。</a:t>
            </a:r>
            <a:endParaRPr lang="zh-CN" altLang="en-GB" sz="1600" dirty="0">
              <a:solidFill>
                <a:srgbClr val="000000"/>
              </a:solidFill>
              <a:latin typeface="微软雅黑" panose="020B0503020204020204" pitchFamily="34" charset="-122"/>
              <a:ea typeface="微软雅黑" panose="020B0503020204020204" pitchFamily="34" charset="-122"/>
            </a:endParaRPr>
          </a:p>
          <a:p>
            <a:pPr marL="684530" lvl="1" indent="-461645">
              <a:buClr>
                <a:srgbClr val="3A4972"/>
              </a:buClr>
              <a:buSzPct val="120000"/>
              <a:buFont typeface="Arial" panose="020B0604020202020204" pitchFamily="34" charset="0"/>
              <a:buChar char="•"/>
            </a:pPr>
            <a:r>
              <a:rPr lang="zh-CN" altLang="en-GB" sz="1600" b="1" dirty="0">
                <a:solidFill>
                  <a:srgbClr val="000000"/>
                </a:solidFill>
                <a:latin typeface="微软雅黑" panose="020B0503020204020204" pitchFamily="34" charset="-122"/>
                <a:ea typeface="微软雅黑" panose="020B0503020204020204" pitchFamily="34" charset="-122"/>
              </a:rPr>
              <a:t>坏账：</a:t>
            </a:r>
            <a:endParaRPr lang="en-US" altLang="zh-CN" sz="1600" b="1" dirty="0">
              <a:solidFill>
                <a:srgbClr val="000000"/>
              </a:solidFill>
              <a:latin typeface="微软雅黑" panose="020B0503020204020204" pitchFamily="34" charset="-122"/>
              <a:ea typeface="微软雅黑" panose="020B0503020204020204" pitchFamily="34" charset="-122"/>
            </a:endParaRPr>
          </a:p>
          <a:p>
            <a:pPr marL="684530" lvl="1" indent="-461645">
              <a:buClr>
                <a:srgbClr val="3A4972"/>
              </a:buClr>
              <a:buSzPct val="120000"/>
              <a:buFont typeface="华文楷体" pitchFamily="2" charset="-122"/>
              <a:buChar char="–"/>
            </a:pPr>
            <a:r>
              <a:rPr lang="zh-CN" altLang="en-GB" sz="1600" dirty="0">
                <a:solidFill>
                  <a:srgbClr val="000000"/>
                </a:solidFill>
                <a:latin typeface="微软雅黑" panose="020B0503020204020204" pitchFamily="34" charset="-122"/>
                <a:ea typeface="微软雅黑" panose="020B0503020204020204" pitchFamily="34" charset="-122"/>
              </a:rPr>
              <a:t>加强应收款项坏账的管理。</a:t>
            </a:r>
            <a:endParaRPr lang="zh-CN" altLang="en-GB" sz="1600" dirty="0">
              <a:solidFill>
                <a:srgbClr val="000000"/>
              </a:solidFill>
              <a:latin typeface="微软雅黑" panose="020B0503020204020204" pitchFamily="34" charset="-122"/>
              <a:ea typeface="微软雅黑" panose="020B0503020204020204" pitchFamily="34" charset="-122"/>
            </a:endParaRPr>
          </a:p>
          <a:p>
            <a:pPr marL="684530" lvl="1" indent="-461645">
              <a:spcBef>
                <a:spcPct val="20000"/>
              </a:spcBef>
              <a:buClr>
                <a:srgbClr val="3A4972"/>
              </a:buClr>
              <a:buSzPct val="120000"/>
            </a:pPr>
            <a:endParaRPr lang="zh-CN" altLang="en-GB" sz="1600" dirty="0">
              <a:solidFill>
                <a:srgbClr val="000000"/>
              </a:solidFill>
              <a:latin typeface="微软雅黑" panose="020B0503020204020204" pitchFamily="34" charset="-122"/>
              <a:ea typeface="微软雅黑" panose="020B0503020204020204" pitchFamily="34" charset="-122"/>
            </a:endParaRPr>
          </a:p>
        </p:txBody>
      </p:sp>
      <p:sp>
        <p:nvSpPr>
          <p:cNvPr id="11" name="Rectangle 8"/>
          <p:cNvSpPr>
            <a:spLocks noChangeArrowheads="1"/>
          </p:cNvSpPr>
          <p:nvPr/>
        </p:nvSpPr>
        <p:spPr bwMode="auto">
          <a:xfrm>
            <a:off x="4544343" y="5467705"/>
            <a:ext cx="4762023" cy="2061833"/>
          </a:xfrm>
          <a:prstGeom prst="rect">
            <a:avLst/>
          </a:prstGeom>
          <a:noFill/>
          <a:ln w="9525">
            <a:noFill/>
            <a:miter lim="800000"/>
          </a:ln>
        </p:spPr>
        <p:txBody>
          <a:bodyPr lIns="0" tIns="0" rIns="0" bIns="0"/>
          <a:lstStyle/>
          <a:p>
            <a:pPr marL="684530" lvl="1" indent="-461645">
              <a:spcBef>
                <a:spcPct val="20000"/>
              </a:spcBef>
              <a:buClr>
                <a:srgbClr val="3A4972"/>
              </a:buClr>
              <a:buSzPct val="120000"/>
              <a:buFont typeface="Wingdings" panose="05000000000000000000" pitchFamily="2" charset="2"/>
              <a:buChar char="§"/>
            </a:pPr>
            <a:endParaRPr lang="zh-CN" altLang="en-GB" sz="1600" dirty="0">
              <a:solidFill>
                <a:srgbClr val="000000"/>
              </a:solidFill>
              <a:latin typeface="微软雅黑" panose="020B0503020204020204" pitchFamily="34" charset="-122"/>
              <a:ea typeface="微软雅黑" panose="020B0503020204020204" pitchFamily="34" charset="-122"/>
            </a:endParaRPr>
          </a:p>
        </p:txBody>
      </p:sp>
      <p:sp>
        <p:nvSpPr>
          <p:cNvPr id="58" name="Page Number"/>
          <p:cNvSpPr txBox="1"/>
          <p:nvPr>
            <p:custDataLst>
              <p:tags r:id="rId2"/>
            </p:custDataLst>
          </p:nvPr>
        </p:nvSpPr>
        <p:spPr>
          <a:xfrm>
            <a:off x="9445496" y="7263476"/>
            <a:ext cx="78547"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7</a:t>
            </a:r>
            <a:endParaRPr lang="zh-CN" altLang="en-US" sz="1100" noProof="1">
              <a:latin typeface="+mn-lt"/>
            </a:endParaRPr>
          </a:p>
        </p:txBody>
      </p:sp>
      <p:sp>
        <p:nvSpPr>
          <p:cNvPr id="59" name="Section Footer"/>
          <p:cNvSpPr txBox="1"/>
          <p:nvPr>
            <p:custDataLst>
              <p:tags r:id="rId3"/>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60" name="Section Header"/>
          <p:cNvSpPr txBox="1"/>
          <p:nvPr>
            <p:custDataLst>
              <p:tags r:id="rId4"/>
            </p:custDataLst>
          </p:nvPr>
        </p:nvSpPr>
        <p:spPr>
          <a:xfrm>
            <a:off x="521208" y="813600"/>
            <a:ext cx="1308050"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1 – </a:t>
            </a:r>
            <a:r>
              <a:rPr lang="zh-CN" altLang="en-US" sz="1100" noProof="1">
                <a:latin typeface="+mn-lt"/>
                <a:ea typeface="Cambria Math" panose="02040503050406030204" pitchFamily="18" charset="0"/>
              </a:rPr>
              <a:t>流程概述</a:t>
            </a:r>
            <a:endParaRPr lang="zh-CN" altLang="en-US" sz="1100" noProof="1">
              <a:latin typeface="+mn-lt"/>
              <a:ea typeface="Cambria Math" panose="02040503050406030204" pitchFamily="18" charset="0"/>
            </a:endParaRPr>
          </a:p>
        </p:txBody>
      </p:sp>
      <p:sp>
        <p:nvSpPr>
          <p:cNvPr id="64" name="5-Point Star 63"/>
          <p:cNvSpPr/>
          <p:nvPr/>
        </p:nvSpPr>
        <p:spPr>
          <a:xfrm>
            <a:off x="9306366" y="3619642"/>
            <a:ext cx="264310" cy="361879"/>
          </a:xfrm>
          <a:prstGeom prst="star5">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65" name="5-Point Star 64"/>
          <p:cNvSpPr/>
          <p:nvPr/>
        </p:nvSpPr>
        <p:spPr>
          <a:xfrm>
            <a:off x="4033832" y="3094112"/>
            <a:ext cx="264310" cy="361879"/>
          </a:xfrm>
          <a:prstGeom prst="star5">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id" hidden="1"/>
          <p:cNvGrpSpPr/>
          <p:nvPr>
            <p:custDataLst>
              <p:tags r:id="rId1"/>
            </p:custDataLst>
          </p:nvPr>
        </p:nvGrpSpPr>
        <p:grpSpPr>
          <a:xfrm>
            <a:off x="530351" y="685800"/>
            <a:ext cx="8997696" cy="6711696"/>
            <a:chOff x="530352" y="685800"/>
            <a:chExt cx="8997696" cy="6711696"/>
          </a:xfrm>
        </p:grpSpPr>
        <p:sp>
          <p:nvSpPr>
            <p:cNvPr id="32"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33"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34"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31" name="Group 600" hidden="1"/>
            <p:cNvGrpSpPr/>
            <p:nvPr/>
          </p:nvGrpSpPr>
          <p:grpSpPr>
            <a:xfrm>
              <a:off x="530352" y="6016752"/>
              <a:ext cx="8997696" cy="612648"/>
              <a:chOff x="530352" y="6016752"/>
              <a:chExt cx="8997696" cy="612648"/>
            </a:xfrm>
          </p:grpSpPr>
          <p:sp>
            <p:nvSpPr>
              <p:cNvPr id="71"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72"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73"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74"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75"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76"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35" name="Group 500" hidden="1"/>
            <p:cNvGrpSpPr/>
            <p:nvPr/>
          </p:nvGrpSpPr>
          <p:grpSpPr>
            <a:xfrm>
              <a:off x="530352" y="5257800"/>
              <a:ext cx="8997696" cy="612648"/>
              <a:chOff x="530352" y="5257800"/>
              <a:chExt cx="8997696" cy="612648"/>
            </a:xfrm>
          </p:grpSpPr>
          <p:sp>
            <p:nvSpPr>
              <p:cNvPr id="65"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66"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67"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68"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69"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70"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36" name="Group 400" hidden="1"/>
            <p:cNvGrpSpPr/>
            <p:nvPr/>
          </p:nvGrpSpPr>
          <p:grpSpPr>
            <a:xfrm>
              <a:off x="530352" y="4498848"/>
              <a:ext cx="8997696" cy="612648"/>
              <a:chOff x="530352" y="4498848"/>
              <a:chExt cx="8997696" cy="612648"/>
            </a:xfrm>
          </p:grpSpPr>
          <p:sp>
            <p:nvSpPr>
              <p:cNvPr id="59"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60"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61"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62"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63"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64"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37" name="Group 300" hidden="1"/>
            <p:cNvGrpSpPr/>
            <p:nvPr/>
          </p:nvGrpSpPr>
          <p:grpSpPr>
            <a:xfrm>
              <a:off x="530352" y="3730752"/>
              <a:ext cx="8997696" cy="612648"/>
              <a:chOff x="530352" y="3730752"/>
              <a:chExt cx="8997696" cy="612648"/>
            </a:xfrm>
          </p:grpSpPr>
          <p:sp>
            <p:nvSpPr>
              <p:cNvPr id="53"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54"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55"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56"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57"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58"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38" name="Group 200" hidden="1"/>
            <p:cNvGrpSpPr/>
            <p:nvPr/>
          </p:nvGrpSpPr>
          <p:grpSpPr>
            <a:xfrm>
              <a:off x="530352" y="2971800"/>
              <a:ext cx="8997696" cy="612648"/>
              <a:chOff x="530352" y="2971800"/>
              <a:chExt cx="8997696" cy="612648"/>
            </a:xfrm>
          </p:grpSpPr>
          <p:sp>
            <p:nvSpPr>
              <p:cNvPr id="47"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50"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51"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52"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39" name="Group 100" hidden="1"/>
            <p:cNvGrpSpPr/>
            <p:nvPr/>
          </p:nvGrpSpPr>
          <p:grpSpPr>
            <a:xfrm>
              <a:off x="530352" y="2212848"/>
              <a:ext cx="8997696" cy="612648"/>
              <a:chOff x="530352" y="2212848"/>
              <a:chExt cx="8997696" cy="612648"/>
            </a:xfrm>
          </p:grpSpPr>
          <p:sp>
            <p:nvSpPr>
              <p:cNvPr id="41"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4"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cxnSp>
        <p:nvCxnSpPr>
          <p:cNvPr id="30" name="Elbow Connector 29"/>
          <p:cNvCxnSpPr/>
          <p:nvPr/>
        </p:nvCxnSpPr>
        <p:spPr bwMode="auto">
          <a:xfrm flipH="1">
            <a:off x="9036872" y="2832483"/>
            <a:ext cx="356400" cy="2511052"/>
          </a:xfrm>
          <a:prstGeom prst="bentConnector3">
            <a:avLst>
              <a:gd name="adj1" fmla="val -119239"/>
            </a:avLst>
          </a:prstGeom>
          <a:solidFill>
            <a:schemeClr val="bg1"/>
          </a:solidFill>
          <a:ln w="9525" cap="flat" cmpd="sng" algn="ctr">
            <a:solidFill>
              <a:schemeClr val="folHlink"/>
            </a:solidFill>
            <a:prstDash val="solid"/>
            <a:round/>
            <a:headEnd type="none" w="med" len="med"/>
            <a:tailEnd type="triangle"/>
          </a:ln>
          <a:effectLst/>
        </p:spPr>
      </p:cxnSp>
      <p:sp>
        <p:nvSpPr>
          <p:cNvPr id="2" name="Content Placeholder 1"/>
          <p:cNvSpPr>
            <a:spLocks noGrp="1"/>
          </p:cNvSpPr>
          <p:nvPr>
            <p:ph sz="quarter" idx="4294967295"/>
          </p:nvPr>
        </p:nvSpPr>
        <p:spPr>
          <a:xfrm>
            <a:off x="197999" y="2015521"/>
            <a:ext cx="9658440" cy="4898678"/>
          </a:xfrm>
          <a:prstGeom prst="rect">
            <a:avLst/>
          </a:prstGeom>
        </p:spPr>
        <p:txBody>
          <a:bodyPr lIns="101882" tIns="50941" rIns="101882" bIns="50941"/>
          <a:lstStyle/>
          <a:p>
            <a:r>
              <a:rPr lang="zh-CN" altLang="en-US" dirty="0"/>
              <a:t>销售业务风险管控措施：</a:t>
            </a:r>
            <a:endParaRPr lang="zh-CN" altLang="en-US" dirty="0"/>
          </a:p>
          <a:p>
            <a:endParaRPr lang="zh-CN" altLang="en-US" dirty="0"/>
          </a:p>
        </p:txBody>
      </p:sp>
      <p:sp>
        <p:nvSpPr>
          <p:cNvPr id="3" name="Title 2"/>
          <p:cNvSpPr>
            <a:spLocks noGrp="1"/>
          </p:cNvSpPr>
          <p:nvPr>
            <p:ph type="title"/>
          </p:nvPr>
        </p:nvSpPr>
        <p:spPr/>
        <p:txBody>
          <a:bodyPr/>
          <a:lstStyle/>
          <a:p>
            <a:r>
              <a:rPr lang="zh-CN" altLang="en-US" dirty="0"/>
              <a:t>销售业务 </a:t>
            </a:r>
            <a:r>
              <a:rPr lang="en-US" altLang="zh-CN" dirty="0"/>
              <a:t>- </a:t>
            </a:r>
            <a:r>
              <a:rPr lang="zh-CN" altLang="en-US" dirty="0"/>
              <a:t>内部控制关注点</a:t>
            </a:r>
            <a:endParaRPr lang="zh-CN" altLang="en-US" dirty="0"/>
          </a:p>
        </p:txBody>
      </p:sp>
      <p:cxnSp>
        <p:nvCxnSpPr>
          <p:cNvPr id="7" name="AutoShape 12"/>
          <p:cNvCxnSpPr>
            <a:cxnSpLocks noChangeShapeType="1"/>
          </p:cNvCxnSpPr>
          <p:nvPr/>
        </p:nvCxnSpPr>
        <p:spPr bwMode="blackWhite">
          <a:xfrm>
            <a:off x="1650182" y="2860076"/>
            <a:ext cx="459070" cy="1800"/>
          </a:xfrm>
          <a:prstGeom prst="straightConnector1">
            <a:avLst/>
          </a:prstGeom>
          <a:noFill/>
          <a:ln w="9525">
            <a:solidFill>
              <a:schemeClr val="folHlink"/>
            </a:solidFill>
            <a:round/>
            <a:tailEnd type="triangle" w="med" len="med"/>
          </a:ln>
          <a:effectLst/>
        </p:spPr>
      </p:cxnSp>
      <p:cxnSp>
        <p:nvCxnSpPr>
          <p:cNvPr id="8" name="AutoShape 12"/>
          <p:cNvCxnSpPr>
            <a:cxnSpLocks noChangeShapeType="1"/>
          </p:cNvCxnSpPr>
          <p:nvPr/>
        </p:nvCxnSpPr>
        <p:spPr bwMode="blackWhite">
          <a:xfrm>
            <a:off x="3536146" y="2860076"/>
            <a:ext cx="476859" cy="1800"/>
          </a:xfrm>
          <a:prstGeom prst="straightConnector1">
            <a:avLst/>
          </a:prstGeom>
          <a:noFill/>
          <a:ln w="9525">
            <a:solidFill>
              <a:schemeClr val="folHlink"/>
            </a:solidFill>
            <a:round/>
            <a:tailEnd type="triangle" w="med" len="med"/>
          </a:ln>
          <a:effectLst/>
        </p:spPr>
      </p:cxnSp>
      <p:cxnSp>
        <p:nvCxnSpPr>
          <p:cNvPr id="9" name="AutoShape 12"/>
          <p:cNvCxnSpPr>
            <a:cxnSpLocks noChangeShapeType="1"/>
          </p:cNvCxnSpPr>
          <p:nvPr/>
        </p:nvCxnSpPr>
        <p:spPr bwMode="blackWhite">
          <a:xfrm>
            <a:off x="5422109" y="2860076"/>
            <a:ext cx="566936" cy="1800"/>
          </a:xfrm>
          <a:prstGeom prst="straightConnector1">
            <a:avLst/>
          </a:prstGeom>
          <a:noFill/>
          <a:ln w="9525">
            <a:solidFill>
              <a:schemeClr val="folHlink"/>
            </a:solidFill>
            <a:round/>
            <a:tailEnd type="triangle" w="med" len="med"/>
          </a:ln>
          <a:effectLst/>
        </p:spPr>
      </p:cxnSp>
      <p:cxnSp>
        <p:nvCxnSpPr>
          <p:cNvPr id="10" name="AutoShape 12"/>
          <p:cNvCxnSpPr>
            <a:cxnSpLocks noChangeShapeType="1"/>
          </p:cNvCxnSpPr>
          <p:nvPr/>
        </p:nvCxnSpPr>
        <p:spPr bwMode="blackWhite">
          <a:xfrm>
            <a:off x="7386654" y="2860076"/>
            <a:ext cx="777115" cy="1800"/>
          </a:xfrm>
          <a:prstGeom prst="straightConnector1">
            <a:avLst/>
          </a:prstGeom>
          <a:noFill/>
          <a:ln w="9525">
            <a:solidFill>
              <a:schemeClr val="folHlink"/>
            </a:solidFill>
            <a:round/>
            <a:tailEnd type="triangle" w="med" len="med"/>
          </a:ln>
          <a:effectLst/>
        </p:spPr>
      </p:cxnSp>
      <p:sp>
        <p:nvSpPr>
          <p:cNvPr id="11" name="Text Box 3"/>
          <p:cNvSpPr txBox="1">
            <a:spLocks noChangeArrowheads="1"/>
          </p:cNvSpPr>
          <p:nvPr/>
        </p:nvSpPr>
        <p:spPr bwMode="blackWhite">
          <a:xfrm>
            <a:off x="280749" y="2574727"/>
            <a:ext cx="1422578" cy="570699"/>
          </a:xfrm>
          <a:prstGeom prst="rect">
            <a:avLst/>
          </a:prstGeom>
          <a:solidFill>
            <a:schemeClr val="accent1"/>
          </a:solidFill>
          <a:ln w="9525" algn="ctr">
            <a:noFill/>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lIns="40093" tIns="40093" rIns="40093" bIns="40093" anchor="ctr">
            <a:noAutofit/>
          </a:bodyPr>
          <a:lstStyle/>
          <a:p>
            <a:pPr algn="ctr"/>
            <a:r>
              <a:rPr lang="zh-CN" altLang="en-US" sz="1300" b="1" dirty="0">
                <a:solidFill>
                  <a:schemeClr val="bg1"/>
                </a:solidFill>
                <a:latin typeface="微软雅黑" panose="020B0503020204020204" pitchFamily="34" charset="-122"/>
                <a:ea typeface="微软雅黑" panose="020B0503020204020204" pitchFamily="34" charset="-122"/>
              </a:rPr>
              <a:t>销售计划管理</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12" name="Rectangle 20"/>
          <p:cNvSpPr>
            <a:spLocks noChangeArrowheads="1"/>
          </p:cNvSpPr>
          <p:nvPr/>
        </p:nvSpPr>
        <p:spPr bwMode="blackWhite">
          <a:xfrm>
            <a:off x="235711" y="3376154"/>
            <a:ext cx="1721488" cy="1701421"/>
          </a:xfrm>
          <a:prstGeom prst="rect">
            <a:avLst/>
          </a:prstGeom>
          <a:noFill/>
          <a:ln w="9525" algn="ctr">
            <a:noFill/>
            <a:miter lim="800000"/>
          </a:ln>
          <a:effectLst/>
        </p:spPr>
        <p:txBody>
          <a:bodyPr wrap="square" lIns="40093" tIns="40093" rIns="40093" bIns="40093" anchor="t" anchorCtr="0">
            <a:noAutofit/>
          </a:bodyPr>
          <a:lstStyle/>
          <a:p>
            <a:pPr marL="304165" indent="-304165">
              <a:buFont typeface="Arial" panose="020B0604020202020204" pitchFamily="34" charset="0"/>
              <a:buChar char="•"/>
            </a:pPr>
            <a:r>
              <a:rPr lang="zh-CN" altLang="en-US" sz="1300" dirty="0">
                <a:latin typeface="微软雅黑" panose="020B0503020204020204" pitchFamily="34" charset="-122"/>
                <a:ea typeface="微软雅黑" panose="020B0503020204020204" pitchFamily="34" charset="-122"/>
              </a:rPr>
              <a:t>制定年度销售计划和月度销售计划；</a:t>
            </a:r>
            <a:endParaRPr lang="en-US" altLang="zh-CN" sz="1300" dirty="0">
              <a:latin typeface="微软雅黑" panose="020B0503020204020204" pitchFamily="34" charset="-122"/>
              <a:ea typeface="微软雅黑" panose="020B0503020204020204" pitchFamily="34" charset="-122"/>
            </a:endParaRPr>
          </a:p>
          <a:p>
            <a:pPr marL="304165" indent="-304165">
              <a:buFont typeface="Arial" panose="020B0604020202020204" pitchFamily="34" charset="0"/>
              <a:buChar char="•"/>
            </a:pPr>
            <a:r>
              <a:rPr lang="zh-CN" altLang="en-US" sz="1300" dirty="0">
                <a:latin typeface="微软雅黑" panose="020B0503020204020204" pitchFamily="34" charset="-122"/>
                <a:ea typeface="微软雅黑" panose="020B0503020204020204" pitchFamily="34" charset="-122"/>
              </a:rPr>
              <a:t>定期进行销售分析，及时调整销售计划。</a:t>
            </a:r>
            <a:endParaRPr lang="en-US" altLang="zh-CN" sz="1300" dirty="0">
              <a:latin typeface="微软雅黑" panose="020B0503020204020204" pitchFamily="34" charset="-122"/>
              <a:ea typeface="微软雅黑" panose="020B0503020204020204" pitchFamily="34" charset="-122"/>
            </a:endParaRPr>
          </a:p>
          <a:p>
            <a:pPr marL="102870" indent="-102870">
              <a:buFontTx/>
              <a:buChar char="•"/>
            </a:pPr>
            <a:endParaRPr lang="en-US" sz="1300" dirty="0">
              <a:latin typeface="微软雅黑" panose="020B0503020204020204" pitchFamily="34" charset="-122"/>
              <a:ea typeface="微软雅黑" panose="020B0503020204020204" pitchFamily="34" charset="-122"/>
            </a:endParaRPr>
          </a:p>
        </p:txBody>
      </p:sp>
      <p:sp>
        <p:nvSpPr>
          <p:cNvPr id="13" name="Text Box 3"/>
          <p:cNvSpPr txBox="1">
            <a:spLocks noChangeArrowheads="1"/>
          </p:cNvSpPr>
          <p:nvPr/>
        </p:nvSpPr>
        <p:spPr bwMode="blackWhite">
          <a:xfrm>
            <a:off x="2162397" y="2574727"/>
            <a:ext cx="1422578" cy="570699"/>
          </a:xfrm>
          <a:prstGeom prst="rect">
            <a:avLst/>
          </a:prstGeom>
          <a:solidFill>
            <a:schemeClr val="accent1"/>
          </a:solidFill>
          <a:ln w="9525" algn="ctr">
            <a:noFill/>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lIns="40093" tIns="40093" rIns="40093" bIns="40093" anchor="ctr">
            <a:noAutofit/>
          </a:bodyPr>
          <a:lstStyle/>
          <a:p>
            <a:pPr algn="ctr"/>
            <a:r>
              <a:rPr lang="zh-CN" altLang="en-US" sz="1300" b="1" dirty="0">
                <a:solidFill>
                  <a:schemeClr val="bg1"/>
                </a:solidFill>
                <a:latin typeface="微软雅黑" panose="020B0503020204020204" pitchFamily="34" charset="-122"/>
                <a:ea typeface="微软雅黑" panose="020B0503020204020204" pitchFamily="34" charset="-122"/>
              </a:rPr>
              <a:t>客户开发与</a:t>
            </a:r>
            <a:endParaRPr lang="zh-CN" altLang="en-US" sz="1300" b="1" dirty="0">
              <a:solidFill>
                <a:schemeClr val="bg1"/>
              </a:solidFill>
              <a:latin typeface="微软雅黑" panose="020B0503020204020204" pitchFamily="34" charset="-122"/>
              <a:ea typeface="微软雅黑" panose="020B0503020204020204" pitchFamily="34" charset="-122"/>
            </a:endParaRPr>
          </a:p>
          <a:p>
            <a:pPr algn="ctr"/>
            <a:r>
              <a:rPr lang="zh-CN" altLang="en-US" sz="1300" b="1" dirty="0">
                <a:solidFill>
                  <a:schemeClr val="bg1"/>
                </a:solidFill>
                <a:latin typeface="微软雅黑" panose="020B0503020204020204" pitchFamily="34" charset="-122"/>
                <a:ea typeface="微软雅黑" panose="020B0503020204020204" pitchFamily="34" charset="-122"/>
              </a:rPr>
              <a:t>信用管理</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14" name="Text Box 3"/>
          <p:cNvSpPr txBox="1">
            <a:spLocks noChangeArrowheads="1"/>
          </p:cNvSpPr>
          <p:nvPr/>
        </p:nvSpPr>
        <p:spPr bwMode="blackWhite">
          <a:xfrm>
            <a:off x="4061834" y="2574727"/>
            <a:ext cx="1422578" cy="570699"/>
          </a:xfrm>
          <a:prstGeom prst="rect">
            <a:avLst/>
          </a:prstGeom>
          <a:solidFill>
            <a:schemeClr val="accent1"/>
          </a:solidFill>
          <a:ln w="9525" algn="ctr">
            <a:noFill/>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lIns="40093" tIns="40093" rIns="40093" bIns="40093" anchor="ctr">
            <a:noAutofit/>
          </a:bodyPr>
          <a:lstStyle/>
          <a:p>
            <a:pPr algn="ctr"/>
            <a:r>
              <a:rPr lang="zh-CN" altLang="en-US" sz="1300" b="1" dirty="0">
                <a:solidFill>
                  <a:schemeClr val="bg1"/>
                </a:solidFill>
                <a:latin typeface="微软雅黑" panose="020B0503020204020204" pitchFamily="34" charset="-122"/>
                <a:ea typeface="微软雅黑" panose="020B0503020204020204" pitchFamily="34" charset="-122"/>
              </a:rPr>
              <a:t>销售定价</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15" name="Text Box 3"/>
          <p:cNvSpPr txBox="1">
            <a:spLocks noChangeArrowheads="1"/>
          </p:cNvSpPr>
          <p:nvPr/>
        </p:nvSpPr>
        <p:spPr bwMode="blackWhite">
          <a:xfrm>
            <a:off x="6051348" y="2574727"/>
            <a:ext cx="1422578" cy="570699"/>
          </a:xfrm>
          <a:prstGeom prst="rect">
            <a:avLst/>
          </a:prstGeom>
          <a:solidFill>
            <a:schemeClr val="accent1"/>
          </a:solidFill>
          <a:ln w="9525" algn="ctr">
            <a:noFill/>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lIns="40093" tIns="40093" rIns="40093" bIns="40093" anchor="ctr">
            <a:noAutofit/>
          </a:bodyPr>
          <a:lstStyle/>
          <a:p>
            <a:pPr algn="ctr"/>
            <a:r>
              <a:rPr lang="zh-CN" altLang="en-US" sz="1300" b="1" dirty="0">
                <a:solidFill>
                  <a:schemeClr val="bg1"/>
                </a:solidFill>
                <a:latin typeface="微软雅黑" panose="020B0503020204020204" pitchFamily="34" charset="-122"/>
                <a:ea typeface="微软雅黑" panose="020B0503020204020204" pitchFamily="34" charset="-122"/>
              </a:rPr>
              <a:t>销售合同</a:t>
            </a:r>
            <a:endParaRPr lang="zh-CN" altLang="en-US" sz="1300" b="1" dirty="0">
              <a:solidFill>
                <a:schemeClr val="bg1"/>
              </a:solidFill>
              <a:latin typeface="微软雅黑" panose="020B0503020204020204" pitchFamily="34" charset="-122"/>
              <a:ea typeface="微软雅黑" panose="020B0503020204020204" pitchFamily="34" charset="-122"/>
            </a:endParaRPr>
          </a:p>
          <a:p>
            <a:pPr algn="ctr"/>
            <a:r>
              <a:rPr lang="zh-CN" altLang="en-US" sz="1300" b="1" dirty="0">
                <a:solidFill>
                  <a:schemeClr val="bg1"/>
                </a:solidFill>
                <a:latin typeface="微软雅黑" panose="020B0503020204020204" pitchFamily="34" charset="-122"/>
                <a:ea typeface="微软雅黑" panose="020B0503020204020204" pitchFamily="34" charset="-122"/>
              </a:rPr>
              <a:t>谈判与签订</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16" name="Text Box 3"/>
          <p:cNvSpPr txBox="1">
            <a:spLocks noChangeArrowheads="1"/>
          </p:cNvSpPr>
          <p:nvPr/>
        </p:nvSpPr>
        <p:spPr bwMode="blackWhite">
          <a:xfrm>
            <a:off x="8251041" y="2574727"/>
            <a:ext cx="1422578" cy="570699"/>
          </a:xfrm>
          <a:prstGeom prst="rect">
            <a:avLst/>
          </a:prstGeom>
          <a:solidFill>
            <a:schemeClr val="accent1"/>
          </a:solidFill>
          <a:ln w="9525" algn="ctr">
            <a:noFill/>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lIns="40093" tIns="40093" rIns="40093" bIns="40093" anchor="ctr">
            <a:noAutofit/>
          </a:bodyPr>
          <a:lstStyle/>
          <a:p>
            <a:pPr algn="ctr"/>
            <a:r>
              <a:rPr lang="zh-CN" altLang="en-US" sz="1300" b="1" dirty="0">
                <a:solidFill>
                  <a:schemeClr val="bg1"/>
                </a:solidFill>
                <a:latin typeface="微软雅黑" panose="020B0503020204020204" pitchFamily="34" charset="-122"/>
                <a:ea typeface="微软雅黑" panose="020B0503020204020204" pitchFamily="34" charset="-122"/>
              </a:rPr>
              <a:t>发货</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17" name="Rectangle 20"/>
          <p:cNvSpPr>
            <a:spLocks noChangeArrowheads="1"/>
          </p:cNvSpPr>
          <p:nvPr/>
        </p:nvSpPr>
        <p:spPr bwMode="blackWhite">
          <a:xfrm>
            <a:off x="2050404" y="3384358"/>
            <a:ext cx="1721488" cy="1701421"/>
          </a:xfrm>
          <a:prstGeom prst="rect">
            <a:avLst/>
          </a:prstGeom>
          <a:noFill/>
          <a:ln w="9525" algn="ctr">
            <a:noFill/>
            <a:miter lim="800000"/>
          </a:ln>
          <a:effectLst/>
        </p:spPr>
        <p:txBody>
          <a:bodyPr wrap="square" lIns="40093" tIns="40093" rIns="40093" bIns="40093" anchor="t" anchorCtr="0">
            <a:noAutofit/>
          </a:bodyPr>
          <a:lstStyle/>
          <a:p>
            <a:pPr marL="304165" indent="-304165">
              <a:buFont typeface="Arial" panose="020B0604020202020204" pitchFamily="34" charset="0"/>
              <a:buChar char="•"/>
            </a:pPr>
            <a:r>
              <a:rPr lang="zh-CN" altLang="en-US" sz="1300" dirty="0">
                <a:solidFill>
                  <a:schemeClr val="tx2"/>
                </a:solidFill>
                <a:latin typeface="微软雅黑" panose="020B0503020204020204" pitchFamily="34" charset="-122"/>
                <a:ea typeface="微软雅黑" panose="020B0503020204020204" pitchFamily="34" charset="-122"/>
              </a:rPr>
              <a:t>确定定价机制和信用方式；</a:t>
            </a:r>
            <a:endParaRPr lang="en-US" altLang="zh-CN" sz="1300" dirty="0">
              <a:solidFill>
                <a:schemeClr val="tx2"/>
              </a:solidFill>
              <a:latin typeface="微软雅黑" panose="020B0503020204020204" pitchFamily="34" charset="-122"/>
              <a:ea typeface="微软雅黑" panose="020B0503020204020204" pitchFamily="34" charset="-122"/>
            </a:endParaRPr>
          </a:p>
          <a:p>
            <a:pPr marL="304165" indent="-304165">
              <a:buFont typeface="Arial" panose="020B0604020202020204" pitchFamily="34" charset="0"/>
              <a:buChar char="•"/>
            </a:pPr>
            <a:r>
              <a:rPr lang="zh-CN" altLang="en-US" sz="1300" dirty="0">
                <a:solidFill>
                  <a:schemeClr val="tx2"/>
                </a:solidFill>
                <a:latin typeface="微软雅黑" panose="020B0503020204020204" pitchFamily="34" charset="-122"/>
                <a:ea typeface="微软雅黑" panose="020B0503020204020204" pitchFamily="34" charset="-122"/>
              </a:rPr>
              <a:t>建立独立的客户信用管理体系 。</a:t>
            </a:r>
            <a:endParaRPr lang="en-US" altLang="zh-CN" sz="1300" dirty="0">
              <a:solidFill>
                <a:schemeClr val="tx2"/>
              </a:solidFill>
              <a:latin typeface="微软雅黑" panose="020B0503020204020204" pitchFamily="34" charset="-122"/>
              <a:ea typeface="微软雅黑" panose="020B0503020204020204" pitchFamily="34" charset="-122"/>
            </a:endParaRPr>
          </a:p>
          <a:p>
            <a:pPr marL="102870" indent="-102870">
              <a:buFontTx/>
              <a:buChar char="•"/>
            </a:pPr>
            <a:endParaRPr lang="en-US" sz="1300" dirty="0">
              <a:latin typeface="微软雅黑" panose="020B0503020204020204" pitchFamily="34" charset="-122"/>
              <a:ea typeface="微软雅黑" panose="020B0503020204020204" pitchFamily="34" charset="-122"/>
            </a:endParaRPr>
          </a:p>
        </p:txBody>
      </p:sp>
      <p:sp>
        <p:nvSpPr>
          <p:cNvPr id="18" name="Rectangle 20"/>
          <p:cNvSpPr>
            <a:spLocks noChangeArrowheads="1"/>
          </p:cNvSpPr>
          <p:nvPr/>
        </p:nvSpPr>
        <p:spPr bwMode="blackWhite">
          <a:xfrm>
            <a:off x="3693309" y="3383161"/>
            <a:ext cx="1964545" cy="1701421"/>
          </a:xfrm>
          <a:prstGeom prst="rect">
            <a:avLst/>
          </a:prstGeom>
          <a:noFill/>
          <a:ln w="9525" algn="ctr">
            <a:noFill/>
            <a:miter lim="800000"/>
          </a:ln>
          <a:effectLst/>
        </p:spPr>
        <p:txBody>
          <a:bodyPr wrap="square" lIns="40093" tIns="40093" rIns="40093" bIns="40093" anchor="t" anchorCtr="0">
            <a:noAutofit/>
          </a:bodyPr>
          <a:lstStyle/>
          <a:p>
            <a:pPr marL="304165" indent="-304165">
              <a:buFont typeface="Arial" panose="020B0604020202020204" pitchFamily="34" charset="0"/>
              <a:buChar char="•"/>
            </a:pPr>
            <a:r>
              <a:rPr lang="zh-CN" altLang="en-US" sz="1300" dirty="0">
                <a:solidFill>
                  <a:schemeClr val="tx2"/>
                </a:solidFill>
                <a:latin typeface="微软雅黑" panose="020B0503020204020204" pitchFamily="34" charset="-122"/>
                <a:ea typeface="微软雅黑" panose="020B0503020204020204" pitchFamily="34" charset="-122"/>
              </a:rPr>
              <a:t>产品价格制定与审批；</a:t>
            </a:r>
            <a:endParaRPr lang="en-US" altLang="zh-CN" sz="1300" dirty="0">
              <a:solidFill>
                <a:schemeClr val="tx2"/>
              </a:solidFill>
              <a:latin typeface="微软雅黑" panose="020B0503020204020204" pitchFamily="34" charset="-122"/>
              <a:ea typeface="微软雅黑" panose="020B0503020204020204" pitchFamily="34" charset="-122"/>
            </a:endParaRPr>
          </a:p>
          <a:p>
            <a:pPr marL="304165" indent="-304165">
              <a:buFont typeface="Arial" panose="020B0604020202020204" pitchFamily="34" charset="0"/>
              <a:buChar char="•"/>
            </a:pPr>
            <a:r>
              <a:rPr lang="zh-CN" altLang="en-US" sz="1300" dirty="0">
                <a:latin typeface="微软雅黑" panose="020B0503020204020204" pitchFamily="34" charset="-122"/>
                <a:ea typeface="微软雅黑" panose="020B0503020204020204" pitchFamily="34" charset="-122"/>
              </a:rPr>
              <a:t>浮动价格的使用与审批；</a:t>
            </a:r>
            <a:endParaRPr lang="en-US" altLang="zh-CN" sz="1300" dirty="0">
              <a:latin typeface="微软雅黑" panose="020B0503020204020204" pitchFamily="34" charset="-122"/>
              <a:ea typeface="微软雅黑" panose="020B0503020204020204" pitchFamily="34" charset="-122"/>
            </a:endParaRPr>
          </a:p>
          <a:p>
            <a:pPr marL="304165" indent="-304165">
              <a:buFont typeface="Arial" panose="020B0604020202020204" pitchFamily="34" charset="0"/>
              <a:buChar char="•"/>
            </a:pPr>
            <a:r>
              <a:rPr lang="zh-CN" altLang="en-US" sz="1300" dirty="0">
                <a:solidFill>
                  <a:schemeClr val="tx2"/>
                </a:solidFill>
                <a:latin typeface="微软雅黑" panose="020B0503020204020204" pitchFamily="34" charset="-122"/>
                <a:ea typeface="微软雅黑" panose="020B0503020204020204" pitchFamily="34" charset="-122"/>
              </a:rPr>
              <a:t>销售折扣、销售折让等政策的制定和审批。</a:t>
            </a:r>
            <a:endParaRPr lang="en-US" altLang="en-US" sz="1300" dirty="0">
              <a:solidFill>
                <a:schemeClr val="tx2"/>
              </a:solidFill>
              <a:latin typeface="微软雅黑" panose="020B0503020204020204" pitchFamily="34" charset="-122"/>
              <a:ea typeface="微软雅黑" panose="020B0503020204020204" pitchFamily="34" charset="-122"/>
            </a:endParaRPr>
          </a:p>
        </p:txBody>
      </p:sp>
      <p:sp>
        <p:nvSpPr>
          <p:cNvPr id="19" name="Rectangle 20"/>
          <p:cNvSpPr>
            <a:spLocks noChangeArrowheads="1"/>
          </p:cNvSpPr>
          <p:nvPr/>
        </p:nvSpPr>
        <p:spPr bwMode="blackWhite">
          <a:xfrm>
            <a:off x="5764123" y="3383161"/>
            <a:ext cx="1811565" cy="1701421"/>
          </a:xfrm>
          <a:prstGeom prst="rect">
            <a:avLst/>
          </a:prstGeom>
          <a:noFill/>
          <a:ln w="9525" algn="ctr">
            <a:noFill/>
            <a:miter lim="800000"/>
          </a:ln>
          <a:effectLst/>
        </p:spPr>
        <p:txBody>
          <a:bodyPr wrap="square" lIns="40093" tIns="40093" rIns="40093" bIns="40093" anchor="t" anchorCtr="0">
            <a:noAutofit/>
          </a:bodyPr>
          <a:lstStyle/>
          <a:p>
            <a:pPr marL="304165" indent="-304165">
              <a:buFont typeface="Arial" panose="020B0604020202020204" pitchFamily="34" charset="0"/>
              <a:buChar char="•"/>
            </a:pPr>
            <a:r>
              <a:rPr lang="zh-CN" altLang="en-US" sz="1300" dirty="0">
                <a:latin typeface="微软雅黑" panose="020B0503020204020204" pitchFamily="34" charset="-122"/>
                <a:ea typeface="微软雅黑" panose="020B0503020204020204" pitchFamily="34" charset="-122"/>
              </a:rPr>
              <a:t>合同谈判由专人负责，专业人员参加重大谈判；</a:t>
            </a:r>
            <a:endParaRPr lang="en-US" altLang="zh-CN" sz="1300" dirty="0">
              <a:latin typeface="微软雅黑" panose="020B0503020204020204" pitchFamily="34" charset="-122"/>
              <a:ea typeface="微软雅黑" panose="020B0503020204020204" pitchFamily="34" charset="-122"/>
            </a:endParaRPr>
          </a:p>
          <a:p>
            <a:pPr marL="304165" indent="-304165">
              <a:buFont typeface="Arial" panose="020B0604020202020204" pitchFamily="34" charset="0"/>
              <a:buChar char="•"/>
            </a:pPr>
            <a:r>
              <a:rPr lang="zh-CN" altLang="en-US" sz="1300" dirty="0">
                <a:solidFill>
                  <a:schemeClr val="tx2"/>
                </a:solidFill>
                <a:latin typeface="微软雅黑" panose="020B0503020204020204" pitchFamily="34" charset="-122"/>
                <a:ea typeface="微软雅黑" panose="020B0503020204020204" pitchFamily="34" charset="-122"/>
              </a:rPr>
              <a:t>健全销售合同订立及审批管理制度；</a:t>
            </a:r>
            <a:endParaRPr lang="en-US" altLang="zh-CN" sz="1300" dirty="0">
              <a:solidFill>
                <a:schemeClr val="tx2"/>
              </a:solidFill>
              <a:latin typeface="微软雅黑" panose="020B0503020204020204" pitchFamily="34" charset="-122"/>
              <a:ea typeface="微软雅黑" panose="020B0503020204020204" pitchFamily="34" charset="-122"/>
            </a:endParaRPr>
          </a:p>
          <a:p>
            <a:pPr marL="304165" indent="-304165">
              <a:buFont typeface="Arial" panose="020B0604020202020204" pitchFamily="34" charset="0"/>
              <a:buChar char="•"/>
            </a:pPr>
            <a:r>
              <a:rPr lang="zh-CN" altLang="en-US" sz="1300" dirty="0">
                <a:solidFill>
                  <a:schemeClr val="tx2"/>
                </a:solidFill>
                <a:latin typeface="微软雅黑" panose="020B0503020204020204" pitchFamily="34" charset="-122"/>
                <a:ea typeface="微软雅黑" panose="020B0503020204020204" pitchFamily="34" charset="-122"/>
              </a:rPr>
              <a:t>合同签订需审批</a:t>
            </a:r>
            <a:r>
              <a:rPr lang="zh-CN" altLang="en-US" sz="1300" dirty="0">
                <a:latin typeface="微软雅黑" panose="020B0503020204020204" pitchFamily="34" charset="-122"/>
                <a:ea typeface="微软雅黑" panose="020B0503020204020204" pitchFamily="34" charset="-122"/>
              </a:rPr>
              <a:t>。</a:t>
            </a:r>
            <a:endParaRPr lang="en-US" altLang="en-US" sz="1300" dirty="0">
              <a:latin typeface="微软雅黑" panose="020B0503020204020204" pitchFamily="34" charset="-122"/>
              <a:ea typeface="微软雅黑" panose="020B0503020204020204" pitchFamily="34" charset="-122"/>
            </a:endParaRPr>
          </a:p>
        </p:txBody>
      </p:sp>
      <p:sp>
        <p:nvSpPr>
          <p:cNvPr id="20" name="Rectangle 20"/>
          <p:cNvSpPr>
            <a:spLocks noChangeArrowheads="1"/>
          </p:cNvSpPr>
          <p:nvPr/>
        </p:nvSpPr>
        <p:spPr bwMode="blackWhite">
          <a:xfrm>
            <a:off x="7779563" y="3383161"/>
            <a:ext cx="2200290" cy="1701421"/>
          </a:xfrm>
          <a:prstGeom prst="rect">
            <a:avLst/>
          </a:prstGeom>
          <a:noFill/>
          <a:ln w="9525" algn="ctr">
            <a:noFill/>
            <a:miter lim="800000"/>
          </a:ln>
          <a:effectLst/>
        </p:spPr>
        <p:txBody>
          <a:bodyPr wrap="square" lIns="40093" tIns="40093" rIns="40093" bIns="40093" anchor="t" anchorCtr="0">
            <a:noAutofit/>
          </a:bodyPr>
          <a:lstStyle/>
          <a:p>
            <a:pPr marL="304165" indent="-304165">
              <a:buFont typeface="Arial" panose="020B0604020202020204" pitchFamily="34" charset="0"/>
              <a:buChar char="•"/>
            </a:pPr>
            <a:r>
              <a:rPr lang="zh-CN" altLang="en-US" sz="1300" dirty="0">
                <a:latin typeface="微软雅黑" panose="020B0503020204020204" pitchFamily="34" charset="-122"/>
                <a:ea typeface="微软雅黑" panose="020B0503020204020204" pitchFamily="34" charset="-122"/>
              </a:rPr>
              <a:t>开具销售通知；</a:t>
            </a:r>
            <a:endParaRPr lang="en-US" altLang="zh-CN" sz="1300" dirty="0">
              <a:latin typeface="微软雅黑" panose="020B0503020204020204" pitchFamily="34" charset="-122"/>
              <a:ea typeface="微软雅黑" panose="020B0503020204020204" pitchFamily="34" charset="-122"/>
            </a:endParaRPr>
          </a:p>
          <a:p>
            <a:pPr marL="304165" indent="-304165">
              <a:buFont typeface="Arial" panose="020B0604020202020204" pitchFamily="34" charset="0"/>
              <a:buChar char="•"/>
            </a:pPr>
            <a:r>
              <a:rPr lang="zh-CN" altLang="en-US" sz="1300" dirty="0">
                <a:latin typeface="微软雅黑" panose="020B0503020204020204" pitchFamily="34" charset="-122"/>
                <a:ea typeface="微软雅黑" panose="020B0503020204020204" pitchFamily="34" charset="-122"/>
              </a:rPr>
              <a:t>落实发货各环节的岗位责任，按规定组织发货；</a:t>
            </a:r>
            <a:endParaRPr lang="en-US" altLang="zh-CN" sz="1300" dirty="0">
              <a:latin typeface="微软雅黑" panose="020B0503020204020204" pitchFamily="34" charset="-122"/>
              <a:ea typeface="微软雅黑" panose="020B0503020204020204" pitchFamily="34" charset="-122"/>
            </a:endParaRPr>
          </a:p>
          <a:p>
            <a:pPr marL="304165" indent="-304165">
              <a:buFont typeface="Arial" panose="020B0604020202020204" pitchFamily="34" charset="0"/>
              <a:buChar char="•"/>
            </a:pPr>
            <a:r>
              <a:rPr lang="zh-CN" altLang="en-US" sz="1300" dirty="0">
                <a:latin typeface="微软雅黑" panose="020B0503020204020204" pitchFamily="34" charset="-122"/>
                <a:ea typeface="微软雅黑" panose="020B0503020204020204" pitchFamily="34" charset="-122"/>
              </a:rPr>
              <a:t>明确货物交接环节的工作和职责；</a:t>
            </a:r>
            <a:endParaRPr lang="en-US" altLang="zh-CN" sz="1300" dirty="0">
              <a:latin typeface="微软雅黑" panose="020B0503020204020204" pitchFamily="34" charset="-122"/>
              <a:ea typeface="微软雅黑" panose="020B0503020204020204" pitchFamily="34" charset="-122"/>
            </a:endParaRPr>
          </a:p>
          <a:p>
            <a:pPr marL="304165" indent="-304165">
              <a:buFont typeface="Arial" panose="020B0604020202020204" pitchFamily="34" charset="0"/>
              <a:buChar char="•"/>
            </a:pPr>
            <a:r>
              <a:rPr lang="zh-CN" altLang="en-US" sz="1300" dirty="0">
                <a:latin typeface="微软雅黑" panose="020B0503020204020204" pitchFamily="34" charset="-122"/>
                <a:ea typeface="微软雅黑" panose="020B0503020204020204" pitchFamily="34" charset="-122"/>
              </a:rPr>
              <a:t>发货各环节的记录。</a:t>
            </a:r>
            <a:endParaRPr lang="en-US" altLang="en-US" sz="1300" dirty="0">
              <a:latin typeface="微软雅黑" panose="020B0503020204020204" pitchFamily="34" charset="-122"/>
              <a:ea typeface="微软雅黑" panose="020B0503020204020204" pitchFamily="34" charset="-122"/>
            </a:endParaRPr>
          </a:p>
        </p:txBody>
      </p:sp>
      <p:sp>
        <p:nvSpPr>
          <p:cNvPr id="21" name="Text Box 3"/>
          <p:cNvSpPr txBox="1">
            <a:spLocks noChangeArrowheads="1"/>
          </p:cNvSpPr>
          <p:nvPr/>
        </p:nvSpPr>
        <p:spPr bwMode="blackWhite">
          <a:xfrm>
            <a:off x="305069" y="5019683"/>
            <a:ext cx="2174647" cy="570699"/>
          </a:xfrm>
          <a:prstGeom prst="rect">
            <a:avLst/>
          </a:prstGeom>
          <a:solidFill>
            <a:schemeClr val="accent1"/>
          </a:solidFill>
          <a:ln w="9525" algn="ctr">
            <a:noFill/>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lIns="40093" tIns="40093" rIns="40093" bIns="40093" anchor="ctr">
            <a:noAutofit/>
          </a:bodyPr>
          <a:lstStyle/>
          <a:p>
            <a:pPr algn="ctr"/>
            <a:r>
              <a:rPr lang="zh-CN" altLang="en-US" sz="1300" b="1" dirty="0">
                <a:solidFill>
                  <a:schemeClr val="bg1"/>
                </a:solidFill>
                <a:latin typeface="微软雅黑" panose="020B0503020204020204" pitchFamily="34" charset="-122"/>
                <a:ea typeface="微软雅黑" panose="020B0503020204020204" pitchFamily="34" charset="-122"/>
              </a:rPr>
              <a:t>客户服务</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22" name="Text Box 3"/>
          <p:cNvSpPr txBox="1">
            <a:spLocks noChangeArrowheads="1"/>
          </p:cNvSpPr>
          <p:nvPr/>
        </p:nvSpPr>
        <p:spPr bwMode="blackWhite">
          <a:xfrm>
            <a:off x="3645735" y="5019683"/>
            <a:ext cx="2174647" cy="570699"/>
          </a:xfrm>
          <a:prstGeom prst="rect">
            <a:avLst/>
          </a:prstGeom>
          <a:solidFill>
            <a:schemeClr val="accent1"/>
          </a:solidFill>
          <a:ln w="9525" algn="ctr">
            <a:noFill/>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lIns="40093" tIns="40093" rIns="40093" bIns="40093" anchor="ctr">
            <a:noAutofit/>
          </a:bodyPr>
          <a:lstStyle/>
          <a:p>
            <a:pPr algn="ctr"/>
            <a:r>
              <a:rPr lang="zh-CN" altLang="en-US" sz="1300" b="1" dirty="0">
                <a:solidFill>
                  <a:schemeClr val="bg1"/>
                </a:solidFill>
                <a:latin typeface="微软雅黑" panose="020B0503020204020204" pitchFamily="34" charset="-122"/>
                <a:ea typeface="微软雅黑" panose="020B0503020204020204" pitchFamily="34" charset="-122"/>
              </a:rPr>
              <a:t>会计控制</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23" name="Text Box 3"/>
          <p:cNvSpPr txBox="1">
            <a:spLocks noChangeArrowheads="1"/>
          </p:cNvSpPr>
          <p:nvPr/>
        </p:nvSpPr>
        <p:spPr bwMode="blackWhite">
          <a:xfrm>
            <a:off x="6866298" y="5019683"/>
            <a:ext cx="2174647" cy="570699"/>
          </a:xfrm>
          <a:prstGeom prst="rect">
            <a:avLst/>
          </a:prstGeom>
          <a:solidFill>
            <a:schemeClr val="accent1"/>
          </a:solidFill>
          <a:ln w="9525" algn="ctr">
            <a:noFill/>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lIns="40093" tIns="40093" rIns="40093" bIns="40093" anchor="ctr">
            <a:noAutofit/>
          </a:bodyPr>
          <a:lstStyle/>
          <a:p>
            <a:pPr algn="ctr"/>
            <a:r>
              <a:rPr lang="zh-CN" altLang="en-US" sz="1300" b="1" dirty="0">
                <a:solidFill>
                  <a:schemeClr val="bg1"/>
                </a:solidFill>
                <a:latin typeface="微软雅黑" panose="020B0503020204020204" pitchFamily="34" charset="-122"/>
                <a:ea typeface="微软雅黑" panose="020B0503020204020204" pitchFamily="34" charset="-122"/>
              </a:rPr>
              <a:t>收款</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25" name="Rectangle 20"/>
          <p:cNvSpPr>
            <a:spLocks noChangeArrowheads="1"/>
          </p:cNvSpPr>
          <p:nvPr/>
        </p:nvSpPr>
        <p:spPr bwMode="blackWhite">
          <a:xfrm>
            <a:off x="6787718" y="5748351"/>
            <a:ext cx="2385534" cy="1701421"/>
          </a:xfrm>
          <a:prstGeom prst="rect">
            <a:avLst/>
          </a:prstGeom>
          <a:noFill/>
          <a:ln w="9525" algn="ctr">
            <a:noFill/>
            <a:miter lim="800000"/>
          </a:ln>
          <a:effectLst/>
        </p:spPr>
        <p:txBody>
          <a:bodyPr wrap="square" lIns="40093" tIns="40093" rIns="40093" bIns="40093" anchor="t" anchorCtr="0">
            <a:noAutofit/>
          </a:bodyPr>
          <a:lstStyle/>
          <a:p>
            <a:pPr marL="304165" indent="-304165">
              <a:buFont typeface="Arial" panose="020B0604020202020204" pitchFamily="34" charset="0"/>
              <a:buChar char="•"/>
            </a:pPr>
            <a:r>
              <a:rPr lang="zh-CN" altLang="en-US" sz="1300" dirty="0">
                <a:latin typeface="微软雅黑" panose="020B0503020204020204" pitchFamily="34" charset="-122"/>
                <a:ea typeface="微软雅黑" panose="020B0503020204020204" pitchFamily="34" charset="-122"/>
              </a:rPr>
              <a:t>选择恰当的结算方式；</a:t>
            </a:r>
            <a:endParaRPr lang="en-US" altLang="zh-CN" sz="1300" dirty="0">
              <a:latin typeface="微软雅黑" panose="020B0503020204020204" pitchFamily="34" charset="-122"/>
              <a:ea typeface="微软雅黑" panose="020B0503020204020204" pitchFamily="34" charset="-122"/>
            </a:endParaRPr>
          </a:p>
          <a:p>
            <a:pPr marL="304165" indent="-304165">
              <a:buFont typeface="Arial" panose="020B0604020202020204" pitchFamily="34" charset="0"/>
              <a:buChar char="•"/>
            </a:pPr>
            <a:r>
              <a:rPr lang="zh-CN" altLang="en-US" sz="1300" dirty="0">
                <a:latin typeface="微软雅黑" panose="020B0503020204020204" pitchFamily="34" charset="-122"/>
                <a:ea typeface="微软雅黑" panose="020B0503020204020204" pitchFamily="34" charset="-122"/>
              </a:rPr>
              <a:t>建立票据管理制度；</a:t>
            </a:r>
            <a:endParaRPr lang="en-US" altLang="zh-CN" sz="1300" dirty="0">
              <a:latin typeface="微软雅黑" panose="020B0503020204020204" pitchFamily="34" charset="-122"/>
              <a:ea typeface="微软雅黑" panose="020B0503020204020204" pitchFamily="34" charset="-122"/>
            </a:endParaRPr>
          </a:p>
          <a:p>
            <a:pPr marL="304165" indent="-304165">
              <a:buFont typeface="Arial" panose="020B0604020202020204" pitchFamily="34" charset="0"/>
              <a:buChar char="•"/>
            </a:pPr>
            <a:r>
              <a:rPr lang="zh-CN" altLang="en-US" sz="1300" dirty="0">
                <a:latin typeface="微软雅黑" panose="020B0503020204020204" pitchFamily="34" charset="-122"/>
                <a:ea typeface="微软雅黑" panose="020B0503020204020204" pitchFamily="34" charset="-122"/>
              </a:rPr>
              <a:t>加强赊销管理；</a:t>
            </a:r>
            <a:endParaRPr lang="en-US" altLang="zh-CN" sz="1300" dirty="0">
              <a:latin typeface="微软雅黑" panose="020B0503020204020204" pitchFamily="34" charset="-122"/>
              <a:ea typeface="微软雅黑" panose="020B0503020204020204" pitchFamily="34" charset="-122"/>
            </a:endParaRPr>
          </a:p>
          <a:p>
            <a:pPr marL="304165" indent="-304165">
              <a:buFont typeface="Arial" panose="020B0604020202020204" pitchFamily="34" charset="0"/>
              <a:buChar char="•"/>
            </a:pPr>
            <a:r>
              <a:rPr lang="zh-CN" altLang="en-US" sz="1300" dirty="0">
                <a:latin typeface="微软雅黑" panose="020B0503020204020204" pitchFamily="34" charset="-122"/>
                <a:ea typeface="微软雅黑" panose="020B0503020204020204" pitchFamily="34" charset="-122"/>
              </a:rPr>
              <a:t>加强代销业务款项管理；</a:t>
            </a:r>
            <a:endParaRPr lang="en-US" altLang="zh-CN" sz="1300" dirty="0">
              <a:latin typeface="微软雅黑" panose="020B0503020204020204" pitchFamily="34" charset="-122"/>
              <a:ea typeface="微软雅黑" panose="020B0503020204020204" pitchFamily="34" charset="-122"/>
            </a:endParaRPr>
          </a:p>
          <a:p>
            <a:pPr marL="304165" indent="-304165">
              <a:buFont typeface="Arial" panose="020B0604020202020204" pitchFamily="34" charset="0"/>
              <a:buChar char="•"/>
            </a:pPr>
            <a:r>
              <a:rPr lang="zh-CN" altLang="en-US" sz="1300" dirty="0">
                <a:latin typeface="微软雅黑" panose="020B0503020204020204" pitchFamily="34" charset="-122"/>
                <a:ea typeface="微软雅黑" panose="020B0503020204020204" pitchFamily="34" charset="-122"/>
              </a:rPr>
              <a:t>收款及时缴存银行并登记入账。</a:t>
            </a:r>
            <a:endParaRPr lang="en-US" altLang="en-US" sz="1300" dirty="0">
              <a:latin typeface="微软雅黑" panose="020B0503020204020204" pitchFamily="34" charset="-122"/>
              <a:ea typeface="微软雅黑" panose="020B0503020204020204" pitchFamily="34" charset="-122"/>
            </a:endParaRPr>
          </a:p>
        </p:txBody>
      </p:sp>
      <p:cxnSp>
        <p:nvCxnSpPr>
          <p:cNvPr id="26" name="AutoShape 12"/>
          <p:cNvCxnSpPr>
            <a:cxnSpLocks noChangeShapeType="1"/>
            <a:stCxn id="23" idx="1"/>
            <a:endCxn id="22" idx="3"/>
          </p:cNvCxnSpPr>
          <p:nvPr/>
        </p:nvCxnSpPr>
        <p:spPr bwMode="blackWhite">
          <a:xfrm rot="10800000">
            <a:off x="5820383" y="5305032"/>
            <a:ext cx="1045916" cy="1800"/>
          </a:xfrm>
          <a:prstGeom prst="straightConnector1">
            <a:avLst/>
          </a:prstGeom>
          <a:noFill/>
          <a:ln w="9525">
            <a:solidFill>
              <a:schemeClr val="folHlink"/>
            </a:solidFill>
            <a:round/>
            <a:tailEnd type="triangle" w="med" len="med"/>
          </a:ln>
          <a:effectLst/>
        </p:spPr>
      </p:cxnSp>
      <p:cxnSp>
        <p:nvCxnSpPr>
          <p:cNvPr id="27" name="AutoShape 12"/>
          <p:cNvCxnSpPr>
            <a:cxnSpLocks noChangeShapeType="1"/>
            <a:stCxn id="22" idx="1"/>
            <a:endCxn id="21" idx="3"/>
          </p:cNvCxnSpPr>
          <p:nvPr/>
        </p:nvCxnSpPr>
        <p:spPr bwMode="blackWhite">
          <a:xfrm rot="10800000">
            <a:off x="2479717" y="5305032"/>
            <a:ext cx="1166019" cy="1800"/>
          </a:xfrm>
          <a:prstGeom prst="straightConnector1">
            <a:avLst/>
          </a:prstGeom>
          <a:noFill/>
          <a:ln w="9525">
            <a:solidFill>
              <a:schemeClr val="folHlink"/>
            </a:solidFill>
            <a:prstDash val="dashDot"/>
            <a:round/>
            <a:tailEnd type="triangle" w="med" len="med"/>
          </a:ln>
          <a:effectLst/>
        </p:spPr>
      </p:cxnSp>
      <p:sp>
        <p:nvSpPr>
          <p:cNvPr id="28" name="Rectangle 20"/>
          <p:cNvSpPr>
            <a:spLocks noChangeArrowheads="1"/>
          </p:cNvSpPr>
          <p:nvPr/>
        </p:nvSpPr>
        <p:spPr bwMode="blackWhite">
          <a:xfrm>
            <a:off x="3259772" y="5748351"/>
            <a:ext cx="2942456" cy="1701421"/>
          </a:xfrm>
          <a:prstGeom prst="rect">
            <a:avLst/>
          </a:prstGeom>
          <a:noFill/>
          <a:ln w="9525" algn="ctr">
            <a:noFill/>
            <a:miter lim="800000"/>
          </a:ln>
          <a:effectLst/>
        </p:spPr>
        <p:txBody>
          <a:bodyPr wrap="square" lIns="40093" tIns="40093" rIns="40093" bIns="40093" anchor="t" anchorCtr="0">
            <a:noAutofit/>
          </a:bodyPr>
          <a:lstStyle/>
          <a:p>
            <a:pPr marL="304165" indent="-304165">
              <a:buFont typeface="Arial" panose="020B0604020202020204" pitchFamily="34" charset="0"/>
              <a:buChar char="•"/>
            </a:pPr>
            <a:r>
              <a:rPr lang="zh-CN" altLang="en-US" sz="1300" dirty="0">
                <a:latin typeface="微软雅黑" panose="020B0503020204020204" pitchFamily="34" charset="-122"/>
                <a:ea typeface="微软雅黑" panose="020B0503020204020204" pitchFamily="34" charset="-122"/>
              </a:rPr>
              <a:t>会计记录、销售记录与仓储记录核对一致；</a:t>
            </a:r>
            <a:endParaRPr lang="en-US" altLang="zh-CN" sz="1300" dirty="0">
              <a:latin typeface="微软雅黑" panose="020B0503020204020204" pitchFamily="34" charset="-122"/>
              <a:ea typeface="微软雅黑" panose="020B0503020204020204" pitchFamily="34" charset="-122"/>
            </a:endParaRPr>
          </a:p>
          <a:p>
            <a:pPr marL="304165" indent="-304165">
              <a:buFont typeface="Arial" panose="020B0604020202020204" pitchFamily="34" charset="0"/>
              <a:buChar char="•"/>
            </a:pPr>
            <a:r>
              <a:rPr lang="zh-CN" altLang="en-US" sz="1300" dirty="0">
                <a:solidFill>
                  <a:schemeClr val="tx2"/>
                </a:solidFill>
                <a:latin typeface="微软雅黑" panose="020B0503020204020204" pitchFamily="34" charset="-122"/>
                <a:ea typeface="微软雅黑" panose="020B0503020204020204" pitchFamily="34" charset="-122"/>
              </a:rPr>
              <a:t>建立应收账款清收核查制度；</a:t>
            </a:r>
            <a:endParaRPr lang="en-US" altLang="zh-CN" sz="1300" dirty="0">
              <a:solidFill>
                <a:schemeClr val="tx2"/>
              </a:solidFill>
              <a:latin typeface="微软雅黑" panose="020B0503020204020204" pitchFamily="34" charset="-122"/>
              <a:ea typeface="微软雅黑" panose="020B0503020204020204" pitchFamily="34" charset="-122"/>
            </a:endParaRPr>
          </a:p>
          <a:p>
            <a:pPr marL="304165" indent="-304165">
              <a:buFont typeface="Arial" panose="020B0604020202020204" pitchFamily="34" charset="0"/>
              <a:buChar char="•"/>
            </a:pPr>
            <a:r>
              <a:rPr lang="zh-CN" altLang="en-US" sz="1300" dirty="0">
                <a:solidFill>
                  <a:schemeClr val="tx2"/>
                </a:solidFill>
                <a:latin typeface="微软雅黑" panose="020B0503020204020204" pitchFamily="34" charset="-122"/>
                <a:ea typeface="微软雅黑" panose="020B0503020204020204" pitchFamily="34" charset="-122"/>
              </a:rPr>
              <a:t>及时分析应收账款账龄；</a:t>
            </a:r>
            <a:endParaRPr lang="en-US" altLang="zh-CN" sz="1300" dirty="0">
              <a:solidFill>
                <a:schemeClr val="tx2"/>
              </a:solidFill>
              <a:latin typeface="微软雅黑" panose="020B0503020204020204" pitchFamily="34" charset="-122"/>
              <a:ea typeface="微软雅黑" panose="020B0503020204020204" pitchFamily="34" charset="-122"/>
            </a:endParaRPr>
          </a:p>
          <a:p>
            <a:pPr marL="304165" indent="-304165">
              <a:buFont typeface="Arial" panose="020B0604020202020204" pitchFamily="34" charset="0"/>
              <a:buChar char="•"/>
            </a:pPr>
            <a:r>
              <a:rPr lang="zh-CN" altLang="en-US" sz="1300" dirty="0">
                <a:solidFill>
                  <a:schemeClr val="tx2"/>
                </a:solidFill>
                <a:latin typeface="微软雅黑" panose="020B0503020204020204" pitchFamily="34" charset="-122"/>
                <a:ea typeface="微软雅黑" panose="020B0503020204020204" pitchFamily="34" charset="-122"/>
              </a:rPr>
              <a:t>坏账计提准备与审批，信息传导回客户信用管理体系。</a:t>
            </a:r>
            <a:endParaRPr lang="en-US" altLang="en-US" sz="1300" dirty="0">
              <a:solidFill>
                <a:schemeClr val="tx2"/>
              </a:solidFill>
              <a:latin typeface="微软雅黑" panose="020B0503020204020204" pitchFamily="34" charset="-122"/>
              <a:ea typeface="微软雅黑" panose="020B0503020204020204" pitchFamily="34" charset="-122"/>
            </a:endParaRPr>
          </a:p>
        </p:txBody>
      </p:sp>
      <p:sp>
        <p:nvSpPr>
          <p:cNvPr id="29" name="Rectangle 20"/>
          <p:cNvSpPr>
            <a:spLocks noChangeArrowheads="1"/>
          </p:cNvSpPr>
          <p:nvPr/>
        </p:nvSpPr>
        <p:spPr bwMode="blackWhite">
          <a:xfrm>
            <a:off x="123585" y="5748351"/>
            <a:ext cx="3098234" cy="1701421"/>
          </a:xfrm>
          <a:prstGeom prst="rect">
            <a:avLst/>
          </a:prstGeom>
          <a:noFill/>
          <a:ln w="9525" algn="ctr">
            <a:noFill/>
            <a:miter lim="800000"/>
          </a:ln>
          <a:effectLst/>
        </p:spPr>
        <p:txBody>
          <a:bodyPr wrap="square" lIns="40093" tIns="40093" rIns="40093" bIns="40093" anchor="t" anchorCtr="0">
            <a:noAutofit/>
          </a:bodyPr>
          <a:lstStyle/>
          <a:p>
            <a:pPr marL="304165" indent="-304165">
              <a:buFont typeface="Arial" panose="020B0604020202020204" pitchFamily="34" charset="0"/>
              <a:buChar char="•"/>
            </a:pPr>
            <a:r>
              <a:rPr lang="zh-CN" altLang="en-US" sz="1300" dirty="0">
                <a:latin typeface="微软雅黑" panose="020B0503020204020204" pitchFamily="34" charset="-122"/>
                <a:ea typeface="微软雅黑" panose="020B0503020204020204" pitchFamily="34" charset="-122"/>
              </a:rPr>
              <a:t>建立、完善客户服务制度；</a:t>
            </a:r>
            <a:endParaRPr lang="en-US" altLang="zh-CN" sz="1300" dirty="0">
              <a:latin typeface="微软雅黑" panose="020B0503020204020204" pitchFamily="34" charset="-122"/>
              <a:ea typeface="微软雅黑" panose="020B0503020204020204" pitchFamily="34" charset="-122"/>
            </a:endParaRPr>
          </a:p>
          <a:p>
            <a:pPr marL="304165" indent="-304165">
              <a:buFont typeface="Arial" panose="020B0604020202020204" pitchFamily="34" charset="0"/>
              <a:buChar char="•"/>
            </a:pPr>
            <a:r>
              <a:rPr lang="zh-CN" altLang="en-US" sz="1300" dirty="0">
                <a:latin typeface="微软雅黑" panose="020B0503020204020204" pitchFamily="34" charset="-122"/>
                <a:ea typeface="微软雅黑" panose="020B0503020204020204" pitchFamily="34" charset="-122"/>
              </a:rPr>
              <a:t>设专人或部门进行客户服务和跟踪；</a:t>
            </a:r>
            <a:endParaRPr lang="en-US" altLang="zh-CN" sz="1300" dirty="0">
              <a:latin typeface="微软雅黑" panose="020B0503020204020204" pitchFamily="34" charset="-122"/>
              <a:ea typeface="微软雅黑" panose="020B0503020204020204" pitchFamily="34" charset="-122"/>
            </a:endParaRPr>
          </a:p>
          <a:p>
            <a:pPr marL="304165" indent="-304165">
              <a:buFont typeface="Arial" panose="020B0604020202020204" pitchFamily="34" charset="0"/>
              <a:buChar char="•"/>
            </a:pPr>
            <a:r>
              <a:rPr lang="zh-CN" altLang="en-US" sz="1300" dirty="0">
                <a:latin typeface="微软雅黑" panose="020B0503020204020204" pitchFamily="34" charset="-122"/>
                <a:ea typeface="微软雅黑" panose="020B0503020204020204" pitchFamily="34" charset="-122"/>
              </a:rPr>
              <a:t>建立产品质量管理制度；</a:t>
            </a:r>
            <a:endParaRPr lang="en-US" altLang="zh-CN" sz="1300" dirty="0">
              <a:latin typeface="微软雅黑" panose="020B0503020204020204" pitchFamily="34" charset="-122"/>
              <a:ea typeface="微软雅黑" panose="020B0503020204020204" pitchFamily="34" charset="-122"/>
            </a:endParaRPr>
          </a:p>
          <a:p>
            <a:pPr marL="304165" indent="-304165">
              <a:buFont typeface="Arial" panose="020B0604020202020204" pitchFamily="34" charset="0"/>
              <a:buChar char="•"/>
            </a:pPr>
            <a:r>
              <a:rPr lang="zh-CN" altLang="en-US" sz="1300" dirty="0">
                <a:latin typeface="微软雅黑" panose="020B0503020204020204" pitchFamily="34" charset="-122"/>
                <a:ea typeface="微软雅黑" panose="020B0503020204020204" pitchFamily="34" charset="-122"/>
              </a:rPr>
              <a:t>建立客户投诉制度；</a:t>
            </a:r>
            <a:endParaRPr lang="en-US" altLang="zh-CN" sz="1300" dirty="0">
              <a:latin typeface="微软雅黑" panose="020B0503020204020204" pitchFamily="34" charset="-122"/>
              <a:ea typeface="微软雅黑" panose="020B0503020204020204" pitchFamily="34" charset="-122"/>
            </a:endParaRPr>
          </a:p>
          <a:p>
            <a:pPr marL="304165" indent="-304165">
              <a:buFont typeface="Arial" panose="020B0604020202020204" pitchFamily="34" charset="0"/>
              <a:buChar char="•"/>
            </a:pPr>
            <a:r>
              <a:rPr lang="zh-CN" altLang="en-US" sz="1300" dirty="0">
                <a:latin typeface="微软雅黑" panose="020B0503020204020204" pitchFamily="34" charset="-122"/>
                <a:ea typeface="微软雅黑" panose="020B0503020204020204" pitchFamily="34" charset="-122"/>
              </a:rPr>
              <a:t>加强销售退回控制。</a:t>
            </a:r>
            <a:endParaRPr lang="en-US" altLang="en-US" sz="1300" dirty="0">
              <a:latin typeface="微软雅黑" panose="020B0503020204020204" pitchFamily="34" charset="-122"/>
              <a:ea typeface="微软雅黑" panose="020B0503020204020204" pitchFamily="34" charset="-122"/>
            </a:endParaRPr>
          </a:p>
        </p:txBody>
      </p:sp>
      <p:sp>
        <p:nvSpPr>
          <p:cNvPr id="77" name="Page Number"/>
          <p:cNvSpPr txBox="1"/>
          <p:nvPr>
            <p:custDataLst>
              <p:tags r:id="rId2"/>
            </p:custDataLst>
          </p:nvPr>
        </p:nvSpPr>
        <p:spPr>
          <a:xfrm>
            <a:off x="9445496" y="7263476"/>
            <a:ext cx="78547"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8</a:t>
            </a:r>
            <a:endParaRPr lang="zh-CN" altLang="en-US" sz="1100" noProof="1">
              <a:latin typeface="+mn-lt"/>
            </a:endParaRPr>
          </a:p>
        </p:txBody>
      </p:sp>
      <p:sp>
        <p:nvSpPr>
          <p:cNvPr id="78" name="Section Footer"/>
          <p:cNvSpPr txBox="1"/>
          <p:nvPr>
            <p:custDataLst>
              <p:tags r:id="rId3"/>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79" name="Section Header"/>
          <p:cNvSpPr txBox="1"/>
          <p:nvPr>
            <p:custDataLst>
              <p:tags r:id="rId4"/>
            </p:custDataLst>
          </p:nvPr>
        </p:nvSpPr>
        <p:spPr>
          <a:xfrm>
            <a:off x="521208" y="813600"/>
            <a:ext cx="1308050"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1 – </a:t>
            </a:r>
            <a:r>
              <a:rPr lang="zh-CN" altLang="en-US" sz="1100" noProof="1">
                <a:latin typeface="+mn-lt"/>
                <a:ea typeface="Cambria Math" panose="02040503050406030204" pitchFamily="18" charset="0"/>
              </a:rPr>
              <a:t>流程概述</a:t>
            </a:r>
            <a:endParaRPr lang="zh-CN" altLang="en-US" sz="1100" noProof="1">
              <a:latin typeface="+mn-lt"/>
              <a:ea typeface="Cambria Math" panose="02040503050406030204" pitchFamily="18" charset="0"/>
            </a:endParaRPr>
          </a:p>
        </p:txBody>
      </p:sp>
      <p:sp>
        <p:nvSpPr>
          <p:cNvPr id="80" name="5-Point Star 79"/>
          <p:cNvSpPr/>
          <p:nvPr/>
        </p:nvSpPr>
        <p:spPr>
          <a:xfrm>
            <a:off x="3428999" y="2212848"/>
            <a:ext cx="264310" cy="361879"/>
          </a:xfrm>
          <a:prstGeom prst="star5">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81" name="5-Point Star 80"/>
          <p:cNvSpPr/>
          <p:nvPr/>
        </p:nvSpPr>
        <p:spPr>
          <a:xfrm>
            <a:off x="7341771" y="2365248"/>
            <a:ext cx="264310" cy="361879"/>
          </a:xfrm>
          <a:prstGeom prst="star5">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82" name="5-Point Star 81"/>
          <p:cNvSpPr/>
          <p:nvPr/>
        </p:nvSpPr>
        <p:spPr>
          <a:xfrm>
            <a:off x="5393544" y="2365248"/>
            <a:ext cx="264310" cy="361879"/>
          </a:xfrm>
          <a:prstGeom prst="star5">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83" name="5-Point Star 82"/>
          <p:cNvSpPr/>
          <p:nvPr/>
        </p:nvSpPr>
        <p:spPr>
          <a:xfrm>
            <a:off x="5631968" y="4749617"/>
            <a:ext cx="264310" cy="361879"/>
          </a:xfrm>
          <a:prstGeom prst="star5">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Picture 1"/>
          <p:cNvPicPr>
            <a:picLocks noChangeAspect="1" noChangeArrowheads="1"/>
          </p:cNvPicPr>
          <p:nvPr/>
        </p:nvPicPr>
        <p:blipFill>
          <a:blip r:embed="rId1" cstate="print"/>
          <a:srcRect/>
          <a:stretch>
            <a:fillRect/>
          </a:stretch>
        </p:blipFill>
        <p:spPr bwMode="auto">
          <a:xfrm>
            <a:off x="5101208" y="4318248"/>
            <a:ext cx="4595520" cy="2750024"/>
          </a:xfrm>
          <a:prstGeom prst="rect">
            <a:avLst/>
          </a:prstGeom>
          <a:noFill/>
          <a:ln w="9525">
            <a:noFill/>
            <a:miter lim="800000"/>
            <a:headEnd/>
            <a:tailEnd/>
          </a:ln>
        </p:spPr>
      </p:pic>
      <p:grpSp>
        <p:nvGrpSpPr>
          <p:cNvPr id="4" name="grid" hidden="1"/>
          <p:cNvGrpSpPr/>
          <p:nvPr>
            <p:custDataLst>
              <p:tags r:id="rId2"/>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流程执行 </a:t>
            </a:r>
            <a:r>
              <a:rPr lang="en-US" altLang="zh-CN" dirty="0"/>
              <a:t>- </a:t>
            </a:r>
            <a:r>
              <a:rPr lang="zh-CN" altLang="en-US" dirty="0"/>
              <a:t>关键要素</a:t>
            </a:r>
            <a:endParaRPr lang="zh-CN" altLang="en-US" dirty="0"/>
          </a:p>
        </p:txBody>
      </p:sp>
      <p:sp>
        <p:nvSpPr>
          <p:cNvPr id="3" name="Content Placeholder 2"/>
          <p:cNvSpPr>
            <a:spLocks noGrp="1"/>
          </p:cNvSpPr>
          <p:nvPr>
            <p:ph sz="quarter" idx="15"/>
            <p:custDataLst>
              <p:tags r:id="rId3"/>
            </p:custDataLst>
          </p:nvPr>
        </p:nvSpPr>
        <p:spPr/>
        <p:txBody>
          <a:bodyPr/>
          <a:lstStyle/>
          <a:p>
            <a:pPr>
              <a:buFont typeface="Wingdings" panose="05000000000000000000" pitchFamily="2" charset="2"/>
              <a:buChar char="§"/>
            </a:pPr>
            <a:r>
              <a:rPr lang="zh-CN" altLang="en-US" dirty="0"/>
              <a:t>统一的制度与标准</a:t>
            </a:r>
            <a:endParaRPr lang="zh-CN" altLang="en-US" dirty="0"/>
          </a:p>
          <a:p>
            <a:pPr>
              <a:buFont typeface="Wingdings" panose="05000000000000000000" pitchFamily="2" charset="2"/>
              <a:buChar char="§"/>
            </a:pPr>
            <a:r>
              <a:rPr lang="zh-CN" altLang="en-US" dirty="0"/>
              <a:t>统一的操作执行流程</a:t>
            </a:r>
            <a:endParaRPr lang="en-US" altLang="zh-CN" dirty="0"/>
          </a:p>
          <a:p>
            <a:pPr>
              <a:buFont typeface="Wingdings" panose="05000000000000000000" pitchFamily="2" charset="2"/>
              <a:buChar char="§"/>
            </a:pPr>
            <a:r>
              <a:rPr lang="zh-CN" altLang="en-US" dirty="0"/>
              <a:t>统一培训与落实</a:t>
            </a:r>
            <a:endParaRPr lang="zh-CN" altLang="en-US" dirty="0"/>
          </a:p>
          <a:p>
            <a:pPr>
              <a:buFont typeface="Wingdings" panose="05000000000000000000" pitchFamily="2" charset="2"/>
              <a:buChar char="§"/>
            </a:pPr>
            <a:r>
              <a:rPr lang="zh-CN" altLang="en-US" dirty="0"/>
              <a:t>确定执行团队：分清责任和权力</a:t>
            </a:r>
            <a:endParaRPr lang="zh-CN" altLang="en-US" dirty="0"/>
          </a:p>
          <a:p>
            <a:pPr>
              <a:buFont typeface="Wingdings" panose="05000000000000000000" pitchFamily="2" charset="2"/>
              <a:buChar char="§"/>
            </a:pPr>
            <a:r>
              <a:rPr lang="zh-CN" altLang="en-US" dirty="0"/>
              <a:t>确定组织架构：制定审批层级</a:t>
            </a:r>
            <a:endParaRPr lang="zh-CN" altLang="en-US" dirty="0"/>
          </a:p>
          <a:p>
            <a:pPr>
              <a:buFont typeface="Wingdings" panose="05000000000000000000" pitchFamily="2" charset="2"/>
              <a:buChar char="§"/>
            </a:pPr>
            <a:r>
              <a:rPr lang="zh-CN" altLang="en-US" dirty="0"/>
              <a:t>明确审批权限，保障审批质量（针对性审批  </a:t>
            </a:r>
            <a:r>
              <a:rPr lang="en-US" altLang="zh-CN" dirty="0" err="1"/>
              <a:t>vs</a:t>
            </a:r>
            <a:r>
              <a:rPr lang="zh-CN" altLang="en-US" dirty="0"/>
              <a:t> 批量审批）</a:t>
            </a:r>
            <a:endParaRPr lang="en-US" altLang="zh-CN" dirty="0"/>
          </a:p>
          <a:p>
            <a:pPr>
              <a:buFont typeface="Wingdings" panose="05000000000000000000" pitchFamily="2" charset="2"/>
              <a:buChar char="§"/>
            </a:pPr>
            <a:r>
              <a:rPr lang="zh-CN" altLang="en-US" dirty="0"/>
              <a:t>设计及执行结果，是流程评估的基础</a:t>
            </a:r>
            <a:endParaRPr lang="en-US" altLang="zh-CN" dirty="0"/>
          </a:p>
          <a:p>
            <a:pPr>
              <a:buFont typeface="Wingdings" panose="05000000000000000000" pitchFamily="2" charset="2"/>
              <a:buChar char="§"/>
            </a:pPr>
            <a:endParaRPr lang="zh-CN" altLang="en-US" dirty="0"/>
          </a:p>
        </p:txBody>
      </p:sp>
      <p:sp>
        <p:nvSpPr>
          <p:cNvPr id="50" name="Page Number"/>
          <p:cNvSpPr txBox="1"/>
          <p:nvPr>
            <p:custDataLst>
              <p:tags r:id="rId4"/>
            </p:custDataLst>
          </p:nvPr>
        </p:nvSpPr>
        <p:spPr>
          <a:xfrm>
            <a:off x="9445496" y="7263476"/>
            <a:ext cx="78547"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9</a:t>
            </a:r>
            <a:endParaRPr lang="zh-CN" altLang="en-US" sz="1100" noProof="1">
              <a:latin typeface="+mn-lt"/>
            </a:endParaRPr>
          </a:p>
        </p:txBody>
      </p:sp>
      <p:sp>
        <p:nvSpPr>
          <p:cNvPr id="51" name="Section Footer"/>
          <p:cNvSpPr txBox="1"/>
          <p:nvPr>
            <p:custDataLst>
              <p:tags r:id="rId5"/>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3" name="Section Header"/>
          <p:cNvSpPr txBox="1"/>
          <p:nvPr>
            <p:custDataLst>
              <p:tags r:id="rId6"/>
            </p:custDataLst>
          </p:nvPr>
        </p:nvSpPr>
        <p:spPr>
          <a:xfrm>
            <a:off x="521208" y="813600"/>
            <a:ext cx="1308050"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1 – </a:t>
            </a:r>
            <a:r>
              <a:rPr lang="zh-CN" altLang="en-US" sz="1100" noProof="1">
                <a:latin typeface="+mn-lt"/>
                <a:ea typeface="Cambria Math" panose="02040503050406030204" pitchFamily="18" charset="0"/>
              </a:rPr>
              <a:t>流程概述</a:t>
            </a:r>
            <a:endParaRPr lang="zh-CN" altLang="en-US" sz="1100" noProof="1">
              <a:latin typeface="+mn-lt"/>
              <a:ea typeface="Cambria Math" panose="02040503050406030204" pitchFamily="18" charset="0"/>
            </a:endParaRPr>
          </a:p>
        </p:txBody>
      </p:sp>
      <p:cxnSp>
        <p:nvCxnSpPr>
          <p:cNvPr id="55" name="Straight Arrow Connector 54"/>
          <p:cNvCxnSpPr/>
          <p:nvPr/>
        </p:nvCxnSpPr>
        <p:spPr>
          <a:xfrm flipH="1">
            <a:off x="7765504" y="6016752"/>
            <a:ext cx="390943" cy="461736"/>
          </a:xfrm>
          <a:prstGeom prst="straightConnector1">
            <a:avLst/>
          </a:prstGeom>
          <a:ln w="38100">
            <a:solidFill>
              <a:schemeClr val="tx1">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7333456" y="5108448"/>
            <a:ext cx="0" cy="1154016"/>
          </a:xfrm>
          <a:prstGeom prst="straightConnector1">
            <a:avLst/>
          </a:prstGeom>
          <a:ln w="38100">
            <a:solidFill>
              <a:schemeClr val="tx1">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流程评估 </a:t>
            </a:r>
            <a:r>
              <a:rPr lang="en-US" altLang="zh-CN" dirty="0"/>
              <a:t>– </a:t>
            </a:r>
            <a:r>
              <a:rPr lang="zh-CN" altLang="en-US" dirty="0"/>
              <a:t>方法</a:t>
            </a:r>
            <a:endParaRPr lang="zh-CN" altLang="en-US" dirty="0"/>
          </a:p>
        </p:txBody>
      </p:sp>
      <p:sp>
        <p:nvSpPr>
          <p:cNvPr id="3" name="Content Placeholder 2"/>
          <p:cNvSpPr>
            <a:spLocks noGrp="1"/>
          </p:cNvSpPr>
          <p:nvPr>
            <p:ph sz="quarter" idx="15"/>
            <p:custDataLst>
              <p:tags r:id="rId2"/>
            </p:custDataLst>
          </p:nvPr>
        </p:nvSpPr>
        <p:spPr/>
        <p:txBody>
          <a:bodyPr/>
          <a:lstStyle/>
          <a:p>
            <a:r>
              <a:rPr lang="zh-CN" altLang="en-US" dirty="0"/>
              <a:t>流程执行有效性评估与审阅：</a:t>
            </a:r>
            <a:endParaRPr lang="zh-CN" altLang="en-US" dirty="0"/>
          </a:p>
          <a:p>
            <a:pPr>
              <a:buFont typeface="Wingdings" panose="05000000000000000000" pitchFamily="2" charset="2"/>
              <a:buChar char="§"/>
            </a:pPr>
            <a:r>
              <a:rPr lang="zh-CN" altLang="en-US" dirty="0"/>
              <a:t>建立内审职能</a:t>
            </a:r>
            <a:endParaRPr lang="zh-CN" altLang="en-US" dirty="0"/>
          </a:p>
          <a:p>
            <a:pPr>
              <a:buFont typeface="Wingdings" panose="05000000000000000000" pitchFamily="2" charset="2"/>
              <a:buChar char="§"/>
            </a:pPr>
            <a:r>
              <a:rPr lang="zh-CN" altLang="en-US" dirty="0"/>
              <a:t>制定评估方法：评估标准，评估频率，评估重点</a:t>
            </a:r>
            <a:endParaRPr lang="zh-CN" altLang="en-US" dirty="0"/>
          </a:p>
          <a:p>
            <a:pPr>
              <a:buFont typeface="Wingdings" panose="05000000000000000000" pitchFamily="2" charset="2"/>
              <a:buChar char="§"/>
            </a:pPr>
            <a:r>
              <a:rPr lang="zh-CN" altLang="en-US" dirty="0"/>
              <a:t>落实评估工作：抽查，评价，执行有效性测试</a:t>
            </a:r>
            <a:endParaRPr lang="zh-CN" altLang="en-US" dirty="0"/>
          </a:p>
          <a:p>
            <a:pPr>
              <a:buFont typeface="Wingdings" panose="05000000000000000000" pitchFamily="2" charset="2"/>
              <a:buChar char="§"/>
            </a:pPr>
            <a:r>
              <a:rPr lang="zh-CN" altLang="en-US" dirty="0"/>
              <a:t>利用评估结果：上报管理层，与绩效考核指标关联，成为完善优化流程设计及执行的工具</a:t>
            </a:r>
            <a:endParaRPr lang="zh-CN" altLang="en-US" dirty="0"/>
          </a:p>
        </p:txBody>
      </p:sp>
      <p:sp>
        <p:nvSpPr>
          <p:cNvPr id="50" name="Page Number"/>
          <p:cNvSpPr txBox="1"/>
          <p:nvPr>
            <p:custDataLst>
              <p:tags r:id="rId3"/>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10</a:t>
            </a:r>
            <a:endParaRPr lang="zh-CN" altLang="en-US" sz="1100" noProof="1">
              <a:latin typeface="+mn-lt"/>
            </a:endParaRPr>
          </a:p>
        </p:txBody>
      </p:sp>
      <p:sp>
        <p:nvSpPr>
          <p:cNvPr id="51" name="Section Footer"/>
          <p:cNvSpPr txBox="1"/>
          <p:nvPr>
            <p:custDataLst>
              <p:tags r:id="rId4"/>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3" name="Section Header"/>
          <p:cNvSpPr txBox="1"/>
          <p:nvPr>
            <p:custDataLst>
              <p:tags r:id="rId5"/>
            </p:custDataLst>
          </p:nvPr>
        </p:nvSpPr>
        <p:spPr>
          <a:xfrm>
            <a:off x="521208" y="813600"/>
            <a:ext cx="1308050"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1 – </a:t>
            </a:r>
            <a:r>
              <a:rPr lang="zh-CN" altLang="en-US" sz="1100" noProof="1">
                <a:latin typeface="+mn-lt"/>
                <a:ea typeface="Cambria Math" panose="02040503050406030204" pitchFamily="18" charset="0"/>
              </a:rPr>
              <a:t>流程概述</a:t>
            </a:r>
            <a:endParaRPr lang="zh-CN" altLang="en-US" sz="1100" noProof="1">
              <a:latin typeface="+mn-lt"/>
              <a:ea typeface="Cambria Math" panose="02040503050406030204" pitchFamily="18" charset="0"/>
            </a:endParaRPr>
          </a:p>
        </p:txBody>
      </p:sp>
      <p:pic>
        <p:nvPicPr>
          <p:cNvPr id="54" name="Picture 1"/>
          <p:cNvPicPr>
            <a:picLocks noChangeAspect="1" noChangeArrowheads="1"/>
          </p:cNvPicPr>
          <p:nvPr/>
        </p:nvPicPr>
        <p:blipFill>
          <a:blip r:embed="rId6" cstate="print"/>
          <a:srcRect/>
          <a:stretch>
            <a:fillRect/>
          </a:stretch>
        </p:blipFill>
        <p:spPr bwMode="auto">
          <a:xfrm>
            <a:off x="5101208" y="4318248"/>
            <a:ext cx="4595520" cy="2750024"/>
          </a:xfrm>
          <a:prstGeom prst="rect">
            <a:avLst/>
          </a:prstGeom>
          <a:noFill/>
          <a:ln w="9525">
            <a:noFill/>
            <a:miter lim="800000"/>
            <a:headEnd/>
            <a:tailEnd/>
          </a:ln>
        </p:spPr>
      </p:pic>
      <p:cxnSp>
        <p:nvCxnSpPr>
          <p:cNvPr id="55" name="Straight Arrow Connector 54"/>
          <p:cNvCxnSpPr/>
          <p:nvPr/>
        </p:nvCxnSpPr>
        <p:spPr>
          <a:xfrm flipH="1" flipV="1">
            <a:off x="6473952" y="6016752"/>
            <a:ext cx="391305" cy="427591"/>
          </a:xfrm>
          <a:prstGeom prst="straightConnector1">
            <a:avLst/>
          </a:prstGeom>
          <a:ln w="38100">
            <a:solidFill>
              <a:schemeClr val="tx1">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Picture 1"/>
          <p:cNvPicPr>
            <a:picLocks noChangeAspect="1" noChangeArrowheads="1"/>
          </p:cNvPicPr>
          <p:nvPr/>
        </p:nvPicPr>
        <p:blipFill>
          <a:blip r:embed="rId1" cstate="print"/>
          <a:srcRect/>
          <a:stretch>
            <a:fillRect/>
          </a:stretch>
        </p:blipFill>
        <p:spPr bwMode="auto">
          <a:xfrm>
            <a:off x="5101208" y="4318248"/>
            <a:ext cx="4595520" cy="2750024"/>
          </a:xfrm>
          <a:prstGeom prst="rect">
            <a:avLst/>
          </a:prstGeom>
          <a:noFill/>
          <a:ln w="9525">
            <a:noFill/>
            <a:miter lim="800000"/>
            <a:headEnd/>
            <a:tailEnd/>
          </a:ln>
        </p:spPr>
      </p:pic>
      <p:grpSp>
        <p:nvGrpSpPr>
          <p:cNvPr id="4" name="grid" hidden="1"/>
          <p:cNvGrpSpPr/>
          <p:nvPr>
            <p:custDataLst>
              <p:tags r:id="rId2"/>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流程优化</a:t>
            </a:r>
            <a:endParaRPr lang="zh-CN" altLang="en-US" dirty="0"/>
          </a:p>
        </p:txBody>
      </p:sp>
      <p:sp>
        <p:nvSpPr>
          <p:cNvPr id="3" name="Content Placeholder 2"/>
          <p:cNvSpPr>
            <a:spLocks noGrp="1"/>
          </p:cNvSpPr>
          <p:nvPr>
            <p:ph sz="quarter" idx="15"/>
            <p:custDataLst>
              <p:tags r:id="rId3"/>
            </p:custDataLst>
          </p:nvPr>
        </p:nvSpPr>
        <p:spPr/>
        <p:txBody>
          <a:bodyPr/>
          <a:lstStyle/>
          <a:p>
            <a:r>
              <a:rPr lang="zh-CN" altLang="en-US" dirty="0"/>
              <a:t>流程优化的必要性：</a:t>
            </a:r>
            <a:endParaRPr lang="zh-CN" altLang="en-US" dirty="0"/>
          </a:p>
          <a:p>
            <a:pPr marL="151765" indent="-457200">
              <a:buFont typeface="Wingdings" panose="05000000000000000000" pitchFamily="2" charset="2"/>
              <a:buChar char="§"/>
            </a:pPr>
            <a:r>
              <a:rPr lang="zh-CN" altLang="en-US" dirty="0"/>
              <a:t>社会、政策、市场、企业、经营方式的变换</a:t>
            </a:r>
            <a:endParaRPr lang="en-US" altLang="zh-CN" dirty="0"/>
          </a:p>
          <a:p>
            <a:pPr marL="151765" indent="-457200">
              <a:buFont typeface="Wingdings" panose="05000000000000000000" pitchFamily="2" charset="2"/>
              <a:buChar char="§"/>
            </a:pPr>
            <a:r>
              <a:rPr lang="zh-CN" altLang="en-US" dirty="0"/>
              <a:t>企业发展，新运营实体的建立</a:t>
            </a:r>
            <a:endParaRPr lang="zh-CN" altLang="en-US" dirty="0"/>
          </a:p>
          <a:p>
            <a:pPr marL="151765" indent="-457200">
              <a:buFont typeface="Wingdings" panose="05000000000000000000" pitchFamily="2" charset="2"/>
              <a:buChar char="§"/>
            </a:pPr>
            <a:r>
              <a:rPr lang="zh-CN" altLang="en-US" dirty="0"/>
              <a:t>市场经营变化，适应新经济形式的变化</a:t>
            </a:r>
            <a:endParaRPr lang="zh-CN" altLang="en-US" dirty="0"/>
          </a:p>
          <a:p>
            <a:pPr marL="151765" indent="-457200">
              <a:buFont typeface="Wingdings" panose="05000000000000000000" pitchFamily="2" charset="2"/>
              <a:buChar char="§"/>
            </a:pPr>
            <a:r>
              <a:rPr lang="zh-CN" altLang="en-US" dirty="0"/>
              <a:t>政策与法律要求变化</a:t>
            </a:r>
            <a:endParaRPr lang="zh-CN" altLang="en-US" dirty="0"/>
          </a:p>
          <a:p>
            <a:pPr marL="151765" indent="-457200">
              <a:buFont typeface="Wingdings" panose="05000000000000000000" pitchFamily="2" charset="2"/>
              <a:buChar char="§"/>
            </a:pPr>
            <a:r>
              <a:rPr lang="zh-CN" altLang="en-US" dirty="0"/>
              <a:t>流程需实时优化和完善，以适应上述变化</a:t>
            </a:r>
            <a:endParaRPr lang="en-US" altLang="zh-CN" dirty="0"/>
          </a:p>
          <a:p>
            <a:pPr marL="151765" indent="-457200">
              <a:buFont typeface="Wingdings" panose="05000000000000000000" pitchFamily="2" charset="2"/>
              <a:buChar char="§"/>
            </a:pPr>
            <a:r>
              <a:rPr lang="zh-CN" altLang="en-US" dirty="0"/>
              <a:t>跟上时代的步伐</a:t>
            </a:r>
            <a:endParaRPr lang="en-US" altLang="zh-CN" dirty="0"/>
          </a:p>
          <a:p>
            <a:pPr marL="151765" indent="-457200">
              <a:buFont typeface="Wingdings" panose="05000000000000000000" pitchFamily="2" charset="2"/>
              <a:buChar char="§"/>
            </a:pPr>
            <a:endParaRPr lang="en-US" altLang="zh-CN" dirty="0"/>
          </a:p>
          <a:p>
            <a:pPr marL="151765" indent="-457200"/>
            <a:r>
              <a:rPr lang="zh-CN" altLang="en-US" dirty="0"/>
              <a:t>通过流程优化，进而推动：</a:t>
            </a:r>
            <a:endParaRPr lang="en-US" altLang="zh-CN" dirty="0"/>
          </a:p>
          <a:p>
            <a:pPr marL="151765" indent="-457200">
              <a:buFont typeface="Wingdings" panose="05000000000000000000" pitchFamily="2" charset="2"/>
              <a:buChar char="§"/>
            </a:pPr>
            <a:r>
              <a:rPr lang="zh-CN" altLang="en-US" dirty="0"/>
              <a:t>流程设计的完善</a:t>
            </a:r>
            <a:endParaRPr lang="en-US" altLang="zh-CN" dirty="0"/>
          </a:p>
          <a:p>
            <a:pPr marL="151765" indent="-457200">
              <a:buFont typeface="Wingdings" panose="05000000000000000000" pitchFamily="2" charset="2"/>
              <a:buChar char="§"/>
            </a:pPr>
            <a:r>
              <a:rPr lang="zh-CN" altLang="en-US" dirty="0"/>
              <a:t>流程执行的有效</a:t>
            </a:r>
            <a:endParaRPr lang="en-US" altLang="zh-CN" dirty="0"/>
          </a:p>
        </p:txBody>
      </p:sp>
      <p:sp>
        <p:nvSpPr>
          <p:cNvPr id="50" name="Page Number"/>
          <p:cNvSpPr txBox="1"/>
          <p:nvPr>
            <p:custDataLst>
              <p:tags r:id="rId4"/>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11</a:t>
            </a:r>
            <a:endParaRPr lang="zh-CN" altLang="en-US" sz="1100" noProof="1">
              <a:latin typeface="+mn-lt"/>
            </a:endParaRPr>
          </a:p>
        </p:txBody>
      </p:sp>
      <p:sp>
        <p:nvSpPr>
          <p:cNvPr id="51" name="Section Footer"/>
          <p:cNvSpPr txBox="1"/>
          <p:nvPr>
            <p:custDataLst>
              <p:tags r:id="rId5"/>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3" name="Section Header"/>
          <p:cNvSpPr txBox="1"/>
          <p:nvPr>
            <p:custDataLst>
              <p:tags r:id="rId6"/>
            </p:custDataLst>
          </p:nvPr>
        </p:nvSpPr>
        <p:spPr>
          <a:xfrm>
            <a:off x="521208" y="813600"/>
            <a:ext cx="1308050"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1 – </a:t>
            </a:r>
            <a:r>
              <a:rPr lang="zh-CN" altLang="en-US" sz="1100" noProof="1">
                <a:latin typeface="+mn-lt"/>
                <a:ea typeface="Cambria Math" panose="02040503050406030204" pitchFamily="18" charset="0"/>
              </a:rPr>
              <a:t>流程概述</a:t>
            </a:r>
            <a:endParaRPr lang="zh-CN" altLang="en-US" sz="1100" noProof="1">
              <a:latin typeface="+mn-lt"/>
              <a:ea typeface="Cambria Math" panose="02040503050406030204" pitchFamily="18" charset="0"/>
            </a:endParaRPr>
          </a:p>
        </p:txBody>
      </p:sp>
      <p:cxnSp>
        <p:nvCxnSpPr>
          <p:cNvPr id="58" name="Straight Arrow Connector 57"/>
          <p:cNvCxnSpPr/>
          <p:nvPr/>
        </p:nvCxnSpPr>
        <p:spPr>
          <a:xfrm>
            <a:off x="7045424" y="5686400"/>
            <a:ext cx="750983" cy="0"/>
          </a:xfrm>
          <a:prstGeom prst="straightConnector1">
            <a:avLst/>
          </a:prstGeom>
          <a:ln w="38100">
            <a:solidFill>
              <a:schemeClr val="tx1">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flipV="1">
            <a:off x="6469360" y="4929736"/>
            <a:ext cx="443135" cy="396624"/>
          </a:xfrm>
          <a:prstGeom prst="straightConnector1">
            <a:avLst/>
          </a:prstGeom>
          <a:ln w="38100">
            <a:solidFill>
              <a:schemeClr val="tx1">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id" hidden="1"/>
          <p:cNvGrpSpPr/>
          <p:nvPr>
            <p:custDataLst>
              <p:tags r:id="rId1"/>
            </p:custDataLst>
          </p:nvPr>
        </p:nvGrpSpPr>
        <p:grpSpPr>
          <a:xfrm>
            <a:off x="530351" y="685800"/>
            <a:ext cx="8997696" cy="6711696"/>
            <a:chOff x="530352" y="685800"/>
            <a:chExt cx="8997696" cy="6711696"/>
          </a:xfrm>
        </p:grpSpPr>
        <p:sp>
          <p:nvSpPr>
            <p:cNvPr id="3"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4"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5"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6" name="Group 600" hidden="1"/>
            <p:cNvGrpSpPr/>
            <p:nvPr/>
          </p:nvGrpSpPr>
          <p:grpSpPr>
            <a:xfrm>
              <a:off x="530352" y="6016752"/>
              <a:ext cx="8997696" cy="612648"/>
              <a:chOff x="530352" y="6016752"/>
              <a:chExt cx="8997696" cy="612648"/>
            </a:xfrm>
          </p:grpSpPr>
          <p:sp>
            <p:nvSpPr>
              <p:cNvPr id="42"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4"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7" name="Group 500" hidden="1"/>
            <p:cNvGrpSpPr/>
            <p:nvPr/>
          </p:nvGrpSpPr>
          <p:grpSpPr>
            <a:xfrm>
              <a:off x="530352" y="5257800"/>
              <a:ext cx="8997696" cy="612648"/>
              <a:chOff x="530352" y="5257800"/>
              <a:chExt cx="8997696" cy="612648"/>
            </a:xfrm>
          </p:grpSpPr>
          <p:sp>
            <p:nvSpPr>
              <p:cNvPr id="36"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8"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8" name="Group 400" hidden="1"/>
            <p:cNvGrpSpPr/>
            <p:nvPr/>
          </p:nvGrpSpPr>
          <p:grpSpPr>
            <a:xfrm>
              <a:off x="530352" y="4498848"/>
              <a:ext cx="8997696" cy="612648"/>
              <a:chOff x="530352" y="4498848"/>
              <a:chExt cx="8997696" cy="612648"/>
            </a:xfrm>
          </p:grpSpPr>
          <p:sp>
            <p:nvSpPr>
              <p:cNvPr id="30"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2"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300" hidden="1"/>
            <p:cNvGrpSpPr/>
            <p:nvPr/>
          </p:nvGrpSpPr>
          <p:grpSpPr>
            <a:xfrm>
              <a:off x="530352" y="3730752"/>
              <a:ext cx="8997696" cy="612648"/>
              <a:chOff x="530352" y="3730752"/>
              <a:chExt cx="8997696" cy="612648"/>
            </a:xfrm>
          </p:grpSpPr>
          <p:sp>
            <p:nvSpPr>
              <p:cNvPr id="24"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6"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200" hidden="1"/>
            <p:cNvGrpSpPr/>
            <p:nvPr/>
          </p:nvGrpSpPr>
          <p:grpSpPr>
            <a:xfrm>
              <a:off x="530352" y="2971800"/>
              <a:ext cx="8997696" cy="612648"/>
              <a:chOff x="530352" y="2971800"/>
              <a:chExt cx="8997696" cy="612648"/>
            </a:xfrm>
          </p:grpSpPr>
          <p:sp>
            <p:nvSpPr>
              <p:cNvPr id="18"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0"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100" hidden="1"/>
            <p:cNvGrpSpPr/>
            <p:nvPr/>
          </p:nvGrpSpPr>
          <p:grpSpPr>
            <a:xfrm>
              <a:off x="530352" y="2212848"/>
              <a:ext cx="8997696" cy="612648"/>
              <a:chOff x="530352" y="2212848"/>
              <a:chExt cx="8997696" cy="612648"/>
            </a:xfrm>
          </p:grpSpPr>
          <p:sp>
            <p:nvSpPr>
              <p:cNvPr id="12"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3"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4"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48" name="Subtitle 47"/>
          <p:cNvSpPr>
            <a:spLocks noGrp="1"/>
          </p:cNvSpPr>
          <p:nvPr>
            <p:ph type="subTitle" idx="1"/>
          </p:nvPr>
        </p:nvSpPr>
        <p:spPr>
          <a:xfrm>
            <a:off x="530352" y="1143000"/>
            <a:ext cx="8997696" cy="498598"/>
          </a:xfrm>
        </p:spPr>
        <p:txBody>
          <a:bodyPr/>
          <a:lstStyle/>
          <a:p>
            <a:pPr lvl="0"/>
            <a:r>
              <a:rPr lang="zh-CN" altLang="en-US" dirty="0"/>
              <a:t>内部控制</a:t>
            </a:r>
            <a:endParaRPr lang="zh-CN" altLang="en-US" dirty="0"/>
          </a:p>
        </p:txBody>
      </p:sp>
      <p:sp>
        <p:nvSpPr>
          <p:cNvPr id="50" name="Page Number"/>
          <p:cNvSpPr txBox="1"/>
          <p:nvPr>
            <p:custDataLst>
              <p:tags r:id="rId2"/>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12</a:t>
            </a:r>
            <a:endParaRPr lang="zh-CN" altLang="en-US" sz="1100" noProof="1">
              <a:latin typeface="+mn-lt"/>
            </a:endParaRPr>
          </a:p>
        </p:txBody>
      </p:sp>
      <p:sp>
        <p:nvSpPr>
          <p:cNvPr id="51" name="Big Number"/>
          <p:cNvSpPr txBox="1"/>
          <p:nvPr>
            <p:custDataLst>
              <p:tags r:id="rId3"/>
            </p:custDataLst>
          </p:nvPr>
        </p:nvSpPr>
        <p:spPr>
          <a:xfrm>
            <a:off x="7268826" y="2414016"/>
            <a:ext cx="2240998" cy="4293483"/>
          </a:xfrm>
          <a:prstGeom prst="rect">
            <a:avLst/>
          </a:prstGeom>
          <a:noFill/>
        </p:spPr>
        <p:txBody>
          <a:bodyPr wrap="none" lIns="0" tIns="0" rIns="0" bIns="0" rtlCol="0">
            <a:spAutoFit/>
          </a:bodyPr>
          <a:lstStyle/>
          <a:p>
            <a:pPr indent="-274320" algn="r"/>
            <a:r>
              <a:rPr lang="en-US" altLang="zh-CN" sz="27900" b="1" i="1">
                <a:solidFill>
                  <a:schemeClr val="bg1"/>
                </a:solidFill>
                <a:latin typeface="+mj-lt"/>
                <a:cs typeface="Arial" panose="020B0604020202020204" pitchFamily="34" charset="0"/>
              </a:rPr>
              <a:t>2</a:t>
            </a:r>
            <a:endParaRPr lang="zh-CN" altLang="en-US" sz="27900" b="1" i="1" dirty="0">
              <a:solidFill>
                <a:schemeClr val="bg1"/>
              </a:solidFill>
              <a:latin typeface="+mj-lt"/>
              <a:cs typeface="Arial" panose="020B0604020202020204" pitchFamily="34" charset="0"/>
            </a:endParaRPr>
          </a:p>
        </p:txBody>
      </p:sp>
      <p:sp>
        <p:nvSpPr>
          <p:cNvPr id="52" name="Section Footer"/>
          <p:cNvSpPr txBox="1"/>
          <p:nvPr>
            <p:custDataLst>
              <p:tags r:id="rId4"/>
            </p:custDataLst>
          </p:nvPr>
        </p:nvSpPr>
        <p:spPr>
          <a:xfrm>
            <a:off x="531976" y="7089306"/>
            <a:ext cx="1764030" cy="168910"/>
          </a:xfrm>
          <a:prstGeom prst="rect">
            <a:avLst/>
          </a:prstGeom>
          <a:noFill/>
        </p:spPr>
        <p:txBody>
          <a:bodyPr wrap="none" lIns="0" tIns="0" rIns="0" bIns="0" rtlCol="0">
            <a:spAutoFit/>
          </a:bodyPr>
          <a:lstStyle/>
          <a:p>
            <a:pPr indent="-305435" algn="l">
              <a:spcAft>
                <a:spcPts val="1005"/>
              </a:spcAft>
            </a:pPr>
            <a:r>
              <a:rPr lang="zh-CN" altLang="en-US" sz="1100" noProof="1">
                <a:solidFill>
                  <a:schemeClr val="bg1"/>
                </a:solidFill>
                <a:latin typeface="+mn-lt"/>
              </a:rPr>
              <a:t> </a:t>
            </a:r>
            <a:r>
              <a:rPr lang="en-US" altLang="zh-CN" sz="1100" noProof="1">
                <a:solidFill>
                  <a:schemeClr val="bg1"/>
                </a:solidFill>
                <a:latin typeface="+mn-lt"/>
              </a:rPr>
              <a:t>20XX • </a:t>
            </a:r>
            <a:r>
              <a:rPr lang="zh-CN" altLang="en-US" sz="1100" noProof="1">
                <a:solidFill>
                  <a:schemeClr val="bg1"/>
                </a:solidFill>
                <a:latin typeface="+mn-lt"/>
              </a:rPr>
              <a:t>财务流程和内部控制</a:t>
            </a:r>
            <a:endParaRPr lang="zh-CN" altLang="en-US" sz="1100" noProof="1">
              <a:solidFill>
                <a:schemeClr val="bg1"/>
              </a:solidFill>
              <a:latin typeface="+mn-lt"/>
            </a:endParaRPr>
          </a:p>
        </p:txBody>
      </p:sp>
    </p:spTree>
    <p:custDataLst>
      <p:tags r:id="rId5"/>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案例：安然公司</a:t>
            </a:r>
            <a:endParaRPr lang="zh-CN" altLang="en-US" dirty="0"/>
          </a:p>
        </p:txBody>
      </p:sp>
      <p:sp>
        <p:nvSpPr>
          <p:cNvPr id="50" name="Page Number"/>
          <p:cNvSpPr txBox="1"/>
          <p:nvPr>
            <p:custDataLst>
              <p:tags r:id="rId2"/>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13</a:t>
            </a:r>
            <a:endParaRPr lang="zh-CN" altLang="en-US" sz="1100" noProof="1">
              <a:latin typeface="+mn-lt"/>
            </a:endParaRPr>
          </a:p>
        </p:txBody>
      </p:sp>
      <p:sp>
        <p:nvSpPr>
          <p:cNvPr id="51" name="Section Footer"/>
          <p:cNvSpPr txBox="1"/>
          <p:nvPr>
            <p:custDataLst>
              <p:tags r:id="rId3"/>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3" name="Section Header"/>
          <p:cNvSpPr txBox="1"/>
          <p:nvPr>
            <p:custDataLst>
              <p:tags r:id="rId4"/>
            </p:custDataLst>
          </p:nvPr>
        </p:nvSpPr>
        <p:spPr>
          <a:xfrm>
            <a:off x="521208" y="813600"/>
            <a:ext cx="1308050"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2 – </a:t>
            </a:r>
            <a:r>
              <a:rPr lang="zh-CN" altLang="en-US" sz="1100" noProof="1">
                <a:latin typeface="+mn-lt"/>
                <a:ea typeface="Cambria Math" panose="02040503050406030204" pitchFamily="18" charset="0"/>
              </a:rPr>
              <a:t>内部控制</a:t>
            </a:r>
            <a:endParaRPr lang="zh-CN" altLang="en-US" sz="1100" noProof="1">
              <a:latin typeface="+mn-lt"/>
              <a:ea typeface="Cambria Math" panose="02040503050406030204" pitchFamily="18" charset="0"/>
            </a:endParaRPr>
          </a:p>
        </p:txBody>
      </p:sp>
      <p:sp>
        <p:nvSpPr>
          <p:cNvPr id="58" name="Content Placeholder 2"/>
          <p:cNvSpPr>
            <a:spLocks noGrp="1"/>
          </p:cNvSpPr>
          <p:nvPr>
            <p:ph sz="quarter" idx="15"/>
            <p:custDataLst>
              <p:tags r:id="rId5"/>
            </p:custDataLst>
          </p:nvPr>
        </p:nvSpPr>
        <p:spPr>
          <a:xfrm>
            <a:off x="530352" y="2212848"/>
            <a:ext cx="8997696" cy="4416552"/>
          </a:xfrm>
        </p:spPr>
        <p:txBody>
          <a:bodyPr/>
          <a:lstStyle/>
          <a:p>
            <a:pPr>
              <a:buFont typeface="Arial" panose="020B0604020202020204" pitchFamily="34" charset="0"/>
              <a:buChar char="•"/>
            </a:pPr>
            <a:r>
              <a:rPr lang="zh-CN" altLang="en-US" dirty="0"/>
              <a:t>曾是一家位于美国德克萨斯州休斯敦市的能源类公司，上市公司</a:t>
            </a:r>
            <a:endParaRPr lang="en-US" altLang="zh-CN" dirty="0"/>
          </a:p>
          <a:p>
            <a:pPr>
              <a:buFont typeface="Arial" panose="020B0604020202020204" pitchFamily="34" charset="0"/>
              <a:buChar char="•"/>
            </a:pPr>
            <a:r>
              <a:rPr lang="zh-CN" altLang="en-US" dirty="0"/>
              <a:t>业务范围：能源批发与零售、能源运输、 宽带以及金融交易</a:t>
            </a:r>
            <a:endParaRPr lang="en-US" altLang="zh-CN" dirty="0"/>
          </a:p>
          <a:p>
            <a:pPr>
              <a:buFont typeface="Arial" panose="020B0604020202020204" pitchFamily="34" charset="0"/>
              <a:buChar char="•"/>
            </a:pPr>
            <a:r>
              <a:rPr lang="zh-CN" altLang="en-US" dirty="0"/>
              <a:t>覆盖范围：全球</a:t>
            </a:r>
            <a:r>
              <a:rPr lang="en-US" altLang="zh-CN" dirty="0"/>
              <a:t>40</a:t>
            </a:r>
            <a:r>
              <a:rPr lang="zh-CN" altLang="en-US" dirty="0"/>
              <a:t>个国家和地区</a:t>
            </a:r>
            <a:endParaRPr lang="en-US" altLang="zh-CN" dirty="0"/>
          </a:p>
          <a:p>
            <a:pPr>
              <a:buFont typeface="Arial" panose="020B0604020202020204" pitchFamily="34" charset="0"/>
              <a:buChar char="•"/>
            </a:pPr>
            <a:r>
              <a:rPr lang="zh-CN" altLang="en-US" dirty="0"/>
              <a:t>雇员：</a:t>
            </a:r>
            <a:r>
              <a:rPr lang="en-US" altLang="zh-CN" dirty="0"/>
              <a:t>2</a:t>
            </a:r>
            <a:r>
              <a:rPr lang="zh-CN" altLang="en-US" dirty="0"/>
              <a:t>万余人</a:t>
            </a:r>
            <a:endParaRPr lang="en-US" altLang="zh-CN" dirty="0"/>
          </a:p>
          <a:p>
            <a:pPr>
              <a:buFont typeface="Arial" panose="020B0604020202020204" pitchFamily="34" charset="0"/>
              <a:buChar char="•"/>
            </a:pPr>
            <a:r>
              <a:rPr lang="en-US" altLang="zh-CN" dirty="0"/>
              <a:t>2000</a:t>
            </a:r>
            <a:r>
              <a:rPr lang="zh-CN" altLang="en-US" dirty="0"/>
              <a:t>年资产额：</a:t>
            </a:r>
            <a:r>
              <a:rPr lang="en-US" altLang="zh-CN" dirty="0"/>
              <a:t>620</a:t>
            </a:r>
            <a:r>
              <a:rPr lang="zh-CN" altLang="en-US" dirty="0"/>
              <a:t>亿美元</a:t>
            </a:r>
            <a:endParaRPr lang="en-US" altLang="zh-CN" dirty="0"/>
          </a:p>
          <a:p>
            <a:pPr>
              <a:buFont typeface="Arial" panose="020B0604020202020204" pitchFamily="34" charset="0"/>
              <a:buChar char="•"/>
            </a:pPr>
            <a:r>
              <a:rPr lang="en-US" altLang="zh-CN" dirty="0"/>
              <a:t>2000</a:t>
            </a:r>
            <a:r>
              <a:rPr lang="zh-CN" altLang="en-US" dirty="0"/>
              <a:t>年总收入：超过</a:t>
            </a:r>
            <a:r>
              <a:rPr lang="en-US" altLang="zh-CN" dirty="0"/>
              <a:t>1000</a:t>
            </a:r>
            <a:r>
              <a:rPr lang="zh-CN" altLang="en-US" dirty="0"/>
              <a:t>亿美元</a:t>
            </a:r>
            <a:endParaRPr lang="en-US" altLang="zh-CN" dirty="0"/>
          </a:p>
          <a:p>
            <a:pPr>
              <a:buFont typeface="Arial" panose="020B0604020202020204" pitchFamily="34" charset="0"/>
              <a:buChar char="•"/>
            </a:pPr>
            <a:r>
              <a:rPr lang="en-US" altLang="zh-CN" dirty="0"/>
              <a:t>2001</a:t>
            </a:r>
            <a:r>
              <a:rPr lang="zh-CN" altLang="en-US" dirty="0"/>
              <a:t>年</a:t>
            </a:r>
            <a:r>
              <a:rPr lang="en-US" altLang="zh-CN" dirty="0"/>
              <a:t>11</a:t>
            </a:r>
            <a:r>
              <a:rPr lang="zh-CN" altLang="en-US" dirty="0"/>
              <a:t>月申请破产</a:t>
            </a:r>
            <a:endParaRPr lang="en-US" altLang="zh-CN" dirty="0"/>
          </a:p>
          <a:p>
            <a:endParaRPr lang="en-US" altLang="zh-CN" dirty="0"/>
          </a:p>
          <a:p>
            <a:endParaRPr lang="zh-CN" altLang="en-US" dirty="0"/>
          </a:p>
        </p:txBody>
      </p:sp>
      <p:sp>
        <p:nvSpPr>
          <p:cNvPr id="59" name="Rounded Rectangle 58"/>
          <p:cNvSpPr/>
          <p:nvPr/>
        </p:nvSpPr>
        <p:spPr>
          <a:xfrm>
            <a:off x="2220888" y="5182344"/>
            <a:ext cx="2160240" cy="792088"/>
          </a:xfrm>
          <a:prstGeom prst="roundRect">
            <a:avLst/>
          </a:prstGeom>
          <a:solidFill>
            <a:schemeClr val="tx1"/>
          </a:solidFill>
          <a:ln w="25400">
            <a:solidFill>
              <a:schemeClr val="bg1"/>
            </a:solidFill>
          </a:ln>
        </p:spPr>
        <p:txBody>
          <a:bodyPr vert="horz" wrap="square" lIns="91440" tIns="45720" rIns="91440" bIns="45720" rtlCol="0" anchor="ctr">
            <a:noAutofit/>
          </a:bodyPr>
          <a:lstStyle/>
          <a:p>
            <a:pPr algn="ctr"/>
            <a:r>
              <a:rPr lang="zh-CN" altLang="en-US" b="1" noProof="0" dirty="0">
                <a:solidFill>
                  <a:schemeClr val="bg1"/>
                </a:solidFill>
              </a:rPr>
              <a:t>财务造假</a:t>
            </a:r>
            <a:endParaRPr lang="zh-CN" altLang="en-US" b="1" noProof="0" dirty="0">
              <a:solidFill>
                <a:schemeClr val="bg1"/>
              </a:solidFill>
            </a:endParaRPr>
          </a:p>
        </p:txBody>
      </p:sp>
      <p:sp>
        <p:nvSpPr>
          <p:cNvPr id="60" name="Rounded Rectangle 59"/>
          <p:cNvSpPr/>
          <p:nvPr/>
        </p:nvSpPr>
        <p:spPr>
          <a:xfrm>
            <a:off x="5533256" y="5182344"/>
            <a:ext cx="2160240" cy="792088"/>
          </a:xfrm>
          <a:prstGeom prst="roundRect">
            <a:avLst/>
          </a:prstGeom>
          <a:solidFill>
            <a:schemeClr val="tx1"/>
          </a:solidFill>
          <a:ln w="25400">
            <a:solidFill>
              <a:schemeClr val="bg1"/>
            </a:solidFill>
          </a:ln>
        </p:spPr>
        <p:txBody>
          <a:bodyPr vert="horz" wrap="square" lIns="91440" tIns="45720" rIns="91440" bIns="45720" rtlCol="0" anchor="ctr">
            <a:noAutofit/>
          </a:bodyPr>
          <a:lstStyle/>
          <a:p>
            <a:pPr algn="ctr"/>
            <a:r>
              <a:rPr lang="zh-CN" altLang="en-US" b="1" noProof="0" dirty="0">
                <a:solidFill>
                  <a:schemeClr val="bg1"/>
                </a:solidFill>
              </a:rPr>
              <a:t>内控失效</a:t>
            </a:r>
            <a:endParaRPr lang="zh-CN" altLang="en-US" b="1" noProof="0" dirty="0">
              <a:solidFill>
                <a:schemeClr val="bg1"/>
              </a:solidFill>
            </a:endParaRPr>
          </a:p>
        </p:txBody>
      </p:sp>
      <p:grpSp>
        <p:nvGrpSpPr>
          <p:cNvPr id="62" name="Group 61"/>
          <p:cNvGrpSpPr/>
          <p:nvPr/>
        </p:nvGrpSpPr>
        <p:grpSpPr>
          <a:xfrm>
            <a:off x="5554044" y="6082750"/>
            <a:ext cx="1491380" cy="827786"/>
            <a:chOff x="2983274" y="138745"/>
            <a:chExt cx="1491380" cy="827786"/>
          </a:xfrm>
        </p:grpSpPr>
        <p:sp>
          <p:nvSpPr>
            <p:cNvPr id="66" name="Rounded Rectangle 65"/>
            <p:cNvSpPr/>
            <p:nvPr/>
          </p:nvSpPr>
          <p:spPr>
            <a:xfrm>
              <a:off x="2984639" y="138745"/>
              <a:ext cx="1490015" cy="827786"/>
            </a:xfrm>
            <a:prstGeom prst="roundRect">
              <a:avLst>
                <a:gd name="adj" fmla="val 10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67" name="Rounded Rectangle 4"/>
            <p:cNvSpPr/>
            <p:nvPr/>
          </p:nvSpPr>
          <p:spPr>
            <a:xfrm>
              <a:off x="2983274" y="162990"/>
              <a:ext cx="1441525" cy="77929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CN" altLang="en-US" sz="2000" kern="1200" dirty="0"/>
                <a:t>内部控制审计</a:t>
              </a:r>
              <a:endParaRPr lang="zh-CN" altLang="en-US" sz="2000" kern="1200" dirty="0"/>
            </a:p>
          </p:txBody>
        </p:sp>
      </p:grpSp>
      <p:grpSp>
        <p:nvGrpSpPr>
          <p:cNvPr id="63" name="Group 62"/>
          <p:cNvGrpSpPr/>
          <p:nvPr/>
        </p:nvGrpSpPr>
        <p:grpSpPr>
          <a:xfrm>
            <a:off x="2868960" y="6082750"/>
            <a:ext cx="1490015" cy="827786"/>
            <a:chOff x="2400581" y="138745"/>
            <a:chExt cx="1490015" cy="827786"/>
          </a:xfrm>
        </p:grpSpPr>
        <p:sp>
          <p:nvSpPr>
            <p:cNvPr id="64" name="Rounded Rectangle 63"/>
            <p:cNvSpPr/>
            <p:nvPr/>
          </p:nvSpPr>
          <p:spPr>
            <a:xfrm>
              <a:off x="2400581" y="138745"/>
              <a:ext cx="1490015" cy="827786"/>
            </a:xfrm>
            <a:prstGeom prst="roundRect">
              <a:avLst>
                <a:gd name="adj" fmla="val 10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65" name="Rounded Rectangle 6"/>
            <p:cNvSpPr/>
            <p:nvPr/>
          </p:nvSpPr>
          <p:spPr>
            <a:xfrm>
              <a:off x="2424826" y="162990"/>
              <a:ext cx="1441525" cy="77929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CN" altLang="en-US" sz="2000" kern="1200" dirty="0"/>
                <a:t>财务报告审计</a:t>
              </a:r>
              <a:endParaRPr lang="zh-CN" altLang="en-US" sz="2000" kern="1200" dirty="0"/>
            </a:p>
          </p:txBody>
        </p:sp>
      </p:grpSp>
      <p:sp>
        <p:nvSpPr>
          <p:cNvPr id="68" name="Rounded Rectangle 67"/>
          <p:cNvSpPr/>
          <p:nvPr/>
        </p:nvSpPr>
        <p:spPr>
          <a:xfrm>
            <a:off x="4453136" y="6232683"/>
            <a:ext cx="936104" cy="677853"/>
          </a:xfrm>
          <a:prstGeom prst="roundRect">
            <a:avLst/>
          </a:prstGeom>
          <a:noFill/>
          <a:ln w="25400">
            <a:noFill/>
          </a:ln>
        </p:spPr>
        <p:txBody>
          <a:bodyPr vert="horz" wrap="square" lIns="91440" tIns="45720" rIns="91440" bIns="45720" rtlCol="0" anchor="ctr">
            <a:noAutofit/>
          </a:bodyPr>
          <a:lstStyle/>
          <a:p>
            <a:pPr algn="ctr"/>
            <a:r>
              <a:rPr lang="en-US" altLang="zh-CN" noProof="0" dirty="0"/>
              <a:t>VS</a:t>
            </a:r>
            <a:r>
              <a:rPr lang="en-US" altLang="zh-CN" dirty="0"/>
              <a:t>.</a:t>
            </a:r>
            <a:endParaRPr lang="zh-CN" altLang="en-US" noProof="0" dirty="0"/>
          </a:p>
        </p:txBody>
      </p:sp>
      <p:cxnSp>
        <p:nvCxnSpPr>
          <p:cNvPr id="70" name="Straight Arrow Connector 69"/>
          <p:cNvCxnSpPr/>
          <p:nvPr/>
        </p:nvCxnSpPr>
        <p:spPr>
          <a:xfrm flipH="1">
            <a:off x="4381128" y="5398368"/>
            <a:ext cx="1152128"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a:off x="4381128" y="5687380"/>
            <a:ext cx="1174281"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全球和内部控制相关法律法规的发展趋势</a:t>
            </a:r>
            <a:br>
              <a:rPr lang="zh-CN" altLang="en-US" dirty="0"/>
            </a:br>
            <a:endParaRPr lang="zh-CN" altLang="en-US" dirty="0"/>
          </a:p>
        </p:txBody>
      </p:sp>
      <p:sp>
        <p:nvSpPr>
          <p:cNvPr id="3" name="Content Placeholder 2"/>
          <p:cNvSpPr>
            <a:spLocks noGrp="1"/>
          </p:cNvSpPr>
          <p:nvPr>
            <p:ph sz="quarter" idx="15"/>
            <p:custDataLst>
              <p:tags r:id="rId2"/>
            </p:custDataLst>
          </p:nvPr>
        </p:nvSpPr>
        <p:spPr/>
        <p:txBody>
          <a:bodyPr/>
          <a:lstStyle/>
          <a:p>
            <a:pPr marL="1905" lvl="1" indent="379730" defTabSz="695325">
              <a:spcBef>
                <a:spcPct val="0"/>
              </a:spcBef>
              <a:buFontTx/>
              <a:buChar char="•"/>
            </a:pPr>
            <a:r>
              <a:rPr lang="en-GB" altLang="zh-CN" sz="1800" dirty="0">
                <a:latin typeface="+mn-lt"/>
                <a:ea typeface="黑体" panose="02010609060101010101" pitchFamily="2" charset="-122"/>
              </a:rPr>
              <a:t>2002</a:t>
            </a:r>
            <a:endParaRPr lang="en-GB" altLang="zh-CN" sz="1800" dirty="0">
              <a:latin typeface="+mn-lt"/>
              <a:ea typeface="黑体" panose="02010609060101010101" pitchFamily="2" charset="-122"/>
            </a:endParaRPr>
          </a:p>
          <a:p>
            <a:pPr marL="382905" lvl="2" indent="360680" defTabSz="695325">
              <a:spcBef>
                <a:spcPct val="0"/>
              </a:spcBef>
              <a:buFont typeface="Arial Unicode MS" pitchFamily="34" charset="-122"/>
              <a:buChar char="-"/>
            </a:pPr>
            <a:r>
              <a:rPr lang="zh-CN" altLang="en-GB" sz="1800" b="1" dirty="0">
                <a:latin typeface="+mn-lt"/>
                <a:ea typeface="黑体" panose="02010609060101010101" pitchFamily="2" charset="-122"/>
              </a:rPr>
              <a:t>美国萨班斯</a:t>
            </a:r>
            <a:r>
              <a:rPr lang="zh-CN" altLang="en-GB" sz="1800" b="1" dirty="0">
                <a:latin typeface="+mn-lt"/>
                <a:ea typeface="黑体" panose="02010609060101010101" pitchFamily="2" charset="-122"/>
                <a:sym typeface="Wingdings" panose="05000000000000000000" pitchFamily="2" charset="2"/>
              </a:rPr>
              <a:t></a:t>
            </a:r>
            <a:r>
              <a:rPr lang="zh-CN" altLang="en-GB" sz="1800" b="1" dirty="0">
                <a:latin typeface="+mn-lt"/>
                <a:ea typeface="黑体" panose="02010609060101010101" pitchFamily="2" charset="-122"/>
              </a:rPr>
              <a:t>奥克斯利法案生效</a:t>
            </a:r>
            <a:endParaRPr lang="zh-CN" altLang="en-GB" sz="1800" b="1" dirty="0">
              <a:latin typeface="+mn-lt"/>
              <a:ea typeface="黑体" panose="02010609060101010101" pitchFamily="2" charset="-122"/>
            </a:endParaRPr>
          </a:p>
          <a:p>
            <a:pPr marL="382905" lvl="2" indent="360680" defTabSz="695325">
              <a:spcBef>
                <a:spcPct val="0"/>
              </a:spcBef>
              <a:buFont typeface="Arial Unicode MS" pitchFamily="34" charset="-122"/>
              <a:buChar char="-"/>
            </a:pPr>
            <a:r>
              <a:rPr lang="zh-CN" altLang="en-GB" sz="1800" dirty="0">
                <a:latin typeface="+mn-lt"/>
                <a:ea typeface="黑体" panose="02010609060101010101" pitchFamily="2" charset="-122"/>
              </a:rPr>
              <a:t>南非出台公司治理报告法规（</a:t>
            </a:r>
            <a:r>
              <a:rPr lang="en-GB" altLang="zh-CN" sz="1800" dirty="0">
                <a:latin typeface="+mn-lt"/>
                <a:ea typeface="黑体" panose="02010609060101010101" pitchFamily="2" charset="-122"/>
              </a:rPr>
              <a:t>The King Code of 2002</a:t>
            </a:r>
            <a:r>
              <a:rPr lang="zh-CN" altLang="en-GB" sz="1800" dirty="0">
                <a:latin typeface="+mn-lt"/>
                <a:ea typeface="黑体" panose="02010609060101010101" pitchFamily="2" charset="-122"/>
              </a:rPr>
              <a:t>）</a:t>
            </a:r>
            <a:endParaRPr lang="zh-CN" altLang="en-GB" sz="1800" dirty="0">
              <a:latin typeface="+mn-lt"/>
              <a:ea typeface="黑体" panose="02010609060101010101" pitchFamily="2" charset="-122"/>
            </a:endParaRPr>
          </a:p>
          <a:p>
            <a:pPr marL="382905" lvl="2" indent="360680" defTabSz="695325">
              <a:spcBef>
                <a:spcPct val="0"/>
              </a:spcBef>
              <a:buFont typeface="Arial Unicode MS" pitchFamily="34" charset="-122"/>
              <a:buChar char="-"/>
            </a:pPr>
            <a:r>
              <a:rPr lang="zh-CN" altLang="en-GB" sz="1800" dirty="0">
                <a:latin typeface="+mn-lt"/>
                <a:ea typeface="黑体" panose="02010609060101010101" pitchFamily="2" charset="-122"/>
              </a:rPr>
              <a:t>德国出台</a:t>
            </a:r>
            <a:r>
              <a:rPr lang="en-GB" altLang="zh-CN" sz="1800" dirty="0">
                <a:latin typeface="+mn-lt"/>
                <a:ea typeface="黑体" panose="02010609060101010101" pitchFamily="2" charset="-122"/>
              </a:rPr>
              <a:t>《</a:t>
            </a:r>
            <a:r>
              <a:rPr lang="zh-CN" altLang="en-GB" sz="1800" dirty="0">
                <a:latin typeface="+mn-lt"/>
                <a:ea typeface="黑体" panose="02010609060101010101" pitchFamily="2" charset="-122"/>
              </a:rPr>
              <a:t>德国公司治理准则</a:t>
            </a:r>
            <a:r>
              <a:rPr lang="en-GB" altLang="zh-CN" sz="1800" dirty="0">
                <a:latin typeface="+mn-lt"/>
                <a:ea typeface="黑体" panose="02010609060101010101" pitchFamily="2" charset="-122"/>
              </a:rPr>
              <a:t>》</a:t>
            </a:r>
            <a:endParaRPr lang="zh-CN" altLang="en-GB" sz="1800" dirty="0">
              <a:latin typeface="+mn-lt"/>
              <a:ea typeface="黑体" panose="02010609060101010101" pitchFamily="2" charset="-122"/>
            </a:endParaRPr>
          </a:p>
          <a:p>
            <a:pPr marL="382905" lvl="2" indent="360680" defTabSz="695325">
              <a:spcBef>
                <a:spcPct val="0"/>
              </a:spcBef>
              <a:buFont typeface="Arial Unicode MS" pitchFamily="34" charset="-122"/>
              <a:buChar char="-"/>
            </a:pPr>
            <a:r>
              <a:rPr lang="zh-CN" altLang="en-GB" sz="1800" dirty="0">
                <a:latin typeface="+mn-lt"/>
                <a:ea typeface="黑体" panose="02010609060101010101" pitchFamily="2" charset="-122"/>
              </a:rPr>
              <a:t>瑞士：</a:t>
            </a:r>
            <a:r>
              <a:rPr lang="en-GB" altLang="zh-CN" sz="1800" dirty="0">
                <a:latin typeface="+mn-lt"/>
                <a:ea typeface="黑体" panose="02010609060101010101" pitchFamily="2" charset="-122"/>
              </a:rPr>
              <a:t>Swiss Code of Obligations</a:t>
            </a:r>
            <a:r>
              <a:rPr lang="zh-CN" altLang="en-GB" sz="1800" dirty="0">
                <a:latin typeface="+mn-lt"/>
                <a:ea typeface="黑体" panose="02010609060101010101" pitchFamily="2" charset="-122"/>
              </a:rPr>
              <a:t>；</a:t>
            </a:r>
            <a:r>
              <a:rPr lang="en-GB" altLang="zh-CN" sz="1800" dirty="0">
                <a:latin typeface="+mn-lt"/>
                <a:ea typeface="黑体" panose="02010609060101010101" pitchFamily="2" charset="-122"/>
              </a:rPr>
              <a:t>SWX Directive on Information Relating to Corporate Governance (2002/2006)</a:t>
            </a:r>
            <a:endParaRPr lang="en-GB" altLang="zh-CN" sz="1800" dirty="0">
              <a:latin typeface="+mn-lt"/>
              <a:ea typeface="黑体" panose="02010609060101010101" pitchFamily="2" charset="-122"/>
            </a:endParaRPr>
          </a:p>
          <a:p>
            <a:pPr marL="1905" lvl="1" indent="379730" defTabSz="695325">
              <a:spcBef>
                <a:spcPct val="0"/>
              </a:spcBef>
              <a:buFontTx/>
              <a:buChar char="•"/>
            </a:pPr>
            <a:r>
              <a:rPr lang="en-GB" altLang="zh-CN" sz="1800" dirty="0">
                <a:latin typeface="+mn-lt"/>
                <a:ea typeface="黑体" panose="02010609060101010101" pitchFamily="2" charset="-122"/>
              </a:rPr>
              <a:t>2003</a:t>
            </a:r>
            <a:endParaRPr lang="en-GB" altLang="zh-CN" sz="1800" dirty="0">
              <a:latin typeface="+mn-lt"/>
              <a:ea typeface="黑体" panose="02010609060101010101" pitchFamily="2" charset="-122"/>
            </a:endParaRPr>
          </a:p>
          <a:p>
            <a:pPr marL="382905" lvl="2" indent="360680" defTabSz="695325">
              <a:spcBef>
                <a:spcPct val="0"/>
              </a:spcBef>
              <a:buFont typeface="Arial Unicode MS" pitchFamily="34" charset="-122"/>
              <a:buChar char="-"/>
            </a:pPr>
            <a:r>
              <a:rPr lang="zh-CN" altLang="en-GB" sz="1800" dirty="0">
                <a:latin typeface="+mn-lt"/>
                <a:ea typeface="黑体" panose="02010609060101010101" pitchFamily="2" charset="-122"/>
              </a:rPr>
              <a:t>法国</a:t>
            </a:r>
            <a:r>
              <a:rPr lang="en-GB" altLang="zh-CN" sz="1800" dirty="0">
                <a:latin typeface="+mn-lt"/>
                <a:ea typeface="黑体" panose="02010609060101010101" pitchFamily="2" charset="-122"/>
              </a:rPr>
              <a:t>《</a:t>
            </a:r>
            <a:r>
              <a:rPr lang="zh-CN" altLang="en-GB" sz="1800" dirty="0">
                <a:latin typeface="+mn-lt"/>
                <a:ea typeface="黑体" panose="02010609060101010101" pitchFamily="2" charset="-122"/>
              </a:rPr>
              <a:t>金融安全法</a:t>
            </a:r>
            <a:r>
              <a:rPr lang="en-GB" altLang="zh-CN" sz="1800" dirty="0">
                <a:latin typeface="+mn-lt"/>
                <a:ea typeface="黑体" panose="02010609060101010101" pitchFamily="2" charset="-122"/>
              </a:rPr>
              <a:t>》</a:t>
            </a:r>
            <a:r>
              <a:rPr lang="zh-CN" altLang="en-GB" sz="1800" dirty="0">
                <a:latin typeface="+mn-lt"/>
                <a:ea typeface="黑体" panose="02010609060101010101" pitchFamily="2" charset="-122"/>
              </a:rPr>
              <a:t>（</a:t>
            </a:r>
            <a:r>
              <a:rPr lang="en-GB" altLang="zh-CN" sz="1800" dirty="0" err="1">
                <a:latin typeface="+mn-lt"/>
                <a:ea typeface="黑体" panose="02010609060101010101" pitchFamily="2" charset="-122"/>
              </a:rPr>
              <a:t>Loi</a:t>
            </a:r>
            <a:r>
              <a:rPr lang="en-GB" altLang="zh-CN" sz="1800" dirty="0">
                <a:latin typeface="+mn-lt"/>
                <a:ea typeface="黑体" panose="02010609060101010101" pitchFamily="2" charset="-122"/>
              </a:rPr>
              <a:t> </a:t>
            </a:r>
            <a:r>
              <a:rPr lang="en-GB" altLang="zh-CN" sz="1800" dirty="0" err="1">
                <a:latin typeface="+mn-lt"/>
                <a:ea typeface="黑体" panose="02010609060101010101" pitchFamily="2" charset="-122"/>
              </a:rPr>
              <a:t>sur</a:t>
            </a:r>
            <a:r>
              <a:rPr lang="en-GB" altLang="zh-CN" sz="1800" dirty="0">
                <a:latin typeface="+mn-lt"/>
                <a:ea typeface="黑体" panose="02010609060101010101" pitchFamily="2" charset="-122"/>
              </a:rPr>
              <a:t> la </a:t>
            </a:r>
            <a:r>
              <a:rPr lang="en-GB" altLang="zh-CN" sz="1800" dirty="0" err="1">
                <a:latin typeface="+mn-lt"/>
                <a:ea typeface="黑体" panose="02010609060101010101" pitchFamily="2" charset="-122"/>
              </a:rPr>
              <a:t>Sécurité</a:t>
            </a:r>
            <a:r>
              <a:rPr lang="en-GB" altLang="zh-CN" sz="1800" dirty="0">
                <a:latin typeface="+mn-lt"/>
                <a:ea typeface="黑体" panose="02010609060101010101" pitchFamily="2" charset="-122"/>
              </a:rPr>
              <a:t> </a:t>
            </a:r>
            <a:r>
              <a:rPr lang="en-GB" altLang="zh-CN" sz="1800" dirty="0" err="1">
                <a:latin typeface="+mn-lt"/>
                <a:ea typeface="黑体" panose="02010609060101010101" pitchFamily="2" charset="-122"/>
              </a:rPr>
              <a:t>Financière</a:t>
            </a:r>
            <a:r>
              <a:rPr lang="zh-CN" altLang="en-GB" sz="1800" dirty="0">
                <a:latin typeface="+mn-lt"/>
                <a:ea typeface="黑体" panose="02010609060101010101" pitchFamily="2" charset="-122"/>
              </a:rPr>
              <a:t>）</a:t>
            </a:r>
            <a:endParaRPr lang="zh-CN" altLang="en-GB" sz="1800" dirty="0">
              <a:latin typeface="+mn-lt"/>
              <a:ea typeface="黑体" panose="02010609060101010101" pitchFamily="2" charset="-122"/>
            </a:endParaRPr>
          </a:p>
          <a:p>
            <a:pPr marL="382905" lvl="2" indent="360680" defTabSz="695325">
              <a:spcBef>
                <a:spcPct val="0"/>
              </a:spcBef>
              <a:buFont typeface="Arial Unicode MS" pitchFamily="34" charset="-122"/>
              <a:buChar char="-"/>
            </a:pPr>
            <a:r>
              <a:rPr lang="zh-CN" altLang="en-GB" sz="1800" dirty="0">
                <a:latin typeface="+mn-lt"/>
                <a:ea typeface="黑体" panose="02010609060101010101" pitchFamily="2" charset="-122"/>
              </a:rPr>
              <a:t>英国 </a:t>
            </a:r>
            <a:r>
              <a:rPr lang="en-US" altLang="zh-CN" sz="1800" dirty="0">
                <a:latin typeface="+mn-lt"/>
                <a:ea typeface="黑体" panose="02010609060101010101" pitchFamily="2" charset="-122"/>
              </a:rPr>
              <a:t>The Combined Code on Corporate Governance</a:t>
            </a:r>
            <a:endParaRPr lang="en-US" altLang="zh-CN" sz="1800" dirty="0">
              <a:latin typeface="+mn-lt"/>
              <a:ea typeface="黑体" panose="02010609060101010101" pitchFamily="2" charset="-122"/>
            </a:endParaRPr>
          </a:p>
          <a:p>
            <a:pPr marL="382905" lvl="2" indent="360680" defTabSz="695325">
              <a:spcBef>
                <a:spcPct val="0"/>
              </a:spcBef>
              <a:buFont typeface="Arial Unicode MS" pitchFamily="34" charset="-122"/>
              <a:buChar char="-"/>
            </a:pPr>
            <a:r>
              <a:rPr lang="zh-CN" altLang="en-GB" sz="1800" dirty="0">
                <a:latin typeface="+mn-lt"/>
                <a:ea typeface="黑体" panose="02010609060101010101" pitchFamily="2" charset="-122"/>
              </a:rPr>
              <a:t>澳大利亚证券交易所（</a:t>
            </a:r>
            <a:r>
              <a:rPr lang="en-GB" altLang="zh-CN" sz="1800" dirty="0">
                <a:latin typeface="+mn-lt"/>
                <a:ea typeface="黑体" panose="02010609060101010101" pitchFamily="2" charset="-122"/>
              </a:rPr>
              <a:t>ASX</a:t>
            </a:r>
            <a:r>
              <a:rPr lang="zh-CN" altLang="en-GB" sz="1800" dirty="0">
                <a:latin typeface="+mn-lt"/>
                <a:ea typeface="黑体" panose="02010609060101010101" pitchFamily="2" charset="-122"/>
              </a:rPr>
              <a:t>）及其公司治理委员会发布</a:t>
            </a:r>
            <a:r>
              <a:rPr lang="en-GB" altLang="zh-CN" sz="1800" dirty="0">
                <a:latin typeface="+mn-lt"/>
                <a:ea typeface="黑体" panose="02010609060101010101" pitchFamily="2" charset="-122"/>
              </a:rPr>
              <a:t>《</a:t>
            </a:r>
            <a:r>
              <a:rPr lang="zh-CN" altLang="en-GB" sz="1800" dirty="0">
                <a:latin typeface="+mn-lt"/>
                <a:ea typeface="黑体" panose="02010609060101010101" pitchFamily="2" charset="-122"/>
              </a:rPr>
              <a:t>良好公司治理原则和最佳实务操作建议</a:t>
            </a:r>
            <a:r>
              <a:rPr lang="en-GB" altLang="zh-CN" sz="1800" dirty="0">
                <a:latin typeface="+mn-lt"/>
                <a:ea typeface="黑体" panose="02010609060101010101" pitchFamily="2" charset="-122"/>
              </a:rPr>
              <a:t>》</a:t>
            </a:r>
            <a:endParaRPr lang="en-GB" altLang="zh-CN" sz="1800" dirty="0">
              <a:latin typeface="+mn-lt"/>
              <a:ea typeface="黑体" panose="02010609060101010101" pitchFamily="2" charset="-122"/>
            </a:endParaRPr>
          </a:p>
        </p:txBody>
      </p:sp>
      <p:sp>
        <p:nvSpPr>
          <p:cNvPr id="50" name="Page Number"/>
          <p:cNvSpPr txBox="1"/>
          <p:nvPr>
            <p:custDataLst>
              <p:tags r:id="rId3"/>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14</a:t>
            </a:r>
            <a:endParaRPr lang="zh-CN" altLang="en-US" sz="1100" noProof="1">
              <a:latin typeface="+mn-lt"/>
            </a:endParaRPr>
          </a:p>
        </p:txBody>
      </p:sp>
      <p:sp>
        <p:nvSpPr>
          <p:cNvPr id="51" name="Section Footer"/>
          <p:cNvSpPr txBox="1"/>
          <p:nvPr>
            <p:custDataLst>
              <p:tags r:id="rId4"/>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2" name="Section Header"/>
          <p:cNvSpPr txBox="1"/>
          <p:nvPr>
            <p:custDataLst>
              <p:tags r:id="rId5"/>
            </p:custDataLst>
          </p:nvPr>
        </p:nvSpPr>
        <p:spPr>
          <a:xfrm>
            <a:off x="521208" y="813600"/>
            <a:ext cx="1308050"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2 – </a:t>
            </a:r>
            <a:r>
              <a:rPr lang="zh-CN" altLang="en-US" sz="1100" noProof="1">
                <a:latin typeface="+mn-lt"/>
                <a:ea typeface="Cambria Math" panose="02040503050406030204" pitchFamily="18" charset="0"/>
              </a:rPr>
              <a:t>内部控制</a:t>
            </a:r>
            <a:endParaRPr lang="zh-CN" altLang="en-US" sz="1100" noProof="1">
              <a:latin typeface="+mn-lt"/>
              <a:ea typeface="Cambria Math" panose="020405030504060302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全球和内部控制相关法律法规的发展趋势（续）</a:t>
            </a:r>
            <a:br>
              <a:rPr lang="zh-CN" altLang="en-US" dirty="0"/>
            </a:br>
            <a:endParaRPr lang="zh-CN" altLang="en-US" dirty="0"/>
          </a:p>
        </p:txBody>
      </p:sp>
      <p:sp>
        <p:nvSpPr>
          <p:cNvPr id="3" name="Content Placeholder 2"/>
          <p:cNvSpPr>
            <a:spLocks noGrp="1"/>
          </p:cNvSpPr>
          <p:nvPr>
            <p:ph sz="quarter" idx="15"/>
            <p:custDataLst>
              <p:tags r:id="rId2"/>
            </p:custDataLst>
          </p:nvPr>
        </p:nvSpPr>
        <p:spPr/>
        <p:txBody>
          <a:bodyPr/>
          <a:lstStyle/>
          <a:p>
            <a:pPr marL="1905" lvl="1" indent="379730" defTabSz="695325">
              <a:spcBef>
                <a:spcPct val="0"/>
              </a:spcBef>
              <a:buFontTx/>
              <a:buChar char="•"/>
            </a:pPr>
            <a:r>
              <a:rPr lang="en-GB" altLang="zh-CN" sz="1600" dirty="0">
                <a:latin typeface="黑体" panose="02010609060101010101" pitchFamily="2" charset="-122"/>
                <a:ea typeface="黑体" panose="02010609060101010101" pitchFamily="2" charset="-122"/>
              </a:rPr>
              <a:t>2004</a:t>
            </a:r>
            <a:endParaRPr lang="en-GB" altLang="zh-CN" sz="1600" dirty="0">
              <a:latin typeface="黑体" panose="02010609060101010101" pitchFamily="2" charset="-122"/>
              <a:ea typeface="黑体" panose="02010609060101010101" pitchFamily="2" charset="-122"/>
            </a:endParaRPr>
          </a:p>
          <a:p>
            <a:pPr marL="382905" lvl="2" indent="360680" defTabSz="695325">
              <a:spcBef>
                <a:spcPct val="0"/>
              </a:spcBef>
              <a:buFont typeface="Arial Unicode MS" pitchFamily="34" charset="-122"/>
              <a:buChar char="-"/>
            </a:pPr>
            <a:r>
              <a:rPr lang="zh-CN" altLang="en-GB" sz="1600" dirty="0">
                <a:latin typeface="黑体" panose="02010609060101010101" pitchFamily="2" charset="-122"/>
                <a:ea typeface="黑体" panose="02010609060101010101" pitchFamily="2" charset="-122"/>
              </a:rPr>
              <a:t>澳大利亚</a:t>
            </a:r>
            <a:r>
              <a:rPr lang="en-GB" altLang="zh-CN" sz="1600" dirty="0">
                <a:latin typeface="黑体" panose="02010609060101010101" pitchFamily="2" charset="-122"/>
                <a:ea typeface="黑体" panose="02010609060101010101" pitchFamily="2" charset="-122"/>
              </a:rPr>
              <a:t>《</a:t>
            </a:r>
            <a:r>
              <a:rPr lang="zh-CN" altLang="en-GB" sz="1600" dirty="0">
                <a:latin typeface="黑体" panose="02010609060101010101" pitchFamily="2" charset="-122"/>
                <a:ea typeface="黑体" panose="02010609060101010101" pitchFamily="2" charset="-122"/>
              </a:rPr>
              <a:t>澳洲公司报告和信息披露法</a:t>
            </a:r>
            <a:r>
              <a:rPr lang="en-GB" altLang="zh-CN" sz="1600" dirty="0">
                <a:latin typeface="黑体" panose="02010609060101010101" pitchFamily="2" charset="-122"/>
                <a:ea typeface="黑体" panose="02010609060101010101" pitchFamily="2" charset="-122"/>
              </a:rPr>
              <a:t>》</a:t>
            </a:r>
            <a:r>
              <a:rPr lang="zh-CN" altLang="en-GB" sz="1600" dirty="0">
                <a:latin typeface="黑体" panose="02010609060101010101" pitchFamily="2" charset="-122"/>
                <a:ea typeface="黑体" panose="02010609060101010101" pitchFamily="2" charset="-122"/>
              </a:rPr>
              <a:t>（</a:t>
            </a:r>
            <a:r>
              <a:rPr lang="en-GB" altLang="zh-CN" sz="1600" dirty="0">
                <a:latin typeface="黑体" panose="02010609060101010101" pitchFamily="2" charset="-122"/>
                <a:ea typeface="黑体" panose="02010609060101010101" pitchFamily="2" charset="-122"/>
              </a:rPr>
              <a:t>CLERP9</a:t>
            </a:r>
            <a:r>
              <a:rPr lang="zh-CN" altLang="en-GB" sz="1600" dirty="0">
                <a:latin typeface="黑体" panose="02010609060101010101" pitchFamily="2" charset="-122"/>
                <a:ea typeface="黑体" panose="02010609060101010101" pitchFamily="2" charset="-122"/>
              </a:rPr>
              <a:t>）</a:t>
            </a:r>
            <a:endParaRPr lang="zh-CN" altLang="en-GB" sz="1600" dirty="0">
              <a:latin typeface="黑体" panose="02010609060101010101" pitchFamily="2" charset="-122"/>
              <a:ea typeface="黑体" panose="02010609060101010101" pitchFamily="2" charset="-122"/>
            </a:endParaRPr>
          </a:p>
          <a:p>
            <a:pPr marL="382905" lvl="2" indent="360680" defTabSz="695325">
              <a:spcBef>
                <a:spcPct val="0"/>
              </a:spcBef>
              <a:buFont typeface="Arial Unicode MS" pitchFamily="34" charset="-122"/>
              <a:buChar char="-"/>
            </a:pPr>
            <a:r>
              <a:rPr lang="zh-CN" altLang="en-GB" sz="1600" dirty="0">
                <a:latin typeface="黑体" panose="02010609060101010101" pitchFamily="2" charset="-122"/>
                <a:ea typeface="黑体" panose="02010609060101010101" pitchFamily="2" charset="-122"/>
              </a:rPr>
              <a:t>欧盟</a:t>
            </a:r>
            <a:r>
              <a:rPr lang="zh-CN" altLang="en-US" sz="1600" dirty="0">
                <a:latin typeface="黑体" panose="02010609060101010101" pitchFamily="2" charset="-122"/>
                <a:ea typeface="黑体" panose="02010609060101010101" pitchFamily="2" charset="-122"/>
              </a:rPr>
              <a:t>成立</a:t>
            </a:r>
            <a:r>
              <a:rPr lang="zh-CN" altLang="en-US" sz="1600" dirty="0">
                <a:latin typeface="Arial" panose="020B0604020202020204"/>
                <a:ea typeface="黑体" panose="02010609060101010101" pitchFamily="2" charset="-122"/>
              </a:rPr>
              <a:t>“</a:t>
            </a:r>
            <a:r>
              <a:rPr lang="zh-CN" altLang="en-US" sz="1600" dirty="0">
                <a:latin typeface="黑体" panose="02010609060101010101" pitchFamily="2" charset="-122"/>
                <a:ea typeface="黑体" panose="02010609060101010101" pitchFamily="2" charset="-122"/>
              </a:rPr>
              <a:t>欧洲公司治理论坛</a:t>
            </a:r>
            <a:r>
              <a:rPr lang="en-US" altLang="zh-CN" sz="1600" dirty="0">
                <a:latin typeface="Arial" panose="020B0604020202020204"/>
                <a:ea typeface="黑体" panose="02010609060101010101" pitchFamily="2" charset="-122"/>
              </a:rPr>
              <a:t>”</a:t>
            </a:r>
            <a:endParaRPr lang="en-US" altLang="zh-CN" sz="1600" dirty="0">
              <a:latin typeface="黑体" panose="02010609060101010101" pitchFamily="2" charset="-122"/>
              <a:ea typeface="黑体" panose="02010609060101010101" pitchFamily="2" charset="-122"/>
            </a:endParaRPr>
          </a:p>
          <a:p>
            <a:pPr marL="382905" lvl="2" indent="360680" defTabSz="695325">
              <a:spcBef>
                <a:spcPct val="0"/>
              </a:spcBef>
              <a:buFont typeface="Arial Unicode MS" pitchFamily="34" charset="-122"/>
              <a:buChar char="-"/>
            </a:pPr>
            <a:r>
              <a:rPr lang="zh-CN" altLang="en-GB" sz="1600" dirty="0">
                <a:latin typeface="黑体" panose="02010609060101010101" pitchFamily="2" charset="-122"/>
                <a:ea typeface="黑体" panose="02010609060101010101" pitchFamily="2" charset="-122"/>
              </a:rPr>
              <a:t>香港联交所公布</a:t>
            </a:r>
            <a:r>
              <a:rPr lang="en-GB" altLang="zh-CN" sz="1600" dirty="0">
                <a:latin typeface="黑体" panose="02010609060101010101" pitchFamily="2" charset="-122"/>
                <a:ea typeface="黑体" panose="02010609060101010101" pitchFamily="2" charset="-122"/>
              </a:rPr>
              <a:t>《</a:t>
            </a:r>
            <a:r>
              <a:rPr lang="zh-CN" altLang="en-GB" sz="1600" dirty="0">
                <a:latin typeface="黑体" panose="02010609060101010101" pitchFamily="2" charset="-122"/>
                <a:ea typeface="黑体" panose="02010609060101010101" pitchFamily="2" charset="-122"/>
              </a:rPr>
              <a:t>公司治理实务和公司治理报告的准则</a:t>
            </a:r>
            <a:r>
              <a:rPr lang="en-GB" altLang="zh-CN" sz="1600" dirty="0">
                <a:latin typeface="黑体" panose="02010609060101010101" pitchFamily="2" charset="-122"/>
                <a:ea typeface="黑体" panose="02010609060101010101" pitchFamily="2" charset="-122"/>
              </a:rPr>
              <a:t>》</a:t>
            </a:r>
            <a:endParaRPr lang="en-GB" altLang="zh-CN" sz="1600" dirty="0">
              <a:latin typeface="黑体" panose="02010609060101010101" pitchFamily="2" charset="-122"/>
              <a:ea typeface="黑体" panose="02010609060101010101" pitchFamily="2" charset="-122"/>
            </a:endParaRPr>
          </a:p>
          <a:p>
            <a:pPr marL="382905" lvl="2" indent="360680" defTabSz="695325">
              <a:spcBef>
                <a:spcPct val="0"/>
              </a:spcBef>
              <a:buFont typeface="Arial Unicode MS" pitchFamily="34" charset="-122"/>
              <a:buChar char="-"/>
            </a:pPr>
            <a:r>
              <a:rPr lang="zh-CN" altLang="en-GB" sz="1600" dirty="0">
                <a:latin typeface="黑体" panose="02010609060101010101" pitchFamily="2" charset="-122"/>
                <a:ea typeface="黑体" panose="02010609060101010101" pitchFamily="2" charset="-122"/>
              </a:rPr>
              <a:t>新加坡成立</a:t>
            </a:r>
            <a:r>
              <a:rPr lang="zh-CN" altLang="en-GB" sz="1600" dirty="0">
                <a:latin typeface="Arial" panose="020B0604020202020204"/>
                <a:ea typeface="黑体" panose="02010609060101010101" pitchFamily="2" charset="-122"/>
              </a:rPr>
              <a:t>“</a:t>
            </a:r>
            <a:r>
              <a:rPr lang="zh-CN" altLang="en-GB" sz="1600" dirty="0">
                <a:latin typeface="黑体" panose="02010609060101010101" pitchFamily="2" charset="-122"/>
                <a:ea typeface="黑体" panose="02010609060101010101" pitchFamily="2" charset="-122"/>
              </a:rPr>
              <a:t>上市公司信息披露和公司治理委员会</a:t>
            </a:r>
            <a:r>
              <a:rPr lang="zh-CN" altLang="en-GB" sz="1600" dirty="0">
                <a:latin typeface="Arial" panose="020B0604020202020204"/>
                <a:ea typeface="黑体" panose="02010609060101010101" pitchFamily="2" charset="-122"/>
              </a:rPr>
              <a:t>”</a:t>
            </a:r>
            <a:endParaRPr lang="zh-CN" altLang="en-GB" sz="1600" dirty="0">
              <a:latin typeface="黑体" panose="02010609060101010101" pitchFamily="2" charset="-122"/>
              <a:ea typeface="黑体" panose="02010609060101010101" pitchFamily="2" charset="-122"/>
            </a:endParaRPr>
          </a:p>
          <a:p>
            <a:pPr marL="1905" lvl="1" indent="379730" defTabSz="695325">
              <a:spcBef>
                <a:spcPct val="0"/>
              </a:spcBef>
              <a:buFontTx/>
              <a:buChar char="•"/>
            </a:pPr>
            <a:r>
              <a:rPr lang="en-US" altLang="zh-CN" sz="1600" dirty="0">
                <a:latin typeface="黑体" panose="02010609060101010101" pitchFamily="2" charset="-122"/>
                <a:ea typeface="黑体" panose="02010609060101010101" pitchFamily="2" charset="-122"/>
              </a:rPr>
              <a:t>2005</a:t>
            </a:r>
            <a:endParaRPr lang="en-GB" altLang="zh-CN" sz="1600" dirty="0">
              <a:latin typeface="黑体" panose="02010609060101010101" pitchFamily="2" charset="-122"/>
              <a:ea typeface="黑体" panose="02010609060101010101" pitchFamily="2" charset="-122"/>
            </a:endParaRPr>
          </a:p>
          <a:p>
            <a:pPr marL="382905" lvl="2" indent="360680" defTabSz="695325">
              <a:spcBef>
                <a:spcPct val="0"/>
              </a:spcBef>
              <a:buFont typeface="Arial Unicode MS" pitchFamily="34" charset="-122"/>
              <a:buChar char="-"/>
            </a:pPr>
            <a:r>
              <a:rPr lang="zh-CN" altLang="en-GB" sz="1600" dirty="0">
                <a:latin typeface="黑体" panose="02010609060101010101" pitchFamily="2" charset="-122"/>
                <a:ea typeface="黑体" panose="02010609060101010101" pitchFamily="2" charset="-122"/>
              </a:rPr>
              <a:t>意大利</a:t>
            </a:r>
            <a:r>
              <a:rPr lang="en-GB" altLang="zh-CN" sz="1600" dirty="0">
                <a:latin typeface="黑体" panose="02010609060101010101" pitchFamily="2" charset="-122"/>
                <a:ea typeface="黑体" panose="02010609060101010101" pitchFamily="2" charset="-122"/>
              </a:rPr>
              <a:t>《</a:t>
            </a:r>
            <a:r>
              <a:rPr lang="zh-CN" altLang="en-GB" sz="1600" dirty="0">
                <a:latin typeface="黑体" panose="02010609060101010101" pitchFamily="2" charset="-122"/>
                <a:ea typeface="黑体" panose="02010609060101010101" pitchFamily="2" charset="-122"/>
              </a:rPr>
              <a:t>金融服务机构法规</a:t>
            </a:r>
            <a:r>
              <a:rPr lang="en-GB" altLang="zh-CN" sz="1600" dirty="0">
                <a:latin typeface="黑体" panose="02010609060101010101" pitchFamily="2" charset="-122"/>
                <a:ea typeface="黑体" panose="02010609060101010101" pitchFamily="2" charset="-122"/>
              </a:rPr>
              <a:t>》</a:t>
            </a:r>
            <a:endParaRPr lang="en-GB" altLang="zh-CN" sz="1600" dirty="0">
              <a:latin typeface="黑体" panose="02010609060101010101" pitchFamily="2" charset="-122"/>
              <a:ea typeface="黑体" panose="02010609060101010101" pitchFamily="2" charset="-122"/>
            </a:endParaRPr>
          </a:p>
          <a:p>
            <a:pPr marL="382905" lvl="2" indent="360680" defTabSz="695325">
              <a:spcBef>
                <a:spcPct val="0"/>
              </a:spcBef>
              <a:buFont typeface="Arial Unicode MS" pitchFamily="34" charset="-122"/>
              <a:buChar char="-"/>
            </a:pPr>
            <a:r>
              <a:rPr lang="zh-CN" altLang="en-GB" sz="1600" dirty="0">
                <a:latin typeface="黑体" panose="02010609060101010101" pitchFamily="2" charset="-122"/>
                <a:ea typeface="黑体" panose="02010609060101010101" pitchFamily="2" charset="-122"/>
              </a:rPr>
              <a:t>新加坡发布</a:t>
            </a:r>
            <a:r>
              <a:rPr lang="en-GB" altLang="zh-CN" sz="1600" dirty="0">
                <a:latin typeface="黑体" panose="02010609060101010101" pitchFamily="2" charset="-122"/>
                <a:ea typeface="黑体" panose="02010609060101010101" pitchFamily="2" charset="-122"/>
              </a:rPr>
              <a:t>《</a:t>
            </a:r>
            <a:r>
              <a:rPr lang="zh-CN" altLang="en-GB" sz="1600" dirty="0">
                <a:latin typeface="黑体" panose="02010609060101010101" pitchFamily="2" charset="-122"/>
                <a:ea typeface="黑体" panose="02010609060101010101" pitchFamily="2" charset="-122"/>
              </a:rPr>
              <a:t>上市公司信息披露和公司治理守则</a:t>
            </a:r>
            <a:r>
              <a:rPr lang="en-GB" altLang="zh-CN" sz="1600" dirty="0">
                <a:latin typeface="黑体" panose="02010609060101010101" pitchFamily="2" charset="-122"/>
                <a:ea typeface="黑体" panose="02010609060101010101" pitchFamily="2" charset="-122"/>
              </a:rPr>
              <a:t>》</a:t>
            </a:r>
            <a:endParaRPr lang="en-GB" altLang="zh-CN" sz="1600" dirty="0">
              <a:latin typeface="黑体" panose="02010609060101010101" pitchFamily="2" charset="-122"/>
              <a:ea typeface="黑体" panose="02010609060101010101" pitchFamily="2" charset="-122"/>
            </a:endParaRPr>
          </a:p>
          <a:p>
            <a:pPr marL="1905" lvl="1" indent="379730" defTabSz="695325">
              <a:spcBef>
                <a:spcPct val="0"/>
              </a:spcBef>
              <a:buFontTx/>
              <a:buChar char="•"/>
            </a:pPr>
            <a:r>
              <a:rPr lang="en-GB" altLang="en-GB" sz="1600" dirty="0">
                <a:latin typeface="黑体" panose="02010609060101010101" pitchFamily="2" charset="-122"/>
                <a:ea typeface="黑体" panose="02010609060101010101" pitchFamily="2" charset="-122"/>
              </a:rPr>
              <a:t>2006</a:t>
            </a:r>
            <a:endParaRPr lang="en-GB" altLang="zh-CN" sz="1600" dirty="0">
              <a:latin typeface="黑体" panose="02010609060101010101" pitchFamily="2" charset="-122"/>
              <a:ea typeface="黑体" panose="02010609060101010101" pitchFamily="2" charset="-122"/>
            </a:endParaRPr>
          </a:p>
          <a:p>
            <a:pPr marL="382905" lvl="2" indent="360680" defTabSz="695325">
              <a:spcBef>
                <a:spcPct val="0"/>
              </a:spcBef>
              <a:buFont typeface="Arial Unicode MS" pitchFamily="34" charset="-122"/>
              <a:buChar char="-"/>
            </a:pPr>
            <a:r>
              <a:rPr lang="zh-CN" altLang="en-GB" sz="1600" dirty="0">
                <a:latin typeface="黑体" panose="02010609060101010101" pitchFamily="2" charset="-122"/>
                <a:ea typeface="黑体" panose="02010609060101010101" pitchFamily="2" charset="-122"/>
              </a:rPr>
              <a:t>欧盟发布</a:t>
            </a:r>
            <a:r>
              <a:rPr lang="en-GB" altLang="zh-CN" sz="1600" dirty="0">
                <a:latin typeface="黑体" panose="02010609060101010101" pitchFamily="2" charset="-122"/>
                <a:ea typeface="黑体" panose="02010609060101010101" pitchFamily="2" charset="-122"/>
              </a:rPr>
              <a:t>《</a:t>
            </a:r>
            <a:r>
              <a:rPr lang="zh-CN" altLang="en-GB" sz="1600" dirty="0">
                <a:latin typeface="黑体" panose="02010609060101010101" pitchFamily="2" charset="-122"/>
                <a:ea typeface="黑体" panose="02010609060101010101" pitchFamily="2" charset="-122"/>
              </a:rPr>
              <a:t>欧盟新公司法第八号指令</a:t>
            </a:r>
            <a:r>
              <a:rPr lang="en-GB" altLang="zh-CN" sz="1600" dirty="0">
                <a:latin typeface="黑体" panose="02010609060101010101" pitchFamily="2" charset="-122"/>
                <a:ea typeface="黑体" panose="02010609060101010101" pitchFamily="2" charset="-122"/>
              </a:rPr>
              <a:t>》</a:t>
            </a:r>
            <a:endParaRPr lang="en-GB" altLang="zh-CN" sz="1600" dirty="0">
              <a:latin typeface="黑体" panose="02010609060101010101" pitchFamily="2" charset="-122"/>
              <a:ea typeface="黑体" panose="02010609060101010101" pitchFamily="2" charset="-122"/>
            </a:endParaRPr>
          </a:p>
          <a:p>
            <a:pPr marL="382905" lvl="2" indent="360680" defTabSz="695325">
              <a:spcBef>
                <a:spcPct val="0"/>
              </a:spcBef>
              <a:buFont typeface="Arial Unicode MS" pitchFamily="34" charset="-122"/>
              <a:buChar char="-"/>
            </a:pPr>
            <a:r>
              <a:rPr lang="zh-CN" altLang="en-GB" sz="1600" dirty="0">
                <a:latin typeface="黑体" panose="02010609060101010101" pitchFamily="2" charset="-122"/>
                <a:ea typeface="黑体" panose="02010609060101010101" pitchFamily="2" charset="-122"/>
              </a:rPr>
              <a:t>日本发布</a:t>
            </a:r>
            <a:r>
              <a:rPr lang="en-US" altLang="zh-CN" sz="1600" dirty="0">
                <a:latin typeface="黑体" panose="02010609060101010101" pitchFamily="2" charset="-122"/>
                <a:ea typeface="黑体" panose="02010609060101010101" pitchFamily="2" charset="-122"/>
              </a:rPr>
              <a:t>《</a:t>
            </a:r>
            <a:r>
              <a:rPr lang="zh-CN" altLang="en-US" sz="1600" dirty="0">
                <a:latin typeface="黑体" panose="02010609060101010101" pitchFamily="2" charset="-122"/>
                <a:ea typeface="黑体" panose="02010609060101010101" pitchFamily="2" charset="-122"/>
              </a:rPr>
              <a:t>日本金融商品交易法</a:t>
            </a:r>
            <a:r>
              <a:rPr lang="en-US" altLang="zh-CN" sz="1600" dirty="0">
                <a:latin typeface="黑体" panose="02010609060101010101" pitchFamily="2" charset="-122"/>
                <a:ea typeface="黑体" panose="02010609060101010101" pitchFamily="2" charset="-122"/>
              </a:rPr>
              <a:t>》</a:t>
            </a:r>
            <a:endParaRPr lang="en-US" altLang="zh-CN" sz="1600" dirty="0">
              <a:latin typeface="黑体" panose="02010609060101010101" pitchFamily="2" charset="-122"/>
              <a:ea typeface="黑体" panose="02010609060101010101" pitchFamily="2" charset="-122"/>
            </a:endParaRPr>
          </a:p>
          <a:p>
            <a:pPr marL="1905" lvl="1" indent="379730" defTabSz="695325">
              <a:spcBef>
                <a:spcPct val="0"/>
              </a:spcBef>
              <a:buFontTx/>
              <a:buChar char="•"/>
            </a:pPr>
            <a:r>
              <a:rPr lang="en-US" altLang="zh-CN" sz="1600" dirty="0">
                <a:latin typeface="黑体" panose="02010609060101010101" pitchFamily="2" charset="-122"/>
                <a:ea typeface="黑体" panose="02010609060101010101" pitchFamily="2" charset="-122"/>
              </a:rPr>
              <a:t>2008</a:t>
            </a:r>
            <a:endParaRPr lang="en-US" altLang="zh-CN" sz="1600" dirty="0">
              <a:latin typeface="黑体" panose="02010609060101010101" pitchFamily="2" charset="-122"/>
              <a:ea typeface="黑体" panose="02010609060101010101" pitchFamily="2" charset="-122"/>
            </a:endParaRPr>
          </a:p>
          <a:p>
            <a:pPr marL="382905" lvl="2" indent="360680" defTabSz="695325">
              <a:spcBef>
                <a:spcPct val="0"/>
              </a:spcBef>
              <a:buFont typeface="Arial Unicode MS" pitchFamily="34" charset="-122"/>
              <a:buChar char="-"/>
            </a:pPr>
            <a:r>
              <a:rPr lang="zh-CN" altLang="en-GB" sz="1600" dirty="0">
                <a:latin typeface="黑体" panose="02010609060101010101" pitchFamily="2" charset="-122"/>
                <a:ea typeface="黑体" panose="02010609060101010101" pitchFamily="2" charset="-122"/>
              </a:rPr>
              <a:t>加拿大证券管理委员会 发布更新的</a:t>
            </a:r>
            <a:r>
              <a:rPr lang="en-GB" altLang="zh-CN" sz="1600" dirty="0">
                <a:latin typeface="黑体" panose="02010609060101010101" pitchFamily="2" charset="-122"/>
                <a:ea typeface="黑体" panose="02010609060101010101" pitchFamily="2" charset="-122"/>
              </a:rPr>
              <a:t>《NI</a:t>
            </a:r>
            <a:r>
              <a:rPr lang="zh-CN" altLang="en-GB" sz="1600" dirty="0">
                <a:latin typeface="黑体" panose="02010609060101010101" pitchFamily="2" charset="-122"/>
                <a:ea typeface="黑体" panose="02010609060101010101" pitchFamily="2" charset="-122"/>
              </a:rPr>
              <a:t> </a:t>
            </a:r>
            <a:r>
              <a:rPr lang="en-GB" altLang="zh-CN" sz="1600" dirty="0">
                <a:latin typeface="黑体" panose="02010609060101010101" pitchFamily="2" charset="-122"/>
                <a:ea typeface="黑体" panose="02010609060101010101" pitchFamily="2" charset="-122"/>
              </a:rPr>
              <a:t>52-109 》</a:t>
            </a:r>
            <a:endParaRPr lang="zh-CN" altLang="en-GB" sz="1600" dirty="0">
              <a:latin typeface="黑体" panose="02010609060101010101" pitchFamily="2" charset="-122"/>
              <a:ea typeface="黑体" panose="02010609060101010101" pitchFamily="2" charset="-122"/>
            </a:endParaRPr>
          </a:p>
        </p:txBody>
      </p:sp>
      <p:sp>
        <p:nvSpPr>
          <p:cNvPr id="50" name="Page Number"/>
          <p:cNvSpPr txBox="1"/>
          <p:nvPr>
            <p:custDataLst>
              <p:tags r:id="rId3"/>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15</a:t>
            </a:r>
            <a:endParaRPr lang="zh-CN" altLang="en-US" sz="1100" noProof="1">
              <a:latin typeface="+mn-lt"/>
            </a:endParaRPr>
          </a:p>
        </p:txBody>
      </p:sp>
      <p:sp>
        <p:nvSpPr>
          <p:cNvPr id="51" name="Section Footer"/>
          <p:cNvSpPr txBox="1"/>
          <p:nvPr>
            <p:custDataLst>
              <p:tags r:id="rId4"/>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2" name="Section Header"/>
          <p:cNvSpPr txBox="1"/>
          <p:nvPr>
            <p:custDataLst>
              <p:tags r:id="rId5"/>
            </p:custDataLst>
          </p:nvPr>
        </p:nvSpPr>
        <p:spPr>
          <a:xfrm>
            <a:off x="521208" y="813600"/>
            <a:ext cx="1308050"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2 – </a:t>
            </a:r>
            <a:r>
              <a:rPr lang="zh-CN" altLang="en-US" sz="1100" noProof="1">
                <a:latin typeface="+mn-lt"/>
                <a:ea typeface="Cambria Math" panose="02040503050406030204" pitchFamily="18" charset="0"/>
              </a:rPr>
              <a:t>内部控制</a:t>
            </a:r>
            <a:endParaRPr lang="zh-CN" altLang="en-US" sz="1100" noProof="1">
              <a:latin typeface="+mn-lt"/>
              <a:ea typeface="Cambria Math" panose="02040503050406030204"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中国的相关法律法规的发展</a:t>
            </a:r>
            <a:br>
              <a:rPr lang="zh-CN" altLang="en-US" dirty="0"/>
            </a:br>
            <a:endParaRPr lang="zh-CN" altLang="en-US" dirty="0"/>
          </a:p>
        </p:txBody>
      </p:sp>
      <p:sp>
        <p:nvSpPr>
          <p:cNvPr id="3" name="Content Placeholder 2"/>
          <p:cNvSpPr>
            <a:spLocks noGrp="1"/>
          </p:cNvSpPr>
          <p:nvPr>
            <p:ph sz="quarter" idx="15"/>
            <p:custDataLst>
              <p:tags r:id="rId2"/>
            </p:custDataLst>
          </p:nvPr>
        </p:nvSpPr>
        <p:spPr/>
        <p:txBody>
          <a:bodyPr/>
          <a:lstStyle/>
          <a:p>
            <a:pPr marL="1793875" lvl="1" indent="-1792605" defTabSz="695325">
              <a:spcBef>
                <a:spcPct val="0"/>
              </a:spcBef>
              <a:buNone/>
            </a:pPr>
            <a:r>
              <a:rPr lang="en-GB" altLang="zh-CN" sz="1800" dirty="0">
                <a:latin typeface="黑体" panose="02010609060101010101" pitchFamily="2" charset="-122"/>
                <a:ea typeface="黑体" panose="02010609060101010101" pitchFamily="2" charset="-122"/>
              </a:rPr>
              <a:t>2004</a:t>
            </a:r>
            <a:r>
              <a:rPr lang="zh-CN" altLang="en-GB" sz="1800" dirty="0">
                <a:latin typeface="黑体" panose="02010609060101010101" pitchFamily="2" charset="-122"/>
                <a:ea typeface="黑体" panose="02010609060101010101" pitchFamily="2" charset="-122"/>
              </a:rPr>
              <a:t>年</a:t>
            </a:r>
            <a:r>
              <a:rPr lang="en-GB" altLang="zh-CN" sz="1800" dirty="0">
                <a:latin typeface="黑体" panose="02010609060101010101" pitchFamily="2" charset="-122"/>
                <a:ea typeface="黑体" panose="02010609060101010101" pitchFamily="2" charset="-122"/>
              </a:rPr>
              <a:t>8</a:t>
            </a:r>
            <a:r>
              <a:rPr lang="zh-CN" altLang="en-GB" sz="1800" dirty="0">
                <a:latin typeface="黑体" panose="02010609060101010101" pitchFamily="2" charset="-122"/>
                <a:ea typeface="黑体" panose="02010609060101010101" pitchFamily="2" charset="-122"/>
              </a:rPr>
              <a:t>月	中国</a:t>
            </a:r>
            <a:r>
              <a:rPr lang="en-GB" altLang="zh-CN" sz="1800" dirty="0" err="1">
                <a:latin typeface="黑体" panose="02010609060101010101" pitchFamily="2" charset="-122"/>
                <a:ea typeface="黑体" panose="02010609060101010101" pitchFamily="2" charset="-122"/>
              </a:rPr>
              <a:t>国务院国有资产监督管理委员会</a:t>
            </a:r>
            <a:r>
              <a:rPr lang="zh-CN" altLang="en-GB" sz="1800" dirty="0">
                <a:latin typeface="黑体" panose="02010609060101010101" pitchFamily="2" charset="-122"/>
                <a:ea typeface="黑体" panose="02010609060101010101" pitchFamily="2" charset="-122"/>
              </a:rPr>
              <a:t>第八号令</a:t>
            </a:r>
            <a:r>
              <a:rPr lang="en-GB" altLang="zh-CN" sz="1800" dirty="0">
                <a:latin typeface="黑体" panose="02010609060101010101" pitchFamily="2" charset="-122"/>
                <a:ea typeface="黑体" panose="02010609060101010101" pitchFamily="2" charset="-122"/>
              </a:rPr>
              <a:t>《</a:t>
            </a:r>
            <a:r>
              <a:rPr lang="zh-CN" altLang="en-GB" sz="1800" dirty="0">
                <a:latin typeface="黑体" panose="02010609060101010101" pitchFamily="2" charset="-122"/>
                <a:ea typeface="黑体" panose="02010609060101010101" pitchFamily="2" charset="-122"/>
              </a:rPr>
              <a:t>中央企业内部审计管理暂行办法</a:t>
            </a:r>
            <a:r>
              <a:rPr lang="en-GB" altLang="zh-CN" sz="1800" dirty="0">
                <a:latin typeface="黑体" panose="02010609060101010101" pitchFamily="2" charset="-122"/>
                <a:ea typeface="黑体" panose="02010609060101010101" pitchFamily="2" charset="-122"/>
              </a:rPr>
              <a:t>》</a:t>
            </a:r>
            <a:endParaRPr lang="zh-CN" altLang="en-GB" sz="1800" dirty="0">
              <a:latin typeface="黑体" panose="02010609060101010101" pitchFamily="2" charset="-122"/>
              <a:ea typeface="黑体" panose="02010609060101010101" pitchFamily="2" charset="-122"/>
            </a:endParaRPr>
          </a:p>
          <a:p>
            <a:pPr marL="1793875" lvl="1" indent="-1792605" defTabSz="695325">
              <a:spcBef>
                <a:spcPct val="0"/>
              </a:spcBef>
              <a:buNone/>
            </a:pPr>
            <a:r>
              <a:rPr lang="en-US" altLang="zh-CN" sz="1800" dirty="0">
                <a:latin typeface="黑体" panose="02010609060101010101" pitchFamily="2" charset="-122"/>
                <a:ea typeface="黑体" panose="02010609060101010101" pitchFamily="2" charset="-122"/>
              </a:rPr>
              <a:t>2005</a:t>
            </a:r>
            <a:r>
              <a:rPr lang="zh-CN" altLang="en-US" sz="1800" dirty="0">
                <a:latin typeface="黑体" panose="02010609060101010101" pitchFamily="2" charset="-122"/>
                <a:ea typeface="黑体" panose="02010609060101010101" pitchFamily="2" charset="-122"/>
              </a:rPr>
              <a:t>年</a:t>
            </a:r>
            <a:r>
              <a:rPr lang="en-US" altLang="zh-CN" sz="1800" dirty="0">
                <a:latin typeface="黑体" panose="02010609060101010101" pitchFamily="2" charset="-122"/>
                <a:ea typeface="黑体" panose="02010609060101010101" pitchFamily="2" charset="-122"/>
              </a:rPr>
              <a:t>10</a:t>
            </a:r>
            <a:r>
              <a:rPr lang="zh-CN" altLang="en-US" sz="1800" dirty="0">
                <a:latin typeface="黑体" panose="02010609060101010101" pitchFamily="2" charset="-122"/>
                <a:ea typeface="黑体" panose="02010609060101010101" pitchFamily="2" charset="-122"/>
              </a:rPr>
              <a:t>月	中国国务院批转证监会关于提高上市公司质量意见的通知（国发</a:t>
            </a:r>
            <a:r>
              <a:rPr lang="en-US" altLang="zh-CN" sz="1800" dirty="0">
                <a:latin typeface="黑体" panose="02010609060101010101" pitchFamily="2" charset="-122"/>
                <a:ea typeface="黑体" panose="02010609060101010101" pitchFamily="2" charset="-122"/>
              </a:rPr>
              <a:t>[2005]34</a:t>
            </a:r>
            <a:r>
              <a:rPr lang="zh-CN" altLang="en-US" sz="1800" dirty="0">
                <a:latin typeface="黑体" panose="02010609060101010101" pitchFamily="2" charset="-122"/>
                <a:ea typeface="黑体" panose="02010609060101010101" pitchFamily="2" charset="-122"/>
              </a:rPr>
              <a:t>号）</a:t>
            </a:r>
            <a:endParaRPr lang="zh-CN" altLang="en-US" sz="1800" dirty="0">
              <a:latin typeface="黑体" panose="02010609060101010101" pitchFamily="2" charset="-122"/>
              <a:ea typeface="黑体" panose="02010609060101010101" pitchFamily="2" charset="-122"/>
            </a:endParaRPr>
          </a:p>
          <a:p>
            <a:pPr marL="1793875" lvl="1" indent="-1792605" defTabSz="695325">
              <a:spcBef>
                <a:spcPct val="0"/>
              </a:spcBef>
              <a:buNone/>
            </a:pPr>
            <a:r>
              <a:rPr lang="en-US" altLang="zh-CN" sz="1800" dirty="0">
                <a:latin typeface="黑体" panose="02010609060101010101" pitchFamily="2" charset="-122"/>
                <a:ea typeface="黑体" panose="02010609060101010101" pitchFamily="2" charset="-122"/>
              </a:rPr>
              <a:t>2006</a:t>
            </a:r>
            <a:r>
              <a:rPr lang="zh-CN" altLang="en-US" sz="1800" dirty="0">
                <a:latin typeface="黑体" panose="02010609060101010101" pitchFamily="2" charset="-122"/>
                <a:ea typeface="黑体" panose="02010609060101010101" pitchFamily="2" charset="-122"/>
              </a:rPr>
              <a:t>年</a:t>
            </a:r>
            <a:r>
              <a:rPr lang="en-US" altLang="zh-CN" sz="1800" dirty="0">
                <a:latin typeface="黑体" panose="02010609060101010101" pitchFamily="2" charset="-122"/>
                <a:ea typeface="黑体" panose="02010609060101010101" pitchFamily="2" charset="-122"/>
              </a:rPr>
              <a:t>5</a:t>
            </a:r>
            <a:r>
              <a:rPr lang="zh-CN" altLang="en-US" sz="1800" dirty="0">
                <a:latin typeface="黑体" panose="02010609060101010101" pitchFamily="2" charset="-122"/>
                <a:ea typeface="黑体" panose="02010609060101010101" pitchFamily="2" charset="-122"/>
              </a:rPr>
              <a:t>月	中国证券监督管理委员会令第</a:t>
            </a:r>
            <a:r>
              <a:rPr lang="en-US" altLang="zh-CN" sz="1800" dirty="0">
                <a:latin typeface="黑体" panose="02010609060101010101" pitchFamily="2" charset="-122"/>
                <a:ea typeface="黑体" panose="02010609060101010101" pitchFamily="2" charset="-122"/>
              </a:rPr>
              <a:t>32</a:t>
            </a:r>
            <a:r>
              <a:rPr lang="zh-CN" altLang="en-US" sz="1800" dirty="0">
                <a:latin typeface="黑体" panose="02010609060101010101" pitchFamily="2" charset="-122"/>
                <a:ea typeface="黑体" panose="02010609060101010101" pitchFamily="2" charset="-122"/>
              </a:rPr>
              <a:t>号</a:t>
            </a:r>
            <a:r>
              <a:rPr lang="en-US" altLang="zh-CN" sz="1800" dirty="0">
                <a:latin typeface="黑体" panose="02010609060101010101" pitchFamily="2" charset="-122"/>
                <a:ea typeface="黑体" panose="02010609060101010101" pitchFamily="2" charset="-122"/>
              </a:rPr>
              <a:t>《</a:t>
            </a:r>
            <a:r>
              <a:rPr lang="zh-CN" altLang="en-US" sz="1800" dirty="0">
                <a:latin typeface="黑体" panose="02010609060101010101" pitchFamily="2" charset="-122"/>
                <a:ea typeface="黑体" panose="02010609060101010101" pitchFamily="2" charset="-122"/>
              </a:rPr>
              <a:t>首次公开发行股票并上市管理办法</a:t>
            </a:r>
            <a:r>
              <a:rPr lang="en-US" altLang="zh-CN" sz="1800" dirty="0">
                <a:latin typeface="黑体" panose="02010609060101010101" pitchFamily="2" charset="-122"/>
                <a:ea typeface="黑体" panose="02010609060101010101" pitchFamily="2" charset="-122"/>
              </a:rPr>
              <a:t>》</a:t>
            </a:r>
            <a:endParaRPr lang="zh-CN" altLang="en-US" sz="1800" dirty="0">
              <a:latin typeface="黑体" panose="02010609060101010101" pitchFamily="2" charset="-122"/>
              <a:ea typeface="黑体" panose="02010609060101010101" pitchFamily="2" charset="-122"/>
            </a:endParaRPr>
          </a:p>
          <a:p>
            <a:pPr marL="1793875" lvl="1" indent="-1792605" defTabSz="695325">
              <a:spcBef>
                <a:spcPct val="0"/>
              </a:spcBef>
              <a:buNone/>
            </a:pPr>
            <a:r>
              <a:rPr lang="en-GB" altLang="zh-CN" sz="1800" dirty="0">
                <a:latin typeface="黑体" panose="02010609060101010101" pitchFamily="2" charset="-122"/>
                <a:ea typeface="黑体" panose="02010609060101010101" pitchFamily="2" charset="-122"/>
              </a:rPr>
              <a:t>2006年5月	中国证券监督管理委员会《公开发行证券的公司信息披露内容与格式准则第9号</a:t>
            </a:r>
            <a:r>
              <a:rPr lang="en-GB" altLang="zh-CN" sz="1800" dirty="0">
                <a:latin typeface="Arial" panose="020B0604020202020204"/>
                <a:ea typeface="黑体" panose="02010609060101010101" pitchFamily="2" charset="-122"/>
              </a:rPr>
              <a:t>——</a:t>
            </a:r>
            <a:r>
              <a:rPr lang="en-GB" altLang="zh-CN" sz="1800" dirty="0" err="1">
                <a:latin typeface="黑体" panose="02010609060101010101" pitchFamily="2" charset="-122"/>
                <a:ea typeface="黑体" panose="02010609060101010101" pitchFamily="2" charset="-122"/>
              </a:rPr>
              <a:t>首次公开发行股票并上市申请文件》等法规</a:t>
            </a:r>
            <a:endParaRPr lang="en-GB" altLang="zh-CN" sz="1800" dirty="0">
              <a:latin typeface="黑体" panose="02010609060101010101" pitchFamily="2" charset="-122"/>
              <a:ea typeface="黑体" panose="02010609060101010101" pitchFamily="2" charset="-122"/>
            </a:endParaRPr>
          </a:p>
          <a:p>
            <a:pPr marL="1793875" lvl="1" indent="-1792605" defTabSz="695325">
              <a:spcBef>
                <a:spcPct val="0"/>
              </a:spcBef>
              <a:buNone/>
            </a:pPr>
            <a:r>
              <a:rPr lang="en-GB" altLang="zh-CN" sz="1800" dirty="0">
                <a:latin typeface="黑体" panose="02010609060101010101" pitchFamily="2" charset="-122"/>
                <a:ea typeface="黑体" panose="02010609060101010101" pitchFamily="2" charset="-122"/>
              </a:rPr>
              <a:t>2006</a:t>
            </a:r>
            <a:r>
              <a:rPr lang="zh-CN" altLang="en-GB" sz="1800" dirty="0">
                <a:latin typeface="黑体" panose="02010609060101010101" pitchFamily="2" charset="-122"/>
                <a:ea typeface="黑体" panose="02010609060101010101" pitchFamily="2" charset="-122"/>
              </a:rPr>
              <a:t>年</a:t>
            </a:r>
            <a:r>
              <a:rPr lang="en-GB" altLang="zh-CN" sz="1800" dirty="0">
                <a:latin typeface="黑体" panose="02010609060101010101" pitchFamily="2" charset="-122"/>
                <a:ea typeface="黑体" panose="02010609060101010101" pitchFamily="2" charset="-122"/>
              </a:rPr>
              <a:t>6</a:t>
            </a:r>
            <a:r>
              <a:rPr lang="zh-CN" altLang="en-GB" sz="1800" dirty="0">
                <a:latin typeface="黑体" panose="02010609060101010101" pitchFamily="2" charset="-122"/>
                <a:ea typeface="黑体" panose="02010609060101010101" pitchFamily="2" charset="-122"/>
              </a:rPr>
              <a:t>月	上海证交所发布</a:t>
            </a:r>
            <a:r>
              <a:rPr lang="en-GB" altLang="zh-CN" sz="1800" dirty="0">
                <a:latin typeface="黑体" panose="02010609060101010101" pitchFamily="2" charset="-122"/>
                <a:ea typeface="黑体" panose="02010609060101010101" pitchFamily="2" charset="-122"/>
              </a:rPr>
              <a:t>《</a:t>
            </a:r>
            <a:r>
              <a:rPr lang="zh-CN" altLang="en-GB" sz="1800" dirty="0">
                <a:latin typeface="黑体" panose="02010609060101010101" pitchFamily="2" charset="-122"/>
                <a:ea typeface="黑体" panose="02010609060101010101" pitchFamily="2" charset="-122"/>
              </a:rPr>
              <a:t>上海证券交易所上市公司内部控制指引</a:t>
            </a:r>
            <a:r>
              <a:rPr lang="en-GB" altLang="zh-CN" sz="1800" dirty="0">
                <a:latin typeface="黑体" panose="02010609060101010101" pitchFamily="2" charset="-122"/>
                <a:ea typeface="黑体" panose="02010609060101010101" pitchFamily="2" charset="-122"/>
              </a:rPr>
              <a:t>》</a:t>
            </a:r>
            <a:endParaRPr lang="en-GB" altLang="zh-CN" sz="1800" dirty="0">
              <a:latin typeface="黑体" panose="02010609060101010101" pitchFamily="2" charset="-122"/>
              <a:ea typeface="黑体" panose="02010609060101010101" pitchFamily="2" charset="-122"/>
            </a:endParaRPr>
          </a:p>
          <a:p>
            <a:pPr marL="1793875" lvl="1" indent="-1792605" defTabSz="695325">
              <a:spcBef>
                <a:spcPct val="0"/>
              </a:spcBef>
              <a:buNone/>
            </a:pPr>
            <a:r>
              <a:rPr lang="en-GB" altLang="zh-CN" sz="1800" dirty="0">
                <a:latin typeface="黑体" panose="02010609060101010101" pitchFamily="2" charset="-122"/>
                <a:ea typeface="黑体" panose="02010609060101010101" pitchFamily="2" charset="-122"/>
              </a:rPr>
              <a:t>2006</a:t>
            </a:r>
            <a:r>
              <a:rPr lang="zh-CN" altLang="en-GB" sz="1800" dirty="0">
                <a:latin typeface="黑体" panose="02010609060101010101" pitchFamily="2" charset="-122"/>
                <a:ea typeface="黑体" panose="02010609060101010101" pitchFamily="2" charset="-122"/>
              </a:rPr>
              <a:t>年</a:t>
            </a:r>
            <a:r>
              <a:rPr lang="en-GB" altLang="zh-CN" sz="1800" dirty="0">
                <a:latin typeface="黑体" panose="02010609060101010101" pitchFamily="2" charset="-122"/>
                <a:ea typeface="黑体" panose="02010609060101010101" pitchFamily="2" charset="-122"/>
              </a:rPr>
              <a:t>6</a:t>
            </a:r>
            <a:r>
              <a:rPr lang="zh-CN" altLang="en-GB" sz="1800" dirty="0">
                <a:latin typeface="黑体" panose="02010609060101010101" pitchFamily="2" charset="-122"/>
                <a:ea typeface="黑体" panose="02010609060101010101" pitchFamily="2" charset="-122"/>
              </a:rPr>
              <a:t>月	国务院国有资产监督管理委员会发布国资发改革</a:t>
            </a:r>
            <a:r>
              <a:rPr lang="en-GB" altLang="zh-CN" sz="1800" dirty="0">
                <a:latin typeface="黑体" panose="02010609060101010101" pitchFamily="2" charset="-122"/>
                <a:ea typeface="黑体" panose="02010609060101010101" pitchFamily="2" charset="-122"/>
              </a:rPr>
              <a:t>[2006]108</a:t>
            </a:r>
            <a:r>
              <a:rPr lang="zh-CN" altLang="en-GB" sz="1800" dirty="0">
                <a:latin typeface="黑体" panose="02010609060101010101" pitchFamily="2" charset="-122"/>
                <a:ea typeface="黑体" panose="02010609060101010101" pitchFamily="2" charset="-122"/>
              </a:rPr>
              <a:t>号</a:t>
            </a:r>
            <a:r>
              <a:rPr lang="en-GB" altLang="zh-CN" sz="1800" dirty="0">
                <a:latin typeface="黑体" panose="02010609060101010101" pitchFamily="2" charset="-122"/>
                <a:ea typeface="黑体" panose="02010609060101010101" pitchFamily="2" charset="-122"/>
              </a:rPr>
              <a:t>《</a:t>
            </a:r>
            <a:r>
              <a:rPr lang="en-GB" altLang="zh-CN" sz="1800" dirty="0" err="1">
                <a:latin typeface="黑体" panose="02010609060101010101" pitchFamily="2" charset="-122"/>
                <a:ea typeface="黑体" panose="02010609060101010101" pitchFamily="2" charset="-122"/>
              </a:rPr>
              <a:t>中央企业全面风险管理指引</a:t>
            </a:r>
            <a:r>
              <a:rPr lang="en-GB" altLang="zh-CN" sz="1800" dirty="0">
                <a:latin typeface="黑体" panose="02010609060101010101" pitchFamily="2" charset="-122"/>
                <a:ea typeface="黑体" panose="02010609060101010101" pitchFamily="2" charset="-122"/>
              </a:rPr>
              <a:t>》</a:t>
            </a:r>
            <a:endParaRPr lang="en-GB" altLang="zh-CN" sz="1800" dirty="0">
              <a:latin typeface="黑体" panose="02010609060101010101" pitchFamily="2" charset="-122"/>
              <a:ea typeface="黑体" panose="02010609060101010101" pitchFamily="2" charset="-122"/>
            </a:endParaRPr>
          </a:p>
          <a:p>
            <a:endParaRPr lang="zh-CN" altLang="en-US" sz="1800" dirty="0"/>
          </a:p>
        </p:txBody>
      </p:sp>
      <p:sp>
        <p:nvSpPr>
          <p:cNvPr id="50" name="Page Number"/>
          <p:cNvSpPr txBox="1"/>
          <p:nvPr>
            <p:custDataLst>
              <p:tags r:id="rId3"/>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16</a:t>
            </a:r>
            <a:endParaRPr lang="zh-CN" altLang="en-US" sz="1100" noProof="1">
              <a:latin typeface="+mn-lt"/>
            </a:endParaRPr>
          </a:p>
        </p:txBody>
      </p:sp>
      <p:sp>
        <p:nvSpPr>
          <p:cNvPr id="51" name="Section Footer"/>
          <p:cNvSpPr txBox="1"/>
          <p:nvPr>
            <p:custDataLst>
              <p:tags r:id="rId4"/>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2" name="Section Header"/>
          <p:cNvSpPr txBox="1"/>
          <p:nvPr>
            <p:custDataLst>
              <p:tags r:id="rId5"/>
            </p:custDataLst>
          </p:nvPr>
        </p:nvSpPr>
        <p:spPr>
          <a:xfrm>
            <a:off x="521208" y="813600"/>
            <a:ext cx="1308050"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2 – </a:t>
            </a:r>
            <a:r>
              <a:rPr lang="zh-CN" altLang="en-US" sz="1100" noProof="1">
                <a:latin typeface="+mn-lt"/>
                <a:ea typeface="Cambria Math" panose="02040503050406030204" pitchFamily="18" charset="0"/>
              </a:rPr>
              <a:t>内部控制</a:t>
            </a:r>
            <a:endParaRPr lang="zh-CN" altLang="en-US" sz="1100" noProof="1">
              <a:latin typeface="+mn-lt"/>
              <a:ea typeface="Cambria Math" panose="020405030504060302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中国的相关法律法规的发展（续）</a:t>
            </a:r>
            <a:br>
              <a:rPr lang="zh-CN" altLang="en-US" dirty="0"/>
            </a:br>
            <a:endParaRPr lang="zh-CN" altLang="en-US" dirty="0"/>
          </a:p>
        </p:txBody>
      </p:sp>
      <p:sp>
        <p:nvSpPr>
          <p:cNvPr id="3" name="Content Placeholder 2"/>
          <p:cNvSpPr>
            <a:spLocks noGrp="1"/>
          </p:cNvSpPr>
          <p:nvPr>
            <p:ph sz="quarter" idx="15"/>
            <p:custDataLst>
              <p:tags r:id="rId2"/>
            </p:custDataLst>
          </p:nvPr>
        </p:nvSpPr>
        <p:spPr/>
        <p:txBody>
          <a:bodyPr/>
          <a:lstStyle/>
          <a:p>
            <a:pPr marL="1793875" lvl="1" indent="-1792605" defTabSz="695325">
              <a:spcBef>
                <a:spcPct val="0"/>
              </a:spcBef>
              <a:buNone/>
            </a:pPr>
            <a:r>
              <a:rPr lang="en-US" altLang="zh-CN" sz="1800" dirty="0">
                <a:latin typeface="黑体" panose="02010609060101010101" pitchFamily="2" charset="-122"/>
                <a:ea typeface="黑体" panose="02010609060101010101" pitchFamily="2" charset="-122"/>
              </a:rPr>
              <a:t>2006</a:t>
            </a:r>
            <a:r>
              <a:rPr lang="zh-CN" altLang="en-GB" sz="1800" dirty="0">
                <a:latin typeface="黑体" panose="02010609060101010101" pitchFamily="2" charset="-122"/>
                <a:ea typeface="黑体" panose="02010609060101010101" pitchFamily="2" charset="-122"/>
              </a:rPr>
              <a:t>年</a:t>
            </a:r>
            <a:r>
              <a:rPr lang="en-US" altLang="zh-CN" sz="1800" dirty="0">
                <a:latin typeface="黑体" panose="02010609060101010101" pitchFamily="2" charset="-122"/>
                <a:ea typeface="黑体" panose="02010609060101010101" pitchFamily="2" charset="-122"/>
              </a:rPr>
              <a:t>7</a:t>
            </a:r>
            <a:r>
              <a:rPr lang="zh-CN" altLang="en-GB" sz="1800" dirty="0">
                <a:latin typeface="黑体" panose="02010609060101010101" pitchFamily="2" charset="-122"/>
                <a:ea typeface="黑体" panose="02010609060101010101" pitchFamily="2" charset="-122"/>
              </a:rPr>
              <a:t>月</a:t>
            </a:r>
            <a:r>
              <a:rPr lang="en-US" altLang="zh-CN" sz="1800" dirty="0">
                <a:latin typeface="黑体" panose="02010609060101010101" pitchFamily="2" charset="-122"/>
                <a:ea typeface="黑体" panose="02010609060101010101" pitchFamily="2" charset="-122"/>
              </a:rPr>
              <a:t>	</a:t>
            </a:r>
            <a:r>
              <a:rPr lang="zh-CN" altLang="en-GB" sz="1800" dirty="0">
                <a:latin typeface="黑体" panose="02010609060101010101" pitchFamily="2" charset="-122"/>
                <a:ea typeface="黑体" panose="02010609060101010101" pitchFamily="2" charset="-122"/>
              </a:rPr>
              <a:t>财政部发起成立企业内部控制标准委员会（财会</a:t>
            </a:r>
            <a:r>
              <a:rPr lang="en-GB" altLang="zh-CN" sz="1800" dirty="0">
                <a:latin typeface="黑体" panose="02010609060101010101" pitchFamily="2" charset="-122"/>
                <a:ea typeface="黑体" panose="02010609060101010101" pitchFamily="2" charset="-122"/>
              </a:rPr>
              <a:t>[2006]11</a:t>
            </a:r>
            <a:r>
              <a:rPr lang="zh-CN" altLang="en-GB" sz="1800" dirty="0">
                <a:latin typeface="黑体" panose="02010609060101010101" pitchFamily="2" charset="-122"/>
                <a:ea typeface="黑体" panose="02010609060101010101" pitchFamily="2" charset="-122"/>
              </a:rPr>
              <a:t>号）</a:t>
            </a:r>
            <a:endParaRPr lang="en-GB" altLang="zh-CN" sz="1800" dirty="0">
              <a:latin typeface="黑体" panose="02010609060101010101" pitchFamily="2" charset="-122"/>
              <a:ea typeface="黑体" panose="02010609060101010101" pitchFamily="2" charset="-122"/>
            </a:endParaRPr>
          </a:p>
          <a:p>
            <a:pPr marL="1793875" lvl="1" indent="-1792605" defTabSz="695325">
              <a:spcBef>
                <a:spcPct val="0"/>
              </a:spcBef>
              <a:buNone/>
            </a:pPr>
            <a:r>
              <a:rPr lang="en-GB" altLang="zh-CN" sz="1800" dirty="0">
                <a:latin typeface="黑体" panose="02010609060101010101" pitchFamily="2" charset="-122"/>
                <a:ea typeface="黑体" panose="02010609060101010101" pitchFamily="2" charset="-122"/>
              </a:rPr>
              <a:t>2006</a:t>
            </a:r>
            <a:r>
              <a:rPr lang="zh-CN" altLang="en-GB" sz="1800" dirty="0">
                <a:latin typeface="黑体" panose="02010609060101010101" pitchFamily="2" charset="-122"/>
                <a:ea typeface="黑体" panose="02010609060101010101" pitchFamily="2" charset="-122"/>
              </a:rPr>
              <a:t>年</a:t>
            </a:r>
            <a:r>
              <a:rPr lang="en-GB" altLang="zh-CN" sz="1800" dirty="0">
                <a:latin typeface="黑体" panose="02010609060101010101" pitchFamily="2" charset="-122"/>
                <a:ea typeface="黑体" panose="02010609060101010101" pitchFamily="2" charset="-122"/>
              </a:rPr>
              <a:t>9</a:t>
            </a:r>
            <a:r>
              <a:rPr lang="zh-CN" altLang="en-GB" sz="1800" dirty="0">
                <a:latin typeface="黑体" panose="02010609060101010101" pitchFamily="2" charset="-122"/>
                <a:ea typeface="黑体" panose="02010609060101010101" pitchFamily="2" charset="-122"/>
              </a:rPr>
              <a:t>月	深圳证交所发布</a:t>
            </a:r>
            <a:r>
              <a:rPr lang="en-GB" altLang="zh-CN" sz="1800" dirty="0">
                <a:latin typeface="黑体" panose="02010609060101010101" pitchFamily="2" charset="-122"/>
                <a:ea typeface="黑体" panose="02010609060101010101" pitchFamily="2" charset="-122"/>
              </a:rPr>
              <a:t>《</a:t>
            </a:r>
            <a:r>
              <a:rPr lang="zh-CN" altLang="zh-CN" sz="1800" dirty="0">
                <a:latin typeface="黑体" panose="02010609060101010101" pitchFamily="2" charset="-122"/>
                <a:ea typeface="黑体" panose="02010609060101010101" pitchFamily="2" charset="-122"/>
              </a:rPr>
              <a:t>深圳证券交易所上市公司内部控制指引</a:t>
            </a:r>
            <a:r>
              <a:rPr lang="en-GB" altLang="zh-CN" sz="1800" dirty="0">
                <a:latin typeface="黑体" panose="02010609060101010101" pitchFamily="2" charset="-122"/>
                <a:ea typeface="黑体" panose="02010609060101010101" pitchFamily="2" charset="-122"/>
              </a:rPr>
              <a:t>》</a:t>
            </a:r>
            <a:endParaRPr lang="en-GB" altLang="zh-CN" sz="1800" dirty="0">
              <a:latin typeface="黑体" panose="02010609060101010101" pitchFamily="2" charset="-122"/>
              <a:ea typeface="黑体" panose="02010609060101010101" pitchFamily="2" charset="-122"/>
            </a:endParaRPr>
          </a:p>
          <a:p>
            <a:pPr marL="1793875" lvl="1" indent="-1792605" defTabSz="695325">
              <a:spcBef>
                <a:spcPct val="0"/>
              </a:spcBef>
              <a:buNone/>
            </a:pPr>
            <a:r>
              <a:rPr lang="en-US" altLang="zh-CN" sz="1800" dirty="0">
                <a:latin typeface="黑体" panose="02010609060101010101" pitchFamily="2" charset="-122"/>
                <a:ea typeface="黑体" panose="02010609060101010101" pitchFamily="2" charset="-122"/>
              </a:rPr>
              <a:t>2007</a:t>
            </a:r>
            <a:r>
              <a:rPr lang="zh-CN" altLang="zh-CN" sz="1800" dirty="0">
                <a:latin typeface="黑体" panose="02010609060101010101" pitchFamily="2" charset="-122"/>
                <a:ea typeface="黑体" panose="02010609060101010101" pitchFamily="2" charset="-122"/>
              </a:rPr>
              <a:t>年</a:t>
            </a:r>
            <a:r>
              <a:rPr lang="en-US" altLang="zh-CN" sz="1800" dirty="0">
                <a:latin typeface="黑体" panose="02010609060101010101" pitchFamily="2" charset="-122"/>
                <a:ea typeface="黑体" panose="02010609060101010101" pitchFamily="2" charset="-122"/>
              </a:rPr>
              <a:t>2</a:t>
            </a:r>
            <a:r>
              <a:rPr lang="zh-CN" altLang="zh-CN" sz="1800" dirty="0">
                <a:latin typeface="黑体" panose="02010609060101010101" pitchFamily="2" charset="-122"/>
                <a:ea typeface="黑体" panose="02010609060101010101" pitchFamily="2" charset="-122"/>
              </a:rPr>
              <a:t>月</a:t>
            </a:r>
            <a:r>
              <a:rPr lang="zh-CN" altLang="en-US" sz="1800" dirty="0">
                <a:latin typeface="黑体" panose="02010609060101010101" pitchFamily="2" charset="-122"/>
                <a:ea typeface="黑体" panose="02010609060101010101" pitchFamily="2" charset="-122"/>
              </a:rPr>
              <a:t>	</a:t>
            </a:r>
            <a:r>
              <a:rPr lang="zh-CN" altLang="en-GB" sz="1800" dirty="0">
                <a:latin typeface="黑体" panose="02010609060101010101" pitchFamily="2" charset="-122"/>
                <a:ea typeface="黑体" panose="02010609060101010101" pitchFamily="2" charset="-122"/>
              </a:rPr>
              <a:t>全国工商联出台</a:t>
            </a:r>
            <a:r>
              <a:rPr lang="en-GB" altLang="zh-CN" sz="1800" dirty="0">
                <a:latin typeface="黑体" panose="02010609060101010101" pitchFamily="2" charset="-122"/>
                <a:ea typeface="黑体" panose="02010609060101010101" pitchFamily="2" charset="-122"/>
              </a:rPr>
              <a:t>《</a:t>
            </a:r>
            <a:r>
              <a:rPr lang="zh-CN" altLang="en-GB" sz="1800" dirty="0">
                <a:latin typeface="黑体" panose="02010609060101010101" pitchFamily="2" charset="-122"/>
                <a:ea typeface="黑体" panose="02010609060101010101" pitchFamily="2" charset="-122"/>
              </a:rPr>
              <a:t>关于指导民营企业加强危机管理工作的若干意见</a:t>
            </a:r>
            <a:r>
              <a:rPr lang="en-GB" altLang="zh-CN" sz="1800" dirty="0">
                <a:latin typeface="黑体" panose="02010609060101010101" pitchFamily="2" charset="-122"/>
                <a:ea typeface="黑体" panose="02010609060101010101" pitchFamily="2" charset="-122"/>
              </a:rPr>
              <a:t>》</a:t>
            </a:r>
            <a:r>
              <a:rPr lang="zh-CN" altLang="en-GB" sz="1800" dirty="0">
                <a:latin typeface="黑体" panose="02010609060101010101" pitchFamily="2" charset="-122"/>
                <a:ea typeface="黑体" panose="02010609060101010101" pitchFamily="2" charset="-122"/>
              </a:rPr>
              <a:t>，旨在指导民营企业加强危机管理、建立现代企业制度</a:t>
            </a:r>
            <a:endParaRPr lang="zh-CN" altLang="en-GB" sz="1800" dirty="0">
              <a:latin typeface="黑体" panose="02010609060101010101" pitchFamily="2" charset="-122"/>
              <a:ea typeface="黑体" panose="02010609060101010101" pitchFamily="2" charset="-122"/>
            </a:endParaRPr>
          </a:p>
          <a:p>
            <a:pPr marL="1793875" lvl="1" indent="-1792605" defTabSz="695325">
              <a:spcBef>
                <a:spcPct val="0"/>
              </a:spcBef>
              <a:buNone/>
            </a:pPr>
            <a:r>
              <a:rPr lang="en-GB" altLang="zh-CN" sz="1800" dirty="0">
                <a:latin typeface="黑体" panose="02010609060101010101" pitchFamily="2" charset="-122"/>
                <a:ea typeface="黑体" panose="02010609060101010101" pitchFamily="2" charset="-122"/>
              </a:rPr>
              <a:t>2007</a:t>
            </a:r>
            <a:r>
              <a:rPr lang="zh-CN" altLang="en-GB" sz="1800" dirty="0">
                <a:latin typeface="黑体" panose="02010609060101010101" pitchFamily="2" charset="-122"/>
                <a:ea typeface="黑体" panose="02010609060101010101" pitchFamily="2" charset="-122"/>
              </a:rPr>
              <a:t>年</a:t>
            </a:r>
            <a:r>
              <a:rPr lang="en-GB" altLang="zh-CN" sz="1800" dirty="0">
                <a:latin typeface="黑体" panose="02010609060101010101" pitchFamily="2" charset="-122"/>
                <a:ea typeface="黑体" panose="02010609060101010101" pitchFamily="2" charset="-122"/>
              </a:rPr>
              <a:t>3</a:t>
            </a:r>
            <a:r>
              <a:rPr lang="zh-CN" altLang="en-GB" sz="1800" dirty="0">
                <a:latin typeface="黑体" panose="02010609060101010101" pitchFamily="2" charset="-122"/>
                <a:ea typeface="黑体" panose="02010609060101010101" pitchFamily="2" charset="-122"/>
              </a:rPr>
              <a:t>月	财政部公布</a:t>
            </a:r>
            <a:r>
              <a:rPr lang="en-GB" altLang="zh-CN" sz="1800" dirty="0">
                <a:latin typeface="黑体" panose="02010609060101010101" pitchFamily="2" charset="-122"/>
                <a:ea typeface="黑体" panose="02010609060101010101" pitchFamily="2" charset="-122"/>
              </a:rPr>
              <a:t>《</a:t>
            </a:r>
            <a:r>
              <a:rPr lang="zh-CN" altLang="en-GB" sz="1800" dirty="0">
                <a:latin typeface="黑体" panose="02010609060101010101" pitchFamily="2" charset="-122"/>
                <a:ea typeface="黑体" panose="02010609060101010101" pitchFamily="2" charset="-122"/>
              </a:rPr>
              <a:t>企业内部控制规范</a:t>
            </a:r>
            <a:r>
              <a:rPr lang="en-GB" altLang="zh-CN" sz="1800" dirty="0">
                <a:latin typeface="Arial" panose="020B0604020202020204"/>
                <a:ea typeface="黑体" panose="02010609060101010101" pitchFamily="2" charset="-122"/>
              </a:rPr>
              <a:t>——</a:t>
            </a:r>
            <a:r>
              <a:rPr lang="zh-CN" altLang="en-GB" sz="1800" dirty="0">
                <a:latin typeface="黑体" panose="02010609060101010101" pitchFamily="2" charset="-122"/>
                <a:ea typeface="黑体" panose="02010609060101010101" pitchFamily="2" charset="-122"/>
              </a:rPr>
              <a:t>基本规范</a:t>
            </a:r>
            <a:r>
              <a:rPr lang="en-GB" altLang="zh-CN" sz="1800" dirty="0">
                <a:latin typeface="黑体" panose="02010609060101010101" pitchFamily="2" charset="-122"/>
                <a:ea typeface="黑体" panose="02010609060101010101" pitchFamily="2" charset="-122"/>
              </a:rPr>
              <a:t>》</a:t>
            </a:r>
            <a:r>
              <a:rPr lang="zh-CN" altLang="en-GB" sz="1800" dirty="0">
                <a:latin typeface="黑体" panose="02010609060101010101" pitchFamily="2" charset="-122"/>
                <a:ea typeface="黑体" panose="02010609060101010101" pitchFamily="2" charset="-122"/>
              </a:rPr>
              <a:t>和十七个具体规范的征求意见稿</a:t>
            </a:r>
            <a:endParaRPr lang="zh-CN" altLang="en-GB" sz="1800" dirty="0">
              <a:latin typeface="黑体" panose="02010609060101010101" pitchFamily="2" charset="-122"/>
              <a:ea typeface="黑体" panose="02010609060101010101" pitchFamily="2" charset="-122"/>
            </a:endParaRPr>
          </a:p>
          <a:p>
            <a:pPr marL="1793875" lvl="1" indent="-1792605" defTabSz="695325">
              <a:spcBef>
                <a:spcPct val="0"/>
              </a:spcBef>
              <a:buNone/>
            </a:pPr>
            <a:r>
              <a:rPr lang="en-GB" altLang="zh-CN" sz="1800" dirty="0">
                <a:latin typeface="黑体" panose="02010609060101010101" pitchFamily="2" charset="-122"/>
                <a:ea typeface="黑体" panose="02010609060101010101" pitchFamily="2" charset="-122"/>
              </a:rPr>
              <a:t>2007</a:t>
            </a:r>
            <a:r>
              <a:rPr lang="zh-CN" altLang="en-GB" sz="1800" dirty="0">
                <a:latin typeface="黑体" panose="02010609060101010101" pitchFamily="2" charset="-122"/>
                <a:ea typeface="黑体" panose="02010609060101010101" pitchFamily="2" charset="-122"/>
              </a:rPr>
              <a:t>年</a:t>
            </a:r>
            <a:r>
              <a:rPr lang="en-GB" altLang="zh-CN" sz="1800" dirty="0">
                <a:latin typeface="黑体" panose="02010609060101010101" pitchFamily="2" charset="-122"/>
                <a:ea typeface="黑体" panose="02010609060101010101" pitchFamily="2" charset="-122"/>
              </a:rPr>
              <a:t>3</a:t>
            </a:r>
            <a:r>
              <a:rPr lang="zh-CN" altLang="en-GB" sz="1800" dirty="0">
                <a:latin typeface="黑体" panose="02010609060101010101" pitchFamily="2" charset="-122"/>
                <a:ea typeface="黑体" panose="02010609060101010101" pitchFamily="2" charset="-122"/>
              </a:rPr>
              <a:t>月	中国证券监督管理委员会发布证监公司字</a:t>
            </a:r>
            <a:r>
              <a:rPr lang="en-GB" altLang="zh-CN" sz="1800" dirty="0">
                <a:latin typeface="黑体" panose="02010609060101010101" pitchFamily="2" charset="-122"/>
                <a:ea typeface="黑体" panose="02010609060101010101" pitchFamily="2" charset="-122"/>
              </a:rPr>
              <a:t>[2007]28</a:t>
            </a:r>
            <a:r>
              <a:rPr lang="zh-CN" altLang="en-GB" sz="1800" dirty="0">
                <a:latin typeface="黑体" panose="02010609060101010101" pitchFamily="2" charset="-122"/>
                <a:ea typeface="黑体" panose="02010609060101010101" pitchFamily="2" charset="-122"/>
              </a:rPr>
              <a:t>号</a:t>
            </a:r>
            <a:r>
              <a:rPr lang="en-GB" altLang="zh-CN" sz="1800" dirty="0">
                <a:latin typeface="黑体" panose="02010609060101010101" pitchFamily="2" charset="-122"/>
                <a:ea typeface="黑体" panose="02010609060101010101" pitchFamily="2" charset="-122"/>
              </a:rPr>
              <a:t>《</a:t>
            </a:r>
            <a:r>
              <a:rPr lang="zh-CN" altLang="en-GB" sz="1800" dirty="0">
                <a:latin typeface="黑体" panose="02010609060101010101" pitchFamily="2" charset="-122"/>
                <a:ea typeface="黑体" panose="02010609060101010101" pitchFamily="2" charset="-122"/>
              </a:rPr>
              <a:t>关于开展加强上市公司治理专项活动有关事项的通知</a:t>
            </a:r>
            <a:r>
              <a:rPr lang="en-GB" altLang="zh-CN" sz="1800" dirty="0">
                <a:latin typeface="黑体" panose="02010609060101010101" pitchFamily="2" charset="-122"/>
                <a:ea typeface="黑体" panose="02010609060101010101" pitchFamily="2" charset="-122"/>
              </a:rPr>
              <a:t>》</a:t>
            </a:r>
            <a:endParaRPr lang="en-GB" altLang="zh-CN" sz="1800" dirty="0">
              <a:latin typeface="黑体" panose="02010609060101010101" pitchFamily="2" charset="-122"/>
              <a:ea typeface="黑体" panose="02010609060101010101" pitchFamily="2" charset="-122"/>
            </a:endParaRPr>
          </a:p>
          <a:p>
            <a:pPr marL="1793875" lvl="1" indent="-1792605" defTabSz="695325">
              <a:spcBef>
                <a:spcPct val="0"/>
              </a:spcBef>
              <a:buNone/>
            </a:pPr>
            <a:r>
              <a:rPr lang="en-GB" altLang="zh-CN" sz="1800" b="1" dirty="0">
                <a:latin typeface="黑体" panose="02010609060101010101" pitchFamily="2" charset="-122"/>
                <a:ea typeface="黑体" panose="02010609060101010101" pitchFamily="2" charset="-122"/>
              </a:rPr>
              <a:t>2008</a:t>
            </a:r>
            <a:r>
              <a:rPr lang="zh-CN" altLang="en-GB" sz="1800" b="1" dirty="0">
                <a:latin typeface="黑体" panose="02010609060101010101" pitchFamily="2" charset="-122"/>
                <a:ea typeface="黑体" panose="02010609060101010101" pitchFamily="2" charset="-122"/>
              </a:rPr>
              <a:t>年</a:t>
            </a:r>
            <a:r>
              <a:rPr lang="en-GB" altLang="zh-CN" sz="1800" b="1" dirty="0">
                <a:latin typeface="黑体" panose="02010609060101010101" pitchFamily="2" charset="-122"/>
                <a:ea typeface="黑体" panose="02010609060101010101" pitchFamily="2" charset="-122"/>
              </a:rPr>
              <a:t>6</a:t>
            </a:r>
            <a:r>
              <a:rPr lang="zh-CN" altLang="en-GB" sz="1800" b="1" dirty="0">
                <a:latin typeface="黑体" panose="02010609060101010101" pitchFamily="2" charset="-122"/>
                <a:ea typeface="黑体" panose="02010609060101010101" pitchFamily="2" charset="-122"/>
              </a:rPr>
              <a:t>月	财政部会同证监会、审计署、银监会和保监会制定和发布</a:t>
            </a:r>
            <a:r>
              <a:rPr lang="zh-CN" altLang="zh-CN" sz="1800" b="1" dirty="0">
                <a:latin typeface="黑体" panose="02010609060101010101" pitchFamily="2" charset="-122"/>
                <a:ea typeface="黑体" panose="02010609060101010101" pitchFamily="2" charset="-122"/>
              </a:rPr>
              <a:t>《企业内部控制基本规范》</a:t>
            </a:r>
            <a:r>
              <a:rPr lang="zh-CN" altLang="en-US" sz="1800" b="1" dirty="0">
                <a:latin typeface="黑体" panose="02010609060101010101" pitchFamily="2" charset="-122"/>
                <a:ea typeface="黑体" panose="02010609060101010101" pitchFamily="2" charset="-122"/>
              </a:rPr>
              <a:t>，以及</a:t>
            </a:r>
            <a:r>
              <a:rPr lang="en-GB" altLang="zh-CN" sz="1800" b="1" dirty="0">
                <a:latin typeface="黑体" panose="02010609060101010101" pitchFamily="2" charset="-122"/>
                <a:ea typeface="黑体" panose="02010609060101010101" pitchFamily="2" charset="-122"/>
              </a:rPr>
              <a:t>《</a:t>
            </a:r>
            <a:r>
              <a:rPr lang="zh-CN" altLang="en-US" sz="1800" b="1" dirty="0">
                <a:latin typeface="黑体" panose="02010609060101010101" pitchFamily="2" charset="-122"/>
                <a:ea typeface="黑体" panose="02010609060101010101" pitchFamily="2" charset="-122"/>
              </a:rPr>
              <a:t>关于征求</a:t>
            </a:r>
            <a:r>
              <a:rPr lang="en-US" altLang="zh-CN" sz="1800" b="1" dirty="0">
                <a:latin typeface="黑体" panose="02010609060101010101" pitchFamily="2" charset="-122"/>
                <a:ea typeface="黑体" panose="02010609060101010101" pitchFamily="2" charset="-122"/>
              </a:rPr>
              <a:t>《</a:t>
            </a:r>
            <a:r>
              <a:rPr lang="zh-CN" altLang="en-US" sz="1800" b="1" dirty="0">
                <a:latin typeface="黑体" panose="02010609060101010101" pitchFamily="2" charset="-122"/>
                <a:ea typeface="黑体" panose="02010609060101010101" pitchFamily="2" charset="-122"/>
              </a:rPr>
              <a:t>企业内部控制评价指引</a:t>
            </a:r>
            <a:r>
              <a:rPr lang="en-US" altLang="zh-CN" sz="1800" b="1" dirty="0">
                <a:latin typeface="黑体" panose="02010609060101010101" pitchFamily="2" charset="-122"/>
                <a:ea typeface="黑体" panose="02010609060101010101" pitchFamily="2" charset="-122"/>
              </a:rPr>
              <a:t>》《</a:t>
            </a:r>
            <a:r>
              <a:rPr lang="zh-CN" altLang="en-US" sz="1800" b="1" dirty="0">
                <a:latin typeface="黑体" panose="02010609060101010101" pitchFamily="2" charset="-122"/>
                <a:ea typeface="黑体" panose="02010609060101010101" pitchFamily="2" charset="-122"/>
              </a:rPr>
              <a:t>企业内部控制应用指引</a:t>
            </a:r>
            <a:r>
              <a:rPr lang="en-US" altLang="zh-CN" sz="1800" b="1" dirty="0">
                <a:latin typeface="黑体" panose="02010609060101010101" pitchFamily="2" charset="-122"/>
                <a:ea typeface="黑体" panose="02010609060101010101" pitchFamily="2" charset="-122"/>
              </a:rPr>
              <a:t>》</a:t>
            </a:r>
            <a:r>
              <a:rPr lang="zh-CN" altLang="en-US" sz="1800" b="1" dirty="0">
                <a:latin typeface="黑体" panose="02010609060101010101" pitchFamily="2" charset="-122"/>
                <a:ea typeface="黑体" panose="02010609060101010101" pitchFamily="2" charset="-122"/>
              </a:rPr>
              <a:t>和</a:t>
            </a:r>
            <a:r>
              <a:rPr lang="en-US" altLang="zh-CN" sz="1800" b="1" dirty="0">
                <a:latin typeface="黑体" panose="02010609060101010101" pitchFamily="2" charset="-122"/>
                <a:ea typeface="黑体" panose="02010609060101010101" pitchFamily="2" charset="-122"/>
              </a:rPr>
              <a:t>《</a:t>
            </a:r>
            <a:r>
              <a:rPr lang="zh-CN" altLang="en-US" sz="1800" b="1" dirty="0">
                <a:latin typeface="黑体" panose="02010609060101010101" pitchFamily="2" charset="-122"/>
                <a:ea typeface="黑体" panose="02010609060101010101" pitchFamily="2" charset="-122"/>
              </a:rPr>
              <a:t>企业内部控制鉴证指引</a:t>
            </a:r>
            <a:r>
              <a:rPr lang="en-US" altLang="zh-CN" sz="1800" b="1" dirty="0">
                <a:latin typeface="黑体" panose="02010609060101010101" pitchFamily="2" charset="-122"/>
                <a:ea typeface="黑体" panose="02010609060101010101" pitchFamily="2" charset="-122"/>
              </a:rPr>
              <a:t>》</a:t>
            </a:r>
            <a:r>
              <a:rPr lang="zh-CN" altLang="en-US" sz="1800" b="1" dirty="0">
                <a:latin typeface="黑体" panose="02010609060101010101" pitchFamily="2" charset="-122"/>
                <a:ea typeface="黑体" panose="02010609060101010101" pitchFamily="2" charset="-122"/>
              </a:rPr>
              <a:t>意见的通知</a:t>
            </a:r>
            <a:r>
              <a:rPr lang="en-US" altLang="zh-CN" sz="1800" b="1" dirty="0">
                <a:latin typeface="黑体" panose="02010609060101010101" pitchFamily="2" charset="-122"/>
                <a:ea typeface="黑体" panose="02010609060101010101" pitchFamily="2" charset="-122"/>
              </a:rPr>
              <a:t>》</a:t>
            </a:r>
            <a:r>
              <a:rPr lang="zh-CN" altLang="en-US" sz="1800" b="1" dirty="0">
                <a:latin typeface="黑体" panose="02010609060101010101" pitchFamily="2" charset="-122"/>
                <a:ea typeface="黑体" panose="02010609060101010101" pitchFamily="2" charset="-122"/>
              </a:rPr>
              <a:t>  财办会</a:t>
            </a:r>
            <a:r>
              <a:rPr lang="en-US" altLang="zh-CN" sz="1800" b="1" dirty="0">
                <a:latin typeface="黑体" panose="02010609060101010101" pitchFamily="2" charset="-122"/>
                <a:ea typeface="黑体" panose="02010609060101010101" pitchFamily="2" charset="-122"/>
              </a:rPr>
              <a:t>[2008]7</a:t>
            </a:r>
            <a:r>
              <a:rPr lang="zh-CN" altLang="en-US" sz="1800" b="1" dirty="0">
                <a:latin typeface="黑体" panose="02010609060101010101" pitchFamily="2" charset="-122"/>
                <a:ea typeface="黑体" panose="02010609060101010101" pitchFamily="2" charset="-122"/>
              </a:rPr>
              <a:t>号</a:t>
            </a:r>
            <a:endParaRPr lang="zh-CN" altLang="en-GB" sz="1800" b="1" dirty="0">
              <a:latin typeface="黑体" panose="02010609060101010101" pitchFamily="2" charset="-122"/>
              <a:ea typeface="黑体" panose="02010609060101010101" pitchFamily="2" charset="-122"/>
            </a:endParaRPr>
          </a:p>
        </p:txBody>
      </p:sp>
      <p:sp>
        <p:nvSpPr>
          <p:cNvPr id="50" name="Page Number"/>
          <p:cNvSpPr txBox="1"/>
          <p:nvPr>
            <p:custDataLst>
              <p:tags r:id="rId3"/>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17</a:t>
            </a:r>
            <a:endParaRPr lang="zh-CN" altLang="en-US" sz="1100" noProof="1">
              <a:latin typeface="+mn-lt"/>
            </a:endParaRPr>
          </a:p>
        </p:txBody>
      </p:sp>
      <p:sp>
        <p:nvSpPr>
          <p:cNvPr id="51" name="Section Footer"/>
          <p:cNvSpPr txBox="1"/>
          <p:nvPr>
            <p:custDataLst>
              <p:tags r:id="rId4"/>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2" name="Section Header"/>
          <p:cNvSpPr txBox="1"/>
          <p:nvPr>
            <p:custDataLst>
              <p:tags r:id="rId5"/>
            </p:custDataLst>
          </p:nvPr>
        </p:nvSpPr>
        <p:spPr>
          <a:xfrm>
            <a:off x="521208" y="813600"/>
            <a:ext cx="1308050"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2 – </a:t>
            </a:r>
            <a:r>
              <a:rPr lang="zh-CN" altLang="en-US" sz="1100" noProof="1">
                <a:latin typeface="+mn-lt"/>
                <a:ea typeface="Cambria Math" panose="02040503050406030204" pitchFamily="18" charset="0"/>
              </a:rPr>
              <a:t>内部控制</a:t>
            </a:r>
            <a:endParaRPr lang="zh-CN" altLang="en-US" sz="1100" noProof="1">
              <a:latin typeface="+mn-lt"/>
              <a:ea typeface="Cambria Math" panose="020405030504060302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财务报告审</a:t>
            </a:r>
            <a:r>
              <a:rPr lang="zh-CN" altLang="en-US"/>
              <a:t>计  </a:t>
            </a:r>
            <a:r>
              <a:rPr lang="en-US" altLang="zh-CN"/>
              <a:t>vs. </a:t>
            </a:r>
            <a:r>
              <a:rPr lang="zh-CN" altLang="en-US"/>
              <a:t>内</a:t>
            </a:r>
            <a:r>
              <a:rPr lang="zh-CN" altLang="en-US" dirty="0"/>
              <a:t>部控制审计</a:t>
            </a:r>
            <a:endParaRPr lang="zh-CN" altLang="en-US" dirty="0"/>
          </a:p>
        </p:txBody>
      </p:sp>
      <p:graphicFrame>
        <p:nvGraphicFramePr>
          <p:cNvPr id="53" name="Content Placeholder 52"/>
          <p:cNvGraphicFramePr>
            <a:graphicFrameLocks noGrp="1"/>
          </p:cNvGraphicFramePr>
          <p:nvPr>
            <p:ph sz="quarter" idx="15"/>
          </p:nvPr>
        </p:nvGraphicFramePr>
        <p:xfrm>
          <a:off x="530227" y="2422103"/>
          <a:ext cx="4138933" cy="44164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0" name="Page Number"/>
          <p:cNvSpPr txBox="1"/>
          <p:nvPr>
            <p:custDataLst>
              <p:tags r:id="rId7"/>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18</a:t>
            </a:r>
            <a:endParaRPr lang="zh-CN" altLang="en-US" sz="1100" noProof="1">
              <a:latin typeface="+mn-lt"/>
            </a:endParaRPr>
          </a:p>
        </p:txBody>
      </p:sp>
      <p:sp>
        <p:nvSpPr>
          <p:cNvPr id="51" name="Section Footer"/>
          <p:cNvSpPr txBox="1"/>
          <p:nvPr>
            <p:custDataLst>
              <p:tags r:id="rId8"/>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2" name="Section Header"/>
          <p:cNvSpPr txBox="1"/>
          <p:nvPr>
            <p:custDataLst>
              <p:tags r:id="rId9"/>
            </p:custDataLst>
          </p:nvPr>
        </p:nvSpPr>
        <p:spPr>
          <a:xfrm>
            <a:off x="521208" y="813600"/>
            <a:ext cx="1308050"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2 – </a:t>
            </a:r>
            <a:r>
              <a:rPr lang="zh-CN" altLang="en-US" sz="1100" noProof="1">
                <a:latin typeface="+mn-lt"/>
                <a:ea typeface="Cambria Math" panose="02040503050406030204" pitchFamily="18" charset="0"/>
              </a:rPr>
              <a:t>内部控制</a:t>
            </a:r>
            <a:endParaRPr lang="zh-CN" altLang="en-US" sz="1100" noProof="1">
              <a:latin typeface="+mn-lt"/>
              <a:ea typeface="Cambria Math" panose="02040503050406030204" pitchFamily="18" charset="0"/>
            </a:endParaRPr>
          </a:p>
        </p:txBody>
      </p:sp>
      <p:graphicFrame>
        <p:nvGraphicFramePr>
          <p:cNvPr id="54" name="Content Placeholder 52"/>
          <p:cNvGraphicFramePr/>
          <p:nvPr/>
        </p:nvGraphicFramePr>
        <p:xfrm>
          <a:off x="5282755" y="2415207"/>
          <a:ext cx="4138933" cy="4416425"/>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55" name="Right Arrow 54"/>
          <p:cNvSpPr/>
          <p:nvPr/>
        </p:nvSpPr>
        <p:spPr>
          <a:xfrm>
            <a:off x="4741168" y="4030216"/>
            <a:ext cx="613595" cy="720080"/>
          </a:xfrm>
          <a:prstGeom prst="rightArrow">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56" name="Rounded Rectangle 55"/>
          <p:cNvSpPr/>
          <p:nvPr/>
        </p:nvSpPr>
        <p:spPr>
          <a:xfrm>
            <a:off x="1829258" y="1790564"/>
            <a:ext cx="1599741" cy="504056"/>
          </a:xfrm>
          <a:prstGeom prst="roundRect">
            <a:avLst/>
          </a:prstGeom>
        </p:spPr>
        <p:style>
          <a:lnRef idx="2">
            <a:schemeClr val="accent1"/>
          </a:lnRef>
          <a:fillRef idx="1">
            <a:schemeClr val="lt1"/>
          </a:fillRef>
          <a:effectRef idx="0">
            <a:schemeClr val="accent1"/>
          </a:effectRef>
          <a:fontRef idx="minor">
            <a:schemeClr val="dk1"/>
          </a:fontRef>
        </p:style>
        <p:txBody>
          <a:bodyPr vert="horz" wrap="square" lIns="91440" tIns="45720" rIns="91440" bIns="45720" rtlCol="0" anchor="ctr">
            <a:noAutofit/>
          </a:bodyPr>
          <a:lstStyle/>
          <a:p>
            <a:pPr algn="ctr"/>
            <a:r>
              <a:rPr lang="zh-CN" altLang="en-US" noProof="0" dirty="0"/>
              <a:t>以前</a:t>
            </a:r>
            <a:endParaRPr lang="zh-CN" altLang="en-US" noProof="0" dirty="0"/>
          </a:p>
        </p:txBody>
      </p:sp>
      <p:sp>
        <p:nvSpPr>
          <p:cNvPr id="57" name="Rounded Rectangle 56"/>
          <p:cNvSpPr/>
          <p:nvPr/>
        </p:nvSpPr>
        <p:spPr>
          <a:xfrm>
            <a:off x="6541368" y="1797968"/>
            <a:ext cx="1599741" cy="504056"/>
          </a:xfrm>
          <a:prstGeom prst="roundRect">
            <a:avLst/>
          </a:prstGeom>
        </p:spPr>
        <p:style>
          <a:lnRef idx="2">
            <a:schemeClr val="accent1"/>
          </a:lnRef>
          <a:fillRef idx="1">
            <a:schemeClr val="lt1"/>
          </a:fillRef>
          <a:effectRef idx="0">
            <a:schemeClr val="accent1"/>
          </a:effectRef>
          <a:fontRef idx="minor">
            <a:schemeClr val="dk1"/>
          </a:fontRef>
        </p:style>
        <p:txBody>
          <a:bodyPr vert="horz" wrap="square" lIns="91440" tIns="45720" rIns="91440" bIns="45720" rtlCol="0" anchor="ctr">
            <a:noAutofit/>
          </a:bodyPr>
          <a:lstStyle/>
          <a:p>
            <a:pPr algn="ctr"/>
            <a:r>
              <a:rPr lang="zh-CN" altLang="en-US" noProof="0" dirty="0"/>
              <a:t>现在</a:t>
            </a:r>
            <a:endParaRPr lang="zh-CN" altLang="en-US" noProof="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萨班斯法案 和  </a:t>
            </a:r>
            <a:r>
              <a:rPr lang="en-US" altLang="zh-CN" dirty="0"/>
              <a:t>COSO</a:t>
            </a:r>
            <a:r>
              <a:rPr lang="zh-CN" altLang="en-US" dirty="0"/>
              <a:t>内部控制体系框架</a:t>
            </a:r>
            <a:endParaRPr lang="zh-CN" altLang="en-US" dirty="0"/>
          </a:p>
        </p:txBody>
      </p:sp>
      <p:sp>
        <p:nvSpPr>
          <p:cNvPr id="50" name="Page Number"/>
          <p:cNvSpPr txBox="1"/>
          <p:nvPr>
            <p:custDataLst>
              <p:tags r:id="rId2"/>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19</a:t>
            </a:r>
            <a:endParaRPr lang="zh-CN" altLang="en-US" sz="1100" noProof="1">
              <a:latin typeface="+mn-lt"/>
            </a:endParaRPr>
          </a:p>
        </p:txBody>
      </p:sp>
      <p:sp>
        <p:nvSpPr>
          <p:cNvPr id="51" name="Section Footer"/>
          <p:cNvSpPr txBox="1"/>
          <p:nvPr>
            <p:custDataLst>
              <p:tags r:id="rId3"/>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2" name="Section Header"/>
          <p:cNvSpPr txBox="1"/>
          <p:nvPr>
            <p:custDataLst>
              <p:tags r:id="rId4"/>
            </p:custDataLst>
          </p:nvPr>
        </p:nvSpPr>
        <p:spPr>
          <a:xfrm>
            <a:off x="521208" y="813600"/>
            <a:ext cx="1308050"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2 – </a:t>
            </a:r>
            <a:r>
              <a:rPr lang="zh-CN" altLang="en-US" sz="1100" noProof="1">
                <a:latin typeface="+mn-lt"/>
                <a:ea typeface="Cambria Math" panose="02040503050406030204" pitchFamily="18" charset="0"/>
              </a:rPr>
              <a:t>内部控制</a:t>
            </a:r>
            <a:endParaRPr lang="zh-CN" altLang="en-US" sz="1100" noProof="1">
              <a:latin typeface="+mn-lt"/>
              <a:ea typeface="Cambria Math" panose="02040503050406030204" pitchFamily="18" charset="0"/>
            </a:endParaRPr>
          </a:p>
        </p:txBody>
      </p:sp>
      <p:grpSp>
        <p:nvGrpSpPr>
          <p:cNvPr id="13" name="Group 17"/>
          <p:cNvGrpSpPr/>
          <p:nvPr/>
        </p:nvGrpSpPr>
        <p:grpSpPr bwMode="auto">
          <a:xfrm>
            <a:off x="5035698" y="2789981"/>
            <a:ext cx="3017838" cy="2392363"/>
            <a:chOff x="2066" y="1061"/>
            <a:chExt cx="1901" cy="1507"/>
          </a:xfrm>
        </p:grpSpPr>
        <p:grpSp>
          <p:nvGrpSpPr>
            <p:cNvPr id="53" name="Group 18"/>
            <p:cNvGrpSpPr/>
            <p:nvPr/>
          </p:nvGrpSpPr>
          <p:grpSpPr bwMode="auto">
            <a:xfrm>
              <a:off x="2066" y="1061"/>
              <a:ext cx="1885" cy="1507"/>
              <a:chOff x="2208" y="1341"/>
              <a:chExt cx="1570" cy="1429"/>
            </a:xfrm>
          </p:grpSpPr>
          <p:sp>
            <p:nvSpPr>
              <p:cNvPr id="364" name="Freeform 19"/>
              <p:cNvSpPr/>
              <p:nvPr/>
            </p:nvSpPr>
            <p:spPr bwMode="auto">
              <a:xfrm>
                <a:off x="3389" y="2099"/>
                <a:ext cx="387" cy="666"/>
              </a:xfrm>
              <a:custGeom>
                <a:avLst/>
                <a:gdLst/>
                <a:ahLst/>
                <a:cxnLst>
                  <a:cxn ang="0">
                    <a:pos x="0" y="897"/>
                  </a:cxn>
                  <a:cxn ang="0">
                    <a:pos x="773" y="0"/>
                  </a:cxn>
                  <a:cxn ang="0">
                    <a:pos x="773" y="413"/>
                  </a:cxn>
                  <a:cxn ang="0">
                    <a:pos x="0" y="1330"/>
                  </a:cxn>
                  <a:cxn ang="0">
                    <a:pos x="0" y="897"/>
                  </a:cxn>
                </a:cxnLst>
                <a:rect l="0" t="0" r="r" b="b"/>
                <a:pathLst>
                  <a:path w="773" h="1330">
                    <a:moveTo>
                      <a:pt x="0" y="897"/>
                    </a:moveTo>
                    <a:lnTo>
                      <a:pt x="773" y="0"/>
                    </a:lnTo>
                    <a:lnTo>
                      <a:pt x="773" y="413"/>
                    </a:lnTo>
                    <a:lnTo>
                      <a:pt x="0" y="1330"/>
                    </a:lnTo>
                    <a:lnTo>
                      <a:pt x="0" y="897"/>
                    </a:lnTo>
                    <a:close/>
                  </a:path>
                </a:pathLst>
              </a:custGeom>
              <a:solidFill>
                <a:srgbClr val="3D0275"/>
              </a:solidFill>
              <a:ln w="20638">
                <a:solidFill>
                  <a:srgbClr val="8253A1"/>
                </a:solidFill>
                <a:prstDash val="solid"/>
                <a:round/>
              </a:ln>
            </p:spPr>
            <p:txBody>
              <a:bodyPr/>
              <a:lstStyle/>
              <a:p>
                <a:endParaRPr lang="zh-CN" altLang="en-US"/>
              </a:p>
            </p:txBody>
          </p:sp>
          <p:sp>
            <p:nvSpPr>
              <p:cNvPr id="365" name="Rectangle 20"/>
              <p:cNvSpPr>
                <a:spLocks noChangeArrowheads="1"/>
              </p:cNvSpPr>
              <p:nvPr/>
            </p:nvSpPr>
            <p:spPr bwMode="auto">
              <a:xfrm>
                <a:off x="2210" y="2546"/>
                <a:ext cx="1181" cy="221"/>
              </a:xfrm>
              <a:prstGeom prst="rect">
                <a:avLst/>
              </a:prstGeom>
              <a:solidFill>
                <a:srgbClr val="3D0275"/>
              </a:solidFill>
              <a:ln w="20638">
                <a:solidFill>
                  <a:srgbClr val="8253A1"/>
                </a:solidFill>
                <a:miter lim="800000"/>
              </a:ln>
            </p:spPr>
            <p:txBody>
              <a:bodyPr/>
              <a:lstStyle/>
              <a:p>
                <a:endParaRPr lang="zh-CN" altLang="en-US"/>
              </a:p>
            </p:txBody>
          </p:sp>
          <p:sp>
            <p:nvSpPr>
              <p:cNvPr id="366" name="Freeform 21"/>
              <p:cNvSpPr/>
              <p:nvPr/>
            </p:nvSpPr>
            <p:spPr bwMode="auto">
              <a:xfrm>
                <a:off x="2995" y="2550"/>
                <a:ext cx="1" cy="216"/>
              </a:xfrm>
              <a:custGeom>
                <a:avLst/>
                <a:gdLst/>
                <a:ahLst/>
                <a:cxnLst>
                  <a:cxn ang="0">
                    <a:pos x="0" y="0"/>
                  </a:cxn>
                  <a:cxn ang="0">
                    <a:pos x="0" y="431"/>
                  </a:cxn>
                  <a:cxn ang="0">
                    <a:pos x="0" y="0"/>
                  </a:cxn>
                </a:cxnLst>
                <a:rect l="0" t="0" r="r" b="b"/>
                <a:pathLst>
                  <a:path h="431">
                    <a:moveTo>
                      <a:pt x="0" y="0"/>
                    </a:moveTo>
                    <a:lnTo>
                      <a:pt x="0" y="431"/>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367" name="Freeform 22"/>
              <p:cNvSpPr/>
              <p:nvPr/>
            </p:nvSpPr>
            <p:spPr bwMode="auto">
              <a:xfrm>
                <a:off x="2602" y="2550"/>
                <a:ext cx="1" cy="220"/>
              </a:xfrm>
              <a:custGeom>
                <a:avLst/>
                <a:gdLst/>
                <a:ahLst/>
                <a:cxnLst>
                  <a:cxn ang="0">
                    <a:pos x="0" y="0"/>
                  </a:cxn>
                  <a:cxn ang="0">
                    <a:pos x="0" y="439"/>
                  </a:cxn>
                  <a:cxn ang="0">
                    <a:pos x="0" y="0"/>
                  </a:cxn>
                </a:cxnLst>
                <a:rect l="0" t="0" r="r" b="b"/>
                <a:pathLst>
                  <a:path h="439">
                    <a:moveTo>
                      <a:pt x="0" y="0"/>
                    </a:moveTo>
                    <a:lnTo>
                      <a:pt x="0" y="439"/>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368" name="Freeform 23"/>
              <p:cNvSpPr/>
              <p:nvPr/>
            </p:nvSpPr>
            <p:spPr bwMode="auto">
              <a:xfrm>
                <a:off x="2212" y="2651"/>
                <a:ext cx="117" cy="117"/>
              </a:xfrm>
              <a:custGeom>
                <a:avLst/>
                <a:gdLst/>
                <a:ahLst/>
                <a:cxnLst>
                  <a:cxn ang="0">
                    <a:pos x="0" y="236"/>
                  </a:cxn>
                  <a:cxn ang="0">
                    <a:pos x="234" y="0"/>
                  </a:cxn>
                  <a:cxn ang="0">
                    <a:pos x="0" y="236"/>
                  </a:cxn>
                </a:cxnLst>
                <a:rect l="0" t="0" r="r" b="b"/>
                <a:pathLst>
                  <a:path w="234" h="236">
                    <a:moveTo>
                      <a:pt x="0" y="236"/>
                    </a:moveTo>
                    <a:lnTo>
                      <a:pt x="234" y="0"/>
                    </a:lnTo>
                    <a:lnTo>
                      <a:pt x="0" y="236"/>
                    </a:lnTo>
                    <a:close/>
                  </a:path>
                </a:pathLst>
              </a:custGeom>
              <a:solidFill>
                <a:srgbClr val="3D0275"/>
              </a:solidFill>
              <a:ln w="20638">
                <a:solidFill>
                  <a:srgbClr val="8253A1"/>
                </a:solidFill>
                <a:prstDash val="solid"/>
                <a:round/>
              </a:ln>
            </p:spPr>
            <p:txBody>
              <a:bodyPr/>
              <a:lstStyle/>
              <a:p>
                <a:endParaRPr lang="zh-CN" altLang="en-US"/>
              </a:p>
            </p:txBody>
          </p:sp>
          <p:sp>
            <p:nvSpPr>
              <p:cNvPr id="369" name="Freeform 24"/>
              <p:cNvSpPr/>
              <p:nvPr/>
            </p:nvSpPr>
            <p:spPr bwMode="auto">
              <a:xfrm>
                <a:off x="2320" y="2548"/>
                <a:ext cx="14" cy="101"/>
              </a:xfrm>
              <a:custGeom>
                <a:avLst/>
                <a:gdLst/>
                <a:ahLst/>
                <a:cxnLst>
                  <a:cxn ang="0">
                    <a:pos x="27" y="0"/>
                  </a:cxn>
                  <a:cxn ang="0">
                    <a:pos x="0" y="0"/>
                  </a:cxn>
                  <a:cxn ang="0">
                    <a:pos x="2" y="202"/>
                  </a:cxn>
                  <a:cxn ang="0">
                    <a:pos x="29" y="202"/>
                  </a:cxn>
                  <a:cxn ang="0">
                    <a:pos x="27" y="0"/>
                  </a:cxn>
                </a:cxnLst>
                <a:rect l="0" t="0" r="r" b="b"/>
                <a:pathLst>
                  <a:path w="29" h="202">
                    <a:moveTo>
                      <a:pt x="27" y="0"/>
                    </a:moveTo>
                    <a:lnTo>
                      <a:pt x="0" y="0"/>
                    </a:lnTo>
                    <a:lnTo>
                      <a:pt x="2" y="202"/>
                    </a:lnTo>
                    <a:lnTo>
                      <a:pt x="29" y="202"/>
                    </a:lnTo>
                    <a:lnTo>
                      <a:pt x="27" y="0"/>
                    </a:lnTo>
                    <a:close/>
                  </a:path>
                </a:pathLst>
              </a:custGeom>
              <a:solidFill>
                <a:srgbClr val="8253A1"/>
              </a:solidFill>
              <a:ln w="9525">
                <a:noFill/>
                <a:round/>
              </a:ln>
            </p:spPr>
            <p:txBody>
              <a:bodyPr/>
              <a:lstStyle/>
              <a:p>
                <a:endParaRPr lang="zh-CN" altLang="en-US"/>
              </a:p>
            </p:txBody>
          </p:sp>
          <p:sp>
            <p:nvSpPr>
              <p:cNvPr id="370" name="Freeform 25"/>
              <p:cNvSpPr/>
              <p:nvPr/>
            </p:nvSpPr>
            <p:spPr bwMode="auto">
              <a:xfrm>
                <a:off x="2327" y="2641"/>
                <a:ext cx="279" cy="15"/>
              </a:xfrm>
              <a:custGeom>
                <a:avLst/>
                <a:gdLst/>
                <a:ahLst/>
                <a:cxnLst>
                  <a:cxn ang="0">
                    <a:pos x="0" y="3"/>
                  </a:cxn>
                  <a:cxn ang="0">
                    <a:pos x="0" y="30"/>
                  </a:cxn>
                  <a:cxn ang="0">
                    <a:pos x="6" y="30"/>
                  </a:cxn>
                  <a:cxn ang="0">
                    <a:pos x="24" y="30"/>
                  </a:cxn>
                  <a:cxn ang="0">
                    <a:pos x="25" y="30"/>
                  </a:cxn>
                  <a:cxn ang="0">
                    <a:pos x="52" y="28"/>
                  </a:cxn>
                  <a:cxn ang="0">
                    <a:pos x="50" y="15"/>
                  </a:cxn>
                  <a:cxn ang="0">
                    <a:pos x="50" y="28"/>
                  </a:cxn>
                  <a:cxn ang="0">
                    <a:pos x="86" y="28"/>
                  </a:cxn>
                  <a:cxn ang="0">
                    <a:pos x="128" y="28"/>
                  </a:cxn>
                  <a:cxn ang="0">
                    <a:pos x="175" y="28"/>
                  </a:cxn>
                  <a:cxn ang="0">
                    <a:pos x="226" y="28"/>
                  </a:cxn>
                  <a:cxn ang="0">
                    <a:pos x="278" y="28"/>
                  </a:cxn>
                  <a:cxn ang="0">
                    <a:pos x="329" y="27"/>
                  </a:cxn>
                  <a:cxn ang="0">
                    <a:pos x="380" y="27"/>
                  </a:cxn>
                  <a:cxn ang="0">
                    <a:pos x="426" y="27"/>
                  </a:cxn>
                  <a:cxn ang="0">
                    <a:pos x="468" y="27"/>
                  </a:cxn>
                  <a:cxn ang="0">
                    <a:pos x="468" y="13"/>
                  </a:cxn>
                  <a:cxn ang="0">
                    <a:pos x="468" y="27"/>
                  </a:cxn>
                  <a:cxn ang="0">
                    <a:pos x="504" y="28"/>
                  </a:cxn>
                  <a:cxn ang="0">
                    <a:pos x="504" y="28"/>
                  </a:cxn>
                  <a:cxn ang="0">
                    <a:pos x="531" y="28"/>
                  </a:cxn>
                  <a:cxn ang="0">
                    <a:pos x="549" y="28"/>
                  </a:cxn>
                  <a:cxn ang="0">
                    <a:pos x="549" y="15"/>
                  </a:cxn>
                  <a:cxn ang="0">
                    <a:pos x="546" y="28"/>
                  </a:cxn>
                  <a:cxn ang="0">
                    <a:pos x="552" y="30"/>
                  </a:cxn>
                  <a:cxn ang="0">
                    <a:pos x="558" y="4"/>
                  </a:cxn>
                  <a:cxn ang="0">
                    <a:pos x="552" y="3"/>
                  </a:cxn>
                  <a:cxn ang="0">
                    <a:pos x="549" y="1"/>
                  </a:cxn>
                  <a:cxn ang="0">
                    <a:pos x="531" y="1"/>
                  </a:cxn>
                  <a:cxn ang="0">
                    <a:pos x="504" y="1"/>
                  </a:cxn>
                  <a:cxn ang="0">
                    <a:pos x="504" y="15"/>
                  </a:cxn>
                  <a:cxn ang="0">
                    <a:pos x="506" y="1"/>
                  </a:cxn>
                  <a:cxn ang="0">
                    <a:pos x="470" y="0"/>
                  </a:cxn>
                  <a:cxn ang="0">
                    <a:pos x="468" y="0"/>
                  </a:cxn>
                  <a:cxn ang="0">
                    <a:pos x="426" y="0"/>
                  </a:cxn>
                  <a:cxn ang="0">
                    <a:pos x="380" y="0"/>
                  </a:cxn>
                  <a:cxn ang="0">
                    <a:pos x="329" y="0"/>
                  </a:cxn>
                  <a:cxn ang="0">
                    <a:pos x="278" y="1"/>
                  </a:cxn>
                  <a:cxn ang="0">
                    <a:pos x="226" y="1"/>
                  </a:cxn>
                  <a:cxn ang="0">
                    <a:pos x="175" y="1"/>
                  </a:cxn>
                  <a:cxn ang="0">
                    <a:pos x="128" y="1"/>
                  </a:cxn>
                  <a:cxn ang="0">
                    <a:pos x="86" y="1"/>
                  </a:cxn>
                  <a:cxn ang="0">
                    <a:pos x="50" y="1"/>
                  </a:cxn>
                  <a:cxn ang="0">
                    <a:pos x="50" y="1"/>
                  </a:cxn>
                  <a:cxn ang="0">
                    <a:pos x="24" y="3"/>
                  </a:cxn>
                  <a:cxn ang="0">
                    <a:pos x="24" y="16"/>
                  </a:cxn>
                  <a:cxn ang="0">
                    <a:pos x="24" y="3"/>
                  </a:cxn>
                  <a:cxn ang="0">
                    <a:pos x="6" y="3"/>
                  </a:cxn>
                  <a:cxn ang="0">
                    <a:pos x="0" y="3"/>
                  </a:cxn>
                </a:cxnLst>
                <a:rect l="0" t="0" r="r" b="b"/>
                <a:pathLst>
                  <a:path w="558" h="30">
                    <a:moveTo>
                      <a:pt x="0" y="3"/>
                    </a:moveTo>
                    <a:lnTo>
                      <a:pt x="0" y="30"/>
                    </a:lnTo>
                    <a:lnTo>
                      <a:pt x="6" y="30"/>
                    </a:lnTo>
                    <a:lnTo>
                      <a:pt x="24" y="30"/>
                    </a:lnTo>
                    <a:lnTo>
                      <a:pt x="25" y="30"/>
                    </a:lnTo>
                    <a:lnTo>
                      <a:pt x="52" y="28"/>
                    </a:lnTo>
                    <a:lnTo>
                      <a:pt x="50" y="15"/>
                    </a:lnTo>
                    <a:lnTo>
                      <a:pt x="50" y="28"/>
                    </a:lnTo>
                    <a:lnTo>
                      <a:pt x="86" y="28"/>
                    </a:lnTo>
                    <a:lnTo>
                      <a:pt x="128" y="28"/>
                    </a:lnTo>
                    <a:lnTo>
                      <a:pt x="175" y="28"/>
                    </a:lnTo>
                    <a:lnTo>
                      <a:pt x="226" y="28"/>
                    </a:lnTo>
                    <a:lnTo>
                      <a:pt x="278" y="28"/>
                    </a:lnTo>
                    <a:lnTo>
                      <a:pt x="329" y="27"/>
                    </a:lnTo>
                    <a:lnTo>
                      <a:pt x="380" y="27"/>
                    </a:lnTo>
                    <a:lnTo>
                      <a:pt x="426" y="27"/>
                    </a:lnTo>
                    <a:lnTo>
                      <a:pt x="468" y="27"/>
                    </a:lnTo>
                    <a:lnTo>
                      <a:pt x="468" y="13"/>
                    </a:lnTo>
                    <a:lnTo>
                      <a:pt x="468" y="27"/>
                    </a:lnTo>
                    <a:lnTo>
                      <a:pt x="504" y="28"/>
                    </a:lnTo>
                    <a:lnTo>
                      <a:pt x="504" y="28"/>
                    </a:lnTo>
                    <a:lnTo>
                      <a:pt x="531" y="28"/>
                    </a:lnTo>
                    <a:lnTo>
                      <a:pt x="549" y="28"/>
                    </a:lnTo>
                    <a:lnTo>
                      <a:pt x="549" y="15"/>
                    </a:lnTo>
                    <a:lnTo>
                      <a:pt x="546" y="28"/>
                    </a:lnTo>
                    <a:lnTo>
                      <a:pt x="552" y="30"/>
                    </a:lnTo>
                    <a:lnTo>
                      <a:pt x="558" y="4"/>
                    </a:lnTo>
                    <a:lnTo>
                      <a:pt x="552" y="3"/>
                    </a:lnTo>
                    <a:lnTo>
                      <a:pt x="549" y="1"/>
                    </a:lnTo>
                    <a:lnTo>
                      <a:pt x="531" y="1"/>
                    </a:lnTo>
                    <a:lnTo>
                      <a:pt x="504" y="1"/>
                    </a:lnTo>
                    <a:lnTo>
                      <a:pt x="504" y="15"/>
                    </a:lnTo>
                    <a:lnTo>
                      <a:pt x="506" y="1"/>
                    </a:lnTo>
                    <a:lnTo>
                      <a:pt x="470" y="0"/>
                    </a:lnTo>
                    <a:lnTo>
                      <a:pt x="468" y="0"/>
                    </a:lnTo>
                    <a:lnTo>
                      <a:pt x="426" y="0"/>
                    </a:lnTo>
                    <a:lnTo>
                      <a:pt x="380" y="0"/>
                    </a:lnTo>
                    <a:lnTo>
                      <a:pt x="329" y="0"/>
                    </a:lnTo>
                    <a:lnTo>
                      <a:pt x="278" y="1"/>
                    </a:lnTo>
                    <a:lnTo>
                      <a:pt x="226" y="1"/>
                    </a:lnTo>
                    <a:lnTo>
                      <a:pt x="175" y="1"/>
                    </a:lnTo>
                    <a:lnTo>
                      <a:pt x="128" y="1"/>
                    </a:lnTo>
                    <a:lnTo>
                      <a:pt x="86" y="1"/>
                    </a:lnTo>
                    <a:lnTo>
                      <a:pt x="50" y="1"/>
                    </a:lnTo>
                    <a:lnTo>
                      <a:pt x="50" y="1"/>
                    </a:lnTo>
                    <a:lnTo>
                      <a:pt x="24" y="3"/>
                    </a:lnTo>
                    <a:lnTo>
                      <a:pt x="24" y="16"/>
                    </a:lnTo>
                    <a:lnTo>
                      <a:pt x="24" y="3"/>
                    </a:lnTo>
                    <a:lnTo>
                      <a:pt x="6" y="3"/>
                    </a:lnTo>
                    <a:lnTo>
                      <a:pt x="0" y="3"/>
                    </a:lnTo>
                    <a:close/>
                  </a:path>
                </a:pathLst>
              </a:custGeom>
              <a:solidFill>
                <a:srgbClr val="8253A1"/>
              </a:solidFill>
              <a:ln w="9525">
                <a:noFill/>
                <a:round/>
              </a:ln>
            </p:spPr>
            <p:txBody>
              <a:bodyPr/>
              <a:lstStyle/>
              <a:p>
                <a:endParaRPr lang="zh-CN" altLang="en-US"/>
              </a:p>
            </p:txBody>
          </p:sp>
          <p:sp>
            <p:nvSpPr>
              <p:cNvPr id="371" name="Freeform 26"/>
              <p:cNvSpPr/>
              <p:nvPr/>
            </p:nvSpPr>
            <p:spPr bwMode="auto">
              <a:xfrm>
                <a:off x="2327" y="2642"/>
                <a:ext cx="1" cy="14"/>
              </a:xfrm>
              <a:custGeom>
                <a:avLst/>
                <a:gdLst/>
                <a:ahLst/>
                <a:cxnLst>
                  <a:cxn ang="0">
                    <a:pos x="0" y="29"/>
                  </a:cxn>
                  <a:cxn ang="0">
                    <a:pos x="0" y="0"/>
                  </a:cxn>
                  <a:cxn ang="0">
                    <a:pos x="0" y="29"/>
                  </a:cxn>
                </a:cxnLst>
                <a:rect l="0" t="0" r="r" b="b"/>
                <a:pathLst>
                  <a:path h="29">
                    <a:moveTo>
                      <a:pt x="0" y="29"/>
                    </a:moveTo>
                    <a:lnTo>
                      <a:pt x="0" y="0"/>
                    </a:lnTo>
                    <a:lnTo>
                      <a:pt x="0" y="29"/>
                    </a:lnTo>
                    <a:close/>
                  </a:path>
                </a:pathLst>
              </a:custGeom>
              <a:solidFill>
                <a:srgbClr val="8253A1"/>
              </a:solidFill>
              <a:ln w="1588">
                <a:solidFill>
                  <a:srgbClr val="8253A1"/>
                </a:solidFill>
                <a:prstDash val="solid"/>
                <a:round/>
              </a:ln>
            </p:spPr>
            <p:txBody>
              <a:bodyPr/>
              <a:lstStyle/>
              <a:p>
                <a:endParaRPr lang="zh-CN" altLang="en-US"/>
              </a:p>
            </p:txBody>
          </p:sp>
          <p:sp>
            <p:nvSpPr>
              <p:cNvPr id="372" name="Freeform 27"/>
              <p:cNvSpPr/>
              <p:nvPr/>
            </p:nvSpPr>
            <p:spPr bwMode="auto">
              <a:xfrm>
                <a:off x="2598" y="2649"/>
                <a:ext cx="13" cy="1"/>
              </a:xfrm>
              <a:custGeom>
                <a:avLst/>
                <a:gdLst/>
                <a:ahLst/>
                <a:cxnLst>
                  <a:cxn ang="0">
                    <a:pos x="27" y="0"/>
                  </a:cxn>
                  <a:cxn ang="0">
                    <a:pos x="0" y="0"/>
                  </a:cxn>
                  <a:cxn ang="0">
                    <a:pos x="27" y="0"/>
                  </a:cxn>
                </a:cxnLst>
                <a:rect l="0" t="0" r="r" b="b"/>
                <a:pathLst>
                  <a:path w="27">
                    <a:moveTo>
                      <a:pt x="27" y="0"/>
                    </a:moveTo>
                    <a:lnTo>
                      <a:pt x="0" y="0"/>
                    </a:lnTo>
                    <a:lnTo>
                      <a:pt x="27" y="0"/>
                    </a:lnTo>
                    <a:close/>
                  </a:path>
                </a:pathLst>
              </a:custGeom>
              <a:solidFill>
                <a:srgbClr val="8253A1"/>
              </a:solidFill>
              <a:ln w="1588">
                <a:solidFill>
                  <a:srgbClr val="8253A1"/>
                </a:solidFill>
                <a:prstDash val="solid"/>
                <a:round/>
              </a:ln>
            </p:spPr>
            <p:txBody>
              <a:bodyPr/>
              <a:lstStyle/>
              <a:p>
                <a:endParaRPr lang="zh-CN" altLang="en-US"/>
              </a:p>
            </p:txBody>
          </p:sp>
          <p:sp>
            <p:nvSpPr>
              <p:cNvPr id="373" name="Freeform 28"/>
              <p:cNvSpPr/>
              <p:nvPr/>
            </p:nvSpPr>
            <p:spPr bwMode="auto">
              <a:xfrm>
                <a:off x="2598" y="2648"/>
                <a:ext cx="117" cy="117"/>
              </a:xfrm>
              <a:custGeom>
                <a:avLst/>
                <a:gdLst/>
                <a:ahLst/>
                <a:cxnLst>
                  <a:cxn ang="0">
                    <a:pos x="0" y="236"/>
                  </a:cxn>
                  <a:cxn ang="0">
                    <a:pos x="235" y="0"/>
                  </a:cxn>
                  <a:cxn ang="0">
                    <a:pos x="0" y="236"/>
                  </a:cxn>
                </a:cxnLst>
                <a:rect l="0" t="0" r="r" b="b"/>
                <a:pathLst>
                  <a:path w="235" h="236">
                    <a:moveTo>
                      <a:pt x="0" y="236"/>
                    </a:moveTo>
                    <a:lnTo>
                      <a:pt x="235" y="0"/>
                    </a:lnTo>
                    <a:lnTo>
                      <a:pt x="0" y="236"/>
                    </a:lnTo>
                    <a:close/>
                  </a:path>
                </a:pathLst>
              </a:custGeom>
              <a:solidFill>
                <a:srgbClr val="3D0275"/>
              </a:solidFill>
              <a:ln w="20638">
                <a:solidFill>
                  <a:srgbClr val="8253A1"/>
                </a:solidFill>
                <a:prstDash val="solid"/>
                <a:round/>
              </a:ln>
            </p:spPr>
            <p:txBody>
              <a:bodyPr/>
              <a:lstStyle/>
              <a:p>
                <a:endParaRPr lang="zh-CN" altLang="en-US"/>
              </a:p>
            </p:txBody>
          </p:sp>
          <p:sp>
            <p:nvSpPr>
              <p:cNvPr id="374" name="Freeform 29"/>
              <p:cNvSpPr/>
              <p:nvPr/>
            </p:nvSpPr>
            <p:spPr bwMode="auto">
              <a:xfrm>
                <a:off x="2706" y="2545"/>
                <a:ext cx="15" cy="101"/>
              </a:xfrm>
              <a:custGeom>
                <a:avLst/>
                <a:gdLst/>
                <a:ahLst/>
                <a:cxnLst>
                  <a:cxn ang="0">
                    <a:pos x="27" y="0"/>
                  </a:cxn>
                  <a:cxn ang="0">
                    <a:pos x="0" y="0"/>
                  </a:cxn>
                  <a:cxn ang="0">
                    <a:pos x="1" y="202"/>
                  </a:cxn>
                  <a:cxn ang="0">
                    <a:pos x="28" y="202"/>
                  </a:cxn>
                  <a:cxn ang="0">
                    <a:pos x="27" y="0"/>
                  </a:cxn>
                </a:cxnLst>
                <a:rect l="0" t="0" r="r" b="b"/>
                <a:pathLst>
                  <a:path w="28" h="202">
                    <a:moveTo>
                      <a:pt x="27" y="0"/>
                    </a:moveTo>
                    <a:lnTo>
                      <a:pt x="0" y="0"/>
                    </a:lnTo>
                    <a:lnTo>
                      <a:pt x="1" y="202"/>
                    </a:lnTo>
                    <a:lnTo>
                      <a:pt x="28" y="202"/>
                    </a:lnTo>
                    <a:lnTo>
                      <a:pt x="27" y="0"/>
                    </a:lnTo>
                    <a:close/>
                  </a:path>
                </a:pathLst>
              </a:custGeom>
              <a:solidFill>
                <a:srgbClr val="8253A1"/>
              </a:solidFill>
              <a:ln w="9525">
                <a:noFill/>
                <a:round/>
              </a:ln>
            </p:spPr>
            <p:txBody>
              <a:bodyPr/>
              <a:lstStyle/>
              <a:p>
                <a:endParaRPr lang="zh-CN" altLang="en-US"/>
              </a:p>
            </p:txBody>
          </p:sp>
          <p:sp>
            <p:nvSpPr>
              <p:cNvPr id="375" name="Freeform 30"/>
              <p:cNvSpPr/>
              <p:nvPr/>
            </p:nvSpPr>
            <p:spPr bwMode="auto">
              <a:xfrm>
                <a:off x="2712" y="2638"/>
                <a:ext cx="280" cy="15"/>
              </a:xfrm>
              <a:custGeom>
                <a:avLst/>
                <a:gdLst/>
                <a:ahLst/>
                <a:cxnLst>
                  <a:cxn ang="0">
                    <a:pos x="0" y="4"/>
                  </a:cxn>
                  <a:cxn ang="0">
                    <a:pos x="6" y="30"/>
                  </a:cxn>
                  <a:cxn ang="0">
                    <a:pos x="12" y="28"/>
                  </a:cxn>
                  <a:cxn ang="0">
                    <a:pos x="9" y="15"/>
                  </a:cxn>
                  <a:cxn ang="0">
                    <a:pos x="9" y="28"/>
                  </a:cxn>
                  <a:cxn ang="0">
                    <a:pos x="26" y="28"/>
                  </a:cxn>
                  <a:cxn ang="0">
                    <a:pos x="54" y="28"/>
                  </a:cxn>
                  <a:cxn ang="0">
                    <a:pos x="90" y="28"/>
                  </a:cxn>
                  <a:cxn ang="0">
                    <a:pos x="132" y="28"/>
                  </a:cxn>
                  <a:cxn ang="0">
                    <a:pos x="178" y="28"/>
                  </a:cxn>
                  <a:cxn ang="0">
                    <a:pos x="229" y="28"/>
                  </a:cxn>
                  <a:cxn ang="0">
                    <a:pos x="280" y="27"/>
                  </a:cxn>
                  <a:cxn ang="0">
                    <a:pos x="333" y="27"/>
                  </a:cxn>
                  <a:cxn ang="0">
                    <a:pos x="382" y="27"/>
                  </a:cxn>
                  <a:cxn ang="0">
                    <a:pos x="430" y="27"/>
                  </a:cxn>
                  <a:cxn ang="0">
                    <a:pos x="472" y="27"/>
                  </a:cxn>
                  <a:cxn ang="0">
                    <a:pos x="508" y="27"/>
                  </a:cxn>
                  <a:cxn ang="0">
                    <a:pos x="508" y="13"/>
                  </a:cxn>
                  <a:cxn ang="0">
                    <a:pos x="508" y="27"/>
                  </a:cxn>
                  <a:cxn ang="0">
                    <a:pos x="535" y="28"/>
                  </a:cxn>
                  <a:cxn ang="0">
                    <a:pos x="535" y="28"/>
                  </a:cxn>
                  <a:cxn ang="0">
                    <a:pos x="553" y="28"/>
                  </a:cxn>
                  <a:cxn ang="0">
                    <a:pos x="553" y="15"/>
                  </a:cxn>
                  <a:cxn ang="0">
                    <a:pos x="550" y="28"/>
                  </a:cxn>
                  <a:cxn ang="0">
                    <a:pos x="556" y="30"/>
                  </a:cxn>
                  <a:cxn ang="0">
                    <a:pos x="562" y="4"/>
                  </a:cxn>
                  <a:cxn ang="0">
                    <a:pos x="556" y="3"/>
                  </a:cxn>
                  <a:cxn ang="0">
                    <a:pos x="553" y="1"/>
                  </a:cxn>
                  <a:cxn ang="0">
                    <a:pos x="535" y="1"/>
                  </a:cxn>
                  <a:cxn ang="0">
                    <a:pos x="535" y="15"/>
                  </a:cxn>
                  <a:cxn ang="0">
                    <a:pos x="536" y="1"/>
                  </a:cxn>
                  <a:cxn ang="0">
                    <a:pos x="509" y="0"/>
                  </a:cxn>
                  <a:cxn ang="0">
                    <a:pos x="508" y="0"/>
                  </a:cxn>
                  <a:cxn ang="0">
                    <a:pos x="472" y="0"/>
                  </a:cxn>
                  <a:cxn ang="0">
                    <a:pos x="430" y="0"/>
                  </a:cxn>
                  <a:cxn ang="0">
                    <a:pos x="382" y="0"/>
                  </a:cxn>
                  <a:cxn ang="0">
                    <a:pos x="333" y="0"/>
                  </a:cxn>
                  <a:cxn ang="0">
                    <a:pos x="280" y="0"/>
                  </a:cxn>
                  <a:cxn ang="0">
                    <a:pos x="229" y="1"/>
                  </a:cxn>
                  <a:cxn ang="0">
                    <a:pos x="178" y="1"/>
                  </a:cxn>
                  <a:cxn ang="0">
                    <a:pos x="132" y="1"/>
                  </a:cxn>
                  <a:cxn ang="0">
                    <a:pos x="90" y="1"/>
                  </a:cxn>
                  <a:cxn ang="0">
                    <a:pos x="54" y="1"/>
                  </a:cxn>
                  <a:cxn ang="0">
                    <a:pos x="26" y="1"/>
                  </a:cxn>
                  <a:cxn ang="0">
                    <a:pos x="9" y="1"/>
                  </a:cxn>
                  <a:cxn ang="0">
                    <a:pos x="9" y="1"/>
                  </a:cxn>
                  <a:cxn ang="0">
                    <a:pos x="6" y="3"/>
                  </a:cxn>
                  <a:cxn ang="0">
                    <a:pos x="0" y="4"/>
                  </a:cxn>
                </a:cxnLst>
                <a:rect l="0" t="0" r="r" b="b"/>
                <a:pathLst>
                  <a:path w="562" h="30">
                    <a:moveTo>
                      <a:pt x="0" y="4"/>
                    </a:moveTo>
                    <a:lnTo>
                      <a:pt x="6" y="30"/>
                    </a:lnTo>
                    <a:lnTo>
                      <a:pt x="12" y="28"/>
                    </a:lnTo>
                    <a:lnTo>
                      <a:pt x="9" y="15"/>
                    </a:lnTo>
                    <a:lnTo>
                      <a:pt x="9" y="28"/>
                    </a:lnTo>
                    <a:lnTo>
                      <a:pt x="26" y="28"/>
                    </a:lnTo>
                    <a:lnTo>
                      <a:pt x="54" y="28"/>
                    </a:lnTo>
                    <a:lnTo>
                      <a:pt x="90" y="28"/>
                    </a:lnTo>
                    <a:lnTo>
                      <a:pt x="132" y="28"/>
                    </a:lnTo>
                    <a:lnTo>
                      <a:pt x="178" y="28"/>
                    </a:lnTo>
                    <a:lnTo>
                      <a:pt x="229" y="28"/>
                    </a:lnTo>
                    <a:lnTo>
                      <a:pt x="280" y="27"/>
                    </a:lnTo>
                    <a:lnTo>
                      <a:pt x="333" y="27"/>
                    </a:lnTo>
                    <a:lnTo>
                      <a:pt x="382" y="27"/>
                    </a:lnTo>
                    <a:lnTo>
                      <a:pt x="430" y="27"/>
                    </a:lnTo>
                    <a:lnTo>
                      <a:pt x="472" y="27"/>
                    </a:lnTo>
                    <a:lnTo>
                      <a:pt x="508" y="27"/>
                    </a:lnTo>
                    <a:lnTo>
                      <a:pt x="508" y="13"/>
                    </a:lnTo>
                    <a:lnTo>
                      <a:pt x="508" y="27"/>
                    </a:lnTo>
                    <a:lnTo>
                      <a:pt x="535" y="28"/>
                    </a:lnTo>
                    <a:lnTo>
                      <a:pt x="535" y="28"/>
                    </a:lnTo>
                    <a:lnTo>
                      <a:pt x="553" y="28"/>
                    </a:lnTo>
                    <a:lnTo>
                      <a:pt x="553" y="15"/>
                    </a:lnTo>
                    <a:lnTo>
                      <a:pt x="550" y="28"/>
                    </a:lnTo>
                    <a:lnTo>
                      <a:pt x="556" y="30"/>
                    </a:lnTo>
                    <a:lnTo>
                      <a:pt x="562" y="4"/>
                    </a:lnTo>
                    <a:lnTo>
                      <a:pt x="556" y="3"/>
                    </a:lnTo>
                    <a:lnTo>
                      <a:pt x="553" y="1"/>
                    </a:lnTo>
                    <a:lnTo>
                      <a:pt x="535" y="1"/>
                    </a:lnTo>
                    <a:lnTo>
                      <a:pt x="535" y="15"/>
                    </a:lnTo>
                    <a:lnTo>
                      <a:pt x="536" y="1"/>
                    </a:lnTo>
                    <a:lnTo>
                      <a:pt x="509" y="0"/>
                    </a:lnTo>
                    <a:lnTo>
                      <a:pt x="508" y="0"/>
                    </a:lnTo>
                    <a:lnTo>
                      <a:pt x="472" y="0"/>
                    </a:lnTo>
                    <a:lnTo>
                      <a:pt x="430" y="0"/>
                    </a:lnTo>
                    <a:lnTo>
                      <a:pt x="382" y="0"/>
                    </a:lnTo>
                    <a:lnTo>
                      <a:pt x="333" y="0"/>
                    </a:lnTo>
                    <a:lnTo>
                      <a:pt x="280" y="0"/>
                    </a:lnTo>
                    <a:lnTo>
                      <a:pt x="229" y="1"/>
                    </a:lnTo>
                    <a:lnTo>
                      <a:pt x="178" y="1"/>
                    </a:lnTo>
                    <a:lnTo>
                      <a:pt x="132" y="1"/>
                    </a:lnTo>
                    <a:lnTo>
                      <a:pt x="90" y="1"/>
                    </a:lnTo>
                    <a:lnTo>
                      <a:pt x="54" y="1"/>
                    </a:lnTo>
                    <a:lnTo>
                      <a:pt x="26" y="1"/>
                    </a:lnTo>
                    <a:lnTo>
                      <a:pt x="9" y="1"/>
                    </a:lnTo>
                    <a:lnTo>
                      <a:pt x="9" y="1"/>
                    </a:lnTo>
                    <a:lnTo>
                      <a:pt x="6" y="3"/>
                    </a:lnTo>
                    <a:lnTo>
                      <a:pt x="0" y="4"/>
                    </a:lnTo>
                    <a:close/>
                  </a:path>
                </a:pathLst>
              </a:custGeom>
              <a:solidFill>
                <a:srgbClr val="8253A1"/>
              </a:solidFill>
              <a:ln w="9525">
                <a:noFill/>
                <a:round/>
              </a:ln>
            </p:spPr>
            <p:txBody>
              <a:bodyPr/>
              <a:lstStyle/>
              <a:p>
                <a:endParaRPr lang="zh-CN" altLang="en-US"/>
              </a:p>
            </p:txBody>
          </p:sp>
          <p:sp>
            <p:nvSpPr>
              <p:cNvPr id="376" name="Freeform 31"/>
              <p:cNvSpPr/>
              <p:nvPr/>
            </p:nvSpPr>
            <p:spPr bwMode="auto">
              <a:xfrm>
                <a:off x="2713" y="2639"/>
                <a:ext cx="1" cy="14"/>
              </a:xfrm>
              <a:custGeom>
                <a:avLst/>
                <a:gdLst/>
                <a:ahLst/>
                <a:cxnLst>
                  <a:cxn ang="0">
                    <a:pos x="0" y="29"/>
                  </a:cxn>
                  <a:cxn ang="0">
                    <a:pos x="0" y="0"/>
                  </a:cxn>
                  <a:cxn ang="0">
                    <a:pos x="0" y="29"/>
                  </a:cxn>
                </a:cxnLst>
                <a:rect l="0" t="0" r="r" b="b"/>
                <a:pathLst>
                  <a:path h="29">
                    <a:moveTo>
                      <a:pt x="0" y="29"/>
                    </a:moveTo>
                    <a:lnTo>
                      <a:pt x="0" y="0"/>
                    </a:lnTo>
                    <a:lnTo>
                      <a:pt x="0" y="29"/>
                    </a:lnTo>
                    <a:close/>
                  </a:path>
                </a:pathLst>
              </a:custGeom>
              <a:solidFill>
                <a:srgbClr val="8253A1"/>
              </a:solidFill>
              <a:ln w="1588">
                <a:solidFill>
                  <a:srgbClr val="8253A1"/>
                </a:solidFill>
                <a:prstDash val="solid"/>
                <a:round/>
              </a:ln>
            </p:spPr>
            <p:txBody>
              <a:bodyPr/>
              <a:lstStyle/>
              <a:p>
                <a:endParaRPr lang="zh-CN" altLang="en-US"/>
              </a:p>
            </p:txBody>
          </p:sp>
          <p:sp>
            <p:nvSpPr>
              <p:cNvPr id="377" name="Freeform 32"/>
              <p:cNvSpPr/>
              <p:nvPr/>
            </p:nvSpPr>
            <p:spPr bwMode="auto">
              <a:xfrm>
                <a:off x="2984" y="2646"/>
                <a:ext cx="14" cy="1"/>
              </a:xfrm>
              <a:custGeom>
                <a:avLst/>
                <a:gdLst/>
                <a:ahLst/>
                <a:cxnLst>
                  <a:cxn ang="0">
                    <a:pos x="27" y="0"/>
                  </a:cxn>
                  <a:cxn ang="0">
                    <a:pos x="0" y="0"/>
                  </a:cxn>
                  <a:cxn ang="0">
                    <a:pos x="27" y="0"/>
                  </a:cxn>
                </a:cxnLst>
                <a:rect l="0" t="0" r="r" b="b"/>
                <a:pathLst>
                  <a:path w="27">
                    <a:moveTo>
                      <a:pt x="27" y="0"/>
                    </a:moveTo>
                    <a:lnTo>
                      <a:pt x="0" y="0"/>
                    </a:lnTo>
                    <a:lnTo>
                      <a:pt x="27" y="0"/>
                    </a:lnTo>
                    <a:close/>
                  </a:path>
                </a:pathLst>
              </a:custGeom>
              <a:solidFill>
                <a:srgbClr val="8253A1"/>
              </a:solidFill>
              <a:ln w="1588">
                <a:solidFill>
                  <a:srgbClr val="8253A1"/>
                </a:solidFill>
                <a:prstDash val="solid"/>
                <a:round/>
              </a:ln>
            </p:spPr>
            <p:txBody>
              <a:bodyPr/>
              <a:lstStyle/>
              <a:p>
                <a:endParaRPr lang="zh-CN" altLang="en-US"/>
              </a:p>
            </p:txBody>
          </p:sp>
          <p:sp>
            <p:nvSpPr>
              <p:cNvPr id="378" name="Freeform 33"/>
              <p:cNvSpPr/>
              <p:nvPr/>
            </p:nvSpPr>
            <p:spPr bwMode="auto">
              <a:xfrm>
                <a:off x="3092" y="2543"/>
                <a:ext cx="14" cy="101"/>
              </a:xfrm>
              <a:custGeom>
                <a:avLst/>
                <a:gdLst/>
                <a:ahLst/>
                <a:cxnLst>
                  <a:cxn ang="0">
                    <a:pos x="27" y="0"/>
                  </a:cxn>
                  <a:cxn ang="0">
                    <a:pos x="0" y="0"/>
                  </a:cxn>
                  <a:cxn ang="0">
                    <a:pos x="1" y="202"/>
                  </a:cxn>
                  <a:cxn ang="0">
                    <a:pos x="28" y="202"/>
                  </a:cxn>
                  <a:cxn ang="0">
                    <a:pos x="27" y="0"/>
                  </a:cxn>
                </a:cxnLst>
                <a:rect l="0" t="0" r="r" b="b"/>
                <a:pathLst>
                  <a:path w="28" h="202">
                    <a:moveTo>
                      <a:pt x="27" y="0"/>
                    </a:moveTo>
                    <a:lnTo>
                      <a:pt x="0" y="0"/>
                    </a:lnTo>
                    <a:lnTo>
                      <a:pt x="1" y="202"/>
                    </a:lnTo>
                    <a:lnTo>
                      <a:pt x="28" y="202"/>
                    </a:lnTo>
                    <a:lnTo>
                      <a:pt x="27" y="0"/>
                    </a:lnTo>
                    <a:close/>
                  </a:path>
                </a:pathLst>
              </a:custGeom>
              <a:solidFill>
                <a:srgbClr val="8253A1"/>
              </a:solidFill>
              <a:ln w="9525">
                <a:noFill/>
                <a:round/>
              </a:ln>
            </p:spPr>
            <p:txBody>
              <a:bodyPr/>
              <a:lstStyle/>
              <a:p>
                <a:endParaRPr lang="zh-CN" altLang="en-US"/>
              </a:p>
            </p:txBody>
          </p:sp>
          <p:sp>
            <p:nvSpPr>
              <p:cNvPr id="379" name="Freeform 34"/>
              <p:cNvSpPr/>
              <p:nvPr/>
            </p:nvSpPr>
            <p:spPr bwMode="auto">
              <a:xfrm>
                <a:off x="3099" y="2636"/>
                <a:ext cx="391" cy="15"/>
              </a:xfrm>
              <a:custGeom>
                <a:avLst/>
                <a:gdLst/>
                <a:ahLst/>
                <a:cxnLst>
                  <a:cxn ang="0">
                    <a:pos x="0" y="1"/>
                  </a:cxn>
                  <a:cxn ang="0">
                    <a:pos x="0" y="28"/>
                  </a:cxn>
                  <a:cxn ang="0">
                    <a:pos x="9" y="28"/>
                  </a:cxn>
                  <a:cxn ang="0">
                    <a:pos x="35" y="28"/>
                  </a:cxn>
                  <a:cxn ang="0">
                    <a:pos x="72" y="28"/>
                  </a:cxn>
                  <a:cxn ang="0">
                    <a:pos x="123" y="28"/>
                  </a:cxn>
                  <a:cxn ang="0">
                    <a:pos x="182" y="27"/>
                  </a:cxn>
                  <a:cxn ang="0">
                    <a:pos x="247" y="27"/>
                  </a:cxn>
                  <a:cxn ang="0">
                    <a:pos x="318" y="27"/>
                  </a:cxn>
                  <a:cxn ang="0">
                    <a:pos x="391" y="27"/>
                  </a:cxn>
                  <a:cxn ang="0">
                    <a:pos x="463" y="27"/>
                  </a:cxn>
                  <a:cxn ang="0">
                    <a:pos x="533" y="27"/>
                  </a:cxn>
                  <a:cxn ang="0">
                    <a:pos x="599" y="27"/>
                  </a:cxn>
                  <a:cxn ang="0">
                    <a:pos x="659" y="27"/>
                  </a:cxn>
                  <a:cxn ang="0">
                    <a:pos x="709" y="27"/>
                  </a:cxn>
                  <a:cxn ang="0">
                    <a:pos x="748" y="27"/>
                  </a:cxn>
                  <a:cxn ang="0">
                    <a:pos x="772" y="27"/>
                  </a:cxn>
                  <a:cxn ang="0">
                    <a:pos x="772" y="13"/>
                  </a:cxn>
                  <a:cxn ang="0">
                    <a:pos x="770" y="27"/>
                  </a:cxn>
                  <a:cxn ang="0">
                    <a:pos x="779" y="28"/>
                  </a:cxn>
                  <a:cxn ang="0">
                    <a:pos x="784" y="3"/>
                  </a:cxn>
                  <a:cxn ang="0">
                    <a:pos x="775" y="1"/>
                  </a:cxn>
                  <a:cxn ang="0">
                    <a:pos x="772" y="0"/>
                  </a:cxn>
                  <a:cxn ang="0">
                    <a:pos x="748" y="0"/>
                  </a:cxn>
                  <a:cxn ang="0">
                    <a:pos x="709" y="0"/>
                  </a:cxn>
                  <a:cxn ang="0">
                    <a:pos x="659" y="0"/>
                  </a:cxn>
                  <a:cxn ang="0">
                    <a:pos x="599" y="0"/>
                  </a:cxn>
                  <a:cxn ang="0">
                    <a:pos x="533" y="0"/>
                  </a:cxn>
                  <a:cxn ang="0">
                    <a:pos x="463" y="0"/>
                  </a:cxn>
                  <a:cxn ang="0">
                    <a:pos x="391" y="0"/>
                  </a:cxn>
                  <a:cxn ang="0">
                    <a:pos x="318" y="0"/>
                  </a:cxn>
                  <a:cxn ang="0">
                    <a:pos x="247" y="0"/>
                  </a:cxn>
                  <a:cxn ang="0">
                    <a:pos x="182" y="0"/>
                  </a:cxn>
                  <a:cxn ang="0">
                    <a:pos x="123" y="1"/>
                  </a:cxn>
                  <a:cxn ang="0">
                    <a:pos x="72" y="1"/>
                  </a:cxn>
                  <a:cxn ang="0">
                    <a:pos x="35" y="1"/>
                  </a:cxn>
                  <a:cxn ang="0">
                    <a:pos x="9" y="1"/>
                  </a:cxn>
                  <a:cxn ang="0">
                    <a:pos x="0" y="1"/>
                  </a:cxn>
                </a:cxnLst>
                <a:rect l="0" t="0" r="r" b="b"/>
                <a:pathLst>
                  <a:path w="784" h="28">
                    <a:moveTo>
                      <a:pt x="0" y="1"/>
                    </a:moveTo>
                    <a:lnTo>
                      <a:pt x="0" y="28"/>
                    </a:lnTo>
                    <a:lnTo>
                      <a:pt x="9" y="28"/>
                    </a:lnTo>
                    <a:lnTo>
                      <a:pt x="35" y="28"/>
                    </a:lnTo>
                    <a:lnTo>
                      <a:pt x="72" y="28"/>
                    </a:lnTo>
                    <a:lnTo>
                      <a:pt x="123" y="28"/>
                    </a:lnTo>
                    <a:lnTo>
                      <a:pt x="182" y="27"/>
                    </a:lnTo>
                    <a:lnTo>
                      <a:pt x="247" y="27"/>
                    </a:lnTo>
                    <a:lnTo>
                      <a:pt x="318" y="27"/>
                    </a:lnTo>
                    <a:lnTo>
                      <a:pt x="391" y="27"/>
                    </a:lnTo>
                    <a:lnTo>
                      <a:pt x="463" y="27"/>
                    </a:lnTo>
                    <a:lnTo>
                      <a:pt x="533" y="27"/>
                    </a:lnTo>
                    <a:lnTo>
                      <a:pt x="599" y="27"/>
                    </a:lnTo>
                    <a:lnTo>
                      <a:pt x="659" y="27"/>
                    </a:lnTo>
                    <a:lnTo>
                      <a:pt x="709" y="27"/>
                    </a:lnTo>
                    <a:lnTo>
                      <a:pt x="748" y="27"/>
                    </a:lnTo>
                    <a:lnTo>
                      <a:pt x="772" y="27"/>
                    </a:lnTo>
                    <a:lnTo>
                      <a:pt x="772" y="13"/>
                    </a:lnTo>
                    <a:lnTo>
                      <a:pt x="770" y="27"/>
                    </a:lnTo>
                    <a:lnTo>
                      <a:pt x="779" y="28"/>
                    </a:lnTo>
                    <a:lnTo>
                      <a:pt x="784" y="3"/>
                    </a:lnTo>
                    <a:lnTo>
                      <a:pt x="775" y="1"/>
                    </a:lnTo>
                    <a:lnTo>
                      <a:pt x="772" y="0"/>
                    </a:lnTo>
                    <a:lnTo>
                      <a:pt x="748" y="0"/>
                    </a:lnTo>
                    <a:lnTo>
                      <a:pt x="709" y="0"/>
                    </a:lnTo>
                    <a:lnTo>
                      <a:pt x="659" y="0"/>
                    </a:lnTo>
                    <a:lnTo>
                      <a:pt x="599" y="0"/>
                    </a:lnTo>
                    <a:lnTo>
                      <a:pt x="533" y="0"/>
                    </a:lnTo>
                    <a:lnTo>
                      <a:pt x="463" y="0"/>
                    </a:lnTo>
                    <a:lnTo>
                      <a:pt x="391" y="0"/>
                    </a:lnTo>
                    <a:lnTo>
                      <a:pt x="318" y="0"/>
                    </a:lnTo>
                    <a:lnTo>
                      <a:pt x="247" y="0"/>
                    </a:lnTo>
                    <a:lnTo>
                      <a:pt x="182" y="0"/>
                    </a:lnTo>
                    <a:lnTo>
                      <a:pt x="123" y="1"/>
                    </a:lnTo>
                    <a:lnTo>
                      <a:pt x="72" y="1"/>
                    </a:lnTo>
                    <a:lnTo>
                      <a:pt x="35" y="1"/>
                    </a:lnTo>
                    <a:lnTo>
                      <a:pt x="9" y="1"/>
                    </a:lnTo>
                    <a:lnTo>
                      <a:pt x="0" y="1"/>
                    </a:lnTo>
                    <a:close/>
                  </a:path>
                </a:pathLst>
              </a:custGeom>
              <a:solidFill>
                <a:srgbClr val="8253A1"/>
              </a:solidFill>
              <a:ln w="9525">
                <a:noFill/>
                <a:round/>
              </a:ln>
            </p:spPr>
            <p:txBody>
              <a:bodyPr/>
              <a:lstStyle/>
              <a:p>
                <a:endParaRPr lang="zh-CN" altLang="en-US"/>
              </a:p>
            </p:txBody>
          </p:sp>
          <p:sp>
            <p:nvSpPr>
              <p:cNvPr id="380" name="Freeform 35"/>
              <p:cNvSpPr/>
              <p:nvPr/>
            </p:nvSpPr>
            <p:spPr bwMode="auto">
              <a:xfrm>
                <a:off x="3099" y="2637"/>
                <a:ext cx="1" cy="14"/>
              </a:xfrm>
              <a:custGeom>
                <a:avLst/>
                <a:gdLst/>
                <a:ahLst/>
                <a:cxnLst>
                  <a:cxn ang="0">
                    <a:pos x="0" y="27"/>
                  </a:cxn>
                  <a:cxn ang="0">
                    <a:pos x="0" y="0"/>
                  </a:cxn>
                  <a:cxn ang="0">
                    <a:pos x="0" y="27"/>
                  </a:cxn>
                </a:cxnLst>
                <a:rect l="0" t="0" r="r" b="b"/>
                <a:pathLst>
                  <a:path h="27">
                    <a:moveTo>
                      <a:pt x="0" y="27"/>
                    </a:moveTo>
                    <a:lnTo>
                      <a:pt x="0" y="0"/>
                    </a:lnTo>
                    <a:lnTo>
                      <a:pt x="0" y="27"/>
                    </a:lnTo>
                    <a:close/>
                  </a:path>
                </a:pathLst>
              </a:custGeom>
              <a:solidFill>
                <a:srgbClr val="8253A1"/>
              </a:solidFill>
              <a:ln w="1588">
                <a:solidFill>
                  <a:srgbClr val="8253A1"/>
                </a:solidFill>
                <a:prstDash val="solid"/>
                <a:round/>
              </a:ln>
            </p:spPr>
            <p:txBody>
              <a:bodyPr/>
              <a:lstStyle/>
              <a:p>
                <a:endParaRPr lang="zh-CN" altLang="en-US"/>
              </a:p>
            </p:txBody>
          </p:sp>
          <p:sp>
            <p:nvSpPr>
              <p:cNvPr id="381" name="Freeform 36"/>
              <p:cNvSpPr/>
              <p:nvPr/>
            </p:nvSpPr>
            <p:spPr bwMode="auto">
              <a:xfrm>
                <a:off x="3482" y="2644"/>
                <a:ext cx="14" cy="1"/>
              </a:xfrm>
              <a:custGeom>
                <a:avLst/>
                <a:gdLst/>
                <a:ahLst/>
                <a:cxnLst>
                  <a:cxn ang="0">
                    <a:pos x="27" y="0"/>
                  </a:cxn>
                  <a:cxn ang="0">
                    <a:pos x="0" y="0"/>
                  </a:cxn>
                  <a:cxn ang="0">
                    <a:pos x="27" y="0"/>
                  </a:cxn>
                </a:cxnLst>
                <a:rect l="0" t="0" r="r" b="b"/>
                <a:pathLst>
                  <a:path w="27">
                    <a:moveTo>
                      <a:pt x="27" y="0"/>
                    </a:moveTo>
                    <a:lnTo>
                      <a:pt x="0" y="0"/>
                    </a:lnTo>
                    <a:lnTo>
                      <a:pt x="27" y="0"/>
                    </a:lnTo>
                    <a:close/>
                  </a:path>
                </a:pathLst>
              </a:custGeom>
              <a:solidFill>
                <a:srgbClr val="8253A1"/>
              </a:solidFill>
              <a:ln w="1588">
                <a:solidFill>
                  <a:srgbClr val="8253A1"/>
                </a:solidFill>
                <a:prstDash val="solid"/>
                <a:round/>
              </a:ln>
            </p:spPr>
            <p:txBody>
              <a:bodyPr/>
              <a:lstStyle/>
              <a:p>
                <a:endParaRPr lang="zh-CN" altLang="en-US"/>
              </a:p>
            </p:txBody>
          </p:sp>
          <p:sp>
            <p:nvSpPr>
              <p:cNvPr id="382" name="Freeform 37"/>
              <p:cNvSpPr/>
              <p:nvPr/>
            </p:nvSpPr>
            <p:spPr bwMode="auto">
              <a:xfrm>
                <a:off x="2995" y="2646"/>
                <a:ext cx="104" cy="117"/>
              </a:xfrm>
              <a:custGeom>
                <a:avLst/>
                <a:gdLst/>
                <a:ahLst/>
                <a:cxnLst>
                  <a:cxn ang="0">
                    <a:pos x="0" y="234"/>
                  </a:cxn>
                  <a:cxn ang="0">
                    <a:pos x="206" y="0"/>
                  </a:cxn>
                  <a:cxn ang="0">
                    <a:pos x="0" y="234"/>
                  </a:cxn>
                </a:cxnLst>
                <a:rect l="0" t="0" r="r" b="b"/>
                <a:pathLst>
                  <a:path w="206" h="234">
                    <a:moveTo>
                      <a:pt x="0" y="234"/>
                    </a:moveTo>
                    <a:lnTo>
                      <a:pt x="206" y="0"/>
                    </a:lnTo>
                    <a:lnTo>
                      <a:pt x="0" y="234"/>
                    </a:lnTo>
                    <a:close/>
                  </a:path>
                </a:pathLst>
              </a:custGeom>
              <a:solidFill>
                <a:srgbClr val="3D0275"/>
              </a:solidFill>
              <a:ln w="20638">
                <a:solidFill>
                  <a:srgbClr val="8253A1"/>
                </a:solidFill>
                <a:prstDash val="solid"/>
                <a:round/>
              </a:ln>
            </p:spPr>
            <p:txBody>
              <a:bodyPr/>
              <a:lstStyle/>
              <a:p>
                <a:endParaRPr lang="zh-CN" altLang="en-US"/>
              </a:p>
            </p:txBody>
          </p:sp>
          <p:sp>
            <p:nvSpPr>
              <p:cNvPr id="383" name="Freeform 38"/>
              <p:cNvSpPr/>
              <p:nvPr/>
            </p:nvSpPr>
            <p:spPr bwMode="auto">
              <a:xfrm>
                <a:off x="3487" y="2435"/>
                <a:ext cx="1" cy="210"/>
              </a:xfrm>
              <a:custGeom>
                <a:avLst/>
                <a:gdLst/>
                <a:ahLst/>
                <a:cxnLst>
                  <a:cxn ang="0">
                    <a:pos x="0" y="0"/>
                  </a:cxn>
                  <a:cxn ang="0">
                    <a:pos x="0" y="419"/>
                  </a:cxn>
                  <a:cxn ang="0">
                    <a:pos x="0" y="0"/>
                  </a:cxn>
                </a:cxnLst>
                <a:rect l="0" t="0" r="r" b="b"/>
                <a:pathLst>
                  <a:path h="419">
                    <a:moveTo>
                      <a:pt x="0" y="0"/>
                    </a:moveTo>
                    <a:lnTo>
                      <a:pt x="0" y="419"/>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384" name="Freeform 39"/>
              <p:cNvSpPr/>
              <p:nvPr/>
            </p:nvSpPr>
            <p:spPr bwMode="auto">
              <a:xfrm>
                <a:off x="3583" y="2322"/>
                <a:ext cx="1" cy="210"/>
              </a:xfrm>
              <a:custGeom>
                <a:avLst/>
                <a:gdLst/>
                <a:ahLst/>
                <a:cxnLst>
                  <a:cxn ang="0">
                    <a:pos x="0" y="0"/>
                  </a:cxn>
                  <a:cxn ang="0">
                    <a:pos x="0" y="419"/>
                  </a:cxn>
                  <a:cxn ang="0">
                    <a:pos x="0" y="0"/>
                  </a:cxn>
                </a:cxnLst>
                <a:rect l="0" t="0" r="r" b="b"/>
                <a:pathLst>
                  <a:path h="419">
                    <a:moveTo>
                      <a:pt x="0" y="0"/>
                    </a:moveTo>
                    <a:lnTo>
                      <a:pt x="0" y="419"/>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385" name="Freeform 40"/>
              <p:cNvSpPr/>
              <p:nvPr/>
            </p:nvSpPr>
            <p:spPr bwMode="auto">
              <a:xfrm>
                <a:off x="3680" y="2207"/>
                <a:ext cx="1" cy="210"/>
              </a:xfrm>
              <a:custGeom>
                <a:avLst/>
                <a:gdLst/>
                <a:ahLst/>
                <a:cxnLst>
                  <a:cxn ang="0">
                    <a:pos x="0" y="0"/>
                  </a:cxn>
                  <a:cxn ang="0">
                    <a:pos x="0" y="420"/>
                  </a:cxn>
                  <a:cxn ang="0">
                    <a:pos x="0" y="0"/>
                  </a:cxn>
                </a:cxnLst>
                <a:rect l="0" t="0" r="r" b="b"/>
                <a:pathLst>
                  <a:path h="420">
                    <a:moveTo>
                      <a:pt x="0" y="0"/>
                    </a:moveTo>
                    <a:lnTo>
                      <a:pt x="0" y="420"/>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386" name="Freeform 41"/>
              <p:cNvSpPr/>
              <p:nvPr/>
            </p:nvSpPr>
            <p:spPr bwMode="auto">
              <a:xfrm>
                <a:off x="3486" y="2530"/>
                <a:ext cx="96" cy="1"/>
              </a:xfrm>
              <a:custGeom>
                <a:avLst/>
                <a:gdLst/>
                <a:ahLst/>
                <a:cxnLst>
                  <a:cxn ang="0">
                    <a:pos x="0" y="0"/>
                  </a:cxn>
                  <a:cxn ang="0">
                    <a:pos x="191" y="0"/>
                  </a:cxn>
                  <a:cxn ang="0">
                    <a:pos x="0" y="0"/>
                  </a:cxn>
                </a:cxnLst>
                <a:rect l="0" t="0" r="r" b="b"/>
                <a:pathLst>
                  <a:path w="191">
                    <a:moveTo>
                      <a:pt x="0" y="0"/>
                    </a:moveTo>
                    <a:lnTo>
                      <a:pt x="191" y="0"/>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387" name="Freeform 42"/>
              <p:cNvSpPr/>
              <p:nvPr/>
            </p:nvSpPr>
            <p:spPr bwMode="auto">
              <a:xfrm>
                <a:off x="3583" y="2416"/>
                <a:ext cx="97" cy="1"/>
              </a:xfrm>
              <a:custGeom>
                <a:avLst/>
                <a:gdLst/>
                <a:ahLst/>
                <a:cxnLst>
                  <a:cxn ang="0">
                    <a:pos x="0" y="0"/>
                  </a:cxn>
                  <a:cxn ang="0">
                    <a:pos x="193" y="0"/>
                  </a:cxn>
                  <a:cxn ang="0">
                    <a:pos x="0" y="0"/>
                  </a:cxn>
                </a:cxnLst>
                <a:rect l="0" t="0" r="r" b="b"/>
                <a:pathLst>
                  <a:path w="193">
                    <a:moveTo>
                      <a:pt x="0" y="0"/>
                    </a:moveTo>
                    <a:lnTo>
                      <a:pt x="193" y="0"/>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388" name="Freeform 43"/>
              <p:cNvSpPr/>
              <p:nvPr/>
            </p:nvSpPr>
            <p:spPr bwMode="auto">
              <a:xfrm>
                <a:off x="3677" y="2305"/>
                <a:ext cx="96" cy="1"/>
              </a:xfrm>
              <a:custGeom>
                <a:avLst/>
                <a:gdLst/>
                <a:ahLst/>
                <a:cxnLst>
                  <a:cxn ang="0">
                    <a:pos x="0" y="0"/>
                  </a:cxn>
                  <a:cxn ang="0">
                    <a:pos x="192" y="0"/>
                  </a:cxn>
                  <a:cxn ang="0">
                    <a:pos x="0" y="0"/>
                  </a:cxn>
                </a:cxnLst>
                <a:rect l="0" t="0" r="r" b="b"/>
                <a:pathLst>
                  <a:path w="192">
                    <a:moveTo>
                      <a:pt x="0" y="0"/>
                    </a:moveTo>
                    <a:lnTo>
                      <a:pt x="192" y="0"/>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389" name="Freeform 44"/>
              <p:cNvSpPr/>
              <p:nvPr/>
            </p:nvSpPr>
            <p:spPr bwMode="auto">
              <a:xfrm>
                <a:off x="3388" y="1899"/>
                <a:ext cx="388" cy="652"/>
              </a:xfrm>
              <a:custGeom>
                <a:avLst/>
                <a:gdLst/>
                <a:ahLst/>
                <a:cxnLst>
                  <a:cxn ang="0">
                    <a:pos x="0" y="876"/>
                  </a:cxn>
                  <a:cxn ang="0">
                    <a:pos x="774" y="0"/>
                  </a:cxn>
                  <a:cxn ang="0">
                    <a:pos x="774" y="398"/>
                  </a:cxn>
                  <a:cxn ang="0">
                    <a:pos x="767" y="409"/>
                  </a:cxn>
                  <a:cxn ang="0">
                    <a:pos x="741" y="437"/>
                  </a:cxn>
                  <a:cxn ang="0">
                    <a:pos x="704" y="482"/>
                  </a:cxn>
                  <a:cxn ang="0">
                    <a:pos x="653" y="540"/>
                  </a:cxn>
                  <a:cxn ang="0">
                    <a:pos x="594" y="608"/>
                  </a:cxn>
                  <a:cxn ang="0">
                    <a:pos x="530" y="684"/>
                  </a:cxn>
                  <a:cxn ang="0">
                    <a:pos x="460" y="767"/>
                  </a:cxn>
                  <a:cxn ang="0">
                    <a:pos x="388" y="851"/>
                  </a:cxn>
                  <a:cxn ang="0">
                    <a:pos x="316" y="934"/>
                  </a:cxn>
                  <a:cxn ang="0">
                    <a:pos x="245" y="1017"/>
                  </a:cxn>
                  <a:cxn ang="0">
                    <a:pos x="181" y="1093"/>
                  </a:cxn>
                  <a:cxn ang="0">
                    <a:pos x="123" y="1161"/>
                  </a:cxn>
                  <a:cxn ang="0">
                    <a:pos x="73" y="1219"/>
                  </a:cxn>
                  <a:cxn ang="0">
                    <a:pos x="36" y="1264"/>
                  </a:cxn>
                  <a:cxn ang="0">
                    <a:pos x="12" y="1293"/>
                  </a:cxn>
                  <a:cxn ang="0">
                    <a:pos x="4" y="1303"/>
                  </a:cxn>
                  <a:cxn ang="0">
                    <a:pos x="0" y="876"/>
                  </a:cxn>
                </a:cxnLst>
                <a:rect l="0" t="0" r="r" b="b"/>
                <a:pathLst>
                  <a:path w="774" h="1303">
                    <a:moveTo>
                      <a:pt x="0" y="876"/>
                    </a:moveTo>
                    <a:lnTo>
                      <a:pt x="774" y="0"/>
                    </a:lnTo>
                    <a:lnTo>
                      <a:pt x="774" y="398"/>
                    </a:lnTo>
                    <a:lnTo>
                      <a:pt x="767" y="409"/>
                    </a:lnTo>
                    <a:lnTo>
                      <a:pt x="741" y="437"/>
                    </a:lnTo>
                    <a:lnTo>
                      <a:pt x="704" y="482"/>
                    </a:lnTo>
                    <a:lnTo>
                      <a:pt x="653" y="540"/>
                    </a:lnTo>
                    <a:lnTo>
                      <a:pt x="594" y="608"/>
                    </a:lnTo>
                    <a:lnTo>
                      <a:pt x="530" y="684"/>
                    </a:lnTo>
                    <a:lnTo>
                      <a:pt x="460" y="767"/>
                    </a:lnTo>
                    <a:lnTo>
                      <a:pt x="388" y="851"/>
                    </a:lnTo>
                    <a:lnTo>
                      <a:pt x="316" y="934"/>
                    </a:lnTo>
                    <a:lnTo>
                      <a:pt x="245" y="1017"/>
                    </a:lnTo>
                    <a:lnTo>
                      <a:pt x="181" y="1093"/>
                    </a:lnTo>
                    <a:lnTo>
                      <a:pt x="123" y="1161"/>
                    </a:lnTo>
                    <a:lnTo>
                      <a:pt x="73" y="1219"/>
                    </a:lnTo>
                    <a:lnTo>
                      <a:pt x="36" y="1264"/>
                    </a:lnTo>
                    <a:lnTo>
                      <a:pt x="12" y="1293"/>
                    </a:lnTo>
                    <a:lnTo>
                      <a:pt x="4" y="1303"/>
                    </a:lnTo>
                    <a:lnTo>
                      <a:pt x="0" y="876"/>
                    </a:lnTo>
                    <a:close/>
                  </a:path>
                </a:pathLst>
              </a:custGeom>
              <a:solidFill>
                <a:srgbClr val="A41028"/>
              </a:solidFill>
              <a:ln w="20638">
                <a:solidFill>
                  <a:srgbClr val="C65D62"/>
                </a:solidFill>
                <a:prstDash val="solid"/>
                <a:round/>
              </a:ln>
            </p:spPr>
            <p:txBody>
              <a:bodyPr/>
              <a:lstStyle/>
              <a:p>
                <a:endParaRPr lang="zh-CN" altLang="en-US"/>
              </a:p>
            </p:txBody>
          </p:sp>
          <p:sp>
            <p:nvSpPr>
              <p:cNvPr id="390" name="Rectangle 45"/>
              <p:cNvSpPr>
                <a:spLocks noChangeArrowheads="1"/>
              </p:cNvSpPr>
              <p:nvPr/>
            </p:nvSpPr>
            <p:spPr bwMode="auto">
              <a:xfrm>
                <a:off x="2210" y="2332"/>
                <a:ext cx="1181" cy="221"/>
              </a:xfrm>
              <a:prstGeom prst="rect">
                <a:avLst/>
              </a:prstGeom>
              <a:solidFill>
                <a:srgbClr val="A41028"/>
              </a:solidFill>
              <a:ln w="20638">
                <a:solidFill>
                  <a:srgbClr val="C65D62"/>
                </a:solidFill>
                <a:miter lim="800000"/>
              </a:ln>
            </p:spPr>
            <p:txBody>
              <a:bodyPr/>
              <a:lstStyle/>
              <a:p>
                <a:endParaRPr lang="zh-CN" altLang="en-US"/>
              </a:p>
            </p:txBody>
          </p:sp>
          <p:sp>
            <p:nvSpPr>
              <p:cNvPr id="391" name="Freeform 46"/>
              <p:cNvSpPr/>
              <p:nvPr/>
            </p:nvSpPr>
            <p:spPr bwMode="auto">
              <a:xfrm>
                <a:off x="2213" y="2434"/>
                <a:ext cx="117" cy="118"/>
              </a:xfrm>
              <a:custGeom>
                <a:avLst/>
                <a:gdLst/>
                <a:ahLst/>
                <a:cxnLst>
                  <a:cxn ang="0">
                    <a:pos x="0" y="236"/>
                  </a:cxn>
                  <a:cxn ang="0">
                    <a:pos x="234" y="0"/>
                  </a:cxn>
                  <a:cxn ang="0">
                    <a:pos x="0" y="236"/>
                  </a:cxn>
                </a:cxnLst>
                <a:rect l="0" t="0" r="r" b="b"/>
                <a:pathLst>
                  <a:path w="234" h="236">
                    <a:moveTo>
                      <a:pt x="0" y="236"/>
                    </a:moveTo>
                    <a:lnTo>
                      <a:pt x="234" y="0"/>
                    </a:lnTo>
                    <a:lnTo>
                      <a:pt x="0" y="236"/>
                    </a:lnTo>
                    <a:close/>
                  </a:path>
                </a:pathLst>
              </a:custGeom>
              <a:solidFill>
                <a:srgbClr val="3D0275"/>
              </a:solidFill>
              <a:ln w="20638">
                <a:solidFill>
                  <a:srgbClr val="C65D62"/>
                </a:solidFill>
                <a:prstDash val="solid"/>
                <a:round/>
              </a:ln>
            </p:spPr>
            <p:txBody>
              <a:bodyPr/>
              <a:lstStyle/>
              <a:p>
                <a:endParaRPr lang="zh-CN" altLang="en-US"/>
              </a:p>
            </p:txBody>
          </p:sp>
          <p:sp>
            <p:nvSpPr>
              <p:cNvPr id="392" name="Freeform 47"/>
              <p:cNvSpPr/>
              <p:nvPr/>
            </p:nvSpPr>
            <p:spPr bwMode="auto">
              <a:xfrm>
                <a:off x="2321" y="2332"/>
                <a:ext cx="14" cy="101"/>
              </a:xfrm>
              <a:custGeom>
                <a:avLst/>
                <a:gdLst/>
                <a:ahLst/>
                <a:cxnLst>
                  <a:cxn ang="0">
                    <a:pos x="27" y="0"/>
                  </a:cxn>
                  <a:cxn ang="0">
                    <a:pos x="0" y="0"/>
                  </a:cxn>
                  <a:cxn ang="0">
                    <a:pos x="1" y="202"/>
                  </a:cxn>
                  <a:cxn ang="0">
                    <a:pos x="28" y="202"/>
                  </a:cxn>
                  <a:cxn ang="0">
                    <a:pos x="27" y="0"/>
                  </a:cxn>
                </a:cxnLst>
                <a:rect l="0" t="0" r="r" b="b"/>
                <a:pathLst>
                  <a:path w="28" h="202">
                    <a:moveTo>
                      <a:pt x="27" y="0"/>
                    </a:moveTo>
                    <a:lnTo>
                      <a:pt x="0" y="0"/>
                    </a:lnTo>
                    <a:lnTo>
                      <a:pt x="1" y="202"/>
                    </a:lnTo>
                    <a:lnTo>
                      <a:pt x="28" y="202"/>
                    </a:lnTo>
                    <a:lnTo>
                      <a:pt x="27" y="0"/>
                    </a:lnTo>
                    <a:close/>
                  </a:path>
                </a:pathLst>
              </a:custGeom>
              <a:solidFill>
                <a:srgbClr val="C65D62"/>
              </a:solidFill>
              <a:ln w="9525">
                <a:noFill/>
                <a:round/>
              </a:ln>
            </p:spPr>
            <p:txBody>
              <a:bodyPr/>
              <a:lstStyle/>
              <a:p>
                <a:endParaRPr lang="zh-CN" altLang="en-US"/>
              </a:p>
            </p:txBody>
          </p:sp>
          <p:sp>
            <p:nvSpPr>
              <p:cNvPr id="393" name="Freeform 48"/>
              <p:cNvSpPr/>
              <p:nvPr/>
            </p:nvSpPr>
            <p:spPr bwMode="auto">
              <a:xfrm>
                <a:off x="2328" y="2426"/>
                <a:ext cx="277" cy="13"/>
              </a:xfrm>
              <a:custGeom>
                <a:avLst/>
                <a:gdLst/>
                <a:ahLst/>
                <a:cxnLst>
                  <a:cxn ang="0">
                    <a:pos x="0" y="0"/>
                  </a:cxn>
                  <a:cxn ang="0">
                    <a:pos x="0" y="27"/>
                  </a:cxn>
                  <a:cxn ang="0">
                    <a:pos x="6" y="27"/>
                  </a:cxn>
                  <a:cxn ang="0">
                    <a:pos x="24" y="27"/>
                  </a:cxn>
                  <a:cxn ang="0">
                    <a:pos x="51" y="27"/>
                  </a:cxn>
                  <a:cxn ang="0">
                    <a:pos x="87" y="27"/>
                  </a:cxn>
                  <a:cxn ang="0">
                    <a:pos x="129" y="27"/>
                  </a:cxn>
                  <a:cxn ang="0">
                    <a:pos x="175" y="27"/>
                  </a:cxn>
                  <a:cxn ang="0">
                    <a:pos x="226" y="27"/>
                  </a:cxn>
                  <a:cxn ang="0">
                    <a:pos x="277" y="27"/>
                  </a:cxn>
                  <a:cxn ang="0">
                    <a:pos x="329" y="27"/>
                  </a:cxn>
                  <a:cxn ang="0">
                    <a:pos x="380" y="27"/>
                  </a:cxn>
                  <a:cxn ang="0">
                    <a:pos x="427" y="27"/>
                  </a:cxn>
                  <a:cxn ang="0">
                    <a:pos x="469" y="27"/>
                  </a:cxn>
                  <a:cxn ang="0">
                    <a:pos x="505" y="27"/>
                  </a:cxn>
                  <a:cxn ang="0">
                    <a:pos x="532" y="27"/>
                  </a:cxn>
                  <a:cxn ang="0">
                    <a:pos x="550" y="27"/>
                  </a:cxn>
                  <a:cxn ang="0">
                    <a:pos x="556" y="27"/>
                  </a:cxn>
                  <a:cxn ang="0">
                    <a:pos x="556" y="0"/>
                  </a:cxn>
                  <a:cxn ang="0">
                    <a:pos x="550" y="0"/>
                  </a:cxn>
                  <a:cxn ang="0">
                    <a:pos x="532" y="0"/>
                  </a:cxn>
                  <a:cxn ang="0">
                    <a:pos x="505" y="0"/>
                  </a:cxn>
                  <a:cxn ang="0">
                    <a:pos x="469" y="0"/>
                  </a:cxn>
                  <a:cxn ang="0">
                    <a:pos x="427" y="0"/>
                  </a:cxn>
                  <a:cxn ang="0">
                    <a:pos x="380" y="0"/>
                  </a:cxn>
                  <a:cxn ang="0">
                    <a:pos x="329" y="0"/>
                  </a:cxn>
                  <a:cxn ang="0">
                    <a:pos x="277" y="0"/>
                  </a:cxn>
                  <a:cxn ang="0">
                    <a:pos x="226" y="0"/>
                  </a:cxn>
                  <a:cxn ang="0">
                    <a:pos x="175" y="0"/>
                  </a:cxn>
                  <a:cxn ang="0">
                    <a:pos x="129" y="0"/>
                  </a:cxn>
                  <a:cxn ang="0">
                    <a:pos x="87" y="0"/>
                  </a:cxn>
                  <a:cxn ang="0">
                    <a:pos x="51" y="0"/>
                  </a:cxn>
                  <a:cxn ang="0">
                    <a:pos x="24" y="0"/>
                  </a:cxn>
                  <a:cxn ang="0">
                    <a:pos x="6" y="0"/>
                  </a:cxn>
                  <a:cxn ang="0">
                    <a:pos x="0" y="0"/>
                  </a:cxn>
                </a:cxnLst>
                <a:rect l="0" t="0" r="r" b="b"/>
                <a:pathLst>
                  <a:path w="556" h="27">
                    <a:moveTo>
                      <a:pt x="0" y="0"/>
                    </a:moveTo>
                    <a:lnTo>
                      <a:pt x="0" y="27"/>
                    </a:lnTo>
                    <a:lnTo>
                      <a:pt x="6" y="27"/>
                    </a:lnTo>
                    <a:lnTo>
                      <a:pt x="24" y="27"/>
                    </a:lnTo>
                    <a:lnTo>
                      <a:pt x="51" y="27"/>
                    </a:lnTo>
                    <a:lnTo>
                      <a:pt x="87" y="27"/>
                    </a:lnTo>
                    <a:lnTo>
                      <a:pt x="129" y="27"/>
                    </a:lnTo>
                    <a:lnTo>
                      <a:pt x="175" y="27"/>
                    </a:lnTo>
                    <a:lnTo>
                      <a:pt x="226" y="27"/>
                    </a:lnTo>
                    <a:lnTo>
                      <a:pt x="277" y="27"/>
                    </a:lnTo>
                    <a:lnTo>
                      <a:pt x="329" y="27"/>
                    </a:lnTo>
                    <a:lnTo>
                      <a:pt x="380" y="27"/>
                    </a:lnTo>
                    <a:lnTo>
                      <a:pt x="427" y="27"/>
                    </a:lnTo>
                    <a:lnTo>
                      <a:pt x="469" y="27"/>
                    </a:lnTo>
                    <a:lnTo>
                      <a:pt x="505" y="27"/>
                    </a:lnTo>
                    <a:lnTo>
                      <a:pt x="532" y="27"/>
                    </a:lnTo>
                    <a:lnTo>
                      <a:pt x="550" y="27"/>
                    </a:lnTo>
                    <a:lnTo>
                      <a:pt x="556" y="27"/>
                    </a:lnTo>
                    <a:lnTo>
                      <a:pt x="556" y="0"/>
                    </a:lnTo>
                    <a:lnTo>
                      <a:pt x="550" y="0"/>
                    </a:lnTo>
                    <a:lnTo>
                      <a:pt x="532" y="0"/>
                    </a:lnTo>
                    <a:lnTo>
                      <a:pt x="505" y="0"/>
                    </a:lnTo>
                    <a:lnTo>
                      <a:pt x="469" y="0"/>
                    </a:lnTo>
                    <a:lnTo>
                      <a:pt x="427" y="0"/>
                    </a:lnTo>
                    <a:lnTo>
                      <a:pt x="380" y="0"/>
                    </a:lnTo>
                    <a:lnTo>
                      <a:pt x="329" y="0"/>
                    </a:lnTo>
                    <a:lnTo>
                      <a:pt x="277" y="0"/>
                    </a:lnTo>
                    <a:lnTo>
                      <a:pt x="226" y="0"/>
                    </a:lnTo>
                    <a:lnTo>
                      <a:pt x="175" y="0"/>
                    </a:lnTo>
                    <a:lnTo>
                      <a:pt x="129" y="0"/>
                    </a:lnTo>
                    <a:lnTo>
                      <a:pt x="87" y="0"/>
                    </a:lnTo>
                    <a:lnTo>
                      <a:pt x="51" y="0"/>
                    </a:lnTo>
                    <a:lnTo>
                      <a:pt x="24" y="0"/>
                    </a:lnTo>
                    <a:lnTo>
                      <a:pt x="6" y="0"/>
                    </a:lnTo>
                    <a:lnTo>
                      <a:pt x="0" y="0"/>
                    </a:lnTo>
                    <a:close/>
                  </a:path>
                </a:pathLst>
              </a:custGeom>
              <a:solidFill>
                <a:srgbClr val="C65D62"/>
              </a:solidFill>
              <a:ln w="9525">
                <a:noFill/>
                <a:round/>
              </a:ln>
            </p:spPr>
            <p:txBody>
              <a:bodyPr/>
              <a:lstStyle/>
              <a:p>
                <a:endParaRPr lang="zh-CN" altLang="en-US"/>
              </a:p>
            </p:txBody>
          </p:sp>
          <p:sp>
            <p:nvSpPr>
              <p:cNvPr id="394" name="Freeform 49"/>
              <p:cNvSpPr/>
              <p:nvPr/>
            </p:nvSpPr>
            <p:spPr bwMode="auto">
              <a:xfrm>
                <a:off x="2328" y="2425"/>
                <a:ext cx="1" cy="14"/>
              </a:xfrm>
              <a:custGeom>
                <a:avLst/>
                <a:gdLst/>
                <a:ahLst/>
                <a:cxnLst>
                  <a:cxn ang="0">
                    <a:pos x="0" y="29"/>
                  </a:cxn>
                  <a:cxn ang="0">
                    <a:pos x="0" y="0"/>
                  </a:cxn>
                  <a:cxn ang="0">
                    <a:pos x="0" y="29"/>
                  </a:cxn>
                </a:cxnLst>
                <a:rect l="0" t="0" r="r" b="b"/>
                <a:pathLst>
                  <a:path h="29">
                    <a:moveTo>
                      <a:pt x="0" y="29"/>
                    </a:moveTo>
                    <a:lnTo>
                      <a:pt x="0" y="0"/>
                    </a:lnTo>
                    <a:lnTo>
                      <a:pt x="0" y="29"/>
                    </a:lnTo>
                    <a:close/>
                  </a:path>
                </a:pathLst>
              </a:custGeom>
              <a:solidFill>
                <a:srgbClr val="C65D62"/>
              </a:solidFill>
              <a:ln w="1588">
                <a:solidFill>
                  <a:srgbClr val="C65D62"/>
                </a:solidFill>
                <a:prstDash val="solid"/>
                <a:round/>
              </a:ln>
            </p:spPr>
            <p:txBody>
              <a:bodyPr/>
              <a:lstStyle/>
              <a:p>
                <a:endParaRPr lang="zh-CN" altLang="en-US"/>
              </a:p>
            </p:txBody>
          </p:sp>
          <p:sp>
            <p:nvSpPr>
              <p:cNvPr id="395" name="Freeform 50"/>
              <p:cNvSpPr/>
              <p:nvPr/>
            </p:nvSpPr>
            <p:spPr bwMode="auto">
              <a:xfrm>
                <a:off x="2602" y="2333"/>
                <a:ext cx="1" cy="214"/>
              </a:xfrm>
              <a:custGeom>
                <a:avLst/>
                <a:gdLst/>
                <a:ahLst/>
                <a:cxnLst>
                  <a:cxn ang="0">
                    <a:pos x="0" y="0"/>
                  </a:cxn>
                  <a:cxn ang="0">
                    <a:pos x="0" y="5"/>
                  </a:cxn>
                  <a:cxn ang="0">
                    <a:pos x="0" y="18"/>
                  </a:cxn>
                  <a:cxn ang="0">
                    <a:pos x="0" y="39"/>
                  </a:cxn>
                  <a:cxn ang="0">
                    <a:pos x="0" y="67"/>
                  </a:cxn>
                  <a:cxn ang="0">
                    <a:pos x="0" y="99"/>
                  </a:cxn>
                  <a:cxn ang="0">
                    <a:pos x="0" y="135"/>
                  </a:cxn>
                  <a:cxn ang="0">
                    <a:pos x="1" y="174"/>
                  </a:cxn>
                  <a:cxn ang="0">
                    <a:pos x="1" y="214"/>
                  </a:cxn>
                  <a:cxn ang="0">
                    <a:pos x="1" y="253"/>
                  </a:cxn>
                  <a:cxn ang="0">
                    <a:pos x="1" y="292"/>
                  </a:cxn>
                  <a:cxn ang="0">
                    <a:pos x="1" y="328"/>
                  </a:cxn>
                  <a:cxn ang="0">
                    <a:pos x="1" y="361"/>
                  </a:cxn>
                  <a:cxn ang="0">
                    <a:pos x="1" y="388"/>
                  </a:cxn>
                  <a:cxn ang="0">
                    <a:pos x="0" y="409"/>
                  </a:cxn>
                  <a:cxn ang="0">
                    <a:pos x="0" y="423"/>
                  </a:cxn>
                  <a:cxn ang="0">
                    <a:pos x="0" y="429"/>
                  </a:cxn>
                  <a:cxn ang="0">
                    <a:pos x="0" y="0"/>
                  </a:cxn>
                </a:cxnLst>
                <a:rect l="0" t="0" r="r" b="b"/>
                <a:pathLst>
                  <a:path w="1" h="429">
                    <a:moveTo>
                      <a:pt x="0" y="0"/>
                    </a:moveTo>
                    <a:lnTo>
                      <a:pt x="0" y="5"/>
                    </a:lnTo>
                    <a:lnTo>
                      <a:pt x="0" y="18"/>
                    </a:lnTo>
                    <a:lnTo>
                      <a:pt x="0" y="39"/>
                    </a:lnTo>
                    <a:lnTo>
                      <a:pt x="0" y="67"/>
                    </a:lnTo>
                    <a:lnTo>
                      <a:pt x="0" y="99"/>
                    </a:lnTo>
                    <a:lnTo>
                      <a:pt x="0" y="135"/>
                    </a:lnTo>
                    <a:lnTo>
                      <a:pt x="1" y="174"/>
                    </a:lnTo>
                    <a:lnTo>
                      <a:pt x="1" y="214"/>
                    </a:lnTo>
                    <a:lnTo>
                      <a:pt x="1" y="253"/>
                    </a:lnTo>
                    <a:lnTo>
                      <a:pt x="1" y="292"/>
                    </a:lnTo>
                    <a:lnTo>
                      <a:pt x="1" y="328"/>
                    </a:lnTo>
                    <a:lnTo>
                      <a:pt x="1" y="361"/>
                    </a:lnTo>
                    <a:lnTo>
                      <a:pt x="1" y="388"/>
                    </a:lnTo>
                    <a:lnTo>
                      <a:pt x="0" y="409"/>
                    </a:lnTo>
                    <a:lnTo>
                      <a:pt x="0" y="423"/>
                    </a:lnTo>
                    <a:lnTo>
                      <a:pt x="0" y="429"/>
                    </a:lnTo>
                    <a:lnTo>
                      <a:pt x="0" y="0"/>
                    </a:lnTo>
                    <a:close/>
                  </a:path>
                </a:pathLst>
              </a:custGeom>
              <a:solidFill>
                <a:srgbClr val="A41028"/>
              </a:solidFill>
              <a:ln w="20638">
                <a:solidFill>
                  <a:srgbClr val="C65D62"/>
                </a:solidFill>
                <a:prstDash val="solid"/>
                <a:round/>
              </a:ln>
            </p:spPr>
            <p:txBody>
              <a:bodyPr/>
              <a:lstStyle/>
              <a:p>
                <a:endParaRPr lang="zh-CN" altLang="en-US"/>
              </a:p>
            </p:txBody>
          </p:sp>
          <p:sp>
            <p:nvSpPr>
              <p:cNvPr id="396" name="Freeform 51"/>
              <p:cNvSpPr/>
              <p:nvPr/>
            </p:nvSpPr>
            <p:spPr bwMode="auto">
              <a:xfrm>
                <a:off x="2599" y="2430"/>
                <a:ext cx="117" cy="117"/>
              </a:xfrm>
              <a:custGeom>
                <a:avLst/>
                <a:gdLst/>
                <a:ahLst/>
                <a:cxnLst>
                  <a:cxn ang="0">
                    <a:pos x="0" y="234"/>
                  </a:cxn>
                  <a:cxn ang="0">
                    <a:pos x="233" y="0"/>
                  </a:cxn>
                  <a:cxn ang="0">
                    <a:pos x="0" y="234"/>
                  </a:cxn>
                </a:cxnLst>
                <a:rect l="0" t="0" r="r" b="b"/>
                <a:pathLst>
                  <a:path w="233" h="234">
                    <a:moveTo>
                      <a:pt x="0" y="234"/>
                    </a:moveTo>
                    <a:lnTo>
                      <a:pt x="233" y="0"/>
                    </a:lnTo>
                    <a:lnTo>
                      <a:pt x="0" y="234"/>
                    </a:lnTo>
                    <a:close/>
                  </a:path>
                </a:pathLst>
              </a:custGeom>
              <a:solidFill>
                <a:srgbClr val="3D0275"/>
              </a:solidFill>
              <a:ln w="20638">
                <a:solidFill>
                  <a:srgbClr val="C65D62"/>
                </a:solidFill>
                <a:prstDash val="solid"/>
                <a:round/>
              </a:ln>
            </p:spPr>
            <p:txBody>
              <a:bodyPr/>
              <a:lstStyle/>
              <a:p>
                <a:endParaRPr lang="zh-CN" altLang="en-US"/>
              </a:p>
            </p:txBody>
          </p:sp>
          <p:sp>
            <p:nvSpPr>
              <p:cNvPr id="397" name="Freeform 52"/>
              <p:cNvSpPr/>
              <p:nvPr/>
            </p:nvSpPr>
            <p:spPr bwMode="auto">
              <a:xfrm>
                <a:off x="2708" y="2328"/>
                <a:ext cx="14" cy="100"/>
              </a:xfrm>
              <a:custGeom>
                <a:avLst/>
                <a:gdLst/>
                <a:ahLst/>
                <a:cxnLst>
                  <a:cxn ang="0">
                    <a:pos x="27" y="0"/>
                  </a:cxn>
                  <a:cxn ang="0">
                    <a:pos x="0" y="0"/>
                  </a:cxn>
                  <a:cxn ang="0">
                    <a:pos x="1" y="200"/>
                  </a:cxn>
                  <a:cxn ang="0">
                    <a:pos x="28" y="200"/>
                  </a:cxn>
                  <a:cxn ang="0">
                    <a:pos x="27" y="0"/>
                  </a:cxn>
                </a:cxnLst>
                <a:rect l="0" t="0" r="r" b="b"/>
                <a:pathLst>
                  <a:path w="28" h="200">
                    <a:moveTo>
                      <a:pt x="27" y="0"/>
                    </a:moveTo>
                    <a:lnTo>
                      <a:pt x="0" y="0"/>
                    </a:lnTo>
                    <a:lnTo>
                      <a:pt x="1" y="200"/>
                    </a:lnTo>
                    <a:lnTo>
                      <a:pt x="28" y="200"/>
                    </a:lnTo>
                    <a:lnTo>
                      <a:pt x="27" y="0"/>
                    </a:lnTo>
                    <a:close/>
                  </a:path>
                </a:pathLst>
              </a:custGeom>
              <a:solidFill>
                <a:srgbClr val="C65D62"/>
              </a:solidFill>
              <a:ln w="9525">
                <a:noFill/>
                <a:round/>
              </a:ln>
            </p:spPr>
            <p:txBody>
              <a:bodyPr/>
              <a:lstStyle/>
              <a:p>
                <a:endParaRPr lang="zh-CN" altLang="en-US"/>
              </a:p>
            </p:txBody>
          </p:sp>
          <p:sp>
            <p:nvSpPr>
              <p:cNvPr id="398" name="Freeform 53"/>
              <p:cNvSpPr/>
              <p:nvPr/>
            </p:nvSpPr>
            <p:spPr bwMode="auto">
              <a:xfrm>
                <a:off x="2715" y="2421"/>
                <a:ext cx="277" cy="14"/>
              </a:xfrm>
              <a:custGeom>
                <a:avLst/>
                <a:gdLst/>
                <a:ahLst/>
                <a:cxnLst>
                  <a:cxn ang="0">
                    <a:pos x="0" y="2"/>
                  </a:cxn>
                  <a:cxn ang="0">
                    <a:pos x="0" y="29"/>
                  </a:cxn>
                  <a:cxn ang="0">
                    <a:pos x="6" y="29"/>
                  </a:cxn>
                  <a:cxn ang="0">
                    <a:pos x="23" y="29"/>
                  </a:cxn>
                  <a:cxn ang="0">
                    <a:pos x="51" y="29"/>
                  </a:cxn>
                  <a:cxn ang="0">
                    <a:pos x="86" y="29"/>
                  </a:cxn>
                  <a:cxn ang="0">
                    <a:pos x="129" y="29"/>
                  </a:cxn>
                  <a:cxn ang="0">
                    <a:pos x="130" y="29"/>
                  </a:cxn>
                  <a:cxn ang="0">
                    <a:pos x="177" y="27"/>
                  </a:cxn>
                  <a:cxn ang="0">
                    <a:pos x="175" y="14"/>
                  </a:cxn>
                  <a:cxn ang="0">
                    <a:pos x="175" y="27"/>
                  </a:cxn>
                  <a:cxn ang="0">
                    <a:pos x="226" y="27"/>
                  </a:cxn>
                  <a:cxn ang="0">
                    <a:pos x="277" y="27"/>
                  </a:cxn>
                  <a:cxn ang="0">
                    <a:pos x="330" y="27"/>
                  </a:cxn>
                  <a:cxn ang="0">
                    <a:pos x="379" y="27"/>
                  </a:cxn>
                  <a:cxn ang="0">
                    <a:pos x="427" y="27"/>
                  </a:cxn>
                  <a:cxn ang="0">
                    <a:pos x="469" y="27"/>
                  </a:cxn>
                  <a:cxn ang="0">
                    <a:pos x="505" y="27"/>
                  </a:cxn>
                  <a:cxn ang="0">
                    <a:pos x="532" y="27"/>
                  </a:cxn>
                  <a:cxn ang="0">
                    <a:pos x="532" y="14"/>
                  </a:cxn>
                  <a:cxn ang="0">
                    <a:pos x="532" y="27"/>
                  </a:cxn>
                  <a:cxn ang="0">
                    <a:pos x="550" y="29"/>
                  </a:cxn>
                  <a:cxn ang="0">
                    <a:pos x="550" y="29"/>
                  </a:cxn>
                  <a:cxn ang="0">
                    <a:pos x="556" y="29"/>
                  </a:cxn>
                  <a:cxn ang="0">
                    <a:pos x="556" y="2"/>
                  </a:cxn>
                  <a:cxn ang="0">
                    <a:pos x="550" y="2"/>
                  </a:cxn>
                  <a:cxn ang="0">
                    <a:pos x="550" y="15"/>
                  </a:cxn>
                  <a:cxn ang="0">
                    <a:pos x="551" y="2"/>
                  </a:cxn>
                  <a:cxn ang="0">
                    <a:pos x="533" y="0"/>
                  </a:cxn>
                  <a:cxn ang="0">
                    <a:pos x="532" y="0"/>
                  </a:cxn>
                  <a:cxn ang="0">
                    <a:pos x="505" y="0"/>
                  </a:cxn>
                  <a:cxn ang="0">
                    <a:pos x="469" y="0"/>
                  </a:cxn>
                  <a:cxn ang="0">
                    <a:pos x="427" y="0"/>
                  </a:cxn>
                  <a:cxn ang="0">
                    <a:pos x="379" y="0"/>
                  </a:cxn>
                  <a:cxn ang="0">
                    <a:pos x="330" y="0"/>
                  </a:cxn>
                  <a:cxn ang="0">
                    <a:pos x="277" y="0"/>
                  </a:cxn>
                  <a:cxn ang="0">
                    <a:pos x="226" y="0"/>
                  </a:cxn>
                  <a:cxn ang="0">
                    <a:pos x="175" y="0"/>
                  </a:cxn>
                  <a:cxn ang="0">
                    <a:pos x="175" y="0"/>
                  </a:cxn>
                  <a:cxn ang="0">
                    <a:pos x="129" y="2"/>
                  </a:cxn>
                  <a:cxn ang="0">
                    <a:pos x="129" y="15"/>
                  </a:cxn>
                  <a:cxn ang="0">
                    <a:pos x="129" y="2"/>
                  </a:cxn>
                  <a:cxn ang="0">
                    <a:pos x="86" y="2"/>
                  </a:cxn>
                  <a:cxn ang="0">
                    <a:pos x="51" y="2"/>
                  </a:cxn>
                  <a:cxn ang="0">
                    <a:pos x="23" y="2"/>
                  </a:cxn>
                  <a:cxn ang="0">
                    <a:pos x="6" y="2"/>
                  </a:cxn>
                  <a:cxn ang="0">
                    <a:pos x="0" y="2"/>
                  </a:cxn>
                </a:cxnLst>
                <a:rect l="0" t="0" r="r" b="b"/>
                <a:pathLst>
                  <a:path w="556" h="29">
                    <a:moveTo>
                      <a:pt x="0" y="2"/>
                    </a:moveTo>
                    <a:lnTo>
                      <a:pt x="0" y="29"/>
                    </a:lnTo>
                    <a:lnTo>
                      <a:pt x="6" y="29"/>
                    </a:lnTo>
                    <a:lnTo>
                      <a:pt x="23" y="29"/>
                    </a:lnTo>
                    <a:lnTo>
                      <a:pt x="51" y="29"/>
                    </a:lnTo>
                    <a:lnTo>
                      <a:pt x="86" y="29"/>
                    </a:lnTo>
                    <a:lnTo>
                      <a:pt x="129" y="29"/>
                    </a:lnTo>
                    <a:lnTo>
                      <a:pt x="130" y="29"/>
                    </a:lnTo>
                    <a:lnTo>
                      <a:pt x="177" y="27"/>
                    </a:lnTo>
                    <a:lnTo>
                      <a:pt x="175" y="14"/>
                    </a:lnTo>
                    <a:lnTo>
                      <a:pt x="175" y="27"/>
                    </a:lnTo>
                    <a:lnTo>
                      <a:pt x="226" y="27"/>
                    </a:lnTo>
                    <a:lnTo>
                      <a:pt x="277" y="27"/>
                    </a:lnTo>
                    <a:lnTo>
                      <a:pt x="330" y="27"/>
                    </a:lnTo>
                    <a:lnTo>
                      <a:pt x="379" y="27"/>
                    </a:lnTo>
                    <a:lnTo>
                      <a:pt x="427" y="27"/>
                    </a:lnTo>
                    <a:lnTo>
                      <a:pt x="469" y="27"/>
                    </a:lnTo>
                    <a:lnTo>
                      <a:pt x="505" y="27"/>
                    </a:lnTo>
                    <a:lnTo>
                      <a:pt x="532" y="27"/>
                    </a:lnTo>
                    <a:lnTo>
                      <a:pt x="532" y="14"/>
                    </a:lnTo>
                    <a:lnTo>
                      <a:pt x="532" y="27"/>
                    </a:lnTo>
                    <a:lnTo>
                      <a:pt x="550" y="29"/>
                    </a:lnTo>
                    <a:lnTo>
                      <a:pt x="550" y="29"/>
                    </a:lnTo>
                    <a:lnTo>
                      <a:pt x="556" y="29"/>
                    </a:lnTo>
                    <a:lnTo>
                      <a:pt x="556" y="2"/>
                    </a:lnTo>
                    <a:lnTo>
                      <a:pt x="550" y="2"/>
                    </a:lnTo>
                    <a:lnTo>
                      <a:pt x="550" y="15"/>
                    </a:lnTo>
                    <a:lnTo>
                      <a:pt x="551" y="2"/>
                    </a:lnTo>
                    <a:lnTo>
                      <a:pt x="533" y="0"/>
                    </a:lnTo>
                    <a:lnTo>
                      <a:pt x="532" y="0"/>
                    </a:lnTo>
                    <a:lnTo>
                      <a:pt x="505" y="0"/>
                    </a:lnTo>
                    <a:lnTo>
                      <a:pt x="469" y="0"/>
                    </a:lnTo>
                    <a:lnTo>
                      <a:pt x="427" y="0"/>
                    </a:lnTo>
                    <a:lnTo>
                      <a:pt x="379" y="0"/>
                    </a:lnTo>
                    <a:lnTo>
                      <a:pt x="330" y="0"/>
                    </a:lnTo>
                    <a:lnTo>
                      <a:pt x="277" y="0"/>
                    </a:lnTo>
                    <a:lnTo>
                      <a:pt x="226" y="0"/>
                    </a:lnTo>
                    <a:lnTo>
                      <a:pt x="175" y="0"/>
                    </a:lnTo>
                    <a:lnTo>
                      <a:pt x="175" y="0"/>
                    </a:lnTo>
                    <a:lnTo>
                      <a:pt x="129" y="2"/>
                    </a:lnTo>
                    <a:lnTo>
                      <a:pt x="129" y="15"/>
                    </a:lnTo>
                    <a:lnTo>
                      <a:pt x="129" y="2"/>
                    </a:lnTo>
                    <a:lnTo>
                      <a:pt x="86" y="2"/>
                    </a:lnTo>
                    <a:lnTo>
                      <a:pt x="51" y="2"/>
                    </a:lnTo>
                    <a:lnTo>
                      <a:pt x="23" y="2"/>
                    </a:lnTo>
                    <a:lnTo>
                      <a:pt x="6" y="2"/>
                    </a:lnTo>
                    <a:lnTo>
                      <a:pt x="0" y="2"/>
                    </a:lnTo>
                    <a:close/>
                  </a:path>
                </a:pathLst>
              </a:custGeom>
              <a:solidFill>
                <a:srgbClr val="C65D62"/>
              </a:solidFill>
              <a:ln w="9525">
                <a:noFill/>
                <a:round/>
              </a:ln>
            </p:spPr>
            <p:txBody>
              <a:bodyPr/>
              <a:lstStyle/>
              <a:p>
                <a:endParaRPr lang="zh-CN" altLang="en-US"/>
              </a:p>
            </p:txBody>
          </p:sp>
          <p:sp>
            <p:nvSpPr>
              <p:cNvPr id="399" name="Freeform 54"/>
              <p:cNvSpPr/>
              <p:nvPr/>
            </p:nvSpPr>
            <p:spPr bwMode="auto">
              <a:xfrm>
                <a:off x="2986" y="2428"/>
                <a:ext cx="13" cy="1"/>
              </a:xfrm>
              <a:custGeom>
                <a:avLst/>
                <a:gdLst/>
                <a:ahLst/>
                <a:cxnLst>
                  <a:cxn ang="0">
                    <a:pos x="27" y="0"/>
                  </a:cxn>
                  <a:cxn ang="0">
                    <a:pos x="0" y="0"/>
                  </a:cxn>
                  <a:cxn ang="0">
                    <a:pos x="27" y="0"/>
                  </a:cxn>
                </a:cxnLst>
                <a:rect l="0" t="0" r="r" b="b"/>
                <a:pathLst>
                  <a:path w="27">
                    <a:moveTo>
                      <a:pt x="27" y="0"/>
                    </a:moveTo>
                    <a:lnTo>
                      <a:pt x="0" y="0"/>
                    </a:lnTo>
                    <a:lnTo>
                      <a:pt x="27" y="0"/>
                    </a:lnTo>
                    <a:close/>
                  </a:path>
                </a:pathLst>
              </a:custGeom>
              <a:solidFill>
                <a:srgbClr val="C65D62"/>
              </a:solidFill>
              <a:ln w="1588">
                <a:solidFill>
                  <a:srgbClr val="C65D62"/>
                </a:solidFill>
                <a:prstDash val="solid"/>
                <a:round/>
              </a:ln>
            </p:spPr>
            <p:txBody>
              <a:bodyPr/>
              <a:lstStyle/>
              <a:p>
                <a:endParaRPr lang="zh-CN" altLang="en-US"/>
              </a:p>
            </p:txBody>
          </p:sp>
          <p:sp>
            <p:nvSpPr>
              <p:cNvPr id="400" name="Freeform 55"/>
              <p:cNvSpPr/>
              <p:nvPr/>
            </p:nvSpPr>
            <p:spPr bwMode="auto">
              <a:xfrm>
                <a:off x="3090" y="2332"/>
                <a:ext cx="14" cy="101"/>
              </a:xfrm>
              <a:custGeom>
                <a:avLst/>
                <a:gdLst/>
                <a:ahLst/>
                <a:cxnLst>
                  <a:cxn ang="0">
                    <a:pos x="27" y="0"/>
                  </a:cxn>
                  <a:cxn ang="0">
                    <a:pos x="0" y="0"/>
                  </a:cxn>
                  <a:cxn ang="0">
                    <a:pos x="2" y="202"/>
                  </a:cxn>
                  <a:cxn ang="0">
                    <a:pos x="29" y="202"/>
                  </a:cxn>
                  <a:cxn ang="0">
                    <a:pos x="27" y="0"/>
                  </a:cxn>
                </a:cxnLst>
                <a:rect l="0" t="0" r="r" b="b"/>
                <a:pathLst>
                  <a:path w="29" h="202">
                    <a:moveTo>
                      <a:pt x="27" y="0"/>
                    </a:moveTo>
                    <a:lnTo>
                      <a:pt x="0" y="0"/>
                    </a:lnTo>
                    <a:lnTo>
                      <a:pt x="2" y="202"/>
                    </a:lnTo>
                    <a:lnTo>
                      <a:pt x="29" y="202"/>
                    </a:lnTo>
                    <a:lnTo>
                      <a:pt x="27" y="0"/>
                    </a:lnTo>
                    <a:close/>
                  </a:path>
                </a:pathLst>
              </a:custGeom>
              <a:solidFill>
                <a:srgbClr val="C65D62"/>
              </a:solidFill>
              <a:ln w="9525">
                <a:noFill/>
                <a:round/>
              </a:ln>
            </p:spPr>
            <p:txBody>
              <a:bodyPr/>
              <a:lstStyle/>
              <a:p>
                <a:endParaRPr lang="zh-CN" altLang="en-US"/>
              </a:p>
            </p:txBody>
          </p:sp>
          <p:sp>
            <p:nvSpPr>
              <p:cNvPr id="401" name="Freeform 56"/>
              <p:cNvSpPr/>
              <p:nvPr/>
            </p:nvSpPr>
            <p:spPr bwMode="auto">
              <a:xfrm>
                <a:off x="3096" y="2424"/>
                <a:ext cx="394" cy="15"/>
              </a:xfrm>
              <a:custGeom>
                <a:avLst/>
                <a:gdLst/>
                <a:ahLst/>
                <a:cxnLst>
                  <a:cxn ang="0">
                    <a:pos x="0" y="3"/>
                  </a:cxn>
                  <a:cxn ang="0">
                    <a:pos x="0" y="30"/>
                  </a:cxn>
                  <a:cxn ang="0">
                    <a:pos x="9" y="30"/>
                  </a:cxn>
                  <a:cxn ang="0">
                    <a:pos x="34" y="30"/>
                  </a:cxn>
                  <a:cxn ang="0">
                    <a:pos x="36" y="30"/>
                  </a:cxn>
                  <a:cxn ang="0">
                    <a:pos x="75" y="28"/>
                  </a:cxn>
                  <a:cxn ang="0">
                    <a:pos x="73" y="15"/>
                  </a:cxn>
                  <a:cxn ang="0">
                    <a:pos x="73" y="28"/>
                  </a:cxn>
                  <a:cxn ang="0">
                    <a:pos x="123" y="28"/>
                  </a:cxn>
                  <a:cxn ang="0">
                    <a:pos x="183" y="28"/>
                  </a:cxn>
                  <a:cxn ang="0">
                    <a:pos x="248" y="28"/>
                  </a:cxn>
                  <a:cxn ang="0">
                    <a:pos x="319" y="28"/>
                  </a:cxn>
                  <a:cxn ang="0">
                    <a:pos x="392" y="28"/>
                  </a:cxn>
                  <a:cxn ang="0">
                    <a:pos x="466" y="27"/>
                  </a:cxn>
                  <a:cxn ang="0">
                    <a:pos x="536" y="27"/>
                  </a:cxn>
                  <a:cxn ang="0">
                    <a:pos x="602" y="27"/>
                  </a:cxn>
                  <a:cxn ang="0">
                    <a:pos x="662" y="27"/>
                  </a:cxn>
                  <a:cxn ang="0">
                    <a:pos x="711" y="28"/>
                  </a:cxn>
                  <a:cxn ang="0">
                    <a:pos x="750" y="28"/>
                  </a:cxn>
                  <a:cxn ang="0">
                    <a:pos x="776" y="28"/>
                  </a:cxn>
                  <a:cxn ang="0">
                    <a:pos x="776" y="15"/>
                  </a:cxn>
                  <a:cxn ang="0">
                    <a:pos x="774" y="28"/>
                  </a:cxn>
                  <a:cxn ang="0">
                    <a:pos x="783" y="30"/>
                  </a:cxn>
                  <a:cxn ang="0">
                    <a:pos x="788" y="4"/>
                  </a:cxn>
                  <a:cxn ang="0">
                    <a:pos x="779" y="3"/>
                  </a:cxn>
                  <a:cxn ang="0">
                    <a:pos x="776" y="1"/>
                  </a:cxn>
                  <a:cxn ang="0">
                    <a:pos x="750" y="1"/>
                  </a:cxn>
                  <a:cxn ang="0">
                    <a:pos x="711" y="1"/>
                  </a:cxn>
                  <a:cxn ang="0">
                    <a:pos x="662" y="0"/>
                  </a:cxn>
                  <a:cxn ang="0">
                    <a:pos x="602" y="0"/>
                  </a:cxn>
                  <a:cxn ang="0">
                    <a:pos x="536" y="0"/>
                  </a:cxn>
                  <a:cxn ang="0">
                    <a:pos x="466" y="0"/>
                  </a:cxn>
                  <a:cxn ang="0">
                    <a:pos x="392" y="1"/>
                  </a:cxn>
                  <a:cxn ang="0">
                    <a:pos x="319" y="1"/>
                  </a:cxn>
                  <a:cxn ang="0">
                    <a:pos x="248" y="1"/>
                  </a:cxn>
                  <a:cxn ang="0">
                    <a:pos x="183" y="1"/>
                  </a:cxn>
                  <a:cxn ang="0">
                    <a:pos x="123" y="1"/>
                  </a:cxn>
                  <a:cxn ang="0">
                    <a:pos x="73" y="1"/>
                  </a:cxn>
                  <a:cxn ang="0">
                    <a:pos x="73" y="1"/>
                  </a:cxn>
                  <a:cxn ang="0">
                    <a:pos x="34" y="3"/>
                  </a:cxn>
                  <a:cxn ang="0">
                    <a:pos x="34" y="16"/>
                  </a:cxn>
                  <a:cxn ang="0">
                    <a:pos x="34" y="3"/>
                  </a:cxn>
                  <a:cxn ang="0">
                    <a:pos x="9" y="3"/>
                  </a:cxn>
                  <a:cxn ang="0">
                    <a:pos x="0" y="3"/>
                  </a:cxn>
                </a:cxnLst>
                <a:rect l="0" t="0" r="r" b="b"/>
                <a:pathLst>
                  <a:path w="788" h="30">
                    <a:moveTo>
                      <a:pt x="0" y="3"/>
                    </a:moveTo>
                    <a:lnTo>
                      <a:pt x="0" y="30"/>
                    </a:lnTo>
                    <a:lnTo>
                      <a:pt x="9" y="30"/>
                    </a:lnTo>
                    <a:lnTo>
                      <a:pt x="34" y="30"/>
                    </a:lnTo>
                    <a:lnTo>
                      <a:pt x="36" y="30"/>
                    </a:lnTo>
                    <a:lnTo>
                      <a:pt x="75" y="28"/>
                    </a:lnTo>
                    <a:lnTo>
                      <a:pt x="73" y="15"/>
                    </a:lnTo>
                    <a:lnTo>
                      <a:pt x="73" y="28"/>
                    </a:lnTo>
                    <a:lnTo>
                      <a:pt x="123" y="28"/>
                    </a:lnTo>
                    <a:lnTo>
                      <a:pt x="183" y="28"/>
                    </a:lnTo>
                    <a:lnTo>
                      <a:pt x="248" y="28"/>
                    </a:lnTo>
                    <a:lnTo>
                      <a:pt x="319" y="28"/>
                    </a:lnTo>
                    <a:lnTo>
                      <a:pt x="392" y="28"/>
                    </a:lnTo>
                    <a:lnTo>
                      <a:pt x="466" y="27"/>
                    </a:lnTo>
                    <a:lnTo>
                      <a:pt x="536" y="27"/>
                    </a:lnTo>
                    <a:lnTo>
                      <a:pt x="602" y="27"/>
                    </a:lnTo>
                    <a:lnTo>
                      <a:pt x="662" y="27"/>
                    </a:lnTo>
                    <a:lnTo>
                      <a:pt x="711" y="28"/>
                    </a:lnTo>
                    <a:lnTo>
                      <a:pt x="750" y="28"/>
                    </a:lnTo>
                    <a:lnTo>
                      <a:pt x="776" y="28"/>
                    </a:lnTo>
                    <a:lnTo>
                      <a:pt x="776" y="15"/>
                    </a:lnTo>
                    <a:lnTo>
                      <a:pt x="774" y="28"/>
                    </a:lnTo>
                    <a:lnTo>
                      <a:pt x="783" y="30"/>
                    </a:lnTo>
                    <a:lnTo>
                      <a:pt x="788" y="4"/>
                    </a:lnTo>
                    <a:lnTo>
                      <a:pt x="779" y="3"/>
                    </a:lnTo>
                    <a:lnTo>
                      <a:pt x="776" y="1"/>
                    </a:lnTo>
                    <a:lnTo>
                      <a:pt x="750" y="1"/>
                    </a:lnTo>
                    <a:lnTo>
                      <a:pt x="711" y="1"/>
                    </a:lnTo>
                    <a:lnTo>
                      <a:pt x="662" y="0"/>
                    </a:lnTo>
                    <a:lnTo>
                      <a:pt x="602" y="0"/>
                    </a:lnTo>
                    <a:lnTo>
                      <a:pt x="536" y="0"/>
                    </a:lnTo>
                    <a:lnTo>
                      <a:pt x="466" y="0"/>
                    </a:lnTo>
                    <a:lnTo>
                      <a:pt x="392" y="1"/>
                    </a:lnTo>
                    <a:lnTo>
                      <a:pt x="319" y="1"/>
                    </a:lnTo>
                    <a:lnTo>
                      <a:pt x="248" y="1"/>
                    </a:lnTo>
                    <a:lnTo>
                      <a:pt x="183" y="1"/>
                    </a:lnTo>
                    <a:lnTo>
                      <a:pt x="123" y="1"/>
                    </a:lnTo>
                    <a:lnTo>
                      <a:pt x="73" y="1"/>
                    </a:lnTo>
                    <a:lnTo>
                      <a:pt x="73" y="1"/>
                    </a:lnTo>
                    <a:lnTo>
                      <a:pt x="34" y="3"/>
                    </a:lnTo>
                    <a:lnTo>
                      <a:pt x="34" y="16"/>
                    </a:lnTo>
                    <a:lnTo>
                      <a:pt x="34" y="3"/>
                    </a:lnTo>
                    <a:lnTo>
                      <a:pt x="9" y="3"/>
                    </a:lnTo>
                    <a:lnTo>
                      <a:pt x="0" y="3"/>
                    </a:lnTo>
                    <a:close/>
                  </a:path>
                </a:pathLst>
              </a:custGeom>
              <a:solidFill>
                <a:srgbClr val="C65D62"/>
              </a:solidFill>
              <a:ln w="9525">
                <a:noFill/>
                <a:round/>
              </a:ln>
            </p:spPr>
            <p:txBody>
              <a:bodyPr/>
              <a:lstStyle/>
              <a:p>
                <a:endParaRPr lang="zh-CN" altLang="en-US"/>
              </a:p>
            </p:txBody>
          </p:sp>
          <p:sp>
            <p:nvSpPr>
              <p:cNvPr id="402" name="Freeform 57"/>
              <p:cNvSpPr/>
              <p:nvPr/>
            </p:nvSpPr>
            <p:spPr bwMode="auto">
              <a:xfrm>
                <a:off x="3096" y="2425"/>
                <a:ext cx="1" cy="14"/>
              </a:xfrm>
              <a:custGeom>
                <a:avLst/>
                <a:gdLst/>
                <a:ahLst/>
                <a:cxnLst>
                  <a:cxn ang="0">
                    <a:pos x="0" y="29"/>
                  </a:cxn>
                  <a:cxn ang="0">
                    <a:pos x="0" y="0"/>
                  </a:cxn>
                  <a:cxn ang="0">
                    <a:pos x="0" y="29"/>
                  </a:cxn>
                </a:cxnLst>
                <a:rect l="0" t="0" r="r" b="b"/>
                <a:pathLst>
                  <a:path h="29">
                    <a:moveTo>
                      <a:pt x="0" y="29"/>
                    </a:moveTo>
                    <a:lnTo>
                      <a:pt x="0" y="0"/>
                    </a:lnTo>
                    <a:lnTo>
                      <a:pt x="0" y="29"/>
                    </a:lnTo>
                    <a:close/>
                  </a:path>
                </a:pathLst>
              </a:custGeom>
              <a:solidFill>
                <a:srgbClr val="C65D62"/>
              </a:solidFill>
              <a:ln w="1588">
                <a:solidFill>
                  <a:srgbClr val="C65D62"/>
                </a:solidFill>
                <a:prstDash val="solid"/>
                <a:round/>
              </a:ln>
            </p:spPr>
            <p:txBody>
              <a:bodyPr/>
              <a:lstStyle/>
              <a:p>
                <a:endParaRPr lang="zh-CN" altLang="en-US"/>
              </a:p>
            </p:txBody>
          </p:sp>
          <p:sp>
            <p:nvSpPr>
              <p:cNvPr id="403" name="Freeform 58"/>
              <p:cNvSpPr/>
              <p:nvPr/>
            </p:nvSpPr>
            <p:spPr bwMode="auto">
              <a:xfrm>
                <a:off x="3482" y="2433"/>
                <a:ext cx="14" cy="1"/>
              </a:xfrm>
              <a:custGeom>
                <a:avLst/>
                <a:gdLst/>
                <a:ahLst/>
                <a:cxnLst>
                  <a:cxn ang="0">
                    <a:pos x="27" y="0"/>
                  </a:cxn>
                  <a:cxn ang="0">
                    <a:pos x="0" y="0"/>
                  </a:cxn>
                  <a:cxn ang="0">
                    <a:pos x="27" y="0"/>
                  </a:cxn>
                </a:cxnLst>
                <a:rect l="0" t="0" r="r" b="b"/>
                <a:pathLst>
                  <a:path w="27">
                    <a:moveTo>
                      <a:pt x="27" y="0"/>
                    </a:moveTo>
                    <a:lnTo>
                      <a:pt x="0" y="0"/>
                    </a:lnTo>
                    <a:lnTo>
                      <a:pt x="27" y="0"/>
                    </a:lnTo>
                    <a:close/>
                  </a:path>
                </a:pathLst>
              </a:custGeom>
              <a:solidFill>
                <a:srgbClr val="C65D62"/>
              </a:solidFill>
              <a:ln w="1588">
                <a:solidFill>
                  <a:srgbClr val="C65D62"/>
                </a:solidFill>
                <a:prstDash val="solid"/>
                <a:round/>
              </a:ln>
            </p:spPr>
            <p:txBody>
              <a:bodyPr/>
              <a:lstStyle/>
              <a:p>
                <a:endParaRPr lang="zh-CN" altLang="en-US"/>
              </a:p>
            </p:txBody>
          </p:sp>
          <p:sp>
            <p:nvSpPr>
              <p:cNvPr id="404" name="Freeform 59"/>
              <p:cNvSpPr/>
              <p:nvPr/>
            </p:nvSpPr>
            <p:spPr bwMode="auto">
              <a:xfrm>
                <a:off x="2993" y="2434"/>
                <a:ext cx="106" cy="118"/>
              </a:xfrm>
              <a:custGeom>
                <a:avLst/>
                <a:gdLst/>
                <a:ahLst/>
                <a:cxnLst>
                  <a:cxn ang="0">
                    <a:pos x="0" y="236"/>
                  </a:cxn>
                  <a:cxn ang="0">
                    <a:pos x="211" y="0"/>
                  </a:cxn>
                  <a:cxn ang="0">
                    <a:pos x="0" y="236"/>
                  </a:cxn>
                </a:cxnLst>
                <a:rect l="0" t="0" r="r" b="b"/>
                <a:pathLst>
                  <a:path w="211" h="236">
                    <a:moveTo>
                      <a:pt x="0" y="236"/>
                    </a:moveTo>
                    <a:lnTo>
                      <a:pt x="211" y="0"/>
                    </a:lnTo>
                    <a:lnTo>
                      <a:pt x="0" y="236"/>
                    </a:lnTo>
                    <a:close/>
                  </a:path>
                </a:pathLst>
              </a:custGeom>
              <a:solidFill>
                <a:srgbClr val="3D0275"/>
              </a:solidFill>
              <a:ln w="20638">
                <a:solidFill>
                  <a:srgbClr val="C65D62"/>
                </a:solidFill>
                <a:prstDash val="solid"/>
                <a:round/>
              </a:ln>
            </p:spPr>
            <p:txBody>
              <a:bodyPr/>
              <a:lstStyle/>
              <a:p>
                <a:endParaRPr lang="zh-CN" altLang="en-US"/>
              </a:p>
            </p:txBody>
          </p:sp>
          <p:sp>
            <p:nvSpPr>
              <p:cNvPr id="405" name="Freeform 60"/>
              <p:cNvSpPr/>
              <p:nvPr/>
            </p:nvSpPr>
            <p:spPr bwMode="auto">
              <a:xfrm>
                <a:off x="2993" y="2338"/>
                <a:ext cx="2" cy="215"/>
              </a:xfrm>
              <a:custGeom>
                <a:avLst/>
                <a:gdLst/>
                <a:ahLst/>
                <a:cxnLst>
                  <a:cxn ang="0">
                    <a:pos x="0" y="0"/>
                  </a:cxn>
                  <a:cxn ang="0">
                    <a:pos x="0" y="4"/>
                  </a:cxn>
                  <a:cxn ang="0">
                    <a:pos x="0" y="18"/>
                  </a:cxn>
                  <a:cxn ang="0">
                    <a:pos x="2" y="38"/>
                  </a:cxn>
                  <a:cxn ang="0">
                    <a:pos x="2" y="67"/>
                  </a:cxn>
                  <a:cxn ang="0">
                    <a:pos x="2" y="98"/>
                  </a:cxn>
                  <a:cxn ang="0">
                    <a:pos x="2" y="134"/>
                  </a:cxn>
                  <a:cxn ang="0">
                    <a:pos x="2" y="173"/>
                  </a:cxn>
                  <a:cxn ang="0">
                    <a:pos x="2" y="214"/>
                  </a:cxn>
                  <a:cxn ang="0">
                    <a:pos x="3" y="253"/>
                  </a:cxn>
                  <a:cxn ang="0">
                    <a:pos x="3" y="292"/>
                  </a:cxn>
                  <a:cxn ang="0">
                    <a:pos x="3" y="328"/>
                  </a:cxn>
                  <a:cxn ang="0">
                    <a:pos x="3" y="361"/>
                  </a:cxn>
                  <a:cxn ang="0">
                    <a:pos x="2" y="388"/>
                  </a:cxn>
                  <a:cxn ang="0">
                    <a:pos x="2" y="409"/>
                  </a:cxn>
                  <a:cxn ang="0">
                    <a:pos x="2" y="422"/>
                  </a:cxn>
                  <a:cxn ang="0">
                    <a:pos x="0" y="428"/>
                  </a:cxn>
                  <a:cxn ang="0">
                    <a:pos x="0" y="0"/>
                  </a:cxn>
                </a:cxnLst>
                <a:rect l="0" t="0" r="r" b="b"/>
                <a:pathLst>
                  <a:path w="3" h="428">
                    <a:moveTo>
                      <a:pt x="0" y="0"/>
                    </a:moveTo>
                    <a:lnTo>
                      <a:pt x="0" y="4"/>
                    </a:lnTo>
                    <a:lnTo>
                      <a:pt x="0" y="18"/>
                    </a:lnTo>
                    <a:lnTo>
                      <a:pt x="2" y="38"/>
                    </a:lnTo>
                    <a:lnTo>
                      <a:pt x="2" y="67"/>
                    </a:lnTo>
                    <a:lnTo>
                      <a:pt x="2" y="98"/>
                    </a:lnTo>
                    <a:lnTo>
                      <a:pt x="2" y="134"/>
                    </a:lnTo>
                    <a:lnTo>
                      <a:pt x="2" y="173"/>
                    </a:lnTo>
                    <a:lnTo>
                      <a:pt x="2" y="214"/>
                    </a:lnTo>
                    <a:lnTo>
                      <a:pt x="3" y="253"/>
                    </a:lnTo>
                    <a:lnTo>
                      <a:pt x="3" y="292"/>
                    </a:lnTo>
                    <a:lnTo>
                      <a:pt x="3" y="328"/>
                    </a:lnTo>
                    <a:lnTo>
                      <a:pt x="3" y="361"/>
                    </a:lnTo>
                    <a:lnTo>
                      <a:pt x="2" y="388"/>
                    </a:lnTo>
                    <a:lnTo>
                      <a:pt x="2" y="409"/>
                    </a:lnTo>
                    <a:lnTo>
                      <a:pt x="2" y="422"/>
                    </a:lnTo>
                    <a:lnTo>
                      <a:pt x="0" y="428"/>
                    </a:lnTo>
                    <a:lnTo>
                      <a:pt x="0" y="0"/>
                    </a:lnTo>
                    <a:close/>
                  </a:path>
                </a:pathLst>
              </a:custGeom>
              <a:solidFill>
                <a:srgbClr val="A41028"/>
              </a:solidFill>
              <a:ln w="20638">
                <a:solidFill>
                  <a:srgbClr val="C65D62"/>
                </a:solidFill>
                <a:prstDash val="solid"/>
                <a:round/>
              </a:ln>
            </p:spPr>
            <p:txBody>
              <a:bodyPr/>
              <a:lstStyle/>
              <a:p>
                <a:endParaRPr lang="zh-CN" altLang="en-US"/>
              </a:p>
            </p:txBody>
          </p:sp>
          <p:sp>
            <p:nvSpPr>
              <p:cNvPr id="406" name="Freeform 61"/>
              <p:cNvSpPr/>
              <p:nvPr/>
            </p:nvSpPr>
            <p:spPr bwMode="auto">
              <a:xfrm>
                <a:off x="3679" y="2009"/>
                <a:ext cx="1" cy="204"/>
              </a:xfrm>
              <a:custGeom>
                <a:avLst/>
                <a:gdLst/>
                <a:ahLst/>
                <a:cxnLst>
                  <a:cxn ang="0">
                    <a:pos x="0" y="0"/>
                  </a:cxn>
                  <a:cxn ang="0">
                    <a:pos x="0" y="409"/>
                  </a:cxn>
                  <a:cxn ang="0">
                    <a:pos x="0" y="0"/>
                  </a:cxn>
                </a:cxnLst>
                <a:rect l="0" t="0" r="r" b="b"/>
                <a:pathLst>
                  <a:path h="409">
                    <a:moveTo>
                      <a:pt x="0" y="0"/>
                    </a:moveTo>
                    <a:lnTo>
                      <a:pt x="0" y="409"/>
                    </a:lnTo>
                    <a:lnTo>
                      <a:pt x="0" y="0"/>
                    </a:lnTo>
                    <a:close/>
                  </a:path>
                </a:pathLst>
              </a:custGeom>
              <a:solidFill>
                <a:srgbClr val="A41028"/>
              </a:solidFill>
              <a:ln w="20638">
                <a:solidFill>
                  <a:srgbClr val="C65D62"/>
                </a:solidFill>
                <a:prstDash val="solid"/>
                <a:round/>
              </a:ln>
            </p:spPr>
            <p:txBody>
              <a:bodyPr/>
              <a:lstStyle/>
              <a:p>
                <a:endParaRPr lang="zh-CN" altLang="en-US"/>
              </a:p>
            </p:txBody>
          </p:sp>
          <p:sp>
            <p:nvSpPr>
              <p:cNvPr id="407" name="Freeform 62"/>
              <p:cNvSpPr/>
              <p:nvPr/>
            </p:nvSpPr>
            <p:spPr bwMode="auto">
              <a:xfrm>
                <a:off x="3582" y="2119"/>
                <a:ext cx="1" cy="204"/>
              </a:xfrm>
              <a:custGeom>
                <a:avLst/>
                <a:gdLst/>
                <a:ahLst/>
                <a:cxnLst>
                  <a:cxn ang="0">
                    <a:pos x="0" y="0"/>
                  </a:cxn>
                  <a:cxn ang="0">
                    <a:pos x="0" y="409"/>
                  </a:cxn>
                  <a:cxn ang="0">
                    <a:pos x="0" y="0"/>
                  </a:cxn>
                </a:cxnLst>
                <a:rect l="0" t="0" r="r" b="b"/>
                <a:pathLst>
                  <a:path h="409">
                    <a:moveTo>
                      <a:pt x="0" y="0"/>
                    </a:moveTo>
                    <a:lnTo>
                      <a:pt x="0" y="409"/>
                    </a:lnTo>
                    <a:lnTo>
                      <a:pt x="0" y="0"/>
                    </a:lnTo>
                    <a:close/>
                  </a:path>
                </a:pathLst>
              </a:custGeom>
              <a:solidFill>
                <a:srgbClr val="A41028"/>
              </a:solidFill>
              <a:ln w="20638">
                <a:solidFill>
                  <a:srgbClr val="C65D62"/>
                </a:solidFill>
                <a:prstDash val="solid"/>
                <a:round/>
              </a:ln>
            </p:spPr>
            <p:txBody>
              <a:bodyPr/>
              <a:lstStyle/>
              <a:p>
                <a:endParaRPr lang="zh-CN" altLang="en-US"/>
              </a:p>
            </p:txBody>
          </p:sp>
          <p:sp>
            <p:nvSpPr>
              <p:cNvPr id="408" name="Freeform 63"/>
              <p:cNvSpPr/>
              <p:nvPr/>
            </p:nvSpPr>
            <p:spPr bwMode="auto">
              <a:xfrm>
                <a:off x="3486" y="2227"/>
                <a:ext cx="1" cy="212"/>
              </a:xfrm>
              <a:custGeom>
                <a:avLst/>
                <a:gdLst/>
                <a:ahLst/>
                <a:cxnLst>
                  <a:cxn ang="0">
                    <a:pos x="0" y="0"/>
                  </a:cxn>
                  <a:cxn ang="0">
                    <a:pos x="0" y="424"/>
                  </a:cxn>
                  <a:cxn ang="0">
                    <a:pos x="0" y="0"/>
                  </a:cxn>
                </a:cxnLst>
                <a:rect l="0" t="0" r="r" b="b"/>
                <a:pathLst>
                  <a:path h="424">
                    <a:moveTo>
                      <a:pt x="0" y="0"/>
                    </a:moveTo>
                    <a:lnTo>
                      <a:pt x="0" y="424"/>
                    </a:lnTo>
                    <a:lnTo>
                      <a:pt x="0" y="0"/>
                    </a:lnTo>
                    <a:close/>
                  </a:path>
                </a:pathLst>
              </a:custGeom>
              <a:solidFill>
                <a:srgbClr val="A41028"/>
              </a:solidFill>
              <a:ln w="20638">
                <a:solidFill>
                  <a:srgbClr val="C65D62"/>
                </a:solidFill>
                <a:prstDash val="solid"/>
                <a:round/>
              </a:ln>
            </p:spPr>
            <p:txBody>
              <a:bodyPr/>
              <a:lstStyle/>
              <a:p>
                <a:endParaRPr lang="zh-CN" altLang="en-US"/>
              </a:p>
            </p:txBody>
          </p:sp>
          <p:sp>
            <p:nvSpPr>
              <p:cNvPr id="409" name="Freeform 64"/>
              <p:cNvSpPr/>
              <p:nvPr/>
            </p:nvSpPr>
            <p:spPr bwMode="auto">
              <a:xfrm>
                <a:off x="3486" y="2326"/>
                <a:ext cx="96" cy="1"/>
              </a:xfrm>
              <a:custGeom>
                <a:avLst/>
                <a:gdLst/>
                <a:ahLst/>
                <a:cxnLst>
                  <a:cxn ang="0">
                    <a:pos x="193" y="0"/>
                  </a:cxn>
                  <a:cxn ang="0">
                    <a:pos x="0" y="0"/>
                  </a:cxn>
                  <a:cxn ang="0">
                    <a:pos x="193" y="0"/>
                  </a:cxn>
                </a:cxnLst>
                <a:rect l="0" t="0" r="r" b="b"/>
                <a:pathLst>
                  <a:path w="193">
                    <a:moveTo>
                      <a:pt x="193" y="0"/>
                    </a:moveTo>
                    <a:lnTo>
                      <a:pt x="0" y="0"/>
                    </a:lnTo>
                    <a:lnTo>
                      <a:pt x="193" y="0"/>
                    </a:lnTo>
                    <a:close/>
                  </a:path>
                </a:pathLst>
              </a:custGeom>
              <a:solidFill>
                <a:srgbClr val="A41028"/>
              </a:solidFill>
              <a:ln w="20638">
                <a:solidFill>
                  <a:srgbClr val="C65D62"/>
                </a:solidFill>
                <a:prstDash val="solid"/>
                <a:round/>
              </a:ln>
            </p:spPr>
            <p:txBody>
              <a:bodyPr/>
              <a:lstStyle/>
              <a:p>
                <a:endParaRPr lang="zh-CN" altLang="en-US"/>
              </a:p>
            </p:txBody>
          </p:sp>
          <p:sp>
            <p:nvSpPr>
              <p:cNvPr id="410" name="Freeform 65"/>
              <p:cNvSpPr/>
              <p:nvPr/>
            </p:nvSpPr>
            <p:spPr bwMode="auto">
              <a:xfrm>
                <a:off x="3582" y="2210"/>
                <a:ext cx="97" cy="1"/>
              </a:xfrm>
              <a:custGeom>
                <a:avLst/>
                <a:gdLst/>
                <a:ahLst/>
                <a:cxnLst>
                  <a:cxn ang="0">
                    <a:pos x="193" y="0"/>
                  </a:cxn>
                  <a:cxn ang="0">
                    <a:pos x="0" y="0"/>
                  </a:cxn>
                  <a:cxn ang="0">
                    <a:pos x="193" y="0"/>
                  </a:cxn>
                </a:cxnLst>
                <a:rect l="0" t="0" r="r" b="b"/>
                <a:pathLst>
                  <a:path w="193">
                    <a:moveTo>
                      <a:pt x="193" y="0"/>
                    </a:moveTo>
                    <a:lnTo>
                      <a:pt x="0" y="0"/>
                    </a:lnTo>
                    <a:lnTo>
                      <a:pt x="193" y="0"/>
                    </a:lnTo>
                    <a:close/>
                  </a:path>
                </a:pathLst>
              </a:custGeom>
              <a:solidFill>
                <a:srgbClr val="A41028"/>
              </a:solidFill>
              <a:ln w="20638">
                <a:solidFill>
                  <a:srgbClr val="C65D62"/>
                </a:solidFill>
                <a:prstDash val="solid"/>
                <a:round/>
              </a:ln>
            </p:spPr>
            <p:txBody>
              <a:bodyPr/>
              <a:lstStyle/>
              <a:p>
                <a:endParaRPr lang="zh-CN" altLang="en-US"/>
              </a:p>
            </p:txBody>
          </p:sp>
          <p:sp>
            <p:nvSpPr>
              <p:cNvPr id="411" name="Freeform 66"/>
              <p:cNvSpPr/>
              <p:nvPr/>
            </p:nvSpPr>
            <p:spPr bwMode="auto">
              <a:xfrm>
                <a:off x="3677" y="2099"/>
                <a:ext cx="97" cy="1"/>
              </a:xfrm>
              <a:custGeom>
                <a:avLst/>
                <a:gdLst/>
                <a:ahLst/>
                <a:cxnLst>
                  <a:cxn ang="0">
                    <a:pos x="193" y="0"/>
                  </a:cxn>
                  <a:cxn ang="0">
                    <a:pos x="0" y="0"/>
                  </a:cxn>
                  <a:cxn ang="0">
                    <a:pos x="193" y="0"/>
                  </a:cxn>
                </a:cxnLst>
                <a:rect l="0" t="0" r="r" b="b"/>
                <a:pathLst>
                  <a:path w="193">
                    <a:moveTo>
                      <a:pt x="193" y="0"/>
                    </a:moveTo>
                    <a:lnTo>
                      <a:pt x="0" y="0"/>
                    </a:lnTo>
                    <a:lnTo>
                      <a:pt x="193" y="0"/>
                    </a:lnTo>
                    <a:close/>
                  </a:path>
                </a:pathLst>
              </a:custGeom>
              <a:solidFill>
                <a:srgbClr val="A41028"/>
              </a:solidFill>
              <a:ln w="20638">
                <a:solidFill>
                  <a:srgbClr val="C65D62"/>
                </a:solidFill>
                <a:prstDash val="solid"/>
                <a:round/>
              </a:ln>
            </p:spPr>
            <p:txBody>
              <a:bodyPr/>
              <a:lstStyle/>
              <a:p>
                <a:endParaRPr lang="zh-CN" altLang="en-US"/>
              </a:p>
            </p:txBody>
          </p:sp>
          <p:sp>
            <p:nvSpPr>
              <p:cNvPr id="412" name="Freeform 67"/>
              <p:cNvSpPr/>
              <p:nvPr/>
            </p:nvSpPr>
            <p:spPr bwMode="auto">
              <a:xfrm>
                <a:off x="3388" y="1703"/>
                <a:ext cx="388" cy="635"/>
              </a:xfrm>
              <a:custGeom>
                <a:avLst/>
                <a:gdLst/>
                <a:ahLst/>
                <a:cxnLst>
                  <a:cxn ang="0">
                    <a:pos x="1" y="835"/>
                  </a:cxn>
                  <a:cxn ang="0">
                    <a:pos x="773" y="0"/>
                  </a:cxn>
                  <a:cxn ang="0">
                    <a:pos x="774" y="390"/>
                  </a:cxn>
                  <a:cxn ang="0">
                    <a:pos x="0" y="1271"/>
                  </a:cxn>
                  <a:cxn ang="0">
                    <a:pos x="1" y="835"/>
                  </a:cxn>
                </a:cxnLst>
                <a:rect l="0" t="0" r="r" b="b"/>
                <a:pathLst>
                  <a:path w="774" h="1271">
                    <a:moveTo>
                      <a:pt x="1" y="835"/>
                    </a:moveTo>
                    <a:lnTo>
                      <a:pt x="773" y="0"/>
                    </a:lnTo>
                    <a:lnTo>
                      <a:pt x="774" y="390"/>
                    </a:lnTo>
                    <a:lnTo>
                      <a:pt x="0" y="1271"/>
                    </a:lnTo>
                    <a:lnTo>
                      <a:pt x="1" y="835"/>
                    </a:lnTo>
                    <a:close/>
                  </a:path>
                </a:pathLst>
              </a:custGeom>
              <a:solidFill>
                <a:srgbClr val="E95200"/>
              </a:solidFill>
              <a:ln w="20638">
                <a:solidFill>
                  <a:srgbClr val="F0944E"/>
                </a:solidFill>
                <a:prstDash val="solid"/>
                <a:round/>
              </a:ln>
            </p:spPr>
            <p:txBody>
              <a:bodyPr/>
              <a:lstStyle/>
              <a:p>
                <a:endParaRPr lang="zh-CN" altLang="en-US"/>
              </a:p>
            </p:txBody>
          </p:sp>
          <p:sp>
            <p:nvSpPr>
              <p:cNvPr id="413" name="Rectangle 68"/>
              <p:cNvSpPr>
                <a:spLocks noChangeArrowheads="1"/>
              </p:cNvSpPr>
              <p:nvPr/>
            </p:nvSpPr>
            <p:spPr bwMode="auto">
              <a:xfrm>
                <a:off x="2209" y="2117"/>
                <a:ext cx="1181" cy="221"/>
              </a:xfrm>
              <a:prstGeom prst="rect">
                <a:avLst/>
              </a:prstGeom>
              <a:solidFill>
                <a:srgbClr val="E95200"/>
              </a:solidFill>
              <a:ln w="20638">
                <a:solidFill>
                  <a:srgbClr val="F0944E"/>
                </a:solidFill>
                <a:miter lim="800000"/>
              </a:ln>
            </p:spPr>
            <p:txBody>
              <a:bodyPr/>
              <a:lstStyle/>
              <a:p>
                <a:endParaRPr lang="zh-CN" altLang="en-US"/>
              </a:p>
            </p:txBody>
          </p:sp>
          <p:sp>
            <p:nvSpPr>
              <p:cNvPr id="414" name="Freeform 69"/>
              <p:cNvSpPr/>
              <p:nvPr/>
            </p:nvSpPr>
            <p:spPr bwMode="auto">
              <a:xfrm>
                <a:off x="2211" y="2218"/>
                <a:ext cx="117" cy="119"/>
              </a:xfrm>
              <a:custGeom>
                <a:avLst/>
                <a:gdLst/>
                <a:ahLst/>
                <a:cxnLst>
                  <a:cxn ang="0">
                    <a:pos x="0" y="239"/>
                  </a:cxn>
                  <a:cxn ang="0">
                    <a:pos x="232" y="0"/>
                  </a:cxn>
                  <a:cxn ang="0">
                    <a:pos x="0" y="239"/>
                  </a:cxn>
                </a:cxnLst>
                <a:rect l="0" t="0" r="r" b="b"/>
                <a:pathLst>
                  <a:path w="232" h="239">
                    <a:moveTo>
                      <a:pt x="0" y="239"/>
                    </a:moveTo>
                    <a:lnTo>
                      <a:pt x="232" y="0"/>
                    </a:lnTo>
                    <a:lnTo>
                      <a:pt x="0" y="239"/>
                    </a:lnTo>
                    <a:close/>
                  </a:path>
                </a:pathLst>
              </a:custGeom>
              <a:solidFill>
                <a:srgbClr val="3D0275"/>
              </a:solidFill>
              <a:ln w="20638">
                <a:solidFill>
                  <a:srgbClr val="F0944E"/>
                </a:solidFill>
                <a:prstDash val="solid"/>
                <a:round/>
              </a:ln>
            </p:spPr>
            <p:txBody>
              <a:bodyPr/>
              <a:lstStyle/>
              <a:p>
                <a:endParaRPr lang="zh-CN" altLang="en-US"/>
              </a:p>
            </p:txBody>
          </p:sp>
          <p:sp>
            <p:nvSpPr>
              <p:cNvPr id="415" name="Freeform 70"/>
              <p:cNvSpPr/>
              <p:nvPr/>
            </p:nvSpPr>
            <p:spPr bwMode="auto">
              <a:xfrm>
                <a:off x="2319" y="2123"/>
                <a:ext cx="15" cy="99"/>
              </a:xfrm>
              <a:custGeom>
                <a:avLst/>
                <a:gdLst/>
                <a:ahLst/>
                <a:cxnLst>
                  <a:cxn ang="0">
                    <a:pos x="27" y="0"/>
                  </a:cxn>
                  <a:cxn ang="0">
                    <a:pos x="0" y="0"/>
                  </a:cxn>
                  <a:cxn ang="0">
                    <a:pos x="1" y="197"/>
                  </a:cxn>
                  <a:cxn ang="0">
                    <a:pos x="28" y="197"/>
                  </a:cxn>
                  <a:cxn ang="0">
                    <a:pos x="27" y="0"/>
                  </a:cxn>
                </a:cxnLst>
                <a:rect l="0" t="0" r="r" b="b"/>
                <a:pathLst>
                  <a:path w="28" h="197">
                    <a:moveTo>
                      <a:pt x="27" y="0"/>
                    </a:moveTo>
                    <a:lnTo>
                      <a:pt x="0" y="0"/>
                    </a:lnTo>
                    <a:lnTo>
                      <a:pt x="1" y="197"/>
                    </a:lnTo>
                    <a:lnTo>
                      <a:pt x="28" y="197"/>
                    </a:lnTo>
                    <a:lnTo>
                      <a:pt x="27" y="0"/>
                    </a:lnTo>
                    <a:close/>
                  </a:path>
                </a:pathLst>
              </a:custGeom>
              <a:solidFill>
                <a:srgbClr val="F0944E"/>
              </a:solidFill>
              <a:ln w="9525">
                <a:noFill/>
                <a:round/>
              </a:ln>
            </p:spPr>
            <p:txBody>
              <a:bodyPr/>
              <a:lstStyle/>
              <a:p>
                <a:endParaRPr lang="zh-CN" altLang="en-US"/>
              </a:p>
            </p:txBody>
          </p:sp>
          <p:sp>
            <p:nvSpPr>
              <p:cNvPr id="416" name="Freeform 71"/>
              <p:cNvSpPr/>
              <p:nvPr/>
            </p:nvSpPr>
            <p:spPr bwMode="auto">
              <a:xfrm>
                <a:off x="2326" y="2215"/>
                <a:ext cx="276" cy="14"/>
              </a:xfrm>
              <a:custGeom>
                <a:avLst/>
                <a:gdLst/>
                <a:ahLst/>
                <a:cxnLst>
                  <a:cxn ang="0">
                    <a:pos x="0" y="0"/>
                  </a:cxn>
                  <a:cxn ang="0">
                    <a:pos x="0" y="27"/>
                  </a:cxn>
                  <a:cxn ang="0">
                    <a:pos x="6" y="27"/>
                  </a:cxn>
                  <a:cxn ang="0">
                    <a:pos x="23" y="27"/>
                  </a:cxn>
                  <a:cxn ang="0">
                    <a:pos x="51" y="27"/>
                  </a:cxn>
                  <a:cxn ang="0">
                    <a:pos x="85" y="27"/>
                  </a:cxn>
                  <a:cxn ang="0">
                    <a:pos x="127" y="27"/>
                  </a:cxn>
                  <a:cxn ang="0">
                    <a:pos x="174" y="27"/>
                  </a:cxn>
                  <a:cxn ang="0">
                    <a:pos x="223" y="27"/>
                  </a:cxn>
                  <a:cxn ang="0">
                    <a:pos x="276" y="27"/>
                  </a:cxn>
                  <a:cxn ang="0">
                    <a:pos x="327" y="27"/>
                  </a:cxn>
                  <a:cxn ang="0">
                    <a:pos x="376" y="27"/>
                  </a:cxn>
                  <a:cxn ang="0">
                    <a:pos x="424" y="27"/>
                  </a:cxn>
                  <a:cxn ang="0">
                    <a:pos x="464" y="27"/>
                  </a:cxn>
                  <a:cxn ang="0">
                    <a:pos x="500" y="27"/>
                  </a:cxn>
                  <a:cxn ang="0">
                    <a:pos x="527" y="27"/>
                  </a:cxn>
                  <a:cxn ang="0">
                    <a:pos x="545" y="27"/>
                  </a:cxn>
                  <a:cxn ang="0">
                    <a:pos x="551" y="27"/>
                  </a:cxn>
                  <a:cxn ang="0">
                    <a:pos x="551" y="0"/>
                  </a:cxn>
                  <a:cxn ang="0">
                    <a:pos x="545" y="0"/>
                  </a:cxn>
                  <a:cxn ang="0">
                    <a:pos x="527" y="0"/>
                  </a:cxn>
                  <a:cxn ang="0">
                    <a:pos x="500" y="0"/>
                  </a:cxn>
                  <a:cxn ang="0">
                    <a:pos x="464" y="0"/>
                  </a:cxn>
                  <a:cxn ang="0">
                    <a:pos x="424" y="0"/>
                  </a:cxn>
                  <a:cxn ang="0">
                    <a:pos x="376" y="0"/>
                  </a:cxn>
                  <a:cxn ang="0">
                    <a:pos x="327" y="0"/>
                  </a:cxn>
                  <a:cxn ang="0">
                    <a:pos x="276" y="0"/>
                  </a:cxn>
                  <a:cxn ang="0">
                    <a:pos x="223" y="0"/>
                  </a:cxn>
                  <a:cxn ang="0">
                    <a:pos x="174" y="0"/>
                  </a:cxn>
                  <a:cxn ang="0">
                    <a:pos x="127" y="0"/>
                  </a:cxn>
                  <a:cxn ang="0">
                    <a:pos x="85" y="0"/>
                  </a:cxn>
                  <a:cxn ang="0">
                    <a:pos x="51" y="0"/>
                  </a:cxn>
                  <a:cxn ang="0">
                    <a:pos x="23" y="0"/>
                  </a:cxn>
                  <a:cxn ang="0">
                    <a:pos x="6" y="0"/>
                  </a:cxn>
                  <a:cxn ang="0">
                    <a:pos x="0" y="0"/>
                  </a:cxn>
                </a:cxnLst>
                <a:rect l="0" t="0" r="r" b="b"/>
                <a:pathLst>
                  <a:path w="551" h="27">
                    <a:moveTo>
                      <a:pt x="0" y="0"/>
                    </a:moveTo>
                    <a:lnTo>
                      <a:pt x="0" y="27"/>
                    </a:lnTo>
                    <a:lnTo>
                      <a:pt x="6" y="27"/>
                    </a:lnTo>
                    <a:lnTo>
                      <a:pt x="23" y="27"/>
                    </a:lnTo>
                    <a:lnTo>
                      <a:pt x="51" y="27"/>
                    </a:lnTo>
                    <a:lnTo>
                      <a:pt x="85" y="27"/>
                    </a:lnTo>
                    <a:lnTo>
                      <a:pt x="127" y="27"/>
                    </a:lnTo>
                    <a:lnTo>
                      <a:pt x="174" y="27"/>
                    </a:lnTo>
                    <a:lnTo>
                      <a:pt x="223" y="27"/>
                    </a:lnTo>
                    <a:lnTo>
                      <a:pt x="276" y="27"/>
                    </a:lnTo>
                    <a:lnTo>
                      <a:pt x="327" y="27"/>
                    </a:lnTo>
                    <a:lnTo>
                      <a:pt x="376" y="27"/>
                    </a:lnTo>
                    <a:lnTo>
                      <a:pt x="424" y="27"/>
                    </a:lnTo>
                    <a:lnTo>
                      <a:pt x="464" y="27"/>
                    </a:lnTo>
                    <a:lnTo>
                      <a:pt x="500" y="27"/>
                    </a:lnTo>
                    <a:lnTo>
                      <a:pt x="527" y="27"/>
                    </a:lnTo>
                    <a:lnTo>
                      <a:pt x="545" y="27"/>
                    </a:lnTo>
                    <a:lnTo>
                      <a:pt x="551" y="27"/>
                    </a:lnTo>
                    <a:lnTo>
                      <a:pt x="551" y="0"/>
                    </a:lnTo>
                    <a:lnTo>
                      <a:pt x="545" y="0"/>
                    </a:lnTo>
                    <a:lnTo>
                      <a:pt x="527" y="0"/>
                    </a:lnTo>
                    <a:lnTo>
                      <a:pt x="500" y="0"/>
                    </a:lnTo>
                    <a:lnTo>
                      <a:pt x="464" y="0"/>
                    </a:lnTo>
                    <a:lnTo>
                      <a:pt x="424" y="0"/>
                    </a:lnTo>
                    <a:lnTo>
                      <a:pt x="376" y="0"/>
                    </a:lnTo>
                    <a:lnTo>
                      <a:pt x="327" y="0"/>
                    </a:lnTo>
                    <a:lnTo>
                      <a:pt x="276" y="0"/>
                    </a:lnTo>
                    <a:lnTo>
                      <a:pt x="223" y="0"/>
                    </a:lnTo>
                    <a:lnTo>
                      <a:pt x="174" y="0"/>
                    </a:lnTo>
                    <a:lnTo>
                      <a:pt x="127" y="0"/>
                    </a:lnTo>
                    <a:lnTo>
                      <a:pt x="85" y="0"/>
                    </a:lnTo>
                    <a:lnTo>
                      <a:pt x="51" y="0"/>
                    </a:lnTo>
                    <a:lnTo>
                      <a:pt x="23" y="0"/>
                    </a:lnTo>
                    <a:lnTo>
                      <a:pt x="6" y="0"/>
                    </a:lnTo>
                    <a:lnTo>
                      <a:pt x="0" y="0"/>
                    </a:lnTo>
                    <a:close/>
                  </a:path>
                </a:pathLst>
              </a:custGeom>
              <a:solidFill>
                <a:srgbClr val="F0944E"/>
              </a:solidFill>
              <a:ln w="9525">
                <a:noFill/>
                <a:round/>
              </a:ln>
            </p:spPr>
            <p:txBody>
              <a:bodyPr/>
              <a:lstStyle/>
              <a:p>
                <a:endParaRPr lang="zh-CN" altLang="en-US"/>
              </a:p>
            </p:txBody>
          </p:sp>
          <p:sp>
            <p:nvSpPr>
              <p:cNvPr id="417" name="Freeform 72"/>
              <p:cNvSpPr/>
              <p:nvPr/>
            </p:nvSpPr>
            <p:spPr bwMode="auto">
              <a:xfrm>
                <a:off x="2326" y="2215"/>
                <a:ext cx="1" cy="14"/>
              </a:xfrm>
              <a:custGeom>
                <a:avLst/>
                <a:gdLst/>
                <a:ahLst/>
                <a:cxnLst>
                  <a:cxn ang="0">
                    <a:pos x="0" y="27"/>
                  </a:cxn>
                  <a:cxn ang="0">
                    <a:pos x="0" y="0"/>
                  </a:cxn>
                  <a:cxn ang="0">
                    <a:pos x="0" y="27"/>
                  </a:cxn>
                </a:cxnLst>
                <a:rect l="0" t="0" r="r" b="b"/>
                <a:pathLst>
                  <a:path h="27">
                    <a:moveTo>
                      <a:pt x="0" y="27"/>
                    </a:moveTo>
                    <a:lnTo>
                      <a:pt x="0" y="0"/>
                    </a:lnTo>
                    <a:lnTo>
                      <a:pt x="0" y="27"/>
                    </a:lnTo>
                    <a:close/>
                  </a:path>
                </a:pathLst>
              </a:custGeom>
              <a:solidFill>
                <a:srgbClr val="F0944E"/>
              </a:solidFill>
              <a:ln w="1588">
                <a:solidFill>
                  <a:srgbClr val="F0944E"/>
                </a:solidFill>
                <a:prstDash val="solid"/>
                <a:round/>
              </a:ln>
            </p:spPr>
            <p:txBody>
              <a:bodyPr/>
              <a:lstStyle/>
              <a:p>
                <a:endParaRPr lang="zh-CN" altLang="en-US"/>
              </a:p>
            </p:txBody>
          </p:sp>
          <p:sp>
            <p:nvSpPr>
              <p:cNvPr id="418" name="Freeform 73"/>
              <p:cNvSpPr/>
              <p:nvPr/>
            </p:nvSpPr>
            <p:spPr bwMode="auto">
              <a:xfrm>
                <a:off x="2595" y="2222"/>
                <a:ext cx="13" cy="1"/>
              </a:xfrm>
              <a:custGeom>
                <a:avLst/>
                <a:gdLst/>
                <a:ahLst/>
                <a:cxnLst>
                  <a:cxn ang="0">
                    <a:pos x="0" y="0"/>
                  </a:cxn>
                  <a:cxn ang="0">
                    <a:pos x="27" y="0"/>
                  </a:cxn>
                  <a:cxn ang="0">
                    <a:pos x="0" y="0"/>
                  </a:cxn>
                </a:cxnLst>
                <a:rect l="0" t="0" r="r" b="b"/>
                <a:pathLst>
                  <a:path w="27">
                    <a:moveTo>
                      <a:pt x="0" y="0"/>
                    </a:moveTo>
                    <a:lnTo>
                      <a:pt x="27" y="0"/>
                    </a:lnTo>
                    <a:lnTo>
                      <a:pt x="0" y="0"/>
                    </a:lnTo>
                    <a:close/>
                  </a:path>
                </a:pathLst>
              </a:custGeom>
              <a:solidFill>
                <a:srgbClr val="F0944E"/>
              </a:solidFill>
              <a:ln w="1588">
                <a:solidFill>
                  <a:srgbClr val="F0944E"/>
                </a:solidFill>
                <a:prstDash val="solid"/>
                <a:round/>
              </a:ln>
            </p:spPr>
            <p:txBody>
              <a:bodyPr/>
              <a:lstStyle/>
              <a:p>
                <a:endParaRPr lang="zh-CN" altLang="en-US"/>
              </a:p>
            </p:txBody>
          </p:sp>
          <p:sp>
            <p:nvSpPr>
              <p:cNvPr id="419" name="Freeform 74"/>
              <p:cNvSpPr/>
              <p:nvPr/>
            </p:nvSpPr>
            <p:spPr bwMode="auto">
              <a:xfrm>
                <a:off x="2596" y="2123"/>
                <a:ext cx="14" cy="215"/>
              </a:xfrm>
              <a:custGeom>
                <a:avLst/>
                <a:gdLst/>
                <a:ahLst/>
                <a:cxnLst>
                  <a:cxn ang="0">
                    <a:pos x="27" y="0"/>
                  </a:cxn>
                  <a:cxn ang="0">
                    <a:pos x="0" y="0"/>
                  </a:cxn>
                  <a:cxn ang="0">
                    <a:pos x="2" y="430"/>
                  </a:cxn>
                  <a:cxn ang="0">
                    <a:pos x="29" y="430"/>
                  </a:cxn>
                  <a:cxn ang="0">
                    <a:pos x="27" y="0"/>
                  </a:cxn>
                </a:cxnLst>
                <a:rect l="0" t="0" r="r" b="b"/>
                <a:pathLst>
                  <a:path w="29" h="430">
                    <a:moveTo>
                      <a:pt x="27" y="0"/>
                    </a:moveTo>
                    <a:lnTo>
                      <a:pt x="0" y="0"/>
                    </a:lnTo>
                    <a:lnTo>
                      <a:pt x="2" y="430"/>
                    </a:lnTo>
                    <a:lnTo>
                      <a:pt x="29" y="430"/>
                    </a:lnTo>
                    <a:lnTo>
                      <a:pt x="27" y="0"/>
                    </a:lnTo>
                    <a:close/>
                  </a:path>
                </a:pathLst>
              </a:custGeom>
              <a:solidFill>
                <a:srgbClr val="F0944E"/>
              </a:solidFill>
              <a:ln w="9525">
                <a:noFill/>
                <a:round/>
              </a:ln>
            </p:spPr>
            <p:txBody>
              <a:bodyPr/>
              <a:lstStyle/>
              <a:p>
                <a:endParaRPr lang="zh-CN" altLang="en-US"/>
              </a:p>
            </p:txBody>
          </p:sp>
          <p:sp>
            <p:nvSpPr>
              <p:cNvPr id="420" name="Freeform 75"/>
              <p:cNvSpPr/>
              <p:nvPr/>
            </p:nvSpPr>
            <p:spPr bwMode="auto">
              <a:xfrm>
                <a:off x="2987" y="2120"/>
                <a:ext cx="14" cy="215"/>
              </a:xfrm>
              <a:custGeom>
                <a:avLst/>
                <a:gdLst/>
                <a:ahLst/>
                <a:cxnLst>
                  <a:cxn ang="0">
                    <a:pos x="27" y="0"/>
                  </a:cxn>
                  <a:cxn ang="0">
                    <a:pos x="0" y="0"/>
                  </a:cxn>
                  <a:cxn ang="0">
                    <a:pos x="2" y="432"/>
                  </a:cxn>
                  <a:cxn ang="0">
                    <a:pos x="29" y="432"/>
                  </a:cxn>
                  <a:cxn ang="0">
                    <a:pos x="27" y="0"/>
                  </a:cxn>
                </a:cxnLst>
                <a:rect l="0" t="0" r="r" b="b"/>
                <a:pathLst>
                  <a:path w="29" h="432">
                    <a:moveTo>
                      <a:pt x="27" y="0"/>
                    </a:moveTo>
                    <a:lnTo>
                      <a:pt x="0" y="0"/>
                    </a:lnTo>
                    <a:lnTo>
                      <a:pt x="2" y="432"/>
                    </a:lnTo>
                    <a:lnTo>
                      <a:pt x="29" y="432"/>
                    </a:lnTo>
                    <a:lnTo>
                      <a:pt x="27" y="0"/>
                    </a:lnTo>
                    <a:close/>
                  </a:path>
                </a:pathLst>
              </a:custGeom>
              <a:solidFill>
                <a:srgbClr val="F0944E"/>
              </a:solidFill>
              <a:ln w="9525">
                <a:noFill/>
                <a:round/>
              </a:ln>
            </p:spPr>
            <p:txBody>
              <a:bodyPr/>
              <a:lstStyle/>
              <a:p>
                <a:endParaRPr lang="zh-CN" altLang="en-US"/>
              </a:p>
            </p:txBody>
          </p:sp>
          <p:sp>
            <p:nvSpPr>
              <p:cNvPr id="421" name="Freeform 76"/>
              <p:cNvSpPr/>
              <p:nvPr/>
            </p:nvSpPr>
            <p:spPr bwMode="auto">
              <a:xfrm>
                <a:off x="2599" y="2218"/>
                <a:ext cx="116" cy="119"/>
              </a:xfrm>
              <a:custGeom>
                <a:avLst/>
                <a:gdLst/>
                <a:ahLst/>
                <a:cxnLst>
                  <a:cxn ang="0">
                    <a:pos x="0" y="239"/>
                  </a:cxn>
                  <a:cxn ang="0">
                    <a:pos x="232" y="0"/>
                  </a:cxn>
                  <a:cxn ang="0">
                    <a:pos x="0" y="239"/>
                  </a:cxn>
                </a:cxnLst>
                <a:rect l="0" t="0" r="r" b="b"/>
                <a:pathLst>
                  <a:path w="232" h="239">
                    <a:moveTo>
                      <a:pt x="0" y="239"/>
                    </a:moveTo>
                    <a:lnTo>
                      <a:pt x="232" y="0"/>
                    </a:lnTo>
                    <a:lnTo>
                      <a:pt x="0" y="239"/>
                    </a:lnTo>
                    <a:close/>
                  </a:path>
                </a:pathLst>
              </a:custGeom>
              <a:solidFill>
                <a:srgbClr val="3D0275"/>
              </a:solidFill>
              <a:ln w="20638">
                <a:solidFill>
                  <a:srgbClr val="F0944E"/>
                </a:solidFill>
                <a:prstDash val="solid"/>
                <a:round/>
              </a:ln>
            </p:spPr>
            <p:txBody>
              <a:bodyPr/>
              <a:lstStyle/>
              <a:p>
                <a:endParaRPr lang="zh-CN" altLang="en-US"/>
              </a:p>
            </p:txBody>
          </p:sp>
          <p:sp>
            <p:nvSpPr>
              <p:cNvPr id="422" name="Freeform 77"/>
              <p:cNvSpPr/>
              <p:nvPr/>
            </p:nvSpPr>
            <p:spPr bwMode="auto">
              <a:xfrm>
                <a:off x="2706" y="2123"/>
                <a:ext cx="15" cy="99"/>
              </a:xfrm>
              <a:custGeom>
                <a:avLst/>
                <a:gdLst/>
                <a:ahLst/>
                <a:cxnLst>
                  <a:cxn ang="0">
                    <a:pos x="27" y="0"/>
                  </a:cxn>
                  <a:cxn ang="0">
                    <a:pos x="0" y="0"/>
                  </a:cxn>
                  <a:cxn ang="0">
                    <a:pos x="1" y="197"/>
                  </a:cxn>
                  <a:cxn ang="0">
                    <a:pos x="28" y="197"/>
                  </a:cxn>
                  <a:cxn ang="0">
                    <a:pos x="27" y="0"/>
                  </a:cxn>
                </a:cxnLst>
                <a:rect l="0" t="0" r="r" b="b"/>
                <a:pathLst>
                  <a:path w="28" h="197">
                    <a:moveTo>
                      <a:pt x="27" y="0"/>
                    </a:moveTo>
                    <a:lnTo>
                      <a:pt x="0" y="0"/>
                    </a:lnTo>
                    <a:lnTo>
                      <a:pt x="1" y="197"/>
                    </a:lnTo>
                    <a:lnTo>
                      <a:pt x="28" y="197"/>
                    </a:lnTo>
                    <a:lnTo>
                      <a:pt x="27" y="0"/>
                    </a:lnTo>
                    <a:close/>
                  </a:path>
                </a:pathLst>
              </a:custGeom>
              <a:solidFill>
                <a:srgbClr val="F0944E"/>
              </a:solidFill>
              <a:ln w="9525">
                <a:noFill/>
                <a:round/>
              </a:ln>
            </p:spPr>
            <p:txBody>
              <a:bodyPr/>
              <a:lstStyle/>
              <a:p>
                <a:endParaRPr lang="zh-CN" altLang="en-US"/>
              </a:p>
            </p:txBody>
          </p:sp>
          <p:sp>
            <p:nvSpPr>
              <p:cNvPr id="423" name="Freeform 78"/>
              <p:cNvSpPr/>
              <p:nvPr/>
            </p:nvSpPr>
            <p:spPr bwMode="auto">
              <a:xfrm>
                <a:off x="2713" y="2215"/>
                <a:ext cx="276" cy="14"/>
              </a:xfrm>
              <a:custGeom>
                <a:avLst/>
                <a:gdLst/>
                <a:ahLst/>
                <a:cxnLst>
                  <a:cxn ang="0">
                    <a:pos x="0" y="0"/>
                  </a:cxn>
                  <a:cxn ang="0">
                    <a:pos x="0" y="27"/>
                  </a:cxn>
                  <a:cxn ang="0">
                    <a:pos x="6" y="27"/>
                  </a:cxn>
                  <a:cxn ang="0">
                    <a:pos x="23" y="27"/>
                  </a:cxn>
                  <a:cxn ang="0">
                    <a:pos x="51" y="27"/>
                  </a:cxn>
                  <a:cxn ang="0">
                    <a:pos x="86" y="27"/>
                  </a:cxn>
                  <a:cxn ang="0">
                    <a:pos x="128" y="27"/>
                  </a:cxn>
                  <a:cxn ang="0">
                    <a:pos x="174" y="27"/>
                  </a:cxn>
                  <a:cxn ang="0">
                    <a:pos x="223" y="27"/>
                  </a:cxn>
                  <a:cxn ang="0">
                    <a:pos x="276" y="27"/>
                  </a:cxn>
                  <a:cxn ang="0">
                    <a:pos x="327" y="27"/>
                  </a:cxn>
                  <a:cxn ang="0">
                    <a:pos x="376" y="27"/>
                  </a:cxn>
                  <a:cxn ang="0">
                    <a:pos x="424" y="27"/>
                  </a:cxn>
                  <a:cxn ang="0">
                    <a:pos x="464" y="27"/>
                  </a:cxn>
                  <a:cxn ang="0">
                    <a:pos x="500" y="27"/>
                  </a:cxn>
                  <a:cxn ang="0">
                    <a:pos x="527" y="27"/>
                  </a:cxn>
                  <a:cxn ang="0">
                    <a:pos x="545" y="27"/>
                  </a:cxn>
                  <a:cxn ang="0">
                    <a:pos x="551" y="27"/>
                  </a:cxn>
                  <a:cxn ang="0">
                    <a:pos x="551" y="0"/>
                  </a:cxn>
                  <a:cxn ang="0">
                    <a:pos x="545" y="0"/>
                  </a:cxn>
                  <a:cxn ang="0">
                    <a:pos x="527" y="0"/>
                  </a:cxn>
                  <a:cxn ang="0">
                    <a:pos x="500" y="0"/>
                  </a:cxn>
                  <a:cxn ang="0">
                    <a:pos x="464" y="0"/>
                  </a:cxn>
                  <a:cxn ang="0">
                    <a:pos x="424" y="0"/>
                  </a:cxn>
                  <a:cxn ang="0">
                    <a:pos x="376" y="0"/>
                  </a:cxn>
                  <a:cxn ang="0">
                    <a:pos x="327" y="0"/>
                  </a:cxn>
                  <a:cxn ang="0">
                    <a:pos x="276" y="0"/>
                  </a:cxn>
                  <a:cxn ang="0">
                    <a:pos x="223" y="0"/>
                  </a:cxn>
                  <a:cxn ang="0">
                    <a:pos x="174" y="0"/>
                  </a:cxn>
                  <a:cxn ang="0">
                    <a:pos x="128" y="0"/>
                  </a:cxn>
                  <a:cxn ang="0">
                    <a:pos x="86" y="0"/>
                  </a:cxn>
                  <a:cxn ang="0">
                    <a:pos x="51" y="0"/>
                  </a:cxn>
                  <a:cxn ang="0">
                    <a:pos x="23" y="0"/>
                  </a:cxn>
                  <a:cxn ang="0">
                    <a:pos x="6" y="0"/>
                  </a:cxn>
                  <a:cxn ang="0">
                    <a:pos x="0" y="0"/>
                  </a:cxn>
                </a:cxnLst>
                <a:rect l="0" t="0" r="r" b="b"/>
                <a:pathLst>
                  <a:path w="551" h="27">
                    <a:moveTo>
                      <a:pt x="0" y="0"/>
                    </a:moveTo>
                    <a:lnTo>
                      <a:pt x="0" y="27"/>
                    </a:lnTo>
                    <a:lnTo>
                      <a:pt x="6" y="27"/>
                    </a:lnTo>
                    <a:lnTo>
                      <a:pt x="23" y="27"/>
                    </a:lnTo>
                    <a:lnTo>
                      <a:pt x="51" y="27"/>
                    </a:lnTo>
                    <a:lnTo>
                      <a:pt x="86" y="27"/>
                    </a:lnTo>
                    <a:lnTo>
                      <a:pt x="128" y="27"/>
                    </a:lnTo>
                    <a:lnTo>
                      <a:pt x="174" y="27"/>
                    </a:lnTo>
                    <a:lnTo>
                      <a:pt x="223" y="27"/>
                    </a:lnTo>
                    <a:lnTo>
                      <a:pt x="276" y="27"/>
                    </a:lnTo>
                    <a:lnTo>
                      <a:pt x="327" y="27"/>
                    </a:lnTo>
                    <a:lnTo>
                      <a:pt x="376" y="27"/>
                    </a:lnTo>
                    <a:lnTo>
                      <a:pt x="424" y="27"/>
                    </a:lnTo>
                    <a:lnTo>
                      <a:pt x="464" y="27"/>
                    </a:lnTo>
                    <a:lnTo>
                      <a:pt x="500" y="27"/>
                    </a:lnTo>
                    <a:lnTo>
                      <a:pt x="527" y="27"/>
                    </a:lnTo>
                    <a:lnTo>
                      <a:pt x="545" y="27"/>
                    </a:lnTo>
                    <a:lnTo>
                      <a:pt x="551" y="27"/>
                    </a:lnTo>
                    <a:lnTo>
                      <a:pt x="551" y="0"/>
                    </a:lnTo>
                    <a:lnTo>
                      <a:pt x="545" y="0"/>
                    </a:lnTo>
                    <a:lnTo>
                      <a:pt x="527" y="0"/>
                    </a:lnTo>
                    <a:lnTo>
                      <a:pt x="500" y="0"/>
                    </a:lnTo>
                    <a:lnTo>
                      <a:pt x="464" y="0"/>
                    </a:lnTo>
                    <a:lnTo>
                      <a:pt x="424" y="0"/>
                    </a:lnTo>
                    <a:lnTo>
                      <a:pt x="376" y="0"/>
                    </a:lnTo>
                    <a:lnTo>
                      <a:pt x="327" y="0"/>
                    </a:lnTo>
                    <a:lnTo>
                      <a:pt x="276" y="0"/>
                    </a:lnTo>
                    <a:lnTo>
                      <a:pt x="223" y="0"/>
                    </a:lnTo>
                    <a:lnTo>
                      <a:pt x="174" y="0"/>
                    </a:lnTo>
                    <a:lnTo>
                      <a:pt x="128" y="0"/>
                    </a:lnTo>
                    <a:lnTo>
                      <a:pt x="86" y="0"/>
                    </a:lnTo>
                    <a:lnTo>
                      <a:pt x="51" y="0"/>
                    </a:lnTo>
                    <a:lnTo>
                      <a:pt x="23" y="0"/>
                    </a:lnTo>
                    <a:lnTo>
                      <a:pt x="6" y="0"/>
                    </a:lnTo>
                    <a:lnTo>
                      <a:pt x="0" y="0"/>
                    </a:lnTo>
                    <a:close/>
                  </a:path>
                </a:pathLst>
              </a:custGeom>
              <a:solidFill>
                <a:srgbClr val="F0944E"/>
              </a:solidFill>
              <a:ln w="9525">
                <a:noFill/>
                <a:round/>
              </a:ln>
            </p:spPr>
            <p:txBody>
              <a:bodyPr/>
              <a:lstStyle/>
              <a:p>
                <a:endParaRPr lang="zh-CN" altLang="en-US"/>
              </a:p>
            </p:txBody>
          </p:sp>
          <p:sp>
            <p:nvSpPr>
              <p:cNvPr id="424" name="Freeform 79"/>
              <p:cNvSpPr/>
              <p:nvPr/>
            </p:nvSpPr>
            <p:spPr bwMode="auto">
              <a:xfrm>
                <a:off x="2713" y="2215"/>
                <a:ext cx="1" cy="14"/>
              </a:xfrm>
              <a:custGeom>
                <a:avLst/>
                <a:gdLst/>
                <a:ahLst/>
                <a:cxnLst>
                  <a:cxn ang="0">
                    <a:pos x="0" y="27"/>
                  </a:cxn>
                  <a:cxn ang="0">
                    <a:pos x="0" y="0"/>
                  </a:cxn>
                  <a:cxn ang="0">
                    <a:pos x="0" y="27"/>
                  </a:cxn>
                </a:cxnLst>
                <a:rect l="0" t="0" r="r" b="b"/>
                <a:pathLst>
                  <a:path h="27">
                    <a:moveTo>
                      <a:pt x="0" y="27"/>
                    </a:moveTo>
                    <a:lnTo>
                      <a:pt x="0" y="0"/>
                    </a:lnTo>
                    <a:lnTo>
                      <a:pt x="0" y="27"/>
                    </a:lnTo>
                    <a:close/>
                  </a:path>
                </a:pathLst>
              </a:custGeom>
              <a:solidFill>
                <a:srgbClr val="F0944E"/>
              </a:solidFill>
              <a:ln w="1588">
                <a:solidFill>
                  <a:srgbClr val="F0944E"/>
                </a:solidFill>
                <a:prstDash val="solid"/>
                <a:round/>
              </a:ln>
            </p:spPr>
            <p:txBody>
              <a:bodyPr/>
              <a:lstStyle/>
              <a:p>
                <a:endParaRPr lang="zh-CN" altLang="en-US"/>
              </a:p>
            </p:txBody>
          </p:sp>
          <p:sp>
            <p:nvSpPr>
              <p:cNvPr id="425" name="Freeform 80"/>
              <p:cNvSpPr/>
              <p:nvPr/>
            </p:nvSpPr>
            <p:spPr bwMode="auto">
              <a:xfrm>
                <a:off x="2982" y="2222"/>
                <a:ext cx="13" cy="1"/>
              </a:xfrm>
              <a:custGeom>
                <a:avLst/>
                <a:gdLst/>
                <a:ahLst/>
                <a:cxnLst>
                  <a:cxn ang="0">
                    <a:pos x="0" y="0"/>
                  </a:cxn>
                  <a:cxn ang="0">
                    <a:pos x="27" y="0"/>
                  </a:cxn>
                  <a:cxn ang="0">
                    <a:pos x="0" y="0"/>
                  </a:cxn>
                </a:cxnLst>
                <a:rect l="0" t="0" r="r" b="b"/>
                <a:pathLst>
                  <a:path w="27">
                    <a:moveTo>
                      <a:pt x="0" y="0"/>
                    </a:moveTo>
                    <a:lnTo>
                      <a:pt x="27" y="0"/>
                    </a:lnTo>
                    <a:lnTo>
                      <a:pt x="0" y="0"/>
                    </a:lnTo>
                    <a:close/>
                  </a:path>
                </a:pathLst>
              </a:custGeom>
              <a:solidFill>
                <a:srgbClr val="F0944E"/>
              </a:solidFill>
              <a:ln w="1588">
                <a:solidFill>
                  <a:srgbClr val="F0944E"/>
                </a:solidFill>
                <a:prstDash val="solid"/>
                <a:round/>
              </a:ln>
            </p:spPr>
            <p:txBody>
              <a:bodyPr/>
              <a:lstStyle/>
              <a:p>
                <a:endParaRPr lang="zh-CN" altLang="en-US"/>
              </a:p>
            </p:txBody>
          </p:sp>
          <p:sp>
            <p:nvSpPr>
              <p:cNvPr id="426" name="Freeform 81"/>
              <p:cNvSpPr/>
              <p:nvPr/>
            </p:nvSpPr>
            <p:spPr bwMode="auto">
              <a:xfrm>
                <a:off x="2993" y="2218"/>
                <a:ext cx="106" cy="117"/>
              </a:xfrm>
              <a:custGeom>
                <a:avLst/>
                <a:gdLst/>
                <a:ahLst/>
                <a:cxnLst>
                  <a:cxn ang="0">
                    <a:pos x="0" y="236"/>
                  </a:cxn>
                  <a:cxn ang="0">
                    <a:pos x="211" y="0"/>
                  </a:cxn>
                  <a:cxn ang="0">
                    <a:pos x="0" y="236"/>
                  </a:cxn>
                </a:cxnLst>
                <a:rect l="0" t="0" r="r" b="b"/>
                <a:pathLst>
                  <a:path w="211" h="236">
                    <a:moveTo>
                      <a:pt x="0" y="236"/>
                    </a:moveTo>
                    <a:lnTo>
                      <a:pt x="211" y="0"/>
                    </a:lnTo>
                    <a:lnTo>
                      <a:pt x="0" y="236"/>
                    </a:lnTo>
                    <a:close/>
                  </a:path>
                </a:pathLst>
              </a:custGeom>
              <a:solidFill>
                <a:srgbClr val="3D0275"/>
              </a:solidFill>
              <a:ln w="20638">
                <a:solidFill>
                  <a:srgbClr val="F0944E"/>
                </a:solidFill>
                <a:prstDash val="solid"/>
                <a:round/>
              </a:ln>
            </p:spPr>
            <p:txBody>
              <a:bodyPr/>
              <a:lstStyle/>
              <a:p>
                <a:endParaRPr lang="zh-CN" altLang="en-US"/>
              </a:p>
            </p:txBody>
          </p:sp>
          <p:sp>
            <p:nvSpPr>
              <p:cNvPr id="427" name="Freeform 82"/>
              <p:cNvSpPr/>
              <p:nvPr/>
            </p:nvSpPr>
            <p:spPr bwMode="auto">
              <a:xfrm>
                <a:off x="3090" y="2123"/>
                <a:ext cx="15" cy="99"/>
              </a:xfrm>
              <a:custGeom>
                <a:avLst/>
                <a:gdLst/>
                <a:ahLst/>
                <a:cxnLst>
                  <a:cxn ang="0">
                    <a:pos x="27" y="0"/>
                  </a:cxn>
                  <a:cxn ang="0">
                    <a:pos x="0" y="0"/>
                  </a:cxn>
                  <a:cxn ang="0">
                    <a:pos x="1" y="197"/>
                  </a:cxn>
                  <a:cxn ang="0">
                    <a:pos x="28" y="197"/>
                  </a:cxn>
                  <a:cxn ang="0">
                    <a:pos x="27" y="0"/>
                  </a:cxn>
                </a:cxnLst>
                <a:rect l="0" t="0" r="r" b="b"/>
                <a:pathLst>
                  <a:path w="28" h="197">
                    <a:moveTo>
                      <a:pt x="27" y="0"/>
                    </a:moveTo>
                    <a:lnTo>
                      <a:pt x="0" y="0"/>
                    </a:lnTo>
                    <a:lnTo>
                      <a:pt x="1" y="197"/>
                    </a:lnTo>
                    <a:lnTo>
                      <a:pt x="28" y="197"/>
                    </a:lnTo>
                    <a:lnTo>
                      <a:pt x="27" y="0"/>
                    </a:lnTo>
                    <a:close/>
                  </a:path>
                </a:pathLst>
              </a:custGeom>
              <a:solidFill>
                <a:srgbClr val="F0944E"/>
              </a:solidFill>
              <a:ln w="9525">
                <a:noFill/>
                <a:round/>
              </a:ln>
            </p:spPr>
            <p:txBody>
              <a:bodyPr/>
              <a:lstStyle/>
              <a:p>
                <a:endParaRPr lang="zh-CN" altLang="en-US"/>
              </a:p>
            </p:txBody>
          </p:sp>
          <p:sp>
            <p:nvSpPr>
              <p:cNvPr id="428" name="Freeform 83"/>
              <p:cNvSpPr/>
              <p:nvPr/>
            </p:nvSpPr>
            <p:spPr bwMode="auto">
              <a:xfrm>
                <a:off x="3097" y="2215"/>
                <a:ext cx="393" cy="15"/>
              </a:xfrm>
              <a:custGeom>
                <a:avLst/>
                <a:gdLst/>
                <a:ahLst/>
                <a:cxnLst>
                  <a:cxn ang="0">
                    <a:pos x="0" y="0"/>
                  </a:cxn>
                  <a:cxn ang="0">
                    <a:pos x="0" y="27"/>
                  </a:cxn>
                  <a:cxn ang="0">
                    <a:pos x="9" y="27"/>
                  </a:cxn>
                  <a:cxn ang="0">
                    <a:pos x="33" y="27"/>
                  </a:cxn>
                  <a:cxn ang="0">
                    <a:pos x="72" y="27"/>
                  </a:cxn>
                  <a:cxn ang="0">
                    <a:pos x="122" y="27"/>
                  </a:cxn>
                  <a:cxn ang="0">
                    <a:pos x="182" y="27"/>
                  </a:cxn>
                  <a:cxn ang="0">
                    <a:pos x="247" y="27"/>
                  </a:cxn>
                  <a:cxn ang="0">
                    <a:pos x="318" y="28"/>
                  </a:cxn>
                  <a:cxn ang="0">
                    <a:pos x="391" y="28"/>
                  </a:cxn>
                  <a:cxn ang="0">
                    <a:pos x="463" y="28"/>
                  </a:cxn>
                  <a:cxn ang="0">
                    <a:pos x="535" y="28"/>
                  </a:cxn>
                  <a:cxn ang="0">
                    <a:pos x="601" y="28"/>
                  </a:cxn>
                  <a:cxn ang="0">
                    <a:pos x="659" y="28"/>
                  </a:cxn>
                  <a:cxn ang="0">
                    <a:pos x="710" y="28"/>
                  </a:cxn>
                  <a:cxn ang="0">
                    <a:pos x="748" y="28"/>
                  </a:cxn>
                  <a:cxn ang="0">
                    <a:pos x="773" y="28"/>
                  </a:cxn>
                  <a:cxn ang="0">
                    <a:pos x="776" y="28"/>
                  </a:cxn>
                  <a:cxn ang="0">
                    <a:pos x="785" y="27"/>
                  </a:cxn>
                  <a:cxn ang="0">
                    <a:pos x="781" y="1"/>
                  </a:cxn>
                  <a:cxn ang="0">
                    <a:pos x="772" y="3"/>
                  </a:cxn>
                  <a:cxn ang="0">
                    <a:pos x="773" y="15"/>
                  </a:cxn>
                  <a:cxn ang="0">
                    <a:pos x="773" y="1"/>
                  </a:cxn>
                  <a:cxn ang="0">
                    <a:pos x="748" y="1"/>
                  </a:cxn>
                  <a:cxn ang="0">
                    <a:pos x="710" y="1"/>
                  </a:cxn>
                  <a:cxn ang="0">
                    <a:pos x="659" y="1"/>
                  </a:cxn>
                  <a:cxn ang="0">
                    <a:pos x="601" y="1"/>
                  </a:cxn>
                  <a:cxn ang="0">
                    <a:pos x="535" y="1"/>
                  </a:cxn>
                  <a:cxn ang="0">
                    <a:pos x="463" y="1"/>
                  </a:cxn>
                  <a:cxn ang="0">
                    <a:pos x="391" y="1"/>
                  </a:cxn>
                  <a:cxn ang="0">
                    <a:pos x="318" y="1"/>
                  </a:cxn>
                  <a:cxn ang="0">
                    <a:pos x="247" y="0"/>
                  </a:cxn>
                  <a:cxn ang="0">
                    <a:pos x="182" y="0"/>
                  </a:cxn>
                  <a:cxn ang="0">
                    <a:pos x="122" y="0"/>
                  </a:cxn>
                  <a:cxn ang="0">
                    <a:pos x="72" y="0"/>
                  </a:cxn>
                  <a:cxn ang="0">
                    <a:pos x="33" y="0"/>
                  </a:cxn>
                  <a:cxn ang="0">
                    <a:pos x="9" y="0"/>
                  </a:cxn>
                  <a:cxn ang="0">
                    <a:pos x="0" y="0"/>
                  </a:cxn>
                </a:cxnLst>
                <a:rect l="0" t="0" r="r" b="b"/>
                <a:pathLst>
                  <a:path w="785" h="28">
                    <a:moveTo>
                      <a:pt x="0" y="0"/>
                    </a:moveTo>
                    <a:lnTo>
                      <a:pt x="0" y="27"/>
                    </a:lnTo>
                    <a:lnTo>
                      <a:pt x="9" y="27"/>
                    </a:lnTo>
                    <a:lnTo>
                      <a:pt x="33" y="27"/>
                    </a:lnTo>
                    <a:lnTo>
                      <a:pt x="72" y="27"/>
                    </a:lnTo>
                    <a:lnTo>
                      <a:pt x="122" y="27"/>
                    </a:lnTo>
                    <a:lnTo>
                      <a:pt x="182" y="27"/>
                    </a:lnTo>
                    <a:lnTo>
                      <a:pt x="247" y="27"/>
                    </a:lnTo>
                    <a:lnTo>
                      <a:pt x="318" y="28"/>
                    </a:lnTo>
                    <a:lnTo>
                      <a:pt x="391" y="28"/>
                    </a:lnTo>
                    <a:lnTo>
                      <a:pt x="463" y="28"/>
                    </a:lnTo>
                    <a:lnTo>
                      <a:pt x="535" y="28"/>
                    </a:lnTo>
                    <a:lnTo>
                      <a:pt x="601" y="28"/>
                    </a:lnTo>
                    <a:lnTo>
                      <a:pt x="659" y="28"/>
                    </a:lnTo>
                    <a:lnTo>
                      <a:pt x="710" y="28"/>
                    </a:lnTo>
                    <a:lnTo>
                      <a:pt x="748" y="28"/>
                    </a:lnTo>
                    <a:lnTo>
                      <a:pt x="773" y="28"/>
                    </a:lnTo>
                    <a:lnTo>
                      <a:pt x="776" y="28"/>
                    </a:lnTo>
                    <a:lnTo>
                      <a:pt x="785" y="27"/>
                    </a:lnTo>
                    <a:lnTo>
                      <a:pt x="781" y="1"/>
                    </a:lnTo>
                    <a:lnTo>
                      <a:pt x="772" y="3"/>
                    </a:lnTo>
                    <a:lnTo>
                      <a:pt x="773" y="15"/>
                    </a:lnTo>
                    <a:lnTo>
                      <a:pt x="773" y="1"/>
                    </a:lnTo>
                    <a:lnTo>
                      <a:pt x="748" y="1"/>
                    </a:lnTo>
                    <a:lnTo>
                      <a:pt x="710" y="1"/>
                    </a:lnTo>
                    <a:lnTo>
                      <a:pt x="659" y="1"/>
                    </a:lnTo>
                    <a:lnTo>
                      <a:pt x="601" y="1"/>
                    </a:lnTo>
                    <a:lnTo>
                      <a:pt x="535" y="1"/>
                    </a:lnTo>
                    <a:lnTo>
                      <a:pt x="463" y="1"/>
                    </a:lnTo>
                    <a:lnTo>
                      <a:pt x="391" y="1"/>
                    </a:lnTo>
                    <a:lnTo>
                      <a:pt x="318" y="1"/>
                    </a:lnTo>
                    <a:lnTo>
                      <a:pt x="247" y="0"/>
                    </a:lnTo>
                    <a:lnTo>
                      <a:pt x="182" y="0"/>
                    </a:lnTo>
                    <a:lnTo>
                      <a:pt x="122" y="0"/>
                    </a:lnTo>
                    <a:lnTo>
                      <a:pt x="72" y="0"/>
                    </a:lnTo>
                    <a:lnTo>
                      <a:pt x="33" y="0"/>
                    </a:lnTo>
                    <a:lnTo>
                      <a:pt x="9" y="0"/>
                    </a:lnTo>
                    <a:lnTo>
                      <a:pt x="0" y="0"/>
                    </a:lnTo>
                    <a:close/>
                  </a:path>
                </a:pathLst>
              </a:custGeom>
              <a:solidFill>
                <a:srgbClr val="F0944E"/>
              </a:solidFill>
              <a:ln w="9525">
                <a:noFill/>
                <a:round/>
              </a:ln>
            </p:spPr>
            <p:txBody>
              <a:bodyPr/>
              <a:lstStyle/>
              <a:p>
                <a:endParaRPr lang="zh-CN" altLang="en-US"/>
              </a:p>
            </p:txBody>
          </p:sp>
          <p:sp>
            <p:nvSpPr>
              <p:cNvPr id="429" name="Freeform 84"/>
              <p:cNvSpPr/>
              <p:nvPr/>
            </p:nvSpPr>
            <p:spPr bwMode="auto">
              <a:xfrm>
                <a:off x="3097" y="2215"/>
                <a:ext cx="1" cy="14"/>
              </a:xfrm>
              <a:custGeom>
                <a:avLst/>
                <a:gdLst/>
                <a:ahLst/>
                <a:cxnLst>
                  <a:cxn ang="0">
                    <a:pos x="0" y="27"/>
                  </a:cxn>
                  <a:cxn ang="0">
                    <a:pos x="0" y="0"/>
                  </a:cxn>
                  <a:cxn ang="0">
                    <a:pos x="0" y="27"/>
                  </a:cxn>
                </a:cxnLst>
                <a:rect l="0" t="0" r="r" b="b"/>
                <a:pathLst>
                  <a:path h="27">
                    <a:moveTo>
                      <a:pt x="0" y="27"/>
                    </a:moveTo>
                    <a:lnTo>
                      <a:pt x="0" y="0"/>
                    </a:lnTo>
                    <a:lnTo>
                      <a:pt x="0" y="27"/>
                    </a:lnTo>
                    <a:close/>
                  </a:path>
                </a:pathLst>
              </a:custGeom>
              <a:solidFill>
                <a:srgbClr val="F0944E"/>
              </a:solidFill>
              <a:ln w="1588">
                <a:solidFill>
                  <a:srgbClr val="F0944E"/>
                </a:solidFill>
                <a:prstDash val="solid"/>
                <a:round/>
              </a:ln>
            </p:spPr>
            <p:txBody>
              <a:bodyPr/>
              <a:lstStyle/>
              <a:p>
                <a:endParaRPr lang="zh-CN" altLang="en-US"/>
              </a:p>
            </p:txBody>
          </p:sp>
          <p:sp>
            <p:nvSpPr>
              <p:cNvPr id="430" name="Freeform 85"/>
              <p:cNvSpPr/>
              <p:nvPr/>
            </p:nvSpPr>
            <p:spPr bwMode="auto">
              <a:xfrm>
                <a:off x="3481" y="2222"/>
                <a:ext cx="14" cy="1"/>
              </a:xfrm>
              <a:custGeom>
                <a:avLst/>
                <a:gdLst/>
                <a:ahLst/>
                <a:cxnLst>
                  <a:cxn ang="0">
                    <a:pos x="0" y="0"/>
                  </a:cxn>
                  <a:cxn ang="0">
                    <a:pos x="27" y="0"/>
                  </a:cxn>
                  <a:cxn ang="0">
                    <a:pos x="0" y="0"/>
                  </a:cxn>
                </a:cxnLst>
                <a:rect l="0" t="0" r="r" b="b"/>
                <a:pathLst>
                  <a:path w="27">
                    <a:moveTo>
                      <a:pt x="0" y="0"/>
                    </a:moveTo>
                    <a:lnTo>
                      <a:pt x="27" y="0"/>
                    </a:lnTo>
                    <a:lnTo>
                      <a:pt x="0" y="0"/>
                    </a:lnTo>
                    <a:close/>
                  </a:path>
                </a:pathLst>
              </a:custGeom>
              <a:solidFill>
                <a:srgbClr val="F0944E"/>
              </a:solidFill>
              <a:ln w="1588">
                <a:solidFill>
                  <a:srgbClr val="F0944E"/>
                </a:solidFill>
                <a:prstDash val="solid"/>
                <a:round/>
              </a:ln>
            </p:spPr>
            <p:txBody>
              <a:bodyPr/>
              <a:lstStyle/>
              <a:p>
                <a:endParaRPr lang="zh-CN" altLang="en-US"/>
              </a:p>
            </p:txBody>
          </p:sp>
          <p:sp>
            <p:nvSpPr>
              <p:cNvPr id="431" name="Freeform 86"/>
              <p:cNvSpPr/>
              <p:nvPr/>
            </p:nvSpPr>
            <p:spPr bwMode="auto">
              <a:xfrm>
                <a:off x="3478" y="2018"/>
                <a:ext cx="14" cy="208"/>
              </a:xfrm>
              <a:custGeom>
                <a:avLst/>
                <a:gdLst/>
                <a:ahLst/>
                <a:cxnLst>
                  <a:cxn ang="0">
                    <a:pos x="27" y="0"/>
                  </a:cxn>
                  <a:cxn ang="0">
                    <a:pos x="0" y="0"/>
                  </a:cxn>
                  <a:cxn ang="0">
                    <a:pos x="2" y="415"/>
                  </a:cxn>
                  <a:cxn ang="0">
                    <a:pos x="29" y="415"/>
                  </a:cxn>
                  <a:cxn ang="0">
                    <a:pos x="27" y="0"/>
                  </a:cxn>
                </a:cxnLst>
                <a:rect l="0" t="0" r="r" b="b"/>
                <a:pathLst>
                  <a:path w="29" h="415">
                    <a:moveTo>
                      <a:pt x="27" y="0"/>
                    </a:moveTo>
                    <a:lnTo>
                      <a:pt x="0" y="0"/>
                    </a:lnTo>
                    <a:lnTo>
                      <a:pt x="2" y="415"/>
                    </a:lnTo>
                    <a:lnTo>
                      <a:pt x="29" y="415"/>
                    </a:lnTo>
                    <a:lnTo>
                      <a:pt x="27" y="0"/>
                    </a:lnTo>
                    <a:close/>
                  </a:path>
                </a:pathLst>
              </a:custGeom>
              <a:solidFill>
                <a:srgbClr val="F0944E"/>
              </a:solidFill>
              <a:ln w="9525">
                <a:noFill/>
                <a:round/>
              </a:ln>
            </p:spPr>
            <p:txBody>
              <a:bodyPr/>
              <a:lstStyle/>
              <a:p>
                <a:endParaRPr lang="zh-CN" altLang="en-US"/>
              </a:p>
            </p:txBody>
          </p:sp>
          <p:sp>
            <p:nvSpPr>
              <p:cNvPr id="432" name="Freeform 87"/>
              <p:cNvSpPr/>
              <p:nvPr/>
            </p:nvSpPr>
            <p:spPr bwMode="auto">
              <a:xfrm>
                <a:off x="3574" y="1912"/>
                <a:ext cx="14" cy="208"/>
              </a:xfrm>
              <a:custGeom>
                <a:avLst/>
                <a:gdLst/>
                <a:ahLst/>
                <a:cxnLst>
                  <a:cxn ang="0">
                    <a:pos x="27" y="0"/>
                  </a:cxn>
                  <a:cxn ang="0">
                    <a:pos x="0" y="0"/>
                  </a:cxn>
                  <a:cxn ang="0">
                    <a:pos x="2" y="415"/>
                  </a:cxn>
                  <a:cxn ang="0">
                    <a:pos x="29" y="415"/>
                  </a:cxn>
                  <a:cxn ang="0">
                    <a:pos x="27" y="0"/>
                  </a:cxn>
                </a:cxnLst>
                <a:rect l="0" t="0" r="r" b="b"/>
                <a:pathLst>
                  <a:path w="29" h="415">
                    <a:moveTo>
                      <a:pt x="27" y="0"/>
                    </a:moveTo>
                    <a:lnTo>
                      <a:pt x="0" y="0"/>
                    </a:lnTo>
                    <a:lnTo>
                      <a:pt x="2" y="415"/>
                    </a:lnTo>
                    <a:lnTo>
                      <a:pt x="29" y="415"/>
                    </a:lnTo>
                    <a:lnTo>
                      <a:pt x="27" y="0"/>
                    </a:lnTo>
                    <a:close/>
                  </a:path>
                </a:pathLst>
              </a:custGeom>
              <a:solidFill>
                <a:srgbClr val="F0944E"/>
              </a:solidFill>
              <a:ln w="9525">
                <a:noFill/>
                <a:round/>
              </a:ln>
            </p:spPr>
            <p:txBody>
              <a:bodyPr/>
              <a:lstStyle/>
              <a:p>
                <a:endParaRPr lang="zh-CN" altLang="en-US"/>
              </a:p>
            </p:txBody>
          </p:sp>
          <p:sp>
            <p:nvSpPr>
              <p:cNvPr id="433" name="Freeform 88"/>
              <p:cNvSpPr/>
              <p:nvPr/>
            </p:nvSpPr>
            <p:spPr bwMode="auto">
              <a:xfrm>
                <a:off x="3672" y="1800"/>
                <a:ext cx="14" cy="208"/>
              </a:xfrm>
              <a:custGeom>
                <a:avLst/>
                <a:gdLst/>
                <a:ahLst/>
                <a:cxnLst>
                  <a:cxn ang="0">
                    <a:pos x="27" y="0"/>
                  </a:cxn>
                  <a:cxn ang="0">
                    <a:pos x="0" y="0"/>
                  </a:cxn>
                  <a:cxn ang="0">
                    <a:pos x="2" y="415"/>
                  </a:cxn>
                  <a:cxn ang="0">
                    <a:pos x="29" y="415"/>
                  </a:cxn>
                  <a:cxn ang="0">
                    <a:pos x="27" y="0"/>
                  </a:cxn>
                </a:cxnLst>
                <a:rect l="0" t="0" r="r" b="b"/>
                <a:pathLst>
                  <a:path w="29" h="415">
                    <a:moveTo>
                      <a:pt x="27" y="0"/>
                    </a:moveTo>
                    <a:lnTo>
                      <a:pt x="0" y="0"/>
                    </a:lnTo>
                    <a:lnTo>
                      <a:pt x="2" y="415"/>
                    </a:lnTo>
                    <a:lnTo>
                      <a:pt x="29" y="415"/>
                    </a:lnTo>
                    <a:lnTo>
                      <a:pt x="27" y="0"/>
                    </a:lnTo>
                    <a:close/>
                  </a:path>
                </a:pathLst>
              </a:custGeom>
              <a:solidFill>
                <a:srgbClr val="F0944E"/>
              </a:solidFill>
              <a:ln w="9525">
                <a:noFill/>
                <a:round/>
              </a:ln>
            </p:spPr>
            <p:txBody>
              <a:bodyPr/>
              <a:lstStyle/>
              <a:p>
                <a:endParaRPr lang="zh-CN" altLang="en-US"/>
              </a:p>
            </p:txBody>
          </p:sp>
          <p:sp>
            <p:nvSpPr>
              <p:cNvPr id="434" name="Freeform 89"/>
              <p:cNvSpPr/>
              <p:nvPr/>
            </p:nvSpPr>
            <p:spPr bwMode="auto">
              <a:xfrm>
                <a:off x="3485" y="2113"/>
                <a:ext cx="94" cy="14"/>
              </a:xfrm>
              <a:custGeom>
                <a:avLst/>
                <a:gdLst/>
                <a:ahLst/>
                <a:cxnLst>
                  <a:cxn ang="0">
                    <a:pos x="0" y="0"/>
                  </a:cxn>
                  <a:cxn ang="0">
                    <a:pos x="0" y="27"/>
                  </a:cxn>
                  <a:cxn ang="0">
                    <a:pos x="189" y="28"/>
                  </a:cxn>
                  <a:cxn ang="0">
                    <a:pos x="189" y="1"/>
                  </a:cxn>
                  <a:cxn ang="0">
                    <a:pos x="0" y="0"/>
                  </a:cxn>
                </a:cxnLst>
                <a:rect l="0" t="0" r="r" b="b"/>
                <a:pathLst>
                  <a:path w="189" h="28">
                    <a:moveTo>
                      <a:pt x="0" y="0"/>
                    </a:moveTo>
                    <a:lnTo>
                      <a:pt x="0" y="27"/>
                    </a:lnTo>
                    <a:lnTo>
                      <a:pt x="189" y="28"/>
                    </a:lnTo>
                    <a:lnTo>
                      <a:pt x="189" y="1"/>
                    </a:lnTo>
                    <a:lnTo>
                      <a:pt x="0" y="0"/>
                    </a:lnTo>
                    <a:close/>
                  </a:path>
                </a:pathLst>
              </a:custGeom>
              <a:solidFill>
                <a:srgbClr val="F0944E"/>
              </a:solidFill>
              <a:ln w="9525">
                <a:noFill/>
                <a:round/>
              </a:ln>
            </p:spPr>
            <p:txBody>
              <a:bodyPr/>
              <a:lstStyle/>
              <a:p>
                <a:endParaRPr lang="zh-CN" altLang="en-US"/>
              </a:p>
            </p:txBody>
          </p:sp>
          <p:sp>
            <p:nvSpPr>
              <p:cNvPr id="435" name="Freeform 90"/>
              <p:cNvSpPr/>
              <p:nvPr/>
            </p:nvSpPr>
            <p:spPr bwMode="auto">
              <a:xfrm>
                <a:off x="3582" y="1997"/>
                <a:ext cx="95" cy="15"/>
              </a:xfrm>
              <a:custGeom>
                <a:avLst/>
                <a:gdLst/>
                <a:ahLst/>
                <a:cxnLst>
                  <a:cxn ang="0">
                    <a:pos x="0" y="0"/>
                  </a:cxn>
                  <a:cxn ang="0">
                    <a:pos x="0" y="27"/>
                  </a:cxn>
                  <a:cxn ang="0">
                    <a:pos x="188" y="28"/>
                  </a:cxn>
                  <a:cxn ang="0">
                    <a:pos x="188" y="1"/>
                  </a:cxn>
                  <a:cxn ang="0">
                    <a:pos x="0" y="0"/>
                  </a:cxn>
                </a:cxnLst>
                <a:rect l="0" t="0" r="r" b="b"/>
                <a:pathLst>
                  <a:path w="188" h="28">
                    <a:moveTo>
                      <a:pt x="0" y="0"/>
                    </a:moveTo>
                    <a:lnTo>
                      <a:pt x="0" y="27"/>
                    </a:lnTo>
                    <a:lnTo>
                      <a:pt x="188" y="28"/>
                    </a:lnTo>
                    <a:lnTo>
                      <a:pt x="188" y="1"/>
                    </a:lnTo>
                    <a:lnTo>
                      <a:pt x="0" y="0"/>
                    </a:lnTo>
                    <a:close/>
                  </a:path>
                </a:pathLst>
              </a:custGeom>
              <a:solidFill>
                <a:srgbClr val="F0944E"/>
              </a:solidFill>
              <a:ln w="9525">
                <a:noFill/>
                <a:round/>
              </a:ln>
            </p:spPr>
            <p:txBody>
              <a:bodyPr/>
              <a:lstStyle/>
              <a:p>
                <a:endParaRPr lang="zh-CN" altLang="en-US"/>
              </a:p>
            </p:txBody>
          </p:sp>
          <p:sp>
            <p:nvSpPr>
              <p:cNvPr id="436" name="Freeform 91"/>
              <p:cNvSpPr/>
              <p:nvPr/>
            </p:nvSpPr>
            <p:spPr bwMode="auto">
              <a:xfrm>
                <a:off x="3678" y="1890"/>
                <a:ext cx="95" cy="14"/>
              </a:xfrm>
              <a:custGeom>
                <a:avLst/>
                <a:gdLst/>
                <a:ahLst/>
                <a:cxnLst>
                  <a:cxn ang="0">
                    <a:pos x="0" y="0"/>
                  </a:cxn>
                  <a:cxn ang="0">
                    <a:pos x="0" y="27"/>
                  </a:cxn>
                  <a:cxn ang="0">
                    <a:pos x="189" y="29"/>
                  </a:cxn>
                  <a:cxn ang="0">
                    <a:pos x="189" y="2"/>
                  </a:cxn>
                  <a:cxn ang="0">
                    <a:pos x="0" y="0"/>
                  </a:cxn>
                </a:cxnLst>
                <a:rect l="0" t="0" r="r" b="b"/>
                <a:pathLst>
                  <a:path w="189" h="29">
                    <a:moveTo>
                      <a:pt x="0" y="0"/>
                    </a:moveTo>
                    <a:lnTo>
                      <a:pt x="0" y="27"/>
                    </a:lnTo>
                    <a:lnTo>
                      <a:pt x="189" y="29"/>
                    </a:lnTo>
                    <a:lnTo>
                      <a:pt x="189" y="2"/>
                    </a:lnTo>
                    <a:lnTo>
                      <a:pt x="0" y="0"/>
                    </a:lnTo>
                    <a:close/>
                  </a:path>
                </a:pathLst>
              </a:custGeom>
              <a:solidFill>
                <a:srgbClr val="F0944E"/>
              </a:solidFill>
              <a:ln w="9525">
                <a:noFill/>
                <a:round/>
              </a:ln>
            </p:spPr>
            <p:txBody>
              <a:bodyPr/>
              <a:lstStyle/>
              <a:p>
                <a:endParaRPr lang="zh-CN" altLang="en-US"/>
              </a:p>
            </p:txBody>
          </p:sp>
          <p:sp>
            <p:nvSpPr>
              <p:cNvPr id="437" name="Freeform 92"/>
              <p:cNvSpPr/>
              <p:nvPr/>
            </p:nvSpPr>
            <p:spPr bwMode="auto">
              <a:xfrm>
                <a:off x="3390" y="1516"/>
                <a:ext cx="386" cy="601"/>
              </a:xfrm>
              <a:custGeom>
                <a:avLst/>
                <a:gdLst/>
                <a:ahLst/>
                <a:cxnLst>
                  <a:cxn ang="0">
                    <a:pos x="0" y="785"/>
                  </a:cxn>
                  <a:cxn ang="0">
                    <a:pos x="771" y="0"/>
                  </a:cxn>
                  <a:cxn ang="0">
                    <a:pos x="771" y="378"/>
                  </a:cxn>
                  <a:cxn ang="0">
                    <a:pos x="1" y="1200"/>
                  </a:cxn>
                  <a:cxn ang="0">
                    <a:pos x="0" y="785"/>
                  </a:cxn>
                </a:cxnLst>
                <a:rect l="0" t="0" r="r" b="b"/>
                <a:pathLst>
                  <a:path w="771" h="1200">
                    <a:moveTo>
                      <a:pt x="0" y="785"/>
                    </a:moveTo>
                    <a:lnTo>
                      <a:pt x="771" y="0"/>
                    </a:lnTo>
                    <a:lnTo>
                      <a:pt x="771" y="378"/>
                    </a:lnTo>
                    <a:lnTo>
                      <a:pt x="1" y="1200"/>
                    </a:lnTo>
                    <a:lnTo>
                      <a:pt x="0" y="785"/>
                    </a:lnTo>
                    <a:close/>
                  </a:path>
                </a:pathLst>
              </a:custGeom>
              <a:solidFill>
                <a:srgbClr val="6F5C4E"/>
              </a:solidFill>
              <a:ln w="20638">
                <a:solidFill>
                  <a:srgbClr val="A89789"/>
                </a:solidFill>
                <a:prstDash val="solid"/>
                <a:round/>
              </a:ln>
            </p:spPr>
            <p:txBody>
              <a:bodyPr/>
              <a:lstStyle/>
              <a:p>
                <a:endParaRPr lang="zh-CN" altLang="en-US"/>
              </a:p>
            </p:txBody>
          </p:sp>
          <p:sp>
            <p:nvSpPr>
              <p:cNvPr id="438" name="Rectangle 93"/>
              <p:cNvSpPr>
                <a:spLocks noChangeArrowheads="1"/>
              </p:cNvSpPr>
              <p:nvPr/>
            </p:nvSpPr>
            <p:spPr bwMode="auto">
              <a:xfrm>
                <a:off x="2209" y="1902"/>
                <a:ext cx="1182" cy="221"/>
              </a:xfrm>
              <a:prstGeom prst="rect">
                <a:avLst/>
              </a:prstGeom>
              <a:solidFill>
                <a:srgbClr val="6F5C4E"/>
              </a:solidFill>
              <a:ln w="20638">
                <a:solidFill>
                  <a:srgbClr val="A89789"/>
                </a:solidFill>
                <a:miter lim="800000"/>
              </a:ln>
            </p:spPr>
            <p:txBody>
              <a:bodyPr/>
              <a:lstStyle/>
              <a:p>
                <a:endParaRPr lang="zh-CN" altLang="en-US"/>
              </a:p>
            </p:txBody>
          </p:sp>
          <p:sp>
            <p:nvSpPr>
              <p:cNvPr id="439" name="Freeform 94"/>
              <p:cNvSpPr/>
              <p:nvPr/>
            </p:nvSpPr>
            <p:spPr bwMode="auto">
              <a:xfrm>
                <a:off x="2211" y="2003"/>
                <a:ext cx="116" cy="118"/>
              </a:xfrm>
              <a:custGeom>
                <a:avLst/>
                <a:gdLst/>
                <a:ahLst/>
                <a:cxnLst>
                  <a:cxn ang="0">
                    <a:pos x="0" y="237"/>
                  </a:cxn>
                  <a:cxn ang="0">
                    <a:pos x="233" y="0"/>
                  </a:cxn>
                  <a:cxn ang="0">
                    <a:pos x="0" y="237"/>
                  </a:cxn>
                </a:cxnLst>
                <a:rect l="0" t="0" r="r" b="b"/>
                <a:pathLst>
                  <a:path w="233" h="237">
                    <a:moveTo>
                      <a:pt x="0" y="237"/>
                    </a:moveTo>
                    <a:lnTo>
                      <a:pt x="233" y="0"/>
                    </a:lnTo>
                    <a:lnTo>
                      <a:pt x="0" y="237"/>
                    </a:lnTo>
                    <a:close/>
                  </a:path>
                </a:pathLst>
              </a:custGeom>
              <a:solidFill>
                <a:srgbClr val="3D0275"/>
              </a:solidFill>
              <a:ln w="20638">
                <a:solidFill>
                  <a:srgbClr val="A89789"/>
                </a:solidFill>
                <a:prstDash val="solid"/>
                <a:round/>
              </a:ln>
            </p:spPr>
            <p:txBody>
              <a:bodyPr/>
              <a:lstStyle/>
              <a:p>
                <a:endParaRPr lang="zh-CN" altLang="en-US"/>
              </a:p>
            </p:txBody>
          </p:sp>
          <p:sp>
            <p:nvSpPr>
              <p:cNvPr id="440" name="Freeform 95"/>
              <p:cNvSpPr/>
              <p:nvPr/>
            </p:nvSpPr>
            <p:spPr bwMode="auto">
              <a:xfrm>
                <a:off x="2319" y="1908"/>
                <a:ext cx="14" cy="98"/>
              </a:xfrm>
              <a:custGeom>
                <a:avLst/>
                <a:gdLst/>
                <a:ahLst/>
                <a:cxnLst>
                  <a:cxn ang="0">
                    <a:pos x="27" y="0"/>
                  </a:cxn>
                  <a:cxn ang="0">
                    <a:pos x="0" y="0"/>
                  </a:cxn>
                  <a:cxn ang="0">
                    <a:pos x="2" y="196"/>
                  </a:cxn>
                  <a:cxn ang="0">
                    <a:pos x="29" y="196"/>
                  </a:cxn>
                  <a:cxn ang="0">
                    <a:pos x="27" y="0"/>
                  </a:cxn>
                </a:cxnLst>
                <a:rect l="0" t="0" r="r" b="b"/>
                <a:pathLst>
                  <a:path w="29" h="196">
                    <a:moveTo>
                      <a:pt x="27" y="0"/>
                    </a:moveTo>
                    <a:lnTo>
                      <a:pt x="0" y="0"/>
                    </a:lnTo>
                    <a:lnTo>
                      <a:pt x="2" y="196"/>
                    </a:lnTo>
                    <a:lnTo>
                      <a:pt x="29" y="196"/>
                    </a:lnTo>
                    <a:lnTo>
                      <a:pt x="27" y="0"/>
                    </a:lnTo>
                    <a:close/>
                  </a:path>
                </a:pathLst>
              </a:custGeom>
              <a:solidFill>
                <a:srgbClr val="A89789"/>
              </a:solidFill>
              <a:ln w="9525">
                <a:noFill/>
                <a:round/>
              </a:ln>
            </p:spPr>
            <p:txBody>
              <a:bodyPr/>
              <a:lstStyle/>
              <a:p>
                <a:endParaRPr lang="zh-CN" altLang="en-US"/>
              </a:p>
            </p:txBody>
          </p:sp>
          <p:sp>
            <p:nvSpPr>
              <p:cNvPr id="441" name="Freeform 96"/>
              <p:cNvSpPr/>
              <p:nvPr/>
            </p:nvSpPr>
            <p:spPr bwMode="auto">
              <a:xfrm>
                <a:off x="2325" y="2000"/>
                <a:ext cx="276" cy="14"/>
              </a:xfrm>
              <a:custGeom>
                <a:avLst/>
                <a:gdLst/>
                <a:ahLst/>
                <a:cxnLst>
                  <a:cxn ang="0">
                    <a:pos x="0" y="0"/>
                  </a:cxn>
                  <a:cxn ang="0">
                    <a:pos x="0" y="27"/>
                  </a:cxn>
                  <a:cxn ang="0">
                    <a:pos x="6" y="27"/>
                  </a:cxn>
                  <a:cxn ang="0">
                    <a:pos x="24" y="27"/>
                  </a:cxn>
                  <a:cxn ang="0">
                    <a:pos x="50" y="27"/>
                  </a:cxn>
                  <a:cxn ang="0">
                    <a:pos x="50" y="14"/>
                  </a:cxn>
                  <a:cxn ang="0">
                    <a:pos x="50" y="27"/>
                  </a:cxn>
                  <a:cxn ang="0">
                    <a:pos x="85" y="29"/>
                  </a:cxn>
                  <a:cxn ang="0">
                    <a:pos x="85" y="29"/>
                  </a:cxn>
                  <a:cxn ang="0">
                    <a:pos x="127" y="29"/>
                  </a:cxn>
                  <a:cxn ang="0">
                    <a:pos x="173" y="29"/>
                  </a:cxn>
                  <a:cxn ang="0">
                    <a:pos x="224" y="29"/>
                  </a:cxn>
                  <a:cxn ang="0">
                    <a:pos x="275" y="29"/>
                  </a:cxn>
                  <a:cxn ang="0">
                    <a:pos x="328" y="29"/>
                  </a:cxn>
                  <a:cxn ang="0">
                    <a:pos x="377" y="29"/>
                  </a:cxn>
                  <a:cxn ang="0">
                    <a:pos x="423" y="29"/>
                  </a:cxn>
                  <a:cxn ang="0">
                    <a:pos x="465" y="29"/>
                  </a:cxn>
                  <a:cxn ang="0">
                    <a:pos x="500" y="29"/>
                  </a:cxn>
                  <a:cxn ang="0">
                    <a:pos x="528" y="29"/>
                  </a:cxn>
                  <a:cxn ang="0">
                    <a:pos x="530" y="29"/>
                  </a:cxn>
                  <a:cxn ang="0">
                    <a:pos x="546" y="27"/>
                  </a:cxn>
                  <a:cxn ang="0">
                    <a:pos x="545" y="14"/>
                  </a:cxn>
                  <a:cxn ang="0">
                    <a:pos x="545" y="27"/>
                  </a:cxn>
                  <a:cxn ang="0">
                    <a:pos x="551" y="27"/>
                  </a:cxn>
                  <a:cxn ang="0">
                    <a:pos x="551" y="0"/>
                  </a:cxn>
                  <a:cxn ang="0">
                    <a:pos x="545" y="0"/>
                  </a:cxn>
                  <a:cxn ang="0">
                    <a:pos x="543" y="0"/>
                  </a:cxn>
                  <a:cxn ang="0">
                    <a:pos x="527" y="2"/>
                  </a:cxn>
                  <a:cxn ang="0">
                    <a:pos x="528" y="15"/>
                  </a:cxn>
                  <a:cxn ang="0">
                    <a:pos x="528" y="2"/>
                  </a:cxn>
                  <a:cxn ang="0">
                    <a:pos x="500" y="2"/>
                  </a:cxn>
                  <a:cxn ang="0">
                    <a:pos x="465" y="2"/>
                  </a:cxn>
                  <a:cxn ang="0">
                    <a:pos x="423" y="2"/>
                  </a:cxn>
                  <a:cxn ang="0">
                    <a:pos x="377" y="2"/>
                  </a:cxn>
                  <a:cxn ang="0">
                    <a:pos x="328" y="2"/>
                  </a:cxn>
                  <a:cxn ang="0">
                    <a:pos x="275" y="2"/>
                  </a:cxn>
                  <a:cxn ang="0">
                    <a:pos x="224" y="2"/>
                  </a:cxn>
                  <a:cxn ang="0">
                    <a:pos x="173" y="2"/>
                  </a:cxn>
                  <a:cxn ang="0">
                    <a:pos x="127" y="2"/>
                  </a:cxn>
                  <a:cxn ang="0">
                    <a:pos x="85" y="2"/>
                  </a:cxn>
                  <a:cxn ang="0">
                    <a:pos x="85" y="15"/>
                  </a:cxn>
                  <a:cxn ang="0">
                    <a:pos x="86" y="2"/>
                  </a:cxn>
                  <a:cxn ang="0">
                    <a:pos x="52" y="0"/>
                  </a:cxn>
                  <a:cxn ang="0">
                    <a:pos x="50" y="0"/>
                  </a:cxn>
                  <a:cxn ang="0">
                    <a:pos x="24" y="0"/>
                  </a:cxn>
                  <a:cxn ang="0">
                    <a:pos x="6" y="0"/>
                  </a:cxn>
                  <a:cxn ang="0">
                    <a:pos x="0" y="0"/>
                  </a:cxn>
                </a:cxnLst>
                <a:rect l="0" t="0" r="r" b="b"/>
                <a:pathLst>
                  <a:path w="551" h="29">
                    <a:moveTo>
                      <a:pt x="0" y="0"/>
                    </a:moveTo>
                    <a:lnTo>
                      <a:pt x="0" y="27"/>
                    </a:lnTo>
                    <a:lnTo>
                      <a:pt x="6" y="27"/>
                    </a:lnTo>
                    <a:lnTo>
                      <a:pt x="24" y="27"/>
                    </a:lnTo>
                    <a:lnTo>
                      <a:pt x="50" y="27"/>
                    </a:lnTo>
                    <a:lnTo>
                      <a:pt x="50" y="14"/>
                    </a:lnTo>
                    <a:lnTo>
                      <a:pt x="50" y="27"/>
                    </a:lnTo>
                    <a:lnTo>
                      <a:pt x="85" y="29"/>
                    </a:lnTo>
                    <a:lnTo>
                      <a:pt x="85" y="29"/>
                    </a:lnTo>
                    <a:lnTo>
                      <a:pt x="127" y="29"/>
                    </a:lnTo>
                    <a:lnTo>
                      <a:pt x="173" y="29"/>
                    </a:lnTo>
                    <a:lnTo>
                      <a:pt x="224" y="29"/>
                    </a:lnTo>
                    <a:lnTo>
                      <a:pt x="275" y="29"/>
                    </a:lnTo>
                    <a:lnTo>
                      <a:pt x="328" y="29"/>
                    </a:lnTo>
                    <a:lnTo>
                      <a:pt x="377" y="29"/>
                    </a:lnTo>
                    <a:lnTo>
                      <a:pt x="423" y="29"/>
                    </a:lnTo>
                    <a:lnTo>
                      <a:pt x="465" y="29"/>
                    </a:lnTo>
                    <a:lnTo>
                      <a:pt x="500" y="29"/>
                    </a:lnTo>
                    <a:lnTo>
                      <a:pt x="528" y="29"/>
                    </a:lnTo>
                    <a:lnTo>
                      <a:pt x="530" y="29"/>
                    </a:lnTo>
                    <a:lnTo>
                      <a:pt x="546" y="27"/>
                    </a:lnTo>
                    <a:lnTo>
                      <a:pt x="545" y="14"/>
                    </a:lnTo>
                    <a:lnTo>
                      <a:pt x="545" y="27"/>
                    </a:lnTo>
                    <a:lnTo>
                      <a:pt x="551" y="27"/>
                    </a:lnTo>
                    <a:lnTo>
                      <a:pt x="551" y="0"/>
                    </a:lnTo>
                    <a:lnTo>
                      <a:pt x="545" y="0"/>
                    </a:lnTo>
                    <a:lnTo>
                      <a:pt x="543" y="0"/>
                    </a:lnTo>
                    <a:lnTo>
                      <a:pt x="527" y="2"/>
                    </a:lnTo>
                    <a:lnTo>
                      <a:pt x="528" y="15"/>
                    </a:lnTo>
                    <a:lnTo>
                      <a:pt x="528" y="2"/>
                    </a:lnTo>
                    <a:lnTo>
                      <a:pt x="500" y="2"/>
                    </a:lnTo>
                    <a:lnTo>
                      <a:pt x="465" y="2"/>
                    </a:lnTo>
                    <a:lnTo>
                      <a:pt x="423" y="2"/>
                    </a:lnTo>
                    <a:lnTo>
                      <a:pt x="377" y="2"/>
                    </a:lnTo>
                    <a:lnTo>
                      <a:pt x="328" y="2"/>
                    </a:lnTo>
                    <a:lnTo>
                      <a:pt x="275" y="2"/>
                    </a:lnTo>
                    <a:lnTo>
                      <a:pt x="224" y="2"/>
                    </a:lnTo>
                    <a:lnTo>
                      <a:pt x="173" y="2"/>
                    </a:lnTo>
                    <a:lnTo>
                      <a:pt x="127" y="2"/>
                    </a:lnTo>
                    <a:lnTo>
                      <a:pt x="85" y="2"/>
                    </a:lnTo>
                    <a:lnTo>
                      <a:pt x="85" y="15"/>
                    </a:lnTo>
                    <a:lnTo>
                      <a:pt x="86" y="2"/>
                    </a:lnTo>
                    <a:lnTo>
                      <a:pt x="52" y="0"/>
                    </a:lnTo>
                    <a:lnTo>
                      <a:pt x="50" y="0"/>
                    </a:lnTo>
                    <a:lnTo>
                      <a:pt x="24" y="0"/>
                    </a:lnTo>
                    <a:lnTo>
                      <a:pt x="6" y="0"/>
                    </a:lnTo>
                    <a:lnTo>
                      <a:pt x="0" y="0"/>
                    </a:lnTo>
                    <a:close/>
                  </a:path>
                </a:pathLst>
              </a:custGeom>
              <a:solidFill>
                <a:srgbClr val="A89789"/>
              </a:solidFill>
              <a:ln w="9525">
                <a:noFill/>
                <a:round/>
              </a:ln>
            </p:spPr>
            <p:txBody>
              <a:bodyPr/>
              <a:lstStyle/>
              <a:p>
                <a:endParaRPr lang="zh-CN" altLang="en-US"/>
              </a:p>
            </p:txBody>
          </p:sp>
          <p:sp>
            <p:nvSpPr>
              <p:cNvPr id="442" name="Freeform 97"/>
              <p:cNvSpPr/>
              <p:nvPr/>
            </p:nvSpPr>
            <p:spPr bwMode="auto">
              <a:xfrm>
                <a:off x="2325" y="2000"/>
                <a:ext cx="1" cy="14"/>
              </a:xfrm>
              <a:custGeom>
                <a:avLst/>
                <a:gdLst/>
                <a:ahLst/>
                <a:cxnLst>
                  <a:cxn ang="0">
                    <a:pos x="0" y="29"/>
                  </a:cxn>
                  <a:cxn ang="0">
                    <a:pos x="0" y="0"/>
                  </a:cxn>
                  <a:cxn ang="0">
                    <a:pos x="0" y="29"/>
                  </a:cxn>
                </a:cxnLst>
                <a:rect l="0" t="0" r="r" b="b"/>
                <a:pathLst>
                  <a:path h="29">
                    <a:moveTo>
                      <a:pt x="0" y="29"/>
                    </a:moveTo>
                    <a:lnTo>
                      <a:pt x="0" y="0"/>
                    </a:lnTo>
                    <a:lnTo>
                      <a:pt x="0" y="29"/>
                    </a:lnTo>
                    <a:close/>
                  </a:path>
                </a:pathLst>
              </a:custGeom>
              <a:solidFill>
                <a:srgbClr val="A89789"/>
              </a:solidFill>
              <a:ln w="1588">
                <a:solidFill>
                  <a:srgbClr val="A89789"/>
                </a:solidFill>
                <a:prstDash val="solid"/>
                <a:round/>
              </a:ln>
            </p:spPr>
            <p:txBody>
              <a:bodyPr/>
              <a:lstStyle/>
              <a:p>
                <a:endParaRPr lang="zh-CN" altLang="en-US"/>
              </a:p>
            </p:txBody>
          </p:sp>
          <p:sp>
            <p:nvSpPr>
              <p:cNvPr id="443" name="Freeform 98"/>
              <p:cNvSpPr/>
              <p:nvPr/>
            </p:nvSpPr>
            <p:spPr bwMode="auto">
              <a:xfrm>
                <a:off x="2602" y="1910"/>
                <a:ext cx="1" cy="213"/>
              </a:xfrm>
              <a:custGeom>
                <a:avLst/>
                <a:gdLst/>
                <a:ahLst/>
                <a:cxnLst>
                  <a:cxn ang="0">
                    <a:pos x="0" y="0"/>
                  </a:cxn>
                  <a:cxn ang="0">
                    <a:pos x="0" y="425"/>
                  </a:cxn>
                  <a:cxn ang="0">
                    <a:pos x="0" y="0"/>
                  </a:cxn>
                </a:cxnLst>
                <a:rect l="0" t="0" r="r" b="b"/>
                <a:pathLst>
                  <a:path h="425">
                    <a:moveTo>
                      <a:pt x="0" y="0"/>
                    </a:moveTo>
                    <a:lnTo>
                      <a:pt x="0" y="425"/>
                    </a:lnTo>
                    <a:lnTo>
                      <a:pt x="0" y="0"/>
                    </a:lnTo>
                    <a:close/>
                  </a:path>
                </a:pathLst>
              </a:custGeom>
              <a:solidFill>
                <a:srgbClr val="6F5C4E"/>
              </a:solidFill>
              <a:ln w="20638">
                <a:solidFill>
                  <a:srgbClr val="A89789"/>
                </a:solidFill>
                <a:prstDash val="solid"/>
                <a:round/>
              </a:ln>
            </p:spPr>
            <p:txBody>
              <a:bodyPr/>
              <a:lstStyle/>
              <a:p>
                <a:endParaRPr lang="zh-CN" altLang="en-US"/>
              </a:p>
            </p:txBody>
          </p:sp>
          <p:sp>
            <p:nvSpPr>
              <p:cNvPr id="444" name="Freeform 99"/>
              <p:cNvSpPr/>
              <p:nvPr/>
            </p:nvSpPr>
            <p:spPr bwMode="auto">
              <a:xfrm>
                <a:off x="2993" y="1911"/>
                <a:ext cx="1" cy="213"/>
              </a:xfrm>
              <a:custGeom>
                <a:avLst/>
                <a:gdLst/>
                <a:ahLst/>
                <a:cxnLst>
                  <a:cxn ang="0">
                    <a:pos x="0" y="0"/>
                  </a:cxn>
                  <a:cxn ang="0">
                    <a:pos x="0" y="427"/>
                  </a:cxn>
                  <a:cxn ang="0">
                    <a:pos x="0" y="0"/>
                  </a:cxn>
                </a:cxnLst>
                <a:rect l="0" t="0" r="r" b="b"/>
                <a:pathLst>
                  <a:path h="427">
                    <a:moveTo>
                      <a:pt x="0" y="0"/>
                    </a:moveTo>
                    <a:lnTo>
                      <a:pt x="0" y="427"/>
                    </a:lnTo>
                    <a:lnTo>
                      <a:pt x="0" y="0"/>
                    </a:lnTo>
                    <a:close/>
                  </a:path>
                </a:pathLst>
              </a:custGeom>
              <a:solidFill>
                <a:srgbClr val="6F5C4E"/>
              </a:solidFill>
              <a:ln w="20638">
                <a:solidFill>
                  <a:srgbClr val="A89789"/>
                </a:solidFill>
                <a:prstDash val="solid"/>
                <a:round/>
              </a:ln>
            </p:spPr>
            <p:txBody>
              <a:bodyPr/>
              <a:lstStyle/>
              <a:p>
                <a:endParaRPr lang="zh-CN" altLang="en-US"/>
              </a:p>
            </p:txBody>
          </p:sp>
          <p:sp>
            <p:nvSpPr>
              <p:cNvPr id="445" name="Freeform 100"/>
              <p:cNvSpPr/>
              <p:nvPr/>
            </p:nvSpPr>
            <p:spPr bwMode="auto">
              <a:xfrm>
                <a:off x="2602" y="2001"/>
                <a:ext cx="113" cy="120"/>
              </a:xfrm>
              <a:custGeom>
                <a:avLst/>
                <a:gdLst/>
                <a:ahLst/>
                <a:cxnLst>
                  <a:cxn ang="0">
                    <a:pos x="0" y="240"/>
                  </a:cxn>
                  <a:cxn ang="0">
                    <a:pos x="226" y="0"/>
                  </a:cxn>
                  <a:cxn ang="0">
                    <a:pos x="0" y="240"/>
                  </a:cxn>
                </a:cxnLst>
                <a:rect l="0" t="0" r="r" b="b"/>
                <a:pathLst>
                  <a:path w="226" h="240">
                    <a:moveTo>
                      <a:pt x="0" y="240"/>
                    </a:moveTo>
                    <a:lnTo>
                      <a:pt x="226" y="0"/>
                    </a:lnTo>
                    <a:lnTo>
                      <a:pt x="0" y="240"/>
                    </a:lnTo>
                    <a:close/>
                  </a:path>
                </a:pathLst>
              </a:custGeom>
              <a:solidFill>
                <a:srgbClr val="3D0275"/>
              </a:solidFill>
              <a:ln w="20638">
                <a:solidFill>
                  <a:srgbClr val="A89789"/>
                </a:solidFill>
                <a:prstDash val="solid"/>
                <a:round/>
              </a:ln>
            </p:spPr>
            <p:txBody>
              <a:bodyPr/>
              <a:lstStyle/>
              <a:p>
                <a:endParaRPr lang="zh-CN" altLang="en-US"/>
              </a:p>
            </p:txBody>
          </p:sp>
          <p:sp>
            <p:nvSpPr>
              <p:cNvPr id="446" name="Freeform 101"/>
              <p:cNvSpPr/>
              <p:nvPr/>
            </p:nvSpPr>
            <p:spPr bwMode="auto">
              <a:xfrm>
                <a:off x="2706" y="1907"/>
                <a:ext cx="15" cy="99"/>
              </a:xfrm>
              <a:custGeom>
                <a:avLst/>
                <a:gdLst/>
                <a:ahLst/>
                <a:cxnLst>
                  <a:cxn ang="0">
                    <a:pos x="27" y="0"/>
                  </a:cxn>
                  <a:cxn ang="0">
                    <a:pos x="0" y="0"/>
                  </a:cxn>
                  <a:cxn ang="0">
                    <a:pos x="1" y="197"/>
                  </a:cxn>
                  <a:cxn ang="0">
                    <a:pos x="28" y="197"/>
                  </a:cxn>
                  <a:cxn ang="0">
                    <a:pos x="27" y="0"/>
                  </a:cxn>
                </a:cxnLst>
                <a:rect l="0" t="0" r="r" b="b"/>
                <a:pathLst>
                  <a:path w="28" h="197">
                    <a:moveTo>
                      <a:pt x="27" y="0"/>
                    </a:moveTo>
                    <a:lnTo>
                      <a:pt x="0" y="0"/>
                    </a:lnTo>
                    <a:lnTo>
                      <a:pt x="1" y="197"/>
                    </a:lnTo>
                    <a:lnTo>
                      <a:pt x="28" y="197"/>
                    </a:lnTo>
                    <a:lnTo>
                      <a:pt x="27" y="0"/>
                    </a:lnTo>
                    <a:close/>
                  </a:path>
                </a:pathLst>
              </a:custGeom>
              <a:solidFill>
                <a:srgbClr val="A89789"/>
              </a:solidFill>
              <a:ln w="9525">
                <a:noFill/>
                <a:round/>
              </a:ln>
            </p:spPr>
            <p:txBody>
              <a:bodyPr/>
              <a:lstStyle/>
              <a:p>
                <a:endParaRPr lang="zh-CN" altLang="en-US"/>
              </a:p>
            </p:txBody>
          </p:sp>
          <p:sp>
            <p:nvSpPr>
              <p:cNvPr id="447" name="Freeform 102"/>
              <p:cNvSpPr/>
              <p:nvPr/>
            </p:nvSpPr>
            <p:spPr bwMode="auto">
              <a:xfrm>
                <a:off x="2713" y="1999"/>
                <a:ext cx="276" cy="13"/>
              </a:xfrm>
              <a:custGeom>
                <a:avLst/>
                <a:gdLst/>
                <a:ahLst/>
                <a:cxnLst>
                  <a:cxn ang="0">
                    <a:pos x="0" y="0"/>
                  </a:cxn>
                  <a:cxn ang="0">
                    <a:pos x="0" y="27"/>
                  </a:cxn>
                  <a:cxn ang="0">
                    <a:pos x="6" y="27"/>
                  </a:cxn>
                  <a:cxn ang="0">
                    <a:pos x="24" y="27"/>
                  </a:cxn>
                  <a:cxn ang="0">
                    <a:pos x="51" y="27"/>
                  </a:cxn>
                  <a:cxn ang="0">
                    <a:pos x="87" y="27"/>
                  </a:cxn>
                  <a:cxn ang="0">
                    <a:pos x="128" y="27"/>
                  </a:cxn>
                  <a:cxn ang="0">
                    <a:pos x="175" y="27"/>
                  </a:cxn>
                  <a:cxn ang="0">
                    <a:pos x="225" y="27"/>
                  </a:cxn>
                  <a:cxn ang="0">
                    <a:pos x="276" y="27"/>
                  </a:cxn>
                  <a:cxn ang="0">
                    <a:pos x="328" y="27"/>
                  </a:cxn>
                  <a:cxn ang="0">
                    <a:pos x="378" y="27"/>
                  </a:cxn>
                  <a:cxn ang="0">
                    <a:pos x="424" y="27"/>
                  </a:cxn>
                  <a:cxn ang="0">
                    <a:pos x="466" y="27"/>
                  </a:cxn>
                  <a:cxn ang="0">
                    <a:pos x="500" y="27"/>
                  </a:cxn>
                  <a:cxn ang="0">
                    <a:pos x="529" y="27"/>
                  </a:cxn>
                  <a:cxn ang="0">
                    <a:pos x="545" y="27"/>
                  </a:cxn>
                  <a:cxn ang="0">
                    <a:pos x="551" y="27"/>
                  </a:cxn>
                  <a:cxn ang="0">
                    <a:pos x="551" y="0"/>
                  </a:cxn>
                  <a:cxn ang="0">
                    <a:pos x="545" y="0"/>
                  </a:cxn>
                  <a:cxn ang="0">
                    <a:pos x="529" y="0"/>
                  </a:cxn>
                  <a:cxn ang="0">
                    <a:pos x="500" y="0"/>
                  </a:cxn>
                  <a:cxn ang="0">
                    <a:pos x="466" y="0"/>
                  </a:cxn>
                  <a:cxn ang="0">
                    <a:pos x="424" y="0"/>
                  </a:cxn>
                  <a:cxn ang="0">
                    <a:pos x="378" y="0"/>
                  </a:cxn>
                  <a:cxn ang="0">
                    <a:pos x="328" y="0"/>
                  </a:cxn>
                  <a:cxn ang="0">
                    <a:pos x="276" y="0"/>
                  </a:cxn>
                  <a:cxn ang="0">
                    <a:pos x="225" y="0"/>
                  </a:cxn>
                  <a:cxn ang="0">
                    <a:pos x="175" y="0"/>
                  </a:cxn>
                  <a:cxn ang="0">
                    <a:pos x="128" y="0"/>
                  </a:cxn>
                  <a:cxn ang="0">
                    <a:pos x="87" y="0"/>
                  </a:cxn>
                  <a:cxn ang="0">
                    <a:pos x="51" y="0"/>
                  </a:cxn>
                  <a:cxn ang="0">
                    <a:pos x="24" y="0"/>
                  </a:cxn>
                  <a:cxn ang="0">
                    <a:pos x="6" y="0"/>
                  </a:cxn>
                  <a:cxn ang="0">
                    <a:pos x="0" y="0"/>
                  </a:cxn>
                </a:cxnLst>
                <a:rect l="0" t="0" r="r" b="b"/>
                <a:pathLst>
                  <a:path w="551" h="27">
                    <a:moveTo>
                      <a:pt x="0" y="0"/>
                    </a:moveTo>
                    <a:lnTo>
                      <a:pt x="0" y="27"/>
                    </a:lnTo>
                    <a:lnTo>
                      <a:pt x="6" y="27"/>
                    </a:lnTo>
                    <a:lnTo>
                      <a:pt x="24" y="27"/>
                    </a:lnTo>
                    <a:lnTo>
                      <a:pt x="51" y="27"/>
                    </a:lnTo>
                    <a:lnTo>
                      <a:pt x="87" y="27"/>
                    </a:lnTo>
                    <a:lnTo>
                      <a:pt x="128" y="27"/>
                    </a:lnTo>
                    <a:lnTo>
                      <a:pt x="175" y="27"/>
                    </a:lnTo>
                    <a:lnTo>
                      <a:pt x="225" y="27"/>
                    </a:lnTo>
                    <a:lnTo>
                      <a:pt x="276" y="27"/>
                    </a:lnTo>
                    <a:lnTo>
                      <a:pt x="328" y="27"/>
                    </a:lnTo>
                    <a:lnTo>
                      <a:pt x="378" y="27"/>
                    </a:lnTo>
                    <a:lnTo>
                      <a:pt x="424" y="27"/>
                    </a:lnTo>
                    <a:lnTo>
                      <a:pt x="466" y="27"/>
                    </a:lnTo>
                    <a:lnTo>
                      <a:pt x="500" y="27"/>
                    </a:lnTo>
                    <a:lnTo>
                      <a:pt x="529" y="27"/>
                    </a:lnTo>
                    <a:lnTo>
                      <a:pt x="545" y="27"/>
                    </a:lnTo>
                    <a:lnTo>
                      <a:pt x="551" y="27"/>
                    </a:lnTo>
                    <a:lnTo>
                      <a:pt x="551" y="0"/>
                    </a:lnTo>
                    <a:lnTo>
                      <a:pt x="545" y="0"/>
                    </a:lnTo>
                    <a:lnTo>
                      <a:pt x="529" y="0"/>
                    </a:lnTo>
                    <a:lnTo>
                      <a:pt x="500" y="0"/>
                    </a:lnTo>
                    <a:lnTo>
                      <a:pt x="466" y="0"/>
                    </a:lnTo>
                    <a:lnTo>
                      <a:pt x="424" y="0"/>
                    </a:lnTo>
                    <a:lnTo>
                      <a:pt x="378" y="0"/>
                    </a:lnTo>
                    <a:lnTo>
                      <a:pt x="328" y="0"/>
                    </a:lnTo>
                    <a:lnTo>
                      <a:pt x="276" y="0"/>
                    </a:lnTo>
                    <a:lnTo>
                      <a:pt x="225" y="0"/>
                    </a:lnTo>
                    <a:lnTo>
                      <a:pt x="175" y="0"/>
                    </a:lnTo>
                    <a:lnTo>
                      <a:pt x="128" y="0"/>
                    </a:lnTo>
                    <a:lnTo>
                      <a:pt x="87" y="0"/>
                    </a:lnTo>
                    <a:lnTo>
                      <a:pt x="51" y="0"/>
                    </a:lnTo>
                    <a:lnTo>
                      <a:pt x="24" y="0"/>
                    </a:lnTo>
                    <a:lnTo>
                      <a:pt x="6" y="0"/>
                    </a:lnTo>
                    <a:lnTo>
                      <a:pt x="0" y="0"/>
                    </a:lnTo>
                    <a:close/>
                  </a:path>
                </a:pathLst>
              </a:custGeom>
              <a:solidFill>
                <a:srgbClr val="A89789"/>
              </a:solidFill>
              <a:ln w="9525">
                <a:noFill/>
                <a:round/>
              </a:ln>
            </p:spPr>
            <p:txBody>
              <a:bodyPr/>
              <a:lstStyle/>
              <a:p>
                <a:endParaRPr lang="zh-CN" altLang="en-US"/>
              </a:p>
            </p:txBody>
          </p:sp>
          <p:sp>
            <p:nvSpPr>
              <p:cNvPr id="448" name="Freeform 103"/>
              <p:cNvSpPr/>
              <p:nvPr/>
            </p:nvSpPr>
            <p:spPr bwMode="auto">
              <a:xfrm>
                <a:off x="2992" y="2003"/>
                <a:ext cx="108" cy="117"/>
              </a:xfrm>
              <a:custGeom>
                <a:avLst/>
                <a:gdLst/>
                <a:ahLst/>
                <a:cxnLst>
                  <a:cxn ang="0">
                    <a:pos x="0" y="236"/>
                  </a:cxn>
                  <a:cxn ang="0">
                    <a:pos x="215" y="0"/>
                  </a:cxn>
                  <a:cxn ang="0">
                    <a:pos x="0" y="236"/>
                  </a:cxn>
                </a:cxnLst>
                <a:rect l="0" t="0" r="r" b="b"/>
                <a:pathLst>
                  <a:path w="215" h="236">
                    <a:moveTo>
                      <a:pt x="0" y="236"/>
                    </a:moveTo>
                    <a:lnTo>
                      <a:pt x="215" y="0"/>
                    </a:lnTo>
                    <a:lnTo>
                      <a:pt x="0" y="236"/>
                    </a:lnTo>
                    <a:close/>
                  </a:path>
                </a:pathLst>
              </a:custGeom>
              <a:solidFill>
                <a:srgbClr val="3D0275"/>
              </a:solidFill>
              <a:ln w="20638">
                <a:solidFill>
                  <a:srgbClr val="A89789"/>
                </a:solidFill>
                <a:prstDash val="solid"/>
                <a:round/>
              </a:ln>
            </p:spPr>
            <p:txBody>
              <a:bodyPr/>
              <a:lstStyle/>
              <a:p>
                <a:endParaRPr lang="zh-CN" altLang="en-US"/>
              </a:p>
            </p:txBody>
          </p:sp>
          <p:sp>
            <p:nvSpPr>
              <p:cNvPr id="449" name="Freeform 104"/>
              <p:cNvSpPr/>
              <p:nvPr/>
            </p:nvSpPr>
            <p:spPr bwMode="auto">
              <a:xfrm>
                <a:off x="3091" y="1908"/>
                <a:ext cx="14" cy="98"/>
              </a:xfrm>
              <a:custGeom>
                <a:avLst/>
                <a:gdLst/>
                <a:ahLst/>
                <a:cxnLst>
                  <a:cxn ang="0">
                    <a:pos x="27" y="0"/>
                  </a:cxn>
                  <a:cxn ang="0">
                    <a:pos x="0" y="0"/>
                  </a:cxn>
                  <a:cxn ang="0">
                    <a:pos x="2" y="196"/>
                  </a:cxn>
                  <a:cxn ang="0">
                    <a:pos x="29" y="196"/>
                  </a:cxn>
                  <a:cxn ang="0">
                    <a:pos x="27" y="0"/>
                  </a:cxn>
                </a:cxnLst>
                <a:rect l="0" t="0" r="r" b="b"/>
                <a:pathLst>
                  <a:path w="29" h="196">
                    <a:moveTo>
                      <a:pt x="27" y="0"/>
                    </a:moveTo>
                    <a:lnTo>
                      <a:pt x="0" y="0"/>
                    </a:lnTo>
                    <a:lnTo>
                      <a:pt x="2" y="196"/>
                    </a:lnTo>
                    <a:lnTo>
                      <a:pt x="29" y="196"/>
                    </a:lnTo>
                    <a:lnTo>
                      <a:pt x="27" y="0"/>
                    </a:lnTo>
                    <a:close/>
                  </a:path>
                </a:pathLst>
              </a:custGeom>
              <a:solidFill>
                <a:srgbClr val="A89789"/>
              </a:solidFill>
              <a:ln w="9525">
                <a:noFill/>
                <a:round/>
              </a:ln>
            </p:spPr>
            <p:txBody>
              <a:bodyPr/>
              <a:lstStyle/>
              <a:p>
                <a:endParaRPr lang="zh-CN" altLang="en-US"/>
              </a:p>
            </p:txBody>
          </p:sp>
          <p:sp>
            <p:nvSpPr>
              <p:cNvPr id="450" name="Freeform 105"/>
              <p:cNvSpPr/>
              <p:nvPr/>
            </p:nvSpPr>
            <p:spPr bwMode="auto">
              <a:xfrm>
                <a:off x="3098" y="2000"/>
                <a:ext cx="391" cy="14"/>
              </a:xfrm>
              <a:custGeom>
                <a:avLst/>
                <a:gdLst/>
                <a:ahLst/>
                <a:cxnLst>
                  <a:cxn ang="0">
                    <a:pos x="0" y="0"/>
                  </a:cxn>
                  <a:cxn ang="0">
                    <a:pos x="0" y="27"/>
                  </a:cxn>
                  <a:cxn ang="0">
                    <a:pos x="9" y="27"/>
                  </a:cxn>
                  <a:cxn ang="0">
                    <a:pos x="34" y="27"/>
                  </a:cxn>
                  <a:cxn ang="0">
                    <a:pos x="72" y="27"/>
                  </a:cxn>
                  <a:cxn ang="0">
                    <a:pos x="123" y="29"/>
                  </a:cxn>
                  <a:cxn ang="0">
                    <a:pos x="181" y="29"/>
                  </a:cxn>
                  <a:cxn ang="0">
                    <a:pos x="247" y="29"/>
                  </a:cxn>
                  <a:cxn ang="0">
                    <a:pos x="317" y="29"/>
                  </a:cxn>
                  <a:cxn ang="0">
                    <a:pos x="391" y="29"/>
                  </a:cxn>
                  <a:cxn ang="0">
                    <a:pos x="464" y="29"/>
                  </a:cxn>
                  <a:cxn ang="0">
                    <a:pos x="534" y="29"/>
                  </a:cxn>
                  <a:cxn ang="0">
                    <a:pos x="600" y="29"/>
                  </a:cxn>
                  <a:cxn ang="0">
                    <a:pos x="659" y="29"/>
                  </a:cxn>
                  <a:cxn ang="0">
                    <a:pos x="710" y="29"/>
                  </a:cxn>
                  <a:cxn ang="0">
                    <a:pos x="711" y="29"/>
                  </a:cxn>
                  <a:cxn ang="0">
                    <a:pos x="749" y="27"/>
                  </a:cxn>
                  <a:cxn ang="0">
                    <a:pos x="747" y="14"/>
                  </a:cxn>
                  <a:cxn ang="0">
                    <a:pos x="747" y="27"/>
                  </a:cxn>
                  <a:cxn ang="0">
                    <a:pos x="773" y="27"/>
                  </a:cxn>
                  <a:cxn ang="0">
                    <a:pos x="782" y="27"/>
                  </a:cxn>
                  <a:cxn ang="0">
                    <a:pos x="782" y="0"/>
                  </a:cxn>
                  <a:cxn ang="0">
                    <a:pos x="773" y="0"/>
                  </a:cxn>
                  <a:cxn ang="0">
                    <a:pos x="747" y="0"/>
                  </a:cxn>
                  <a:cxn ang="0">
                    <a:pos x="747" y="0"/>
                  </a:cxn>
                  <a:cxn ang="0">
                    <a:pos x="710" y="2"/>
                  </a:cxn>
                  <a:cxn ang="0">
                    <a:pos x="710" y="15"/>
                  </a:cxn>
                  <a:cxn ang="0">
                    <a:pos x="710" y="2"/>
                  </a:cxn>
                  <a:cxn ang="0">
                    <a:pos x="659" y="2"/>
                  </a:cxn>
                  <a:cxn ang="0">
                    <a:pos x="600" y="2"/>
                  </a:cxn>
                  <a:cxn ang="0">
                    <a:pos x="534" y="2"/>
                  </a:cxn>
                  <a:cxn ang="0">
                    <a:pos x="464" y="2"/>
                  </a:cxn>
                  <a:cxn ang="0">
                    <a:pos x="391" y="2"/>
                  </a:cxn>
                  <a:cxn ang="0">
                    <a:pos x="317" y="2"/>
                  </a:cxn>
                  <a:cxn ang="0">
                    <a:pos x="247" y="2"/>
                  </a:cxn>
                  <a:cxn ang="0">
                    <a:pos x="181" y="2"/>
                  </a:cxn>
                  <a:cxn ang="0">
                    <a:pos x="123" y="2"/>
                  </a:cxn>
                  <a:cxn ang="0">
                    <a:pos x="72" y="0"/>
                  </a:cxn>
                  <a:cxn ang="0">
                    <a:pos x="34" y="0"/>
                  </a:cxn>
                  <a:cxn ang="0">
                    <a:pos x="9" y="0"/>
                  </a:cxn>
                  <a:cxn ang="0">
                    <a:pos x="0" y="0"/>
                  </a:cxn>
                </a:cxnLst>
                <a:rect l="0" t="0" r="r" b="b"/>
                <a:pathLst>
                  <a:path w="782" h="29">
                    <a:moveTo>
                      <a:pt x="0" y="0"/>
                    </a:moveTo>
                    <a:lnTo>
                      <a:pt x="0" y="27"/>
                    </a:lnTo>
                    <a:lnTo>
                      <a:pt x="9" y="27"/>
                    </a:lnTo>
                    <a:lnTo>
                      <a:pt x="34" y="27"/>
                    </a:lnTo>
                    <a:lnTo>
                      <a:pt x="72" y="27"/>
                    </a:lnTo>
                    <a:lnTo>
                      <a:pt x="123" y="29"/>
                    </a:lnTo>
                    <a:lnTo>
                      <a:pt x="181" y="29"/>
                    </a:lnTo>
                    <a:lnTo>
                      <a:pt x="247" y="29"/>
                    </a:lnTo>
                    <a:lnTo>
                      <a:pt x="317" y="29"/>
                    </a:lnTo>
                    <a:lnTo>
                      <a:pt x="391" y="29"/>
                    </a:lnTo>
                    <a:lnTo>
                      <a:pt x="464" y="29"/>
                    </a:lnTo>
                    <a:lnTo>
                      <a:pt x="534" y="29"/>
                    </a:lnTo>
                    <a:lnTo>
                      <a:pt x="600" y="29"/>
                    </a:lnTo>
                    <a:lnTo>
                      <a:pt x="659" y="29"/>
                    </a:lnTo>
                    <a:lnTo>
                      <a:pt x="710" y="29"/>
                    </a:lnTo>
                    <a:lnTo>
                      <a:pt x="711" y="29"/>
                    </a:lnTo>
                    <a:lnTo>
                      <a:pt x="749" y="27"/>
                    </a:lnTo>
                    <a:lnTo>
                      <a:pt x="747" y="14"/>
                    </a:lnTo>
                    <a:lnTo>
                      <a:pt x="747" y="27"/>
                    </a:lnTo>
                    <a:lnTo>
                      <a:pt x="773" y="27"/>
                    </a:lnTo>
                    <a:lnTo>
                      <a:pt x="782" y="27"/>
                    </a:lnTo>
                    <a:lnTo>
                      <a:pt x="782" y="0"/>
                    </a:lnTo>
                    <a:lnTo>
                      <a:pt x="773" y="0"/>
                    </a:lnTo>
                    <a:lnTo>
                      <a:pt x="747" y="0"/>
                    </a:lnTo>
                    <a:lnTo>
                      <a:pt x="747" y="0"/>
                    </a:lnTo>
                    <a:lnTo>
                      <a:pt x="710" y="2"/>
                    </a:lnTo>
                    <a:lnTo>
                      <a:pt x="710" y="15"/>
                    </a:lnTo>
                    <a:lnTo>
                      <a:pt x="710" y="2"/>
                    </a:lnTo>
                    <a:lnTo>
                      <a:pt x="659" y="2"/>
                    </a:lnTo>
                    <a:lnTo>
                      <a:pt x="600" y="2"/>
                    </a:lnTo>
                    <a:lnTo>
                      <a:pt x="534" y="2"/>
                    </a:lnTo>
                    <a:lnTo>
                      <a:pt x="464" y="2"/>
                    </a:lnTo>
                    <a:lnTo>
                      <a:pt x="391" y="2"/>
                    </a:lnTo>
                    <a:lnTo>
                      <a:pt x="317" y="2"/>
                    </a:lnTo>
                    <a:lnTo>
                      <a:pt x="247" y="2"/>
                    </a:lnTo>
                    <a:lnTo>
                      <a:pt x="181" y="2"/>
                    </a:lnTo>
                    <a:lnTo>
                      <a:pt x="123" y="2"/>
                    </a:lnTo>
                    <a:lnTo>
                      <a:pt x="72" y="0"/>
                    </a:lnTo>
                    <a:lnTo>
                      <a:pt x="34" y="0"/>
                    </a:lnTo>
                    <a:lnTo>
                      <a:pt x="9" y="0"/>
                    </a:lnTo>
                    <a:lnTo>
                      <a:pt x="0" y="0"/>
                    </a:lnTo>
                    <a:close/>
                  </a:path>
                </a:pathLst>
              </a:custGeom>
              <a:solidFill>
                <a:srgbClr val="A89789"/>
              </a:solidFill>
              <a:ln w="9525">
                <a:noFill/>
                <a:round/>
              </a:ln>
            </p:spPr>
            <p:txBody>
              <a:bodyPr/>
              <a:lstStyle/>
              <a:p>
                <a:endParaRPr lang="zh-CN" altLang="en-US"/>
              </a:p>
            </p:txBody>
          </p:sp>
          <p:sp>
            <p:nvSpPr>
              <p:cNvPr id="451" name="Freeform 106"/>
              <p:cNvSpPr/>
              <p:nvPr/>
            </p:nvSpPr>
            <p:spPr bwMode="auto">
              <a:xfrm>
                <a:off x="3098" y="2000"/>
                <a:ext cx="1" cy="14"/>
              </a:xfrm>
              <a:custGeom>
                <a:avLst/>
                <a:gdLst/>
                <a:ahLst/>
                <a:cxnLst>
                  <a:cxn ang="0">
                    <a:pos x="0" y="29"/>
                  </a:cxn>
                  <a:cxn ang="0">
                    <a:pos x="0" y="0"/>
                  </a:cxn>
                  <a:cxn ang="0">
                    <a:pos x="0" y="29"/>
                  </a:cxn>
                </a:cxnLst>
                <a:rect l="0" t="0" r="r" b="b"/>
                <a:pathLst>
                  <a:path h="29">
                    <a:moveTo>
                      <a:pt x="0" y="29"/>
                    </a:moveTo>
                    <a:lnTo>
                      <a:pt x="0" y="0"/>
                    </a:lnTo>
                    <a:lnTo>
                      <a:pt x="0" y="29"/>
                    </a:lnTo>
                    <a:close/>
                  </a:path>
                </a:pathLst>
              </a:custGeom>
              <a:solidFill>
                <a:srgbClr val="A89789"/>
              </a:solidFill>
              <a:ln w="1588">
                <a:solidFill>
                  <a:srgbClr val="A89789"/>
                </a:solidFill>
                <a:prstDash val="solid"/>
                <a:round/>
              </a:ln>
            </p:spPr>
            <p:txBody>
              <a:bodyPr/>
              <a:lstStyle/>
              <a:p>
                <a:endParaRPr lang="zh-CN" altLang="en-US"/>
              </a:p>
            </p:txBody>
          </p:sp>
          <p:sp>
            <p:nvSpPr>
              <p:cNvPr id="452" name="Freeform 107"/>
              <p:cNvSpPr/>
              <p:nvPr/>
            </p:nvSpPr>
            <p:spPr bwMode="auto">
              <a:xfrm>
                <a:off x="3482" y="2006"/>
                <a:ext cx="14" cy="1"/>
              </a:xfrm>
              <a:custGeom>
                <a:avLst/>
                <a:gdLst/>
                <a:ahLst/>
                <a:cxnLst>
                  <a:cxn ang="0">
                    <a:pos x="0" y="0"/>
                  </a:cxn>
                  <a:cxn ang="0">
                    <a:pos x="27" y="0"/>
                  </a:cxn>
                  <a:cxn ang="0">
                    <a:pos x="0" y="0"/>
                  </a:cxn>
                </a:cxnLst>
                <a:rect l="0" t="0" r="r" b="b"/>
                <a:pathLst>
                  <a:path w="27">
                    <a:moveTo>
                      <a:pt x="0" y="0"/>
                    </a:moveTo>
                    <a:lnTo>
                      <a:pt x="27" y="0"/>
                    </a:lnTo>
                    <a:lnTo>
                      <a:pt x="0" y="0"/>
                    </a:lnTo>
                    <a:close/>
                  </a:path>
                </a:pathLst>
              </a:custGeom>
              <a:solidFill>
                <a:srgbClr val="A89789"/>
              </a:solidFill>
              <a:ln w="1588">
                <a:solidFill>
                  <a:srgbClr val="A89789"/>
                </a:solidFill>
                <a:prstDash val="solid"/>
                <a:round/>
              </a:ln>
            </p:spPr>
            <p:txBody>
              <a:bodyPr/>
              <a:lstStyle/>
              <a:p>
                <a:endParaRPr lang="zh-CN" altLang="en-US"/>
              </a:p>
            </p:txBody>
          </p:sp>
          <p:sp>
            <p:nvSpPr>
              <p:cNvPr id="453" name="Freeform 108"/>
              <p:cNvSpPr/>
              <p:nvPr/>
            </p:nvSpPr>
            <p:spPr bwMode="auto">
              <a:xfrm>
                <a:off x="3487" y="1815"/>
                <a:ext cx="1" cy="201"/>
              </a:xfrm>
              <a:custGeom>
                <a:avLst/>
                <a:gdLst/>
                <a:ahLst/>
                <a:cxnLst>
                  <a:cxn ang="0">
                    <a:pos x="0" y="0"/>
                  </a:cxn>
                  <a:cxn ang="0">
                    <a:pos x="0" y="4"/>
                  </a:cxn>
                  <a:cxn ang="0">
                    <a:pos x="0" y="18"/>
                  </a:cxn>
                  <a:cxn ang="0">
                    <a:pos x="0" y="37"/>
                  </a:cxn>
                  <a:cxn ang="0">
                    <a:pos x="0" y="63"/>
                  </a:cxn>
                  <a:cxn ang="0">
                    <a:pos x="0" y="93"/>
                  </a:cxn>
                  <a:cxn ang="0">
                    <a:pos x="0" y="126"/>
                  </a:cxn>
                  <a:cxn ang="0">
                    <a:pos x="0" y="163"/>
                  </a:cxn>
                  <a:cxn ang="0">
                    <a:pos x="0" y="201"/>
                  </a:cxn>
                  <a:cxn ang="0">
                    <a:pos x="0" y="236"/>
                  </a:cxn>
                  <a:cxn ang="0">
                    <a:pos x="0" y="272"/>
                  </a:cxn>
                  <a:cxn ang="0">
                    <a:pos x="0" y="307"/>
                  </a:cxn>
                  <a:cxn ang="0">
                    <a:pos x="0" y="337"/>
                  </a:cxn>
                  <a:cxn ang="0">
                    <a:pos x="0" y="362"/>
                  </a:cxn>
                  <a:cxn ang="0">
                    <a:pos x="0" y="383"/>
                  </a:cxn>
                  <a:cxn ang="0">
                    <a:pos x="0" y="397"/>
                  </a:cxn>
                  <a:cxn ang="0">
                    <a:pos x="0" y="401"/>
                  </a:cxn>
                  <a:cxn ang="0">
                    <a:pos x="0" y="0"/>
                  </a:cxn>
                </a:cxnLst>
                <a:rect l="0" t="0" r="r" b="b"/>
                <a:pathLst>
                  <a:path h="401">
                    <a:moveTo>
                      <a:pt x="0" y="0"/>
                    </a:moveTo>
                    <a:lnTo>
                      <a:pt x="0" y="4"/>
                    </a:lnTo>
                    <a:lnTo>
                      <a:pt x="0" y="18"/>
                    </a:lnTo>
                    <a:lnTo>
                      <a:pt x="0" y="37"/>
                    </a:lnTo>
                    <a:lnTo>
                      <a:pt x="0" y="63"/>
                    </a:lnTo>
                    <a:lnTo>
                      <a:pt x="0" y="93"/>
                    </a:lnTo>
                    <a:lnTo>
                      <a:pt x="0" y="126"/>
                    </a:lnTo>
                    <a:lnTo>
                      <a:pt x="0" y="163"/>
                    </a:lnTo>
                    <a:lnTo>
                      <a:pt x="0" y="201"/>
                    </a:lnTo>
                    <a:lnTo>
                      <a:pt x="0" y="236"/>
                    </a:lnTo>
                    <a:lnTo>
                      <a:pt x="0" y="272"/>
                    </a:lnTo>
                    <a:lnTo>
                      <a:pt x="0" y="307"/>
                    </a:lnTo>
                    <a:lnTo>
                      <a:pt x="0" y="337"/>
                    </a:lnTo>
                    <a:lnTo>
                      <a:pt x="0" y="362"/>
                    </a:lnTo>
                    <a:lnTo>
                      <a:pt x="0" y="383"/>
                    </a:lnTo>
                    <a:lnTo>
                      <a:pt x="0" y="397"/>
                    </a:lnTo>
                    <a:lnTo>
                      <a:pt x="0" y="401"/>
                    </a:lnTo>
                    <a:lnTo>
                      <a:pt x="0" y="0"/>
                    </a:lnTo>
                    <a:close/>
                  </a:path>
                </a:pathLst>
              </a:custGeom>
              <a:solidFill>
                <a:srgbClr val="6F5C4E"/>
              </a:solidFill>
              <a:ln w="20638">
                <a:solidFill>
                  <a:srgbClr val="A89789"/>
                </a:solidFill>
                <a:prstDash val="solid"/>
                <a:round/>
              </a:ln>
            </p:spPr>
            <p:txBody>
              <a:bodyPr/>
              <a:lstStyle/>
              <a:p>
                <a:endParaRPr lang="zh-CN" altLang="en-US"/>
              </a:p>
            </p:txBody>
          </p:sp>
          <p:sp>
            <p:nvSpPr>
              <p:cNvPr id="454" name="Freeform 109"/>
              <p:cNvSpPr/>
              <p:nvPr/>
            </p:nvSpPr>
            <p:spPr bwMode="auto">
              <a:xfrm>
                <a:off x="3583" y="1715"/>
                <a:ext cx="1" cy="194"/>
              </a:xfrm>
              <a:custGeom>
                <a:avLst/>
                <a:gdLst/>
                <a:ahLst/>
                <a:cxnLst>
                  <a:cxn ang="0">
                    <a:pos x="0" y="388"/>
                  </a:cxn>
                  <a:cxn ang="0">
                    <a:pos x="0" y="384"/>
                  </a:cxn>
                  <a:cxn ang="0">
                    <a:pos x="0" y="370"/>
                  </a:cxn>
                  <a:cxn ang="0">
                    <a:pos x="0" y="351"/>
                  </a:cxn>
                  <a:cxn ang="0">
                    <a:pos x="0" y="327"/>
                  </a:cxn>
                  <a:cxn ang="0">
                    <a:pos x="0" y="297"/>
                  </a:cxn>
                  <a:cxn ang="0">
                    <a:pos x="0" y="264"/>
                  </a:cxn>
                  <a:cxn ang="0">
                    <a:pos x="0" y="229"/>
                  </a:cxn>
                  <a:cxn ang="0">
                    <a:pos x="0" y="193"/>
                  </a:cxn>
                  <a:cxn ang="0">
                    <a:pos x="0" y="157"/>
                  </a:cxn>
                  <a:cxn ang="0">
                    <a:pos x="0" y="121"/>
                  </a:cxn>
                  <a:cxn ang="0">
                    <a:pos x="0" y="90"/>
                  </a:cxn>
                  <a:cxn ang="0">
                    <a:pos x="0" y="60"/>
                  </a:cxn>
                  <a:cxn ang="0">
                    <a:pos x="0" y="36"/>
                  </a:cxn>
                  <a:cxn ang="0">
                    <a:pos x="0" y="16"/>
                  </a:cxn>
                  <a:cxn ang="0">
                    <a:pos x="0" y="4"/>
                  </a:cxn>
                  <a:cxn ang="0">
                    <a:pos x="0" y="0"/>
                  </a:cxn>
                  <a:cxn ang="0">
                    <a:pos x="0" y="388"/>
                  </a:cxn>
                </a:cxnLst>
                <a:rect l="0" t="0" r="r" b="b"/>
                <a:pathLst>
                  <a:path h="388">
                    <a:moveTo>
                      <a:pt x="0" y="388"/>
                    </a:moveTo>
                    <a:lnTo>
                      <a:pt x="0" y="384"/>
                    </a:lnTo>
                    <a:lnTo>
                      <a:pt x="0" y="370"/>
                    </a:lnTo>
                    <a:lnTo>
                      <a:pt x="0" y="351"/>
                    </a:lnTo>
                    <a:lnTo>
                      <a:pt x="0" y="327"/>
                    </a:lnTo>
                    <a:lnTo>
                      <a:pt x="0" y="297"/>
                    </a:lnTo>
                    <a:lnTo>
                      <a:pt x="0" y="264"/>
                    </a:lnTo>
                    <a:lnTo>
                      <a:pt x="0" y="229"/>
                    </a:lnTo>
                    <a:lnTo>
                      <a:pt x="0" y="193"/>
                    </a:lnTo>
                    <a:lnTo>
                      <a:pt x="0" y="157"/>
                    </a:lnTo>
                    <a:lnTo>
                      <a:pt x="0" y="121"/>
                    </a:lnTo>
                    <a:lnTo>
                      <a:pt x="0" y="90"/>
                    </a:lnTo>
                    <a:lnTo>
                      <a:pt x="0" y="60"/>
                    </a:lnTo>
                    <a:lnTo>
                      <a:pt x="0" y="36"/>
                    </a:lnTo>
                    <a:lnTo>
                      <a:pt x="0" y="16"/>
                    </a:lnTo>
                    <a:lnTo>
                      <a:pt x="0" y="4"/>
                    </a:lnTo>
                    <a:lnTo>
                      <a:pt x="0" y="0"/>
                    </a:lnTo>
                    <a:lnTo>
                      <a:pt x="0" y="388"/>
                    </a:lnTo>
                    <a:close/>
                  </a:path>
                </a:pathLst>
              </a:custGeom>
              <a:solidFill>
                <a:srgbClr val="6F5C4E"/>
              </a:solidFill>
              <a:ln w="20638">
                <a:solidFill>
                  <a:srgbClr val="A89789"/>
                </a:solidFill>
                <a:prstDash val="solid"/>
                <a:round/>
              </a:ln>
            </p:spPr>
            <p:txBody>
              <a:bodyPr/>
              <a:lstStyle/>
              <a:p>
                <a:endParaRPr lang="zh-CN" altLang="en-US"/>
              </a:p>
            </p:txBody>
          </p:sp>
          <p:sp>
            <p:nvSpPr>
              <p:cNvPr id="455" name="Freeform 110"/>
              <p:cNvSpPr/>
              <p:nvPr/>
            </p:nvSpPr>
            <p:spPr bwMode="auto">
              <a:xfrm>
                <a:off x="3680" y="1610"/>
                <a:ext cx="1" cy="201"/>
              </a:xfrm>
              <a:custGeom>
                <a:avLst/>
                <a:gdLst/>
                <a:ahLst/>
                <a:cxnLst>
                  <a:cxn ang="0">
                    <a:pos x="0" y="0"/>
                  </a:cxn>
                  <a:cxn ang="0">
                    <a:pos x="0" y="5"/>
                  </a:cxn>
                  <a:cxn ang="0">
                    <a:pos x="0" y="18"/>
                  </a:cxn>
                  <a:cxn ang="0">
                    <a:pos x="0" y="38"/>
                  </a:cxn>
                  <a:cxn ang="0">
                    <a:pos x="0" y="63"/>
                  </a:cxn>
                  <a:cxn ang="0">
                    <a:pos x="0" y="93"/>
                  </a:cxn>
                  <a:cxn ang="0">
                    <a:pos x="0" y="128"/>
                  </a:cxn>
                  <a:cxn ang="0">
                    <a:pos x="0" y="164"/>
                  </a:cxn>
                  <a:cxn ang="0">
                    <a:pos x="0" y="200"/>
                  </a:cxn>
                  <a:cxn ang="0">
                    <a:pos x="0" y="237"/>
                  </a:cxn>
                  <a:cxn ang="0">
                    <a:pos x="0" y="273"/>
                  </a:cxn>
                  <a:cxn ang="0">
                    <a:pos x="0" y="307"/>
                  </a:cxn>
                  <a:cxn ang="0">
                    <a:pos x="0" y="337"/>
                  </a:cxn>
                  <a:cxn ang="0">
                    <a:pos x="0" y="363"/>
                  </a:cxn>
                  <a:cxn ang="0">
                    <a:pos x="0" y="384"/>
                  </a:cxn>
                  <a:cxn ang="0">
                    <a:pos x="0" y="396"/>
                  </a:cxn>
                  <a:cxn ang="0">
                    <a:pos x="0" y="402"/>
                  </a:cxn>
                  <a:cxn ang="0">
                    <a:pos x="0" y="0"/>
                  </a:cxn>
                </a:cxnLst>
                <a:rect l="0" t="0" r="r" b="b"/>
                <a:pathLst>
                  <a:path h="402">
                    <a:moveTo>
                      <a:pt x="0" y="0"/>
                    </a:moveTo>
                    <a:lnTo>
                      <a:pt x="0" y="5"/>
                    </a:lnTo>
                    <a:lnTo>
                      <a:pt x="0" y="18"/>
                    </a:lnTo>
                    <a:lnTo>
                      <a:pt x="0" y="38"/>
                    </a:lnTo>
                    <a:lnTo>
                      <a:pt x="0" y="63"/>
                    </a:lnTo>
                    <a:lnTo>
                      <a:pt x="0" y="93"/>
                    </a:lnTo>
                    <a:lnTo>
                      <a:pt x="0" y="128"/>
                    </a:lnTo>
                    <a:lnTo>
                      <a:pt x="0" y="164"/>
                    </a:lnTo>
                    <a:lnTo>
                      <a:pt x="0" y="200"/>
                    </a:lnTo>
                    <a:lnTo>
                      <a:pt x="0" y="237"/>
                    </a:lnTo>
                    <a:lnTo>
                      <a:pt x="0" y="273"/>
                    </a:lnTo>
                    <a:lnTo>
                      <a:pt x="0" y="307"/>
                    </a:lnTo>
                    <a:lnTo>
                      <a:pt x="0" y="337"/>
                    </a:lnTo>
                    <a:lnTo>
                      <a:pt x="0" y="363"/>
                    </a:lnTo>
                    <a:lnTo>
                      <a:pt x="0" y="384"/>
                    </a:lnTo>
                    <a:lnTo>
                      <a:pt x="0" y="396"/>
                    </a:lnTo>
                    <a:lnTo>
                      <a:pt x="0" y="402"/>
                    </a:lnTo>
                    <a:lnTo>
                      <a:pt x="0" y="0"/>
                    </a:lnTo>
                    <a:close/>
                  </a:path>
                </a:pathLst>
              </a:custGeom>
              <a:solidFill>
                <a:srgbClr val="6F5C4E"/>
              </a:solidFill>
              <a:ln w="20638">
                <a:solidFill>
                  <a:srgbClr val="A89789"/>
                </a:solidFill>
                <a:prstDash val="solid"/>
                <a:round/>
              </a:ln>
            </p:spPr>
            <p:txBody>
              <a:bodyPr/>
              <a:lstStyle/>
              <a:p>
                <a:endParaRPr lang="zh-CN" altLang="en-US"/>
              </a:p>
            </p:txBody>
          </p:sp>
          <p:sp>
            <p:nvSpPr>
              <p:cNvPr id="456" name="Freeform 111"/>
              <p:cNvSpPr/>
              <p:nvPr/>
            </p:nvSpPr>
            <p:spPr bwMode="auto">
              <a:xfrm>
                <a:off x="3484" y="1904"/>
                <a:ext cx="96" cy="1"/>
              </a:xfrm>
              <a:custGeom>
                <a:avLst/>
                <a:gdLst/>
                <a:ahLst/>
                <a:cxnLst>
                  <a:cxn ang="0">
                    <a:pos x="0" y="0"/>
                  </a:cxn>
                  <a:cxn ang="0">
                    <a:pos x="193" y="0"/>
                  </a:cxn>
                  <a:cxn ang="0">
                    <a:pos x="0" y="0"/>
                  </a:cxn>
                </a:cxnLst>
                <a:rect l="0" t="0" r="r" b="b"/>
                <a:pathLst>
                  <a:path w="193">
                    <a:moveTo>
                      <a:pt x="0" y="0"/>
                    </a:moveTo>
                    <a:lnTo>
                      <a:pt x="193" y="0"/>
                    </a:lnTo>
                    <a:lnTo>
                      <a:pt x="0" y="0"/>
                    </a:lnTo>
                    <a:close/>
                  </a:path>
                </a:pathLst>
              </a:custGeom>
              <a:solidFill>
                <a:srgbClr val="6F5C4E"/>
              </a:solidFill>
              <a:ln w="20638">
                <a:solidFill>
                  <a:srgbClr val="A89789"/>
                </a:solidFill>
                <a:prstDash val="solid"/>
                <a:round/>
              </a:ln>
            </p:spPr>
            <p:txBody>
              <a:bodyPr/>
              <a:lstStyle/>
              <a:p>
                <a:endParaRPr lang="zh-CN" altLang="en-US"/>
              </a:p>
            </p:txBody>
          </p:sp>
          <p:sp>
            <p:nvSpPr>
              <p:cNvPr id="457" name="Freeform 112"/>
              <p:cNvSpPr/>
              <p:nvPr/>
            </p:nvSpPr>
            <p:spPr bwMode="auto">
              <a:xfrm>
                <a:off x="3579" y="1801"/>
                <a:ext cx="97" cy="1"/>
              </a:xfrm>
              <a:custGeom>
                <a:avLst/>
                <a:gdLst/>
                <a:ahLst/>
                <a:cxnLst>
                  <a:cxn ang="0">
                    <a:pos x="0" y="0"/>
                  </a:cxn>
                  <a:cxn ang="0">
                    <a:pos x="193" y="0"/>
                  </a:cxn>
                  <a:cxn ang="0">
                    <a:pos x="0" y="0"/>
                  </a:cxn>
                </a:cxnLst>
                <a:rect l="0" t="0" r="r" b="b"/>
                <a:pathLst>
                  <a:path w="193">
                    <a:moveTo>
                      <a:pt x="0" y="0"/>
                    </a:moveTo>
                    <a:lnTo>
                      <a:pt x="193" y="0"/>
                    </a:lnTo>
                    <a:lnTo>
                      <a:pt x="0" y="0"/>
                    </a:lnTo>
                    <a:close/>
                  </a:path>
                </a:pathLst>
              </a:custGeom>
              <a:solidFill>
                <a:srgbClr val="6F5C4E"/>
              </a:solidFill>
              <a:ln w="20638">
                <a:solidFill>
                  <a:srgbClr val="A89789"/>
                </a:solidFill>
                <a:prstDash val="solid"/>
                <a:round/>
              </a:ln>
            </p:spPr>
            <p:txBody>
              <a:bodyPr/>
              <a:lstStyle/>
              <a:p>
                <a:endParaRPr lang="zh-CN" altLang="en-US"/>
              </a:p>
            </p:txBody>
          </p:sp>
          <p:sp>
            <p:nvSpPr>
              <p:cNvPr id="458" name="Freeform 113"/>
              <p:cNvSpPr/>
              <p:nvPr/>
            </p:nvSpPr>
            <p:spPr bwMode="auto">
              <a:xfrm>
                <a:off x="3681" y="1702"/>
                <a:ext cx="97" cy="1"/>
              </a:xfrm>
              <a:custGeom>
                <a:avLst/>
                <a:gdLst/>
                <a:ahLst/>
                <a:cxnLst>
                  <a:cxn ang="0">
                    <a:pos x="0" y="0"/>
                  </a:cxn>
                  <a:cxn ang="0">
                    <a:pos x="194" y="0"/>
                  </a:cxn>
                  <a:cxn ang="0">
                    <a:pos x="0" y="0"/>
                  </a:cxn>
                </a:cxnLst>
                <a:rect l="0" t="0" r="r" b="b"/>
                <a:pathLst>
                  <a:path w="194">
                    <a:moveTo>
                      <a:pt x="0" y="0"/>
                    </a:moveTo>
                    <a:lnTo>
                      <a:pt x="194" y="0"/>
                    </a:lnTo>
                    <a:lnTo>
                      <a:pt x="0" y="0"/>
                    </a:lnTo>
                    <a:close/>
                  </a:path>
                </a:pathLst>
              </a:custGeom>
              <a:solidFill>
                <a:srgbClr val="6F5C4E"/>
              </a:solidFill>
              <a:ln w="20638">
                <a:solidFill>
                  <a:srgbClr val="A89789"/>
                </a:solidFill>
                <a:prstDash val="solid"/>
                <a:round/>
              </a:ln>
            </p:spPr>
            <p:txBody>
              <a:bodyPr/>
              <a:lstStyle/>
              <a:p>
                <a:endParaRPr lang="zh-CN" altLang="en-US"/>
              </a:p>
            </p:txBody>
          </p:sp>
          <p:sp>
            <p:nvSpPr>
              <p:cNvPr id="459" name="Freeform 114"/>
              <p:cNvSpPr/>
              <p:nvPr/>
            </p:nvSpPr>
            <p:spPr bwMode="auto">
              <a:xfrm>
                <a:off x="2208" y="1341"/>
                <a:ext cx="1568" cy="565"/>
              </a:xfrm>
              <a:custGeom>
                <a:avLst/>
                <a:gdLst/>
                <a:ahLst/>
                <a:cxnLst>
                  <a:cxn ang="0">
                    <a:pos x="0" y="688"/>
                  </a:cxn>
                  <a:cxn ang="0">
                    <a:pos x="915" y="3"/>
                  </a:cxn>
                  <a:cxn ang="0">
                    <a:pos x="3134" y="0"/>
                  </a:cxn>
                  <a:cxn ang="0">
                    <a:pos x="3134" y="355"/>
                  </a:cxn>
                  <a:cxn ang="0">
                    <a:pos x="2363" y="1130"/>
                  </a:cxn>
                  <a:cxn ang="0">
                    <a:pos x="2363" y="697"/>
                  </a:cxn>
                  <a:cxn ang="0">
                    <a:pos x="0" y="688"/>
                  </a:cxn>
                </a:cxnLst>
                <a:rect l="0" t="0" r="r" b="b"/>
                <a:pathLst>
                  <a:path w="3134" h="1130">
                    <a:moveTo>
                      <a:pt x="0" y="688"/>
                    </a:moveTo>
                    <a:lnTo>
                      <a:pt x="915" y="3"/>
                    </a:lnTo>
                    <a:lnTo>
                      <a:pt x="3134" y="0"/>
                    </a:lnTo>
                    <a:lnTo>
                      <a:pt x="3134" y="355"/>
                    </a:lnTo>
                    <a:lnTo>
                      <a:pt x="2363" y="1130"/>
                    </a:lnTo>
                    <a:lnTo>
                      <a:pt x="2363" y="697"/>
                    </a:lnTo>
                    <a:lnTo>
                      <a:pt x="0" y="688"/>
                    </a:lnTo>
                    <a:close/>
                  </a:path>
                </a:pathLst>
              </a:custGeom>
              <a:solidFill>
                <a:srgbClr val="D9B100"/>
              </a:solidFill>
              <a:ln w="20638">
                <a:solidFill>
                  <a:srgbClr val="E7CE58"/>
                </a:solidFill>
                <a:prstDash val="solid"/>
                <a:round/>
              </a:ln>
            </p:spPr>
            <p:txBody>
              <a:bodyPr/>
              <a:lstStyle/>
              <a:p>
                <a:endParaRPr lang="zh-CN" altLang="en-US"/>
              </a:p>
            </p:txBody>
          </p:sp>
          <p:sp>
            <p:nvSpPr>
              <p:cNvPr id="460" name="Freeform 115"/>
              <p:cNvSpPr/>
              <p:nvPr/>
            </p:nvSpPr>
            <p:spPr bwMode="auto">
              <a:xfrm>
                <a:off x="2545" y="1429"/>
                <a:ext cx="1132" cy="1"/>
              </a:xfrm>
              <a:custGeom>
                <a:avLst/>
                <a:gdLst/>
                <a:ahLst/>
                <a:cxnLst>
                  <a:cxn ang="0">
                    <a:pos x="0" y="0"/>
                  </a:cxn>
                  <a:cxn ang="0">
                    <a:pos x="2262" y="0"/>
                  </a:cxn>
                  <a:cxn ang="0">
                    <a:pos x="0" y="0"/>
                  </a:cxn>
                </a:cxnLst>
                <a:rect l="0" t="0" r="r" b="b"/>
                <a:pathLst>
                  <a:path w="2262">
                    <a:moveTo>
                      <a:pt x="0" y="0"/>
                    </a:moveTo>
                    <a:lnTo>
                      <a:pt x="2262" y="0"/>
                    </a:lnTo>
                    <a:lnTo>
                      <a:pt x="0" y="0"/>
                    </a:lnTo>
                    <a:close/>
                  </a:path>
                </a:pathLst>
              </a:custGeom>
              <a:solidFill>
                <a:srgbClr val="D9B100"/>
              </a:solidFill>
              <a:ln w="20638">
                <a:solidFill>
                  <a:srgbClr val="E7CE58"/>
                </a:solidFill>
                <a:prstDash val="solid"/>
                <a:round/>
              </a:ln>
            </p:spPr>
            <p:txBody>
              <a:bodyPr/>
              <a:lstStyle/>
              <a:p>
                <a:endParaRPr lang="zh-CN" altLang="en-US"/>
              </a:p>
            </p:txBody>
          </p:sp>
          <p:sp>
            <p:nvSpPr>
              <p:cNvPr id="461" name="Freeform 116"/>
              <p:cNvSpPr/>
              <p:nvPr/>
            </p:nvSpPr>
            <p:spPr bwMode="auto">
              <a:xfrm>
                <a:off x="2435" y="1514"/>
                <a:ext cx="1150" cy="1"/>
              </a:xfrm>
              <a:custGeom>
                <a:avLst/>
                <a:gdLst/>
                <a:ahLst/>
                <a:cxnLst>
                  <a:cxn ang="0">
                    <a:pos x="0" y="0"/>
                  </a:cxn>
                  <a:cxn ang="0">
                    <a:pos x="2302" y="0"/>
                  </a:cxn>
                  <a:cxn ang="0">
                    <a:pos x="0" y="0"/>
                  </a:cxn>
                </a:cxnLst>
                <a:rect l="0" t="0" r="r" b="b"/>
                <a:pathLst>
                  <a:path w="2302">
                    <a:moveTo>
                      <a:pt x="0" y="0"/>
                    </a:moveTo>
                    <a:lnTo>
                      <a:pt x="2302" y="0"/>
                    </a:lnTo>
                    <a:lnTo>
                      <a:pt x="0" y="0"/>
                    </a:lnTo>
                    <a:close/>
                  </a:path>
                </a:pathLst>
              </a:custGeom>
              <a:solidFill>
                <a:srgbClr val="D9B100"/>
              </a:solidFill>
              <a:ln w="20638">
                <a:solidFill>
                  <a:srgbClr val="E7CE58"/>
                </a:solidFill>
                <a:prstDash val="solid"/>
                <a:round/>
              </a:ln>
            </p:spPr>
            <p:txBody>
              <a:bodyPr/>
              <a:lstStyle/>
              <a:p>
                <a:endParaRPr lang="zh-CN" altLang="en-US"/>
              </a:p>
            </p:txBody>
          </p:sp>
          <p:sp>
            <p:nvSpPr>
              <p:cNvPr id="462" name="Freeform 117"/>
              <p:cNvSpPr/>
              <p:nvPr/>
            </p:nvSpPr>
            <p:spPr bwMode="auto">
              <a:xfrm>
                <a:off x="2325" y="1597"/>
                <a:ext cx="1171" cy="1"/>
              </a:xfrm>
              <a:custGeom>
                <a:avLst/>
                <a:gdLst/>
                <a:ahLst/>
                <a:cxnLst>
                  <a:cxn ang="0">
                    <a:pos x="2342" y="0"/>
                  </a:cxn>
                  <a:cxn ang="0">
                    <a:pos x="0" y="0"/>
                  </a:cxn>
                  <a:cxn ang="0">
                    <a:pos x="2342" y="0"/>
                  </a:cxn>
                </a:cxnLst>
                <a:rect l="0" t="0" r="r" b="b"/>
                <a:pathLst>
                  <a:path w="2342">
                    <a:moveTo>
                      <a:pt x="2342" y="0"/>
                    </a:moveTo>
                    <a:lnTo>
                      <a:pt x="0" y="0"/>
                    </a:lnTo>
                    <a:lnTo>
                      <a:pt x="2342" y="0"/>
                    </a:lnTo>
                    <a:close/>
                  </a:path>
                </a:pathLst>
              </a:custGeom>
              <a:solidFill>
                <a:srgbClr val="D9B100"/>
              </a:solidFill>
              <a:ln w="20638">
                <a:solidFill>
                  <a:srgbClr val="E7CE58"/>
                </a:solidFill>
                <a:prstDash val="solid"/>
                <a:round/>
              </a:ln>
            </p:spPr>
            <p:txBody>
              <a:bodyPr/>
              <a:lstStyle/>
              <a:p>
                <a:endParaRPr lang="zh-CN" altLang="en-US"/>
              </a:p>
            </p:txBody>
          </p:sp>
          <p:sp>
            <p:nvSpPr>
              <p:cNvPr id="463" name="Freeform 118"/>
              <p:cNvSpPr/>
              <p:nvPr/>
            </p:nvSpPr>
            <p:spPr bwMode="auto">
              <a:xfrm>
                <a:off x="3487" y="1601"/>
                <a:ext cx="1" cy="207"/>
              </a:xfrm>
              <a:custGeom>
                <a:avLst/>
                <a:gdLst/>
                <a:ahLst/>
                <a:cxnLst>
                  <a:cxn ang="0">
                    <a:pos x="0" y="0"/>
                  </a:cxn>
                  <a:cxn ang="0">
                    <a:pos x="0" y="414"/>
                  </a:cxn>
                  <a:cxn ang="0">
                    <a:pos x="0" y="0"/>
                  </a:cxn>
                </a:cxnLst>
                <a:rect l="0" t="0" r="r" b="b"/>
                <a:pathLst>
                  <a:path h="414">
                    <a:moveTo>
                      <a:pt x="0" y="0"/>
                    </a:moveTo>
                    <a:lnTo>
                      <a:pt x="0" y="414"/>
                    </a:lnTo>
                    <a:lnTo>
                      <a:pt x="0" y="0"/>
                    </a:lnTo>
                    <a:close/>
                  </a:path>
                </a:pathLst>
              </a:custGeom>
              <a:solidFill>
                <a:srgbClr val="D9B100"/>
              </a:solidFill>
              <a:ln w="20638">
                <a:solidFill>
                  <a:srgbClr val="E7CE58"/>
                </a:solidFill>
                <a:prstDash val="solid"/>
                <a:round/>
              </a:ln>
            </p:spPr>
            <p:txBody>
              <a:bodyPr/>
              <a:lstStyle/>
              <a:p>
                <a:endParaRPr lang="zh-CN" altLang="en-US"/>
              </a:p>
            </p:txBody>
          </p:sp>
          <p:sp>
            <p:nvSpPr>
              <p:cNvPr id="464" name="Freeform 119"/>
              <p:cNvSpPr/>
              <p:nvPr/>
            </p:nvSpPr>
            <p:spPr bwMode="auto">
              <a:xfrm>
                <a:off x="2602" y="1343"/>
                <a:ext cx="435" cy="345"/>
              </a:xfrm>
              <a:custGeom>
                <a:avLst/>
                <a:gdLst/>
                <a:ahLst/>
                <a:cxnLst>
                  <a:cxn ang="0">
                    <a:pos x="0" y="691"/>
                  </a:cxn>
                  <a:cxn ang="0">
                    <a:pos x="868" y="0"/>
                  </a:cxn>
                  <a:cxn ang="0">
                    <a:pos x="0" y="691"/>
                  </a:cxn>
                </a:cxnLst>
                <a:rect l="0" t="0" r="r" b="b"/>
                <a:pathLst>
                  <a:path w="868" h="691">
                    <a:moveTo>
                      <a:pt x="0" y="691"/>
                    </a:moveTo>
                    <a:lnTo>
                      <a:pt x="868" y="0"/>
                    </a:lnTo>
                    <a:lnTo>
                      <a:pt x="0" y="691"/>
                    </a:lnTo>
                    <a:close/>
                  </a:path>
                </a:pathLst>
              </a:custGeom>
              <a:solidFill>
                <a:srgbClr val="D9B100"/>
              </a:solidFill>
              <a:ln w="20638">
                <a:solidFill>
                  <a:srgbClr val="E7CE58"/>
                </a:solidFill>
                <a:prstDash val="solid"/>
                <a:round/>
              </a:ln>
            </p:spPr>
            <p:txBody>
              <a:bodyPr/>
              <a:lstStyle/>
              <a:p>
                <a:endParaRPr lang="zh-CN" altLang="en-US"/>
              </a:p>
            </p:txBody>
          </p:sp>
          <p:sp>
            <p:nvSpPr>
              <p:cNvPr id="465" name="Freeform 120"/>
              <p:cNvSpPr/>
              <p:nvPr/>
            </p:nvSpPr>
            <p:spPr bwMode="auto">
              <a:xfrm>
                <a:off x="2992" y="1343"/>
                <a:ext cx="409" cy="344"/>
              </a:xfrm>
              <a:custGeom>
                <a:avLst/>
                <a:gdLst/>
                <a:ahLst/>
                <a:cxnLst>
                  <a:cxn ang="0">
                    <a:pos x="0" y="688"/>
                  </a:cxn>
                  <a:cxn ang="0">
                    <a:pos x="817" y="0"/>
                  </a:cxn>
                  <a:cxn ang="0">
                    <a:pos x="0" y="688"/>
                  </a:cxn>
                </a:cxnLst>
                <a:rect l="0" t="0" r="r" b="b"/>
                <a:pathLst>
                  <a:path w="817" h="688">
                    <a:moveTo>
                      <a:pt x="0" y="688"/>
                    </a:moveTo>
                    <a:lnTo>
                      <a:pt x="817" y="0"/>
                    </a:lnTo>
                    <a:lnTo>
                      <a:pt x="0" y="688"/>
                    </a:lnTo>
                    <a:close/>
                  </a:path>
                </a:pathLst>
              </a:custGeom>
              <a:solidFill>
                <a:srgbClr val="D9B100"/>
              </a:solidFill>
              <a:ln w="20638">
                <a:solidFill>
                  <a:srgbClr val="E7CE58"/>
                </a:solidFill>
                <a:prstDash val="solid"/>
                <a:round/>
              </a:ln>
            </p:spPr>
            <p:txBody>
              <a:bodyPr/>
              <a:lstStyle/>
              <a:p>
                <a:endParaRPr lang="zh-CN" altLang="en-US"/>
              </a:p>
            </p:txBody>
          </p:sp>
          <p:sp>
            <p:nvSpPr>
              <p:cNvPr id="466" name="Freeform 121"/>
              <p:cNvSpPr/>
              <p:nvPr/>
            </p:nvSpPr>
            <p:spPr bwMode="auto">
              <a:xfrm>
                <a:off x="3582" y="1514"/>
                <a:ext cx="1" cy="199"/>
              </a:xfrm>
              <a:custGeom>
                <a:avLst/>
                <a:gdLst/>
                <a:ahLst/>
                <a:cxnLst>
                  <a:cxn ang="0">
                    <a:pos x="0" y="0"/>
                  </a:cxn>
                  <a:cxn ang="0">
                    <a:pos x="0" y="397"/>
                  </a:cxn>
                  <a:cxn ang="0">
                    <a:pos x="0" y="0"/>
                  </a:cxn>
                </a:cxnLst>
                <a:rect l="0" t="0" r="r" b="b"/>
                <a:pathLst>
                  <a:path h="397">
                    <a:moveTo>
                      <a:pt x="0" y="0"/>
                    </a:moveTo>
                    <a:lnTo>
                      <a:pt x="0" y="397"/>
                    </a:lnTo>
                    <a:lnTo>
                      <a:pt x="0" y="0"/>
                    </a:lnTo>
                    <a:close/>
                  </a:path>
                </a:pathLst>
              </a:custGeom>
              <a:solidFill>
                <a:srgbClr val="D9B100"/>
              </a:solidFill>
              <a:ln w="20638">
                <a:solidFill>
                  <a:srgbClr val="E7CE58"/>
                </a:solidFill>
                <a:prstDash val="solid"/>
                <a:round/>
              </a:ln>
            </p:spPr>
            <p:txBody>
              <a:bodyPr/>
              <a:lstStyle/>
              <a:p>
                <a:endParaRPr lang="zh-CN" altLang="en-US"/>
              </a:p>
            </p:txBody>
          </p:sp>
          <p:sp>
            <p:nvSpPr>
              <p:cNvPr id="467" name="Freeform 122"/>
              <p:cNvSpPr/>
              <p:nvPr/>
            </p:nvSpPr>
            <p:spPr bwMode="auto">
              <a:xfrm>
                <a:off x="3680" y="1431"/>
                <a:ext cx="1" cy="184"/>
              </a:xfrm>
              <a:custGeom>
                <a:avLst/>
                <a:gdLst/>
                <a:ahLst/>
                <a:cxnLst>
                  <a:cxn ang="0">
                    <a:pos x="0" y="0"/>
                  </a:cxn>
                  <a:cxn ang="0">
                    <a:pos x="0" y="367"/>
                  </a:cxn>
                  <a:cxn ang="0">
                    <a:pos x="0" y="0"/>
                  </a:cxn>
                </a:cxnLst>
                <a:rect l="0" t="0" r="r" b="b"/>
                <a:pathLst>
                  <a:path h="367">
                    <a:moveTo>
                      <a:pt x="0" y="0"/>
                    </a:moveTo>
                    <a:lnTo>
                      <a:pt x="0" y="367"/>
                    </a:lnTo>
                    <a:lnTo>
                      <a:pt x="0" y="0"/>
                    </a:lnTo>
                    <a:close/>
                  </a:path>
                </a:pathLst>
              </a:custGeom>
              <a:solidFill>
                <a:srgbClr val="D9B100"/>
              </a:solidFill>
              <a:ln w="20638">
                <a:solidFill>
                  <a:srgbClr val="E7CE58"/>
                </a:solidFill>
                <a:prstDash val="solid"/>
                <a:round/>
              </a:ln>
            </p:spPr>
            <p:txBody>
              <a:bodyPr/>
              <a:lstStyle/>
              <a:p>
                <a:endParaRPr lang="zh-CN" altLang="en-US"/>
              </a:p>
            </p:txBody>
          </p:sp>
          <p:sp>
            <p:nvSpPr>
              <p:cNvPr id="468" name="Rectangle 123"/>
              <p:cNvSpPr>
                <a:spLocks noChangeArrowheads="1"/>
              </p:cNvSpPr>
              <p:nvPr/>
            </p:nvSpPr>
            <p:spPr bwMode="auto">
              <a:xfrm>
                <a:off x="2209" y="1687"/>
                <a:ext cx="1181" cy="221"/>
              </a:xfrm>
              <a:prstGeom prst="rect">
                <a:avLst/>
              </a:prstGeom>
              <a:solidFill>
                <a:srgbClr val="D9B100"/>
              </a:solidFill>
              <a:ln w="20638">
                <a:solidFill>
                  <a:srgbClr val="E7CE58"/>
                </a:solidFill>
                <a:miter lim="800000"/>
              </a:ln>
            </p:spPr>
            <p:txBody>
              <a:bodyPr/>
              <a:lstStyle/>
              <a:p>
                <a:endParaRPr lang="zh-CN" altLang="en-US"/>
              </a:p>
            </p:txBody>
          </p:sp>
          <p:sp>
            <p:nvSpPr>
              <p:cNvPr id="469" name="Freeform 124"/>
              <p:cNvSpPr/>
              <p:nvPr/>
            </p:nvSpPr>
            <p:spPr bwMode="auto">
              <a:xfrm>
                <a:off x="2610" y="1801"/>
                <a:ext cx="103" cy="101"/>
              </a:xfrm>
              <a:custGeom>
                <a:avLst/>
                <a:gdLst/>
                <a:ahLst/>
                <a:cxnLst>
                  <a:cxn ang="0">
                    <a:pos x="0" y="201"/>
                  </a:cxn>
                  <a:cxn ang="0">
                    <a:pos x="206" y="0"/>
                  </a:cxn>
                  <a:cxn ang="0">
                    <a:pos x="0" y="201"/>
                  </a:cxn>
                </a:cxnLst>
                <a:rect l="0" t="0" r="r" b="b"/>
                <a:pathLst>
                  <a:path w="206" h="201">
                    <a:moveTo>
                      <a:pt x="0" y="201"/>
                    </a:moveTo>
                    <a:lnTo>
                      <a:pt x="206" y="0"/>
                    </a:lnTo>
                    <a:lnTo>
                      <a:pt x="0" y="201"/>
                    </a:lnTo>
                    <a:close/>
                  </a:path>
                </a:pathLst>
              </a:custGeom>
              <a:solidFill>
                <a:srgbClr val="3D0275"/>
              </a:solidFill>
              <a:ln w="20638">
                <a:solidFill>
                  <a:srgbClr val="E7CE58"/>
                </a:solidFill>
                <a:prstDash val="solid"/>
                <a:round/>
              </a:ln>
            </p:spPr>
            <p:txBody>
              <a:bodyPr/>
              <a:lstStyle/>
              <a:p>
                <a:endParaRPr lang="zh-CN" altLang="en-US"/>
              </a:p>
            </p:txBody>
          </p:sp>
          <p:sp>
            <p:nvSpPr>
              <p:cNvPr id="470" name="Freeform 125"/>
              <p:cNvSpPr/>
              <p:nvPr/>
            </p:nvSpPr>
            <p:spPr bwMode="auto">
              <a:xfrm>
                <a:off x="2707" y="1603"/>
                <a:ext cx="14" cy="200"/>
              </a:xfrm>
              <a:custGeom>
                <a:avLst/>
                <a:gdLst/>
                <a:ahLst/>
                <a:cxnLst>
                  <a:cxn ang="0">
                    <a:pos x="27" y="0"/>
                  </a:cxn>
                  <a:cxn ang="0">
                    <a:pos x="0" y="0"/>
                  </a:cxn>
                  <a:cxn ang="0">
                    <a:pos x="2" y="402"/>
                  </a:cxn>
                  <a:cxn ang="0">
                    <a:pos x="29" y="402"/>
                  </a:cxn>
                  <a:cxn ang="0">
                    <a:pos x="27" y="0"/>
                  </a:cxn>
                </a:cxnLst>
                <a:rect l="0" t="0" r="r" b="b"/>
                <a:pathLst>
                  <a:path w="29" h="402">
                    <a:moveTo>
                      <a:pt x="27" y="0"/>
                    </a:moveTo>
                    <a:lnTo>
                      <a:pt x="0" y="0"/>
                    </a:lnTo>
                    <a:lnTo>
                      <a:pt x="2" y="402"/>
                    </a:lnTo>
                    <a:lnTo>
                      <a:pt x="29" y="402"/>
                    </a:lnTo>
                    <a:lnTo>
                      <a:pt x="27" y="0"/>
                    </a:lnTo>
                    <a:close/>
                  </a:path>
                </a:pathLst>
              </a:custGeom>
              <a:solidFill>
                <a:srgbClr val="E7CE58"/>
              </a:solidFill>
              <a:ln w="9525">
                <a:noFill/>
                <a:round/>
              </a:ln>
            </p:spPr>
            <p:txBody>
              <a:bodyPr/>
              <a:lstStyle/>
              <a:p>
                <a:endParaRPr lang="zh-CN" altLang="en-US"/>
              </a:p>
            </p:txBody>
          </p:sp>
          <p:sp>
            <p:nvSpPr>
              <p:cNvPr id="471" name="Freeform 126"/>
              <p:cNvSpPr/>
              <p:nvPr/>
            </p:nvSpPr>
            <p:spPr bwMode="auto">
              <a:xfrm>
                <a:off x="2714" y="1797"/>
                <a:ext cx="279" cy="13"/>
              </a:xfrm>
              <a:custGeom>
                <a:avLst/>
                <a:gdLst/>
                <a:ahLst/>
                <a:cxnLst>
                  <a:cxn ang="0">
                    <a:pos x="0" y="0"/>
                  </a:cxn>
                  <a:cxn ang="0">
                    <a:pos x="0" y="27"/>
                  </a:cxn>
                  <a:cxn ang="0">
                    <a:pos x="6" y="27"/>
                  </a:cxn>
                  <a:cxn ang="0">
                    <a:pos x="24" y="27"/>
                  </a:cxn>
                  <a:cxn ang="0">
                    <a:pos x="51" y="27"/>
                  </a:cxn>
                  <a:cxn ang="0">
                    <a:pos x="87" y="27"/>
                  </a:cxn>
                  <a:cxn ang="0">
                    <a:pos x="129" y="27"/>
                  </a:cxn>
                  <a:cxn ang="0">
                    <a:pos x="176" y="27"/>
                  </a:cxn>
                  <a:cxn ang="0">
                    <a:pos x="227" y="27"/>
                  </a:cxn>
                  <a:cxn ang="0">
                    <a:pos x="278" y="27"/>
                  </a:cxn>
                  <a:cxn ang="0">
                    <a:pos x="331" y="27"/>
                  </a:cxn>
                  <a:cxn ang="0">
                    <a:pos x="382" y="27"/>
                  </a:cxn>
                  <a:cxn ang="0">
                    <a:pos x="428" y="27"/>
                  </a:cxn>
                  <a:cxn ang="0">
                    <a:pos x="470" y="27"/>
                  </a:cxn>
                  <a:cxn ang="0">
                    <a:pos x="506" y="27"/>
                  </a:cxn>
                  <a:cxn ang="0">
                    <a:pos x="534" y="27"/>
                  </a:cxn>
                  <a:cxn ang="0">
                    <a:pos x="552" y="27"/>
                  </a:cxn>
                  <a:cxn ang="0">
                    <a:pos x="558" y="27"/>
                  </a:cxn>
                  <a:cxn ang="0">
                    <a:pos x="558" y="0"/>
                  </a:cxn>
                  <a:cxn ang="0">
                    <a:pos x="552" y="0"/>
                  </a:cxn>
                  <a:cxn ang="0">
                    <a:pos x="534" y="0"/>
                  </a:cxn>
                  <a:cxn ang="0">
                    <a:pos x="506" y="0"/>
                  </a:cxn>
                  <a:cxn ang="0">
                    <a:pos x="470" y="0"/>
                  </a:cxn>
                  <a:cxn ang="0">
                    <a:pos x="428" y="0"/>
                  </a:cxn>
                  <a:cxn ang="0">
                    <a:pos x="382" y="0"/>
                  </a:cxn>
                  <a:cxn ang="0">
                    <a:pos x="331" y="0"/>
                  </a:cxn>
                  <a:cxn ang="0">
                    <a:pos x="278" y="0"/>
                  </a:cxn>
                  <a:cxn ang="0">
                    <a:pos x="227" y="0"/>
                  </a:cxn>
                  <a:cxn ang="0">
                    <a:pos x="176" y="0"/>
                  </a:cxn>
                  <a:cxn ang="0">
                    <a:pos x="129" y="0"/>
                  </a:cxn>
                  <a:cxn ang="0">
                    <a:pos x="87" y="0"/>
                  </a:cxn>
                  <a:cxn ang="0">
                    <a:pos x="51" y="0"/>
                  </a:cxn>
                  <a:cxn ang="0">
                    <a:pos x="24" y="0"/>
                  </a:cxn>
                  <a:cxn ang="0">
                    <a:pos x="6" y="0"/>
                  </a:cxn>
                  <a:cxn ang="0">
                    <a:pos x="0" y="0"/>
                  </a:cxn>
                </a:cxnLst>
                <a:rect l="0" t="0" r="r" b="b"/>
                <a:pathLst>
                  <a:path w="558" h="27">
                    <a:moveTo>
                      <a:pt x="0" y="0"/>
                    </a:moveTo>
                    <a:lnTo>
                      <a:pt x="0" y="27"/>
                    </a:lnTo>
                    <a:lnTo>
                      <a:pt x="6" y="27"/>
                    </a:lnTo>
                    <a:lnTo>
                      <a:pt x="24" y="27"/>
                    </a:lnTo>
                    <a:lnTo>
                      <a:pt x="51" y="27"/>
                    </a:lnTo>
                    <a:lnTo>
                      <a:pt x="87" y="27"/>
                    </a:lnTo>
                    <a:lnTo>
                      <a:pt x="129" y="27"/>
                    </a:lnTo>
                    <a:lnTo>
                      <a:pt x="176" y="27"/>
                    </a:lnTo>
                    <a:lnTo>
                      <a:pt x="227" y="27"/>
                    </a:lnTo>
                    <a:lnTo>
                      <a:pt x="278" y="27"/>
                    </a:lnTo>
                    <a:lnTo>
                      <a:pt x="331" y="27"/>
                    </a:lnTo>
                    <a:lnTo>
                      <a:pt x="382" y="27"/>
                    </a:lnTo>
                    <a:lnTo>
                      <a:pt x="428" y="27"/>
                    </a:lnTo>
                    <a:lnTo>
                      <a:pt x="470" y="27"/>
                    </a:lnTo>
                    <a:lnTo>
                      <a:pt x="506" y="27"/>
                    </a:lnTo>
                    <a:lnTo>
                      <a:pt x="534" y="27"/>
                    </a:lnTo>
                    <a:lnTo>
                      <a:pt x="552" y="27"/>
                    </a:lnTo>
                    <a:lnTo>
                      <a:pt x="558" y="27"/>
                    </a:lnTo>
                    <a:lnTo>
                      <a:pt x="558" y="0"/>
                    </a:lnTo>
                    <a:lnTo>
                      <a:pt x="552" y="0"/>
                    </a:lnTo>
                    <a:lnTo>
                      <a:pt x="534" y="0"/>
                    </a:lnTo>
                    <a:lnTo>
                      <a:pt x="506" y="0"/>
                    </a:lnTo>
                    <a:lnTo>
                      <a:pt x="470" y="0"/>
                    </a:lnTo>
                    <a:lnTo>
                      <a:pt x="428" y="0"/>
                    </a:lnTo>
                    <a:lnTo>
                      <a:pt x="382" y="0"/>
                    </a:lnTo>
                    <a:lnTo>
                      <a:pt x="331" y="0"/>
                    </a:lnTo>
                    <a:lnTo>
                      <a:pt x="278" y="0"/>
                    </a:lnTo>
                    <a:lnTo>
                      <a:pt x="227" y="0"/>
                    </a:lnTo>
                    <a:lnTo>
                      <a:pt x="176" y="0"/>
                    </a:lnTo>
                    <a:lnTo>
                      <a:pt x="129" y="0"/>
                    </a:lnTo>
                    <a:lnTo>
                      <a:pt x="87" y="0"/>
                    </a:lnTo>
                    <a:lnTo>
                      <a:pt x="51" y="0"/>
                    </a:lnTo>
                    <a:lnTo>
                      <a:pt x="24" y="0"/>
                    </a:lnTo>
                    <a:lnTo>
                      <a:pt x="6" y="0"/>
                    </a:lnTo>
                    <a:lnTo>
                      <a:pt x="0" y="0"/>
                    </a:lnTo>
                    <a:close/>
                  </a:path>
                </a:pathLst>
              </a:custGeom>
              <a:solidFill>
                <a:srgbClr val="E7CE58"/>
              </a:solidFill>
              <a:ln w="9525">
                <a:noFill/>
                <a:round/>
              </a:ln>
            </p:spPr>
            <p:txBody>
              <a:bodyPr/>
              <a:lstStyle/>
              <a:p>
                <a:endParaRPr lang="zh-CN" altLang="en-US"/>
              </a:p>
            </p:txBody>
          </p:sp>
          <p:sp>
            <p:nvSpPr>
              <p:cNvPr id="472" name="Freeform 127"/>
              <p:cNvSpPr/>
              <p:nvPr/>
            </p:nvSpPr>
            <p:spPr bwMode="auto">
              <a:xfrm>
                <a:off x="2714" y="1797"/>
                <a:ext cx="1" cy="13"/>
              </a:xfrm>
              <a:custGeom>
                <a:avLst/>
                <a:gdLst/>
                <a:ahLst/>
                <a:cxnLst>
                  <a:cxn ang="0">
                    <a:pos x="0" y="27"/>
                  </a:cxn>
                  <a:cxn ang="0">
                    <a:pos x="0" y="0"/>
                  </a:cxn>
                  <a:cxn ang="0">
                    <a:pos x="0" y="27"/>
                  </a:cxn>
                </a:cxnLst>
                <a:rect l="0" t="0" r="r" b="b"/>
                <a:pathLst>
                  <a:path h="27">
                    <a:moveTo>
                      <a:pt x="0" y="27"/>
                    </a:moveTo>
                    <a:lnTo>
                      <a:pt x="0" y="0"/>
                    </a:lnTo>
                    <a:lnTo>
                      <a:pt x="0" y="27"/>
                    </a:lnTo>
                    <a:close/>
                  </a:path>
                </a:pathLst>
              </a:custGeom>
              <a:solidFill>
                <a:srgbClr val="E7CE58"/>
              </a:solidFill>
              <a:ln w="1588">
                <a:solidFill>
                  <a:srgbClr val="E7CE58"/>
                </a:solidFill>
                <a:prstDash val="solid"/>
                <a:round/>
              </a:ln>
            </p:spPr>
            <p:txBody>
              <a:bodyPr/>
              <a:lstStyle/>
              <a:p>
                <a:endParaRPr lang="zh-CN" altLang="en-US"/>
              </a:p>
            </p:txBody>
          </p:sp>
          <p:sp>
            <p:nvSpPr>
              <p:cNvPr id="473" name="Freeform 128"/>
              <p:cNvSpPr/>
              <p:nvPr/>
            </p:nvSpPr>
            <p:spPr bwMode="auto">
              <a:xfrm>
                <a:off x="2986" y="1803"/>
                <a:ext cx="14" cy="1"/>
              </a:xfrm>
              <a:custGeom>
                <a:avLst/>
                <a:gdLst/>
                <a:ahLst/>
                <a:cxnLst>
                  <a:cxn ang="0">
                    <a:pos x="0" y="0"/>
                  </a:cxn>
                  <a:cxn ang="0">
                    <a:pos x="27" y="0"/>
                  </a:cxn>
                  <a:cxn ang="0">
                    <a:pos x="0" y="0"/>
                  </a:cxn>
                </a:cxnLst>
                <a:rect l="0" t="0" r="r" b="b"/>
                <a:pathLst>
                  <a:path w="27">
                    <a:moveTo>
                      <a:pt x="0" y="0"/>
                    </a:moveTo>
                    <a:lnTo>
                      <a:pt x="27" y="0"/>
                    </a:lnTo>
                    <a:lnTo>
                      <a:pt x="0" y="0"/>
                    </a:lnTo>
                    <a:close/>
                  </a:path>
                </a:pathLst>
              </a:custGeom>
              <a:solidFill>
                <a:srgbClr val="E7CE58"/>
              </a:solidFill>
              <a:ln w="1588">
                <a:solidFill>
                  <a:srgbClr val="E7CE58"/>
                </a:solidFill>
                <a:prstDash val="solid"/>
                <a:round/>
              </a:ln>
            </p:spPr>
            <p:txBody>
              <a:bodyPr/>
              <a:lstStyle/>
              <a:p>
                <a:endParaRPr lang="zh-CN" altLang="en-US"/>
              </a:p>
            </p:txBody>
          </p:sp>
          <p:sp>
            <p:nvSpPr>
              <p:cNvPr id="474" name="Freeform 129"/>
              <p:cNvSpPr/>
              <p:nvPr/>
            </p:nvSpPr>
            <p:spPr bwMode="auto">
              <a:xfrm>
                <a:off x="2211" y="1800"/>
                <a:ext cx="117" cy="107"/>
              </a:xfrm>
              <a:custGeom>
                <a:avLst/>
                <a:gdLst/>
                <a:ahLst/>
                <a:cxnLst>
                  <a:cxn ang="0">
                    <a:pos x="0" y="215"/>
                  </a:cxn>
                  <a:cxn ang="0">
                    <a:pos x="234" y="0"/>
                  </a:cxn>
                  <a:cxn ang="0">
                    <a:pos x="0" y="215"/>
                  </a:cxn>
                </a:cxnLst>
                <a:rect l="0" t="0" r="r" b="b"/>
                <a:pathLst>
                  <a:path w="234" h="215">
                    <a:moveTo>
                      <a:pt x="0" y="215"/>
                    </a:moveTo>
                    <a:lnTo>
                      <a:pt x="234" y="0"/>
                    </a:lnTo>
                    <a:lnTo>
                      <a:pt x="0" y="215"/>
                    </a:lnTo>
                    <a:close/>
                  </a:path>
                </a:pathLst>
              </a:custGeom>
              <a:solidFill>
                <a:srgbClr val="3D0275"/>
              </a:solidFill>
              <a:ln w="20638">
                <a:solidFill>
                  <a:srgbClr val="E7CE58"/>
                </a:solidFill>
                <a:prstDash val="solid"/>
                <a:round/>
              </a:ln>
            </p:spPr>
            <p:txBody>
              <a:bodyPr/>
              <a:lstStyle/>
              <a:p>
                <a:endParaRPr lang="zh-CN" altLang="en-US"/>
              </a:p>
            </p:txBody>
          </p:sp>
          <p:sp>
            <p:nvSpPr>
              <p:cNvPr id="475" name="Freeform 130"/>
              <p:cNvSpPr/>
              <p:nvPr/>
            </p:nvSpPr>
            <p:spPr bwMode="auto">
              <a:xfrm>
                <a:off x="2319" y="1603"/>
                <a:ext cx="14" cy="201"/>
              </a:xfrm>
              <a:custGeom>
                <a:avLst/>
                <a:gdLst/>
                <a:ahLst/>
                <a:cxnLst>
                  <a:cxn ang="0">
                    <a:pos x="27" y="0"/>
                  </a:cxn>
                  <a:cxn ang="0">
                    <a:pos x="0" y="0"/>
                  </a:cxn>
                  <a:cxn ang="0">
                    <a:pos x="2" y="403"/>
                  </a:cxn>
                  <a:cxn ang="0">
                    <a:pos x="29" y="403"/>
                  </a:cxn>
                  <a:cxn ang="0">
                    <a:pos x="27" y="0"/>
                  </a:cxn>
                </a:cxnLst>
                <a:rect l="0" t="0" r="r" b="b"/>
                <a:pathLst>
                  <a:path w="29" h="403">
                    <a:moveTo>
                      <a:pt x="27" y="0"/>
                    </a:moveTo>
                    <a:lnTo>
                      <a:pt x="0" y="0"/>
                    </a:lnTo>
                    <a:lnTo>
                      <a:pt x="2" y="403"/>
                    </a:lnTo>
                    <a:lnTo>
                      <a:pt x="29" y="403"/>
                    </a:lnTo>
                    <a:lnTo>
                      <a:pt x="27" y="0"/>
                    </a:lnTo>
                    <a:close/>
                  </a:path>
                </a:pathLst>
              </a:custGeom>
              <a:solidFill>
                <a:srgbClr val="E7CE58"/>
              </a:solidFill>
              <a:ln w="9525">
                <a:noFill/>
                <a:round/>
              </a:ln>
            </p:spPr>
            <p:txBody>
              <a:bodyPr/>
              <a:lstStyle/>
              <a:p>
                <a:endParaRPr lang="zh-CN" altLang="en-US"/>
              </a:p>
            </p:txBody>
          </p:sp>
          <p:sp>
            <p:nvSpPr>
              <p:cNvPr id="476" name="Freeform 131"/>
              <p:cNvSpPr/>
              <p:nvPr/>
            </p:nvSpPr>
            <p:spPr bwMode="auto">
              <a:xfrm>
                <a:off x="2324" y="1797"/>
                <a:ext cx="278" cy="14"/>
              </a:xfrm>
              <a:custGeom>
                <a:avLst/>
                <a:gdLst/>
                <a:ahLst/>
                <a:cxnLst>
                  <a:cxn ang="0">
                    <a:pos x="0" y="3"/>
                  </a:cxn>
                  <a:cxn ang="0">
                    <a:pos x="6" y="29"/>
                  </a:cxn>
                  <a:cxn ang="0">
                    <a:pos x="12" y="27"/>
                  </a:cxn>
                  <a:cxn ang="0">
                    <a:pos x="9" y="14"/>
                  </a:cxn>
                  <a:cxn ang="0">
                    <a:pos x="9" y="27"/>
                  </a:cxn>
                  <a:cxn ang="0">
                    <a:pos x="27" y="27"/>
                  </a:cxn>
                  <a:cxn ang="0">
                    <a:pos x="53" y="27"/>
                  </a:cxn>
                  <a:cxn ang="0">
                    <a:pos x="89" y="27"/>
                  </a:cxn>
                  <a:cxn ang="0">
                    <a:pos x="131" y="27"/>
                  </a:cxn>
                  <a:cxn ang="0">
                    <a:pos x="178" y="27"/>
                  </a:cxn>
                  <a:cxn ang="0">
                    <a:pos x="227" y="27"/>
                  </a:cxn>
                  <a:cxn ang="0">
                    <a:pos x="278" y="27"/>
                  </a:cxn>
                  <a:cxn ang="0">
                    <a:pos x="331" y="27"/>
                  </a:cxn>
                  <a:cxn ang="0">
                    <a:pos x="380" y="27"/>
                  </a:cxn>
                  <a:cxn ang="0">
                    <a:pos x="426" y="27"/>
                  </a:cxn>
                  <a:cxn ang="0">
                    <a:pos x="468" y="27"/>
                  </a:cxn>
                  <a:cxn ang="0">
                    <a:pos x="504" y="27"/>
                  </a:cxn>
                  <a:cxn ang="0">
                    <a:pos x="531" y="27"/>
                  </a:cxn>
                  <a:cxn ang="0">
                    <a:pos x="548" y="27"/>
                  </a:cxn>
                  <a:cxn ang="0">
                    <a:pos x="555" y="27"/>
                  </a:cxn>
                  <a:cxn ang="0">
                    <a:pos x="555" y="0"/>
                  </a:cxn>
                  <a:cxn ang="0">
                    <a:pos x="548" y="0"/>
                  </a:cxn>
                  <a:cxn ang="0">
                    <a:pos x="531" y="0"/>
                  </a:cxn>
                  <a:cxn ang="0">
                    <a:pos x="504" y="0"/>
                  </a:cxn>
                  <a:cxn ang="0">
                    <a:pos x="468" y="0"/>
                  </a:cxn>
                  <a:cxn ang="0">
                    <a:pos x="426" y="0"/>
                  </a:cxn>
                  <a:cxn ang="0">
                    <a:pos x="380" y="0"/>
                  </a:cxn>
                  <a:cxn ang="0">
                    <a:pos x="331" y="0"/>
                  </a:cxn>
                  <a:cxn ang="0">
                    <a:pos x="278" y="0"/>
                  </a:cxn>
                  <a:cxn ang="0">
                    <a:pos x="227" y="0"/>
                  </a:cxn>
                  <a:cxn ang="0">
                    <a:pos x="178" y="0"/>
                  </a:cxn>
                  <a:cxn ang="0">
                    <a:pos x="131" y="0"/>
                  </a:cxn>
                  <a:cxn ang="0">
                    <a:pos x="89" y="0"/>
                  </a:cxn>
                  <a:cxn ang="0">
                    <a:pos x="53" y="0"/>
                  </a:cxn>
                  <a:cxn ang="0">
                    <a:pos x="27" y="0"/>
                  </a:cxn>
                  <a:cxn ang="0">
                    <a:pos x="9" y="0"/>
                  </a:cxn>
                  <a:cxn ang="0">
                    <a:pos x="9" y="0"/>
                  </a:cxn>
                  <a:cxn ang="0">
                    <a:pos x="6" y="2"/>
                  </a:cxn>
                  <a:cxn ang="0">
                    <a:pos x="0" y="3"/>
                  </a:cxn>
                </a:cxnLst>
                <a:rect l="0" t="0" r="r" b="b"/>
                <a:pathLst>
                  <a:path w="555" h="29">
                    <a:moveTo>
                      <a:pt x="0" y="3"/>
                    </a:moveTo>
                    <a:lnTo>
                      <a:pt x="6" y="29"/>
                    </a:lnTo>
                    <a:lnTo>
                      <a:pt x="12" y="27"/>
                    </a:lnTo>
                    <a:lnTo>
                      <a:pt x="9" y="14"/>
                    </a:lnTo>
                    <a:lnTo>
                      <a:pt x="9" y="27"/>
                    </a:lnTo>
                    <a:lnTo>
                      <a:pt x="27" y="27"/>
                    </a:lnTo>
                    <a:lnTo>
                      <a:pt x="53" y="27"/>
                    </a:lnTo>
                    <a:lnTo>
                      <a:pt x="89" y="27"/>
                    </a:lnTo>
                    <a:lnTo>
                      <a:pt x="131" y="27"/>
                    </a:lnTo>
                    <a:lnTo>
                      <a:pt x="178" y="27"/>
                    </a:lnTo>
                    <a:lnTo>
                      <a:pt x="227" y="27"/>
                    </a:lnTo>
                    <a:lnTo>
                      <a:pt x="278" y="27"/>
                    </a:lnTo>
                    <a:lnTo>
                      <a:pt x="331" y="27"/>
                    </a:lnTo>
                    <a:lnTo>
                      <a:pt x="380" y="27"/>
                    </a:lnTo>
                    <a:lnTo>
                      <a:pt x="426" y="27"/>
                    </a:lnTo>
                    <a:lnTo>
                      <a:pt x="468" y="27"/>
                    </a:lnTo>
                    <a:lnTo>
                      <a:pt x="504" y="27"/>
                    </a:lnTo>
                    <a:lnTo>
                      <a:pt x="531" y="27"/>
                    </a:lnTo>
                    <a:lnTo>
                      <a:pt x="548" y="27"/>
                    </a:lnTo>
                    <a:lnTo>
                      <a:pt x="555" y="27"/>
                    </a:lnTo>
                    <a:lnTo>
                      <a:pt x="555" y="0"/>
                    </a:lnTo>
                    <a:lnTo>
                      <a:pt x="548" y="0"/>
                    </a:lnTo>
                    <a:lnTo>
                      <a:pt x="531" y="0"/>
                    </a:lnTo>
                    <a:lnTo>
                      <a:pt x="504" y="0"/>
                    </a:lnTo>
                    <a:lnTo>
                      <a:pt x="468" y="0"/>
                    </a:lnTo>
                    <a:lnTo>
                      <a:pt x="426" y="0"/>
                    </a:lnTo>
                    <a:lnTo>
                      <a:pt x="380" y="0"/>
                    </a:lnTo>
                    <a:lnTo>
                      <a:pt x="331" y="0"/>
                    </a:lnTo>
                    <a:lnTo>
                      <a:pt x="278" y="0"/>
                    </a:lnTo>
                    <a:lnTo>
                      <a:pt x="227" y="0"/>
                    </a:lnTo>
                    <a:lnTo>
                      <a:pt x="178" y="0"/>
                    </a:lnTo>
                    <a:lnTo>
                      <a:pt x="131" y="0"/>
                    </a:lnTo>
                    <a:lnTo>
                      <a:pt x="89" y="0"/>
                    </a:lnTo>
                    <a:lnTo>
                      <a:pt x="53" y="0"/>
                    </a:lnTo>
                    <a:lnTo>
                      <a:pt x="27" y="0"/>
                    </a:lnTo>
                    <a:lnTo>
                      <a:pt x="9" y="0"/>
                    </a:lnTo>
                    <a:lnTo>
                      <a:pt x="9" y="0"/>
                    </a:lnTo>
                    <a:lnTo>
                      <a:pt x="6" y="2"/>
                    </a:lnTo>
                    <a:lnTo>
                      <a:pt x="0" y="3"/>
                    </a:lnTo>
                    <a:close/>
                  </a:path>
                </a:pathLst>
              </a:custGeom>
              <a:solidFill>
                <a:srgbClr val="E7CE58"/>
              </a:solidFill>
              <a:ln w="9525">
                <a:noFill/>
                <a:round/>
              </a:ln>
            </p:spPr>
            <p:txBody>
              <a:bodyPr/>
              <a:lstStyle/>
              <a:p>
                <a:endParaRPr lang="zh-CN" altLang="en-US"/>
              </a:p>
            </p:txBody>
          </p:sp>
          <p:sp>
            <p:nvSpPr>
              <p:cNvPr id="477" name="Freeform 132"/>
              <p:cNvSpPr/>
              <p:nvPr/>
            </p:nvSpPr>
            <p:spPr bwMode="auto">
              <a:xfrm>
                <a:off x="2325" y="1797"/>
                <a:ext cx="1" cy="14"/>
              </a:xfrm>
              <a:custGeom>
                <a:avLst/>
                <a:gdLst/>
                <a:ahLst/>
                <a:cxnLst>
                  <a:cxn ang="0">
                    <a:pos x="0" y="29"/>
                  </a:cxn>
                  <a:cxn ang="0">
                    <a:pos x="0" y="0"/>
                  </a:cxn>
                  <a:cxn ang="0">
                    <a:pos x="0" y="29"/>
                  </a:cxn>
                </a:cxnLst>
                <a:rect l="0" t="0" r="r" b="b"/>
                <a:pathLst>
                  <a:path h="29">
                    <a:moveTo>
                      <a:pt x="0" y="29"/>
                    </a:moveTo>
                    <a:lnTo>
                      <a:pt x="0" y="0"/>
                    </a:lnTo>
                    <a:lnTo>
                      <a:pt x="0" y="29"/>
                    </a:lnTo>
                    <a:close/>
                  </a:path>
                </a:pathLst>
              </a:custGeom>
              <a:solidFill>
                <a:srgbClr val="E7CE58"/>
              </a:solidFill>
              <a:ln w="1588">
                <a:solidFill>
                  <a:srgbClr val="E7CE58"/>
                </a:solidFill>
                <a:prstDash val="solid"/>
                <a:round/>
              </a:ln>
            </p:spPr>
            <p:txBody>
              <a:bodyPr/>
              <a:lstStyle/>
              <a:p>
                <a:endParaRPr lang="zh-CN" altLang="en-US"/>
              </a:p>
            </p:txBody>
          </p:sp>
          <p:sp>
            <p:nvSpPr>
              <p:cNvPr id="478" name="Freeform 133"/>
              <p:cNvSpPr/>
              <p:nvPr/>
            </p:nvSpPr>
            <p:spPr bwMode="auto">
              <a:xfrm>
                <a:off x="2602" y="1797"/>
                <a:ext cx="1" cy="14"/>
              </a:xfrm>
              <a:custGeom>
                <a:avLst/>
                <a:gdLst/>
                <a:ahLst/>
                <a:cxnLst>
                  <a:cxn ang="0">
                    <a:pos x="0" y="0"/>
                  </a:cxn>
                  <a:cxn ang="0">
                    <a:pos x="0" y="29"/>
                  </a:cxn>
                  <a:cxn ang="0">
                    <a:pos x="0" y="0"/>
                  </a:cxn>
                </a:cxnLst>
                <a:rect l="0" t="0" r="r" b="b"/>
                <a:pathLst>
                  <a:path h="29">
                    <a:moveTo>
                      <a:pt x="0" y="0"/>
                    </a:moveTo>
                    <a:lnTo>
                      <a:pt x="0" y="29"/>
                    </a:lnTo>
                    <a:lnTo>
                      <a:pt x="0" y="0"/>
                    </a:lnTo>
                    <a:close/>
                  </a:path>
                </a:pathLst>
              </a:custGeom>
              <a:solidFill>
                <a:srgbClr val="E7CE58"/>
              </a:solidFill>
              <a:ln w="1588">
                <a:solidFill>
                  <a:srgbClr val="E7CE58"/>
                </a:solidFill>
                <a:prstDash val="solid"/>
                <a:round/>
              </a:ln>
            </p:spPr>
            <p:txBody>
              <a:bodyPr/>
              <a:lstStyle/>
              <a:p>
                <a:endParaRPr lang="zh-CN" altLang="en-US"/>
              </a:p>
            </p:txBody>
          </p:sp>
          <p:sp>
            <p:nvSpPr>
              <p:cNvPr id="479" name="Freeform 134"/>
              <p:cNvSpPr/>
              <p:nvPr/>
            </p:nvSpPr>
            <p:spPr bwMode="auto">
              <a:xfrm>
                <a:off x="2994" y="1801"/>
                <a:ext cx="103" cy="101"/>
              </a:xfrm>
              <a:custGeom>
                <a:avLst/>
                <a:gdLst/>
                <a:ahLst/>
                <a:cxnLst>
                  <a:cxn ang="0">
                    <a:pos x="0" y="203"/>
                  </a:cxn>
                  <a:cxn ang="0">
                    <a:pos x="206" y="0"/>
                  </a:cxn>
                  <a:cxn ang="0">
                    <a:pos x="0" y="203"/>
                  </a:cxn>
                </a:cxnLst>
                <a:rect l="0" t="0" r="r" b="b"/>
                <a:pathLst>
                  <a:path w="206" h="203">
                    <a:moveTo>
                      <a:pt x="0" y="203"/>
                    </a:moveTo>
                    <a:lnTo>
                      <a:pt x="206" y="0"/>
                    </a:lnTo>
                    <a:lnTo>
                      <a:pt x="0" y="203"/>
                    </a:lnTo>
                    <a:close/>
                  </a:path>
                </a:pathLst>
              </a:custGeom>
              <a:solidFill>
                <a:srgbClr val="3D0275"/>
              </a:solidFill>
              <a:ln w="20638">
                <a:solidFill>
                  <a:srgbClr val="E7CE58"/>
                </a:solidFill>
                <a:prstDash val="solid"/>
                <a:round/>
              </a:ln>
            </p:spPr>
            <p:txBody>
              <a:bodyPr/>
              <a:lstStyle/>
              <a:p>
                <a:endParaRPr lang="zh-CN" altLang="en-US"/>
              </a:p>
            </p:txBody>
          </p:sp>
          <p:sp>
            <p:nvSpPr>
              <p:cNvPr id="480" name="Freeform 135"/>
              <p:cNvSpPr/>
              <p:nvPr/>
            </p:nvSpPr>
            <p:spPr bwMode="auto">
              <a:xfrm>
                <a:off x="3091" y="1598"/>
                <a:ext cx="14" cy="206"/>
              </a:xfrm>
              <a:custGeom>
                <a:avLst/>
                <a:gdLst/>
                <a:ahLst/>
                <a:cxnLst>
                  <a:cxn ang="0">
                    <a:pos x="27" y="0"/>
                  </a:cxn>
                  <a:cxn ang="0">
                    <a:pos x="0" y="0"/>
                  </a:cxn>
                  <a:cxn ang="0">
                    <a:pos x="2" y="412"/>
                  </a:cxn>
                  <a:cxn ang="0">
                    <a:pos x="29" y="412"/>
                  </a:cxn>
                  <a:cxn ang="0">
                    <a:pos x="27" y="0"/>
                  </a:cxn>
                </a:cxnLst>
                <a:rect l="0" t="0" r="r" b="b"/>
                <a:pathLst>
                  <a:path w="29" h="412">
                    <a:moveTo>
                      <a:pt x="27" y="0"/>
                    </a:moveTo>
                    <a:lnTo>
                      <a:pt x="0" y="0"/>
                    </a:lnTo>
                    <a:lnTo>
                      <a:pt x="2" y="412"/>
                    </a:lnTo>
                    <a:lnTo>
                      <a:pt x="29" y="412"/>
                    </a:lnTo>
                    <a:lnTo>
                      <a:pt x="27" y="0"/>
                    </a:lnTo>
                    <a:close/>
                  </a:path>
                </a:pathLst>
              </a:custGeom>
              <a:solidFill>
                <a:srgbClr val="E7CE58"/>
              </a:solidFill>
              <a:ln w="9525">
                <a:noFill/>
                <a:round/>
              </a:ln>
            </p:spPr>
            <p:txBody>
              <a:bodyPr/>
              <a:lstStyle/>
              <a:p>
                <a:endParaRPr lang="zh-CN" altLang="en-US"/>
              </a:p>
            </p:txBody>
          </p:sp>
          <p:sp>
            <p:nvSpPr>
              <p:cNvPr id="481" name="Freeform 136"/>
              <p:cNvSpPr/>
              <p:nvPr/>
            </p:nvSpPr>
            <p:spPr bwMode="auto">
              <a:xfrm>
                <a:off x="3098" y="1797"/>
                <a:ext cx="389" cy="14"/>
              </a:xfrm>
              <a:custGeom>
                <a:avLst/>
                <a:gdLst/>
                <a:ahLst/>
                <a:cxnLst>
                  <a:cxn ang="0">
                    <a:pos x="0" y="0"/>
                  </a:cxn>
                  <a:cxn ang="0">
                    <a:pos x="0" y="27"/>
                  </a:cxn>
                  <a:cxn ang="0">
                    <a:pos x="9" y="27"/>
                  </a:cxn>
                  <a:cxn ang="0">
                    <a:pos x="34" y="27"/>
                  </a:cxn>
                  <a:cxn ang="0">
                    <a:pos x="72" y="27"/>
                  </a:cxn>
                  <a:cxn ang="0">
                    <a:pos x="123" y="27"/>
                  </a:cxn>
                  <a:cxn ang="0">
                    <a:pos x="181" y="27"/>
                  </a:cxn>
                  <a:cxn ang="0">
                    <a:pos x="247" y="27"/>
                  </a:cxn>
                  <a:cxn ang="0">
                    <a:pos x="317" y="27"/>
                  </a:cxn>
                  <a:cxn ang="0">
                    <a:pos x="389" y="27"/>
                  </a:cxn>
                  <a:cxn ang="0">
                    <a:pos x="461" y="27"/>
                  </a:cxn>
                  <a:cxn ang="0">
                    <a:pos x="531" y="27"/>
                  </a:cxn>
                  <a:cxn ang="0">
                    <a:pos x="597" y="27"/>
                  </a:cxn>
                  <a:cxn ang="0">
                    <a:pos x="657" y="27"/>
                  </a:cxn>
                  <a:cxn ang="0">
                    <a:pos x="707" y="27"/>
                  </a:cxn>
                  <a:cxn ang="0">
                    <a:pos x="744" y="27"/>
                  </a:cxn>
                  <a:cxn ang="0">
                    <a:pos x="770" y="27"/>
                  </a:cxn>
                  <a:cxn ang="0">
                    <a:pos x="779" y="27"/>
                  </a:cxn>
                  <a:cxn ang="0">
                    <a:pos x="779" y="0"/>
                  </a:cxn>
                  <a:cxn ang="0">
                    <a:pos x="770" y="0"/>
                  </a:cxn>
                  <a:cxn ang="0">
                    <a:pos x="744" y="0"/>
                  </a:cxn>
                  <a:cxn ang="0">
                    <a:pos x="707" y="0"/>
                  </a:cxn>
                  <a:cxn ang="0">
                    <a:pos x="657" y="0"/>
                  </a:cxn>
                  <a:cxn ang="0">
                    <a:pos x="597" y="0"/>
                  </a:cxn>
                  <a:cxn ang="0">
                    <a:pos x="531" y="0"/>
                  </a:cxn>
                  <a:cxn ang="0">
                    <a:pos x="461" y="0"/>
                  </a:cxn>
                  <a:cxn ang="0">
                    <a:pos x="389" y="0"/>
                  </a:cxn>
                  <a:cxn ang="0">
                    <a:pos x="317" y="0"/>
                  </a:cxn>
                  <a:cxn ang="0">
                    <a:pos x="247" y="0"/>
                  </a:cxn>
                  <a:cxn ang="0">
                    <a:pos x="181" y="0"/>
                  </a:cxn>
                  <a:cxn ang="0">
                    <a:pos x="123" y="0"/>
                  </a:cxn>
                  <a:cxn ang="0">
                    <a:pos x="72" y="0"/>
                  </a:cxn>
                  <a:cxn ang="0">
                    <a:pos x="34" y="0"/>
                  </a:cxn>
                  <a:cxn ang="0">
                    <a:pos x="9" y="0"/>
                  </a:cxn>
                  <a:cxn ang="0">
                    <a:pos x="0" y="0"/>
                  </a:cxn>
                </a:cxnLst>
                <a:rect l="0" t="0" r="r" b="b"/>
                <a:pathLst>
                  <a:path w="779" h="27">
                    <a:moveTo>
                      <a:pt x="0" y="0"/>
                    </a:moveTo>
                    <a:lnTo>
                      <a:pt x="0" y="27"/>
                    </a:lnTo>
                    <a:lnTo>
                      <a:pt x="9" y="27"/>
                    </a:lnTo>
                    <a:lnTo>
                      <a:pt x="34" y="27"/>
                    </a:lnTo>
                    <a:lnTo>
                      <a:pt x="72" y="27"/>
                    </a:lnTo>
                    <a:lnTo>
                      <a:pt x="123" y="27"/>
                    </a:lnTo>
                    <a:lnTo>
                      <a:pt x="181" y="27"/>
                    </a:lnTo>
                    <a:lnTo>
                      <a:pt x="247" y="27"/>
                    </a:lnTo>
                    <a:lnTo>
                      <a:pt x="317" y="27"/>
                    </a:lnTo>
                    <a:lnTo>
                      <a:pt x="389" y="27"/>
                    </a:lnTo>
                    <a:lnTo>
                      <a:pt x="461" y="27"/>
                    </a:lnTo>
                    <a:lnTo>
                      <a:pt x="531" y="27"/>
                    </a:lnTo>
                    <a:lnTo>
                      <a:pt x="597" y="27"/>
                    </a:lnTo>
                    <a:lnTo>
                      <a:pt x="657" y="27"/>
                    </a:lnTo>
                    <a:lnTo>
                      <a:pt x="707" y="27"/>
                    </a:lnTo>
                    <a:lnTo>
                      <a:pt x="744" y="27"/>
                    </a:lnTo>
                    <a:lnTo>
                      <a:pt x="770" y="27"/>
                    </a:lnTo>
                    <a:lnTo>
                      <a:pt x="779" y="27"/>
                    </a:lnTo>
                    <a:lnTo>
                      <a:pt x="779" y="0"/>
                    </a:lnTo>
                    <a:lnTo>
                      <a:pt x="770" y="0"/>
                    </a:lnTo>
                    <a:lnTo>
                      <a:pt x="744" y="0"/>
                    </a:lnTo>
                    <a:lnTo>
                      <a:pt x="707" y="0"/>
                    </a:lnTo>
                    <a:lnTo>
                      <a:pt x="657" y="0"/>
                    </a:lnTo>
                    <a:lnTo>
                      <a:pt x="597" y="0"/>
                    </a:lnTo>
                    <a:lnTo>
                      <a:pt x="531" y="0"/>
                    </a:lnTo>
                    <a:lnTo>
                      <a:pt x="461" y="0"/>
                    </a:lnTo>
                    <a:lnTo>
                      <a:pt x="389" y="0"/>
                    </a:lnTo>
                    <a:lnTo>
                      <a:pt x="317" y="0"/>
                    </a:lnTo>
                    <a:lnTo>
                      <a:pt x="247" y="0"/>
                    </a:lnTo>
                    <a:lnTo>
                      <a:pt x="181" y="0"/>
                    </a:lnTo>
                    <a:lnTo>
                      <a:pt x="123" y="0"/>
                    </a:lnTo>
                    <a:lnTo>
                      <a:pt x="72" y="0"/>
                    </a:lnTo>
                    <a:lnTo>
                      <a:pt x="34" y="0"/>
                    </a:lnTo>
                    <a:lnTo>
                      <a:pt x="9" y="0"/>
                    </a:lnTo>
                    <a:lnTo>
                      <a:pt x="0" y="0"/>
                    </a:lnTo>
                    <a:close/>
                  </a:path>
                </a:pathLst>
              </a:custGeom>
              <a:solidFill>
                <a:srgbClr val="E7CE58"/>
              </a:solidFill>
              <a:ln w="9525">
                <a:noFill/>
                <a:round/>
              </a:ln>
            </p:spPr>
            <p:txBody>
              <a:bodyPr/>
              <a:lstStyle/>
              <a:p>
                <a:endParaRPr lang="zh-CN" altLang="en-US"/>
              </a:p>
            </p:txBody>
          </p:sp>
          <p:sp>
            <p:nvSpPr>
              <p:cNvPr id="482" name="Freeform 137"/>
              <p:cNvSpPr/>
              <p:nvPr/>
            </p:nvSpPr>
            <p:spPr bwMode="auto">
              <a:xfrm>
                <a:off x="3098" y="1797"/>
                <a:ext cx="1" cy="14"/>
              </a:xfrm>
              <a:custGeom>
                <a:avLst/>
                <a:gdLst/>
                <a:ahLst/>
                <a:cxnLst>
                  <a:cxn ang="0">
                    <a:pos x="0" y="27"/>
                  </a:cxn>
                  <a:cxn ang="0">
                    <a:pos x="0" y="0"/>
                  </a:cxn>
                  <a:cxn ang="0">
                    <a:pos x="0" y="27"/>
                  </a:cxn>
                </a:cxnLst>
                <a:rect l="0" t="0" r="r" b="b"/>
                <a:pathLst>
                  <a:path h="27">
                    <a:moveTo>
                      <a:pt x="0" y="27"/>
                    </a:moveTo>
                    <a:lnTo>
                      <a:pt x="0" y="0"/>
                    </a:lnTo>
                    <a:lnTo>
                      <a:pt x="0" y="27"/>
                    </a:lnTo>
                    <a:close/>
                  </a:path>
                </a:pathLst>
              </a:custGeom>
              <a:solidFill>
                <a:srgbClr val="E7CE58"/>
              </a:solidFill>
              <a:ln w="1588">
                <a:solidFill>
                  <a:srgbClr val="E7CE58"/>
                </a:solidFill>
                <a:prstDash val="solid"/>
                <a:round/>
              </a:ln>
            </p:spPr>
            <p:txBody>
              <a:bodyPr/>
              <a:lstStyle/>
              <a:p>
                <a:endParaRPr lang="zh-CN" altLang="en-US"/>
              </a:p>
            </p:txBody>
          </p:sp>
          <p:sp>
            <p:nvSpPr>
              <p:cNvPr id="483" name="Freeform 138"/>
              <p:cNvSpPr/>
              <p:nvPr/>
            </p:nvSpPr>
            <p:spPr bwMode="auto">
              <a:xfrm>
                <a:off x="3481" y="1804"/>
                <a:ext cx="13" cy="1"/>
              </a:xfrm>
              <a:custGeom>
                <a:avLst/>
                <a:gdLst/>
                <a:ahLst/>
                <a:cxnLst>
                  <a:cxn ang="0">
                    <a:pos x="0" y="0"/>
                  </a:cxn>
                  <a:cxn ang="0">
                    <a:pos x="27" y="0"/>
                  </a:cxn>
                  <a:cxn ang="0">
                    <a:pos x="0" y="0"/>
                  </a:cxn>
                </a:cxnLst>
                <a:rect l="0" t="0" r="r" b="b"/>
                <a:pathLst>
                  <a:path w="27">
                    <a:moveTo>
                      <a:pt x="0" y="0"/>
                    </a:moveTo>
                    <a:lnTo>
                      <a:pt x="27" y="0"/>
                    </a:lnTo>
                    <a:lnTo>
                      <a:pt x="0" y="0"/>
                    </a:lnTo>
                    <a:close/>
                  </a:path>
                </a:pathLst>
              </a:custGeom>
              <a:solidFill>
                <a:srgbClr val="E7CE58"/>
              </a:solidFill>
              <a:ln w="1588">
                <a:solidFill>
                  <a:srgbClr val="E7CE58"/>
                </a:solidFill>
                <a:prstDash val="solid"/>
                <a:round/>
              </a:ln>
            </p:spPr>
            <p:txBody>
              <a:bodyPr/>
              <a:lstStyle/>
              <a:p>
                <a:endParaRPr lang="zh-CN" altLang="en-US"/>
              </a:p>
            </p:txBody>
          </p:sp>
          <p:sp>
            <p:nvSpPr>
              <p:cNvPr id="484" name="Freeform 139"/>
              <p:cNvSpPr/>
              <p:nvPr/>
            </p:nvSpPr>
            <p:spPr bwMode="auto">
              <a:xfrm>
                <a:off x="3489" y="1702"/>
                <a:ext cx="95" cy="14"/>
              </a:xfrm>
              <a:custGeom>
                <a:avLst/>
                <a:gdLst/>
                <a:ahLst/>
                <a:cxnLst>
                  <a:cxn ang="0">
                    <a:pos x="0" y="0"/>
                  </a:cxn>
                  <a:cxn ang="0">
                    <a:pos x="0" y="27"/>
                  </a:cxn>
                  <a:cxn ang="0">
                    <a:pos x="190" y="28"/>
                  </a:cxn>
                  <a:cxn ang="0">
                    <a:pos x="190" y="2"/>
                  </a:cxn>
                  <a:cxn ang="0">
                    <a:pos x="0" y="0"/>
                  </a:cxn>
                </a:cxnLst>
                <a:rect l="0" t="0" r="r" b="b"/>
                <a:pathLst>
                  <a:path w="190" h="28">
                    <a:moveTo>
                      <a:pt x="0" y="0"/>
                    </a:moveTo>
                    <a:lnTo>
                      <a:pt x="0" y="27"/>
                    </a:lnTo>
                    <a:lnTo>
                      <a:pt x="190" y="28"/>
                    </a:lnTo>
                    <a:lnTo>
                      <a:pt x="190" y="2"/>
                    </a:lnTo>
                    <a:lnTo>
                      <a:pt x="0" y="0"/>
                    </a:lnTo>
                    <a:close/>
                  </a:path>
                </a:pathLst>
              </a:custGeom>
              <a:solidFill>
                <a:srgbClr val="E7CE58"/>
              </a:solidFill>
              <a:ln w="9525">
                <a:noFill/>
                <a:round/>
              </a:ln>
            </p:spPr>
            <p:txBody>
              <a:bodyPr/>
              <a:lstStyle/>
              <a:p>
                <a:endParaRPr lang="zh-CN" altLang="en-US"/>
              </a:p>
            </p:txBody>
          </p:sp>
          <p:sp>
            <p:nvSpPr>
              <p:cNvPr id="485" name="Freeform 140"/>
              <p:cNvSpPr/>
              <p:nvPr/>
            </p:nvSpPr>
            <p:spPr bwMode="auto">
              <a:xfrm>
                <a:off x="3582" y="1602"/>
                <a:ext cx="96" cy="14"/>
              </a:xfrm>
              <a:custGeom>
                <a:avLst/>
                <a:gdLst/>
                <a:ahLst/>
                <a:cxnLst>
                  <a:cxn ang="0">
                    <a:pos x="0" y="0"/>
                  </a:cxn>
                  <a:cxn ang="0">
                    <a:pos x="0" y="27"/>
                  </a:cxn>
                  <a:cxn ang="0">
                    <a:pos x="191" y="28"/>
                  </a:cxn>
                  <a:cxn ang="0">
                    <a:pos x="191" y="1"/>
                  </a:cxn>
                  <a:cxn ang="0">
                    <a:pos x="0" y="0"/>
                  </a:cxn>
                </a:cxnLst>
                <a:rect l="0" t="0" r="r" b="b"/>
                <a:pathLst>
                  <a:path w="191" h="28">
                    <a:moveTo>
                      <a:pt x="0" y="0"/>
                    </a:moveTo>
                    <a:lnTo>
                      <a:pt x="0" y="27"/>
                    </a:lnTo>
                    <a:lnTo>
                      <a:pt x="191" y="28"/>
                    </a:lnTo>
                    <a:lnTo>
                      <a:pt x="191" y="1"/>
                    </a:lnTo>
                    <a:lnTo>
                      <a:pt x="0" y="0"/>
                    </a:lnTo>
                    <a:close/>
                  </a:path>
                </a:pathLst>
              </a:custGeom>
              <a:solidFill>
                <a:srgbClr val="E7CE58"/>
              </a:solidFill>
              <a:ln w="9525">
                <a:noFill/>
                <a:round/>
              </a:ln>
            </p:spPr>
            <p:txBody>
              <a:bodyPr/>
              <a:lstStyle/>
              <a:p>
                <a:endParaRPr lang="zh-CN" altLang="en-US"/>
              </a:p>
            </p:txBody>
          </p:sp>
          <p:sp>
            <p:nvSpPr>
              <p:cNvPr id="486" name="Freeform 141"/>
              <p:cNvSpPr/>
              <p:nvPr/>
            </p:nvSpPr>
            <p:spPr bwMode="auto">
              <a:xfrm>
                <a:off x="3677" y="1504"/>
                <a:ext cx="95" cy="14"/>
              </a:xfrm>
              <a:custGeom>
                <a:avLst/>
                <a:gdLst/>
                <a:ahLst/>
                <a:cxnLst>
                  <a:cxn ang="0">
                    <a:pos x="0" y="0"/>
                  </a:cxn>
                  <a:cxn ang="0">
                    <a:pos x="0" y="27"/>
                  </a:cxn>
                  <a:cxn ang="0">
                    <a:pos x="191" y="29"/>
                  </a:cxn>
                  <a:cxn ang="0">
                    <a:pos x="191" y="2"/>
                  </a:cxn>
                  <a:cxn ang="0">
                    <a:pos x="0" y="0"/>
                  </a:cxn>
                </a:cxnLst>
                <a:rect l="0" t="0" r="r" b="b"/>
                <a:pathLst>
                  <a:path w="191" h="29">
                    <a:moveTo>
                      <a:pt x="0" y="0"/>
                    </a:moveTo>
                    <a:lnTo>
                      <a:pt x="0" y="27"/>
                    </a:lnTo>
                    <a:lnTo>
                      <a:pt x="191" y="29"/>
                    </a:lnTo>
                    <a:lnTo>
                      <a:pt x="191" y="2"/>
                    </a:lnTo>
                    <a:lnTo>
                      <a:pt x="0" y="0"/>
                    </a:lnTo>
                    <a:close/>
                  </a:path>
                </a:pathLst>
              </a:custGeom>
              <a:solidFill>
                <a:srgbClr val="E7CE58"/>
              </a:solidFill>
              <a:ln w="9525">
                <a:noFill/>
                <a:round/>
              </a:ln>
            </p:spPr>
            <p:txBody>
              <a:bodyPr/>
              <a:lstStyle/>
              <a:p>
                <a:endParaRPr lang="zh-CN" altLang="en-US"/>
              </a:p>
            </p:txBody>
          </p:sp>
          <p:sp>
            <p:nvSpPr>
              <p:cNvPr id="487" name="Freeform 142"/>
              <p:cNvSpPr/>
              <p:nvPr/>
            </p:nvSpPr>
            <p:spPr bwMode="auto">
              <a:xfrm>
                <a:off x="2602" y="1687"/>
                <a:ext cx="1" cy="222"/>
              </a:xfrm>
              <a:custGeom>
                <a:avLst/>
                <a:gdLst/>
                <a:ahLst/>
                <a:cxnLst>
                  <a:cxn ang="0">
                    <a:pos x="0" y="0"/>
                  </a:cxn>
                  <a:cxn ang="0">
                    <a:pos x="0" y="445"/>
                  </a:cxn>
                  <a:cxn ang="0">
                    <a:pos x="0" y="0"/>
                  </a:cxn>
                </a:cxnLst>
                <a:rect l="0" t="0" r="r" b="b"/>
                <a:pathLst>
                  <a:path h="445">
                    <a:moveTo>
                      <a:pt x="0" y="0"/>
                    </a:moveTo>
                    <a:lnTo>
                      <a:pt x="0" y="445"/>
                    </a:lnTo>
                    <a:lnTo>
                      <a:pt x="0" y="0"/>
                    </a:lnTo>
                    <a:close/>
                  </a:path>
                </a:pathLst>
              </a:custGeom>
              <a:solidFill>
                <a:srgbClr val="D9B100"/>
              </a:solidFill>
              <a:ln w="20638">
                <a:solidFill>
                  <a:srgbClr val="E7CE58"/>
                </a:solidFill>
                <a:prstDash val="solid"/>
                <a:round/>
              </a:ln>
            </p:spPr>
            <p:txBody>
              <a:bodyPr/>
              <a:lstStyle/>
              <a:p>
                <a:endParaRPr lang="zh-CN" altLang="en-US"/>
              </a:p>
            </p:txBody>
          </p:sp>
          <p:sp>
            <p:nvSpPr>
              <p:cNvPr id="488" name="Freeform 143"/>
              <p:cNvSpPr/>
              <p:nvPr/>
            </p:nvSpPr>
            <p:spPr bwMode="auto">
              <a:xfrm>
                <a:off x="2993" y="1685"/>
                <a:ext cx="1" cy="223"/>
              </a:xfrm>
              <a:custGeom>
                <a:avLst/>
                <a:gdLst/>
                <a:ahLst/>
                <a:cxnLst>
                  <a:cxn ang="0">
                    <a:pos x="0" y="0"/>
                  </a:cxn>
                  <a:cxn ang="0">
                    <a:pos x="0" y="447"/>
                  </a:cxn>
                  <a:cxn ang="0">
                    <a:pos x="0" y="0"/>
                  </a:cxn>
                </a:cxnLst>
                <a:rect l="0" t="0" r="r" b="b"/>
                <a:pathLst>
                  <a:path h="447">
                    <a:moveTo>
                      <a:pt x="0" y="0"/>
                    </a:moveTo>
                    <a:lnTo>
                      <a:pt x="0" y="447"/>
                    </a:lnTo>
                    <a:lnTo>
                      <a:pt x="0" y="0"/>
                    </a:lnTo>
                    <a:close/>
                  </a:path>
                </a:pathLst>
              </a:custGeom>
              <a:solidFill>
                <a:srgbClr val="D9B100"/>
              </a:solidFill>
              <a:ln w="20638">
                <a:solidFill>
                  <a:srgbClr val="E7CE58"/>
                </a:solidFill>
                <a:prstDash val="solid"/>
                <a:round/>
              </a:ln>
            </p:spPr>
            <p:txBody>
              <a:bodyPr/>
              <a:lstStyle/>
              <a:p>
                <a:endParaRPr lang="zh-CN" altLang="en-US"/>
              </a:p>
            </p:txBody>
          </p:sp>
          <p:sp>
            <p:nvSpPr>
              <p:cNvPr id="489" name="Freeform 144"/>
              <p:cNvSpPr/>
              <p:nvPr/>
            </p:nvSpPr>
            <p:spPr bwMode="auto">
              <a:xfrm>
                <a:off x="3388" y="1344"/>
                <a:ext cx="387" cy="343"/>
              </a:xfrm>
              <a:custGeom>
                <a:avLst/>
                <a:gdLst/>
                <a:ahLst/>
                <a:cxnLst>
                  <a:cxn ang="0">
                    <a:pos x="0" y="687"/>
                  </a:cxn>
                  <a:cxn ang="0">
                    <a:pos x="773" y="0"/>
                  </a:cxn>
                  <a:cxn ang="0">
                    <a:pos x="0" y="687"/>
                  </a:cxn>
                </a:cxnLst>
                <a:rect l="0" t="0" r="r" b="b"/>
                <a:pathLst>
                  <a:path w="773" h="687">
                    <a:moveTo>
                      <a:pt x="0" y="687"/>
                    </a:moveTo>
                    <a:lnTo>
                      <a:pt x="773" y="0"/>
                    </a:lnTo>
                    <a:lnTo>
                      <a:pt x="0" y="687"/>
                    </a:lnTo>
                    <a:close/>
                  </a:path>
                </a:pathLst>
              </a:custGeom>
              <a:solidFill>
                <a:srgbClr val="D9B100"/>
              </a:solidFill>
              <a:ln w="20638">
                <a:solidFill>
                  <a:srgbClr val="E7CE58"/>
                </a:solidFill>
                <a:prstDash val="solid"/>
                <a:round/>
              </a:ln>
            </p:spPr>
            <p:txBody>
              <a:bodyPr/>
              <a:lstStyle/>
              <a:p>
                <a:endParaRPr lang="zh-CN" altLang="en-US"/>
              </a:p>
            </p:txBody>
          </p:sp>
        </p:grpSp>
        <p:sp>
          <p:nvSpPr>
            <p:cNvPr id="55" name="Rectangle 145"/>
            <p:cNvSpPr>
              <a:spLocks noChangeArrowheads="1"/>
            </p:cNvSpPr>
            <p:nvPr/>
          </p:nvSpPr>
          <p:spPr bwMode="auto">
            <a:xfrm>
              <a:off x="2668" y="1493"/>
              <a:ext cx="222" cy="125"/>
            </a:xfrm>
            <a:prstGeom prst="rect">
              <a:avLst/>
            </a:prstGeom>
            <a:noFill/>
            <a:ln w="9525">
              <a:noFill/>
              <a:miter lim="800000"/>
            </a:ln>
          </p:spPr>
          <p:txBody>
            <a:bodyPr/>
            <a:lstStyle/>
            <a:p>
              <a:endParaRPr lang="zh-CN" altLang="en-US"/>
            </a:p>
          </p:txBody>
        </p:sp>
        <p:sp>
          <p:nvSpPr>
            <p:cNvPr id="56" name="Rectangle 146"/>
            <p:cNvSpPr>
              <a:spLocks noChangeArrowheads="1"/>
            </p:cNvSpPr>
            <p:nvPr/>
          </p:nvSpPr>
          <p:spPr bwMode="auto">
            <a:xfrm>
              <a:off x="2707" y="1517"/>
              <a:ext cx="208"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a:solidFill>
                    <a:schemeClr val="tx1"/>
                  </a:solidFill>
                  <a:latin typeface="黑体" panose="02010609060101010101" pitchFamily="2" charset="-122"/>
                  <a:ea typeface="黑体" panose="02010609060101010101" pitchFamily="2" charset="-122"/>
                </a:rPr>
                <a:t>监控</a:t>
              </a:r>
              <a:endParaRPr lang="zh-CN" altLang="en-US" sz="1600">
                <a:solidFill>
                  <a:schemeClr val="tx1"/>
                </a:solidFill>
                <a:latin typeface="黑体" panose="02010609060101010101" pitchFamily="2" charset="-122"/>
                <a:ea typeface="黑体" panose="02010609060101010101" pitchFamily="2" charset="-122"/>
              </a:endParaRPr>
            </a:p>
          </p:txBody>
        </p:sp>
        <p:sp>
          <p:nvSpPr>
            <p:cNvPr id="57" name="Rectangle 147"/>
            <p:cNvSpPr>
              <a:spLocks noChangeArrowheads="1"/>
            </p:cNvSpPr>
            <p:nvPr/>
          </p:nvSpPr>
          <p:spPr bwMode="auto">
            <a:xfrm>
              <a:off x="2514" y="1709"/>
              <a:ext cx="529" cy="123"/>
            </a:xfrm>
            <a:prstGeom prst="rect">
              <a:avLst/>
            </a:prstGeom>
            <a:noFill/>
            <a:ln w="9525">
              <a:noFill/>
              <a:miter lim="800000"/>
            </a:ln>
          </p:spPr>
          <p:txBody>
            <a:bodyPr/>
            <a:lstStyle/>
            <a:p>
              <a:endParaRPr lang="zh-CN" altLang="en-US"/>
            </a:p>
          </p:txBody>
        </p:sp>
        <p:sp>
          <p:nvSpPr>
            <p:cNvPr id="58" name="Rectangle 148"/>
            <p:cNvSpPr>
              <a:spLocks noChangeArrowheads="1"/>
            </p:cNvSpPr>
            <p:nvPr/>
          </p:nvSpPr>
          <p:spPr bwMode="auto">
            <a:xfrm>
              <a:off x="2557" y="1732"/>
              <a:ext cx="520"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a:solidFill>
                    <a:schemeClr val="tx1"/>
                  </a:solidFill>
                  <a:latin typeface="黑体" panose="02010609060101010101" pitchFamily="2" charset="-122"/>
                  <a:ea typeface="黑体" panose="02010609060101010101" pitchFamily="2" charset="-122"/>
                </a:rPr>
                <a:t>信息和沟通</a:t>
              </a:r>
              <a:endParaRPr lang="zh-CN" altLang="en-US" sz="1600">
                <a:solidFill>
                  <a:schemeClr val="tx1"/>
                </a:solidFill>
                <a:latin typeface="黑体" panose="02010609060101010101" pitchFamily="2" charset="-122"/>
                <a:ea typeface="黑体" panose="02010609060101010101" pitchFamily="2" charset="-122"/>
              </a:endParaRPr>
            </a:p>
          </p:txBody>
        </p:sp>
        <p:sp>
          <p:nvSpPr>
            <p:cNvPr id="59" name="Rectangle 149"/>
            <p:cNvSpPr>
              <a:spLocks noChangeArrowheads="1"/>
            </p:cNvSpPr>
            <p:nvPr/>
          </p:nvSpPr>
          <p:spPr bwMode="auto">
            <a:xfrm>
              <a:off x="2514" y="1916"/>
              <a:ext cx="531" cy="125"/>
            </a:xfrm>
            <a:prstGeom prst="rect">
              <a:avLst/>
            </a:prstGeom>
            <a:noFill/>
            <a:ln w="9525">
              <a:noFill/>
              <a:miter lim="800000"/>
            </a:ln>
          </p:spPr>
          <p:txBody>
            <a:bodyPr/>
            <a:lstStyle/>
            <a:p>
              <a:endParaRPr lang="zh-CN" altLang="en-US"/>
            </a:p>
          </p:txBody>
        </p:sp>
        <p:sp>
          <p:nvSpPr>
            <p:cNvPr id="60" name="Rectangle 150"/>
            <p:cNvSpPr>
              <a:spLocks noChangeArrowheads="1"/>
            </p:cNvSpPr>
            <p:nvPr/>
          </p:nvSpPr>
          <p:spPr bwMode="auto">
            <a:xfrm>
              <a:off x="2607" y="1941"/>
              <a:ext cx="417"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a:solidFill>
                    <a:schemeClr val="tx1"/>
                  </a:solidFill>
                  <a:latin typeface="黑体" panose="02010609060101010101" pitchFamily="2" charset="-122"/>
                  <a:ea typeface="黑体" panose="02010609060101010101" pitchFamily="2" charset="-122"/>
                </a:rPr>
                <a:t>控制活动</a:t>
              </a:r>
              <a:endParaRPr lang="zh-CN" altLang="en-US" sz="1600">
                <a:solidFill>
                  <a:schemeClr val="tx1"/>
                </a:solidFill>
                <a:latin typeface="黑体" panose="02010609060101010101" pitchFamily="2" charset="-122"/>
                <a:ea typeface="黑体" panose="02010609060101010101" pitchFamily="2" charset="-122"/>
              </a:endParaRPr>
            </a:p>
          </p:txBody>
        </p:sp>
        <p:sp>
          <p:nvSpPr>
            <p:cNvPr id="61" name="Rectangle 151"/>
            <p:cNvSpPr>
              <a:spLocks noChangeArrowheads="1"/>
            </p:cNvSpPr>
            <p:nvPr/>
          </p:nvSpPr>
          <p:spPr bwMode="auto">
            <a:xfrm>
              <a:off x="2514" y="2142"/>
              <a:ext cx="531" cy="124"/>
            </a:xfrm>
            <a:prstGeom prst="rect">
              <a:avLst/>
            </a:prstGeom>
            <a:noFill/>
            <a:ln w="9525">
              <a:noFill/>
              <a:miter lim="800000"/>
            </a:ln>
          </p:spPr>
          <p:txBody>
            <a:bodyPr/>
            <a:lstStyle/>
            <a:p>
              <a:endParaRPr lang="zh-CN" altLang="en-US"/>
            </a:p>
          </p:txBody>
        </p:sp>
        <p:sp>
          <p:nvSpPr>
            <p:cNvPr id="62" name="Rectangle 152"/>
            <p:cNvSpPr>
              <a:spLocks noChangeArrowheads="1"/>
            </p:cNvSpPr>
            <p:nvPr/>
          </p:nvSpPr>
          <p:spPr bwMode="auto">
            <a:xfrm>
              <a:off x="2607" y="2165"/>
              <a:ext cx="417"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a:solidFill>
                    <a:schemeClr val="tx1"/>
                  </a:solidFill>
                  <a:latin typeface="黑体" panose="02010609060101010101" pitchFamily="2" charset="-122"/>
                  <a:ea typeface="黑体" panose="02010609060101010101" pitchFamily="2" charset="-122"/>
                </a:rPr>
                <a:t>风险评估</a:t>
              </a:r>
              <a:endParaRPr lang="zh-CN" altLang="en-US" sz="1600">
                <a:solidFill>
                  <a:schemeClr val="tx1"/>
                </a:solidFill>
                <a:latin typeface="黑体" panose="02010609060101010101" pitchFamily="2" charset="-122"/>
                <a:ea typeface="黑体" panose="02010609060101010101" pitchFamily="2" charset="-122"/>
              </a:endParaRPr>
            </a:p>
          </p:txBody>
        </p:sp>
        <p:sp>
          <p:nvSpPr>
            <p:cNvPr id="63" name="Rectangle 153"/>
            <p:cNvSpPr>
              <a:spLocks noChangeArrowheads="1"/>
            </p:cNvSpPr>
            <p:nvPr/>
          </p:nvSpPr>
          <p:spPr bwMode="auto">
            <a:xfrm>
              <a:off x="2514" y="2367"/>
              <a:ext cx="529" cy="124"/>
            </a:xfrm>
            <a:prstGeom prst="rect">
              <a:avLst/>
            </a:prstGeom>
            <a:noFill/>
            <a:ln w="9525">
              <a:noFill/>
              <a:miter lim="800000"/>
            </a:ln>
          </p:spPr>
          <p:txBody>
            <a:bodyPr/>
            <a:lstStyle/>
            <a:p>
              <a:endParaRPr lang="zh-CN" altLang="en-US"/>
            </a:p>
          </p:txBody>
        </p:sp>
        <p:sp>
          <p:nvSpPr>
            <p:cNvPr id="64" name="Rectangle 154"/>
            <p:cNvSpPr>
              <a:spLocks noChangeArrowheads="1"/>
            </p:cNvSpPr>
            <p:nvPr/>
          </p:nvSpPr>
          <p:spPr bwMode="auto">
            <a:xfrm>
              <a:off x="2607" y="2391"/>
              <a:ext cx="416"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a:solidFill>
                    <a:schemeClr val="tx1"/>
                  </a:solidFill>
                  <a:latin typeface="黑体" panose="02010609060101010101" pitchFamily="2" charset="-122"/>
                  <a:ea typeface="黑体" panose="02010609060101010101" pitchFamily="2" charset="-122"/>
                </a:rPr>
                <a:t>控制环境</a:t>
              </a:r>
              <a:endParaRPr lang="zh-CN" altLang="en-US" sz="1600">
                <a:solidFill>
                  <a:schemeClr val="tx1"/>
                </a:solidFill>
                <a:latin typeface="黑体" panose="02010609060101010101" pitchFamily="2" charset="-122"/>
                <a:ea typeface="黑体" panose="02010609060101010101" pitchFamily="2" charset="-122"/>
              </a:endParaRPr>
            </a:p>
          </p:txBody>
        </p:sp>
        <p:sp>
          <p:nvSpPr>
            <p:cNvPr id="65" name="Rectangle 155"/>
            <p:cNvSpPr>
              <a:spLocks noChangeArrowheads="1"/>
            </p:cNvSpPr>
            <p:nvPr/>
          </p:nvSpPr>
          <p:spPr bwMode="auto">
            <a:xfrm rot="18900000">
              <a:off x="2525" y="1160"/>
              <a:ext cx="209"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a:solidFill>
                    <a:schemeClr val="tx1"/>
                  </a:solidFill>
                  <a:latin typeface="黑体" panose="02010609060101010101" pitchFamily="2" charset="-122"/>
                  <a:ea typeface="黑体" panose="02010609060101010101" pitchFamily="2" charset="-122"/>
                </a:rPr>
                <a:t>营运</a:t>
              </a:r>
              <a:endParaRPr lang="zh-CN" altLang="en-US" sz="1600">
                <a:solidFill>
                  <a:schemeClr val="tx1"/>
                </a:solidFill>
                <a:latin typeface="黑体" panose="02010609060101010101" pitchFamily="2" charset="-122"/>
                <a:ea typeface="黑体" panose="02010609060101010101" pitchFamily="2" charset="-122"/>
              </a:endParaRPr>
            </a:p>
          </p:txBody>
        </p:sp>
        <p:sp>
          <p:nvSpPr>
            <p:cNvPr id="66" name="Rectangle 156"/>
            <p:cNvSpPr>
              <a:spLocks noChangeArrowheads="1"/>
            </p:cNvSpPr>
            <p:nvPr/>
          </p:nvSpPr>
          <p:spPr bwMode="auto">
            <a:xfrm rot="18900000">
              <a:off x="3372" y="1137"/>
              <a:ext cx="312"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a:solidFill>
                    <a:schemeClr val="tx1"/>
                  </a:solidFill>
                  <a:latin typeface="黑体" panose="02010609060101010101" pitchFamily="2" charset="-122"/>
                  <a:ea typeface="黑体" panose="02010609060101010101" pitchFamily="2" charset="-122"/>
                </a:rPr>
                <a:t>合规性</a:t>
              </a:r>
              <a:endParaRPr lang="zh-CN" altLang="en-US" sz="1600">
                <a:solidFill>
                  <a:schemeClr val="tx1"/>
                </a:solidFill>
                <a:latin typeface="黑体" panose="02010609060101010101" pitchFamily="2" charset="-122"/>
                <a:ea typeface="黑体" panose="02010609060101010101" pitchFamily="2" charset="-122"/>
              </a:endParaRPr>
            </a:p>
          </p:txBody>
        </p:sp>
        <p:sp>
          <p:nvSpPr>
            <p:cNvPr id="67" name="Rectangle 157"/>
            <p:cNvSpPr>
              <a:spLocks noChangeArrowheads="1"/>
            </p:cNvSpPr>
            <p:nvPr/>
          </p:nvSpPr>
          <p:spPr bwMode="auto">
            <a:xfrm rot="21540000">
              <a:off x="3512" y="1761"/>
              <a:ext cx="104"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a:solidFill>
                    <a:schemeClr val="tx1"/>
                  </a:solidFill>
                  <a:latin typeface="黑体" panose="02010609060101010101" pitchFamily="2" charset="-122"/>
                  <a:ea typeface="黑体" panose="02010609060101010101" pitchFamily="2" charset="-122"/>
                </a:rPr>
                <a:t>业</a:t>
              </a:r>
              <a:endParaRPr lang="zh-CN" altLang="en-US" sz="1600">
                <a:solidFill>
                  <a:schemeClr val="tx1"/>
                </a:solidFill>
                <a:latin typeface="黑体" panose="02010609060101010101" pitchFamily="2" charset="-122"/>
                <a:ea typeface="黑体" panose="02010609060101010101" pitchFamily="2" charset="-122"/>
              </a:endParaRPr>
            </a:p>
          </p:txBody>
        </p:sp>
        <p:sp>
          <p:nvSpPr>
            <p:cNvPr id="68" name="Rectangle 158"/>
            <p:cNvSpPr>
              <a:spLocks noChangeArrowheads="1"/>
            </p:cNvSpPr>
            <p:nvPr/>
          </p:nvSpPr>
          <p:spPr bwMode="auto">
            <a:xfrm rot="21540000">
              <a:off x="3514" y="1867"/>
              <a:ext cx="104"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a:solidFill>
                    <a:schemeClr val="tx1"/>
                  </a:solidFill>
                  <a:latin typeface="黑体" panose="02010609060101010101" pitchFamily="2" charset="-122"/>
                  <a:ea typeface="黑体" panose="02010609060101010101" pitchFamily="2" charset="-122"/>
                </a:rPr>
                <a:t>务</a:t>
              </a:r>
              <a:endParaRPr lang="zh-CN" altLang="en-US" sz="1600">
                <a:solidFill>
                  <a:schemeClr val="tx1"/>
                </a:solidFill>
                <a:latin typeface="黑体" panose="02010609060101010101" pitchFamily="2" charset="-122"/>
                <a:ea typeface="黑体" panose="02010609060101010101" pitchFamily="2" charset="-122"/>
              </a:endParaRPr>
            </a:p>
          </p:txBody>
        </p:sp>
        <p:sp>
          <p:nvSpPr>
            <p:cNvPr id="69" name="Rectangle 159"/>
            <p:cNvSpPr>
              <a:spLocks noChangeArrowheads="1"/>
            </p:cNvSpPr>
            <p:nvPr/>
          </p:nvSpPr>
          <p:spPr bwMode="auto">
            <a:xfrm rot="21540000">
              <a:off x="3514" y="1972"/>
              <a:ext cx="105" cy="126"/>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a:solidFill>
                    <a:schemeClr val="tx1"/>
                  </a:solidFill>
                  <a:latin typeface="黑体" panose="02010609060101010101" pitchFamily="2" charset="-122"/>
                  <a:ea typeface="黑体" panose="02010609060101010101" pitchFamily="2" charset="-122"/>
                </a:rPr>
                <a:t>单</a:t>
              </a:r>
              <a:endParaRPr lang="zh-CN" altLang="en-US" sz="1600">
                <a:solidFill>
                  <a:schemeClr val="tx1"/>
                </a:solidFill>
                <a:latin typeface="黑体" panose="02010609060101010101" pitchFamily="2" charset="-122"/>
                <a:ea typeface="黑体" panose="02010609060101010101" pitchFamily="2" charset="-122"/>
              </a:endParaRPr>
            </a:p>
          </p:txBody>
        </p:sp>
        <p:sp>
          <p:nvSpPr>
            <p:cNvPr id="70" name="Rectangle 160"/>
            <p:cNvSpPr>
              <a:spLocks noChangeArrowheads="1"/>
            </p:cNvSpPr>
            <p:nvPr/>
          </p:nvSpPr>
          <p:spPr bwMode="auto">
            <a:xfrm rot="21540000">
              <a:off x="3514" y="2078"/>
              <a:ext cx="105" cy="126"/>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a:solidFill>
                    <a:schemeClr val="tx1"/>
                  </a:solidFill>
                  <a:latin typeface="黑体" panose="02010609060101010101" pitchFamily="2" charset="-122"/>
                  <a:ea typeface="黑体" panose="02010609060101010101" pitchFamily="2" charset="-122"/>
                </a:rPr>
                <a:t>位</a:t>
              </a:r>
              <a:endParaRPr lang="zh-CN" altLang="en-US" sz="1600">
                <a:solidFill>
                  <a:schemeClr val="tx1"/>
                </a:solidFill>
                <a:latin typeface="黑体" panose="02010609060101010101" pitchFamily="2" charset="-122"/>
                <a:ea typeface="黑体" panose="02010609060101010101" pitchFamily="2" charset="-122"/>
              </a:endParaRPr>
            </a:p>
          </p:txBody>
        </p:sp>
        <p:sp>
          <p:nvSpPr>
            <p:cNvPr id="71" name="Rectangle 161"/>
            <p:cNvSpPr>
              <a:spLocks noChangeArrowheads="1"/>
            </p:cNvSpPr>
            <p:nvPr/>
          </p:nvSpPr>
          <p:spPr bwMode="auto">
            <a:xfrm rot="21540000">
              <a:off x="3532" y="2164"/>
              <a:ext cx="52"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en-US" altLang="zh-CN" sz="1300">
                  <a:solidFill>
                    <a:schemeClr val="tx1"/>
                  </a:solidFill>
                  <a:latin typeface="黑体" panose="02010609060101010101" pitchFamily="2" charset="-122"/>
                  <a:ea typeface="黑体" panose="02010609060101010101" pitchFamily="2" charset="-122"/>
                </a:rPr>
                <a:t>A</a:t>
              </a:r>
              <a:endParaRPr lang="zh-CN" altLang="en-US" sz="1600">
                <a:solidFill>
                  <a:schemeClr val="tx1"/>
                </a:solidFill>
                <a:latin typeface="黑体" panose="02010609060101010101" pitchFamily="2" charset="-122"/>
                <a:ea typeface="黑体" panose="02010609060101010101" pitchFamily="2" charset="-122"/>
              </a:endParaRPr>
            </a:p>
          </p:txBody>
        </p:sp>
        <p:sp>
          <p:nvSpPr>
            <p:cNvPr id="72" name="Rectangle 162"/>
            <p:cNvSpPr>
              <a:spLocks noChangeArrowheads="1"/>
            </p:cNvSpPr>
            <p:nvPr/>
          </p:nvSpPr>
          <p:spPr bwMode="auto">
            <a:xfrm rot="21540000">
              <a:off x="3630" y="1660"/>
              <a:ext cx="105"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a:solidFill>
                    <a:schemeClr val="tx1"/>
                  </a:solidFill>
                  <a:latin typeface="黑体" panose="02010609060101010101" pitchFamily="2" charset="-122"/>
                  <a:ea typeface="黑体" panose="02010609060101010101" pitchFamily="2" charset="-122"/>
                </a:rPr>
                <a:t>业</a:t>
              </a:r>
              <a:endParaRPr lang="zh-CN" altLang="en-US" sz="1600">
                <a:solidFill>
                  <a:schemeClr val="tx1"/>
                </a:solidFill>
                <a:latin typeface="黑体" panose="02010609060101010101" pitchFamily="2" charset="-122"/>
                <a:ea typeface="黑体" panose="02010609060101010101" pitchFamily="2" charset="-122"/>
              </a:endParaRPr>
            </a:p>
          </p:txBody>
        </p:sp>
        <p:sp>
          <p:nvSpPr>
            <p:cNvPr id="73" name="Rectangle 163"/>
            <p:cNvSpPr>
              <a:spLocks noChangeArrowheads="1"/>
            </p:cNvSpPr>
            <p:nvPr/>
          </p:nvSpPr>
          <p:spPr bwMode="auto">
            <a:xfrm rot="21540000">
              <a:off x="3632" y="1765"/>
              <a:ext cx="104"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a:solidFill>
                    <a:schemeClr val="tx1"/>
                  </a:solidFill>
                  <a:latin typeface="黑体" panose="02010609060101010101" pitchFamily="2" charset="-122"/>
                  <a:ea typeface="黑体" panose="02010609060101010101" pitchFamily="2" charset="-122"/>
                </a:rPr>
                <a:t>务</a:t>
              </a:r>
              <a:endParaRPr lang="zh-CN" altLang="en-US" sz="1600">
                <a:solidFill>
                  <a:schemeClr val="tx1"/>
                </a:solidFill>
                <a:latin typeface="黑体" panose="02010609060101010101" pitchFamily="2" charset="-122"/>
                <a:ea typeface="黑体" panose="02010609060101010101" pitchFamily="2" charset="-122"/>
              </a:endParaRPr>
            </a:p>
          </p:txBody>
        </p:sp>
        <p:sp>
          <p:nvSpPr>
            <p:cNvPr id="74" name="Rectangle 164"/>
            <p:cNvSpPr>
              <a:spLocks noChangeArrowheads="1"/>
            </p:cNvSpPr>
            <p:nvPr/>
          </p:nvSpPr>
          <p:spPr bwMode="auto">
            <a:xfrm rot="21540000">
              <a:off x="3632" y="1872"/>
              <a:ext cx="104"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a:solidFill>
                    <a:schemeClr val="tx1"/>
                  </a:solidFill>
                  <a:latin typeface="黑体" panose="02010609060101010101" pitchFamily="2" charset="-122"/>
                  <a:ea typeface="黑体" panose="02010609060101010101" pitchFamily="2" charset="-122"/>
                </a:rPr>
                <a:t>单</a:t>
              </a:r>
              <a:endParaRPr lang="zh-CN" altLang="en-US" sz="1600">
                <a:solidFill>
                  <a:schemeClr val="tx1"/>
                </a:solidFill>
                <a:latin typeface="黑体" panose="02010609060101010101" pitchFamily="2" charset="-122"/>
                <a:ea typeface="黑体" panose="02010609060101010101" pitchFamily="2" charset="-122"/>
              </a:endParaRPr>
            </a:p>
          </p:txBody>
        </p:sp>
        <p:sp>
          <p:nvSpPr>
            <p:cNvPr id="75" name="Rectangle 165"/>
            <p:cNvSpPr>
              <a:spLocks noChangeArrowheads="1"/>
            </p:cNvSpPr>
            <p:nvPr/>
          </p:nvSpPr>
          <p:spPr bwMode="auto">
            <a:xfrm rot="21540000">
              <a:off x="3634" y="1977"/>
              <a:ext cx="104"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a:solidFill>
                    <a:schemeClr val="tx1"/>
                  </a:solidFill>
                  <a:latin typeface="黑体" panose="02010609060101010101" pitchFamily="2" charset="-122"/>
                  <a:ea typeface="黑体" panose="02010609060101010101" pitchFamily="2" charset="-122"/>
                </a:rPr>
                <a:t>位</a:t>
              </a:r>
              <a:endParaRPr lang="zh-CN" altLang="en-US" sz="1600">
                <a:solidFill>
                  <a:schemeClr val="tx1"/>
                </a:solidFill>
                <a:latin typeface="黑体" panose="02010609060101010101" pitchFamily="2" charset="-122"/>
                <a:ea typeface="黑体" panose="02010609060101010101" pitchFamily="2" charset="-122"/>
              </a:endParaRPr>
            </a:p>
          </p:txBody>
        </p:sp>
        <p:sp>
          <p:nvSpPr>
            <p:cNvPr id="76" name="Rectangle 166"/>
            <p:cNvSpPr>
              <a:spLocks noChangeArrowheads="1"/>
            </p:cNvSpPr>
            <p:nvPr/>
          </p:nvSpPr>
          <p:spPr bwMode="auto">
            <a:xfrm rot="21540000">
              <a:off x="3649" y="2063"/>
              <a:ext cx="52"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en-US" altLang="zh-CN" sz="1300">
                  <a:solidFill>
                    <a:schemeClr val="tx1"/>
                  </a:solidFill>
                  <a:latin typeface="黑体" panose="02010609060101010101" pitchFamily="2" charset="-122"/>
                  <a:ea typeface="黑体" panose="02010609060101010101" pitchFamily="2" charset="-122"/>
                </a:rPr>
                <a:t>B</a:t>
              </a:r>
              <a:endParaRPr lang="zh-CN" altLang="en-US" sz="1600">
                <a:solidFill>
                  <a:schemeClr val="tx1"/>
                </a:solidFill>
                <a:latin typeface="黑体" panose="02010609060101010101" pitchFamily="2" charset="-122"/>
                <a:ea typeface="黑体" panose="02010609060101010101" pitchFamily="2" charset="-122"/>
              </a:endParaRPr>
            </a:p>
          </p:txBody>
        </p:sp>
        <p:sp>
          <p:nvSpPr>
            <p:cNvPr id="77" name="Rectangle 167"/>
            <p:cNvSpPr>
              <a:spLocks noChangeArrowheads="1"/>
            </p:cNvSpPr>
            <p:nvPr/>
          </p:nvSpPr>
          <p:spPr bwMode="auto">
            <a:xfrm rot="21540000">
              <a:off x="3860" y="1453"/>
              <a:ext cx="104"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a:solidFill>
                    <a:schemeClr val="tx1"/>
                  </a:solidFill>
                  <a:latin typeface="黑体" panose="02010609060101010101" pitchFamily="2" charset="-122"/>
                  <a:ea typeface="黑体" panose="02010609060101010101" pitchFamily="2" charset="-122"/>
                </a:rPr>
                <a:t>活</a:t>
              </a:r>
              <a:endParaRPr lang="zh-CN" altLang="en-US" sz="1600">
                <a:solidFill>
                  <a:schemeClr val="tx1"/>
                </a:solidFill>
                <a:latin typeface="黑体" panose="02010609060101010101" pitchFamily="2" charset="-122"/>
                <a:ea typeface="黑体" panose="02010609060101010101" pitchFamily="2" charset="-122"/>
              </a:endParaRPr>
            </a:p>
          </p:txBody>
        </p:sp>
        <p:sp>
          <p:nvSpPr>
            <p:cNvPr id="78" name="Rectangle 168"/>
            <p:cNvSpPr>
              <a:spLocks noChangeArrowheads="1"/>
            </p:cNvSpPr>
            <p:nvPr/>
          </p:nvSpPr>
          <p:spPr bwMode="auto">
            <a:xfrm rot="21540000">
              <a:off x="3862" y="1559"/>
              <a:ext cx="105"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a:solidFill>
                    <a:schemeClr val="tx1"/>
                  </a:solidFill>
                  <a:latin typeface="黑体" panose="02010609060101010101" pitchFamily="2" charset="-122"/>
                  <a:ea typeface="黑体" panose="02010609060101010101" pitchFamily="2" charset="-122"/>
                </a:rPr>
                <a:t>动</a:t>
              </a:r>
              <a:endParaRPr lang="zh-CN" altLang="en-US" sz="1600">
                <a:solidFill>
                  <a:schemeClr val="tx1"/>
                </a:solidFill>
                <a:latin typeface="黑体" panose="02010609060101010101" pitchFamily="2" charset="-122"/>
                <a:ea typeface="黑体" panose="02010609060101010101" pitchFamily="2" charset="-122"/>
              </a:endParaRPr>
            </a:p>
          </p:txBody>
        </p:sp>
        <p:sp>
          <p:nvSpPr>
            <p:cNvPr id="79" name="Rectangle 169"/>
            <p:cNvSpPr>
              <a:spLocks noChangeArrowheads="1"/>
            </p:cNvSpPr>
            <p:nvPr/>
          </p:nvSpPr>
          <p:spPr bwMode="auto">
            <a:xfrm rot="21540000">
              <a:off x="3881" y="1644"/>
              <a:ext cx="52"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en-US" altLang="zh-CN" sz="1300">
                  <a:solidFill>
                    <a:schemeClr val="tx1"/>
                  </a:solidFill>
                  <a:latin typeface="黑体" panose="02010609060101010101" pitchFamily="2" charset="-122"/>
                  <a:ea typeface="黑体" panose="02010609060101010101" pitchFamily="2" charset="-122"/>
                </a:rPr>
                <a:t>2</a:t>
              </a:r>
              <a:endParaRPr lang="zh-CN" altLang="en-US" sz="1600">
                <a:solidFill>
                  <a:schemeClr val="tx1"/>
                </a:solidFill>
                <a:latin typeface="黑体" panose="02010609060101010101" pitchFamily="2" charset="-122"/>
                <a:ea typeface="黑体" panose="02010609060101010101" pitchFamily="2" charset="-122"/>
              </a:endParaRPr>
            </a:p>
          </p:txBody>
        </p:sp>
        <p:sp>
          <p:nvSpPr>
            <p:cNvPr id="80" name="Rectangle 170"/>
            <p:cNvSpPr>
              <a:spLocks noChangeArrowheads="1"/>
            </p:cNvSpPr>
            <p:nvPr/>
          </p:nvSpPr>
          <p:spPr bwMode="auto">
            <a:xfrm rot="21540000">
              <a:off x="3747" y="1562"/>
              <a:ext cx="104"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a:solidFill>
                    <a:schemeClr val="tx1"/>
                  </a:solidFill>
                  <a:latin typeface="黑体" panose="02010609060101010101" pitchFamily="2" charset="-122"/>
                  <a:ea typeface="黑体" panose="02010609060101010101" pitchFamily="2" charset="-122"/>
                </a:rPr>
                <a:t>活</a:t>
              </a:r>
              <a:endParaRPr lang="zh-CN" altLang="en-US" sz="1600">
                <a:solidFill>
                  <a:schemeClr val="tx1"/>
                </a:solidFill>
                <a:latin typeface="黑体" panose="02010609060101010101" pitchFamily="2" charset="-122"/>
                <a:ea typeface="黑体" panose="02010609060101010101" pitchFamily="2" charset="-122"/>
              </a:endParaRPr>
            </a:p>
          </p:txBody>
        </p:sp>
        <p:sp>
          <p:nvSpPr>
            <p:cNvPr id="81" name="Rectangle 171"/>
            <p:cNvSpPr>
              <a:spLocks noChangeArrowheads="1"/>
            </p:cNvSpPr>
            <p:nvPr/>
          </p:nvSpPr>
          <p:spPr bwMode="auto">
            <a:xfrm rot="21540000">
              <a:off x="3748" y="1667"/>
              <a:ext cx="105"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a:solidFill>
                    <a:schemeClr val="tx1"/>
                  </a:solidFill>
                  <a:latin typeface="黑体" panose="02010609060101010101" pitchFamily="2" charset="-122"/>
                  <a:ea typeface="黑体" panose="02010609060101010101" pitchFamily="2" charset="-122"/>
                </a:rPr>
                <a:t>动</a:t>
              </a:r>
              <a:endParaRPr lang="zh-CN" altLang="en-US" sz="1600">
                <a:solidFill>
                  <a:schemeClr val="tx1"/>
                </a:solidFill>
                <a:latin typeface="黑体" panose="02010609060101010101" pitchFamily="2" charset="-122"/>
                <a:ea typeface="黑体" panose="02010609060101010101" pitchFamily="2" charset="-122"/>
              </a:endParaRPr>
            </a:p>
          </p:txBody>
        </p:sp>
        <p:sp>
          <p:nvSpPr>
            <p:cNvPr id="82" name="Rectangle 172"/>
            <p:cNvSpPr>
              <a:spLocks noChangeArrowheads="1"/>
            </p:cNvSpPr>
            <p:nvPr/>
          </p:nvSpPr>
          <p:spPr bwMode="auto">
            <a:xfrm rot="21540000">
              <a:off x="3762" y="1754"/>
              <a:ext cx="52"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en-US" altLang="zh-CN" sz="1300">
                  <a:solidFill>
                    <a:schemeClr val="tx1"/>
                  </a:solidFill>
                  <a:latin typeface="黑体" panose="02010609060101010101" pitchFamily="2" charset="-122"/>
                  <a:ea typeface="黑体" panose="02010609060101010101" pitchFamily="2" charset="-122"/>
                </a:rPr>
                <a:t>1</a:t>
              </a:r>
              <a:endParaRPr lang="zh-CN" altLang="en-US" sz="1600">
                <a:solidFill>
                  <a:schemeClr val="tx1"/>
                </a:solidFill>
                <a:latin typeface="黑体" panose="02010609060101010101" pitchFamily="2" charset="-122"/>
                <a:ea typeface="黑体" panose="02010609060101010101" pitchFamily="2" charset="-122"/>
              </a:endParaRPr>
            </a:p>
          </p:txBody>
        </p:sp>
        <p:sp>
          <p:nvSpPr>
            <p:cNvPr id="83" name="Freeform 173"/>
            <p:cNvSpPr/>
            <p:nvPr/>
          </p:nvSpPr>
          <p:spPr bwMode="auto">
            <a:xfrm>
              <a:off x="3484" y="1860"/>
              <a:ext cx="465" cy="703"/>
            </a:xfrm>
            <a:custGeom>
              <a:avLst/>
              <a:gdLst/>
              <a:ahLst/>
              <a:cxnLst>
                <a:cxn ang="0">
                  <a:pos x="0" y="897"/>
                </a:cxn>
                <a:cxn ang="0">
                  <a:pos x="773" y="0"/>
                </a:cxn>
                <a:cxn ang="0">
                  <a:pos x="773" y="413"/>
                </a:cxn>
                <a:cxn ang="0">
                  <a:pos x="0" y="1330"/>
                </a:cxn>
                <a:cxn ang="0">
                  <a:pos x="0" y="897"/>
                </a:cxn>
              </a:cxnLst>
              <a:rect l="0" t="0" r="r" b="b"/>
              <a:pathLst>
                <a:path w="773" h="1330">
                  <a:moveTo>
                    <a:pt x="0" y="897"/>
                  </a:moveTo>
                  <a:lnTo>
                    <a:pt x="773" y="0"/>
                  </a:lnTo>
                  <a:lnTo>
                    <a:pt x="773" y="413"/>
                  </a:lnTo>
                  <a:lnTo>
                    <a:pt x="0" y="1330"/>
                  </a:lnTo>
                  <a:lnTo>
                    <a:pt x="0" y="897"/>
                  </a:lnTo>
                  <a:close/>
                </a:path>
              </a:pathLst>
            </a:custGeom>
            <a:solidFill>
              <a:srgbClr val="3D0275"/>
            </a:solidFill>
            <a:ln w="20638">
              <a:solidFill>
                <a:srgbClr val="8253A1"/>
              </a:solidFill>
              <a:prstDash val="solid"/>
              <a:round/>
            </a:ln>
          </p:spPr>
          <p:txBody>
            <a:bodyPr/>
            <a:lstStyle/>
            <a:p>
              <a:endParaRPr lang="zh-CN" altLang="en-US"/>
            </a:p>
          </p:txBody>
        </p:sp>
        <p:sp>
          <p:nvSpPr>
            <p:cNvPr id="84" name="Rectangle 174"/>
            <p:cNvSpPr>
              <a:spLocks noChangeArrowheads="1"/>
            </p:cNvSpPr>
            <p:nvPr/>
          </p:nvSpPr>
          <p:spPr bwMode="auto">
            <a:xfrm>
              <a:off x="2068" y="2332"/>
              <a:ext cx="1418" cy="233"/>
            </a:xfrm>
            <a:prstGeom prst="rect">
              <a:avLst/>
            </a:prstGeom>
            <a:solidFill>
              <a:srgbClr val="3D0275"/>
            </a:solidFill>
            <a:ln w="20638">
              <a:solidFill>
                <a:srgbClr val="8253A1"/>
              </a:solidFill>
              <a:miter lim="800000"/>
            </a:ln>
          </p:spPr>
          <p:txBody>
            <a:bodyPr/>
            <a:lstStyle/>
            <a:p>
              <a:endParaRPr lang="zh-CN" altLang="en-US"/>
            </a:p>
          </p:txBody>
        </p:sp>
        <p:sp>
          <p:nvSpPr>
            <p:cNvPr id="85" name="Freeform 175"/>
            <p:cNvSpPr/>
            <p:nvPr/>
          </p:nvSpPr>
          <p:spPr bwMode="auto">
            <a:xfrm>
              <a:off x="3011" y="2336"/>
              <a:ext cx="1" cy="228"/>
            </a:xfrm>
            <a:custGeom>
              <a:avLst/>
              <a:gdLst/>
              <a:ahLst/>
              <a:cxnLst>
                <a:cxn ang="0">
                  <a:pos x="0" y="0"/>
                </a:cxn>
                <a:cxn ang="0">
                  <a:pos x="0" y="431"/>
                </a:cxn>
                <a:cxn ang="0">
                  <a:pos x="0" y="0"/>
                </a:cxn>
              </a:cxnLst>
              <a:rect l="0" t="0" r="r" b="b"/>
              <a:pathLst>
                <a:path h="431">
                  <a:moveTo>
                    <a:pt x="0" y="0"/>
                  </a:moveTo>
                  <a:lnTo>
                    <a:pt x="0" y="431"/>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86" name="Freeform 176"/>
            <p:cNvSpPr/>
            <p:nvPr/>
          </p:nvSpPr>
          <p:spPr bwMode="auto">
            <a:xfrm>
              <a:off x="2539" y="2336"/>
              <a:ext cx="1" cy="232"/>
            </a:xfrm>
            <a:custGeom>
              <a:avLst/>
              <a:gdLst/>
              <a:ahLst/>
              <a:cxnLst>
                <a:cxn ang="0">
                  <a:pos x="0" y="0"/>
                </a:cxn>
                <a:cxn ang="0">
                  <a:pos x="0" y="439"/>
                </a:cxn>
                <a:cxn ang="0">
                  <a:pos x="0" y="0"/>
                </a:cxn>
              </a:cxnLst>
              <a:rect l="0" t="0" r="r" b="b"/>
              <a:pathLst>
                <a:path h="439">
                  <a:moveTo>
                    <a:pt x="0" y="0"/>
                  </a:moveTo>
                  <a:lnTo>
                    <a:pt x="0" y="439"/>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87" name="Freeform 177"/>
            <p:cNvSpPr/>
            <p:nvPr/>
          </p:nvSpPr>
          <p:spPr bwMode="auto">
            <a:xfrm>
              <a:off x="2071" y="2443"/>
              <a:ext cx="140" cy="123"/>
            </a:xfrm>
            <a:custGeom>
              <a:avLst/>
              <a:gdLst/>
              <a:ahLst/>
              <a:cxnLst>
                <a:cxn ang="0">
                  <a:pos x="0" y="236"/>
                </a:cxn>
                <a:cxn ang="0">
                  <a:pos x="234" y="0"/>
                </a:cxn>
                <a:cxn ang="0">
                  <a:pos x="0" y="236"/>
                </a:cxn>
              </a:cxnLst>
              <a:rect l="0" t="0" r="r" b="b"/>
              <a:pathLst>
                <a:path w="234" h="236">
                  <a:moveTo>
                    <a:pt x="0" y="236"/>
                  </a:moveTo>
                  <a:lnTo>
                    <a:pt x="234" y="0"/>
                  </a:lnTo>
                  <a:lnTo>
                    <a:pt x="0" y="236"/>
                  </a:lnTo>
                  <a:close/>
                </a:path>
              </a:pathLst>
            </a:custGeom>
            <a:solidFill>
              <a:srgbClr val="3D0275"/>
            </a:solidFill>
            <a:ln w="20638">
              <a:solidFill>
                <a:srgbClr val="8253A1"/>
              </a:solidFill>
              <a:prstDash val="solid"/>
              <a:round/>
            </a:ln>
          </p:spPr>
          <p:txBody>
            <a:bodyPr/>
            <a:lstStyle/>
            <a:p>
              <a:endParaRPr lang="zh-CN" altLang="en-US"/>
            </a:p>
          </p:txBody>
        </p:sp>
        <p:sp>
          <p:nvSpPr>
            <p:cNvPr id="88" name="Freeform 178"/>
            <p:cNvSpPr/>
            <p:nvPr/>
          </p:nvSpPr>
          <p:spPr bwMode="auto">
            <a:xfrm>
              <a:off x="2200" y="2334"/>
              <a:ext cx="17" cy="106"/>
            </a:xfrm>
            <a:custGeom>
              <a:avLst/>
              <a:gdLst/>
              <a:ahLst/>
              <a:cxnLst>
                <a:cxn ang="0">
                  <a:pos x="27" y="0"/>
                </a:cxn>
                <a:cxn ang="0">
                  <a:pos x="0" y="0"/>
                </a:cxn>
                <a:cxn ang="0">
                  <a:pos x="2" y="202"/>
                </a:cxn>
                <a:cxn ang="0">
                  <a:pos x="29" y="202"/>
                </a:cxn>
                <a:cxn ang="0">
                  <a:pos x="27" y="0"/>
                </a:cxn>
              </a:cxnLst>
              <a:rect l="0" t="0" r="r" b="b"/>
              <a:pathLst>
                <a:path w="29" h="202">
                  <a:moveTo>
                    <a:pt x="27" y="0"/>
                  </a:moveTo>
                  <a:lnTo>
                    <a:pt x="0" y="0"/>
                  </a:lnTo>
                  <a:lnTo>
                    <a:pt x="2" y="202"/>
                  </a:lnTo>
                  <a:lnTo>
                    <a:pt x="29" y="202"/>
                  </a:lnTo>
                  <a:lnTo>
                    <a:pt x="27" y="0"/>
                  </a:lnTo>
                  <a:close/>
                </a:path>
              </a:pathLst>
            </a:custGeom>
            <a:solidFill>
              <a:srgbClr val="8253A1"/>
            </a:solidFill>
            <a:ln w="9525">
              <a:noFill/>
              <a:round/>
            </a:ln>
          </p:spPr>
          <p:txBody>
            <a:bodyPr/>
            <a:lstStyle/>
            <a:p>
              <a:endParaRPr lang="zh-CN" altLang="en-US"/>
            </a:p>
          </p:txBody>
        </p:sp>
        <p:sp>
          <p:nvSpPr>
            <p:cNvPr id="89" name="Freeform 179"/>
            <p:cNvSpPr/>
            <p:nvPr/>
          </p:nvSpPr>
          <p:spPr bwMode="auto">
            <a:xfrm>
              <a:off x="2209" y="2432"/>
              <a:ext cx="335" cy="16"/>
            </a:xfrm>
            <a:custGeom>
              <a:avLst/>
              <a:gdLst/>
              <a:ahLst/>
              <a:cxnLst>
                <a:cxn ang="0">
                  <a:pos x="0" y="3"/>
                </a:cxn>
                <a:cxn ang="0">
                  <a:pos x="0" y="30"/>
                </a:cxn>
                <a:cxn ang="0">
                  <a:pos x="6" y="30"/>
                </a:cxn>
                <a:cxn ang="0">
                  <a:pos x="24" y="30"/>
                </a:cxn>
                <a:cxn ang="0">
                  <a:pos x="25" y="30"/>
                </a:cxn>
                <a:cxn ang="0">
                  <a:pos x="52" y="28"/>
                </a:cxn>
                <a:cxn ang="0">
                  <a:pos x="50" y="15"/>
                </a:cxn>
                <a:cxn ang="0">
                  <a:pos x="50" y="28"/>
                </a:cxn>
                <a:cxn ang="0">
                  <a:pos x="86" y="28"/>
                </a:cxn>
                <a:cxn ang="0">
                  <a:pos x="128" y="28"/>
                </a:cxn>
                <a:cxn ang="0">
                  <a:pos x="175" y="28"/>
                </a:cxn>
                <a:cxn ang="0">
                  <a:pos x="226" y="28"/>
                </a:cxn>
                <a:cxn ang="0">
                  <a:pos x="278" y="28"/>
                </a:cxn>
                <a:cxn ang="0">
                  <a:pos x="329" y="27"/>
                </a:cxn>
                <a:cxn ang="0">
                  <a:pos x="380" y="27"/>
                </a:cxn>
                <a:cxn ang="0">
                  <a:pos x="426" y="27"/>
                </a:cxn>
                <a:cxn ang="0">
                  <a:pos x="468" y="27"/>
                </a:cxn>
                <a:cxn ang="0">
                  <a:pos x="468" y="13"/>
                </a:cxn>
                <a:cxn ang="0">
                  <a:pos x="468" y="27"/>
                </a:cxn>
                <a:cxn ang="0">
                  <a:pos x="504" y="28"/>
                </a:cxn>
                <a:cxn ang="0">
                  <a:pos x="504" y="28"/>
                </a:cxn>
                <a:cxn ang="0">
                  <a:pos x="531" y="28"/>
                </a:cxn>
                <a:cxn ang="0">
                  <a:pos x="549" y="28"/>
                </a:cxn>
                <a:cxn ang="0">
                  <a:pos x="549" y="15"/>
                </a:cxn>
                <a:cxn ang="0">
                  <a:pos x="546" y="28"/>
                </a:cxn>
                <a:cxn ang="0">
                  <a:pos x="552" y="30"/>
                </a:cxn>
                <a:cxn ang="0">
                  <a:pos x="558" y="4"/>
                </a:cxn>
                <a:cxn ang="0">
                  <a:pos x="552" y="3"/>
                </a:cxn>
                <a:cxn ang="0">
                  <a:pos x="549" y="1"/>
                </a:cxn>
                <a:cxn ang="0">
                  <a:pos x="531" y="1"/>
                </a:cxn>
                <a:cxn ang="0">
                  <a:pos x="504" y="1"/>
                </a:cxn>
                <a:cxn ang="0">
                  <a:pos x="504" y="15"/>
                </a:cxn>
                <a:cxn ang="0">
                  <a:pos x="506" y="1"/>
                </a:cxn>
                <a:cxn ang="0">
                  <a:pos x="470" y="0"/>
                </a:cxn>
                <a:cxn ang="0">
                  <a:pos x="468" y="0"/>
                </a:cxn>
                <a:cxn ang="0">
                  <a:pos x="426" y="0"/>
                </a:cxn>
                <a:cxn ang="0">
                  <a:pos x="380" y="0"/>
                </a:cxn>
                <a:cxn ang="0">
                  <a:pos x="329" y="0"/>
                </a:cxn>
                <a:cxn ang="0">
                  <a:pos x="278" y="1"/>
                </a:cxn>
                <a:cxn ang="0">
                  <a:pos x="226" y="1"/>
                </a:cxn>
                <a:cxn ang="0">
                  <a:pos x="175" y="1"/>
                </a:cxn>
                <a:cxn ang="0">
                  <a:pos x="128" y="1"/>
                </a:cxn>
                <a:cxn ang="0">
                  <a:pos x="86" y="1"/>
                </a:cxn>
                <a:cxn ang="0">
                  <a:pos x="50" y="1"/>
                </a:cxn>
                <a:cxn ang="0">
                  <a:pos x="50" y="1"/>
                </a:cxn>
                <a:cxn ang="0">
                  <a:pos x="24" y="3"/>
                </a:cxn>
                <a:cxn ang="0">
                  <a:pos x="24" y="16"/>
                </a:cxn>
                <a:cxn ang="0">
                  <a:pos x="24" y="3"/>
                </a:cxn>
                <a:cxn ang="0">
                  <a:pos x="6" y="3"/>
                </a:cxn>
                <a:cxn ang="0">
                  <a:pos x="0" y="3"/>
                </a:cxn>
              </a:cxnLst>
              <a:rect l="0" t="0" r="r" b="b"/>
              <a:pathLst>
                <a:path w="558" h="30">
                  <a:moveTo>
                    <a:pt x="0" y="3"/>
                  </a:moveTo>
                  <a:lnTo>
                    <a:pt x="0" y="30"/>
                  </a:lnTo>
                  <a:lnTo>
                    <a:pt x="6" y="30"/>
                  </a:lnTo>
                  <a:lnTo>
                    <a:pt x="24" y="30"/>
                  </a:lnTo>
                  <a:lnTo>
                    <a:pt x="25" y="30"/>
                  </a:lnTo>
                  <a:lnTo>
                    <a:pt x="52" y="28"/>
                  </a:lnTo>
                  <a:lnTo>
                    <a:pt x="50" y="15"/>
                  </a:lnTo>
                  <a:lnTo>
                    <a:pt x="50" y="28"/>
                  </a:lnTo>
                  <a:lnTo>
                    <a:pt x="86" y="28"/>
                  </a:lnTo>
                  <a:lnTo>
                    <a:pt x="128" y="28"/>
                  </a:lnTo>
                  <a:lnTo>
                    <a:pt x="175" y="28"/>
                  </a:lnTo>
                  <a:lnTo>
                    <a:pt x="226" y="28"/>
                  </a:lnTo>
                  <a:lnTo>
                    <a:pt x="278" y="28"/>
                  </a:lnTo>
                  <a:lnTo>
                    <a:pt x="329" y="27"/>
                  </a:lnTo>
                  <a:lnTo>
                    <a:pt x="380" y="27"/>
                  </a:lnTo>
                  <a:lnTo>
                    <a:pt x="426" y="27"/>
                  </a:lnTo>
                  <a:lnTo>
                    <a:pt x="468" y="27"/>
                  </a:lnTo>
                  <a:lnTo>
                    <a:pt x="468" y="13"/>
                  </a:lnTo>
                  <a:lnTo>
                    <a:pt x="468" y="27"/>
                  </a:lnTo>
                  <a:lnTo>
                    <a:pt x="504" y="28"/>
                  </a:lnTo>
                  <a:lnTo>
                    <a:pt x="504" y="28"/>
                  </a:lnTo>
                  <a:lnTo>
                    <a:pt x="531" y="28"/>
                  </a:lnTo>
                  <a:lnTo>
                    <a:pt x="549" y="28"/>
                  </a:lnTo>
                  <a:lnTo>
                    <a:pt x="549" y="15"/>
                  </a:lnTo>
                  <a:lnTo>
                    <a:pt x="546" y="28"/>
                  </a:lnTo>
                  <a:lnTo>
                    <a:pt x="552" y="30"/>
                  </a:lnTo>
                  <a:lnTo>
                    <a:pt x="558" y="4"/>
                  </a:lnTo>
                  <a:lnTo>
                    <a:pt x="552" y="3"/>
                  </a:lnTo>
                  <a:lnTo>
                    <a:pt x="549" y="1"/>
                  </a:lnTo>
                  <a:lnTo>
                    <a:pt x="531" y="1"/>
                  </a:lnTo>
                  <a:lnTo>
                    <a:pt x="504" y="1"/>
                  </a:lnTo>
                  <a:lnTo>
                    <a:pt x="504" y="15"/>
                  </a:lnTo>
                  <a:lnTo>
                    <a:pt x="506" y="1"/>
                  </a:lnTo>
                  <a:lnTo>
                    <a:pt x="470" y="0"/>
                  </a:lnTo>
                  <a:lnTo>
                    <a:pt x="468" y="0"/>
                  </a:lnTo>
                  <a:lnTo>
                    <a:pt x="426" y="0"/>
                  </a:lnTo>
                  <a:lnTo>
                    <a:pt x="380" y="0"/>
                  </a:lnTo>
                  <a:lnTo>
                    <a:pt x="329" y="0"/>
                  </a:lnTo>
                  <a:lnTo>
                    <a:pt x="278" y="1"/>
                  </a:lnTo>
                  <a:lnTo>
                    <a:pt x="226" y="1"/>
                  </a:lnTo>
                  <a:lnTo>
                    <a:pt x="175" y="1"/>
                  </a:lnTo>
                  <a:lnTo>
                    <a:pt x="128" y="1"/>
                  </a:lnTo>
                  <a:lnTo>
                    <a:pt x="86" y="1"/>
                  </a:lnTo>
                  <a:lnTo>
                    <a:pt x="50" y="1"/>
                  </a:lnTo>
                  <a:lnTo>
                    <a:pt x="50" y="1"/>
                  </a:lnTo>
                  <a:lnTo>
                    <a:pt x="24" y="3"/>
                  </a:lnTo>
                  <a:lnTo>
                    <a:pt x="24" y="16"/>
                  </a:lnTo>
                  <a:lnTo>
                    <a:pt x="24" y="3"/>
                  </a:lnTo>
                  <a:lnTo>
                    <a:pt x="6" y="3"/>
                  </a:lnTo>
                  <a:lnTo>
                    <a:pt x="0" y="3"/>
                  </a:lnTo>
                  <a:close/>
                </a:path>
              </a:pathLst>
            </a:custGeom>
            <a:solidFill>
              <a:srgbClr val="8253A1"/>
            </a:solidFill>
            <a:ln w="9525">
              <a:noFill/>
              <a:round/>
            </a:ln>
          </p:spPr>
          <p:txBody>
            <a:bodyPr/>
            <a:lstStyle/>
            <a:p>
              <a:endParaRPr lang="zh-CN" altLang="en-US"/>
            </a:p>
          </p:txBody>
        </p:sp>
        <p:sp>
          <p:nvSpPr>
            <p:cNvPr id="90" name="Freeform 180"/>
            <p:cNvSpPr/>
            <p:nvPr/>
          </p:nvSpPr>
          <p:spPr bwMode="auto">
            <a:xfrm>
              <a:off x="2209" y="2433"/>
              <a:ext cx="1" cy="15"/>
            </a:xfrm>
            <a:custGeom>
              <a:avLst/>
              <a:gdLst/>
              <a:ahLst/>
              <a:cxnLst>
                <a:cxn ang="0">
                  <a:pos x="0" y="29"/>
                </a:cxn>
                <a:cxn ang="0">
                  <a:pos x="0" y="0"/>
                </a:cxn>
                <a:cxn ang="0">
                  <a:pos x="0" y="29"/>
                </a:cxn>
              </a:cxnLst>
              <a:rect l="0" t="0" r="r" b="b"/>
              <a:pathLst>
                <a:path h="29">
                  <a:moveTo>
                    <a:pt x="0" y="29"/>
                  </a:moveTo>
                  <a:lnTo>
                    <a:pt x="0" y="0"/>
                  </a:lnTo>
                  <a:lnTo>
                    <a:pt x="0" y="29"/>
                  </a:lnTo>
                  <a:close/>
                </a:path>
              </a:pathLst>
            </a:custGeom>
            <a:solidFill>
              <a:srgbClr val="8253A1"/>
            </a:solidFill>
            <a:ln w="1588">
              <a:solidFill>
                <a:srgbClr val="8253A1"/>
              </a:solidFill>
              <a:prstDash val="solid"/>
              <a:round/>
            </a:ln>
          </p:spPr>
          <p:txBody>
            <a:bodyPr/>
            <a:lstStyle/>
            <a:p>
              <a:endParaRPr lang="zh-CN" altLang="en-US"/>
            </a:p>
          </p:txBody>
        </p:sp>
        <p:sp>
          <p:nvSpPr>
            <p:cNvPr id="91" name="Freeform 181"/>
            <p:cNvSpPr/>
            <p:nvPr/>
          </p:nvSpPr>
          <p:spPr bwMode="auto">
            <a:xfrm>
              <a:off x="2534" y="2440"/>
              <a:ext cx="16" cy="1"/>
            </a:xfrm>
            <a:custGeom>
              <a:avLst/>
              <a:gdLst/>
              <a:ahLst/>
              <a:cxnLst>
                <a:cxn ang="0">
                  <a:pos x="27" y="0"/>
                </a:cxn>
                <a:cxn ang="0">
                  <a:pos x="0" y="0"/>
                </a:cxn>
                <a:cxn ang="0">
                  <a:pos x="27" y="0"/>
                </a:cxn>
              </a:cxnLst>
              <a:rect l="0" t="0" r="r" b="b"/>
              <a:pathLst>
                <a:path w="27">
                  <a:moveTo>
                    <a:pt x="27" y="0"/>
                  </a:moveTo>
                  <a:lnTo>
                    <a:pt x="0" y="0"/>
                  </a:lnTo>
                  <a:lnTo>
                    <a:pt x="27" y="0"/>
                  </a:lnTo>
                  <a:close/>
                </a:path>
              </a:pathLst>
            </a:custGeom>
            <a:solidFill>
              <a:srgbClr val="8253A1"/>
            </a:solidFill>
            <a:ln w="1588">
              <a:solidFill>
                <a:srgbClr val="8253A1"/>
              </a:solidFill>
              <a:prstDash val="solid"/>
              <a:round/>
            </a:ln>
          </p:spPr>
          <p:txBody>
            <a:bodyPr/>
            <a:lstStyle/>
            <a:p>
              <a:endParaRPr lang="zh-CN" altLang="en-US"/>
            </a:p>
          </p:txBody>
        </p:sp>
        <p:sp>
          <p:nvSpPr>
            <p:cNvPr id="92" name="Freeform 182"/>
            <p:cNvSpPr/>
            <p:nvPr/>
          </p:nvSpPr>
          <p:spPr bwMode="auto">
            <a:xfrm>
              <a:off x="2534" y="2439"/>
              <a:ext cx="141" cy="124"/>
            </a:xfrm>
            <a:custGeom>
              <a:avLst/>
              <a:gdLst/>
              <a:ahLst/>
              <a:cxnLst>
                <a:cxn ang="0">
                  <a:pos x="0" y="236"/>
                </a:cxn>
                <a:cxn ang="0">
                  <a:pos x="235" y="0"/>
                </a:cxn>
                <a:cxn ang="0">
                  <a:pos x="0" y="236"/>
                </a:cxn>
              </a:cxnLst>
              <a:rect l="0" t="0" r="r" b="b"/>
              <a:pathLst>
                <a:path w="235" h="236">
                  <a:moveTo>
                    <a:pt x="0" y="236"/>
                  </a:moveTo>
                  <a:lnTo>
                    <a:pt x="235" y="0"/>
                  </a:lnTo>
                  <a:lnTo>
                    <a:pt x="0" y="236"/>
                  </a:lnTo>
                  <a:close/>
                </a:path>
              </a:pathLst>
            </a:custGeom>
            <a:solidFill>
              <a:srgbClr val="3D0275"/>
            </a:solidFill>
            <a:ln w="20638">
              <a:solidFill>
                <a:srgbClr val="8253A1"/>
              </a:solidFill>
              <a:prstDash val="solid"/>
              <a:round/>
            </a:ln>
          </p:spPr>
          <p:txBody>
            <a:bodyPr/>
            <a:lstStyle/>
            <a:p>
              <a:endParaRPr lang="zh-CN" altLang="en-US"/>
            </a:p>
          </p:txBody>
        </p:sp>
        <p:sp>
          <p:nvSpPr>
            <p:cNvPr id="93" name="Freeform 183"/>
            <p:cNvSpPr/>
            <p:nvPr/>
          </p:nvSpPr>
          <p:spPr bwMode="auto">
            <a:xfrm>
              <a:off x="2664" y="2331"/>
              <a:ext cx="18" cy="106"/>
            </a:xfrm>
            <a:custGeom>
              <a:avLst/>
              <a:gdLst/>
              <a:ahLst/>
              <a:cxnLst>
                <a:cxn ang="0">
                  <a:pos x="27" y="0"/>
                </a:cxn>
                <a:cxn ang="0">
                  <a:pos x="0" y="0"/>
                </a:cxn>
                <a:cxn ang="0">
                  <a:pos x="1" y="202"/>
                </a:cxn>
                <a:cxn ang="0">
                  <a:pos x="28" y="202"/>
                </a:cxn>
                <a:cxn ang="0">
                  <a:pos x="27" y="0"/>
                </a:cxn>
              </a:cxnLst>
              <a:rect l="0" t="0" r="r" b="b"/>
              <a:pathLst>
                <a:path w="28" h="202">
                  <a:moveTo>
                    <a:pt x="27" y="0"/>
                  </a:moveTo>
                  <a:lnTo>
                    <a:pt x="0" y="0"/>
                  </a:lnTo>
                  <a:lnTo>
                    <a:pt x="1" y="202"/>
                  </a:lnTo>
                  <a:lnTo>
                    <a:pt x="28" y="202"/>
                  </a:lnTo>
                  <a:lnTo>
                    <a:pt x="27" y="0"/>
                  </a:lnTo>
                  <a:close/>
                </a:path>
              </a:pathLst>
            </a:custGeom>
            <a:solidFill>
              <a:srgbClr val="8253A1"/>
            </a:solidFill>
            <a:ln w="9525">
              <a:noFill/>
              <a:round/>
            </a:ln>
          </p:spPr>
          <p:txBody>
            <a:bodyPr/>
            <a:lstStyle/>
            <a:p>
              <a:endParaRPr lang="zh-CN" altLang="en-US"/>
            </a:p>
          </p:txBody>
        </p:sp>
        <p:sp>
          <p:nvSpPr>
            <p:cNvPr id="94" name="Freeform 184"/>
            <p:cNvSpPr/>
            <p:nvPr/>
          </p:nvSpPr>
          <p:spPr bwMode="auto">
            <a:xfrm>
              <a:off x="2671" y="2429"/>
              <a:ext cx="336" cy="16"/>
            </a:xfrm>
            <a:custGeom>
              <a:avLst/>
              <a:gdLst/>
              <a:ahLst/>
              <a:cxnLst>
                <a:cxn ang="0">
                  <a:pos x="0" y="4"/>
                </a:cxn>
                <a:cxn ang="0">
                  <a:pos x="6" y="30"/>
                </a:cxn>
                <a:cxn ang="0">
                  <a:pos x="12" y="28"/>
                </a:cxn>
                <a:cxn ang="0">
                  <a:pos x="9" y="15"/>
                </a:cxn>
                <a:cxn ang="0">
                  <a:pos x="9" y="28"/>
                </a:cxn>
                <a:cxn ang="0">
                  <a:pos x="26" y="28"/>
                </a:cxn>
                <a:cxn ang="0">
                  <a:pos x="54" y="28"/>
                </a:cxn>
                <a:cxn ang="0">
                  <a:pos x="90" y="28"/>
                </a:cxn>
                <a:cxn ang="0">
                  <a:pos x="132" y="28"/>
                </a:cxn>
                <a:cxn ang="0">
                  <a:pos x="178" y="28"/>
                </a:cxn>
                <a:cxn ang="0">
                  <a:pos x="229" y="28"/>
                </a:cxn>
                <a:cxn ang="0">
                  <a:pos x="280" y="27"/>
                </a:cxn>
                <a:cxn ang="0">
                  <a:pos x="333" y="27"/>
                </a:cxn>
                <a:cxn ang="0">
                  <a:pos x="382" y="27"/>
                </a:cxn>
                <a:cxn ang="0">
                  <a:pos x="430" y="27"/>
                </a:cxn>
                <a:cxn ang="0">
                  <a:pos x="472" y="27"/>
                </a:cxn>
                <a:cxn ang="0">
                  <a:pos x="508" y="27"/>
                </a:cxn>
                <a:cxn ang="0">
                  <a:pos x="508" y="13"/>
                </a:cxn>
                <a:cxn ang="0">
                  <a:pos x="508" y="27"/>
                </a:cxn>
                <a:cxn ang="0">
                  <a:pos x="535" y="28"/>
                </a:cxn>
                <a:cxn ang="0">
                  <a:pos x="535" y="28"/>
                </a:cxn>
                <a:cxn ang="0">
                  <a:pos x="553" y="28"/>
                </a:cxn>
                <a:cxn ang="0">
                  <a:pos x="553" y="15"/>
                </a:cxn>
                <a:cxn ang="0">
                  <a:pos x="550" y="28"/>
                </a:cxn>
                <a:cxn ang="0">
                  <a:pos x="556" y="30"/>
                </a:cxn>
                <a:cxn ang="0">
                  <a:pos x="562" y="4"/>
                </a:cxn>
                <a:cxn ang="0">
                  <a:pos x="556" y="3"/>
                </a:cxn>
                <a:cxn ang="0">
                  <a:pos x="553" y="1"/>
                </a:cxn>
                <a:cxn ang="0">
                  <a:pos x="535" y="1"/>
                </a:cxn>
                <a:cxn ang="0">
                  <a:pos x="535" y="15"/>
                </a:cxn>
                <a:cxn ang="0">
                  <a:pos x="536" y="1"/>
                </a:cxn>
                <a:cxn ang="0">
                  <a:pos x="509" y="0"/>
                </a:cxn>
                <a:cxn ang="0">
                  <a:pos x="508" y="0"/>
                </a:cxn>
                <a:cxn ang="0">
                  <a:pos x="472" y="0"/>
                </a:cxn>
                <a:cxn ang="0">
                  <a:pos x="430" y="0"/>
                </a:cxn>
                <a:cxn ang="0">
                  <a:pos x="382" y="0"/>
                </a:cxn>
                <a:cxn ang="0">
                  <a:pos x="333" y="0"/>
                </a:cxn>
                <a:cxn ang="0">
                  <a:pos x="280" y="0"/>
                </a:cxn>
                <a:cxn ang="0">
                  <a:pos x="229" y="1"/>
                </a:cxn>
                <a:cxn ang="0">
                  <a:pos x="178" y="1"/>
                </a:cxn>
                <a:cxn ang="0">
                  <a:pos x="132" y="1"/>
                </a:cxn>
                <a:cxn ang="0">
                  <a:pos x="90" y="1"/>
                </a:cxn>
                <a:cxn ang="0">
                  <a:pos x="54" y="1"/>
                </a:cxn>
                <a:cxn ang="0">
                  <a:pos x="26" y="1"/>
                </a:cxn>
                <a:cxn ang="0">
                  <a:pos x="9" y="1"/>
                </a:cxn>
                <a:cxn ang="0">
                  <a:pos x="9" y="1"/>
                </a:cxn>
                <a:cxn ang="0">
                  <a:pos x="6" y="3"/>
                </a:cxn>
                <a:cxn ang="0">
                  <a:pos x="0" y="4"/>
                </a:cxn>
              </a:cxnLst>
              <a:rect l="0" t="0" r="r" b="b"/>
              <a:pathLst>
                <a:path w="562" h="30">
                  <a:moveTo>
                    <a:pt x="0" y="4"/>
                  </a:moveTo>
                  <a:lnTo>
                    <a:pt x="6" y="30"/>
                  </a:lnTo>
                  <a:lnTo>
                    <a:pt x="12" y="28"/>
                  </a:lnTo>
                  <a:lnTo>
                    <a:pt x="9" y="15"/>
                  </a:lnTo>
                  <a:lnTo>
                    <a:pt x="9" y="28"/>
                  </a:lnTo>
                  <a:lnTo>
                    <a:pt x="26" y="28"/>
                  </a:lnTo>
                  <a:lnTo>
                    <a:pt x="54" y="28"/>
                  </a:lnTo>
                  <a:lnTo>
                    <a:pt x="90" y="28"/>
                  </a:lnTo>
                  <a:lnTo>
                    <a:pt x="132" y="28"/>
                  </a:lnTo>
                  <a:lnTo>
                    <a:pt x="178" y="28"/>
                  </a:lnTo>
                  <a:lnTo>
                    <a:pt x="229" y="28"/>
                  </a:lnTo>
                  <a:lnTo>
                    <a:pt x="280" y="27"/>
                  </a:lnTo>
                  <a:lnTo>
                    <a:pt x="333" y="27"/>
                  </a:lnTo>
                  <a:lnTo>
                    <a:pt x="382" y="27"/>
                  </a:lnTo>
                  <a:lnTo>
                    <a:pt x="430" y="27"/>
                  </a:lnTo>
                  <a:lnTo>
                    <a:pt x="472" y="27"/>
                  </a:lnTo>
                  <a:lnTo>
                    <a:pt x="508" y="27"/>
                  </a:lnTo>
                  <a:lnTo>
                    <a:pt x="508" y="13"/>
                  </a:lnTo>
                  <a:lnTo>
                    <a:pt x="508" y="27"/>
                  </a:lnTo>
                  <a:lnTo>
                    <a:pt x="535" y="28"/>
                  </a:lnTo>
                  <a:lnTo>
                    <a:pt x="535" y="28"/>
                  </a:lnTo>
                  <a:lnTo>
                    <a:pt x="553" y="28"/>
                  </a:lnTo>
                  <a:lnTo>
                    <a:pt x="553" y="15"/>
                  </a:lnTo>
                  <a:lnTo>
                    <a:pt x="550" y="28"/>
                  </a:lnTo>
                  <a:lnTo>
                    <a:pt x="556" y="30"/>
                  </a:lnTo>
                  <a:lnTo>
                    <a:pt x="562" y="4"/>
                  </a:lnTo>
                  <a:lnTo>
                    <a:pt x="556" y="3"/>
                  </a:lnTo>
                  <a:lnTo>
                    <a:pt x="553" y="1"/>
                  </a:lnTo>
                  <a:lnTo>
                    <a:pt x="535" y="1"/>
                  </a:lnTo>
                  <a:lnTo>
                    <a:pt x="535" y="15"/>
                  </a:lnTo>
                  <a:lnTo>
                    <a:pt x="536" y="1"/>
                  </a:lnTo>
                  <a:lnTo>
                    <a:pt x="509" y="0"/>
                  </a:lnTo>
                  <a:lnTo>
                    <a:pt x="508" y="0"/>
                  </a:lnTo>
                  <a:lnTo>
                    <a:pt x="472" y="0"/>
                  </a:lnTo>
                  <a:lnTo>
                    <a:pt x="430" y="0"/>
                  </a:lnTo>
                  <a:lnTo>
                    <a:pt x="382" y="0"/>
                  </a:lnTo>
                  <a:lnTo>
                    <a:pt x="333" y="0"/>
                  </a:lnTo>
                  <a:lnTo>
                    <a:pt x="280" y="0"/>
                  </a:lnTo>
                  <a:lnTo>
                    <a:pt x="229" y="1"/>
                  </a:lnTo>
                  <a:lnTo>
                    <a:pt x="178" y="1"/>
                  </a:lnTo>
                  <a:lnTo>
                    <a:pt x="132" y="1"/>
                  </a:lnTo>
                  <a:lnTo>
                    <a:pt x="90" y="1"/>
                  </a:lnTo>
                  <a:lnTo>
                    <a:pt x="54" y="1"/>
                  </a:lnTo>
                  <a:lnTo>
                    <a:pt x="26" y="1"/>
                  </a:lnTo>
                  <a:lnTo>
                    <a:pt x="9" y="1"/>
                  </a:lnTo>
                  <a:lnTo>
                    <a:pt x="9" y="1"/>
                  </a:lnTo>
                  <a:lnTo>
                    <a:pt x="6" y="3"/>
                  </a:lnTo>
                  <a:lnTo>
                    <a:pt x="0" y="4"/>
                  </a:lnTo>
                  <a:close/>
                </a:path>
              </a:pathLst>
            </a:custGeom>
            <a:solidFill>
              <a:srgbClr val="8253A1"/>
            </a:solidFill>
            <a:ln w="9525">
              <a:noFill/>
              <a:round/>
            </a:ln>
          </p:spPr>
          <p:txBody>
            <a:bodyPr/>
            <a:lstStyle/>
            <a:p>
              <a:endParaRPr lang="zh-CN" altLang="en-US"/>
            </a:p>
          </p:txBody>
        </p:sp>
        <p:sp>
          <p:nvSpPr>
            <p:cNvPr id="95" name="Freeform 185"/>
            <p:cNvSpPr/>
            <p:nvPr/>
          </p:nvSpPr>
          <p:spPr bwMode="auto">
            <a:xfrm>
              <a:off x="2672" y="2430"/>
              <a:ext cx="2" cy="15"/>
            </a:xfrm>
            <a:custGeom>
              <a:avLst/>
              <a:gdLst/>
              <a:ahLst/>
              <a:cxnLst>
                <a:cxn ang="0">
                  <a:pos x="0" y="29"/>
                </a:cxn>
                <a:cxn ang="0">
                  <a:pos x="0" y="0"/>
                </a:cxn>
                <a:cxn ang="0">
                  <a:pos x="0" y="29"/>
                </a:cxn>
              </a:cxnLst>
              <a:rect l="0" t="0" r="r" b="b"/>
              <a:pathLst>
                <a:path h="29">
                  <a:moveTo>
                    <a:pt x="0" y="29"/>
                  </a:moveTo>
                  <a:lnTo>
                    <a:pt x="0" y="0"/>
                  </a:lnTo>
                  <a:lnTo>
                    <a:pt x="0" y="29"/>
                  </a:lnTo>
                  <a:close/>
                </a:path>
              </a:pathLst>
            </a:custGeom>
            <a:solidFill>
              <a:srgbClr val="8253A1"/>
            </a:solidFill>
            <a:ln w="1588">
              <a:solidFill>
                <a:srgbClr val="8253A1"/>
              </a:solidFill>
              <a:prstDash val="solid"/>
              <a:round/>
            </a:ln>
          </p:spPr>
          <p:txBody>
            <a:bodyPr/>
            <a:lstStyle/>
            <a:p>
              <a:endParaRPr lang="zh-CN" altLang="en-US"/>
            </a:p>
          </p:txBody>
        </p:sp>
        <p:sp>
          <p:nvSpPr>
            <p:cNvPr id="96" name="Freeform 186"/>
            <p:cNvSpPr/>
            <p:nvPr/>
          </p:nvSpPr>
          <p:spPr bwMode="auto">
            <a:xfrm>
              <a:off x="2998" y="2437"/>
              <a:ext cx="16" cy="1"/>
            </a:xfrm>
            <a:custGeom>
              <a:avLst/>
              <a:gdLst/>
              <a:ahLst/>
              <a:cxnLst>
                <a:cxn ang="0">
                  <a:pos x="27" y="0"/>
                </a:cxn>
                <a:cxn ang="0">
                  <a:pos x="0" y="0"/>
                </a:cxn>
                <a:cxn ang="0">
                  <a:pos x="27" y="0"/>
                </a:cxn>
              </a:cxnLst>
              <a:rect l="0" t="0" r="r" b="b"/>
              <a:pathLst>
                <a:path w="27">
                  <a:moveTo>
                    <a:pt x="27" y="0"/>
                  </a:moveTo>
                  <a:lnTo>
                    <a:pt x="0" y="0"/>
                  </a:lnTo>
                  <a:lnTo>
                    <a:pt x="27" y="0"/>
                  </a:lnTo>
                  <a:close/>
                </a:path>
              </a:pathLst>
            </a:custGeom>
            <a:solidFill>
              <a:srgbClr val="8253A1"/>
            </a:solidFill>
            <a:ln w="1588">
              <a:solidFill>
                <a:srgbClr val="8253A1"/>
              </a:solidFill>
              <a:prstDash val="solid"/>
              <a:round/>
            </a:ln>
          </p:spPr>
          <p:txBody>
            <a:bodyPr/>
            <a:lstStyle/>
            <a:p>
              <a:endParaRPr lang="zh-CN" altLang="en-US"/>
            </a:p>
          </p:txBody>
        </p:sp>
        <p:sp>
          <p:nvSpPr>
            <p:cNvPr id="97" name="Freeform 187"/>
            <p:cNvSpPr/>
            <p:nvPr/>
          </p:nvSpPr>
          <p:spPr bwMode="auto">
            <a:xfrm>
              <a:off x="3127" y="2329"/>
              <a:ext cx="17" cy="106"/>
            </a:xfrm>
            <a:custGeom>
              <a:avLst/>
              <a:gdLst/>
              <a:ahLst/>
              <a:cxnLst>
                <a:cxn ang="0">
                  <a:pos x="27" y="0"/>
                </a:cxn>
                <a:cxn ang="0">
                  <a:pos x="0" y="0"/>
                </a:cxn>
                <a:cxn ang="0">
                  <a:pos x="1" y="202"/>
                </a:cxn>
                <a:cxn ang="0">
                  <a:pos x="28" y="202"/>
                </a:cxn>
                <a:cxn ang="0">
                  <a:pos x="27" y="0"/>
                </a:cxn>
              </a:cxnLst>
              <a:rect l="0" t="0" r="r" b="b"/>
              <a:pathLst>
                <a:path w="28" h="202">
                  <a:moveTo>
                    <a:pt x="27" y="0"/>
                  </a:moveTo>
                  <a:lnTo>
                    <a:pt x="0" y="0"/>
                  </a:lnTo>
                  <a:lnTo>
                    <a:pt x="1" y="202"/>
                  </a:lnTo>
                  <a:lnTo>
                    <a:pt x="28" y="202"/>
                  </a:lnTo>
                  <a:lnTo>
                    <a:pt x="27" y="0"/>
                  </a:lnTo>
                  <a:close/>
                </a:path>
              </a:pathLst>
            </a:custGeom>
            <a:solidFill>
              <a:srgbClr val="8253A1"/>
            </a:solidFill>
            <a:ln w="9525">
              <a:noFill/>
              <a:round/>
            </a:ln>
          </p:spPr>
          <p:txBody>
            <a:bodyPr/>
            <a:lstStyle/>
            <a:p>
              <a:endParaRPr lang="zh-CN" altLang="en-US"/>
            </a:p>
          </p:txBody>
        </p:sp>
        <p:sp>
          <p:nvSpPr>
            <p:cNvPr id="98" name="Freeform 188"/>
            <p:cNvSpPr/>
            <p:nvPr/>
          </p:nvSpPr>
          <p:spPr bwMode="auto">
            <a:xfrm>
              <a:off x="3136" y="2427"/>
              <a:ext cx="469" cy="16"/>
            </a:xfrm>
            <a:custGeom>
              <a:avLst/>
              <a:gdLst/>
              <a:ahLst/>
              <a:cxnLst>
                <a:cxn ang="0">
                  <a:pos x="0" y="1"/>
                </a:cxn>
                <a:cxn ang="0">
                  <a:pos x="0" y="28"/>
                </a:cxn>
                <a:cxn ang="0">
                  <a:pos x="9" y="28"/>
                </a:cxn>
                <a:cxn ang="0">
                  <a:pos x="35" y="28"/>
                </a:cxn>
                <a:cxn ang="0">
                  <a:pos x="72" y="28"/>
                </a:cxn>
                <a:cxn ang="0">
                  <a:pos x="123" y="28"/>
                </a:cxn>
                <a:cxn ang="0">
                  <a:pos x="182" y="27"/>
                </a:cxn>
                <a:cxn ang="0">
                  <a:pos x="247" y="27"/>
                </a:cxn>
                <a:cxn ang="0">
                  <a:pos x="318" y="27"/>
                </a:cxn>
                <a:cxn ang="0">
                  <a:pos x="391" y="27"/>
                </a:cxn>
                <a:cxn ang="0">
                  <a:pos x="463" y="27"/>
                </a:cxn>
                <a:cxn ang="0">
                  <a:pos x="533" y="27"/>
                </a:cxn>
                <a:cxn ang="0">
                  <a:pos x="599" y="27"/>
                </a:cxn>
                <a:cxn ang="0">
                  <a:pos x="659" y="27"/>
                </a:cxn>
                <a:cxn ang="0">
                  <a:pos x="709" y="27"/>
                </a:cxn>
                <a:cxn ang="0">
                  <a:pos x="748" y="27"/>
                </a:cxn>
                <a:cxn ang="0">
                  <a:pos x="772" y="27"/>
                </a:cxn>
                <a:cxn ang="0">
                  <a:pos x="772" y="13"/>
                </a:cxn>
                <a:cxn ang="0">
                  <a:pos x="770" y="27"/>
                </a:cxn>
                <a:cxn ang="0">
                  <a:pos x="779" y="28"/>
                </a:cxn>
                <a:cxn ang="0">
                  <a:pos x="784" y="3"/>
                </a:cxn>
                <a:cxn ang="0">
                  <a:pos x="775" y="1"/>
                </a:cxn>
                <a:cxn ang="0">
                  <a:pos x="772" y="0"/>
                </a:cxn>
                <a:cxn ang="0">
                  <a:pos x="748" y="0"/>
                </a:cxn>
                <a:cxn ang="0">
                  <a:pos x="709" y="0"/>
                </a:cxn>
                <a:cxn ang="0">
                  <a:pos x="659" y="0"/>
                </a:cxn>
                <a:cxn ang="0">
                  <a:pos x="599" y="0"/>
                </a:cxn>
                <a:cxn ang="0">
                  <a:pos x="533" y="0"/>
                </a:cxn>
                <a:cxn ang="0">
                  <a:pos x="463" y="0"/>
                </a:cxn>
                <a:cxn ang="0">
                  <a:pos x="391" y="0"/>
                </a:cxn>
                <a:cxn ang="0">
                  <a:pos x="318" y="0"/>
                </a:cxn>
                <a:cxn ang="0">
                  <a:pos x="247" y="0"/>
                </a:cxn>
                <a:cxn ang="0">
                  <a:pos x="182" y="0"/>
                </a:cxn>
                <a:cxn ang="0">
                  <a:pos x="123" y="1"/>
                </a:cxn>
                <a:cxn ang="0">
                  <a:pos x="72" y="1"/>
                </a:cxn>
                <a:cxn ang="0">
                  <a:pos x="35" y="1"/>
                </a:cxn>
                <a:cxn ang="0">
                  <a:pos x="9" y="1"/>
                </a:cxn>
                <a:cxn ang="0">
                  <a:pos x="0" y="1"/>
                </a:cxn>
              </a:cxnLst>
              <a:rect l="0" t="0" r="r" b="b"/>
              <a:pathLst>
                <a:path w="784" h="28">
                  <a:moveTo>
                    <a:pt x="0" y="1"/>
                  </a:moveTo>
                  <a:lnTo>
                    <a:pt x="0" y="28"/>
                  </a:lnTo>
                  <a:lnTo>
                    <a:pt x="9" y="28"/>
                  </a:lnTo>
                  <a:lnTo>
                    <a:pt x="35" y="28"/>
                  </a:lnTo>
                  <a:lnTo>
                    <a:pt x="72" y="28"/>
                  </a:lnTo>
                  <a:lnTo>
                    <a:pt x="123" y="28"/>
                  </a:lnTo>
                  <a:lnTo>
                    <a:pt x="182" y="27"/>
                  </a:lnTo>
                  <a:lnTo>
                    <a:pt x="247" y="27"/>
                  </a:lnTo>
                  <a:lnTo>
                    <a:pt x="318" y="27"/>
                  </a:lnTo>
                  <a:lnTo>
                    <a:pt x="391" y="27"/>
                  </a:lnTo>
                  <a:lnTo>
                    <a:pt x="463" y="27"/>
                  </a:lnTo>
                  <a:lnTo>
                    <a:pt x="533" y="27"/>
                  </a:lnTo>
                  <a:lnTo>
                    <a:pt x="599" y="27"/>
                  </a:lnTo>
                  <a:lnTo>
                    <a:pt x="659" y="27"/>
                  </a:lnTo>
                  <a:lnTo>
                    <a:pt x="709" y="27"/>
                  </a:lnTo>
                  <a:lnTo>
                    <a:pt x="748" y="27"/>
                  </a:lnTo>
                  <a:lnTo>
                    <a:pt x="772" y="27"/>
                  </a:lnTo>
                  <a:lnTo>
                    <a:pt x="772" y="13"/>
                  </a:lnTo>
                  <a:lnTo>
                    <a:pt x="770" y="27"/>
                  </a:lnTo>
                  <a:lnTo>
                    <a:pt x="779" y="28"/>
                  </a:lnTo>
                  <a:lnTo>
                    <a:pt x="784" y="3"/>
                  </a:lnTo>
                  <a:lnTo>
                    <a:pt x="775" y="1"/>
                  </a:lnTo>
                  <a:lnTo>
                    <a:pt x="772" y="0"/>
                  </a:lnTo>
                  <a:lnTo>
                    <a:pt x="748" y="0"/>
                  </a:lnTo>
                  <a:lnTo>
                    <a:pt x="709" y="0"/>
                  </a:lnTo>
                  <a:lnTo>
                    <a:pt x="659" y="0"/>
                  </a:lnTo>
                  <a:lnTo>
                    <a:pt x="599" y="0"/>
                  </a:lnTo>
                  <a:lnTo>
                    <a:pt x="533" y="0"/>
                  </a:lnTo>
                  <a:lnTo>
                    <a:pt x="463" y="0"/>
                  </a:lnTo>
                  <a:lnTo>
                    <a:pt x="391" y="0"/>
                  </a:lnTo>
                  <a:lnTo>
                    <a:pt x="318" y="0"/>
                  </a:lnTo>
                  <a:lnTo>
                    <a:pt x="247" y="0"/>
                  </a:lnTo>
                  <a:lnTo>
                    <a:pt x="182" y="0"/>
                  </a:lnTo>
                  <a:lnTo>
                    <a:pt x="123" y="1"/>
                  </a:lnTo>
                  <a:lnTo>
                    <a:pt x="72" y="1"/>
                  </a:lnTo>
                  <a:lnTo>
                    <a:pt x="35" y="1"/>
                  </a:lnTo>
                  <a:lnTo>
                    <a:pt x="9" y="1"/>
                  </a:lnTo>
                  <a:lnTo>
                    <a:pt x="0" y="1"/>
                  </a:lnTo>
                  <a:close/>
                </a:path>
              </a:pathLst>
            </a:custGeom>
            <a:solidFill>
              <a:srgbClr val="8253A1"/>
            </a:solidFill>
            <a:ln w="9525">
              <a:noFill/>
              <a:round/>
            </a:ln>
          </p:spPr>
          <p:txBody>
            <a:bodyPr/>
            <a:lstStyle/>
            <a:p>
              <a:endParaRPr lang="zh-CN" altLang="en-US"/>
            </a:p>
          </p:txBody>
        </p:sp>
        <p:sp>
          <p:nvSpPr>
            <p:cNvPr id="99" name="Freeform 189"/>
            <p:cNvSpPr/>
            <p:nvPr/>
          </p:nvSpPr>
          <p:spPr bwMode="auto">
            <a:xfrm>
              <a:off x="3136" y="2428"/>
              <a:ext cx="1" cy="15"/>
            </a:xfrm>
            <a:custGeom>
              <a:avLst/>
              <a:gdLst/>
              <a:ahLst/>
              <a:cxnLst>
                <a:cxn ang="0">
                  <a:pos x="0" y="27"/>
                </a:cxn>
                <a:cxn ang="0">
                  <a:pos x="0" y="0"/>
                </a:cxn>
                <a:cxn ang="0">
                  <a:pos x="0" y="27"/>
                </a:cxn>
              </a:cxnLst>
              <a:rect l="0" t="0" r="r" b="b"/>
              <a:pathLst>
                <a:path h="27">
                  <a:moveTo>
                    <a:pt x="0" y="27"/>
                  </a:moveTo>
                  <a:lnTo>
                    <a:pt x="0" y="0"/>
                  </a:lnTo>
                  <a:lnTo>
                    <a:pt x="0" y="27"/>
                  </a:lnTo>
                  <a:close/>
                </a:path>
              </a:pathLst>
            </a:custGeom>
            <a:solidFill>
              <a:srgbClr val="8253A1"/>
            </a:solidFill>
            <a:ln w="1588">
              <a:solidFill>
                <a:srgbClr val="8253A1"/>
              </a:solidFill>
              <a:prstDash val="solid"/>
              <a:round/>
            </a:ln>
          </p:spPr>
          <p:txBody>
            <a:bodyPr/>
            <a:lstStyle/>
            <a:p>
              <a:endParaRPr lang="zh-CN" altLang="en-US"/>
            </a:p>
          </p:txBody>
        </p:sp>
        <p:sp>
          <p:nvSpPr>
            <p:cNvPr id="100" name="Freeform 190"/>
            <p:cNvSpPr/>
            <p:nvPr/>
          </p:nvSpPr>
          <p:spPr bwMode="auto">
            <a:xfrm>
              <a:off x="3596" y="2435"/>
              <a:ext cx="16" cy="1"/>
            </a:xfrm>
            <a:custGeom>
              <a:avLst/>
              <a:gdLst/>
              <a:ahLst/>
              <a:cxnLst>
                <a:cxn ang="0">
                  <a:pos x="27" y="0"/>
                </a:cxn>
                <a:cxn ang="0">
                  <a:pos x="0" y="0"/>
                </a:cxn>
                <a:cxn ang="0">
                  <a:pos x="27" y="0"/>
                </a:cxn>
              </a:cxnLst>
              <a:rect l="0" t="0" r="r" b="b"/>
              <a:pathLst>
                <a:path w="27">
                  <a:moveTo>
                    <a:pt x="27" y="0"/>
                  </a:moveTo>
                  <a:lnTo>
                    <a:pt x="0" y="0"/>
                  </a:lnTo>
                  <a:lnTo>
                    <a:pt x="27" y="0"/>
                  </a:lnTo>
                  <a:close/>
                </a:path>
              </a:pathLst>
            </a:custGeom>
            <a:solidFill>
              <a:srgbClr val="8253A1"/>
            </a:solidFill>
            <a:ln w="1588">
              <a:solidFill>
                <a:srgbClr val="8253A1"/>
              </a:solidFill>
              <a:prstDash val="solid"/>
              <a:round/>
            </a:ln>
          </p:spPr>
          <p:txBody>
            <a:bodyPr/>
            <a:lstStyle/>
            <a:p>
              <a:endParaRPr lang="zh-CN" altLang="en-US"/>
            </a:p>
          </p:txBody>
        </p:sp>
        <p:sp>
          <p:nvSpPr>
            <p:cNvPr id="101" name="Freeform 191"/>
            <p:cNvSpPr/>
            <p:nvPr/>
          </p:nvSpPr>
          <p:spPr bwMode="auto">
            <a:xfrm>
              <a:off x="3011" y="2437"/>
              <a:ext cx="125" cy="124"/>
            </a:xfrm>
            <a:custGeom>
              <a:avLst/>
              <a:gdLst/>
              <a:ahLst/>
              <a:cxnLst>
                <a:cxn ang="0">
                  <a:pos x="0" y="234"/>
                </a:cxn>
                <a:cxn ang="0">
                  <a:pos x="206" y="0"/>
                </a:cxn>
                <a:cxn ang="0">
                  <a:pos x="0" y="234"/>
                </a:cxn>
              </a:cxnLst>
              <a:rect l="0" t="0" r="r" b="b"/>
              <a:pathLst>
                <a:path w="206" h="234">
                  <a:moveTo>
                    <a:pt x="0" y="234"/>
                  </a:moveTo>
                  <a:lnTo>
                    <a:pt x="206" y="0"/>
                  </a:lnTo>
                  <a:lnTo>
                    <a:pt x="0" y="234"/>
                  </a:lnTo>
                  <a:close/>
                </a:path>
              </a:pathLst>
            </a:custGeom>
            <a:solidFill>
              <a:srgbClr val="3D0275"/>
            </a:solidFill>
            <a:ln w="20638">
              <a:solidFill>
                <a:srgbClr val="8253A1"/>
              </a:solidFill>
              <a:prstDash val="solid"/>
              <a:round/>
            </a:ln>
          </p:spPr>
          <p:txBody>
            <a:bodyPr/>
            <a:lstStyle/>
            <a:p>
              <a:endParaRPr lang="zh-CN" altLang="en-US"/>
            </a:p>
          </p:txBody>
        </p:sp>
        <p:sp>
          <p:nvSpPr>
            <p:cNvPr id="102" name="Freeform 192"/>
            <p:cNvSpPr/>
            <p:nvPr/>
          </p:nvSpPr>
          <p:spPr bwMode="auto">
            <a:xfrm>
              <a:off x="3602" y="2215"/>
              <a:ext cx="1" cy="221"/>
            </a:xfrm>
            <a:custGeom>
              <a:avLst/>
              <a:gdLst/>
              <a:ahLst/>
              <a:cxnLst>
                <a:cxn ang="0">
                  <a:pos x="0" y="0"/>
                </a:cxn>
                <a:cxn ang="0">
                  <a:pos x="0" y="419"/>
                </a:cxn>
                <a:cxn ang="0">
                  <a:pos x="0" y="0"/>
                </a:cxn>
              </a:cxnLst>
              <a:rect l="0" t="0" r="r" b="b"/>
              <a:pathLst>
                <a:path h="419">
                  <a:moveTo>
                    <a:pt x="0" y="0"/>
                  </a:moveTo>
                  <a:lnTo>
                    <a:pt x="0" y="419"/>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103" name="Freeform 193"/>
            <p:cNvSpPr/>
            <p:nvPr/>
          </p:nvSpPr>
          <p:spPr bwMode="auto">
            <a:xfrm>
              <a:off x="3717" y="2096"/>
              <a:ext cx="1" cy="221"/>
            </a:xfrm>
            <a:custGeom>
              <a:avLst/>
              <a:gdLst/>
              <a:ahLst/>
              <a:cxnLst>
                <a:cxn ang="0">
                  <a:pos x="0" y="0"/>
                </a:cxn>
                <a:cxn ang="0">
                  <a:pos x="0" y="419"/>
                </a:cxn>
                <a:cxn ang="0">
                  <a:pos x="0" y="0"/>
                </a:cxn>
              </a:cxnLst>
              <a:rect l="0" t="0" r="r" b="b"/>
              <a:pathLst>
                <a:path h="419">
                  <a:moveTo>
                    <a:pt x="0" y="0"/>
                  </a:moveTo>
                  <a:lnTo>
                    <a:pt x="0" y="419"/>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104" name="Freeform 194"/>
            <p:cNvSpPr/>
            <p:nvPr/>
          </p:nvSpPr>
          <p:spPr bwMode="auto">
            <a:xfrm>
              <a:off x="3833" y="1974"/>
              <a:ext cx="2" cy="222"/>
            </a:xfrm>
            <a:custGeom>
              <a:avLst/>
              <a:gdLst/>
              <a:ahLst/>
              <a:cxnLst>
                <a:cxn ang="0">
                  <a:pos x="0" y="0"/>
                </a:cxn>
                <a:cxn ang="0">
                  <a:pos x="0" y="420"/>
                </a:cxn>
                <a:cxn ang="0">
                  <a:pos x="0" y="0"/>
                </a:cxn>
              </a:cxnLst>
              <a:rect l="0" t="0" r="r" b="b"/>
              <a:pathLst>
                <a:path h="420">
                  <a:moveTo>
                    <a:pt x="0" y="0"/>
                  </a:moveTo>
                  <a:lnTo>
                    <a:pt x="0" y="420"/>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105" name="Freeform 195"/>
            <p:cNvSpPr/>
            <p:nvPr/>
          </p:nvSpPr>
          <p:spPr bwMode="auto">
            <a:xfrm>
              <a:off x="3600" y="2315"/>
              <a:ext cx="116" cy="1"/>
            </a:xfrm>
            <a:custGeom>
              <a:avLst/>
              <a:gdLst/>
              <a:ahLst/>
              <a:cxnLst>
                <a:cxn ang="0">
                  <a:pos x="0" y="0"/>
                </a:cxn>
                <a:cxn ang="0">
                  <a:pos x="191" y="0"/>
                </a:cxn>
                <a:cxn ang="0">
                  <a:pos x="0" y="0"/>
                </a:cxn>
              </a:cxnLst>
              <a:rect l="0" t="0" r="r" b="b"/>
              <a:pathLst>
                <a:path w="191">
                  <a:moveTo>
                    <a:pt x="0" y="0"/>
                  </a:moveTo>
                  <a:lnTo>
                    <a:pt x="191" y="0"/>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106" name="Freeform 196"/>
            <p:cNvSpPr/>
            <p:nvPr/>
          </p:nvSpPr>
          <p:spPr bwMode="auto">
            <a:xfrm>
              <a:off x="3717" y="2195"/>
              <a:ext cx="116" cy="1"/>
            </a:xfrm>
            <a:custGeom>
              <a:avLst/>
              <a:gdLst/>
              <a:ahLst/>
              <a:cxnLst>
                <a:cxn ang="0">
                  <a:pos x="0" y="0"/>
                </a:cxn>
                <a:cxn ang="0">
                  <a:pos x="193" y="0"/>
                </a:cxn>
                <a:cxn ang="0">
                  <a:pos x="0" y="0"/>
                </a:cxn>
              </a:cxnLst>
              <a:rect l="0" t="0" r="r" b="b"/>
              <a:pathLst>
                <a:path w="193">
                  <a:moveTo>
                    <a:pt x="0" y="0"/>
                  </a:moveTo>
                  <a:lnTo>
                    <a:pt x="193" y="0"/>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107" name="Freeform 197"/>
            <p:cNvSpPr/>
            <p:nvPr/>
          </p:nvSpPr>
          <p:spPr bwMode="auto">
            <a:xfrm>
              <a:off x="3830" y="2078"/>
              <a:ext cx="115" cy="1"/>
            </a:xfrm>
            <a:custGeom>
              <a:avLst/>
              <a:gdLst/>
              <a:ahLst/>
              <a:cxnLst>
                <a:cxn ang="0">
                  <a:pos x="0" y="0"/>
                </a:cxn>
                <a:cxn ang="0">
                  <a:pos x="192" y="0"/>
                </a:cxn>
                <a:cxn ang="0">
                  <a:pos x="0" y="0"/>
                </a:cxn>
              </a:cxnLst>
              <a:rect l="0" t="0" r="r" b="b"/>
              <a:pathLst>
                <a:path w="192">
                  <a:moveTo>
                    <a:pt x="0" y="0"/>
                  </a:moveTo>
                  <a:lnTo>
                    <a:pt x="192" y="0"/>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108" name="Freeform 198"/>
            <p:cNvSpPr/>
            <p:nvPr/>
          </p:nvSpPr>
          <p:spPr bwMode="auto">
            <a:xfrm>
              <a:off x="3483" y="1649"/>
              <a:ext cx="466" cy="688"/>
            </a:xfrm>
            <a:custGeom>
              <a:avLst/>
              <a:gdLst/>
              <a:ahLst/>
              <a:cxnLst>
                <a:cxn ang="0">
                  <a:pos x="0" y="876"/>
                </a:cxn>
                <a:cxn ang="0">
                  <a:pos x="774" y="0"/>
                </a:cxn>
                <a:cxn ang="0">
                  <a:pos x="774" y="398"/>
                </a:cxn>
                <a:cxn ang="0">
                  <a:pos x="767" y="409"/>
                </a:cxn>
                <a:cxn ang="0">
                  <a:pos x="741" y="437"/>
                </a:cxn>
                <a:cxn ang="0">
                  <a:pos x="704" y="482"/>
                </a:cxn>
                <a:cxn ang="0">
                  <a:pos x="653" y="540"/>
                </a:cxn>
                <a:cxn ang="0">
                  <a:pos x="594" y="608"/>
                </a:cxn>
                <a:cxn ang="0">
                  <a:pos x="530" y="684"/>
                </a:cxn>
                <a:cxn ang="0">
                  <a:pos x="460" y="767"/>
                </a:cxn>
                <a:cxn ang="0">
                  <a:pos x="388" y="851"/>
                </a:cxn>
                <a:cxn ang="0">
                  <a:pos x="316" y="934"/>
                </a:cxn>
                <a:cxn ang="0">
                  <a:pos x="245" y="1017"/>
                </a:cxn>
                <a:cxn ang="0">
                  <a:pos x="181" y="1093"/>
                </a:cxn>
                <a:cxn ang="0">
                  <a:pos x="123" y="1161"/>
                </a:cxn>
                <a:cxn ang="0">
                  <a:pos x="73" y="1219"/>
                </a:cxn>
                <a:cxn ang="0">
                  <a:pos x="36" y="1264"/>
                </a:cxn>
                <a:cxn ang="0">
                  <a:pos x="12" y="1293"/>
                </a:cxn>
                <a:cxn ang="0">
                  <a:pos x="4" y="1303"/>
                </a:cxn>
                <a:cxn ang="0">
                  <a:pos x="0" y="876"/>
                </a:cxn>
              </a:cxnLst>
              <a:rect l="0" t="0" r="r" b="b"/>
              <a:pathLst>
                <a:path w="774" h="1303">
                  <a:moveTo>
                    <a:pt x="0" y="876"/>
                  </a:moveTo>
                  <a:lnTo>
                    <a:pt x="774" y="0"/>
                  </a:lnTo>
                  <a:lnTo>
                    <a:pt x="774" y="398"/>
                  </a:lnTo>
                  <a:lnTo>
                    <a:pt x="767" y="409"/>
                  </a:lnTo>
                  <a:lnTo>
                    <a:pt x="741" y="437"/>
                  </a:lnTo>
                  <a:lnTo>
                    <a:pt x="704" y="482"/>
                  </a:lnTo>
                  <a:lnTo>
                    <a:pt x="653" y="540"/>
                  </a:lnTo>
                  <a:lnTo>
                    <a:pt x="594" y="608"/>
                  </a:lnTo>
                  <a:lnTo>
                    <a:pt x="530" y="684"/>
                  </a:lnTo>
                  <a:lnTo>
                    <a:pt x="460" y="767"/>
                  </a:lnTo>
                  <a:lnTo>
                    <a:pt x="388" y="851"/>
                  </a:lnTo>
                  <a:lnTo>
                    <a:pt x="316" y="934"/>
                  </a:lnTo>
                  <a:lnTo>
                    <a:pt x="245" y="1017"/>
                  </a:lnTo>
                  <a:lnTo>
                    <a:pt x="181" y="1093"/>
                  </a:lnTo>
                  <a:lnTo>
                    <a:pt x="123" y="1161"/>
                  </a:lnTo>
                  <a:lnTo>
                    <a:pt x="73" y="1219"/>
                  </a:lnTo>
                  <a:lnTo>
                    <a:pt x="36" y="1264"/>
                  </a:lnTo>
                  <a:lnTo>
                    <a:pt x="12" y="1293"/>
                  </a:lnTo>
                  <a:lnTo>
                    <a:pt x="4" y="1303"/>
                  </a:lnTo>
                  <a:lnTo>
                    <a:pt x="0" y="876"/>
                  </a:lnTo>
                  <a:close/>
                </a:path>
              </a:pathLst>
            </a:custGeom>
            <a:solidFill>
              <a:srgbClr val="A41028"/>
            </a:solidFill>
            <a:ln w="20638">
              <a:solidFill>
                <a:srgbClr val="C65D62"/>
              </a:solidFill>
              <a:prstDash val="solid"/>
              <a:round/>
            </a:ln>
          </p:spPr>
          <p:txBody>
            <a:bodyPr/>
            <a:lstStyle/>
            <a:p>
              <a:endParaRPr lang="zh-CN" altLang="en-US"/>
            </a:p>
          </p:txBody>
        </p:sp>
        <p:sp>
          <p:nvSpPr>
            <p:cNvPr id="109" name="Rectangle 199"/>
            <p:cNvSpPr>
              <a:spLocks noChangeArrowheads="1"/>
            </p:cNvSpPr>
            <p:nvPr/>
          </p:nvSpPr>
          <p:spPr bwMode="auto">
            <a:xfrm>
              <a:off x="2068" y="2106"/>
              <a:ext cx="1418" cy="233"/>
            </a:xfrm>
            <a:prstGeom prst="rect">
              <a:avLst/>
            </a:prstGeom>
            <a:solidFill>
              <a:srgbClr val="A41028"/>
            </a:solidFill>
            <a:ln w="20638">
              <a:solidFill>
                <a:srgbClr val="C65D62"/>
              </a:solidFill>
              <a:miter lim="800000"/>
            </a:ln>
          </p:spPr>
          <p:txBody>
            <a:bodyPr/>
            <a:lstStyle/>
            <a:p>
              <a:endParaRPr lang="zh-CN" altLang="en-US"/>
            </a:p>
          </p:txBody>
        </p:sp>
        <p:sp>
          <p:nvSpPr>
            <p:cNvPr id="110" name="Freeform 200"/>
            <p:cNvSpPr/>
            <p:nvPr/>
          </p:nvSpPr>
          <p:spPr bwMode="auto">
            <a:xfrm>
              <a:off x="2072" y="2214"/>
              <a:ext cx="140" cy="124"/>
            </a:xfrm>
            <a:custGeom>
              <a:avLst/>
              <a:gdLst/>
              <a:ahLst/>
              <a:cxnLst>
                <a:cxn ang="0">
                  <a:pos x="0" y="236"/>
                </a:cxn>
                <a:cxn ang="0">
                  <a:pos x="234" y="0"/>
                </a:cxn>
                <a:cxn ang="0">
                  <a:pos x="0" y="236"/>
                </a:cxn>
              </a:cxnLst>
              <a:rect l="0" t="0" r="r" b="b"/>
              <a:pathLst>
                <a:path w="234" h="236">
                  <a:moveTo>
                    <a:pt x="0" y="236"/>
                  </a:moveTo>
                  <a:lnTo>
                    <a:pt x="234" y="0"/>
                  </a:lnTo>
                  <a:lnTo>
                    <a:pt x="0" y="236"/>
                  </a:lnTo>
                  <a:close/>
                </a:path>
              </a:pathLst>
            </a:custGeom>
            <a:solidFill>
              <a:srgbClr val="3D0275"/>
            </a:solidFill>
            <a:ln w="20638">
              <a:solidFill>
                <a:srgbClr val="C65D62"/>
              </a:solidFill>
              <a:prstDash val="solid"/>
              <a:round/>
            </a:ln>
          </p:spPr>
          <p:txBody>
            <a:bodyPr/>
            <a:lstStyle/>
            <a:p>
              <a:endParaRPr lang="zh-CN" altLang="en-US"/>
            </a:p>
          </p:txBody>
        </p:sp>
        <p:sp>
          <p:nvSpPr>
            <p:cNvPr id="111" name="Freeform 201"/>
            <p:cNvSpPr/>
            <p:nvPr/>
          </p:nvSpPr>
          <p:spPr bwMode="auto">
            <a:xfrm>
              <a:off x="2202" y="2106"/>
              <a:ext cx="16" cy="107"/>
            </a:xfrm>
            <a:custGeom>
              <a:avLst/>
              <a:gdLst/>
              <a:ahLst/>
              <a:cxnLst>
                <a:cxn ang="0">
                  <a:pos x="27" y="0"/>
                </a:cxn>
                <a:cxn ang="0">
                  <a:pos x="0" y="0"/>
                </a:cxn>
                <a:cxn ang="0">
                  <a:pos x="1" y="202"/>
                </a:cxn>
                <a:cxn ang="0">
                  <a:pos x="28" y="202"/>
                </a:cxn>
                <a:cxn ang="0">
                  <a:pos x="27" y="0"/>
                </a:cxn>
              </a:cxnLst>
              <a:rect l="0" t="0" r="r" b="b"/>
              <a:pathLst>
                <a:path w="28" h="202">
                  <a:moveTo>
                    <a:pt x="27" y="0"/>
                  </a:moveTo>
                  <a:lnTo>
                    <a:pt x="0" y="0"/>
                  </a:lnTo>
                  <a:lnTo>
                    <a:pt x="1" y="202"/>
                  </a:lnTo>
                  <a:lnTo>
                    <a:pt x="28" y="202"/>
                  </a:lnTo>
                  <a:lnTo>
                    <a:pt x="27" y="0"/>
                  </a:lnTo>
                  <a:close/>
                </a:path>
              </a:pathLst>
            </a:custGeom>
            <a:solidFill>
              <a:srgbClr val="C65D62"/>
            </a:solidFill>
            <a:ln w="9525">
              <a:noFill/>
              <a:round/>
            </a:ln>
          </p:spPr>
          <p:txBody>
            <a:bodyPr/>
            <a:lstStyle/>
            <a:p>
              <a:endParaRPr lang="zh-CN" altLang="en-US"/>
            </a:p>
          </p:txBody>
        </p:sp>
        <p:sp>
          <p:nvSpPr>
            <p:cNvPr id="112" name="Freeform 202"/>
            <p:cNvSpPr/>
            <p:nvPr/>
          </p:nvSpPr>
          <p:spPr bwMode="auto">
            <a:xfrm>
              <a:off x="2210" y="2205"/>
              <a:ext cx="333" cy="14"/>
            </a:xfrm>
            <a:custGeom>
              <a:avLst/>
              <a:gdLst/>
              <a:ahLst/>
              <a:cxnLst>
                <a:cxn ang="0">
                  <a:pos x="0" y="0"/>
                </a:cxn>
                <a:cxn ang="0">
                  <a:pos x="0" y="27"/>
                </a:cxn>
                <a:cxn ang="0">
                  <a:pos x="6" y="27"/>
                </a:cxn>
                <a:cxn ang="0">
                  <a:pos x="24" y="27"/>
                </a:cxn>
                <a:cxn ang="0">
                  <a:pos x="51" y="27"/>
                </a:cxn>
                <a:cxn ang="0">
                  <a:pos x="87" y="27"/>
                </a:cxn>
                <a:cxn ang="0">
                  <a:pos x="129" y="27"/>
                </a:cxn>
                <a:cxn ang="0">
                  <a:pos x="175" y="27"/>
                </a:cxn>
                <a:cxn ang="0">
                  <a:pos x="226" y="27"/>
                </a:cxn>
                <a:cxn ang="0">
                  <a:pos x="277" y="27"/>
                </a:cxn>
                <a:cxn ang="0">
                  <a:pos x="329" y="27"/>
                </a:cxn>
                <a:cxn ang="0">
                  <a:pos x="380" y="27"/>
                </a:cxn>
                <a:cxn ang="0">
                  <a:pos x="427" y="27"/>
                </a:cxn>
                <a:cxn ang="0">
                  <a:pos x="469" y="27"/>
                </a:cxn>
                <a:cxn ang="0">
                  <a:pos x="505" y="27"/>
                </a:cxn>
                <a:cxn ang="0">
                  <a:pos x="532" y="27"/>
                </a:cxn>
                <a:cxn ang="0">
                  <a:pos x="550" y="27"/>
                </a:cxn>
                <a:cxn ang="0">
                  <a:pos x="556" y="27"/>
                </a:cxn>
                <a:cxn ang="0">
                  <a:pos x="556" y="0"/>
                </a:cxn>
                <a:cxn ang="0">
                  <a:pos x="550" y="0"/>
                </a:cxn>
                <a:cxn ang="0">
                  <a:pos x="532" y="0"/>
                </a:cxn>
                <a:cxn ang="0">
                  <a:pos x="505" y="0"/>
                </a:cxn>
                <a:cxn ang="0">
                  <a:pos x="469" y="0"/>
                </a:cxn>
                <a:cxn ang="0">
                  <a:pos x="427" y="0"/>
                </a:cxn>
                <a:cxn ang="0">
                  <a:pos x="380" y="0"/>
                </a:cxn>
                <a:cxn ang="0">
                  <a:pos x="329" y="0"/>
                </a:cxn>
                <a:cxn ang="0">
                  <a:pos x="277" y="0"/>
                </a:cxn>
                <a:cxn ang="0">
                  <a:pos x="226" y="0"/>
                </a:cxn>
                <a:cxn ang="0">
                  <a:pos x="175" y="0"/>
                </a:cxn>
                <a:cxn ang="0">
                  <a:pos x="129" y="0"/>
                </a:cxn>
                <a:cxn ang="0">
                  <a:pos x="87" y="0"/>
                </a:cxn>
                <a:cxn ang="0">
                  <a:pos x="51" y="0"/>
                </a:cxn>
                <a:cxn ang="0">
                  <a:pos x="24" y="0"/>
                </a:cxn>
                <a:cxn ang="0">
                  <a:pos x="6" y="0"/>
                </a:cxn>
                <a:cxn ang="0">
                  <a:pos x="0" y="0"/>
                </a:cxn>
              </a:cxnLst>
              <a:rect l="0" t="0" r="r" b="b"/>
              <a:pathLst>
                <a:path w="556" h="27">
                  <a:moveTo>
                    <a:pt x="0" y="0"/>
                  </a:moveTo>
                  <a:lnTo>
                    <a:pt x="0" y="27"/>
                  </a:lnTo>
                  <a:lnTo>
                    <a:pt x="6" y="27"/>
                  </a:lnTo>
                  <a:lnTo>
                    <a:pt x="24" y="27"/>
                  </a:lnTo>
                  <a:lnTo>
                    <a:pt x="51" y="27"/>
                  </a:lnTo>
                  <a:lnTo>
                    <a:pt x="87" y="27"/>
                  </a:lnTo>
                  <a:lnTo>
                    <a:pt x="129" y="27"/>
                  </a:lnTo>
                  <a:lnTo>
                    <a:pt x="175" y="27"/>
                  </a:lnTo>
                  <a:lnTo>
                    <a:pt x="226" y="27"/>
                  </a:lnTo>
                  <a:lnTo>
                    <a:pt x="277" y="27"/>
                  </a:lnTo>
                  <a:lnTo>
                    <a:pt x="329" y="27"/>
                  </a:lnTo>
                  <a:lnTo>
                    <a:pt x="380" y="27"/>
                  </a:lnTo>
                  <a:lnTo>
                    <a:pt x="427" y="27"/>
                  </a:lnTo>
                  <a:lnTo>
                    <a:pt x="469" y="27"/>
                  </a:lnTo>
                  <a:lnTo>
                    <a:pt x="505" y="27"/>
                  </a:lnTo>
                  <a:lnTo>
                    <a:pt x="532" y="27"/>
                  </a:lnTo>
                  <a:lnTo>
                    <a:pt x="550" y="27"/>
                  </a:lnTo>
                  <a:lnTo>
                    <a:pt x="556" y="27"/>
                  </a:lnTo>
                  <a:lnTo>
                    <a:pt x="556" y="0"/>
                  </a:lnTo>
                  <a:lnTo>
                    <a:pt x="550" y="0"/>
                  </a:lnTo>
                  <a:lnTo>
                    <a:pt x="532" y="0"/>
                  </a:lnTo>
                  <a:lnTo>
                    <a:pt x="505" y="0"/>
                  </a:lnTo>
                  <a:lnTo>
                    <a:pt x="469" y="0"/>
                  </a:lnTo>
                  <a:lnTo>
                    <a:pt x="427" y="0"/>
                  </a:lnTo>
                  <a:lnTo>
                    <a:pt x="380" y="0"/>
                  </a:lnTo>
                  <a:lnTo>
                    <a:pt x="329" y="0"/>
                  </a:lnTo>
                  <a:lnTo>
                    <a:pt x="277" y="0"/>
                  </a:lnTo>
                  <a:lnTo>
                    <a:pt x="226" y="0"/>
                  </a:lnTo>
                  <a:lnTo>
                    <a:pt x="175" y="0"/>
                  </a:lnTo>
                  <a:lnTo>
                    <a:pt x="129" y="0"/>
                  </a:lnTo>
                  <a:lnTo>
                    <a:pt x="87" y="0"/>
                  </a:lnTo>
                  <a:lnTo>
                    <a:pt x="51" y="0"/>
                  </a:lnTo>
                  <a:lnTo>
                    <a:pt x="24" y="0"/>
                  </a:lnTo>
                  <a:lnTo>
                    <a:pt x="6" y="0"/>
                  </a:lnTo>
                  <a:lnTo>
                    <a:pt x="0" y="0"/>
                  </a:lnTo>
                  <a:close/>
                </a:path>
              </a:pathLst>
            </a:custGeom>
            <a:solidFill>
              <a:srgbClr val="C65D62"/>
            </a:solidFill>
            <a:ln w="9525">
              <a:noFill/>
              <a:round/>
            </a:ln>
          </p:spPr>
          <p:txBody>
            <a:bodyPr/>
            <a:lstStyle/>
            <a:p>
              <a:endParaRPr lang="zh-CN" altLang="en-US"/>
            </a:p>
          </p:txBody>
        </p:sp>
        <p:sp>
          <p:nvSpPr>
            <p:cNvPr id="113" name="Freeform 203"/>
            <p:cNvSpPr/>
            <p:nvPr/>
          </p:nvSpPr>
          <p:spPr bwMode="auto">
            <a:xfrm>
              <a:off x="2210" y="2204"/>
              <a:ext cx="1" cy="15"/>
            </a:xfrm>
            <a:custGeom>
              <a:avLst/>
              <a:gdLst/>
              <a:ahLst/>
              <a:cxnLst>
                <a:cxn ang="0">
                  <a:pos x="0" y="29"/>
                </a:cxn>
                <a:cxn ang="0">
                  <a:pos x="0" y="0"/>
                </a:cxn>
                <a:cxn ang="0">
                  <a:pos x="0" y="29"/>
                </a:cxn>
              </a:cxnLst>
              <a:rect l="0" t="0" r="r" b="b"/>
              <a:pathLst>
                <a:path h="29">
                  <a:moveTo>
                    <a:pt x="0" y="29"/>
                  </a:moveTo>
                  <a:lnTo>
                    <a:pt x="0" y="0"/>
                  </a:lnTo>
                  <a:lnTo>
                    <a:pt x="0" y="29"/>
                  </a:lnTo>
                  <a:close/>
                </a:path>
              </a:pathLst>
            </a:custGeom>
            <a:solidFill>
              <a:srgbClr val="C65D62"/>
            </a:solidFill>
            <a:ln w="1588">
              <a:solidFill>
                <a:srgbClr val="C65D62"/>
              </a:solidFill>
              <a:prstDash val="solid"/>
              <a:round/>
            </a:ln>
          </p:spPr>
          <p:txBody>
            <a:bodyPr/>
            <a:lstStyle/>
            <a:p>
              <a:endParaRPr lang="zh-CN" altLang="en-US"/>
            </a:p>
          </p:txBody>
        </p:sp>
        <p:sp>
          <p:nvSpPr>
            <p:cNvPr id="114" name="Freeform 204"/>
            <p:cNvSpPr/>
            <p:nvPr/>
          </p:nvSpPr>
          <p:spPr bwMode="auto">
            <a:xfrm>
              <a:off x="2539" y="2107"/>
              <a:ext cx="1" cy="226"/>
            </a:xfrm>
            <a:custGeom>
              <a:avLst/>
              <a:gdLst/>
              <a:ahLst/>
              <a:cxnLst>
                <a:cxn ang="0">
                  <a:pos x="0" y="0"/>
                </a:cxn>
                <a:cxn ang="0">
                  <a:pos x="0" y="5"/>
                </a:cxn>
                <a:cxn ang="0">
                  <a:pos x="0" y="18"/>
                </a:cxn>
                <a:cxn ang="0">
                  <a:pos x="0" y="39"/>
                </a:cxn>
                <a:cxn ang="0">
                  <a:pos x="0" y="67"/>
                </a:cxn>
                <a:cxn ang="0">
                  <a:pos x="0" y="99"/>
                </a:cxn>
                <a:cxn ang="0">
                  <a:pos x="0" y="135"/>
                </a:cxn>
                <a:cxn ang="0">
                  <a:pos x="1" y="174"/>
                </a:cxn>
                <a:cxn ang="0">
                  <a:pos x="1" y="214"/>
                </a:cxn>
                <a:cxn ang="0">
                  <a:pos x="1" y="253"/>
                </a:cxn>
                <a:cxn ang="0">
                  <a:pos x="1" y="292"/>
                </a:cxn>
                <a:cxn ang="0">
                  <a:pos x="1" y="328"/>
                </a:cxn>
                <a:cxn ang="0">
                  <a:pos x="1" y="361"/>
                </a:cxn>
                <a:cxn ang="0">
                  <a:pos x="1" y="388"/>
                </a:cxn>
                <a:cxn ang="0">
                  <a:pos x="0" y="409"/>
                </a:cxn>
                <a:cxn ang="0">
                  <a:pos x="0" y="423"/>
                </a:cxn>
                <a:cxn ang="0">
                  <a:pos x="0" y="429"/>
                </a:cxn>
                <a:cxn ang="0">
                  <a:pos x="0" y="0"/>
                </a:cxn>
              </a:cxnLst>
              <a:rect l="0" t="0" r="r" b="b"/>
              <a:pathLst>
                <a:path w="1" h="429">
                  <a:moveTo>
                    <a:pt x="0" y="0"/>
                  </a:moveTo>
                  <a:lnTo>
                    <a:pt x="0" y="5"/>
                  </a:lnTo>
                  <a:lnTo>
                    <a:pt x="0" y="18"/>
                  </a:lnTo>
                  <a:lnTo>
                    <a:pt x="0" y="39"/>
                  </a:lnTo>
                  <a:lnTo>
                    <a:pt x="0" y="67"/>
                  </a:lnTo>
                  <a:lnTo>
                    <a:pt x="0" y="99"/>
                  </a:lnTo>
                  <a:lnTo>
                    <a:pt x="0" y="135"/>
                  </a:lnTo>
                  <a:lnTo>
                    <a:pt x="1" y="174"/>
                  </a:lnTo>
                  <a:lnTo>
                    <a:pt x="1" y="214"/>
                  </a:lnTo>
                  <a:lnTo>
                    <a:pt x="1" y="253"/>
                  </a:lnTo>
                  <a:lnTo>
                    <a:pt x="1" y="292"/>
                  </a:lnTo>
                  <a:lnTo>
                    <a:pt x="1" y="328"/>
                  </a:lnTo>
                  <a:lnTo>
                    <a:pt x="1" y="361"/>
                  </a:lnTo>
                  <a:lnTo>
                    <a:pt x="1" y="388"/>
                  </a:lnTo>
                  <a:lnTo>
                    <a:pt x="0" y="409"/>
                  </a:lnTo>
                  <a:lnTo>
                    <a:pt x="0" y="423"/>
                  </a:lnTo>
                  <a:lnTo>
                    <a:pt x="0" y="429"/>
                  </a:lnTo>
                  <a:lnTo>
                    <a:pt x="0" y="0"/>
                  </a:lnTo>
                  <a:close/>
                </a:path>
              </a:pathLst>
            </a:custGeom>
            <a:solidFill>
              <a:srgbClr val="A41028"/>
            </a:solidFill>
            <a:ln w="20638">
              <a:solidFill>
                <a:srgbClr val="C65D62"/>
              </a:solidFill>
              <a:prstDash val="solid"/>
              <a:round/>
            </a:ln>
          </p:spPr>
          <p:txBody>
            <a:bodyPr/>
            <a:lstStyle/>
            <a:p>
              <a:endParaRPr lang="zh-CN" altLang="en-US"/>
            </a:p>
          </p:txBody>
        </p:sp>
        <p:sp>
          <p:nvSpPr>
            <p:cNvPr id="115" name="Freeform 205"/>
            <p:cNvSpPr/>
            <p:nvPr/>
          </p:nvSpPr>
          <p:spPr bwMode="auto">
            <a:xfrm>
              <a:off x="2535" y="2209"/>
              <a:ext cx="141" cy="124"/>
            </a:xfrm>
            <a:custGeom>
              <a:avLst/>
              <a:gdLst/>
              <a:ahLst/>
              <a:cxnLst>
                <a:cxn ang="0">
                  <a:pos x="0" y="234"/>
                </a:cxn>
                <a:cxn ang="0">
                  <a:pos x="233" y="0"/>
                </a:cxn>
                <a:cxn ang="0">
                  <a:pos x="0" y="234"/>
                </a:cxn>
              </a:cxnLst>
              <a:rect l="0" t="0" r="r" b="b"/>
              <a:pathLst>
                <a:path w="233" h="234">
                  <a:moveTo>
                    <a:pt x="0" y="234"/>
                  </a:moveTo>
                  <a:lnTo>
                    <a:pt x="233" y="0"/>
                  </a:lnTo>
                  <a:lnTo>
                    <a:pt x="0" y="234"/>
                  </a:lnTo>
                  <a:close/>
                </a:path>
              </a:pathLst>
            </a:custGeom>
            <a:solidFill>
              <a:srgbClr val="3D0275"/>
            </a:solidFill>
            <a:ln w="20638">
              <a:solidFill>
                <a:srgbClr val="C65D62"/>
              </a:solidFill>
              <a:prstDash val="solid"/>
              <a:round/>
            </a:ln>
          </p:spPr>
          <p:txBody>
            <a:bodyPr/>
            <a:lstStyle/>
            <a:p>
              <a:endParaRPr lang="zh-CN" altLang="en-US"/>
            </a:p>
          </p:txBody>
        </p:sp>
        <p:sp>
          <p:nvSpPr>
            <p:cNvPr id="116" name="Freeform 206"/>
            <p:cNvSpPr/>
            <p:nvPr/>
          </p:nvSpPr>
          <p:spPr bwMode="auto">
            <a:xfrm>
              <a:off x="2666" y="2102"/>
              <a:ext cx="17" cy="105"/>
            </a:xfrm>
            <a:custGeom>
              <a:avLst/>
              <a:gdLst/>
              <a:ahLst/>
              <a:cxnLst>
                <a:cxn ang="0">
                  <a:pos x="27" y="0"/>
                </a:cxn>
                <a:cxn ang="0">
                  <a:pos x="0" y="0"/>
                </a:cxn>
                <a:cxn ang="0">
                  <a:pos x="1" y="200"/>
                </a:cxn>
                <a:cxn ang="0">
                  <a:pos x="28" y="200"/>
                </a:cxn>
                <a:cxn ang="0">
                  <a:pos x="27" y="0"/>
                </a:cxn>
              </a:cxnLst>
              <a:rect l="0" t="0" r="r" b="b"/>
              <a:pathLst>
                <a:path w="28" h="200">
                  <a:moveTo>
                    <a:pt x="27" y="0"/>
                  </a:moveTo>
                  <a:lnTo>
                    <a:pt x="0" y="0"/>
                  </a:lnTo>
                  <a:lnTo>
                    <a:pt x="1" y="200"/>
                  </a:lnTo>
                  <a:lnTo>
                    <a:pt x="28" y="200"/>
                  </a:lnTo>
                  <a:lnTo>
                    <a:pt x="27" y="0"/>
                  </a:lnTo>
                  <a:close/>
                </a:path>
              </a:pathLst>
            </a:custGeom>
            <a:solidFill>
              <a:srgbClr val="C65D62"/>
            </a:solidFill>
            <a:ln w="9525">
              <a:noFill/>
              <a:round/>
            </a:ln>
          </p:spPr>
          <p:txBody>
            <a:bodyPr/>
            <a:lstStyle/>
            <a:p>
              <a:endParaRPr lang="zh-CN" altLang="en-US"/>
            </a:p>
          </p:txBody>
        </p:sp>
        <p:sp>
          <p:nvSpPr>
            <p:cNvPr id="117" name="Freeform 207"/>
            <p:cNvSpPr/>
            <p:nvPr/>
          </p:nvSpPr>
          <p:spPr bwMode="auto">
            <a:xfrm>
              <a:off x="2675" y="2200"/>
              <a:ext cx="332" cy="15"/>
            </a:xfrm>
            <a:custGeom>
              <a:avLst/>
              <a:gdLst/>
              <a:ahLst/>
              <a:cxnLst>
                <a:cxn ang="0">
                  <a:pos x="0" y="2"/>
                </a:cxn>
                <a:cxn ang="0">
                  <a:pos x="0" y="29"/>
                </a:cxn>
                <a:cxn ang="0">
                  <a:pos x="6" y="29"/>
                </a:cxn>
                <a:cxn ang="0">
                  <a:pos x="23" y="29"/>
                </a:cxn>
                <a:cxn ang="0">
                  <a:pos x="51" y="29"/>
                </a:cxn>
                <a:cxn ang="0">
                  <a:pos x="86" y="29"/>
                </a:cxn>
                <a:cxn ang="0">
                  <a:pos x="129" y="29"/>
                </a:cxn>
                <a:cxn ang="0">
                  <a:pos x="130" y="29"/>
                </a:cxn>
                <a:cxn ang="0">
                  <a:pos x="177" y="27"/>
                </a:cxn>
                <a:cxn ang="0">
                  <a:pos x="175" y="14"/>
                </a:cxn>
                <a:cxn ang="0">
                  <a:pos x="175" y="27"/>
                </a:cxn>
                <a:cxn ang="0">
                  <a:pos x="226" y="27"/>
                </a:cxn>
                <a:cxn ang="0">
                  <a:pos x="277" y="27"/>
                </a:cxn>
                <a:cxn ang="0">
                  <a:pos x="330" y="27"/>
                </a:cxn>
                <a:cxn ang="0">
                  <a:pos x="379" y="27"/>
                </a:cxn>
                <a:cxn ang="0">
                  <a:pos x="427" y="27"/>
                </a:cxn>
                <a:cxn ang="0">
                  <a:pos x="469" y="27"/>
                </a:cxn>
                <a:cxn ang="0">
                  <a:pos x="505" y="27"/>
                </a:cxn>
                <a:cxn ang="0">
                  <a:pos x="532" y="27"/>
                </a:cxn>
                <a:cxn ang="0">
                  <a:pos x="532" y="14"/>
                </a:cxn>
                <a:cxn ang="0">
                  <a:pos x="532" y="27"/>
                </a:cxn>
                <a:cxn ang="0">
                  <a:pos x="550" y="29"/>
                </a:cxn>
                <a:cxn ang="0">
                  <a:pos x="550" y="29"/>
                </a:cxn>
                <a:cxn ang="0">
                  <a:pos x="556" y="29"/>
                </a:cxn>
                <a:cxn ang="0">
                  <a:pos x="556" y="2"/>
                </a:cxn>
                <a:cxn ang="0">
                  <a:pos x="550" y="2"/>
                </a:cxn>
                <a:cxn ang="0">
                  <a:pos x="550" y="15"/>
                </a:cxn>
                <a:cxn ang="0">
                  <a:pos x="551" y="2"/>
                </a:cxn>
                <a:cxn ang="0">
                  <a:pos x="533" y="0"/>
                </a:cxn>
                <a:cxn ang="0">
                  <a:pos x="532" y="0"/>
                </a:cxn>
                <a:cxn ang="0">
                  <a:pos x="505" y="0"/>
                </a:cxn>
                <a:cxn ang="0">
                  <a:pos x="469" y="0"/>
                </a:cxn>
                <a:cxn ang="0">
                  <a:pos x="427" y="0"/>
                </a:cxn>
                <a:cxn ang="0">
                  <a:pos x="379" y="0"/>
                </a:cxn>
                <a:cxn ang="0">
                  <a:pos x="330" y="0"/>
                </a:cxn>
                <a:cxn ang="0">
                  <a:pos x="277" y="0"/>
                </a:cxn>
                <a:cxn ang="0">
                  <a:pos x="226" y="0"/>
                </a:cxn>
                <a:cxn ang="0">
                  <a:pos x="175" y="0"/>
                </a:cxn>
                <a:cxn ang="0">
                  <a:pos x="175" y="0"/>
                </a:cxn>
                <a:cxn ang="0">
                  <a:pos x="129" y="2"/>
                </a:cxn>
                <a:cxn ang="0">
                  <a:pos x="129" y="15"/>
                </a:cxn>
                <a:cxn ang="0">
                  <a:pos x="129" y="2"/>
                </a:cxn>
                <a:cxn ang="0">
                  <a:pos x="86" y="2"/>
                </a:cxn>
                <a:cxn ang="0">
                  <a:pos x="51" y="2"/>
                </a:cxn>
                <a:cxn ang="0">
                  <a:pos x="23" y="2"/>
                </a:cxn>
                <a:cxn ang="0">
                  <a:pos x="6" y="2"/>
                </a:cxn>
                <a:cxn ang="0">
                  <a:pos x="0" y="2"/>
                </a:cxn>
              </a:cxnLst>
              <a:rect l="0" t="0" r="r" b="b"/>
              <a:pathLst>
                <a:path w="556" h="29">
                  <a:moveTo>
                    <a:pt x="0" y="2"/>
                  </a:moveTo>
                  <a:lnTo>
                    <a:pt x="0" y="29"/>
                  </a:lnTo>
                  <a:lnTo>
                    <a:pt x="6" y="29"/>
                  </a:lnTo>
                  <a:lnTo>
                    <a:pt x="23" y="29"/>
                  </a:lnTo>
                  <a:lnTo>
                    <a:pt x="51" y="29"/>
                  </a:lnTo>
                  <a:lnTo>
                    <a:pt x="86" y="29"/>
                  </a:lnTo>
                  <a:lnTo>
                    <a:pt x="129" y="29"/>
                  </a:lnTo>
                  <a:lnTo>
                    <a:pt x="130" y="29"/>
                  </a:lnTo>
                  <a:lnTo>
                    <a:pt x="177" y="27"/>
                  </a:lnTo>
                  <a:lnTo>
                    <a:pt x="175" y="14"/>
                  </a:lnTo>
                  <a:lnTo>
                    <a:pt x="175" y="27"/>
                  </a:lnTo>
                  <a:lnTo>
                    <a:pt x="226" y="27"/>
                  </a:lnTo>
                  <a:lnTo>
                    <a:pt x="277" y="27"/>
                  </a:lnTo>
                  <a:lnTo>
                    <a:pt x="330" y="27"/>
                  </a:lnTo>
                  <a:lnTo>
                    <a:pt x="379" y="27"/>
                  </a:lnTo>
                  <a:lnTo>
                    <a:pt x="427" y="27"/>
                  </a:lnTo>
                  <a:lnTo>
                    <a:pt x="469" y="27"/>
                  </a:lnTo>
                  <a:lnTo>
                    <a:pt x="505" y="27"/>
                  </a:lnTo>
                  <a:lnTo>
                    <a:pt x="532" y="27"/>
                  </a:lnTo>
                  <a:lnTo>
                    <a:pt x="532" y="14"/>
                  </a:lnTo>
                  <a:lnTo>
                    <a:pt x="532" y="27"/>
                  </a:lnTo>
                  <a:lnTo>
                    <a:pt x="550" y="29"/>
                  </a:lnTo>
                  <a:lnTo>
                    <a:pt x="550" y="29"/>
                  </a:lnTo>
                  <a:lnTo>
                    <a:pt x="556" y="29"/>
                  </a:lnTo>
                  <a:lnTo>
                    <a:pt x="556" y="2"/>
                  </a:lnTo>
                  <a:lnTo>
                    <a:pt x="550" y="2"/>
                  </a:lnTo>
                  <a:lnTo>
                    <a:pt x="550" y="15"/>
                  </a:lnTo>
                  <a:lnTo>
                    <a:pt x="551" y="2"/>
                  </a:lnTo>
                  <a:lnTo>
                    <a:pt x="533" y="0"/>
                  </a:lnTo>
                  <a:lnTo>
                    <a:pt x="532" y="0"/>
                  </a:lnTo>
                  <a:lnTo>
                    <a:pt x="505" y="0"/>
                  </a:lnTo>
                  <a:lnTo>
                    <a:pt x="469" y="0"/>
                  </a:lnTo>
                  <a:lnTo>
                    <a:pt x="427" y="0"/>
                  </a:lnTo>
                  <a:lnTo>
                    <a:pt x="379" y="0"/>
                  </a:lnTo>
                  <a:lnTo>
                    <a:pt x="330" y="0"/>
                  </a:lnTo>
                  <a:lnTo>
                    <a:pt x="277" y="0"/>
                  </a:lnTo>
                  <a:lnTo>
                    <a:pt x="226" y="0"/>
                  </a:lnTo>
                  <a:lnTo>
                    <a:pt x="175" y="0"/>
                  </a:lnTo>
                  <a:lnTo>
                    <a:pt x="175" y="0"/>
                  </a:lnTo>
                  <a:lnTo>
                    <a:pt x="129" y="2"/>
                  </a:lnTo>
                  <a:lnTo>
                    <a:pt x="129" y="15"/>
                  </a:lnTo>
                  <a:lnTo>
                    <a:pt x="129" y="2"/>
                  </a:lnTo>
                  <a:lnTo>
                    <a:pt x="86" y="2"/>
                  </a:lnTo>
                  <a:lnTo>
                    <a:pt x="51" y="2"/>
                  </a:lnTo>
                  <a:lnTo>
                    <a:pt x="23" y="2"/>
                  </a:lnTo>
                  <a:lnTo>
                    <a:pt x="6" y="2"/>
                  </a:lnTo>
                  <a:lnTo>
                    <a:pt x="0" y="2"/>
                  </a:lnTo>
                  <a:close/>
                </a:path>
              </a:pathLst>
            </a:custGeom>
            <a:solidFill>
              <a:srgbClr val="C65D62"/>
            </a:solidFill>
            <a:ln w="9525">
              <a:noFill/>
              <a:round/>
            </a:ln>
          </p:spPr>
          <p:txBody>
            <a:bodyPr/>
            <a:lstStyle/>
            <a:p>
              <a:endParaRPr lang="zh-CN" altLang="en-US"/>
            </a:p>
          </p:txBody>
        </p:sp>
        <p:sp>
          <p:nvSpPr>
            <p:cNvPr id="118" name="Freeform 208"/>
            <p:cNvSpPr/>
            <p:nvPr/>
          </p:nvSpPr>
          <p:spPr bwMode="auto">
            <a:xfrm>
              <a:off x="3000" y="2207"/>
              <a:ext cx="16" cy="1"/>
            </a:xfrm>
            <a:custGeom>
              <a:avLst/>
              <a:gdLst/>
              <a:ahLst/>
              <a:cxnLst>
                <a:cxn ang="0">
                  <a:pos x="27" y="0"/>
                </a:cxn>
                <a:cxn ang="0">
                  <a:pos x="0" y="0"/>
                </a:cxn>
                <a:cxn ang="0">
                  <a:pos x="27" y="0"/>
                </a:cxn>
              </a:cxnLst>
              <a:rect l="0" t="0" r="r" b="b"/>
              <a:pathLst>
                <a:path w="27">
                  <a:moveTo>
                    <a:pt x="27" y="0"/>
                  </a:moveTo>
                  <a:lnTo>
                    <a:pt x="0" y="0"/>
                  </a:lnTo>
                  <a:lnTo>
                    <a:pt x="27" y="0"/>
                  </a:lnTo>
                  <a:close/>
                </a:path>
              </a:pathLst>
            </a:custGeom>
            <a:solidFill>
              <a:srgbClr val="C65D62"/>
            </a:solidFill>
            <a:ln w="1588">
              <a:solidFill>
                <a:srgbClr val="C65D62"/>
              </a:solidFill>
              <a:prstDash val="solid"/>
              <a:round/>
            </a:ln>
          </p:spPr>
          <p:txBody>
            <a:bodyPr/>
            <a:lstStyle/>
            <a:p>
              <a:endParaRPr lang="zh-CN" altLang="en-US"/>
            </a:p>
          </p:txBody>
        </p:sp>
        <p:sp>
          <p:nvSpPr>
            <p:cNvPr id="119" name="Freeform 209"/>
            <p:cNvSpPr/>
            <p:nvPr/>
          </p:nvSpPr>
          <p:spPr bwMode="auto">
            <a:xfrm>
              <a:off x="3125" y="2106"/>
              <a:ext cx="17" cy="107"/>
            </a:xfrm>
            <a:custGeom>
              <a:avLst/>
              <a:gdLst/>
              <a:ahLst/>
              <a:cxnLst>
                <a:cxn ang="0">
                  <a:pos x="27" y="0"/>
                </a:cxn>
                <a:cxn ang="0">
                  <a:pos x="0" y="0"/>
                </a:cxn>
                <a:cxn ang="0">
                  <a:pos x="2" y="202"/>
                </a:cxn>
                <a:cxn ang="0">
                  <a:pos x="29" y="202"/>
                </a:cxn>
                <a:cxn ang="0">
                  <a:pos x="27" y="0"/>
                </a:cxn>
              </a:cxnLst>
              <a:rect l="0" t="0" r="r" b="b"/>
              <a:pathLst>
                <a:path w="29" h="202">
                  <a:moveTo>
                    <a:pt x="27" y="0"/>
                  </a:moveTo>
                  <a:lnTo>
                    <a:pt x="0" y="0"/>
                  </a:lnTo>
                  <a:lnTo>
                    <a:pt x="2" y="202"/>
                  </a:lnTo>
                  <a:lnTo>
                    <a:pt x="29" y="202"/>
                  </a:lnTo>
                  <a:lnTo>
                    <a:pt x="27" y="0"/>
                  </a:lnTo>
                  <a:close/>
                </a:path>
              </a:pathLst>
            </a:custGeom>
            <a:solidFill>
              <a:srgbClr val="C65D62"/>
            </a:solidFill>
            <a:ln w="9525">
              <a:noFill/>
              <a:round/>
            </a:ln>
          </p:spPr>
          <p:txBody>
            <a:bodyPr/>
            <a:lstStyle/>
            <a:p>
              <a:endParaRPr lang="zh-CN" altLang="en-US"/>
            </a:p>
          </p:txBody>
        </p:sp>
        <p:sp>
          <p:nvSpPr>
            <p:cNvPr id="120" name="Freeform 210"/>
            <p:cNvSpPr/>
            <p:nvPr/>
          </p:nvSpPr>
          <p:spPr bwMode="auto">
            <a:xfrm>
              <a:off x="3132" y="2203"/>
              <a:ext cx="473" cy="16"/>
            </a:xfrm>
            <a:custGeom>
              <a:avLst/>
              <a:gdLst/>
              <a:ahLst/>
              <a:cxnLst>
                <a:cxn ang="0">
                  <a:pos x="0" y="3"/>
                </a:cxn>
                <a:cxn ang="0">
                  <a:pos x="0" y="30"/>
                </a:cxn>
                <a:cxn ang="0">
                  <a:pos x="9" y="30"/>
                </a:cxn>
                <a:cxn ang="0">
                  <a:pos x="34" y="30"/>
                </a:cxn>
                <a:cxn ang="0">
                  <a:pos x="36" y="30"/>
                </a:cxn>
                <a:cxn ang="0">
                  <a:pos x="75" y="28"/>
                </a:cxn>
                <a:cxn ang="0">
                  <a:pos x="73" y="15"/>
                </a:cxn>
                <a:cxn ang="0">
                  <a:pos x="73" y="28"/>
                </a:cxn>
                <a:cxn ang="0">
                  <a:pos x="123" y="28"/>
                </a:cxn>
                <a:cxn ang="0">
                  <a:pos x="183" y="28"/>
                </a:cxn>
                <a:cxn ang="0">
                  <a:pos x="248" y="28"/>
                </a:cxn>
                <a:cxn ang="0">
                  <a:pos x="319" y="28"/>
                </a:cxn>
                <a:cxn ang="0">
                  <a:pos x="392" y="28"/>
                </a:cxn>
                <a:cxn ang="0">
                  <a:pos x="466" y="27"/>
                </a:cxn>
                <a:cxn ang="0">
                  <a:pos x="536" y="27"/>
                </a:cxn>
                <a:cxn ang="0">
                  <a:pos x="602" y="27"/>
                </a:cxn>
                <a:cxn ang="0">
                  <a:pos x="662" y="27"/>
                </a:cxn>
                <a:cxn ang="0">
                  <a:pos x="711" y="28"/>
                </a:cxn>
                <a:cxn ang="0">
                  <a:pos x="750" y="28"/>
                </a:cxn>
                <a:cxn ang="0">
                  <a:pos x="776" y="28"/>
                </a:cxn>
                <a:cxn ang="0">
                  <a:pos x="776" y="15"/>
                </a:cxn>
                <a:cxn ang="0">
                  <a:pos x="774" y="28"/>
                </a:cxn>
                <a:cxn ang="0">
                  <a:pos x="783" y="30"/>
                </a:cxn>
                <a:cxn ang="0">
                  <a:pos x="788" y="4"/>
                </a:cxn>
                <a:cxn ang="0">
                  <a:pos x="779" y="3"/>
                </a:cxn>
                <a:cxn ang="0">
                  <a:pos x="776" y="1"/>
                </a:cxn>
                <a:cxn ang="0">
                  <a:pos x="750" y="1"/>
                </a:cxn>
                <a:cxn ang="0">
                  <a:pos x="711" y="1"/>
                </a:cxn>
                <a:cxn ang="0">
                  <a:pos x="662" y="0"/>
                </a:cxn>
                <a:cxn ang="0">
                  <a:pos x="602" y="0"/>
                </a:cxn>
                <a:cxn ang="0">
                  <a:pos x="536" y="0"/>
                </a:cxn>
                <a:cxn ang="0">
                  <a:pos x="466" y="0"/>
                </a:cxn>
                <a:cxn ang="0">
                  <a:pos x="392" y="1"/>
                </a:cxn>
                <a:cxn ang="0">
                  <a:pos x="319" y="1"/>
                </a:cxn>
                <a:cxn ang="0">
                  <a:pos x="248" y="1"/>
                </a:cxn>
                <a:cxn ang="0">
                  <a:pos x="183" y="1"/>
                </a:cxn>
                <a:cxn ang="0">
                  <a:pos x="123" y="1"/>
                </a:cxn>
                <a:cxn ang="0">
                  <a:pos x="73" y="1"/>
                </a:cxn>
                <a:cxn ang="0">
                  <a:pos x="73" y="1"/>
                </a:cxn>
                <a:cxn ang="0">
                  <a:pos x="34" y="3"/>
                </a:cxn>
                <a:cxn ang="0">
                  <a:pos x="34" y="16"/>
                </a:cxn>
                <a:cxn ang="0">
                  <a:pos x="34" y="3"/>
                </a:cxn>
                <a:cxn ang="0">
                  <a:pos x="9" y="3"/>
                </a:cxn>
                <a:cxn ang="0">
                  <a:pos x="0" y="3"/>
                </a:cxn>
              </a:cxnLst>
              <a:rect l="0" t="0" r="r" b="b"/>
              <a:pathLst>
                <a:path w="788" h="30">
                  <a:moveTo>
                    <a:pt x="0" y="3"/>
                  </a:moveTo>
                  <a:lnTo>
                    <a:pt x="0" y="30"/>
                  </a:lnTo>
                  <a:lnTo>
                    <a:pt x="9" y="30"/>
                  </a:lnTo>
                  <a:lnTo>
                    <a:pt x="34" y="30"/>
                  </a:lnTo>
                  <a:lnTo>
                    <a:pt x="36" y="30"/>
                  </a:lnTo>
                  <a:lnTo>
                    <a:pt x="75" y="28"/>
                  </a:lnTo>
                  <a:lnTo>
                    <a:pt x="73" y="15"/>
                  </a:lnTo>
                  <a:lnTo>
                    <a:pt x="73" y="28"/>
                  </a:lnTo>
                  <a:lnTo>
                    <a:pt x="123" y="28"/>
                  </a:lnTo>
                  <a:lnTo>
                    <a:pt x="183" y="28"/>
                  </a:lnTo>
                  <a:lnTo>
                    <a:pt x="248" y="28"/>
                  </a:lnTo>
                  <a:lnTo>
                    <a:pt x="319" y="28"/>
                  </a:lnTo>
                  <a:lnTo>
                    <a:pt x="392" y="28"/>
                  </a:lnTo>
                  <a:lnTo>
                    <a:pt x="466" y="27"/>
                  </a:lnTo>
                  <a:lnTo>
                    <a:pt x="536" y="27"/>
                  </a:lnTo>
                  <a:lnTo>
                    <a:pt x="602" y="27"/>
                  </a:lnTo>
                  <a:lnTo>
                    <a:pt x="662" y="27"/>
                  </a:lnTo>
                  <a:lnTo>
                    <a:pt x="711" y="28"/>
                  </a:lnTo>
                  <a:lnTo>
                    <a:pt x="750" y="28"/>
                  </a:lnTo>
                  <a:lnTo>
                    <a:pt x="776" y="28"/>
                  </a:lnTo>
                  <a:lnTo>
                    <a:pt x="776" y="15"/>
                  </a:lnTo>
                  <a:lnTo>
                    <a:pt x="774" y="28"/>
                  </a:lnTo>
                  <a:lnTo>
                    <a:pt x="783" y="30"/>
                  </a:lnTo>
                  <a:lnTo>
                    <a:pt x="788" y="4"/>
                  </a:lnTo>
                  <a:lnTo>
                    <a:pt x="779" y="3"/>
                  </a:lnTo>
                  <a:lnTo>
                    <a:pt x="776" y="1"/>
                  </a:lnTo>
                  <a:lnTo>
                    <a:pt x="750" y="1"/>
                  </a:lnTo>
                  <a:lnTo>
                    <a:pt x="711" y="1"/>
                  </a:lnTo>
                  <a:lnTo>
                    <a:pt x="662" y="0"/>
                  </a:lnTo>
                  <a:lnTo>
                    <a:pt x="602" y="0"/>
                  </a:lnTo>
                  <a:lnTo>
                    <a:pt x="536" y="0"/>
                  </a:lnTo>
                  <a:lnTo>
                    <a:pt x="466" y="0"/>
                  </a:lnTo>
                  <a:lnTo>
                    <a:pt x="392" y="1"/>
                  </a:lnTo>
                  <a:lnTo>
                    <a:pt x="319" y="1"/>
                  </a:lnTo>
                  <a:lnTo>
                    <a:pt x="248" y="1"/>
                  </a:lnTo>
                  <a:lnTo>
                    <a:pt x="183" y="1"/>
                  </a:lnTo>
                  <a:lnTo>
                    <a:pt x="123" y="1"/>
                  </a:lnTo>
                  <a:lnTo>
                    <a:pt x="73" y="1"/>
                  </a:lnTo>
                  <a:lnTo>
                    <a:pt x="73" y="1"/>
                  </a:lnTo>
                  <a:lnTo>
                    <a:pt x="34" y="3"/>
                  </a:lnTo>
                  <a:lnTo>
                    <a:pt x="34" y="16"/>
                  </a:lnTo>
                  <a:lnTo>
                    <a:pt x="34" y="3"/>
                  </a:lnTo>
                  <a:lnTo>
                    <a:pt x="9" y="3"/>
                  </a:lnTo>
                  <a:lnTo>
                    <a:pt x="0" y="3"/>
                  </a:lnTo>
                  <a:close/>
                </a:path>
              </a:pathLst>
            </a:custGeom>
            <a:solidFill>
              <a:srgbClr val="C65D62"/>
            </a:solidFill>
            <a:ln w="9525">
              <a:noFill/>
              <a:round/>
            </a:ln>
          </p:spPr>
          <p:txBody>
            <a:bodyPr/>
            <a:lstStyle/>
            <a:p>
              <a:endParaRPr lang="zh-CN" altLang="en-US"/>
            </a:p>
          </p:txBody>
        </p:sp>
        <p:sp>
          <p:nvSpPr>
            <p:cNvPr id="121" name="Freeform 211"/>
            <p:cNvSpPr/>
            <p:nvPr/>
          </p:nvSpPr>
          <p:spPr bwMode="auto">
            <a:xfrm>
              <a:off x="3132" y="2204"/>
              <a:ext cx="1" cy="15"/>
            </a:xfrm>
            <a:custGeom>
              <a:avLst/>
              <a:gdLst/>
              <a:ahLst/>
              <a:cxnLst>
                <a:cxn ang="0">
                  <a:pos x="0" y="29"/>
                </a:cxn>
                <a:cxn ang="0">
                  <a:pos x="0" y="0"/>
                </a:cxn>
                <a:cxn ang="0">
                  <a:pos x="0" y="29"/>
                </a:cxn>
              </a:cxnLst>
              <a:rect l="0" t="0" r="r" b="b"/>
              <a:pathLst>
                <a:path h="29">
                  <a:moveTo>
                    <a:pt x="0" y="29"/>
                  </a:moveTo>
                  <a:lnTo>
                    <a:pt x="0" y="0"/>
                  </a:lnTo>
                  <a:lnTo>
                    <a:pt x="0" y="29"/>
                  </a:lnTo>
                  <a:close/>
                </a:path>
              </a:pathLst>
            </a:custGeom>
            <a:solidFill>
              <a:srgbClr val="C65D62"/>
            </a:solidFill>
            <a:ln w="1588">
              <a:solidFill>
                <a:srgbClr val="C65D62"/>
              </a:solidFill>
              <a:prstDash val="solid"/>
              <a:round/>
            </a:ln>
          </p:spPr>
          <p:txBody>
            <a:bodyPr/>
            <a:lstStyle/>
            <a:p>
              <a:endParaRPr lang="zh-CN" altLang="en-US"/>
            </a:p>
          </p:txBody>
        </p:sp>
        <p:sp>
          <p:nvSpPr>
            <p:cNvPr id="122" name="Freeform 212"/>
            <p:cNvSpPr/>
            <p:nvPr/>
          </p:nvSpPr>
          <p:spPr bwMode="auto">
            <a:xfrm>
              <a:off x="3596" y="2213"/>
              <a:ext cx="16" cy="1"/>
            </a:xfrm>
            <a:custGeom>
              <a:avLst/>
              <a:gdLst/>
              <a:ahLst/>
              <a:cxnLst>
                <a:cxn ang="0">
                  <a:pos x="27" y="0"/>
                </a:cxn>
                <a:cxn ang="0">
                  <a:pos x="0" y="0"/>
                </a:cxn>
                <a:cxn ang="0">
                  <a:pos x="27" y="0"/>
                </a:cxn>
              </a:cxnLst>
              <a:rect l="0" t="0" r="r" b="b"/>
              <a:pathLst>
                <a:path w="27">
                  <a:moveTo>
                    <a:pt x="27" y="0"/>
                  </a:moveTo>
                  <a:lnTo>
                    <a:pt x="0" y="0"/>
                  </a:lnTo>
                  <a:lnTo>
                    <a:pt x="27" y="0"/>
                  </a:lnTo>
                  <a:close/>
                </a:path>
              </a:pathLst>
            </a:custGeom>
            <a:solidFill>
              <a:srgbClr val="C65D62"/>
            </a:solidFill>
            <a:ln w="1588">
              <a:solidFill>
                <a:srgbClr val="C65D62"/>
              </a:solidFill>
              <a:prstDash val="solid"/>
              <a:round/>
            </a:ln>
          </p:spPr>
          <p:txBody>
            <a:bodyPr/>
            <a:lstStyle/>
            <a:p>
              <a:endParaRPr lang="zh-CN" altLang="en-US"/>
            </a:p>
          </p:txBody>
        </p:sp>
        <p:sp>
          <p:nvSpPr>
            <p:cNvPr id="123" name="Freeform 213"/>
            <p:cNvSpPr/>
            <p:nvPr/>
          </p:nvSpPr>
          <p:spPr bwMode="auto">
            <a:xfrm>
              <a:off x="3008" y="2214"/>
              <a:ext cx="128" cy="124"/>
            </a:xfrm>
            <a:custGeom>
              <a:avLst/>
              <a:gdLst/>
              <a:ahLst/>
              <a:cxnLst>
                <a:cxn ang="0">
                  <a:pos x="0" y="236"/>
                </a:cxn>
                <a:cxn ang="0">
                  <a:pos x="211" y="0"/>
                </a:cxn>
                <a:cxn ang="0">
                  <a:pos x="0" y="236"/>
                </a:cxn>
              </a:cxnLst>
              <a:rect l="0" t="0" r="r" b="b"/>
              <a:pathLst>
                <a:path w="211" h="236">
                  <a:moveTo>
                    <a:pt x="0" y="236"/>
                  </a:moveTo>
                  <a:lnTo>
                    <a:pt x="211" y="0"/>
                  </a:lnTo>
                  <a:lnTo>
                    <a:pt x="0" y="236"/>
                  </a:lnTo>
                  <a:close/>
                </a:path>
              </a:pathLst>
            </a:custGeom>
            <a:solidFill>
              <a:srgbClr val="3D0275"/>
            </a:solidFill>
            <a:ln w="20638">
              <a:solidFill>
                <a:srgbClr val="C65D62"/>
              </a:solidFill>
              <a:prstDash val="solid"/>
              <a:round/>
            </a:ln>
          </p:spPr>
          <p:txBody>
            <a:bodyPr/>
            <a:lstStyle/>
            <a:p>
              <a:endParaRPr lang="zh-CN" altLang="en-US"/>
            </a:p>
          </p:txBody>
        </p:sp>
        <p:sp>
          <p:nvSpPr>
            <p:cNvPr id="124" name="Freeform 214"/>
            <p:cNvSpPr/>
            <p:nvPr/>
          </p:nvSpPr>
          <p:spPr bwMode="auto">
            <a:xfrm>
              <a:off x="3008" y="2112"/>
              <a:ext cx="3" cy="227"/>
            </a:xfrm>
            <a:custGeom>
              <a:avLst/>
              <a:gdLst/>
              <a:ahLst/>
              <a:cxnLst>
                <a:cxn ang="0">
                  <a:pos x="0" y="0"/>
                </a:cxn>
                <a:cxn ang="0">
                  <a:pos x="0" y="4"/>
                </a:cxn>
                <a:cxn ang="0">
                  <a:pos x="0" y="18"/>
                </a:cxn>
                <a:cxn ang="0">
                  <a:pos x="2" y="38"/>
                </a:cxn>
                <a:cxn ang="0">
                  <a:pos x="2" y="67"/>
                </a:cxn>
                <a:cxn ang="0">
                  <a:pos x="2" y="98"/>
                </a:cxn>
                <a:cxn ang="0">
                  <a:pos x="2" y="134"/>
                </a:cxn>
                <a:cxn ang="0">
                  <a:pos x="2" y="173"/>
                </a:cxn>
                <a:cxn ang="0">
                  <a:pos x="2" y="214"/>
                </a:cxn>
                <a:cxn ang="0">
                  <a:pos x="3" y="253"/>
                </a:cxn>
                <a:cxn ang="0">
                  <a:pos x="3" y="292"/>
                </a:cxn>
                <a:cxn ang="0">
                  <a:pos x="3" y="328"/>
                </a:cxn>
                <a:cxn ang="0">
                  <a:pos x="3" y="361"/>
                </a:cxn>
                <a:cxn ang="0">
                  <a:pos x="2" y="388"/>
                </a:cxn>
                <a:cxn ang="0">
                  <a:pos x="2" y="409"/>
                </a:cxn>
                <a:cxn ang="0">
                  <a:pos x="2" y="422"/>
                </a:cxn>
                <a:cxn ang="0">
                  <a:pos x="0" y="428"/>
                </a:cxn>
                <a:cxn ang="0">
                  <a:pos x="0" y="0"/>
                </a:cxn>
              </a:cxnLst>
              <a:rect l="0" t="0" r="r" b="b"/>
              <a:pathLst>
                <a:path w="3" h="428">
                  <a:moveTo>
                    <a:pt x="0" y="0"/>
                  </a:moveTo>
                  <a:lnTo>
                    <a:pt x="0" y="4"/>
                  </a:lnTo>
                  <a:lnTo>
                    <a:pt x="0" y="18"/>
                  </a:lnTo>
                  <a:lnTo>
                    <a:pt x="2" y="38"/>
                  </a:lnTo>
                  <a:lnTo>
                    <a:pt x="2" y="67"/>
                  </a:lnTo>
                  <a:lnTo>
                    <a:pt x="2" y="98"/>
                  </a:lnTo>
                  <a:lnTo>
                    <a:pt x="2" y="134"/>
                  </a:lnTo>
                  <a:lnTo>
                    <a:pt x="2" y="173"/>
                  </a:lnTo>
                  <a:lnTo>
                    <a:pt x="2" y="214"/>
                  </a:lnTo>
                  <a:lnTo>
                    <a:pt x="3" y="253"/>
                  </a:lnTo>
                  <a:lnTo>
                    <a:pt x="3" y="292"/>
                  </a:lnTo>
                  <a:lnTo>
                    <a:pt x="3" y="328"/>
                  </a:lnTo>
                  <a:lnTo>
                    <a:pt x="3" y="361"/>
                  </a:lnTo>
                  <a:lnTo>
                    <a:pt x="2" y="388"/>
                  </a:lnTo>
                  <a:lnTo>
                    <a:pt x="2" y="409"/>
                  </a:lnTo>
                  <a:lnTo>
                    <a:pt x="2" y="422"/>
                  </a:lnTo>
                  <a:lnTo>
                    <a:pt x="0" y="428"/>
                  </a:lnTo>
                  <a:lnTo>
                    <a:pt x="0" y="0"/>
                  </a:lnTo>
                  <a:close/>
                </a:path>
              </a:pathLst>
            </a:custGeom>
            <a:solidFill>
              <a:srgbClr val="A41028"/>
            </a:solidFill>
            <a:ln w="20638">
              <a:solidFill>
                <a:srgbClr val="C65D62"/>
              </a:solidFill>
              <a:prstDash val="solid"/>
              <a:round/>
            </a:ln>
          </p:spPr>
          <p:txBody>
            <a:bodyPr/>
            <a:lstStyle/>
            <a:p>
              <a:endParaRPr lang="zh-CN" altLang="en-US"/>
            </a:p>
          </p:txBody>
        </p:sp>
        <p:sp>
          <p:nvSpPr>
            <p:cNvPr id="125" name="Freeform 215"/>
            <p:cNvSpPr/>
            <p:nvPr/>
          </p:nvSpPr>
          <p:spPr bwMode="auto">
            <a:xfrm>
              <a:off x="3832" y="1765"/>
              <a:ext cx="1" cy="216"/>
            </a:xfrm>
            <a:custGeom>
              <a:avLst/>
              <a:gdLst/>
              <a:ahLst/>
              <a:cxnLst>
                <a:cxn ang="0">
                  <a:pos x="0" y="0"/>
                </a:cxn>
                <a:cxn ang="0">
                  <a:pos x="0" y="409"/>
                </a:cxn>
                <a:cxn ang="0">
                  <a:pos x="0" y="0"/>
                </a:cxn>
              </a:cxnLst>
              <a:rect l="0" t="0" r="r" b="b"/>
              <a:pathLst>
                <a:path h="409">
                  <a:moveTo>
                    <a:pt x="0" y="0"/>
                  </a:moveTo>
                  <a:lnTo>
                    <a:pt x="0" y="409"/>
                  </a:lnTo>
                  <a:lnTo>
                    <a:pt x="0" y="0"/>
                  </a:lnTo>
                  <a:close/>
                </a:path>
              </a:pathLst>
            </a:custGeom>
            <a:solidFill>
              <a:srgbClr val="A41028"/>
            </a:solidFill>
            <a:ln w="20638">
              <a:solidFill>
                <a:srgbClr val="C65D62"/>
              </a:solidFill>
              <a:prstDash val="solid"/>
              <a:round/>
            </a:ln>
          </p:spPr>
          <p:txBody>
            <a:bodyPr/>
            <a:lstStyle/>
            <a:p>
              <a:endParaRPr lang="zh-CN" altLang="en-US"/>
            </a:p>
          </p:txBody>
        </p:sp>
        <p:sp>
          <p:nvSpPr>
            <p:cNvPr id="126" name="Freeform 216"/>
            <p:cNvSpPr/>
            <p:nvPr/>
          </p:nvSpPr>
          <p:spPr bwMode="auto">
            <a:xfrm>
              <a:off x="3716" y="1881"/>
              <a:ext cx="1" cy="216"/>
            </a:xfrm>
            <a:custGeom>
              <a:avLst/>
              <a:gdLst/>
              <a:ahLst/>
              <a:cxnLst>
                <a:cxn ang="0">
                  <a:pos x="0" y="0"/>
                </a:cxn>
                <a:cxn ang="0">
                  <a:pos x="0" y="409"/>
                </a:cxn>
                <a:cxn ang="0">
                  <a:pos x="0" y="0"/>
                </a:cxn>
              </a:cxnLst>
              <a:rect l="0" t="0" r="r" b="b"/>
              <a:pathLst>
                <a:path h="409">
                  <a:moveTo>
                    <a:pt x="0" y="0"/>
                  </a:moveTo>
                  <a:lnTo>
                    <a:pt x="0" y="409"/>
                  </a:lnTo>
                  <a:lnTo>
                    <a:pt x="0" y="0"/>
                  </a:lnTo>
                  <a:close/>
                </a:path>
              </a:pathLst>
            </a:custGeom>
            <a:solidFill>
              <a:srgbClr val="A41028"/>
            </a:solidFill>
            <a:ln w="20638">
              <a:solidFill>
                <a:srgbClr val="C65D62"/>
              </a:solidFill>
              <a:prstDash val="solid"/>
              <a:round/>
            </a:ln>
          </p:spPr>
          <p:txBody>
            <a:bodyPr/>
            <a:lstStyle/>
            <a:p>
              <a:endParaRPr lang="zh-CN" altLang="en-US"/>
            </a:p>
          </p:txBody>
        </p:sp>
        <p:sp>
          <p:nvSpPr>
            <p:cNvPr id="127" name="Freeform 217"/>
            <p:cNvSpPr/>
            <p:nvPr/>
          </p:nvSpPr>
          <p:spPr bwMode="auto">
            <a:xfrm>
              <a:off x="3600" y="1995"/>
              <a:ext cx="2" cy="224"/>
            </a:xfrm>
            <a:custGeom>
              <a:avLst/>
              <a:gdLst/>
              <a:ahLst/>
              <a:cxnLst>
                <a:cxn ang="0">
                  <a:pos x="0" y="0"/>
                </a:cxn>
                <a:cxn ang="0">
                  <a:pos x="0" y="424"/>
                </a:cxn>
                <a:cxn ang="0">
                  <a:pos x="0" y="0"/>
                </a:cxn>
              </a:cxnLst>
              <a:rect l="0" t="0" r="r" b="b"/>
              <a:pathLst>
                <a:path h="424">
                  <a:moveTo>
                    <a:pt x="0" y="0"/>
                  </a:moveTo>
                  <a:lnTo>
                    <a:pt x="0" y="424"/>
                  </a:lnTo>
                  <a:lnTo>
                    <a:pt x="0" y="0"/>
                  </a:lnTo>
                  <a:close/>
                </a:path>
              </a:pathLst>
            </a:custGeom>
            <a:solidFill>
              <a:srgbClr val="A41028"/>
            </a:solidFill>
            <a:ln w="20638">
              <a:solidFill>
                <a:srgbClr val="C65D62"/>
              </a:solidFill>
              <a:prstDash val="solid"/>
              <a:round/>
            </a:ln>
          </p:spPr>
          <p:txBody>
            <a:bodyPr/>
            <a:lstStyle/>
            <a:p>
              <a:endParaRPr lang="zh-CN" altLang="en-US"/>
            </a:p>
          </p:txBody>
        </p:sp>
        <p:sp>
          <p:nvSpPr>
            <p:cNvPr id="128" name="Freeform 218"/>
            <p:cNvSpPr/>
            <p:nvPr/>
          </p:nvSpPr>
          <p:spPr bwMode="auto">
            <a:xfrm>
              <a:off x="3600" y="2100"/>
              <a:ext cx="116" cy="1"/>
            </a:xfrm>
            <a:custGeom>
              <a:avLst/>
              <a:gdLst/>
              <a:ahLst/>
              <a:cxnLst>
                <a:cxn ang="0">
                  <a:pos x="193" y="0"/>
                </a:cxn>
                <a:cxn ang="0">
                  <a:pos x="0" y="0"/>
                </a:cxn>
                <a:cxn ang="0">
                  <a:pos x="193" y="0"/>
                </a:cxn>
              </a:cxnLst>
              <a:rect l="0" t="0" r="r" b="b"/>
              <a:pathLst>
                <a:path w="193">
                  <a:moveTo>
                    <a:pt x="193" y="0"/>
                  </a:moveTo>
                  <a:lnTo>
                    <a:pt x="0" y="0"/>
                  </a:lnTo>
                  <a:lnTo>
                    <a:pt x="193" y="0"/>
                  </a:lnTo>
                  <a:close/>
                </a:path>
              </a:pathLst>
            </a:custGeom>
            <a:solidFill>
              <a:srgbClr val="A41028"/>
            </a:solidFill>
            <a:ln w="20638">
              <a:solidFill>
                <a:srgbClr val="C65D62"/>
              </a:solidFill>
              <a:prstDash val="solid"/>
              <a:round/>
            </a:ln>
          </p:spPr>
          <p:txBody>
            <a:bodyPr/>
            <a:lstStyle/>
            <a:p>
              <a:endParaRPr lang="zh-CN" altLang="en-US"/>
            </a:p>
          </p:txBody>
        </p:sp>
        <p:sp>
          <p:nvSpPr>
            <p:cNvPr id="129" name="Freeform 219"/>
            <p:cNvSpPr/>
            <p:nvPr/>
          </p:nvSpPr>
          <p:spPr bwMode="auto">
            <a:xfrm>
              <a:off x="3716" y="1977"/>
              <a:ext cx="116" cy="1"/>
            </a:xfrm>
            <a:custGeom>
              <a:avLst/>
              <a:gdLst/>
              <a:ahLst/>
              <a:cxnLst>
                <a:cxn ang="0">
                  <a:pos x="193" y="0"/>
                </a:cxn>
                <a:cxn ang="0">
                  <a:pos x="0" y="0"/>
                </a:cxn>
                <a:cxn ang="0">
                  <a:pos x="193" y="0"/>
                </a:cxn>
              </a:cxnLst>
              <a:rect l="0" t="0" r="r" b="b"/>
              <a:pathLst>
                <a:path w="193">
                  <a:moveTo>
                    <a:pt x="193" y="0"/>
                  </a:moveTo>
                  <a:lnTo>
                    <a:pt x="0" y="0"/>
                  </a:lnTo>
                  <a:lnTo>
                    <a:pt x="193" y="0"/>
                  </a:lnTo>
                  <a:close/>
                </a:path>
              </a:pathLst>
            </a:custGeom>
            <a:solidFill>
              <a:srgbClr val="A41028"/>
            </a:solidFill>
            <a:ln w="20638">
              <a:solidFill>
                <a:srgbClr val="C65D62"/>
              </a:solidFill>
              <a:prstDash val="solid"/>
              <a:round/>
            </a:ln>
          </p:spPr>
          <p:txBody>
            <a:bodyPr/>
            <a:lstStyle/>
            <a:p>
              <a:endParaRPr lang="zh-CN" altLang="en-US"/>
            </a:p>
          </p:txBody>
        </p:sp>
        <p:sp>
          <p:nvSpPr>
            <p:cNvPr id="130" name="Freeform 220"/>
            <p:cNvSpPr/>
            <p:nvPr/>
          </p:nvSpPr>
          <p:spPr bwMode="auto">
            <a:xfrm>
              <a:off x="3830" y="1860"/>
              <a:ext cx="116" cy="1"/>
            </a:xfrm>
            <a:custGeom>
              <a:avLst/>
              <a:gdLst/>
              <a:ahLst/>
              <a:cxnLst>
                <a:cxn ang="0">
                  <a:pos x="193" y="0"/>
                </a:cxn>
                <a:cxn ang="0">
                  <a:pos x="0" y="0"/>
                </a:cxn>
                <a:cxn ang="0">
                  <a:pos x="193" y="0"/>
                </a:cxn>
              </a:cxnLst>
              <a:rect l="0" t="0" r="r" b="b"/>
              <a:pathLst>
                <a:path w="193">
                  <a:moveTo>
                    <a:pt x="193" y="0"/>
                  </a:moveTo>
                  <a:lnTo>
                    <a:pt x="0" y="0"/>
                  </a:lnTo>
                  <a:lnTo>
                    <a:pt x="193" y="0"/>
                  </a:lnTo>
                  <a:close/>
                </a:path>
              </a:pathLst>
            </a:custGeom>
            <a:solidFill>
              <a:srgbClr val="A41028"/>
            </a:solidFill>
            <a:ln w="20638">
              <a:solidFill>
                <a:srgbClr val="C65D62"/>
              </a:solidFill>
              <a:prstDash val="solid"/>
              <a:round/>
            </a:ln>
          </p:spPr>
          <p:txBody>
            <a:bodyPr/>
            <a:lstStyle/>
            <a:p>
              <a:endParaRPr lang="zh-CN" altLang="en-US"/>
            </a:p>
          </p:txBody>
        </p:sp>
        <p:sp>
          <p:nvSpPr>
            <p:cNvPr id="131" name="Freeform 221"/>
            <p:cNvSpPr/>
            <p:nvPr/>
          </p:nvSpPr>
          <p:spPr bwMode="auto">
            <a:xfrm>
              <a:off x="3483" y="1443"/>
              <a:ext cx="466" cy="669"/>
            </a:xfrm>
            <a:custGeom>
              <a:avLst/>
              <a:gdLst/>
              <a:ahLst/>
              <a:cxnLst>
                <a:cxn ang="0">
                  <a:pos x="1" y="835"/>
                </a:cxn>
                <a:cxn ang="0">
                  <a:pos x="773" y="0"/>
                </a:cxn>
                <a:cxn ang="0">
                  <a:pos x="774" y="390"/>
                </a:cxn>
                <a:cxn ang="0">
                  <a:pos x="0" y="1271"/>
                </a:cxn>
                <a:cxn ang="0">
                  <a:pos x="1" y="835"/>
                </a:cxn>
              </a:cxnLst>
              <a:rect l="0" t="0" r="r" b="b"/>
              <a:pathLst>
                <a:path w="774" h="1271">
                  <a:moveTo>
                    <a:pt x="1" y="835"/>
                  </a:moveTo>
                  <a:lnTo>
                    <a:pt x="773" y="0"/>
                  </a:lnTo>
                  <a:lnTo>
                    <a:pt x="774" y="390"/>
                  </a:lnTo>
                  <a:lnTo>
                    <a:pt x="0" y="1271"/>
                  </a:lnTo>
                  <a:lnTo>
                    <a:pt x="1" y="835"/>
                  </a:lnTo>
                  <a:close/>
                </a:path>
              </a:pathLst>
            </a:custGeom>
            <a:solidFill>
              <a:srgbClr val="E95200"/>
            </a:solidFill>
            <a:ln w="20638">
              <a:solidFill>
                <a:srgbClr val="F0944E"/>
              </a:solidFill>
              <a:prstDash val="solid"/>
              <a:round/>
            </a:ln>
          </p:spPr>
          <p:txBody>
            <a:bodyPr/>
            <a:lstStyle/>
            <a:p>
              <a:endParaRPr lang="zh-CN" altLang="en-US"/>
            </a:p>
          </p:txBody>
        </p:sp>
        <p:sp>
          <p:nvSpPr>
            <p:cNvPr id="132" name="Rectangle 222"/>
            <p:cNvSpPr>
              <a:spLocks noChangeArrowheads="1"/>
            </p:cNvSpPr>
            <p:nvPr/>
          </p:nvSpPr>
          <p:spPr bwMode="auto">
            <a:xfrm>
              <a:off x="2067" y="1879"/>
              <a:ext cx="1418" cy="233"/>
            </a:xfrm>
            <a:prstGeom prst="rect">
              <a:avLst/>
            </a:prstGeom>
            <a:solidFill>
              <a:srgbClr val="E95200"/>
            </a:solidFill>
            <a:ln w="20638">
              <a:solidFill>
                <a:srgbClr val="F0944E"/>
              </a:solidFill>
              <a:miter lim="800000"/>
            </a:ln>
          </p:spPr>
          <p:txBody>
            <a:bodyPr/>
            <a:lstStyle/>
            <a:p>
              <a:endParaRPr lang="zh-CN" altLang="en-US"/>
            </a:p>
          </p:txBody>
        </p:sp>
        <p:sp>
          <p:nvSpPr>
            <p:cNvPr id="133" name="Freeform 223"/>
            <p:cNvSpPr/>
            <p:nvPr/>
          </p:nvSpPr>
          <p:spPr bwMode="auto">
            <a:xfrm>
              <a:off x="2070" y="1986"/>
              <a:ext cx="140" cy="125"/>
            </a:xfrm>
            <a:custGeom>
              <a:avLst/>
              <a:gdLst/>
              <a:ahLst/>
              <a:cxnLst>
                <a:cxn ang="0">
                  <a:pos x="0" y="239"/>
                </a:cxn>
                <a:cxn ang="0">
                  <a:pos x="232" y="0"/>
                </a:cxn>
                <a:cxn ang="0">
                  <a:pos x="0" y="239"/>
                </a:cxn>
              </a:cxnLst>
              <a:rect l="0" t="0" r="r" b="b"/>
              <a:pathLst>
                <a:path w="232" h="239">
                  <a:moveTo>
                    <a:pt x="0" y="239"/>
                  </a:moveTo>
                  <a:lnTo>
                    <a:pt x="232" y="0"/>
                  </a:lnTo>
                  <a:lnTo>
                    <a:pt x="0" y="239"/>
                  </a:lnTo>
                  <a:close/>
                </a:path>
              </a:pathLst>
            </a:custGeom>
            <a:solidFill>
              <a:srgbClr val="3D0275"/>
            </a:solidFill>
            <a:ln w="20638">
              <a:solidFill>
                <a:srgbClr val="F0944E"/>
              </a:solidFill>
              <a:prstDash val="solid"/>
              <a:round/>
            </a:ln>
          </p:spPr>
          <p:txBody>
            <a:bodyPr/>
            <a:lstStyle/>
            <a:p>
              <a:endParaRPr lang="zh-CN" altLang="en-US"/>
            </a:p>
          </p:txBody>
        </p:sp>
        <p:sp>
          <p:nvSpPr>
            <p:cNvPr id="134" name="Freeform 224"/>
            <p:cNvSpPr/>
            <p:nvPr/>
          </p:nvSpPr>
          <p:spPr bwMode="auto">
            <a:xfrm>
              <a:off x="2199" y="1886"/>
              <a:ext cx="18" cy="104"/>
            </a:xfrm>
            <a:custGeom>
              <a:avLst/>
              <a:gdLst/>
              <a:ahLst/>
              <a:cxnLst>
                <a:cxn ang="0">
                  <a:pos x="27" y="0"/>
                </a:cxn>
                <a:cxn ang="0">
                  <a:pos x="0" y="0"/>
                </a:cxn>
                <a:cxn ang="0">
                  <a:pos x="1" y="197"/>
                </a:cxn>
                <a:cxn ang="0">
                  <a:pos x="28" y="197"/>
                </a:cxn>
                <a:cxn ang="0">
                  <a:pos x="27" y="0"/>
                </a:cxn>
              </a:cxnLst>
              <a:rect l="0" t="0" r="r" b="b"/>
              <a:pathLst>
                <a:path w="28" h="197">
                  <a:moveTo>
                    <a:pt x="27" y="0"/>
                  </a:moveTo>
                  <a:lnTo>
                    <a:pt x="0" y="0"/>
                  </a:lnTo>
                  <a:lnTo>
                    <a:pt x="1" y="197"/>
                  </a:lnTo>
                  <a:lnTo>
                    <a:pt x="28" y="197"/>
                  </a:lnTo>
                  <a:lnTo>
                    <a:pt x="27" y="0"/>
                  </a:lnTo>
                  <a:close/>
                </a:path>
              </a:pathLst>
            </a:custGeom>
            <a:solidFill>
              <a:srgbClr val="F0944E"/>
            </a:solidFill>
            <a:ln w="9525">
              <a:noFill/>
              <a:round/>
            </a:ln>
          </p:spPr>
          <p:txBody>
            <a:bodyPr/>
            <a:lstStyle/>
            <a:p>
              <a:endParaRPr lang="zh-CN" altLang="en-US"/>
            </a:p>
          </p:txBody>
        </p:sp>
        <p:sp>
          <p:nvSpPr>
            <p:cNvPr id="135" name="Freeform 225"/>
            <p:cNvSpPr/>
            <p:nvPr/>
          </p:nvSpPr>
          <p:spPr bwMode="auto">
            <a:xfrm>
              <a:off x="2208" y="1983"/>
              <a:ext cx="331" cy="14"/>
            </a:xfrm>
            <a:custGeom>
              <a:avLst/>
              <a:gdLst/>
              <a:ahLst/>
              <a:cxnLst>
                <a:cxn ang="0">
                  <a:pos x="0" y="0"/>
                </a:cxn>
                <a:cxn ang="0">
                  <a:pos x="0" y="27"/>
                </a:cxn>
                <a:cxn ang="0">
                  <a:pos x="6" y="27"/>
                </a:cxn>
                <a:cxn ang="0">
                  <a:pos x="23" y="27"/>
                </a:cxn>
                <a:cxn ang="0">
                  <a:pos x="51" y="27"/>
                </a:cxn>
                <a:cxn ang="0">
                  <a:pos x="85" y="27"/>
                </a:cxn>
                <a:cxn ang="0">
                  <a:pos x="127" y="27"/>
                </a:cxn>
                <a:cxn ang="0">
                  <a:pos x="174" y="27"/>
                </a:cxn>
                <a:cxn ang="0">
                  <a:pos x="223" y="27"/>
                </a:cxn>
                <a:cxn ang="0">
                  <a:pos x="276" y="27"/>
                </a:cxn>
                <a:cxn ang="0">
                  <a:pos x="327" y="27"/>
                </a:cxn>
                <a:cxn ang="0">
                  <a:pos x="376" y="27"/>
                </a:cxn>
                <a:cxn ang="0">
                  <a:pos x="424" y="27"/>
                </a:cxn>
                <a:cxn ang="0">
                  <a:pos x="464" y="27"/>
                </a:cxn>
                <a:cxn ang="0">
                  <a:pos x="500" y="27"/>
                </a:cxn>
                <a:cxn ang="0">
                  <a:pos x="527" y="27"/>
                </a:cxn>
                <a:cxn ang="0">
                  <a:pos x="545" y="27"/>
                </a:cxn>
                <a:cxn ang="0">
                  <a:pos x="551" y="27"/>
                </a:cxn>
                <a:cxn ang="0">
                  <a:pos x="551" y="0"/>
                </a:cxn>
                <a:cxn ang="0">
                  <a:pos x="545" y="0"/>
                </a:cxn>
                <a:cxn ang="0">
                  <a:pos x="527" y="0"/>
                </a:cxn>
                <a:cxn ang="0">
                  <a:pos x="500" y="0"/>
                </a:cxn>
                <a:cxn ang="0">
                  <a:pos x="464" y="0"/>
                </a:cxn>
                <a:cxn ang="0">
                  <a:pos x="424" y="0"/>
                </a:cxn>
                <a:cxn ang="0">
                  <a:pos x="376" y="0"/>
                </a:cxn>
                <a:cxn ang="0">
                  <a:pos x="327" y="0"/>
                </a:cxn>
                <a:cxn ang="0">
                  <a:pos x="276" y="0"/>
                </a:cxn>
                <a:cxn ang="0">
                  <a:pos x="223" y="0"/>
                </a:cxn>
                <a:cxn ang="0">
                  <a:pos x="174" y="0"/>
                </a:cxn>
                <a:cxn ang="0">
                  <a:pos x="127" y="0"/>
                </a:cxn>
                <a:cxn ang="0">
                  <a:pos x="85" y="0"/>
                </a:cxn>
                <a:cxn ang="0">
                  <a:pos x="51" y="0"/>
                </a:cxn>
                <a:cxn ang="0">
                  <a:pos x="23" y="0"/>
                </a:cxn>
                <a:cxn ang="0">
                  <a:pos x="6" y="0"/>
                </a:cxn>
                <a:cxn ang="0">
                  <a:pos x="0" y="0"/>
                </a:cxn>
              </a:cxnLst>
              <a:rect l="0" t="0" r="r" b="b"/>
              <a:pathLst>
                <a:path w="551" h="27">
                  <a:moveTo>
                    <a:pt x="0" y="0"/>
                  </a:moveTo>
                  <a:lnTo>
                    <a:pt x="0" y="27"/>
                  </a:lnTo>
                  <a:lnTo>
                    <a:pt x="6" y="27"/>
                  </a:lnTo>
                  <a:lnTo>
                    <a:pt x="23" y="27"/>
                  </a:lnTo>
                  <a:lnTo>
                    <a:pt x="51" y="27"/>
                  </a:lnTo>
                  <a:lnTo>
                    <a:pt x="85" y="27"/>
                  </a:lnTo>
                  <a:lnTo>
                    <a:pt x="127" y="27"/>
                  </a:lnTo>
                  <a:lnTo>
                    <a:pt x="174" y="27"/>
                  </a:lnTo>
                  <a:lnTo>
                    <a:pt x="223" y="27"/>
                  </a:lnTo>
                  <a:lnTo>
                    <a:pt x="276" y="27"/>
                  </a:lnTo>
                  <a:lnTo>
                    <a:pt x="327" y="27"/>
                  </a:lnTo>
                  <a:lnTo>
                    <a:pt x="376" y="27"/>
                  </a:lnTo>
                  <a:lnTo>
                    <a:pt x="424" y="27"/>
                  </a:lnTo>
                  <a:lnTo>
                    <a:pt x="464" y="27"/>
                  </a:lnTo>
                  <a:lnTo>
                    <a:pt x="500" y="27"/>
                  </a:lnTo>
                  <a:lnTo>
                    <a:pt x="527" y="27"/>
                  </a:lnTo>
                  <a:lnTo>
                    <a:pt x="545" y="27"/>
                  </a:lnTo>
                  <a:lnTo>
                    <a:pt x="551" y="27"/>
                  </a:lnTo>
                  <a:lnTo>
                    <a:pt x="551" y="0"/>
                  </a:lnTo>
                  <a:lnTo>
                    <a:pt x="545" y="0"/>
                  </a:lnTo>
                  <a:lnTo>
                    <a:pt x="527" y="0"/>
                  </a:lnTo>
                  <a:lnTo>
                    <a:pt x="500" y="0"/>
                  </a:lnTo>
                  <a:lnTo>
                    <a:pt x="464" y="0"/>
                  </a:lnTo>
                  <a:lnTo>
                    <a:pt x="424" y="0"/>
                  </a:lnTo>
                  <a:lnTo>
                    <a:pt x="376" y="0"/>
                  </a:lnTo>
                  <a:lnTo>
                    <a:pt x="327" y="0"/>
                  </a:lnTo>
                  <a:lnTo>
                    <a:pt x="276" y="0"/>
                  </a:lnTo>
                  <a:lnTo>
                    <a:pt x="223" y="0"/>
                  </a:lnTo>
                  <a:lnTo>
                    <a:pt x="174" y="0"/>
                  </a:lnTo>
                  <a:lnTo>
                    <a:pt x="127" y="0"/>
                  </a:lnTo>
                  <a:lnTo>
                    <a:pt x="85" y="0"/>
                  </a:lnTo>
                  <a:lnTo>
                    <a:pt x="51" y="0"/>
                  </a:lnTo>
                  <a:lnTo>
                    <a:pt x="23" y="0"/>
                  </a:lnTo>
                  <a:lnTo>
                    <a:pt x="6" y="0"/>
                  </a:lnTo>
                  <a:lnTo>
                    <a:pt x="0" y="0"/>
                  </a:lnTo>
                  <a:close/>
                </a:path>
              </a:pathLst>
            </a:custGeom>
            <a:solidFill>
              <a:srgbClr val="F0944E"/>
            </a:solidFill>
            <a:ln w="9525">
              <a:noFill/>
              <a:round/>
            </a:ln>
          </p:spPr>
          <p:txBody>
            <a:bodyPr/>
            <a:lstStyle/>
            <a:p>
              <a:endParaRPr lang="zh-CN" altLang="en-US"/>
            </a:p>
          </p:txBody>
        </p:sp>
        <p:sp>
          <p:nvSpPr>
            <p:cNvPr id="136" name="Freeform 226"/>
            <p:cNvSpPr/>
            <p:nvPr/>
          </p:nvSpPr>
          <p:spPr bwMode="auto">
            <a:xfrm>
              <a:off x="2208" y="1983"/>
              <a:ext cx="1" cy="14"/>
            </a:xfrm>
            <a:custGeom>
              <a:avLst/>
              <a:gdLst/>
              <a:ahLst/>
              <a:cxnLst>
                <a:cxn ang="0">
                  <a:pos x="0" y="27"/>
                </a:cxn>
                <a:cxn ang="0">
                  <a:pos x="0" y="0"/>
                </a:cxn>
                <a:cxn ang="0">
                  <a:pos x="0" y="27"/>
                </a:cxn>
              </a:cxnLst>
              <a:rect l="0" t="0" r="r" b="b"/>
              <a:pathLst>
                <a:path h="27">
                  <a:moveTo>
                    <a:pt x="0" y="27"/>
                  </a:moveTo>
                  <a:lnTo>
                    <a:pt x="0" y="0"/>
                  </a:lnTo>
                  <a:lnTo>
                    <a:pt x="0" y="27"/>
                  </a:lnTo>
                  <a:close/>
                </a:path>
              </a:pathLst>
            </a:custGeom>
            <a:solidFill>
              <a:srgbClr val="F0944E"/>
            </a:solidFill>
            <a:ln w="1588">
              <a:solidFill>
                <a:srgbClr val="F0944E"/>
              </a:solidFill>
              <a:prstDash val="solid"/>
              <a:round/>
            </a:ln>
          </p:spPr>
          <p:txBody>
            <a:bodyPr/>
            <a:lstStyle/>
            <a:p>
              <a:endParaRPr lang="zh-CN" altLang="en-US"/>
            </a:p>
          </p:txBody>
        </p:sp>
        <p:sp>
          <p:nvSpPr>
            <p:cNvPr id="137" name="Freeform 227"/>
            <p:cNvSpPr/>
            <p:nvPr/>
          </p:nvSpPr>
          <p:spPr bwMode="auto">
            <a:xfrm>
              <a:off x="2531" y="1990"/>
              <a:ext cx="15" cy="1"/>
            </a:xfrm>
            <a:custGeom>
              <a:avLst/>
              <a:gdLst/>
              <a:ahLst/>
              <a:cxnLst>
                <a:cxn ang="0">
                  <a:pos x="0" y="0"/>
                </a:cxn>
                <a:cxn ang="0">
                  <a:pos x="27" y="0"/>
                </a:cxn>
                <a:cxn ang="0">
                  <a:pos x="0" y="0"/>
                </a:cxn>
              </a:cxnLst>
              <a:rect l="0" t="0" r="r" b="b"/>
              <a:pathLst>
                <a:path w="27">
                  <a:moveTo>
                    <a:pt x="0" y="0"/>
                  </a:moveTo>
                  <a:lnTo>
                    <a:pt x="27" y="0"/>
                  </a:lnTo>
                  <a:lnTo>
                    <a:pt x="0" y="0"/>
                  </a:lnTo>
                  <a:close/>
                </a:path>
              </a:pathLst>
            </a:custGeom>
            <a:solidFill>
              <a:srgbClr val="F0944E"/>
            </a:solidFill>
            <a:ln w="1588">
              <a:solidFill>
                <a:srgbClr val="F0944E"/>
              </a:solidFill>
              <a:prstDash val="solid"/>
              <a:round/>
            </a:ln>
          </p:spPr>
          <p:txBody>
            <a:bodyPr/>
            <a:lstStyle/>
            <a:p>
              <a:endParaRPr lang="zh-CN" altLang="en-US"/>
            </a:p>
          </p:txBody>
        </p:sp>
        <p:sp>
          <p:nvSpPr>
            <p:cNvPr id="138" name="Freeform 228"/>
            <p:cNvSpPr/>
            <p:nvPr/>
          </p:nvSpPr>
          <p:spPr bwMode="auto">
            <a:xfrm>
              <a:off x="2532" y="1886"/>
              <a:ext cx="17" cy="226"/>
            </a:xfrm>
            <a:custGeom>
              <a:avLst/>
              <a:gdLst/>
              <a:ahLst/>
              <a:cxnLst>
                <a:cxn ang="0">
                  <a:pos x="27" y="0"/>
                </a:cxn>
                <a:cxn ang="0">
                  <a:pos x="0" y="0"/>
                </a:cxn>
                <a:cxn ang="0">
                  <a:pos x="2" y="430"/>
                </a:cxn>
                <a:cxn ang="0">
                  <a:pos x="29" y="430"/>
                </a:cxn>
                <a:cxn ang="0">
                  <a:pos x="27" y="0"/>
                </a:cxn>
              </a:cxnLst>
              <a:rect l="0" t="0" r="r" b="b"/>
              <a:pathLst>
                <a:path w="29" h="430">
                  <a:moveTo>
                    <a:pt x="27" y="0"/>
                  </a:moveTo>
                  <a:lnTo>
                    <a:pt x="0" y="0"/>
                  </a:lnTo>
                  <a:lnTo>
                    <a:pt x="2" y="430"/>
                  </a:lnTo>
                  <a:lnTo>
                    <a:pt x="29" y="430"/>
                  </a:lnTo>
                  <a:lnTo>
                    <a:pt x="27" y="0"/>
                  </a:lnTo>
                  <a:close/>
                </a:path>
              </a:pathLst>
            </a:custGeom>
            <a:solidFill>
              <a:srgbClr val="F0944E"/>
            </a:solidFill>
            <a:ln w="9525">
              <a:noFill/>
              <a:round/>
            </a:ln>
          </p:spPr>
          <p:txBody>
            <a:bodyPr/>
            <a:lstStyle/>
            <a:p>
              <a:endParaRPr lang="zh-CN" altLang="en-US"/>
            </a:p>
          </p:txBody>
        </p:sp>
        <p:sp>
          <p:nvSpPr>
            <p:cNvPr id="139" name="Freeform 229"/>
            <p:cNvSpPr/>
            <p:nvPr/>
          </p:nvSpPr>
          <p:spPr bwMode="auto">
            <a:xfrm>
              <a:off x="3001" y="1883"/>
              <a:ext cx="17" cy="226"/>
            </a:xfrm>
            <a:custGeom>
              <a:avLst/>
              <a:gdLst/>
              <a:ahLst/>
              <a:cxnLst>
                <a:cxn ang="0">
                  <a:pos x="27" y="0"/>
                </a:cxn>
                <a:cxn ang="0">
                  <a:pos x="0" y="0"/>
                </a:cxn>
                <a:cxn ang="0">
                  <a:pos x="2" y="432"/>
                </a:cxn>
                <a:cxn ang="0">
                  <a:pos x="29" y="432"/>
                </a:cxn>
                <a:cxn ang="0">
                  <a:pos x="27" y="0"/>
                </a:cxn>
              </a:cxnLst>
              <a:rect l="0" t="0" r="r" b="b"/>
              <a:pathLst>
                <a:path w="29" h="432">
                  <a:moveTo>
                    <a:pt x="27" y="0"/>
                  </a:moveTo>
                  <a:lnTo>
                    <a:pt x="0" y="0"/>
                  </a:lnTo>
                  <a:lnTo>
                    <a:pt x="2" y="432"/>
                  </a:lnTo>
                  <a:lnTo>
                    <a:pt x="29" y="432"/>
                  </a:lnTo>
                  <a:lnTo>
                    <a:pt x="27" y="0"/>
                  </a:lnTo>
                  <a:close/>
                </a:path>
              </a:pathLst>
            </a:custGeom>
            <a:solidFill>
              <a:srgbClr val="F0944E"/>
            </a:solidFill>
            <a:ln w="9525">
              <a:noFill/>
              <a:round/>
            </a:ln>
          </p:spPr>
          <p:txBody>
            <a:bodyPr/>
            <a:lstStyle/>
            <a:p>
              <a:endParaRPr lang="zh-CN" altLang="en-US"/>
            </a:p>
          </p:txBody>
        </p:sp>
        <p:sp>
          <p:nvSpPr>
            <p:cNvPr id="140" name="Freeform 230"/>
            <p:cNvSpPr/>
            <p:nvPr/>
          </p:nvSpPr>
          <p:spPr bwMode="auto">
            <a:xfrm>
              <a:off x="2535" y="1986"/>
              <a:ext cx="140" cy="125"/>
            </a:xfrm>
            <a:custGeom>
              <a:avLst/>
              <a:gdLst/>
              <a:ahLst/>
              <a:cxnLst>
                <a:cxn ang="0">
                  <a:pos x="0" y="239"/>
                </a:cxn>
                <a:cxn ang="0">
                  <a:pos x="232" y="0"/>
                </a:cxn>
                <a:cxn ang="0">
                  <a:pos x="0" y="239"/>
                </a:cxn>
              </a:cxnLst>
              <a:rect l="0" t="0" r="r" b="b"/>
              <a:pathLst>
                <a:path w="232" h="239">
                  <a:moveTo>
                    <a:pt x="0" y="239"/>
                  </a:moveTo>
                  <a:lnTo>
                    <a:pt x="232" y="0"/>
                  </a:lnTo>
                  <a:lnTo>
                    <a:pt x="0" y="239"/>
                  </a:lnTo>
                  <a:close/>
                </a:path>
              </a:pathLst>
            </a:custGeom>
            <a:solidFill>
              <a:srgbClr val="3D0275"/>
            </a:solidFill>
            <a:ln w="20638">
              <a:solidFill>
                <a:srgbClr val="F0944E"/>
              </a:solidFill>
              <a:prstDash val="solid"/>
              <a:round/>
            </a:ln>
          </p:spPr>
          <p:txBody>
            <a:bodyPr/>
            <a:lstStyle/>
            <a:p>
              <a:endParaRPr lang="zh-CN" altLang="en-US"/>
            </a:p>
          </p:txBody>
        </p:sp>
        <p:sp>
          <p:nvSpPr>
            <p:cNvPr id="141" name="Freeform 231"/>
            <p:cNvSpPr/>
            <p:nvPr/>
          </p:nvSpPr>
          <p:spPr bwMode="auto">
            <a:xfrm>
              <a:off x="2664" y="1886"/>
              <a:ext cx="18" cy="104"/>
            </a:xfrm>
            <a:custGeom>
              <a:avLst/>
              <a:gdLst/>
              <a:ahLst/>
              <a:cxnLst>
                <a:cxn ang="0">
                  <a:pos x="27" y="0"/>
                </a:cxn>
                <a:cxn ang="0">
                  <a:pos x="0" y="0"/>
                </a:cxn>
                <a:cxn ang="0">
                  <a:pos x="1" y="197"/>
                </a:cxn>
                <a:cxn ang="0">
                  <a:pos x="28" y="197"/>
                </a:cxn>
                <a:cxn ang="0">
                  <a:pos x="27" y="0"/>
                </a:cxn>
              </a:cxnLst>
              <a:rect l="0" t="0" r="r" b="b"/>
              <a:pathLst>
                <a:path w="28" h="197">
                  <a:moveTo>
                    <a:pt x="27" y="0"/>
                  </a:moveTo>
                  <a:lnTo>
                    <a:pt x="0" y="0"/>
                  </a:lnTo>
                  <a:lnTo>
                    <a:pt x="1" y="197"/>
                  </a:lnTo>
                  <a:lnTo>
                    <a:pt x="28" y="197"/>
                  </a:lnTo>
                  <a:lnTo>
                    <a:pt x="27" y="0"/>
                  </a:lnTo>
                  <a:close/>
                </a:path>
              </a:pathLst>
            </a:custGeom>
            <a:solidFill>
              <a:srgbClr val="F0944E"/>
            </a:solidFill>
            <a:ln w="9525">
              <a:noFill/>
              <a:round/>
            </a:ln>
          </p:spPr>
          <p:txBody>
            <a:bodyPr/>
            <a:lstStyle/>
            <a:p>
              <a:endParaRPr lang="zh-CN" altLang="en-US"/>
            </a:p>
          </p:txBody>
        </p:sp>
        <p:sp>
          <p:nvSpPr>
            <p:cNvPr id="142" name="Freeform 232"/>
            <p:cNvSpPr/>
            <p:nvPr/>
          </p:nvSpPr>
          <p:spPr bwMode="auto">
            <a:xfrm>
              <a:off x="2672" y="1983"/>
              <a:ext cx="332" cy="14"/>
            </a:xfrm>
            <a:custGeom>
              <a:avLst/>
              <a:gdLst/>
              <a:ahLst/>
              <a:cxnLst>
                <a:cxn ang="0">
                  <a:pos x="0" y="0"/>
                </a:cxn>
                <a:cxn ang="0">
                  <a:pos x="0" y="27"/>
                </a:cxn>
                <a:cxn ang="0">
                  <a:pos x="6" y="27"/>
                </a:cxn>
                <a:cxn ang="0">
                  <a:pos x="23" y="27"/>
                </a:cxn>
                <a:cxn ang="0">
                  <a:pos x="51" y="27"/>
                </a:cxn>
                <a:cxn ang="0">
                  <a:pos x="86" y="27"/>
                </a:cxn>
                <a:cxn ang="0">
                  <a:pos x="128" y="27"/>
                </a:cxn>
                <a:cxn ang="0">
                  <a:pos x="174" y="27"/>
                </a:cxn>
                <a:cxn ang="0">
                  <a:pos x="223" y="27"/>
                </a:cxn>
                <a:cxn ang="0">
                  <a:pos x="276" y="27"/>
                </a:cxn>
                <a:cxn ang="0">
                  <a:pos x="327" y="27"/>
                </a:cxn>
                <a:cxn ang="0">
                  <a:pos x="376" y="27"/>
                </a:cxn>
                <a:cxn ang="0">
                  <a:pos x="424" y="27"/>
                </a:cxn>
                <a:cxn ang="0">
                  <a:pos x="464" y="27"/>
                </a:cxn>
                <a:cxn ang="0">
                  <a:pos x="500" y="27"/>
                </a:cxn>
                <a:cxn ang="0">
                  <a:pos x="527" y="27"/>
                </a:cxn>
                <a:cxn ang="0">
                  <a:pos x="545" y="27"/>
                </a:cxn>
                <a:cxn ang="0">
                  <a:pos x="551" y="27"/>
                </a:cxn>
                <a:cxn ang="0">
                  <a:pos x="551" y="0"/>
                </a:cxn>
                <a:cxn ang="0">
                  <a:pos x="545" y="0"/>
                </a:cxn>
                <a:cxn ang="0">
                  <a:pos x="527" y="0"/>
                </a:cxn>
                <a:cxn ang="0">
                  <a:pos x="500" y="0"/>
                </a:cxn>
                <a:cxn ang="0">
                  <a:pos x="464" y="0"/>
                </a:cxn>
                <a:cxn ang="0">
                  <a:pos x="424" y="0"/>
                </a:cxn>
                <a:cxn ang="0">
                  <a:pos x="376" y="0"/>
                </a:cxn>
                <a:cxn ang="0">
                  <a:pos x="327" y="0"/>
                </a:cxn>
                <a:cxn ang="0">
                  <a:pos x="276" y="0"/>
                </a:cxn>
                <a:cxn ang="0">
                  <a:pos x="223" y="0"/>
                </a:cxn>
                <a:cxn ang="0">
                  <a:pos x="174" y="0"/>
                </a:cxn>
                <a:cxn ang="0">
                  <a:pos x="128" y="0"/>
                </a:cxn>
                <a:cxn ang="0">
                  <a:pos x="86" y="0"/>
                </a:cxn>
                <a:cxn ang="0">
                  <a:pos x="51" y="0"/>
                </a:cxn>
                <a:cxn ang="0">
                  <a:pos x="23" y="0"/>
                </a:cxn>
                <a:cxn ang="0">
                  <a:pos x="6" y="0"/>
                </a:cxn>
                <a:cxn ang="0">
                  <a:pos x="0" y="0"/>
                </a:cxn>
              </a:cxnLst>
              <a:rect l="0" t="0" r="r" b="b"/>
              <a:pathLst>
                <a:path w="551" h="27">
                  <a:moveTo>
                    <a:pt x="0" y="0"/>
                  </a:moveTo>
                  <a:lnTo>
                    <a:pt x="0" y="27"/>
                  </a:lnTo>
                  <a:lnTo>
                    <a:pt x="6" y="27"/>
                  </a:lnTo>
                  <a:lnTo>
                    <a:pt x="23" y="27"/>
                  </a:lnTo>
                  <a:lnTo>
                    <a:pt x="51" y="27"/>
                  </a:lnTo>
                  <a:lnTo>
                    <a:pt x="86" y="27"/>
                  </a:lnTo>
                  <a:lnTo>
                    <a:pt x="128" y="27"/>
                  </a:lnTo>
                  <a:lnTo>
                    <a:pt x="174" y="27"/>
                  </a:lnTo>
                  <a:lnTo>
                    <a:pt x="223" y="27"/>
                  </a:lnTo>
                  <a:lnTo>
                    <a:pt x="276" y="27"/>
                  </a:lnTo>
                  <a:lnTo>
                    <a:pt x="327" y="27"/>
                  </a:lnTo>
                  <a:lnTo>
                    <a:pt x="376" y="27"/>
                  </a:lnTo>
                  <a:lnTo>
                    <a:pt x="424" y="27"/>
                  </a:lnTo>
                  <a:lnTo>
                    <a:pt x="464" y="27"/>
                  </a:lnTo>
                  <a:lnTo>
                    <a:pt x="500" y="27"/>
                  </a:lnTo>
                  <a:lnTo>
                    <a:pt x="527" y="27"/>
                  </a:lnTo>
                  <a:lnTo>
                    <a:pt x="545" y="27"/>
                  </a:lnTo>
                  <a:lnTo>
                    <a:pt x="551" y="27"/>
                  </a:lnTo>
                  <a:lnTo>
                    <a:pt x="551" y="0"/>
                  </a:lnTo>
                  <a:lnTo>
                    <a:pt x="545" y="0"/>
                  </a:lnTo>
                  <a:lnTo>
                    <a:pt x="527" y="0"/>
                  </a:lnTo>
                  <a:lnTo>
                    <a:pt x="500" y="0"/>
                  </a:lnTo>
                  <a:lnTo>
                    <a:pt x="464" y="0"/>
                  </a:lnTo>
                  <a:lnTo>
                    <a:pt x="424" y="0"/>
                  </a:lnTo>
                  <a:lnTo>
                    <a:pt x="376" y="0"/>
                  </a:lnTo>
                  <a:lnTo>
                    <a:pt x="327" y="0"/>
                  </a:lnTo>
                  <a:lnTo>
                    <a:pt x="276" y="0"/>
                  </a:lnTo>
                  <a:lnTo>
                    <a:pt x="223" y="0"/>
                  </a:lnTo>
                  <a:lnTo>
                    <a:pt x="174" y="0"/>
                  </a:lnTo>
                  <a:lnTo>
                    <a:pt x="128" y="0"/>
                  </a:lnTo>
                  <a:lnTo>
                    <a:pt x="86" y="0"/>
                  </a:lnTo>
                  <a:lnTo>
                    <a:pt x="51" y="0"/>
                  </a:lnTo>
                  <a:lnTo>
                    <a:pt x="23" y="0"/>
                  </a:lnTo>
                  <a:lnTo>
                    <a:pt x="6" y="0"/>
                  </a:lnTo>
                  <a:lnTo>
                    <a:pt x="0" y="0"/>
                  </a:lnTo>
                  <a:close/>
                </a:path>
              </a:pathLst>
            </a:custGeom>
            <a:solidFill>
              <a:srgbClr val="F0944E"/>
            </a:solidFill>
            <a:ln w="9525">
              <a:noFill/>
              <a:round/>
            </a:ln>
          </p:spPr>
          <p:txBody>
            <a:bodyPr/>
            <a:lstStyle/>
            <a:p>
              <a:endParaRPr lang="zh-CN" altLang="en-US"/>
            </a:p>
          </p:txBody>
        </p:sp>
        <p:sp>
          <p:nvSpPr>
            <p:cNvPr id="143" name="Freeform 233"/>
            <p:cNvSpPr/>
            <p:nvPr/>
          </p:nvSpPr>
          <p:spPr bwMode="auto">
            <a:xfrm>
              <a:off x="2672" y="1983"/>
              <a:ext cx="2" cy="14"/>
            </a:xfrm>
            <a:custGeom>
              <a:avLst/>
              <a:gdLst/>
              <a:ahLst/>
              <a:cxnLst>
                <a:cxn ang="0">
                  <a:pos x="0" y="27"/>
                </a:cxn>
                <a:cxn ang="0">
                  <a:pos x="0" y="0"/>
                </a:cxn>
                <a:cxn ang="0">
                  <a:pos x="0" y="27"/>
                </a:cxn>
              </a:cxnLst>
              <a:rect l="0" t="0" r="r" b="b"/>
              <a:pathLst>
                <a:path h="27">
                  <a:moveTo>
                    <a:pt x="0" y="27"/>
                  </a:moveTo>
                  <a:lnTo>
                    <a:pt x="0" y="0"/>
                  </a:lnTo>
                  <a:lnTo>
                    <a:pt x="0" y="27"/>
                  </a:lnTo>
                  <a:close/>
                </a:path>
              </a:pathLst>
            </a:custGeom>
            <a:solidFill>
              <a:srgbClr val="F0944E"/>
            </a:solidFill>
            <a:ln w="1588">
              <a:solidFill>
                <a:srgbClr val="F0944E"/>
              </a:solidFill>
              <a:prstDash val="solid"/>
              <a:round/>
            </a:ln>
          </p:spPr>
          <p:txBody>
            <a:bodyPr/>
            <a:lstStyle/>
            <a:p>
              <a:endParaRPr lang="zh-CN" altLang="en-US"/>
            </a:p>
          </p:txBody>
        </p:sp>
        <p:sp>
          <p:nvSpPr>
            <p:cNvPr id="144" name="Freeform 234"/>
            <p:cNvSpPr/>
            <p:nvPr/>
          </p:nvSpPr>
          <p:spPr bwMode="auto">
            <a:xfrm>
              <a:off x="2995" y="1990"/>
              <a:ext cx="16" cy="1"/>
            </a:xfrm>
            <a:custGeom>
              <a:avLst/>
              <a:gdLst/>
              <a:ahLst/>
              <a:cxnLst>
                <a:cxn ang="0">
                  <a:pos x="0" y="0"/>
                </a:cxn>
                <a:cxn ang="0">
                  <a:pos x="27" y="0"/>
                </a:cxn>
                <a:cxn ang="0">
                  <a:pos x="0" y="0"/>
                </a:cxn>
              </a:cxnLst>
              <a:rect l="0" t="0" r="r" b="b"/>
              <a:pathLst>
                <a:path w="27">
                  <a:moveTo>
                    <a:pt x="0" y="0"/>
                  </a:moveTo>
                  <a:lnTo>
                    <a:pt x="27" y="0"/>
                  </a:lnTo>
                  <a:lnTo>
                    <a:pt x="0" y="0"/>
                  </a:lnTo>
                  <a:close/>
                </a:path>
              </a:pathLst>
            </a:custGeom>
            <a:solidFill>
              <a:srgbClr val="F0944E"/>
            </a:solidFill>
            <a:ln w="1588">
              <a:solidFill>
                <a:srgbClr val="F0944E"/>
              </a:solidFill>
              <a:prstDash val="solid"/>
              <a:round/>
            </a:ln>
          </p:spPr>
          <p:txBody>
            <a:bodyPr/>
            <a:lstStyle/>
            <a:p>
              <a:endParaRPr lang="zh-CN" altLang="en-US"/>
            </a:p>
          </p:txBody>
        </p:sp>
        <p:sp>
          <p:nvSpPr>
            <p:cNvPr id="145" name="Freeform 235"/>
            <p:cNvSpPr/>
            <p:nvPr/>
          </p:nvSpPr>
          <p:spPr bwMode="auto">
            <a:xfrm>
              <a:off x="3008" y="1986"/>
              <a:ext cx="128" cy="123"/>
            </a:xfrm>
            <a:custGeom>
              <a:avLst/>
              <a:gdLst/>
              <a:ahLst/>
              <a:cxnLst>
                <a:cxn ang="0">
                  <a:pos x="0" y="236"/>
                </a:cxn>
                <a:cxn ang="0">
                  <a:pos x="211" y="0"/>
                </a:cxn>
                <a:cxn ang="0">
                  <a:pos x="0" y="236"/>
                </a:cxn>
              </a:cxnLst>
              <a:rect l="0" t="0" r="r" b="b"/>
              <a:pathLst>
                <a:path w="211" h="236">
                  <a:moveTo>
                    <a:pt x="0" y="236"/>
                  </a:moveTo>
                  <a:lnTo>
                    <a:pt x="211" y="0"/>
                  </a:lnTo>
                  <a:lnTo>
                    <a:pt x="0" y="236"/>
                  </a:lnTo>
                  <a:close/>
                </a:path>
              </a:pathLst>
            </a:custGeom>
            <a:solidFill>
              <a:srgbClr val="3D0275"/>
            </a:solidFill>
            <a:ln w="20638">
              <a:solidFill>
                <a:srgbClr val="F0944E"/>
              </a:solidFill>
              <a:prstDash val="solid"/>
              <a:round/>
            </a:ln>
          </p:spPr>
          <p:txBody>
            <a:bodyPr/>
            <a:lstStyle/>
            <a:p>
              <a:endParaRPr lang="zh-CN" altLang="en-US"/>
            </a:p>
          </p:txBody>
        </p:sp>
        <p:sp>
          <p:nvSpPr>
            <p:cNvPr id="146" name="Freeform 236"/>
            <p:cNvSpPr/>
            <p:nvPr/>
          </p:nvSpPr>
          <p:spPr bwMode="auto">
            <a:xfrm>
              <a:off x="3125" y="1886"/>
              <a:ext cx="18" cy="104"/>
            </a:xfrm>
            <a:custGeom>
              <a:avLst/>
              <a:gdLst/>
              <a:ahLst/>
              <a:cxnLst>
                <a:cxn ang="0">
                  <a:pos x="27" y="0"/>
                </a:cxn>
                <a:cxn ang="0">
                  <a:pos x="0" y="0"/>
                </a:cxn>
                <a:cxn ang="0">
                  <a:pos x="1" y="197"/>
                </a:cxn>
                <a:cxn ang="0">
                  <a:pos x="28" y="197"/>
                </a:cxn>
                <a:cxn ang="0">
                  <a:pos x="27" y="0"/>
                </a:cxn>
              </a:cxnLst>
              <a:rect l="0" t="0" r="r" b="b"/>
              <a:pathLst>
                <a:path w="28" h="197">
                  <a:moveTo>
                    <a:pt x="27" y="0"/>
                  </a:moveTo>
                  <a:lnTo>
                    <a:pt x="0" y="0"/>
                  </a:lnTo>
                  <a:lnTo>
                    <a:pt x="1" y="197"/>
                  </a:lnTo>
                  <a:lnTo>
                    <a:pt x="28" y="197"/>
                  </a:lnTo>
                  <a:lnTo>
                    <a:pt x="27" y="0"/>
                  </a:lnTo>
                  <a:close/>
                </a:path>
              </a:pathLst>
            </a:custGeom>
            <a:solidFill>
              <a:srgbClr val="F0944E"/>
            </a:solidFill>
            <a:ln w="9525">
              <a:noFill/>
              <a:round/>
            </a:ln>
          </p:spPr>
          <p:txBody>
            <a:bodyPr/>
            <a:lstStyle/>
            <a:p>
              <a:endParaRPr lang="zh-CN" altLang="en-US"/>
            </a:p>
          </p:txBody>
        </p:sp>
        <p:sp>
          <p:nvSpPr>
            <p:cNvPr id="147" name="Freeform 237"/>
            <p:cNvSpPr/>
            <p:nvPr/>
          </p:nvSpPr>
          <p:spPr bwMode="auto">
            <a:xfrm>
              <a:off x="3133" y="1983"/>
              <a:ext cx="472" cy="16"/>
            </a:xfrm>
            <a:custGeom>
              <a:avLst/>
              <a:gdLst/>
              <a:ahLst/>
              <a:cxnLst>
                <a:cxn ang="0">
                  <a:pos x="0" y="0"/>
                </a:cxn>
                <a:cxn ang="0">
                  <a:pos x="0" y="27"/>
                </a:cxn>
                <a:cxn ang="0">
                  <a:pos x="9" y="27"/>
                </a:cxn>
                <a:cxn ang="0">
                  <a:pos x="33" y="27"/>
                </a:cxn>
                <a:cxn ang="0">
                  <a:pos x="72" y="27"/>
                </a:cxn>
                <a:cxn ang="0">
                  <a:pos x="122" y="27"/>
                </a:cxn>
                <a:cxn ang="0">
                  <a:pos x="182" y="27"/>
                </a:cxn>
                <a:cxn ang="0">
                  <a:pos x="247" y="27"/>
                </a:cxn>
                <a:cxn ang="0">
                  <a:pos x="318" y="28"/>
                </a:cxn>
                <a:cxn ang="0">
                  <a:pos x="391" y="28"/>
                </a:cxn>
                <a:cxn ang="0">
                  <a:pos x="463" y="28"/>
                </a:cxn>
                <a:cxn ang="0">
                  <a:pos x="535" y="28"/>
                </a:cxn>
                <a:cxn ang="0">
                  <a:pos x="601" y="28"/>
                </a:cxn>
                <a:cxn ang="0">
                  <a:pos x="659" y="28"/>
                </a:cxn>
                <a:cxn ang="0">
                  <a:pos x="710" y="28"/>
                </a:cxn>
                <a:cxn ang="0">
                  <a:pos x="748" y="28"/>
                </a:cxn>
                <a:cxn ang="0">
                  <a:pos x="773" y="28"/>
                </a:cxn>
                <a:cxn ang="0">
                  <a:pos x="776" y="28"/>
                </a:cxn>
                <a:cxn ang="0">
                  <a:pos x="785" y="27"/>
                </a:cxn>
                <a:cxn ang="0">
                  <a:pos x="781" y="1"/>
                </a:cxn>
                <a:cxn ang="0">
                  <a:pos x="772" y="3"/>
                </a:cxn>
                <a:cxn ang="0">
                  <a:pos x="773" y="15"/>
                </a:cxn>
                <a:cxn ang="0">
                  <a:pos x="773" y="1"/>
                </a:cxn>
                <a:cxn ang="0">
                  <a:pos x="748" y="1"/>
                </a:cxn>
                <a:cxn ang="0">
                  <a:pos x="710" y="1"/>
                </a:cxn>
                <a:cxn ang="0">
                  <a:pos x="659" y="1"/>
                </a:cxn>
                <a:cxn ang="0">
                  <a:pos x="601" y="1"/>
                </a:cxn>
                <a:cxn ang="0">
                  <a:pos x="535" y="1"/>
                </a:cxn>
                <a:cxn ang="0">
                  <a:pos x="463" y="1"/>
                </a:cxn>
                <a:cxn ang="0">
                  <a:pos x="391" y="1"/>
                </a:cxn>
                <a:cxn ang="0">
                  <a:pos x="318" y="1"/>
                </a:cxn>
                <a:cxn ang="0">
                  <a:pos x="247" y="0"/>
                </a:cxn>
                <a:cxn ang="0">
                  <a:pos x="182" y="0"/>
                </a:cxn>
                <a:cxn ang="0">
                  <a:pos x="122" y="0"/>
                </a:cxn>
                <a:cxn ang="0">
                  <a:pos x="72" y="0"/>
                </a:cxn>
                <a:cxn ang="0">
                  <a:pos x="33" y="0"/>
                </a:cxn>
                <a:cxn ang="0">
                  <a:pos x="9" y="0"/>
                </a:cxn>
                <a:cxn ang="0">
                  <a:pos x="0" y="0"/>
                </a:cxn>
              </a:cxnLst>
              <a:rect l="0" t="0" r="r" b="b"/>
              <a:pathLst>
                <a:path w="785" h="28">
                  <a:moveTo>
                    <a:pt x="0" y="0"/>
                  </a:moveTo>
                  <a:lnTo>
                    <a:pt x="0" y="27"/>
                  </a:lnTo>
                  <a:lnTo>
                    <a:pt x="9" y="27"/>
                  </a:lnTo>
                  <a:lnTo>
                    <a:pt x="33" y="27"/>
                  </a:lnTo>
                  <a:lnTo>
                    <a:pt x="72" y="27"/>
                  </a:lnTo>
                  <a:lnTo>
                    <a:pt x="122" y="27"/>
                  </a:lnTo>
                  <a:lnTo>
                    <a:pt x="182" y="27"/>
                  </a:lnTo>
                  <a:lnTo>
                    <a:pt x="247" y="27"/>
                  </a:lnTo>
                  <a:lnTo>
                    <a:pt x="318" y="28"/>
                  </a:lnTo>
                  <a:lnTo>
                    <a:pt x="391" y="28"/>
                  </a:lnTo>
                  <a:lnTo>
                    <a:pt x="463" y="28"/>
                  </a:lnTo>
                  <a:lnTo>
                    <a:pt x="535" y="28"/>
                  </a:lnTo>
                  <a:lnTo>
                    <a:pt x="601" y="28"/>
                  </a:lnTo>
                  <a:lnTo>
                    <a:pt x="659" y="28"/>
                  </a:lnTo>
                  <a:lnTo>
                    <a:pt x="710" y="28"/>
                  </a:lnTo>
                  <a:lnTo>
                    <a:pt x="748" y="28"/>
                  </a:lnTo>
                  <a:lnTo>
                    <a:pt x="773" y="28"/>
                  </a:lnTo>
                  <a:lnTo>
                    <a:pt x="776" y="28"/>
                  </a:lnTo>
                  <a:lnTo>
                    <a:pt x="785" y="27"/>
                  </a:lnTo>
                  <a:lnTo>
                    <a:pt x="781" y="1"/>
                  </a:lnTo>
                  <a:lnTo>
                    <a:pt x="772" y="3"/>
                  </a:lnTo>
                  <a:lnTo>
                    <a:pt x="773" y="15"/>
                  </a:lnTo>
                  <a:lnTo>
                    <a:pt x="773" y="1"/>
                  </a:lnTo>
                  <a:lnTo>
                    <a:pt x="748" y="1"/>
                  </a:lnTo>
                  <a:lnTo>
                    <a:pt x="710" y="1"/>
                  </a:lnTo>
                  <a:lnTo>
                    <a:pt x="659" y="1"/>
                  </a:lnTo>
                  <a:lnTo>
                    <a:pt x="601" y="1"/>
                  </a:lnTo>
                  <a:lnTo>
                    <a:pt x="535" y="1"/>
                  </a:lnTo>
                  <a:lnTo>
                    <a:pt x="463" y="1"/>
                  </a:lnTo>
                  <a:lnTo>
                    <a:pt x="391" y="1"/>
                  </a:lnTo>
                  <a:lnTo>
                    <a:pt x="318" y="1"/>
                  </a:lnTo>
                  <a:lnTo>
                    <a:pt x="247" y="0"/>
                  </a:lnTo>
                  <a:lnTo>
                    <a:pt x="182" y="0"/>
                  </a:lnTo>
                  <a:lnTo>
                    <a:pt x="122" y="0"/>
                  </a:lnTo>
                  <a:lnTo>
                    <a:pt x="72" y="0"/>
                  </a:lnTo>
                  <a:lnTo>
                    <a:pt x="33" y="0"/>
                  </a:lnTo>
                  <a:lnTo>
                    <a:pt x="9" y="0"/>
                  </a:lnTo>
                  <a:lnTo>
                    <a:pt x="0" y="0"/>
                  </a:lnTo>
                  <a:close/>
                </a:path>
              </a:pathLst>
            </a:custGeom>
            <a:solidFill>
              <a:srgbClr val="F0944E"/>
            </a:solidFill>
            <a:ln w="9525">
              <a:noFill/>
              <a:round/>
            </a:ln>
          </p:spPr>
          <p:txBody>
            <a:bodyPr/>
            <a:lstStyle/>
            <a:p>
              <a:endParaRPr lang="zh-CN" altLang="en-US"/>
            </a:p>
          </p:txBody>
        </p:sp>
        <p:sp>
          <p:nvSpPr>
            <p:cNvPr id="148" name="Freeform 238"/>
            <p:cNvSpPr/>
            <p:nvPr/>
          </p:nvSpPr>
          <p:spPr bwMode="auto">
            <a:xfrm>
              <a:off x="3133" y="1983"/>
              <a:ext cx="2" cy="14"/>
            </a:xfrm>
            <a:custGeom>
              <a:avLst/>
              <a:gdLst/>
              <a:ahLst/>
              <a:cxnLst>
                <a:cxn ang="0">
                  <a:pos x="0" y="27"/>
                </a:cxn>
                <a:cxn ang="0">
                  <a:pos x="0" y="0"/>
                </a:cxn>
                <a:cxn ang="0">
                  <a:pos x="0" y="27"/>
                </a:cxn>
              </a:cxnLst>
              <a:rect l="0" t="0" r="r" b="b"/>
              <a:pathLst>
                <a:path h="27">
                  <a:moveTo>
                    <a:pt x="0" y="27"/>
                  </a:moveTo>
                  <a:lnTo>
                    <a:pt x="0" y="0"/>
                  </a:lnTo>
                  <a:lnTo>
                    <a:pt x="0" y="27"/>
                  </a:lnTo>
                  <a:close/>
                </a:path>
              </a:pathLst>
            </a:custGeom>
            <a:solidFill>
              <a:srgbClr val="F0944E"/>
            </a:solidFill>
            <a:ln w="1588">
              <a:solidFill>
                <a:srgbClr val="F0944E"/>
              </a:solidFill>
              <a:prstDash val="solid"/>
              <a:round/>
            </a:ln>
          </p:spPr>
          <p:txBody>
            <a:bodyPr/>
            <a:lstStyle/>
            <a:p>
              <a:endParaRPr lang="zh-CN" altLang="en-US"/>
            </a:p>
          </p:txBody>
        </p:sp>
        <p:sp>
          <p:nvSpPr>
            <p:cNvPr id="149" name="Freeform 239"/>
            <p:cNvSpPr/>
            <p:nvPr/>
          </p:nvSpPr>
          <p:spPr bwMode="auto">
            <a:xfrm>
              <a:off x="3594" y="1990"/>
              <a:ext cx="17" cy="1"/>
            </a:xfrm>
            <a:custGeom>
              <a:avLst/>
              <a:gdLst/>
              <a:ahLst/>
              <a:cxnLst>
                <a:cxn ang="0">
                  <a:pos x="0" y="0"/>
                </a:cxn>
                <a:cxn ang="0">
                  <a:pos x="27" y="0"/>
                </a:cxn>
                <a:cxn ang="0">
                  <a:pos x="0" y="0"/>
                </a:cxn>
              </a:cxnLst>
              <a:rect l="0" t="0" r="r" b="b"/>
              <a:pathLst>
                <a:path w="27">
                  <a:moveTo>
                    <a:pt x="0" y="0"/>
                  </a:moveTo>
                  <a:lnTo>
                    <a:pt x="27" y="0"/>
                  </a:lnTo>
                  <a:lnTo>
                    <a:pt x="0" y="0"/>
                  </a:lnTo>
                  <a:close/>
                </a:path>
              </a:pathLst>
            </a:custGeom>
            <a:solidFill>
              <a:srgbClr val="F0944E"/>
            </a:solidFill>
            <a:ln w="1588">
              <a:solidFill>
                <a:srgbClr val="F0944E"/>
              </a:solidFill>
              <a:prstDash val="solid"/>
              <a:round/>
            </a:ln>
          </p:spPr>
          <p:txBody>
            <a:bodyPr/>
            <a:lstStyle/>
            <a:p>
              <a:endParaRPr lang="zh-CN" altLang="en-US"/>
            </a:p>
          </p:txBody>
        </p:sp>
        <p:sp>
          <p:nvSpPr>
            <p:cNvPr id="150" name="Freeform 240"/>
            <p:cNvSpPr/>
            <p:nvPr/>
          </p:nvSpPr>
          <p:spPr bwMode="auto">
            <a:xfrm>
              <a:off x="3591" y="1775"/>
              <a:ext cx="17" cy="219"/>
            </a:xfrm>
            <a:custGeom>
              <a:avLst/>
              <a:gdLst/>
              <a:ahLst/>
              <a:cxnLst>
                <a:cxn ang="0">
                  <a:pos x="27" y="0"/>
                </a:cxn>
                <a:cxn ang="0">
                  <a:pos x="0" y="0"/>
                </a:cxn>
                <a:cxn ang="0">
                  <a:pos x="2" y="415"/>
                </a:cxn>
                <a:cxn ang="0">
                  <a:pos x="29" y="415"/>
                </a:cxn>
                <a:cxn ang="0">
                  <a:pos x="27" y="0"/>
                </a:cxn>
              </a:cxnLst>
              <a:rect l="0" t="0" r="r" b="b"/>
              <a:pathLst>
                <a:path w="29" h="415">
                  <a:moveTo>
                    <a:pt x="27" y="0"/>
                  </a:moveTo>
                  <a:lnTo>
                    <a:pt x="0" y="0"/>
                  </a:lnTo>
                  <a:lnTo>
                    <a:pt x="2" y="415"/>
                  </a:lnTo>
                  <a:lnTo>
                    <a:pt x="29" y="415"/>
                  </a:lnTo>
                  <a:lnTo>
                    <a:pt x="27" y="0"/>
                  </a:lnTo>
                  <a:close/>
                </a:path>
              </a:pathLst>
            </a:custGeom>
            <a:solidFill>
              <a:srgbClr val="F0944E"/>
            </a:solidFill>
            <a:ln w="9525">
              <a:noFill/>
              <a:round/>
            </a:ln>
          </p:spPr>
          <p:txBody>
            <a:bodyPr/>
            <a:lstStyle/>
            <a:p>
              <a:endParaRPr lang="zh-CN" altLang="en-US"/>
            </a:p>
          </p:txBody>
        </p:sp>
        <p:sp>
          <p:nvSpPr>
            <p:cNvPr id="151" name="Freeform 241"/>
            <p:cNvSpPr/>
            <p:nvPr/>
          </p:nvSpPr>
          <p:spPr bwMode="auto">
            <a:xfrm>
              <a:off x="3706" y="1663"/>
              <a:ext cx="17" cy="220"/>
            </a:xfrm>
            <a:custGeom>
              <a:avLst/>
              <a:gdLst/>
              <a:ahLst/>
              <a:cxnLst>
                <a:cxn ang="0">
                  <a:pos x="27" y="0"/>
                </a:cxn>
                <a:cxn ang="0">
                  <a:pos x="0" y="0"/>
                </a:cxn>
                <a:cxn ang="0">
                  <a:pos x="2" y="415"/>
                </a:cxn>
                <a:cxn ang="0">
                  <a:pos x="29" y="415"/>
                </a:cxn>
                <a:cxn ang="0">
                  <a:pos x="27" y="0"/>
                </a:cxn>
              </a:cxnLst>
              <a:rect l="0" t="0" r="r" b="b"/>
              <a:pathLst>
                <a:path w="29" h="415">
                  <a:moveTo>
                    <a:pt x="27" y="0"/>
                  </a:moveTo>
                  <a:lnTo>
                    <a:pt x="0" y="0"/>
                  </a:lnTo>
                  <a:lnTo>
                    <a:pt x="2" y="415"/>
                  </a:lnTo>
                  <a:lnTo>
                    <a:pt x="29" y="415"/>
                  </a:lnTo>
                  <a:lnTo>
                    <a:pt x="27" y="0"/>
                  </a:lnTo>
                  <a:close/>
                </a:path>
              </a:pathLst>
            </a:custGeom>
            <a:solidFill>
              <a:srgbClr val="F0944E"/>
            </a:solidFill>
            <a:ln w="9525">
              <a:noFill/>
              <a:round/>
            </a:ln>
          </p:spPr>
          <p:txBody>
            <a:bodyPr/>
            <a:lstStyle/>
            <a:p>
              <a:endParaRPr lang="zh-CN" altLang="en-US"/>
            </a:p>
          </p:txBody>
        </p:sp>
        <p:sp>
          <p:nvSpPr>
            <p:cNvPr id="152" name="Freeform 242"/>
            <p:cNvSpPr/>
            <p:nvPr/>
          </p:nvSpPr>
          <p:spPr bwMode="auto">
            <a:xfrm>
              <a:off x="3824" y="1545"/>
              <a:ext cx="17" cy="219"/>
            </a:xfrm>
            <a:custGeom>
              <a:avLst/>
              <a:gdLst/>
              <a:ahLst/>
              <a:cxnLst>
                <a:cxn ang="0">
                  <a:pos x="27" y="0"/>
                </a:cxn>
                <a:cxn ang="0">
                  <a:pos x="0" y="0"/>
                </a:cxn>
                <a:cxn ang="0">
                  <a:pos x="2" y="415"/>
                </a:cxn>
                <a:cxn ang="0">
                  <a:pos x="29" y="415"/>
                </a:cxn>
                <a:cxn ang="0">
                  <a:pos x="27" y="0"/>
                </a:cxn>
              </a:cxnLst>
              <a:rect l="0" t="0" r="r" b="b"/>
              <a:pathLst>
                <a:path w="29" h="415">
                  <a:moveTo>
                    <a:pt x="27" y="0"/>
                  </a:moveTo>
                  <a:lnTo>
                    <a:pt x="0" y="0"/>
                  </a:lnTo>
                  <a:lnTo>
                    <a:pt x="2" y="415"/>
                  </a:lnTo>
                  <a:lnTo>
                    <a:pt x="29" y="415"/>
                  </a:lnTo>
                  <a:lnTo>
                    <a:pt x="27" y="0"/>
                  </a:lnTo>
                  <a:close/>
                </a:path>
              </a:pathLst>
            </a:custGeom>
            <a:solidFill>
              <a:srgbClr val="F0944E"/>
            </a:solidFill>
            <a:ln w="9525">
              <a:noFill/>
              <a:round/>
            </a:ln>
          </p:spPr>
          <p:txBody>
            <a:bodyPr/>
            <a:lstStyle/>
            <a:p>
              <a:endParaRPr lang="zh-CN" altLang="en-US"/>
            </a:p>
          </p:txBody>
        </p:sp>
        <p:sp>
          <p:nvSpPr>
            <p:cNvPr id="153" name="Freeform 243"/>
            <p:cNvSpPr/>
            <p:nvPr/>
          </p:nvSpPr>
          <p:spPr bwMode="auto">
            <a:xfrm>
              <a:off x="3599" y="1875"/>
              <a:ext cx="113" cy="15"/>
            </a:xfrm>
            <a:custGeom>
              <a:avLst/>
              <a:gdLst/>
              <a:ahLst/>
              <a:cxnLst>
                <a:cxn ang="0">
                  <a:pos x="0" y="0"/>
                </a:cxn>
                <a:cxn ang="0">
                  <a:pos x="0" y="27"/>
                </a:cxn>
                <a:cxn ang="0">
                  <a:pos x="189" y="28"/>
                </a:cxn>
                <a:cxn ang="0">
                  <a:pos x="189" y="1"/>
                </a:cxn>
                <a:cxn ang="0">
                  <a:pos x="0" y="0"/>
                </a:cxn>
              </a:cxnLst>
              <a:rect l="0" t="0" r="r" b="b"/>
              <a:pathLst>
                <a:path w="189" h="28">
                  <a:moveTo>
                    <a:pt x="0" y="0"/>
                  </a:moveTo>
                  <a:lnTo>
                    <a:pt x="0" y="27"/>
                  </a:lnTo>
                  <a:lnTo>
                    <a:pt x="189" y="28"/>
                  </a:lnTo>
                  <a:lnTo>
                    <a:pt x="189" y="1"/>
                  </a:lnTo>
                  <a:lnTo>
                    <a:pt x="0" y="0"/>
                  </a:lnTo>
                  <a:close/>
                </a:path>
              </a:pathLst>
            </a:custGeom>
            <a:solidFill>
              <a:srgbClr val="F0944E"/>
            </a:solidFill>
            <a:ln w="9525">
              <a:noFill/>
              <a:round/>
            </a:ln>
          </p:spPr>
          <p:txBody>
            <a:bodyPr/>
            <a:lstStyle/>
            <a:p>
              <a:endParaRPr lang="zh-CN" altLang="en-US"/>
            </a:p>
          </p:txBody>
        </p:sp>
        <p:sp>
          <p:nvSpPr>
            <p:cNvPr id="154" name="Freeform 244"/>
            <p:cNvSpPr/>
            <p:nvPr/>
          </p:nvSpPr>
          <p:spPr bwMode="auto">
            <a:xfrm>
              <a:off x="3716" y="1753"/>
              <a:ext cx="114" cy="16"/>
            </a:xfrm>
            <a:custGeom>
              <a:avLst/>
              <a:gdLst/>
              <a:ahLst/>
              <a:cxnLst>
                <a:cxn ang="0">
                  <a:pos x="0" y="0"/>
                </a:cxn>
                <a:cxn ang="0">
                  <a:pos x="0" y="27"/>
                </a:cxn>
                <a:cxn ang="0">
                  <a:pos x="188" y="28"/>
                </a:cxn>
                <a:cxn ang="0">
                  <a:pos x="188" y="1"/>
                </a:cxn>
                <a:cxn ang="0">
                  <a:pos x="0" y="0"/>
                </a:cxn>
              </a:cxnLst>
              <a:rect l="0" t="0" r="r" b="b"/>
              <a:pathLst>
                <a:path w="188" h="28">
                  <a:moveTo>
                    <a:pt x="0" y="0"/>
                  </a:moveTo>
                  <a:lnTo>
                    <a:pt x="0" y="27"/>
                  </a:lnTo>
                  <a:lnTo>
                    <a:pt x="188" y="28"/>
                  </a:lnTo>
                  <a:lnTo>
                    <a:pt x="188" y="1"/>
                  </a:lnTo>
                  <a:lnTo>
                    <a:pt x="0" y="0"/>
                  </a:lnTo>
                  <a:close/>
                </a:path>
              </a:pathLst>
            </a:custGeom>
            <a:solidFill>
              <a:srgbClr val="F0944E"/>
            </a:solidFill>
            <a:ln w="9525">
              <a:noFill/>
              <a:round/>
            </a:ln>
          </p:spPr>
          <p:txBody>
            <a:bodyPr/>
            <a:lstStyle/>
            <a:p>
              <a:endParaRPr lang="zh-CN" altLang="en-US"/>
            </a:p>
          </p:txBody>
        </p:sp>
        <p:sp>
          <p:nvSpPr>
            <p:cNvPr id="155" name="Freeform 245"/>
            <p:cNvSpPr/>
            <p:nvPr/>
          </p:nvSpPr>
          <p:spPr bwMode="auto">
            <a:xfrm>
              <a:off x="3831" y="1640"/>
              <a:ext cx="114" cy="15"/>
            </a:xfrm>
            <a:custGeom>
              <a:avLst/>
              <a:gdLst/>
              <a:ahLst/>
              <a:cxnLst>
                <a:cxn ang="0">
                  <a:pos x="0" y="0"/>
                </a:cxn>
                <a:cxn ang="0">
                  <a:pos x="0" y="27"/>
                </a:cxn>
                <a:cxn ang="0">
                  <a:pos x="189" y="29"/>
                </a:cxn>
                <a:cxn ang="0">
                  <a:pos x="189" y="2"/>
                </a:cxn>
                <a:cxn ang="0">
                  <a:pos x="0" y="0"/>
                </a:cxn>
              </a:cxnLst>
              <a:rect l="0" t="0" r="r" b="b"/>
              <a:pathLst>
                <a:path w="189" h="29">
                  <a:moveTo>
                    <a:pt x="0" y="0"/>
                  </a:moveTo>
                  <a:lnTo>
                    <a:pt x="0" y="27"/>
                  </a:lnTo>
                  <a:lnTo>
                    <a:pt x="189" y="29"/>
                  </a:lnTo>
                  <a:lnTo>
                    <a:pt x="189" y="2"/>
                  </a:lnTo>
                  <a:lnTo>
                    <a:pt x="0" y="0"/>
                  </a:lnTo>
                  <a:close/>
                </a:path>
              </a:pathLst>
            </a:custGeom>
            <a:solidFill>
              <a:srgbClr val="F0944E"/>
            </a:solidFill>
            <a:ln w="9525">
              <a:noFill/>
              <a:round/>
            </a:ln>
          </p:spPr>
          <p:txBody>
            <a:bodyPr/>
            <a:lstStyle/>
            <a:p>
              <a:endParaRPr lang="zh-CN" altLang="en-US"/>
            </a:p>
          </p:txBody>
        </p:sp>
        <p:sp>
          <p:nvSpPr>
            <p:cNvPr id="156" name="Freeform 246"/>
            <p:cNvSpPr/>
            <p:nvPr/>
          </p:nvSpPr>
          <p:spPr bwMode="auto">
            <a:xfrm>
              <a:off x="3485" y="1246"/>
              <a:ext cx="464" cy="633"/>
            </a:xfrm>
            <a:custGeom>
              <a:avLst/>
              <a:gdLst/>
              <a:ahLst/>
              <a:cxnLst>
                <a:cxn ang="0">
                  <a:pos x="0" y="785"/>
                </a:cxn>
                <a:cxn ang="0">
                  <a:pos x="771" y="0"/>
                </a:cxn>
                <a:cxn ang="0">
                  <a:pos x="771" y="378"/>
                </a:cxn>
                <a:cxn ang="0">
                  <a:pos x="1" y="1200"/>
                </a:cxn>
                <a:cxn ang="0">
                  <a:pos x="0" y="785"/>
                </a:cxn>
              </a:cxnLst>
              <a:rect l="0" t="0" r="r" b="b"/>
              <a:pathLst>
                <a:path w="771" h="1200">
                  <a:moveTo>
                    <a:pt x="0" y="785"/>
                  </a:moveTo>
                  <a:lnTo>
                    <a:pt x="771" y="0"/>
                  </a:lnTo>
                  <a:lnTo>
                    <a:pt x="771" y="378"/>
                  </a:lnTo>
                  <a:lnTo>
                    <a:pt x="1" y="1200"/>
                  </a:lnTo>
                  <a:lnTo>
                    <a:pt x="0" y="785"/>
                  </a:lnTo>
                  <a:close/>
                </a:path>
              </a:pathLst>
            </a:custGeom>
            <a:solidFill>
              <a:srgbClr val="6F5C4E"/>
            </a:solidFill>
            <a:ln w="20638">
              <a:solidFill>
                <a:srgbClr val="A89789"/>
              </a:solidFill>
              <a:prstDash val="solid"/>
              <a:round/>
            </a:ln>
          </p:spPr>
          <p:txBody>
            <a:bodyPr/>
            <a:lstStyle/>
            <a:p>
              <a:endParaRPr lang="zh-CN" altLang="en-US"/>
            </a:p>
          </p:txBody>
        </p:sp>
        <p:sp>
          <p:nvSpPr>
            <p:cNvPr id="157" name="Rectangle 247"/>
            <p:cNvSpPr>
              <a:spLocks noChangeArrowheads="1"/>
            </p:cNvSpPr>
            <p:nvPr/>
          </p:nvSpPr>
          <p:spPr bwMode="auto">
            <a:xfrm>
              <a:off x="2067" y="1653"/>
              <a:ext cx="1419" cy="233"/>
            </a:xfrm>
            <a:prstGeom prst="rect">
              <a:avLst/>
            </a:prstGeom>
            <a:solidFill>
              <a:srgbClr val="6F5C4E"/>
            </a:solidFill>
            <a:ln w="20638">
              <a:solidFill>
                <a:srgbClr val="A89789"/>
              </a:solidFill>
              <a:miter lim="800000"/>
            </a:ln>
          </p:spPr>
          <p:txBody>
            <a:bodyPr/>
            <a:lstStyle/>
            <a:p>
              <a:endParaRPr lang="zh-CN" altLang="en-US"/>
            </a:p>
          </p:txBody>
        </p:sp>
        <p:sp>
          <p:nvSpPr>
            <p:cNvPr id="158" name="Freeform 248"/>
            <p:cNvSpPr/>
            <p:nvPr/>
          </p:nvSpPr>
          <p:spPr bwMode="auto">
            <a:xfrm>
              <a:off x="2070" y="1759"/>
              <a:ext cx="139" cy="125"/>
            </a:xfrm>
            <a:custGeom>
              <a:avLst/>
              <a:gdLst/>
              <a:ahLst/>
              <a:cxnLst>
                <a:cxn ang="0">
                  <a:pos x="0" y="237"/>
                </a:cxn>
                <a:cxn ang="0">
                  <a:pos x="233" y="0"/>
                </a:cxn>
                <a:cxn ang="0">
                  <a:pos x="0" y="237"/>
                </a:cxn>
              </a:cxnLst>
              <a:rect l="0" t="0" r="r" b="b"/>
              <a:pathLst>
                <a:path w="233" h="237">
                  <a:moveTo>
                    <a:pt x="0" y="237"/>
                  </a:moveTo>
                  <a:lnTo>
                    <a:pt x="233" y="0"/>
                  </a:lnTo>
                  <a:lnTo>
                    <a:pt x="0" y="237"/>
                  </a:lnTo>
                  <a:close/>
                </a:path>
              </a:pathLst>
            </a:custGeom>
            <a:solidFill>
              <a:srgbClr val="3D0275"/>
            </a:solidFill>
            <a:ln w="20638">
              <a:solidFill>
                <a:srgbClr val="A89789"/>
              </a:solidFill>
              <a:prstDash val="solid"/>
              <a:round/>
            </a:ln>
          </p:spPr>
          <p:txBody>
            <a:bodyPr/>
            <a:lstStyle/>
            <a:p>
              <a:endParaRPr lang="zh-CN" altLang="en-US"/>
            </a:p>
          </p:txBody>
        </p:sp>
        <p:sp>
          <p:nvSpPr>
            <p:cNvPr id="159" name="Freeform 249"/>
            <p:cNvSpPr/>
            <p:nvPr/>
          </p:nvSpPr>
          <p:spPr bwMode="auto">
            <a:xfrm>
              <a:off x="2199" y="1659"/>
              <a:ext cx="17" cy="103"/>
            </a:xfrm>
            <a:custGeom>
              <a:avLst/>
              <a:gdLst/>
              <a:ahLst/>
              <a:cxnLst>
                <a:cxn ang="0">
                  <a:pos x="27" y="0"/>
                </a:cxn>
                <a:cxn ang="0">
                  <a:pos x="0" y="0"/>
                </a:cxn>
                <a:cxn ang="0">
                  <a:pos x="2" y="196"/>
                </a:cxn>
                <a:cxn ang="0">
                  <a:pos x="29" y="196"/>
                </a:cxn>
                <a:cxn ang="0">
                  <a:pos x="27" y="0"/>
                </a:cxn>
              </a:cxnLst>
              <a:rect l="0" t="0" r="r" b="b"/>
              <a:pathLst>
                <a:path w="29" h="196">
                  <a:moveTo>
                    <a:pt x="27" y="0"/>
                  </a:moveTo>
                  <a:lnTo>
                    <a:pt x="0" y="0"/>
                  </a:lnTo>
                  <a:lnTo>
                    <a:pt x="2" y="196"/>
                  </a:lnTo>
                  <a:lnTo>
                    <a:pt x="29" y="196"/>
                  </a:lnTo>
                  <a:lnTo>
                    <a:pt x="27" y="0"/>
                  </a:lnTo>
                  <a:close/>
                </a:path>
              </a:pathLst>
            </a:custGeom>
            <a:solidFill>
              <a:srgbClr val="A89789"/>
            </a:solidFill>
            <a:ln w="9525">
              <a:noFill/>
              <a:round/>
            </a:ln>
          </p:spPr>
          <p:txBody>
            <a:bodyPr/>
            <a:lstStyle/>
            <a:p>
              <a:endParaRPr lang="zh-CN" altLang="en-US"/>
            </a:p>
          </p:txBody>
        </p:sp>
        <p:sp>
          <p:nvSpPr>
            <p:cNvPr id="160" name="Freeform 250"/>
            <p:cNvSpPr/>
            <p:nvPr/>
          </p:nvSpPr>
          <p:spPr bwMode="auto">
            <a:xfrm>
              <a:off x="2206" y="1756"/>
              <a:ext cx="332" cy="15"/>
            </a:xfrm>
            <a:custGeom>
              <a:avLst/>
              <a:gdLst/>
              <a:ahLst/>
              <a:cxnLst>
                <a:cxn ang="0">
                  <a:pos x="0" y="0"/>
                </a:cxn>
                <a:cxn ang="0">
                  <a:pos x="0" y="27"/>
                </a:cxn>
                <a:cxn ang="0">
                  <a:pos x="6" y="27"/>
                </a:cxn>
                <a:cxn ang="0">
                  <a:pos x="24" y="27"/>
                </a:cxn>
                <a:cxn ang="0">
                  <a:pos x="50" y="27"/>
                </a:cxn>
                <a:cxn ang="0">
                  <a:pos x="50" y="14"/>
                </a:cxn>
                <a:cxn ang="0">
                  <a:pos x="50" y="27"/>
                </a:cxn>
                <a:cxn ang="0">
                  <a:pos x="85" y="29"/>
                </a:cxn>
                <a:cxn ang="0">
                  <a:pos x="85" y="29"/>
                </a:cxn>
                <a:cxn ang="0">
                  <a:pos x="127" y="29"/>
                </a:cxn>
                <a:cxn ang="0">
                  <a:pos x="173" y="29"/>
                </a:cxn>
                <a:cxn ang="0">
                  <a:pos x="224" y="29"/>
                </a:cxn>
                <a:cxn ang="0">
                  <a:pos x="275" y="29"/>
                </a:cxn>
                <a:cxn ang="0">
                  <a:pos x="328" y="29"/>
                </a:cxn>
                <a:cxn ang="0">
                  <a:pos x="377" y="29"/>
                </a:cxn>
                <a:cxn ang="0">
                  <a:pos x="423" y="29"/>
                </a:cxn>
                <a:cxn ang="0">
                  <a:pos x="465" y="29"/>
                </a:cxn>
                <a:cxn ang="0">
                  <a:pos x="500" y="29"/>
                </a:cxn>
                <a:cxn ang="0">
                  <a:pos x="528" y="29"/>
                </a:cxn>
                <a:cxn ang="0">
                  <a:pos x="530" y="29"/>
                </a:cxn>
                <a:cxn ang="0">
                  <a:pos x="546" y="27"/>
                </a:cxn>
                <a:cxn ang="0">
                  <a:pos x="545" y="14"/>
                </a:cxn>
                <a:cxn ang="0">
                  <a:pos x="545" y="27"/>
                </a:cxn>
                <a:cxn ang="0">
                  <a:pos x="551" y="27"/>
                </a:cxn>
                <a:cxn ang="0">
                  <a:pos x="551" y="0"/>
                </a:cxn>
                <a:cxn ang="0">
                  <a:pos x="545" y="0"/>
                </a:cxn>
                <a:cxn ang="0">
                  <a:pos x="543" y="0"/>
                </a:cxn>
                <a:cxn ang="0">
                  <a:pos x="527" y="2"/>
                </a:cxn>
                <a:cxn ang="0">
                  <a:pos x="528" y="15"/>
                </a:cxn>
                <a:cxn ang="0">
                  <a:pos x="528" y="2"/>
                </a:cxn>
                <a:cxn ang="0">
                  <a:pos x="500" y="2"/>
                </a:cxn>
                <a:cxn ang="0">
                  <a:pos x="465" y="2"/>
                </a:cxn>
                <a:cxn ang="0">
                  <a:pos x="423" y="2"/>
                </a:cxn>
                <a:cxn ang="0">
                  <a:pos x="377" y="2"/>
                </a:cxn>
                <a:cxn ang="0">
                  <a:pos x="328" y="2"/>
                </a:cxn>
                <a:cxn ang="0">
                  <a:pos x="275" y="2"/>
                </a:cxn>
                <a:cxn ang="0">
                  <a:pos x="224" y="2"/>
                </a:cxn>
                <a:cxn ang="0">
                  <a:pos x="173" y="2"/>
                </a:cxn>
                <a:cxn ang="0">
                  <a:pos x="127" y="2"/>
                </a:cxn>
                <a:cxn ang="0">
                  <a:pos x="85" y="2"/>
                </a:cxn>
                <a:cxn ang="0">
                  <a:pos x="85" y="15"/>
                </a:cxn>
                <a:cxn ang="0">
                  <a:pos x="86" y="2"/>
                </a:cxn>
                <a:cxn ang="0">
                  <a:pos x="52" y="0"/>
                </a:cxn>
                <a:cxn ang="0">
                  <a:pos x="50" y="0"/>
                </a:cxn>
                <a:cxn ang="0">
                  <a:pos x="24" y="0"/>
                </a:cxn>
                <a:cxn ang="0">
                  <a:pos x="6" y="0"/>
                </a:cxn>
                <a:cxn ang="0">
                  <a:pos x="0" y="0"/>
                </a:cxn>
              </a:cxnLst>
              <a:rect l="0" t="0" r="r" b="b"/>
              <a:pathLst>
                <a:path w="551" h="29">
                  <a:moveTo>
                    <a:pt x="0" y="0"/>
                  </a:moveTo>
                  <a:lnTo>
                    <a:pt x="0" y="27"/>
                  </a:lnTo>
                  <a:lnTo>
                    <a:pt x="6" y="27"/>
                  </a:lnTo>
                  <a:lnTo>
                    <a:pt x="24" y="27"/>
                  </a:lnTo>
                  <a:lnTo>
                    <a:pt x="50" y="27"/>
                  </a:lnTo>
                  <a:lnTo>
                    <a:pt x="50" y="14"/>
                  </a:lnTo>
                  <a:lnTo>
                    <a:pt x="50" y="27"/>
                  </a:lnTo>
                  <a:lnTo>
                    <a:pt x="85" y="29"/>
                  </a:lnTo>
                  <a:lnTo>
                    <a:pt x="85" y="29"/>
                  </a:lnTo>
                  <a:lnTo>
                    <a:pt x="127" y="29"/>
                  </a:lnTo>
                  <a:lnTo>
                    <a:pt x="173" y="29"/>
                  </a:lnTo>
                  <a:lnTo>
                    <a:pt x="224" y="29"/>
                  </a:lnTo>
                  <a:lnTo>
                    <a:pt x="275" y="29"/>
                  </a:lnTo>
                  <a:lnTo>
                    <a:pt x="328" y="29"/>
                  </a:lnTo>
                  <a:lnTo>
                    <a:pt x="377" y="29"/>
                  </a:lnTo>
                  <a:lnTo>
                    <a:pt x="423" y="29"/>
                  </a:lnTo>
                  <a:lnTo>
                    <a:pt x="465" y="29"/>
                  </a:lnTo>
                  <a:lnTo>
                    <a:pt x="500" y="29"/>
                  </a:lnTo>
                  <a:lnTo>
                    <a:pt x="528" y="29"/>
                  </a:lnTo>
                  <a:lnTo>
                    <a:pt x="530" y="29"/>
                  </a:lnTo>
                  <a:lnTo>
                    <a:pt x="546" y="27"/>
                  </a:lnTo>
                  <a:lnTo>
                    <a:pt x="545" y="14"/>
                  </a:lnTo>
                  <a:lnTo>
                    <a:pt x="545" y="27"/>
                  </a:lnTo>
                  <a:lnTo>
                    <a:pt x="551" y="27"/>
                  </a:lnTo>
                  <a:lnTo>
                    <a:pt x="551" y="0"/>
                  </a:lnTo>
                  <a:lnTo>
                    <a:pt x="545" y="0"/>
                  </a:lnTo>
                  <a:lnTo>
                    <a:pt x="543" y="0"/>
                  </a:lnTo>
                  <a:lnTo>
                    <a:pt x="527" y="2"/>
                  </a:lnTo>
                  <a:lnTo>
                    <a:pt x="528" y="15"/>
                  </a:lnTo>
                  <a:lnTo>
                    <a:pt x="528" y="2"/>
                  </a:lnTo>
                  <a:lnTo>
                    <a:pt x="500" y="2"/>
                  </a:lnTo>
                  <a:lnTo>
                    <a:pt x="465" y="2"/>
                  </a:lnTo>
                  <a:lnTo>
                    <a:pt x="423" y="2"/>
                  </a:lnTo>
                  <a:lnTo>
                    <a:pt x="377" y="2"/>
                  </a:lnTo>
                  <a:lnTo>
                    <a:pt x="328" y="2"/>
                  </a:lnTo>
                  <a:lnTo>
                    <a:pt x="275" y="2"/>
                  </a:lnTo>
                  <a:lnTo>
                    <a:pt x="224" y="2"/>
                  </a:lnTo>
                  <a:lnTo>
                    <a:pt x="173" y="2"/>
                  </a:lnTo>
                  <a:lnTo>
                    <a:pt x="127" y="2"/>
                  </a:lnTo>
                  <a:lnTo>
                    <a:pt x="85" y="2"/>
                  </a:lnTo>
                  <a:lnTo>
                    <a:pt x="85" y="15"/>
                  </a:lnTo>
                  <a:lnTo>
                    <a:pt x="86" y="2"/>
                  </a:lnTo>
                  <a:lnTo>
                    <a:pt x="52" y="0"/>
                  </a:lnTo>
                  <a:lnTo>
                    <a:pt x="50" y="0"/>
                  </a:lnTo>
                  <a:lnTo>
                    <a:pt x="24" y="0"/>
                  </a:lnTo>
                  <a:lnTo>
                    <a:pt x="6" y="0"/>
                  </a:lnTo>
                  <a:lnTo>
                    <a:pt x="0" y="0"/>
                  </a:lnTo>
                  <a:close/>
                </a:path>
              </a:pathLst>
            </a:custGeom>
            <a:solidFill>
              <a:srgbClr val="A89789"/>
            </a:solidFill>
            <a:ln w="9525">
              <a:noFill/>
              <a:round/>
            </a:ln>
          </p:spPr>
          <p:txBody>
            <a:bodyPr/>
            <a:lstStyle/>
            <a:p>
              <a:endParaRPr lang="zh-CN" altLang="en-US"/>
            </a:p>
          </p:txBody>
        </p:sp>
        <p:sp>
          <p:nvSpPr>
            <p:cNvPr id="161" name="Freeform 251"/>
            <p:cNvSpPr/>
            <p:nvPr/>
          </p:nvSpPr>
          <p:spPr bwMode="auto">
            <a:xfrm>
              <a:off x="2206" y="1756"/>
              <a:ext cx="2" cy="15"/>
            </a:xfrm>
            <a:custGeom>
              <a:avLst/>
              <a:gdLst/>
              <a:ahLst/>
              <a:cxnLst>
                <a:cxn ang="0">
                  <a:pos x="0" y="29"/>
                </a:cxn>
                <a:cxn ang="0">
                  <a:pos x="0" y="0"/>
                </a:cxn>
                <a:cxn ang="0">
                  <a:pos x="0" y="29"/>
                </a:cxn>
              </a:cxnLst>
              <a:rect l="0" t="0" r="r" b="b"/>
              <a:pathLst>
                <a:path h="29">
                  <a:moveTo>
                    <a:pt x="0" y="29"/>
                  </a:moveTo>
                  <a:lnTo>
                    <a:pt x="0" y="0"/>
                  </a:lnTo>
                  <a:lnTo>
                    <a:pt x="0" y="29"/>
                  </a:lnTo>
                  <a:close/>
                </a:path>
              </a:pathLst>
            </a:custGeom>
            <a:solidFill>
              <a:srgbClr val="A89789"/>
            </a:solidFill>
            <a:ln w="1588">
              <a:solidFill>
                <a:srgbClr val="A89789"/>
              </a:solidFill>
              <a:prstDash val="solid"/>
              <a:round/>
            </a:ln>
          </p:spPr>
          <p:txBody>
            <a:bodyPr/>
            <a:lstStyle/>
            <a:p>
              <a:endParaRPr lang="zh-CN" altLang="en-US"/>
            </a:p>
          </p:txBody>
        </p:sp>
        <p:sp>
          <p:nvSpPr>
            <p:cNvPr id="162" name="Freeform 252"/>
            <p:cNvSpPr/>
            <p:nvPr/>
          </p:nvSpPr>
          <p:spPr bwMode="auto">
            <a:xfrm>
              <a:off x="2539" y="1661"/>
              <a:ext cx="1" cy="225"/>
            </a:xfrm>
            <a:custGeom>
              <a:avLst/>
              <a:gdLst/>
              <a:ahLst/>
              <a:cxnLst>
                <a:cxn ang="0">
                  <a:pos x="0" y="0"/>
                </a:cxn>
                <a:cxn ang="0">
                  <a:pos x="0" y="425"/>
                </a:cxn>
                <a:cxn ang="0">
                  <a:pos x="0" y="0"/>
                </a:cxn>
              </a:cxnLst>
              <a:rect l="0" t="0" r="r" b="b"/>
              <a:pathLst>
                <a:path h="425">
                  <a:moveTo>
                    <a:pt x="0" y="0"/>
                  </a:moveTo>
                  <a:lnTo>
                    <a:pt x="0" y="425"/>
                  </a:lnTo>
                  <a:lnTo>
                    <a:pt x="0" y="0"/>
                  </a:lnTo>
                  <a:close/>
                </a:path>
              </a:pathLst>
            </a:custGeom>
            <a:solidFill>
              <a:srgbClr val="6F5C4E"/>
            </a:solidFill>
            <a:ln w="20638">
              <a:solidFill>
                <a:srgbClr val="A89789"/>
              </a:solidFill>
              <a:prstDash val="solid"/>
              <a:round/>
            </a:ln>
          </p:spPr>
          <p:txBody>
            <a:bodyPr/>
            <a:lstStyle/>
            <a:p>
              <a:endParaRPr lang="zh-CN" altLang="en-US"/>
            </a:p>
          </p:txBody>
        </p:sp>
        <p:sp>
          <p:nvSpPr>
            <p:cNvPr id="163" name="Freeform 253"/>
            <p:cNvSpPr/>
            <p:nvPr/>
          </p:nvSpPr>
          <p:spPr bwMode="auto">
            <a:xfrm>
              <a:off x="3008" y="1662"/>
              <a:ext cx="2" cy="225"/>
            </a:xfrm>
            <a:custGeom>
              <a:avLst/>
              <a:gdLst/>
              <a:ahLst/>
              <a:cxnLst>
                <a:cxn ang="0">
                  <a:pos x="0" y="0"/>
                </a:cxn>
                <a:cxn ang="0">
                  <a:pos x="0" y="427"/>
                </a:cxn>
                <a:cxn ang="0">
                  <a:pos x="0" y="0"/>
                </a:cxn>
              </a:cxnLst>
              <a:rect l="0" t="0" r="r" b="b"/>
              <a:pathLst>
                <a:path h="427">
                  <a:moveTo>
                    <a:pt x="0" y="0"/>
                  </a:moveTo>
                  <a:lnTo>
                    <a:pt x="0" y="427"/>
                  </a:lnTo>
                  <a:lnTo>
                    <a:pt x="0" y="0"/>
                  </a:lnTo>
                  <a:close/>
                </a:path>
              </a:pathLst>
            </a:custGeom>
            <a:solidFill>
              <a:srgbClr val="6F5C4E"/>
            </a:solidFill>
            <a:ln w="20638">
              <a:solidFill>
                <a:srgbClr val="A89789"/>
              </a:solidFill>
              <a:prstDash val="solid"/>
              <a:round/>
            </a:ln>
          </p:spPr>
          <p:txBody>
            <a:bodyPr/>
            <a:lstStyle/>
            <a:p>
              <a:endParaRPr lang="zh-CN" altLang="en-US"/>
            </a:p>
          </p:txBody>
        </p:sp>
        <p:sp>
          <p:nvSpPr>
            <p:cNvPr id="164" name="Freeform 254"/>
            <p:cNvSpPr/>
            <p:nvPr/>
          </p:nvSpPr>
          <p:spPr bwMode="auto">
            <a:xfrm>
              <a:off x="2539" y="1757"/>
              <a:ext cx="136" cy="127"/>
            </a:xfrm>
            <a:custGeom>
              <a:avLst/>
              <a:gdLst/>
              <a:ahLst/>
              <a:cxnLst>
                <a:cxn ang="0">
                  <a:pos x="0" y="240"/>
                </a:cxn>
                <a:cxn ang="0">
                  <a:pos x="226" y="0"/>
                </a:cxn>
                <a:cxn ang="0">
                  <a:pos x="0" y="240"/>
                </a:cxn>
              </a:cxnLst>
              <a:rect l="0" t="0" r="r" b="b"/>
              <a:pathLst>
                <a:path w="226" h="240">
                  <a:moveTo>
                    <a:pt x="0" y="240"/>
                  </a:moveTo>
                  <a:lnTo>
                    <a:pt x="226" y="0"/>
                  </a:lnTo>
                  <a:lnTo>
                    <a:pt x="0" y="240"/>
                  </a:lnTo>
                  <a:close/>
                </a:path>
              </a:pathLst>
            </a:custGeom>
            <a:solidFill>
              <a:srgbClr val="3D0275"/>
            </a:solidFill>
            <a:ln w="20638">
              <a:solidFill>
                <a:srgbClr val="A89789"/>
              </a:solidFill>
              <a:prstDash val="solid"/>
              <a:round/>
            </a:ln>
          </p:spPr>
          <p:txBody>
            <a:bodyPr/>
            <a:lstStyle/>
            <a:p>
              <a:endParaRPr lang="zh-CN" altLang="en-US"/>
            </a:p>
          </p:txBody>
        </p:sp>
        <p:sp>
          <p:nvSpPr>
            <p:cNvPr id="165" name="Freeform 255"/>
            <p:cNvSpPr/>
            <p:nvPr/>
          </p:nvSpPr>
          <p:spPr bwMode="auto">
            <a:xfrm>
              <a:off x="2664" y="1658"/>
              <a:ext cx="18" cy="104"/>
            </a:xfrm>
            <a:custGeom>
              <a:avLst/>
              <a:gdLst/>
              <a:ahLst/>
              <a:cxnLst>
                <a:cxn ang="0">
                  <a:pos x="27" y="0"/>
                </a:cxn>
                <a:cxn ang="0">
                  <a:pos x="0" y="0"/>
                </a:cxn>
                <a:cxn ang="0">
                  <a:pos x="1" y="197"/>
                </a:cxn>
                <a:cxn ang="0">
                  <a:pos x="28" y="197"/>
                </a:cxn>
                <a:cxn ang="0">
                  <a:pos x="27" y="0"/>
                </a:cxn>
              </a:cxnLst>
              <a:rect l="0" t="0" r="r" b="b"/>
              <a:pathLst>
                <a:path w="28" h="197">
                  <a:moveTo>
                    <a:pt x="27" y="0"/>
                  </a:moveTo>
                  <a:lnTo>
                    <a:pt x="0" y="0"/>
                  </a:lnTo>
                  <a:lnTo>
                    <a:pt x="1" y="197"/>
                  </a:lnTo>
                  <a:lnTo>
                    <a:pt x="28" y="197"/>
                  </a:lnTo>
                  <a:lnTo>
                    <a:pt x="27" y="0"/>
                  </a:lnTo>
                  <a:close/>
                </a:path>
              </a:pathLst>
            </a:custGeom>
            <a:solidFill>
              <a:srgbClr val="A89789"/>
            </a:solidFill>
            <a:ln w="9525">
              <a:noFill/>
              <a:round/>
            </a:ln>
          </p:spPr>
          <p:txBody>
            <a:bodyPr/>
            <a:lstStyle/>
            <a:p>
              <a:endParaRPr lang="zh-CN" altLang="en-US"/>
            </a:p>
          </p:txBody>
        </p:sp>
        <p:sp>
          <p:nvSpPr>
            <p:cNvPr id="166" name="Freeform 256"/>
            <p:cNvSpPr/>
            <p:nvPr/>
          </p:nvSpPr>
          <p:spPr bwMode="auto">
            <a:xfrm>
              <a:off x="2672" y="1755"/>
              <a:ext cx="332" cy="14"/>
            </a:xfrm>
            <a:custGeom>
              <a:avLst/>
              <a:gdLst/>
              <a:ahLst/>
              <a:cxnLst>
                <a:cxn ang="0">
                  <a:pos x="0" y="0"/>
                </a:cxn>
                <a:cxn ang="0">
                  <a:pos x="0" y="27"/>
                </a:cxn>
                <a:cxn ang="0">
                  <a:pos x="6" y="27"/>
                </a:cxn>
                <a:cxn ang="0">
                  <a:pos x="24" y="27"/>
                </a:cxn>
                <a:cxn ang="0">
                  <a:pos x="51" y="27"/>
                </a:cxn>
                <a:cxn ang="0">
                  <a:pos x="87" y="27"/>
                </a:cxn>
                <a:cxn ang="0">
                  <a:pos x="128" y="27"/>
                </a:cxn>
                <a:cxn ang="0">
                  <a:pos x="175" y="27"/>
                </a:cxn>
                <a:cxn ang="0">
                  <a:pos x="225" y="27"/>
                </a:cxn>
                <a:cxn ang="0">
                  <a:pos x="276" y="27"/>
                </a:cxn>
                <a:cxn ang="0">
                  <a:pos x="328" y="27"/>
                </a:cxn>
                <a:cxn ang="0">
                  <a:pos x="378" y="27"/>
                </a:cxn>
                <a:cxn ang="0">
                  <a:pos x="424" y="27"/>
                </a:cxn>
                <a:cxn ang="0">
                  <a:pos x="466" y="27"/>
                </a:cxn>
                <a:cxn ang="0">
                  <a:pos x="500" y="27"/>
                </a:cxn>
                <a:cxn ang="0">
                  <a:pos x="529" y="27"/>
                </a:cxn>
                <a:cxn ang="0">
                  <a:pos x="545" y="27"/>
                </a:cxn>
                <a:cxn ang="0">
                  <a:pos x="551" y="27"/>
                </a:cxn>
                <a:cxn ang="0">
                  <a:pos x="551" y="0"/>
                </a:cxn>
                <a:cxn ang="0">
                  <a:pos x="545" y="0"/>
                </a:cxn>
                <a:cxn ang="0">
                  <a:pos x="529" y="0"/>
                </a:cxn>
                <a:cxn ang="0">
                  <a:pos x="500" y="0"/>
                </a:cxn>
                <a:cxn ang="0">
                  <a:pos x="466" y="0"/>
                </a:cxn>
                <a:cxn ang="0">
                  <a:pos x="424" y="0"/>
                </a:cxn>
                <a:cxn ang="0">
                  <a:pos x="378" y="0"/>
                </a:cxn>
                <a:cxn ang="0">
                  <a:pos x="328" y="0"/>
                </a:cxn>
                <a:cxn ang="0">
                  <a:pos x="276" y="0"/>
                </a:cxn>
                <a:cxn ang="0">
                  <a:pos x="225" y="0"/>
                </a:cxn>
                <a:cxn ang="0">
                  <a:pos x="175" y="0"/>
                </a:cxn>
                <a:cxn ang="0">
                  <a:pos x="128" y="0"/>
                </a:cxn>
                <a:cxn ang="0">
                  <a:pos x="87" y="0"/>
                </a:cxn>
                <a:cxn ang="0">
                  <a:pos x="51" y="0"/>
                </a:cxn>
                <a:cxn ang="0">
                  <a:pos x="24" y="0"/>
                </a:cxn>
                <a:cxn ang="0">
                  <a:pos x="6" y="0"/>
                </a:cxn>
                <a:cxn ang="0">
                  <a:pos x="0" y="0"/>
                </a:cxn>
              </a:cxnLst>
              <a:rect l="0" t="0" r="r" b="b"/>
              <a:pathLst>
                <a:path w="551" h="27">
                  <a:moveTo>
                    <a:pt x="0" y="0"/>
                  </a:moveTo>
                  <a:lnTo>
                    <a:pt x="0" y="27"/>
                  </a:lnTo>
                  <a:lnTo>
                    <a:pt x="6" y="27"/>
                  </a:lnTo>
                  <a:lnTo>
                    <a:pt x="24" y="27"/>
                  </a:lnTo>
                  <a:lnTo>
                    <a:pt x="51" y="27"/>
                  </a:lnTo>
                  <a:lnTo>
                    <a:pt x="87" y="27"/>
                  </a:lnTo>
                  <a:lnTo>
                    <a:pt x="128" y="27"/>
                  </a:lnTo>
                  <a:lnTo>
                    <a:pt x="175" y="27"/>
                  </a:lnTo>
                  <a:lnTo>
                    <a:pt x="225" y="27"/>
                  </a:lnTo>
                  <a:lnTo>
                    <a:pt x="276" y="27"/>
                  </a:lnTo>
                  <a:lnTo>
                    <a:pt x="328" y="27"/>
                  </a:lnTo>
                  <a:lnTo>
                    <a:pt x="378" y="27"/>
                  </a:lnTo>
                  <a:lnTo>
                    <a:pt x="424" y="27"/>
                  </a:lnTo>
                  <a:lnTo>
                    <a:pt x="466" y="27"/>
                  </a:lnTo>
                  <a:lnTo>
                    <a:pt x="500" y="27"/>
                  </a:lnTo>
                  <a:lnTo>
                    <a:pt x="529" y="27"/>
                  </a:lnTo>
                  <a:lnTo>
                    <a:pt x="545" y="27"/>
                  </a:lnTo>
                  <a:lnTo>
                    <a:pt x="551" y="27"/>
                  </a:lnTo>
                  <a:lnTo>
                    <a:pt x="551" y="0"/>
                  </a:lnTo>
                  <a:lnTo>
                    <a:pt x="545" y="0"/>
                  </a:lnTo>
                  <a:lnTo>
                    <a:pt x="529" y="0"/>
                  </a:lnTo>
                  <a:lnTo>
                    <a:pt x="500" y="0"/>
                  </a:lnTo>
                  <a:lnTo>
                    <a:pt x="466" y="0"/>
                  </a:lnTo>
                  <a:lnTo>
                    <a:pt x="424" y="0"/>
                  </a:lnTo>
                  <a:lnTo>
                    <a:pt x="378" y="0"/>
                  </a:lnTo>
                  <a:lnTo>
                    <a:pt x="328" y="0"/>
                  </a:lnTo>
                  <a:lnTo>
                    <a:pt x="276" y="0"/>
                  </a:lnTo>
                  <a:lnTo>
                    <a:pt x="225" y="0"/>
                  </a:lnTo>
                  <a:lnTo>
                    <a:pt x="175" y="0"/>
                  </a:lnTo>
                  <a:lnTo>
                    <a:pt x="128" y="0"/>
                  </a:lnTo>
                  <a:lnTo>
                    <a:pt x="87" y="0"/>
                  </a:lnTo>
                  <a:lnTo>
                    <a:pt x="51" y="0"/>
                  </a:lnTo>
                  <a:lnTo>
                    <a:pt x="24" y="0"/>
                  </a:lnTo>
                  <a:lnTo>
                    <a:pt x="6" y="0"/>
                  </a:lnTo>
                  <a:lnTo>
                    <a:pt x="0" y="0"/>
                  </a:lnTo>
                  <a:close/>
                </a:path>
              </a:pathLst>
            </a:custGeom>
            <a:solidFill>
              <a:srgbClr val="A89789"/>
            </a:solidFill>
            <a:ln w="9525">
              <a:noFill/>
              <a:round/>
            </a:ln>
          </p:spPr>
          <p:txBody>
            <a:bodyPr/>
            <a:lstStyle/>
            <a:p>
              <a:endParaRPr lang="zh-CN" altLang="en-US"/>
            </a:p>
          </p:txBody>
        </p:sp>
        <p:sp>
          <p:nvSpPr>
            <p:cNvPr id="167" name="Freeform 257"/>
            <p:cNvSpPr/>
            <p:nvPr/>
          </p:nvSpPr>
          <p:spPr bwMode="auto">
            <a:xfrm>
              <a:off x="3007" y="1759"/>
              <a:ext cx="130" cy="124"/>
            </a:xfrm>
            <a:custGeom>
              <a:avLst/>
              <a:gdLst/>
              <a:ahLst/>
              <a:cxnLst>
                <a:cxn ang="0">
                  <a:pos x="0" y="236"/>
                </a:cxn>
                <a:cxn ang="0">
                  <a:pos x="215" y="0"/>
                </a:cxn>
                <a:cxn ang="0">
                  <a:pos x="0" y="236"/>
                </a:cxn>
              </a:cxnLst>
              <a:rect l="0" t="0" r="r" b="b"/>
              <a:pathLst>
                <a:path w="215" h="236">
                  <a:moveTo>
                    <a:pt x="0" y="236"/>
                  </a:moveTo>
                  <a:lnTo>
                    <a:pt x="215" y="0"/>
                  </a:lnTo>
                  <a:lnTo>
                    <a:pt x="0" y="236"/>
                  </a:lnTo>
                  <a:close/>
                </a:path>
              </a:pathLst>
            </a:custGeom>
            <a:solidFill>
              <a:srgbClr val="3D0275"/>
            </a:solidFill>
            <a:ln w="20638">
              <a:solidFill>
                <a:srgbClr val="A89789"/>
              </a:solidFill>
              <a:prstDash val="solid"/>
              <a:round/>
            </a:ln>
          </p:spPr>
          <p:txBody>
            <a:bodyPr/>
            <a:lstStyle/>
            <a:p>
              <a:endParaRPr lang="zh-CN" altLang="en-US"/>
            </a:p>
          </p:txBody>
        </p:sp>
        <p:sp>
          <p:nvSpPr>
            <p:cNvPr id="168" name="Freeform 258"/>
            <p:cNvSpPr/>
            <p:nvPr/>
          </p:nvSpPr>
          <p:spPr bwMode="auto">
            <a:xfrm>
              <a:off x="3126" y="1659"/>
              <a:ext cx="17" cy="103"/>
            </a:xfrm>
            <a:custGeom>
              <a:avLst/>
              <a:gdLst/>
              <a:ahLst/>
              <a:cxnLst>
                <a:cxn ang="0">
                  <a:pos x="27" y="0"/>
                </a:cxn>
                <a:cxn ang="0">
                  <a:pos x="0" y="0"/>
                </a:cxn>
                <a:cxn ang="0">
                  <a:pos x="2" y="196"/>
                </a:cxn>
                <a:cxn ang="0">
                  <a:pos x="29" y="196"/>
                </a:cxn>
                <a:cxn ang="0">
                  <a:pos x="27" y="0"/>
                </a:cxn>
              </a:cxnLst>
              <a:rect l="0" t="0" r="r" b="b"/>
              <a:pathLst>
                <a:path w="29" h="196">
                  <a:moveTo>
                    <a:pt x="27" y="0"/>
                  </a:moveTo>
                  <a:lnTo>
                    <a:pt x="0" y="0"/>
                  </a:lnTo>
                  <a:lnTo>
                    <a:pt x="2" y="196"/>
                  </a:lnTo>
                  <a:lnTo>
                    <a:pt x="29" y="196"/>
                  </a:lnTo>
                  <a:lnTo>
                    <a:pt x="27" y="0"/>
                  </a:lnTo>
                  <a:close/>
                </a:path>
              </a:pathLst>
            </a:custGeom>
            <a:solidFill>
              <a:srgbClr val="A89789"/>
            </a:solidFill>
            <a:ln w="9525">
              <a:noFill/>
              <a:round/>
            </a:ln>
          </p:spPr>
          <p:txBody>
            <a:bodyPr/>
            <a:lstStyle/>
            <a:p>
              <a:endParaRPr lang="zh-CN" altLang="en-US"/>
            </a:p>
          </p:txBody>
        </p:sp>
        <p:sp>
          <p:nvSpPr>
            <p:cNvPr id="169" name="Freeform 259"/>
            <p:cNvSpPr/>
            <p:nvPr/>
          </p:nvSpPr>
          <p:spPr bwMode="auto">
            <a:xfrm>
              <a:off x="3135" y="1756"/>
              <a:ext cx="469" cy="15"/>
            </a:xfrm>
            <a:custGeom>
              <a:avLst/>
              <a:gdLst/>
              <a:ahLst/>
              <a:cxnLst>
                <a:cxn ang="0">
                  <a:pos x="0" y="0"/>
                </a:cxn>
                <a:cxn ang="0">
                  <a:pos x="0" y="27"/>
                </a:cxn>
                <a:cxn ang="0">
                  <a:pos x="9" y="27"/>
                </a:cxn>
                <a:cxn ang="0">
                  <a:pos x="34" y="27"/>
                </a:cxn>
                <a:cxn ang="0">
                  <a:pos x="72" y="27"/>
                </a:cxn>
                <a:cxn ang="0">
                  <a:pos x="123" y="29"/>
                </a:cxn>
                <a:cxn ang="0">
                  <a:pos x="181" y="29"/>
                </a:cxn>
                <a:cxn ang="0">
                  <a:pos x="247" y="29"/>
                </a:cxn>
                <a:cxn ang="0">
                  <a:pos x="317" y="29"/>
                </a:cxn>
                <a:cxn ang="0">
                  <a:pos x="391" y="29"/>
                </a:cxn>
                <a:cxn ang="0">
                  <a:pos x="464" y="29"/>
                </a:cxn>
                <a:cxn ang="0">
                  <a:pos x="534" y="29"/>
                </a:cxn>
                <a:cxn ang="0">
                  <a:pos x="600" y="29"/>
                </a:cxn>
                <a:cxn ang="0">
                  <a:pos x="659" y="29"/>
                </a:cxn>
                <a:cxn ang="0">
                  <a:pos x="710" y="29"/>
                </a:cxn>
                <a:cxn ang="0">
                  <a:pos x="711" y="29"/>
                </a:cxn>
                <a:cxn ang="0">
                  <a:pos x="749" y="27"/>
                </a:cxn>
                <a:cxn ang="0">
                  <a:pos x="747" y="14"/>
                </a:cxn>
                <a:cxn ang="0">
                  <a:pos x="747" y="27"/>
                </a:cxn>
                <a:cxn ang="0">
                  <a:pos x="773" y="27"/>
                </a:cxn>
                <a:cxn ang="0">
                  <a:pos x="782" y="27"/>
                </a:cxn>
                <a:cxn ang="0">
                  <a:pos x="782" y="0"/>
                </a:cxn>
                <a:cxn ang="0">
                  <a:pos x="773" y="0"/>
                </a:cxn>
                <a:cxn ang="0">
                  <a:pos x="747" y="0"/>
                </a:cxn>
                <a:cxn ang="0">
                  <a:pos x="747" y="0"/>
                </a:cxn>
                <a:cxn ang="0">
                  <a:pos x="710" y="2"/>
                </a:cxn>
                <a:cxn ang="0">
                  <a:pos x="710" y="15"/>
                </a:cxn>
                <a:cxn ang="0">
                  <a:pos x="710" y="2"/>
                </a:cxn>
                <a:cxn ang="0">
                  <a:pos x="659" y="2"/>
                </a:cxn>
                <a:cxn ang="0">
                  <a:pos x="600" y="2"/>
                </a:cxn>
                <a:cxn ang="0">
                  <a:pos x="534" y="2"/>
                </a:cxn>
                <a:cxn ang="0">
                  <a:pos x="464" y="2"/>
                </a:cxn>
                <a:cxn ang="0">
                  <a:pos x="391" y="2"/>
                </a:cxn>
                <a:cxn ang="0">
                  <a:pos x="317" y="2"/>
                </a:cxn>
                <a:cxn ang="0">
                  <a:pos x="247" y="2"/>
                </a:cxn>
                <a:cxn ang="0">
                  <a:pos x="181" y="2"/>
                </a:cxn>
                <a:cxn ang="0">
                  <a:pos x="123" y="2"/>
                </a:cxn>
                <a:cxn ang="0">
                  <a:pos x="72" y="0"/>
                </a:cxn>
                <a:cxn ang="0">
                  <a:pos x="34" y="0"/>
                </a:cxn>
                <a:cxn ang="0">
                  <a:pos x="9" y="0"/>
                </a:cxn>
                <a:cxn ang="0">
                  <a:pos x="0" y="0"/>
                </a:cxn>
              </a:cxnLst>
              <a:rect l="0" t="0" r="r" b="b"/>
              <a:pathLst>
                <a:path w="782" h="29">
                  <a:moveTo>
                    <a:pt x="0" y="0"/>
                  </a:moveTo>
                  <a:lnTo>
                    <a:pt x="0" y="27"/>
                  </a:lnTo>
                  <a:lnTo>
                    <a:pt x="9" y="27"/>
                  </a:lnTo>
                  <a:lnTo>
                    <a:pt x="34" y="27"/>
                  </a:lnTo>
                  <a:lnTo>
                    <a:pt x="72" y="27"/>
                  </a:lnTo>
                  <a:lnTo>
                    <a:pt x="123" y="29"/>
                  </a:lnTo>
                  <a:lnTo>
                    <a:pt x="181" y="29"/>
                  </a:lnTo>
                  <a:lnTo>
                    <a:pt x="247" y="29"/>
                  </a:lnTo>
                  <a:lnTo>
                    <a:pt x="317" y="29"/>
                  </a:lnTo>
                  <a:lnTo>
                    <a:pt x="391" y="29"/>
                  </a:lnTo>
                  <a:lnTo>
                    <a:pt x="464" y="29"/>
                  </a:lnTo>
                  <a:lnTo>
                    <a:pt x="534" y="29"/>
                  </a:lnTo>
                  <a:lnTo>
                    <a:pt x="600" y="29"/>
                  </a:lnTo>
                  <a:lnTo>
                    <a:pt x="659" y="29"/>
                  </a:lnTo>
                  <a:lnTo>
                    <a:pt x="710" y="29"/>
                  </a:lnTo>
                  <a:lnTo>
                    <a:pt x="711" y="29"/>
                  </a:lnTo>
                  <a:lnTo>
                    <a:pt x="749" y="27"/>
                  </a:lnTo>
                  <a:lnTo>
                    <a:pt x="747" y="14"/>
                  </a:lnTo>
                  <a:lnTo>
                    <a:pt x="747" y="27"/>
                  </a:lnTo>
                  <a:lnTo>
                    <a:pt x="773" y="27"/>
                  </a:lnTo>
                  <a:lnTo>
                    <a:pt x="782" y="27"/>
                  </a:lnTo>
                  <a:lnTo>
                    <a:pt x="782" y="0"/>
                  </a:lnTo>
                  <a:lnTo>
                    <a:pt x="773" y="0"/>
                  </a:lnTo>
                  <a:lnTo>
                    <a:pt x="747" y="0"/>
                  </a:lnTo>
                  <a:lnTo>
                    <a:pt x="747" y="0"/>
                  </a:lnTo>
                  <a:lnTo>
                    <a:pt x="710" y="2"/>
                  </a:lnTo>
                  <a:lnTo>
                    <a:pt x="710" y="15"/>
                  </a:lnTo>
                  <a:lnTo>
                    <a:pt x="710" y="2"/>
                  </a:lnTo>
                  <a:lnTo>
                    <a:pt x="659" y="2"/>
                  </a:lnTo>
                  <a:lnTo>
                    <a:pt x="600" y="2"/>
                  </a:lnTo>
                  <a:lnTo>
                    <a:pt x="534" y="2"/>
                  </a:lnTo>
                  <a:lnTo>
                    <a:pt x="464" y="2"/>
                  </a:lnTo>
                  <a:lnTo>
                    <a:pt x="391" y="2"/>
                  </a:lnTo>
                  <a:lnTo>
                    <a:pt x="317" y="2"/>
                  </a:lnTo>
                  <a:lnTo>
                    <a:pt x="247" y="2"/>
                  </a:lnTo>
                  <a:lnTo>
                    <a:pt x="181" y="2"/>
                  </a:lnTo>
                  <a:lnTo>
                    <a:pt x="123" y="2"/>
                  </a:lnTo>
                  <a:lnTo>
                    <a:pt x="72" y="0"/>
                  </a:lnTo>
                  <a:lnTo>
                    <a:pt x="34" y="0"/>
                  </a:lnTo>
                  <a:lnTo>
                    <a:pt x="9" y="0"/>
                  </a:lnTo>
                  <a:lnTo>
                    <a:pt x="0" y="0"/>
                  </a:lnTo>
                  <a:close/>
                </a:path>
              </a:pathLst>
            </a:custGeom>
            <a:solidFill>
              <a:srgbClr val="A89789"/>
            </a:solidFill>
            <a:ln w="9525">
              <a:noFill/>
              <a:round/>
            </a:ln>
          </p:spPr>
          <p:txBody>
            <a:bodyPr/>
            <a:lstStyle/>
            <a:p>
              <a:endParaRPr lang="zh-CN" altLang="en-US"/>
            </a:p>
          </p:txBody>
        </p:sp>
        <p:sp>
          <p:nvSpPr>
            <p:cNvPr id="170" name="Freeform 260"/>
            <p:cNvSpPr/>
            <p:nvPr/>
          </p:nvSpPr>
          <p:spPr bwMode="auto">
            <a:xfrm>
              <a:off x="3135" y="1756"/>
              <a:ext cx="1" cy="15"/>
            </a:xfrm>
            <a:custGeom>
              <a:avLst/>
              <a:gdLst/>
              <a:ahLst/>
              <a:cxnLst>
                <a:cxn ang="0">
                  <a:pos x="0" y="29"/>
                </a:cxn>
                <a:cxn ang="0">
                  <a:pos x="0" y="0"/>
                </a:cxn>
                <a:cxn ang="0">
                  <a:pos x="0" y="29"/>
                </a:cxn>
              </a:cxnLst>
              <a:rect l="0" t="0" r="r" b="b"/>
              <a:pathLst>
                <a:path h="29">
                  <a:moveTo>
                    <a:pt x="0" y="29"/>
                  </a:moveTo>
                  <a:lnTo>
                    <a:pt x="0" y="0"/>
                  </a:lnTo>
                  <a:lnTo>
                    <a:pt x="0" y="29"/>
                  </a:lnTo>
                  <a:close/>
                </a:path>
              </a:pathLst>
            </a:custGeom>
            <a:solidFill>
              <a:srgbClr val="A89789"/>
            </a:solidFill>
            <a:ln w="1588">
              <a:solidFill>
                <a:srgbClr val="A89789"/>
              </a:solidFill>
              <a:prstDash val="solid"/>
              <a:round/>
            </a:ln>
          </p:spPr>
          <p:txBody>
            <a:bodyPr/>
            <a:lstStyle/>
            <a:p>
              <a:endParaRPr lang="zh-CN" altLang="en-US"/>
            </a:p>
          </p:txBody>
        </p:sp>
        <p:sp>
          <p:nvSpPr>
            <p:cNvPr id="171" name="Freeform 261"/>
            <p:cNvSpPr/>
            <p:nvPr/>
          </p:nvSpPr>
          <p:spPr bwMode="auto">
            <a:xfrm>
              <a:off x="3596" y="1762"/>
              <a:ext cx="16" cy="1"/>
            </a:xfrm>
            <a:custGeom>
              <a:avLst/>
              <a:gdLst/>
              <a:ahLst/>
              <a:cxnLst>
                <a:cxn ang="0">
                  <a:pos x="0" y="0"/>
                </a:cxn>
                <a:cxn ang="0">
                  <a:pos x="27" y="0"/>
                </a:cxn>
                <a:cxn ang="0">
                  <a:pos x="0" y="0"/>
                </a:cxn>
              </a:cxnLst>
              <a:rect l="0" t="0" r="r" b="b"/>
              <a:pathLst>
                <a:path w="27">
                  <a:moveTo>
                    <a:pt x="0" y="0"/>
                  </a:moveTo>
                  <a:lnTo>
                    <a:pt x="27" y="0"/>
                  </a:lnTo>
                  <a:lnTo>
                    <a:pt x="0" y="0"/>
                  </a:lnTo>
                  <a:close/>
                </a:path>
              </a:pathLst>
            </a:custGeom>
            <a:solidFill>
              <a:srgbClr val="A89789"/>
            </a:solidFill>
            <a:ln w="1588">
              <a:solidFill>
                <a:srgbClr val="A89789"/>
              </a:solidFill>
              <a:prstDash val="solid"/>
              <a:round/>
            </a:ln>
          </p:spPr>
          <p:txBody>
            <a:bodyPr/>
            <a:lstStyle/>
            <a:p>
              <a:endParaRPr lang="zh-CN" altLang="en-US"/>
            </a:p>
          </p:txBody>
        </p:sp>
        <p:sp>
          <p:nvSpPr>
            <p:cNvPr id="172" name="Freeform 262"/>
            <p:cNvSpPr/>
            <p:nvPr/>
          </p:nvSpPr>
          <p:spPr bwMode="auto">
            <a:xfrm>
              <a:off x="3602" y="1561"/>
              <a:ext cx="1" cy="212"/>
            </a:xfrm>
            <a:custGeom>
              <a:avLst/>
              <a:gdLst/>
              <a:ahLst/>
              <a:cxnLst>
                <a:cxn ang="0">
                  <a:pos x="0" y="0"/>
                </a:cxn>
                <a:cxn ang="0">
                  <a:pos x="0" y="4"/>
                </a:cxn>
                <a:cxn ang="0">
                  <a:pos x="0" y="18"/>
                </a:cxn>
                <a:cxn ang="0">
                  <a:pos x="0" y="37"/>
                </a:cxn>
                <a:cxn ang="0">
                  <a:pos x="0" y="63"/>
                </a:cxn>
                <a:cxn ang="0">
                  <a:pos x="0" y="93"/>
                </a:cxn>
                <a:cxn ang="0">
                  <a:pos x="0" y="126"/>
                </a:cxn>
                <a:cxn ang="0">
                  <a:pos x="0" y="163"/>
                </a:cxn>
                <a:cxn ang="0">
                  <a:pos x="0" y="201"/>
                </a:cxn>
                <a:cxn ang="0">
                  <a:pos x="0" y="236"/>
                </a:cxn>
                <a:cxn ang="0">
                  <a:pos x="0" y="272"/>
                </a:cxn>
                <a:cxn ang="0">
                  <a:pos x="0" y="307"/>
                </a:cxn>
                <a:cxn ang="0">
                  <a:pos x="0" y="337"/>
                </a:cxn>
                <a:cxn ang="0">
                  <a:pos x="0" y="362"/>
                </a:cxn>
                <a:cxn ang="0">
                  <a:pos x="0" y="383"/>
                </a:cxn>
                <a:cxn ang="0">
                  <a:pos x="0" y="397"/>
                </a:cxn>
                <a:cxn ang="0">
                  <a:pos x="0" y="401"/>
                </a:cxn>
                <a:cxn ang="0">
                  <a:pos x="0" y="0"/>
                </a:cxn>
              </a:cxnLst>
              <a:rect l="0" t="0" r="r" b="b"/>
              <a:pathLst>
                <a:path h="401">
                  <a:moveTo>
                    <a:pt x="0" y="0"/>
                  </a:moveTo>
                  <a:lnTo>
                    <a:pt x="0" y="4"/>
                  </a:lnTo>
                  <a:lnTo>
                    <a:pt x="0" y="18"/>
                  </a:lnTo>
                  <a:lnTo>
                    <a:pt x="0" y="37"/>
                  </a:lnTo>
                  <a:lnTo>
                    <a:pt x="0" y="63"/>
                  </a:lnTo>
                  <a:lnTo>
                    <a:pt x="0" y="93"/>
                  </a:lnTo>
                  <a:lnTo>
                    <a:pt x="0" y="126"/>
                  </a:lnTo>
                  <a:lnTo>
                    <a:pt x="0" y="163"/>
                  </a:lnTo>
                  <a:lnTo>
                    <a:pt x="0" y="201"/>
                  </a:lnTo>
                  <a:lnTo>
                    <a:pt x="0" y="236"/>
                  </a:lnTo>
                  <a:lnTo>
                    <a:pt x="0" y="272"/>
                  </a:lnTo>
                  <a:lnTo>
                    <a:pt x="0" y="307"/>
                  </a:lnTo>
                  <a:lnTo>
                    <a:pt x="0" y="337"/>
                  </a:lnTo>
                  <a:lnTo>
                    <a:pt x="0" y="362"/>
                  </a:lnTo>
                  <a:lnTo>
                    <a:pt x="0" y="383"/>
                  </a:lnTo>
                  <a:lnTo>
                    <a:pt x="0" y="397"/>
                  </a:lnTo>
                  <a:lnTo>
                    <a:pt x="0" y="401"/>
                  </a:lnTo>
                  <a:lnTo>
                    <a:pt x="0" y="0"/>
                  </a:lnTo>
                  <a:close/>
                </a:path>
              </a:pathLst>
            </a:custGeom>
            <a:solidFill>
              <a:srgbClr val="6F5C4E"/>
            </a:solidFill>
            <a:ln w="20638">
              <a:solidFill>
                <a:srgbClr val="A89789"/>
              </a:solidFill>
              <a:prstDash val="solid"/>
              <a:round/>
            </a:ln>
          </p:spPr>
          <p:txBody>
            <a:bodyPr/>
            <a:lstStyle/>
            <a:p>
              <a:endParaRPr lang="zh-CN" altLang="en-US"/>
            </a:p>
          </p:txBody>
        </p:sp>
        <p:sp>
          <p:nvSpPr>
            <p:cNvPr id="173" name="Freeform 263"/>
            <p:cNvSpPr/>
            <p:nvPr/>
          </p:nvSpPr>
          <p:spPr bwMode="auto">
            <a:xfrm>
              <a:off x="3717" y="1455"/>
              <a:ext cx="1" cy="205"/>
            </a:xfrm>
            <a:custGeom>
              <a:avLst/>
              <a:gdLst/>
              <a:ahLst/>
              <a:cxnLst>
                <a:cxn ang="0">
                  <a:pos x="0" y="388"/>
                </a:cxn>
                <a:cxn ang="0">
                  <a:pos x="0" y="384"/>
                </a:cxn>
                <a:cxn ang="0">
                  <a:pos x="0" y="370"/>
                </a:cxn>
                <a:cxn ang="0">
                  <a:pos x="0" y="351"/>
                </a:cxn>
                <a:cxn ang="0">
                  <a:pos x="0" y="327"/>
                </a:cxn>
                <a:cxn ang="0">
                  <a:pos x="0" y="297"/>
                </a:cxn>
                <a:cxn ang="0">
                  <a:pos x="0" y="264"/>
                </a:cxn>
                <a:cxn ang="0">
                  <a:pos x="0" y="229"/>
                </a:cxn>
                <a:cxn ang="0">
                  <a:pos x="0" y="193"/>
                </a:cxn>
                <a:cxn ang="0">
                  <a:pos x="0" y="157"/>
                </a:cxn>
                <a:cxn ang="0">
                  <a:pos x="0" y="121"/>
                </a:cxn>
                <a:cxn ang="0">
                  <a:pos x="0" y="90"/>
                </a:cxn>
                <a:cxn ang="0">
                  <a:pos x="0" y="60"/>
                </a:cxn>
                <a:cxn ang="0">
                  <a:pos x="0" y="36"/>
                </a:cxn>
                <a:cxn ang="0">
                  <a:pos x="0" y="16"/>
                </a:cxn>
                <a:cxn ang="0">
                  <a:pos x="0" y="4"/>
                </a:cxn>
                <a:cxn ang="0">
                  <a:pos x="0" y="0"/>
                </a:cxn>
                <a:cxn ang="0">
                  <a:pos x="0" y="388"/>
                </a:cxn>
              </a:cxnLst>
              <a:rect l="0" t="0" r="r" b="b"/>
              <a:pathLst>
                <a:path h="388">
                  <a:moveTo>
                    <a:pt x="0" y="388"/>
                  </a:moveTo>
                  <a:lnTo>
                    <a:pt x="0" y="384"/>
                  </a:lnTo>
                  <a:lnTo>
                    <a:pt x="0" y="370"/>
                  </a:lnTo>
                  <a:lnTo>
                    <a:pt x="0" y="351"/>
                  </a:lnTo>
                  <a:lnTo>
                    <a:pt x="0" y="327"/>
                  </a:lnTo>
                  <a:lnTo>
                    <a:pt x="0" y="297"/>
                  </a:lnTo>
                  <a:lnTo>
                    <a:pt x="0" y="264"/>
                  </a:lnTo>
                  <a:lnTo>
                    <a:pt x="0" y="229"/>
                  </a:lnTo>
                  <a:lnTo>
                    <a:pt x="0" y="193"/>
                  </a:lnTo>
                  <a:lnTo>
                    <a:pt x="0" y="157"/>
                  </a:lnTo>
                  <a:lnTo>
                    <a:pt x="0" y="121"/>
                  </a:lnTo>
                  <a:lnTo>
                    <a:pt x="0" y="90"/>
                  </a:lnTo>
                  <a:lnTo>
                    <a:pt x="0" y="60"/>
                  </a:lnTo>
                  <a:lnTo>
                    <a:pt x="0" y="36"/>
                  </a:lnTo>
                  <a:lnTo>
                    <a:pt x="0" y="16"/>
                  </a:lnTo>
                  <a:lnTo>
                    <a:pt x="0" y="4"/>
                  </a:lnTo>
                  <a:lnTo>
                    <a:pt x="0" y="0"/>
                  </a:lnTo>
                  <a:lnTo>
                    <a:pt x="0" y="388"/>
                  </a:lnTo>
                  <a:close/>
                </a:path>
              </a:pathLst>
            </a:custGeom>
            <a:solidFill>
              <a:srgbClr val="6F5C4E"/>
            </a:solidFill>
            <a:ln w="20638">
              <a:solidFill>
                <a:srgbClr val="A89789"/>
              </a:solidFill>
              <a:prstDash val="solid"/>
              <a:round/>
            </a:ln>
          </p:spPr>
          <p:txBody>
            <a:bodyPr/>
            <a:lstStyle/>
            <a:p>
              <a:endParaRPr lang="zh-CN" altLang="en-US"/>
            </a:p>
          </p:txBody>
        </p:sp>
        <p:sp>
          <p:nvSpPr>
            <p:cNvPr id="174" name="Freeform 264"/>
            <p:cNvSpPr/>
            <p:nvPr/>
          </p:nvSpPr>
          <p:spPr bwMode="auto">
            <a:xfrm>
              <a:off x="3833" y="1345"/>
              <a:ext cx="2" cy="212"/>
            </a:xfrm>
            <a:custGeom>
              <a:avLst/>
              <a:gdLst/>
              <a:ahLst/>
              <a:cxnLst>
                <a:cxn ang="0">
                  <a:pos x="0" y="0"/>
                </a:cxn>
                <a:cxn ang="0">
                  <a:pos x="0" y="5"/>
                </a:cxn>
                <a:cxn ang="0">
                  <a:pos x="0" y="18"/>
                </a:cxn>
                <a:cxn ang="0">
                  <a:pos x="0" y="38"/>
                </a:cxn>
                <a:cxn ang="0">
                  <a:pos x="0" y="63"/>
                </a:cxn>
                <a:cxn ang="0">
                  <a:pos x="0" y="93"/>
                </a:cxn>
                <a:cxn ang="0">
                  <a:pos x="0" y="128"/>
                </a:cxn>
                <a:cxn ang="0">
                  <a:pos x="0" y="164"/>
                </a:cxn>
                <a:cxn ang="0">
                  <a:pos x="0" y="200"/>
                </a:cxn>
                <a:cxn ang="0">
                  <a:pos x="0" y="237"/>
                </a:cxn>
                <a:cxn ang="0">
                  <a:pos x="0" y="273"/>
                </a:cxn>
                <a:cxn ang="0">
                  <a:pos x="0" y="307"/>
                </a:cxn>
                <a:cxn ang="0">
                  <a:pos x="0" y="337"/>
                </a:cxn>
                <a:cxn ang="0">
                  <a:pos x="0" y="363"/>
                </a:cxn>
                <a:cxn ang="0">
                  <a:pos x="0" y="384"/>
                </a:cxn>
                <a:cxn ang="0">
                  <a:pos x="0" y="396"/>
                </a:cxn>
                <a:cxn ang="0">
                  <a:pos x="0" y="402"/>
                </a:cxn>
                <a:cxn ang="0">
                  <a:pos x="0" y="0"/>
                </a:cxn>
              </a:cxnLst>
              <a:rect l="0" t="0" r="r" b="b"/>
              <a:pathLst>
                <a:path h="402">
                  <a:moveTo>
                    <a:pt x="0" y="0"/>
                  </a:moveTo>
                  <a:lnTo>
                    <a:pt x="0" y="5"/>
                  </a:lnTo>
                  <a:lnTo>
                    <a:pt x="0" y="18"/>
                  </a:lnTo>
                  <a:lnTo>
                    <a:pt x="0" y="38"/>
                  </a:lnTo>
                  <a:lnTo>
                    <a:pt x="0" y="63"/>
                  </a:lnTo>
                  <a:lnTo>
                    <a:pt x="0" y="93"/>
                  </a:lnTo>
                  <a:lnTo>
                    <a:pt x="0" y="128"/>
                  </a:lnTo>
                  <a:lnTo>
                    <a:pt x="0" y="164"/>
                  </a:lnTo>
                  <a:lnTo>
                    <a:pt x="0" y="200"/>
                  </a:lnTo>
                  <a:lnTo>
                    <a:pt x="0" y="237"/>
                  </a:lnTo>
                  <a:lnTo>
                    <a:pt x="0" y="273"/>
                  </a:lnTo>
                  <a:lnTo>
                    <a:pt x="0" y="307"/>
                  </a:lnTo>
                  <a:lnTo>
                    <a:pt x="0" y="337"/>
                  </a:lnTo>
                  <a:lnTo>
                    <a:pt x="0" y="363"/>
                  </a:lnTo>
                  <a:lnTo>
                    <a:pt x="0" y="384"/>
                  </a:lnTo>
                  <a:lnTo>
                    <a:pt x="0" y="396"/>
                  </a:lnTo>
                  <a:lnTo>
                    <a:pt x="0" y="402"/>
                  </a:lnTo>
                  <a:lnTo>
                    <a:pt x="0" y="0"/>
                  </a:lnTo>
                  <a:close/>
                </a:path>
              </a:pathLst>
            </a:custGeom>
            <a:solidFill>
              <a:srgbClr val="6F5C4E"/>
            </a:solidFill>
            <a:ln w="20638">
              <a:solidFill>
                <a:srgbClr val="A89789"/>
              </a:solidFill>
              <a:prstDash val="solid"/>
              <a:round/>
            </a:ln>
          </p:spPr>
          <p:txBody>
            <a:bodyPr/>
            <a:lstStyle/>
            <a:p>
              <a:endParaRPr lang="zh-CN" altLang="en-US"/>
            </a:p>
          </p:txBody>
        </p:sp>
        <p:sp>
          <p:nvSpPr>
            <p:cNvPr id="175" name="Freeform 265"/>
            <p:cNvSpPr/>
            <p:nvPr/>
          </p:nvSpPr>
          <p:spPr bwMode="auto">
            <a:xfrm>
              <a:off x="3598" y="1655"/>
              <a:ext cx="115" cy="1"/>
            </a:xfrm>
            <a:custGeom>
              <a:avLst/>
              <a:gdLst/>
              <a:ahLst/>
              <a:cxnLst>
                <a:cxn ang="0">
                  <a:pos x="0" y="0"/>
                </a:cxn>
                <a:cxn ang="0">
                  <a:pos x="193" y="0"/>
                </a:cxn>
                <a:cxn ang="0">
                  <a:pos x="0" y="0"/>
                </a:cxn>
              </a:cxnLst>
              <a:rect l="0" t="0" r="r" b="b"/>
              <a:pathLst>
                <a:path w="193">
                  <a:moveTo>
                    <a:pt x="0" y="0"/>
                  </a:moveTo>
                  <a:lnTo>
                    <a:pt x="193" y="0"/>
                  </a:lnTo>
                  <a:lnTo>
                    <a:pt x="0" y="0"/>
                  </a:lnTo>
                  <a:close/>
                </a:path>
              </a:pathLst>
            </a:custGeom>
            <a:solidFill>
              <a:srgbClr val="6F5C4E"/>
            </a:solidFill>
            <a:ln w="20638">
              <a:solidFill>
                <a:srgbClr val="A89789"/>
              </a:solidFill>
              <a:prstDash val="solid"/>
              <a:round/>
            </a:ln>
          </p:spPr>
          <p:txBody>
            <a:bodyPr/>
            <a:lstStyle/>
            <a:p>
              <a:endParaRPr lang="zh-CN" altLang="en-US"/>
            </a:p>
          </p:txBody>
        </p:sp>
        <p:sp>
          <p:nvSpPr>
            <p:cNvPr id="176" name="Freeform 266"/>
            <p:cNvSpPr/>
            <p:nvPr/>
          </p:nvSpPr>
          <p:spPr bwMode="auto">
            <a:xfrm>
              <a:off x="3712" y="1546"/>
              <a:ext cx="117" cy="1"/>
            </a:xfrm>
            <a:custGeom>
              <a:avLst/>
              <a:gdLst/>
              <a:ahLst/>
              <a:cxnLst>
                <a:cxn ang="0">
                  <a:pos x="0" y="0"/>
                </a:cxn>
                <a:cxn ang="0">
                  <a:pos x="193" y="0"/>
                </a:cxn>
                <a:cxn ang="0">
                  <a:pos x="0" y="0"/>
                </a:cxn>
              </a:cxnLst>
              <a:rect l="0" t="0" r="r" b="b"/>
              <a:pathLst>
                <a:path w="193">
                  <a:moveTo>
                    <a:pt x="0" y="0"/>
                  </a:moveTo>
                  <a:lnTo>
                    <a:pt x="193" y="0"/>
                  </a:lnTo>
                  <a:lnTo>
                    <a:pt x="0" y="0"/>
                  </a:lnTo>
                  <a:close/>
                </a:path>
              </a:pathLst>
            </a:custGeom>
            <a:solidFill>
              <a:srgbClr val="6F5C4E"/>
            </a:solidFill>
            <a:ln w="20638">
              <a:solidFill>
                <a:srgbClr val="A89789"/>
              </a:solidFill>
              <a:prstDash val="solid"/>
              <a:round/>
            </a:ln>
          </p:spPr>
          <p:txBody>
            <a:bodyPr/>
            <a:lstStyle/>
            <a:p>
              <a:endParaRPr lang="zh-CN" altLang="en-US"/>
            </a:p>
          </p:txBody>
        </p:sp>
        <p:sp>
          <p:nvSpPr>
            <p:cNvPr id="177" name="Freeform 267"/>
            <p:cNvSpPr/>
            <p:nvPr/>
          </p:nvSpPr>
          <p:spPr bwMode="auto">
            <a:xfrm>
              <a:off x="3835" y="1442"/>
              <a:ext cx="116" cy="1"/>
            </a:xfrm>
            <a:custGeom>
              <a:avLst/>
              <a:gdLst/>
              <a:ahLst/>
              <a:cxnLst>
                <a:cxn ang="0">
                  <a:pos x="0" y="0"/>
                </a:cxn>
                <a:cxn ang="0">
                  <a:pos x="194" y="0"/>
                </a:cxn>
                <a:cxn ang="0">
                  <a:pos x="0" y="0"/>
                </a:cxn>
              </a:cxnLst>
              <a:rect l="0" t="0" r="r" b="b"/>
              <a:pathLst>
                <a:path w="194">
                  <a:moveTo>
                    <a:pt x="0" y="0"/>
                  </a:moveTo>
                  <a:lnTo>
                    <a:pt x="194" y="0"/>
                  </a:lnTo>
                  <a:lnTo>
                    <a:pt x="0" y="0"/>
                  </a:lnTo>
                  <a:close/>
                </a:path>
              </a:pathLst>
            </a:custGeom>
            <a:solidFill>
              <a:srgbClr val="6F5C4E"/>
            </a:solidFill>
            <a:ln w="20638">
              <a:solidFill>
                <a:srgbClr val="A89789"/>
              </a:solidFill>
              <a:prstDash val="solid"/>
              <a:round/>
            </a:ln>
          </p:spPr>
          <p:txBody>
            <a:bodyPr/>
            <a:lstStyle/>
            <a:p>
              <a:endParaRPr lang="zh-CN" altLang="en-US"/>
            </a:p>
          </p:txBody>
        </p:sp>
        <p:sp>
          <p:nvSpPr>
            <p:cNvPr id="178" name="Freeform 268"/>
            <p:cNvSpPr/>
            <p:nvPr/>
          </p:nvSpPr>
          <p:spPr bwMode="auto">
            <a:xfrm>
              <a:off x="2066" y="1061"/>
              <a:ext cx="1883" cy="596"/>
            </a:xfrm>
            <a:custGeom>
              <a:avLst/>
              <a:gdLst/>
              <a:ahLst/>
              <a:cxnLst>
                <a:cxn ang="0">
                  <a:pos x="0" y="688"/>
                </a:cxn>
                <a:cxn ang="0">
                  <a:pos x="915" y="3"/>
                </a:cxn>
                <a:cxn ang="0">
                  <a:pos x="3134" y="0"/>
                </a:cxn>
                <a:cxn ang="0">
                  <a:pos x="3134" y="355"/>
                </a:cxn>
                <a:cxn ang="0">
                  <a:pos x="2363" y="1130"/>
                </a:cxn>
                <a:cxn ang="0">
                  <a:pos x="2363" y="697"/>
                </a:cxn>
                <a:cxn ang="0">
                  <a:pos x="0" y="688"/>
                </a:cxn>
              </a:cxnLst>
              <a:rect l="0" t="0" r="r" b="b"/>
              <a:pathLst>
                <a:path w="3134" h="1130">
                  <a:moveTo>
                    <a:pt x="0" y="688"/>
                  </a:moveTo>
                  <a:lnTo>
                    <a:pt x="915" y="3"/>
                  </a:lnTo>
                  <a:lnTo>
                    <a:pt x="3134" y="0"/>
                  </a:lnTo>
                  <a:lnTo>
                    <a:pt x="3134" y="355"/>
                  </a:lnTo>
                  <a:lnTo>
                    <a:pt x="2363" y="1130"/>
                  </a:lnTo>
                  <a:lnTo>
                    <a:pt x="2363" y="697"/>
                  </a:lnTo>
                  <a:lnTo>
                    <a:pt x="0" y="688"/>
                  </a:lnTo>
                  <a:close/>
                </a:path>
              </a:pathLst>
            </a:custGeom>
            <a:solidFill>
              <a:srgbClr val="D9B100"/>
            </a:solidFill>
            <a:ln w="20638">
              <a:solidFill>
                <a:srgbClr val="E7CE58"/>
              </a:solidFill>
              <a:prstDash val="solid"/>
              <a:round/>
            </a:ln>
          </p:spPr>
          <p:txBody>
            <a:bodyPr/>
            <a:lstStyle/>
            <a:p>
              <a:endParaRPr lang="zh-CN" altLang="en-US"/>
            </a:p>
          </p:txBody>
        </p:sp>
        <p:sp>
          <p:nvSpPr>
            <p:cNvPr id="179" name="Freeform 269"/>
            <p:cNvSpPr/>
            <p:nvPr/>
          </p:nvSpPr>
          <p:spPr bwMode="auto">
            <a:xfrm>
              <a:off x="2471" y="1154"/>
              <a:ext cx="1359" cy="1"/>
            </a:xfrm>
            <a:custGeom>
              <a:avLst/>
              <a:gdLst/>
              <a:ahLst/>
              <a:cxnLst>
                <a:cxn ang="0">
                  <a:pos x="0" y="0"/>
                </a:cxn>
                <a:cxn ang="0">
                  <a:pos x="2262" y="0"/>
                </a:cxn>
                <a:cxn ang="0">
                  <a:pos x="0" y="0"/>
                </a:cxn>
              </a:cxnLst>
              <a:rect l="0" t="0" r="r" b="b"/>
              <a:pathLst>
                <a:path w="2262">
                  <a:moveTo>
                    <a:pt x="0" y="0"/>
                  </a:moveTo>
                  <a:lnTo>
                    <a:pt x="2262" y="0"/>
                  </a:lnTo>
                  <a:lnTo>
                    <a:pt x="0" y="0"/>
                  </a:lnTo>
                  <a:close/>
                </a:path>
              </a:pathLst>
            </a:custGeom>
            <a:solidFill>
              <a:srgbClr val="D9B100"/>
            </a:solidFill>
            <a:ln w="20638">
              <a:solidFill>
                <a:srgbClr val="E7CE58"/>
              </a:solidFill>
              <a:prstDash val="solid"/>
              <a:round/>
            </a:ln>
          </p:spPr>
          <p:txBody>
            <a:bodyPr/>
            <a:lstStyle/>
            <a:p>
              <a:endParaRPr lang="zh-CN" altLang="en-US"/>
            </a:p>
          </p:txBody>
        </p:sp>
        <p:sp>
          <p:nvSpPr>
            <p:cNvPr id="180" name="Freeform 270"/>
            <p:cNvSpPr/>
            <p:nvPr/>
          </p:nvSpPr>
          <p:spPr bwMode="auto">
            <a:xfrm>
              <a:off x="2339" y="1243"/>
              <a:ext cx="1380" cy="1"/>
            </a:xfrm>
            <a:custGeom>
              <a:avLst/>
              <a:gdLst/>
              <a:ahLst/>
              <a:cxnLst>
                <a:cxn ang="0">
                  <a:pos x="0" y="0"/>
                </a:cxn>
                <a:cxn ang="0">
                  <a:pos x="2302" y="0"/>
                </a:cxn>
                <a:cxn ang="0">
                  <a:pos x="0" y="0"/>
                </a:cxn>
              </a:cxnLst>
              <a:rect l="0" t="0" r="r" b="b"/>
              <a:pathLst>
                <a:path w="2302">
                  <a:moveTo>
                    <a:pt x="0" y="0"/>
                  </a:moveTo>
                  <a:lnTo>
                    <a:pt x="2302" y="0"/>
                  </a:lnTo>
                  <a:lnTo>
                    <a:pt x="0" y="0"/>
                  </a:lnTo>
                  <a:close/>
                </a:path>
              </a:pathLst>
            </a:custGeom>
            <a:solidFill>
              <a:srgbClr val="D9B100"/>
            </a:solidFill>
            <a:ln w="20638">
              <a:solidFill>
                <a:srgbClr val="E7CE58"/>
              </a:solidFill>
              <a:prstDash val="solid"/>
              <a:round/>
            </a:ln>
          </p:spPr>
          <p:txBody>
            <a:bodyPr/>
            <a:lstStyle/>
            <a:p>
              <a:endParaRPr lang="zh-CN" altLang="en-US"/>
            </a:p>
          </p:txBody>
        </p:sp>
        <p:sp>
          <p:nvSpPr>
            <p:cNvPr id="181" name="Freeform 271"/>
            <p:cNvSpPr/>
            <p:nvPr/>
          </p:nvSpPr>
          <p:spPr bwMode="auto">
            <a:xfrm>
              <a:off x="2206" y="1331"/>
              <a:ext cx="1406" cy="1"/>
            </a:xfrm>
            <a:custGeom>
              <a:avLst/>
              <a:gdLst/>
              <a:ahLst/>
              <a:cxnLst>
                <a:cxn ang="0">
                  <a:pos x="2342" y="0"/>
                </a:cxn>
                <a:cxn ang="0">
                  <a:pos x="0" y="0"/>
                </a:cxn>
                <a:cxn ang="0">
                  <a:pos x="2342" y="0"/>
                </a:cxn>
              </a:cxnLst>
              <a:rect l="0" t="0" r="r" b="b"/>
              <a:pathLst>
                <a:path w="2342">
                  <a:moveTo>
                    <a:pt x="2342" y="0"/>
                  </a:moveTo>
                  <a:lnTo>
                    <a:pt x="0" y="0"/>
                  </a:lnTo>
                  <a:lnTo>
                    <a:pt x="2342" y="0"/>
                  </a:lnTo>
                  <a:close/>
                </a:path>
              </a:pathLst>
            </a:custGeom>
            <a:solidFill>
              <a:srgbClr val="D9B100"/>
            </a:solidFill>
            <a:ln w="20638">
              <a:solidFill>
                <a:srgbClr val="E7CE58"/>
              </a:solidFill>
              <a:prstDash val="solid"/>
              <a:round/>
            </a:ln>
          </p:spPr>
          <p:txBody>
            <a:bodyPr/>
            <a:lstStyle/>
            <a:p>
              <a:endParaRPr lang="zh-CN" altLang="en-US"/>
            </a:p>
          </p:txBody>
        </p:sp>
        <p:sp>
          <p:nvSpPr>
            <p:cNvPr id="182" name="Freeform 272"/>
            <p:cNvSpPr/>
            <p:nvPr/>
          </p:nvSpPr>
          <p:spPr bwMode="auto">
            <a:xfrm>
              <a:off x="3602" y="1335"/>
              <a:ext cx="1" cy="218"/>
            </a:xfrm>
            <a:custGeom>
              <a:avLst/>
              <a:gdLst/>
              <a:ahLst/>
              <a:cxnLst>
                <a:cxn ang="0">
                  <a:pos x="0" y="0"/>
                </a:cxn>
                <a:cxn ang="0">
                  <a:pos x="0" y="414"/>
                </a:cxn>
                <a:cxn ang="0">
                  <a:pos x="0" y="0"/>
                </a:cxn>
              </a:cxnLst>
              <a:rect l="0" t="0" r="r" b="b"/>
              <a:pathLst>
                <a:path h="414">
                  <a:moveTo>
                    <a:pt x="0" y="0"/>
                  </a:moveTo>
                  <a:lnTo>
                    <a:pt x="0" y="414"/>
                  </a:lnTo>
                  <a:lnTo>
                    <a:pt x="0" y="0"/>
                  </a:lnTo>
                  <a:close/>
                </a:path>
              </a:pathLst>
            </a:custGeom>
            <a:solidFill>
              <a:srgbClr val="D9B100"/>
            </a:solidFill>
            <a:ln w="20638">
              <a:solidFill>
                <a:srgbClr val="E7CE58"/>
              </a:solidFill>
              <a:prstDash val="solid"/>
              <a:round/>
            </a:ln>
          </p:spPr>
          <p:txBody>
            <a:bodyPr/>
            <a:lstStyle/>
            <a:p>
              <a:endParaRPr lang="zh-CN" altLang="en-US"/>
            </a:p>
          </p:txBody>
        </p:sp>
        <p:sp>
          <p:nvSpPr>
            <p:cNvPr id="183" name="Freeform 273"/>
            <p:cNvSpPr/>
            <p:nvPr/>
          </p:nvSpPr>
          <p:spPr bwMode="auto">
            <a:xfrm>
              <a:off x="2539" y="1063"/>
              <a:ext cx="522" cy="364"/>
            </a:xfrm>
            <a:custGeom>
              <a:avLst/>
              <a:gdLst/>
              <a:ahLst/>
              <a:cxnLst>
                <a:cxn ang="0">
                  <a:pos x="0" y="691"/>
                </a:cxn>
                <a:cxn ang="0">
                  <a:pos x="868" y="0"/>
                </a:cxn>
                <a:cxn ang="0">
                  <a:pos x="0" y="691"/>
                </a:cxn>
              </a:cxnLst>
              <a:rect l="0" t="0" r="r" b="b"/>
              <a:pathLst>
                <a:path w="868" h="691">
                  <a:moveTo>
                    <a:pt x="0" y="691"/>
                  </a:moveTo>
                  <a:lnTo>
                    <a:pt x="868" y="0"/>
                  </a:lnTo>
                  <a:lnTo>
                    <a:pt x="0" y="691"/>
                  </a:lnTo>
                  <a:close/>
                </a:path>
              </a:pathLst>
            </a:custGeom>
            <a:solidFill>
              <a:srgbClr val="D9B100"/>
            </a:solidFill>
            <a:ln w="20638">
              <a:solidFill>
                <a:srgbClr val="E7CE58"/>
              </a:solidFill>
              <a:prstDash val="solid"/>
              <a:round/>
            </a:ln>
          </p:spPr>
          <p:txBody>
            <a:bodyPr/>
            <a:lstStyle/>
            <a:p>
              <a:endParaRPr lang="zh-CN" altLang="en-US"/>
            </a:p>
          </p:txBody>
        </p:sp>
        <p:sp>
          <p:nvSpPr>
            <p:cNvPr id="184" name="Freeform 274"/>
            <p:cNvSpPr/>
            <p:nvPr/>
          </p:nvSpPr>
          <p:spPr bwMode="auto">
            <a:xfrm>
              <a:off x="3007" y="1063"/>
              <a:ext cx="491" cy="363"/>
            </a:xfrm>
            <a:custGeom>
              <a:avLst/>
              <a:gdLst/>
              <a:ahLst/>
              <a:cxnLst>
                <a:cxn ang="0">
                  <a:pos x="0" y="688"/>
                </a:cxn>
                <a:cxn ang="0">
                  <a:pos x="817" y="0"/>
                </a:cxn>
                <a:cxn ang="0">
                  <a:pos x="0" y="688"/>
                </a:cxn>
              </a:cxnLst>
              <a:rect l="0" t="0" r="r" b="b"/>
              <a:pathLst>
                <a:path w="817" h="688">
                  <a:moveTo>
                    <a:pt x="0" y="688"/>
                  </a:moveTo>
                  <a:lnTo>
                    <a:pt x="817" y="0"/>
                  </a:lnTo>
                  <a:lnTo>
                    <a:pt x="0" y="688"/>
                  </a:lnTo>
                  <a:close/>
                </a:path>
              </a:pathLst>
            </a:custGeom>
            <a:solidFill>
              <a:srgbClr val="D9B100"/>
            </a:solidFill>
            <a:ln w="20638">
              <a:solidFill>
                <a:srgbClr val="E7CE58"/>
              </a:solidFill>
              <a:prstDash val="solid"/>
              <a:round/>
            </a:ln>
          </p:spPr>
          <p:txBody>
            <a:bodyPr/>
            <a:lstStyle/>
            <a:p>
              <a:endParaRPr lang="zh-CN" altLang="en-US"/>
            </a:p>
          </p:txBody>
        </p:sp>
        <p:sp>
          <p:nvSpPr>
            <p:cNvPr id="185" name="Freeform 275"/>
            <p:cNvSpPr/>
            <p:nvPr/>
          </p:nvSpPr>
          <p:spPr bwMode="auto">
            <a:xfrm>
              <a:off x="3716" y="1243"/>
              <a:ext cx="1" cy="210"/>
            </a:xfrm>
            <a:custGeom>
              <a:avLst/>
              <a:gdLst/>
              <a:ahLst/>
              <a:cxnLst>
                <a:cxn ang="0">
                  <a:pos x="0" y="0"/>
                </a:cxn>
                <a:cxn ang="0">
                  <a:pos x="0" y="397"/>
                </a:cxn>
                <a:cxn ang="0">
                  <a:pos x="0" y="0"/>
                </a:cxn>
              </a:cxnLst>
              <a:rect l="0" t="0" r="r" b="b"/>
              <a:pathLst>
                <a:path h="397">
                  <a:moveTo>
                    <a:pt x="0" y="0"/>
                  </a:moveTo>
                  <a:lnTo>
                    <a:pt x="0" y="397"/>
                  </a:lnTo>
                  <a:lnTo>
                    <a:pt x="0" y="0"/>
                  </a:lnTo>
                  <a:close/>
                </a:path>
              </a:pathLst>
            </a:custGeom>
            <a:solidFill>
              <a:srgbClr val="D9B100"/>
            </a:solidFill>
            <a:ln w="20638">
              <a:solidFill>
                <a:srgbClr val="E7CE58"/>
              </a:solidFill>
              <a:prstDash val="solid"/>
              <a:round/>
            </a:ln>
          </p:spPr>
          <p:txBody>
            <a:bodyPr/>
            <a:lstStyle/>
            <a:p>
              <a:endParaRPr lang="zh-CN" altLang="en-US"/>
            </a:p>
          </p:txBody>
        </p:sp>
        <p:sp>
          <p:nvSpPr>
            <p:cNvPr id="186" name="Freeform 276"/>
            <p:cNvSpPr/>
            <p:nvPr/>
          </p:nvSpPr>
          <p:spPr bwMode="auto">
            <a:xfrm>
              <a:off x="3833" y="1156"/>
              <a:ext cx="2" cy="194"/>
            </a:xfrm>
            <a:custGeom>
              <a:avLst/>
              <a:gdLst/>
              <a:ahLst/>
              <a:cxnLst>
                <a:cxn ang="0">
                  <a:pos x="0" y="0"/>
                </a:cxn>
                <a:cxn ang="0">
                  <a:pos x="0" y="367"/>
                </a:cxn>
                <a:cxn ang="0">
                  <a:pos x="0" y="0"/>
                </a:cxn>
              </a:cxnLst>
              <a:rect l="0" t="0" r="r" b="b"/>
              <a:pathLst>
                <a:path h="367">
                  <a:moveTo>
                    <a:pt x="0" y="0"/>
                  </a:moveTo>
                  <a:lnTo>
                    <a:pt x="0" y="367"/>
                  </a:lnTo>
                  <a:lnTo>
                    <a:pt x="0" y="0"/>
                  </a:lnTo>
                  <a:close/>
                </a:path>
              </a:pathLst>
            </a:custGeom>
            <a:solidFill>
              <a:srgbClr val="D9B100"/>
            </a:solidFill>
            <a:ln w="20638">
              <a:solidFill>
                <a:srgbClr val="E7CE58"/>
              </a:solidFill>
              <a:prstDash val="solid"/>
              <a:round/>
            </a:ln>
          </p:spPr>
          <p:txBody>
            <a:bodyPr/>
            <a:lstStyle/>
            <a:p>
              <a:endParaRPr lang="zh-CN" altLang="en-US"/>
            </a:p>
          </p:txBody>
        </p:sp>
        <p:sp>
          <p:nvSpPr>
            <p:cNvPr id="187" name="Rectangle 277"/>
            <p:cNvSpPr>
              <a:spLocks noChangeArrowheads="1"/>
            </p:cNvSpPr>
            <p:nvPr/>
          </p:nvSpPr>
          <p:spPr bwMode="auto">
            <a:xfrm>
              <a:off x="2067" y="1426"/>
              <a:ext cx="1418" cy="233"/>
            </a:xfrm>
            <a:prstGeom prst="rect">
              <a:avLst/>
            </a:prstGeom>
            <a:solidFill>
              <a:srgbClr val="D9B100"/>
            </a:solidFill>
            <a:ln w="20638">
              <a:solidFill>
                <a:srgbClr val="E7CE58"/>
              </a:solidFill>
              <a:miter lim="800000"/>
            </a:ln>
          </p:spPr>
          <p:txBody>
            <a:bodyPr/>
            <a:lstStyle/>
            <a:p>
              <a:endParaRPr lang="zh-CN" altLang="en-US"/>
            </a:p>
          </p:txBody>
        </p:sp>
        <p:sp>
          <p:nvSpPr>
            <p:cNvPr id="188" name="Freeform 278"/>
            <p:cNvSpPr/>
            <p:nvPr/>
          </p:nvSpPr>
          <p:spPr bwMode="auto">
            <a:xfrm>
              <a:off x="2549" y="1546"/>
              <a:ext cx="123" cy="107"/>
            </a:xfrm>
            <a:custGeom>
              <a:avLst/>
              <a:gdLst/>
              <a:ahLst/>
              <a:cxnLst>
                <a:cxn ang="0">
                  <a:pos x="0" y="201"/>
                </a:cxn>
                <a:cxn ang="0">
                  <a:pos x="206" y="0"/>
                </a:cxn>
                <a:cxn ang="0">
                  <a:pos x="0" y="201"/>
                </a:cxn>
              </a:cxnLst>
              <a:rect l="0" t="0" r="r" b="b"/>
              <a:pathLst>
                <a:path w="206" h="201">
                  <a:moveTo>
                    <a:pt x="0" y="201"/>
                  </a:moveTo>
                  <a:lnTo>
                    <a:pt x="206" y="0"/>
                  </a:lnTo>
                  <a:lnTo>
                    <a:pt x="0" y="201"/>
                  </a:lnTo>
                  <a:close/>
                </a:path>
              </a:pathLst>
            </a:custGeom>
            <a:solidFill>
              <a:srgbClr val="3D0275"/>
            </a:solidFill>
            <a:ln w="20638">
              <a:solidFill>
                <a:srgbClr val="E7CE58"/>
              </a:solidFill>
              <a:prstDash val="solid"/>
              <a:round/>
            </a:ln>
          </p:spPr>
          <p:txBody>
            <a:bodyPr/>
            <a:lstStyle/>
            <a:p>
              <a:endParaRPr lang="zh-CN" altLang="en-US"/>
            </a:p>
          </p:txBody>
        </p:sp>
        <p:sp>
          <p:nvSpPr>
            <p:cNvPr id="189" name="Freeform 279"/>
            <p:cNvSpPr/>
            <p:nvPr/>
          </p:nvSpPr>
          <p:spPr bwMode="auto">
            <a:xfrm>
              <a:off x="2665" y="1337"/>
              <a:ext cx="17" cy="211"/>
            </a:xfrm>
            <a:custGeom>
              <a:avLst/>
              <a:gdLst/>
              <a:ahLst/>
              <a:cxnLst>
                <a:cxn ang="0">
                  <a:pos x="27" y="0"/>
                </a:cxn>
                <a:cxn ang="0">
                  <a:pos x="0" y="0"/>
                </a:cxn>
                <a:cxn ang="0">
                  <a:pos x="2" y="402"/>
                </a:cxn>
                <a:cxn ang="0">
                  <a:pos x="29" y="402"/>
                </a:cxn>
                <a:cxn ang="0">
                  <a:pos x="27" y="0"/>
                </a:cxn>
              </a:cxnLst>
              <a:rect l="0" t="0" r="r" b="b"/>
              <a:pathLst>
                <a:path w="29" h="402">
                  <a:moveTo>
                    <a:pt x="27" y="0"/>
                  </a:moveTo>
                  <a:lnTo>
                    <a:pt x="0" y="0"/>
                  </a:lnTo>
                  <a:lnTo>
                    <a:pt x="2" y="402"/>
                  </a:lnTo>
                  <a:lnTo>
                    <a:pt x="29" y="402"/>
                  </a:lnTo>
                  <a:lnTo>
                    <a:pt x="27" y="0"/>
                  </a:lnTo>
                  <a:close/>
                </a:path>
              </a:pathLst>
            </a:custGeom>
            <a:solidFill>
              <a:srgbClr val="E7CE58"/>
            </a:solidFill>
            <a:ln w="9525">
              <a:noFill/>
              <a:round/>
            </a:ln>
          </p:spPr>
          <p:txBody>
            <a:bodyPr/>
            <a:lstStyle/>
            <a:p>
              <a:endParaRPr lang="zh-CN" altLang="en-US"/>
            </a:p>
          </p:txBody>
        </p:sp>
        <p:sp>
          <p:nvSpPr>
            <p:cNvPr id="190" name="Freeform 280"/>
            <p:cNvSpPr/>
            <p:nvPr/>
          </p:nvSpPr>
          <p:spPr bwMode="auto">
            <a:xfrm>
              <a:off x="2674" y="1542"/>
              <a:ext cx="334" cy="14"/>
            </a:xfrm>
            <a:custGeom>
              <a:avLst/>
              <a:gdLst/>
              <a:ahLst/>
              <a:cxnLst>
                <a:cxn ang="0">
                  <a:pos x="0" y="0"/>
                </a:cxn>
                <a:cxn ang="0">
                  <a:pos x="0" y="27"/>
                </a:cxn>
                <a:cxn ang="0">
                  <a:pos x="6" y="27"/>
                </a:cxn>
                <a:cxn ang="0">
                  <a:pos x="24" y="27"/>
                </a:cxn>
                <a:cxn ang="0">
                  <a:pos x="51" y="27"/>
                </a:cxn>
                <a:cxn ang="0">
                  <a:pos x="87" y="27"/>
                </a:cxn>
                <a:cxn ang="0">
                  <a:pos x="129" y="27"/>
                </a:cxn>
                <a:cxn ang="0">
                  <a:pos x="176" y="27"/>
                </a:cxn>
                <a:cxn ang="0">
                  <a:pos x="227" y="27"/>
                </a:cxn>
                <a:cxn ang="0">
                  <a:pos x="278" y="27"/>
                </a:cxn>
                <a:cxn ang="0">
                  <a:pos x="331" y="27"/>
                </a:cxn>
                <a:cxn ang="0">
                  <a:pos x="382" y="27"/>
                </a:cxn>
                <a:cxn ang="0">
                  <a:pos x="428" y="27"/>
                </a:cxn>
                <a:cxn ang="0">
                  <a:pos x="470" y="27"/>
                </a:cxn>
                <a:cxn ang="0">
                  <a:pos x="506" y="27"/>
                </a:cxn>
                <a:cxn ang="0">
                  <a:pos x="534" y="27"/>
                </a:cxn>
                <a:cxn ang="0">
                  <a:pos x="552" y="27"/>
                </a:cxn>
                <a:cxn ang="0">
                  <a:pos x="558" y="27"/>
                </a:cxn>
                <a:cxn ang="0">
                  <a:pos x="558" y="0"/>
                </a:cxn>
                <a:cxn ang="0">
                  <a:pos x="552" y="0"/>
                </a:cxn>
                <a:cxn ang="0">
                  <a:pos x="534" y="0"/>
                </a:cxn>
                <a:cxn ang="0">
                  <a:pos x="506" y="0"/>
                </a:cxn>
                <a:cxn ang="0">
                  <a:pos x="470" y="0"/>
                </a:cxn>
                <a:cxn ang="0">
                  <a:pos x="428" y="0"/>
                </a:cxn>
                <a:cxn ang="0">
                  <a:pos x="382" y="0"/>
                </a:cxn>
                <a:cxn ang="0">
                  <a:pos x="331" y="0"/>
                </a:cxn>
                <a:cxn ang="0">
                  <a:pos x="278" y="0"/>
                </a:cxn>
                <a:cxn ang="0">
                  <a:pos x="227" y="0"/>
                </a:cxn>
                <a:cxn ang="0">
                  <a:pos x="176" y="0"/>
                </a:cxn>
                <a:cxn ang="0">
                  <a:pos x="129" y="0"/>
                </a:cxn>
                <a:cxn ang="0">
                  <a:pos x="87" y="0"/>
                </a:cxn>
                <a:cxn ang="0">
                  <a:pos x="51" y="0"/>
                </a:cxn>
                <a:cxn ang="0">
                  <a:pos x="24" y="0"/>
                </a:cxn>
                <a:cxn ang="0">
                  <a:pos x="6" y="0"/>
                </a:cxn>
                <a:cxn ang="0">
                  <a:pos x="0" y="0"/>
                </a:cxn>
              </a:cxnLst>
              <a:rect l="0" t="0" r="r" b="b"/>
              <a:pathLst>
                <a:path w="558" h="27">
                  <a:moveTo>
                    <a:pt x="0" y="0"/>
                  </a:moveTo>
                  <a:lnTo>
                    <a:pt x="0" y="27"/>
                  </a:lnTo>
                  <a:lnTo>
                    <a:pt x="6" y="27"/>
                  </a:lnTo>
                  <a:lnTo>
                    <a:pt x="24" y="27"/>
                  </a:lnTo>
                  <a:lnTo>
                    <a:pt x="51" y="27"/>
                  </a:lnTo>
                  <a:lnTo>
                    <a:pt x="87" y="27"/>
                  </a:lnTo>
                  <a:lnTo>
                    <a:pt x="129" y="27"/>
                  </a:lnTo>
                  <a:lnTo>
                    <a:pt x="176" y="27"/>
                  </a:lnTo>
                  <a:lnTo>
                    <a:pt x="227" y="27"/>
                  </a:lnTo>
                  <a:lnTo>
                    <a:pt x="278" y="27"/>
                  </a:lnTo>
                  <a:lnTo>
                    <a:pt x="331" y="27"/>
                  </a:lnTo>
                  <a:lnTo>
                    <a:pt x="382" y="27"/>
                  </a:lnTo>
                  <a:lnTo>
                    <a:pt x="428" y="27"/>
                  </a:lnTo>
                  <a:lnTo>
                    <a:pt x="470" y="27"/>
                  </a:lnTo>
                  <a:lnTo>
                    <a:pt x="506" y="27"/>
                  </a:lnTo>
                  <a:lnTo>
                    <a:pt x="534" y="27"/>
                  </a:lnTo>
                  <a:lnTo>
                    <a:pt x="552" y="27"/>
                  </a:lnTo>
                  <a:lnTo>
                    <a:pt x="558" y="27"/>
                  </a:lnTo>
                  <a:lnTo>
                    <a:pt x="558" y="0"/>
                  </a:lnTo>
                  <a:lnTo>
                    <a:pt x="552" y="0"/>
                  </a:lnTo>
                  <a:lnTo>
                    <a:pt x="534" y="0"/>
                  </a:lnTo>
                  <a:lnTo>
                    <a:pt x="506" y="0"/>
                  </a:lnTo>
                  <a:lnTo>
                    <a:pt x="470" y="0"/>
                  </a:lnTo>
                  <a:lnTo>
                    <a:pt x="428" y="0"/>
                  </a:lnTo>
                  <a:lnTo>
                    <a:pt x="382" y="0"/>
                  </a:lnTo>
                  <a:lnTo>
                    <a:pt x="331" y="0"/>
                  </a:lnTo>
                  <a:lnTo>
                    <a:pt x="278" y="0"/>
                  </a:lnTo>
                  <a:lnTo>
                    <a:pt x="227" y="0"/>
                  </a:lnTo>
                  <a:lnTo>
                    <a:pt x="176" y="0"/>
                  </a:lnTo>
                  <a:lnTo>
                    <a:pt x="129" y="0"/>
                  </a:lnTo>
                  <a:lnTo>
                    <a:pt x="87" y="0"/>
                  </a:lnTo>
                  <a:lnTo>
                    <a:pt x="51" y="0"/>
                  </a:lnTo>
                  <a:lnTo>
                    <a:pt x="24" y="0"/>
                  </a:lnTo>
                  <a:lnTo>
                    <a:pt x="6" y="0"/>
                  </a:lnTo>
                  <a:lnTo>
                    <a:pt x="0" y="0"/>
                  </a:lnTo>
                  <a:close/>
                </a:path>
              </a:pathLst>
            </a:custGeom>
            <a:solidFill>
              <a:srgbClr val="E7CE58"/>
            </a:solidFill>
            <a:ln w="9525">
              <a:noFill/>
              <a:round/>
            </a:ln>
          </p:spPr>
          <p:txBody>
            <a:bodyPr/>
            <a:lstStyle/>
            <a:p>
              <a:endParaRPr lang="zh-CN" altLang="en-US"/>
            </a:p>
          </p:txBody>
        </p:sp>
        <p:sp>
          <p:nvSpPr>
            <p:cNvPr id="191" name="Freeform 281"/>
            <p:cNvSpPr/>
            <p:nvPr/>
          </p:nvSpPr>
          <p:spPr bwMode="auto">
            <a:xfrm>
              <a:off x="2674" y="1542"/>
              <a:ext cx="1" cy="14"/>
            </a:xfrm>
            <a:custGeom>
              <a:avLst/>
              <a:gdLst/>
              <a:ahLst/>
              <a:cxnLst>
                <a:cxn ang="0">
                  <a:pos x="0" y="27"/>
                </a:cxn>
                <a:cxn ang="0">
                  <a:pos x="0" y="0"/>
                </a:cxn>
                <a:cxn ang="0">
                  <a:pos x="0" y="27"/>
                </a:cxn>
              </a:cxnLst>
              <a:rect l="0" t="0" r="r" b="b"/>
              <a:pathLst>
                <a:path h="27">
                  <a:moveTo>
                    <a:pt x="0" y="27"/>
                  </a:moveTo>
                  <a:lnTo>
                    <a:pt x="0" y="0"/>
                  </a:lnTo>
                  <a:lnTo>
                    <a:pt x="0" y="27"/>
                  </a:lnTo>
                  <a:close/>
                </a:path>
              </a:pathLst>
            </a:custGeom>
            <a:solidFill>
              <a:srgbClr val="E7CE58"/>
            </a:solidFill>
            <a:ln w="1588">
              <a:solidFill>
                <a:srgbClr val="E7CE58"/>
              </a:solidFill>
              <a:prstDash val="solid"/>
              <a:round/>
            </a:ln>
          </p:spPr>
          <p:txBody>
            <a:bodyPr/>
            <a:lstStyle/>
            <a:p>
              <a:endParaRPr lang="zh-CN" altLang="en-US"/>
            </a:p>
          </p:txBody>
        </p:sp>
        <p:sp>
          <p:nvSpPr>
            <p:cNvPr id="192" name="Freeform 282"/>
            <p:cNvSpPr/>
            <p:nvPr/>
          </p:nvSpPr>
          <p:spPr bwMode="auto">
            <a:xfrm>
              <a:off x="3000" y="1548"/>
              <a:ext cx="17" cy="1"/>
            </a:xfrm>
            <a:custGeom>
              <a:avLst/>
              <a:gdLst/>
              <a:ahLst/>
              <a:cxnLst>
                <a:cxn ang="0">
                  <a:pos x="0" y="0"/>
                </a:cxn>
                <a:cxn ang="0">
                  <a:pos x="27" y="0"/>
                </a:cxn>
                <a:cxn ang="0">
                  <a:pos x="0" y="0"/>
                </a:cxn>
              </a:cxnLst>
              <a:rect l="0" t="0" r="r" b="b"/>
              <a:pathLst>
                <a:path w="27">
                  <a:moveTo>
                    <a:pt x="0" y="0"/>
                  </a:moveTo>
                  <a:lnTo>
                    <a:pt x="27" y="0"/>
                  </a:lnTo>
                  <a:lnTo>
                    <a:pt x="0" y="0"/>
                  </a:lnTo>
                  <a:close/>
                </a:path>
              </a:pathLst>
            </a:custGeom>
            <a:solidFill>
              <a:srgbClr val="E7CE58"/>
            </a:solidFill>
            <a:ln w="1588">
              <a:solidFill>
                <a:srgbClr val="E7CE58"/>
              </a:solidFill>
              <a:prstDash val="solid"/>
              <a:round/>
            </a:ln>
          </p:spPr>
          <p:txBody>
            <a:bodyPr/>
            <a:lstStyle/>
            <a:p>
              <a:endParaRPr lang="zh-CN" altLang="en-US"/>
            </a:p>
          </p:txBody>
        </p:sp>
        <p:sp>
          <p:nvSpPr>
            <p:cNvPr id="193" name="Freeform 283"/>
            <p:cNvSpPr/>
            <p:nvPr/>
          </p:nvSpPr>
          <p:spPr bwMode="auto">
            <a:xfrm>
              <a:off x="2070" y="1545"/>
              <a:ext cx="140" cy="113"/>
            </a:xfrm>
            <a:custGeom>
              <a:avLst/>
              <a:gdLst/>
              <a:ahLst/>
              <a:cxnLst>
                <a:cxn ang="0">
                  <a:pos x="0" y="215"/>
                </a:cxn>
                <a:cxn ang="0">
                  <a:pos x="234" y="0"/>
                </a:cxn>
                <a:cxn ang="0">
                  <a:pos x="0" y="215"/>
                </a:cxn>
              </a:cxnLst>
              <a:rect l="0" t="0" r="r" b="b"/>
              <a:pathLst>
                <a:path w="234" h="215">
                  <a:moveTo>
                    <a:pt x="0" y="215"/>
                  </a:moveTo>
                  <a:lnTo>
                    <a:pt x="234" y="0"/>
                  </a:lnTo>
                  <a:lnTo>
                    <a:pt x="0" y="215"/>
                  </a:lnTo>
                  <a:close/>
                </a:path>
              </a:pathLst>
            </a:custGeom>
            <a:solidFill>
              <a:srgbClr val="3D0275"/>
            </a:solidFill>
            <a:ln w="20638">
              <a:solidFill>
                <a:srgbClr val="E7CE58"/>
              </a:solidFill>
              <a:prstDash val="solid"/>
              <a:round/>
            </a:ln>
          </p:spPr>
          <p:txBody>
            <a:bodyPr/>
            <a:lstStyle/>
            <a:p>
              <a:endParaRPr lang="zh-CN" altLang="en-US"/>
            </a:p>
          </p:txBody>
        </p:sp>
        <p:sp>
          <p:nvSpPr>
            <p:cNvPr id="194" name="Freeform 284"/>
            <p:cNvSpPr/>
            <p:nvPr/>
          </p:nvSpPr>
          <p:spPr bwMode="auto">
            <a:xfrm>
              <a:off x="2199" y="1337"/>
              <a:ext cx="17" cy="212"/>
            </a:xfrm>
            <a:custGeom>
              <a:avLst/>
              <a:gdLst/>
              <a:ahLst/>
              <a:cxnLst>
                <a:cxn ang="0">
                  <a:pos x="27" y="0"/>
                </a:cxn>
                <a:cxn ang="0">
                  <a:pos x="0" y="0"/>
                </a:cxn>
                <a:cxn ang="0">
                  <a:pos x="2" y="403"/>
                </a:cxn>
                <a:cxn ang="0">
                  <a:pos x="29" y="403"/>
                </a:cxn>
                <a:cxn ang="0">
                  <a:pos x="27" y="0"/>
                </a:cxn>
              </a:cxnLst>
              <a:rect l="0" t="0" r="r" b="b"/>
              <a:pathLst>
                <a:path w="29" h="403">
                  <a:moveTo>
                    <a:pt x="27" y="0"/>
                  </a:moveTo>
                  <a:lnTo>
                    <a:pt x="0" y="0"/>
                  </a:lnTo>
                  <a:lnTo>
                    <a:pt x="2" y="403"/>
                  </a:lnTo>
                  <a:lnTo>
                    <a:pt x="29" y="403"/>
                  </a:lnTo>
                  <a:lnTo>
                    <a:pt x="27" y="0"/>
                  </a:lnTo>
                  <a:close/>
                </a:path>
              </a:pathLst>
            </a:custGeom>
            <a:solidFill>
              <a:srgbClr val="E7CE58"/>
            </a:solidFill>
            <a:ln w="9525">
              <a:noFill/>
              <a:round/>
            </a:ln>
          </p:spPr>
          <p:txBody>
            <a:bodyPr/>
            <a:lstStyle/>
            <a:p>
              <a:endParaRPr lang="zh-CN" altLang="en-US"/>
            </a:p>
          </p:txBody>
        </p:sp>
        <p:sp>
          <p:nvSpPr>
            <p:cNvPr id="195" name="Freeform 285"/>
            <p:cNvSpPr/>
            <p:nvPr/>
          </p:nvSpPr>
          <p:spPr bwMode="auto">
            <a:xfrm>
              <a:off x="2205" y="1542"/>
              <a:ext cx="334" cy="15"/>
            </a:xfrm>
            <a:custGeom>
              <a:avLst/>
              <a:gdLst/>
              <a:ahLst/>
              <a:cxnLst>
                <a:cxn ang="0">
                  <a:pos x="0" y="3"/>
                </a:cxn>
                <a:cxn ang="0">
                  <a:pos x="6" y="29"/>
                </a:cxn>
                <a:cxn ang="0">
                  <a:pos x="12" y="27"/>
                </a:cxn>
                <a:cxn ang="0">
                  <a:pos x="9" y="14"/>
                </a:cxn>
                <a:cxn ang="0">
                  <a:pos x="9" y="27"/>
                </a:cxn>
                <a:cxn ang="0">
                  <a:pos x="27" y="27"/>
                </a:cxn>
                <a:cxn ang="0">
                  <a:pos x="53" y="27"/>
                </a:cxn>
                <a:cxn ang="0">
                  <a:pos x="89" y="27"/>
                </a:cxn>
                <a:cxn ang="0">
                  <a:pos x="131" y="27"/>
                </a:cxn>
                <a:cxn ang="0">
                  <a:pos x="178" y="27"/>
                </a:cxn>
                <a:cxn ang="0">
                  <a:pos x="227" y="27"/>
                </a:cxn>
                <a:cxn ang="0">
                  <a:pos x="278" y="27"/>
                </a:cxn>
                <a:cxn ang="0">
                  <a:pos x="331" y="27"/>
                </a:cxn>
                <a:cxn ang="0">
                  <a:pos x="380" y="27"/>
                </a:cxn>
                <a:cxn ang="0">
                  <a:pos x="426" y="27"/>
                </a:cxn>
                <a:cxn ang="0">
                  <a:pos x="468" y="27"/>
                </a:cxn>
                <a:cxn ang="0">
                  <a:pos x="504" y="27"/>
                </a:cxn>
                <a:cxn ang="0">
                  <a:pos x="531" y="27"/>
                </a:cxn>
                <a:cxn ang="0">
                  <a:pos x="548" y="27"/>
                </a:cxn>
                <a:cxn ang="0">
                  <a:pos x="555" y="27"/>
                </a:cxn>
                <a:cxn ang="0">
                  <a:pos x="555" y="0"/>
                </a:cxn>
                <a:cxn ang="0">
                  <a:pos x="548" y="0"/>
                </a:cxn>
                <a:cxn ang="0">
                  <a:pos x="531" y="0"/>
                </a:cxn>
                <a:cxn ang="0">
                  <a:pos x="504" y="0"/>
                </a:cxn>
                <a:cxn ang="0">
                  <a:pos x="468" y="0"/>
                </a:cxn>
                <a:cxn ang="0">
                  <a:pos x="426" y="0"/>
                </a:cxn>
                <a:cxn ang="0">
                  <a:pos x="380" y="0"/>
                </a:cxn>
                <a:cxn ang="0">
                  <a:pos x="331" y="0"/>
                </a:cxn>
                <a:cxn ang="0">
                  <a:pos x="278" y="0"/>
                </a:cxn>
                <a:cxn ang="0">
                  <a:pos x="227" y="0"/>
                </a:cxn>
                <a:cxn ang="0">
                  <a:pos x="178" y="0"/>
                </a:cxn>
                <a:cxn ang="0">
                  <a:pos x="131" y="0"/>
                </a:cxn>
                <a:cxn ang="0">
                  <a:pos x="89" y="0"/>
                </a:cxn>
                <a:cxn ang="0">
                  <a:pos x="53" y="0"/>
                </a:cxn>
                <a:cxn ang="0">
                  <a:pos x="27" y="0"/>
                </a:cxn>
                <a:cxn ang="0">
                  <a:pos x="9" y="0"/>
                </a:cxn>
                <a:cxn ang="0">
                  <a:pos x="9" y="0"/>
                </a:cxn>
                <a:cxn ang="0">
                  <a:pos x="6" y="2"/>
                </a:cxn>
                <a:cxn ang="0">
                  <a:pos x="0" y="3"/>
                </a:cxn>
              </a:cxnLst>
              <a:rect l="0" t="0" r="r" b="b"/>
              <a:pathLst>
                <a:path w="555" h="29">
                  <a:moveTo>
                    <a:pt x="0" y="3"/>
                  </a:moveTo>
                  <a:lnTo>
                    <a:pt x="6" y="29"/>
                  </a:lnTo>
                  <a:lnTo>
                    <a:pt x="12" y="27"/>
                  </a:lnTo>
                  <a:lnTo>
                    <a:pt x="9" y="14"/>
                  </a:lnTo>
                  <a:lnTo>
                    <a:pt x="9" y="27"/>
                  </a:lnTo>
                  <a:lnTo>
                    <a:pt x="27" y="27"/>
                  </a:lnTo>
                  <a:lnTo>
                    <a:pt x="53" y="27"/>
                  </a:lnTo>
                  <a:lnTo>
                    <a:pt x="89" y="27"/>
                  </a:lnTo>
                  <a:lnTo>
                    <a:pt x="131" y="27"/>
                  </a:lnTo>
                  <a:lnTo>
                    <a:pt x="178" y="27"/>
                  </a:lnTo>
                  <a:lnTo>
                    <a:pt x="227" y="27"/>
                  </a:lnTo>
                  <a:lnTo>
                    <a:pt x="278" y="27"/>
                  </a:lnTo>
                  <a:lnTo>
                    <a:pt x="331" y="27"/>
                  </a:lnTo>
                  <a:lnTo>
                    <a:pt x="380" y="27"/>
                  </a:lnTo>
                  <a:lnTo>
                    <a:pt x="426" y="27"/>
                  </a:lnTo>
                  <a:lnTo>
                    <a:pt x="468" y="27"/>
                  </a:lnTo>
                  <a:lnTo>
                    <a:pt x="504" y="27"/>
                  </a:lnTo>
                  <a:lnTo>
                    <a:pt x="531" y="27"/>
                  </a:lnTo>
                  <a:lnTo>
                    <a:pt x="548" y="27"/>
                  </a:lnTo>
                  <a:lnTo>
                    <a:pt x="555" y="27"/>
                  </a:lnTo>
                  <a:lnTo>
                    <a:pt x="555" y="0"/>
                  </a:lnTo>
                  <a:lnTo>
                    <a:pt x="548" y="0"/>
                  </a:lnTo>
                  <a:lnTo>
                    <a:pt x="531" y="0"/>
                  </a:lnTo>
                  <a:lnTo>
                    <a:pt x="504" y="0"/>
                  </a:lnTo>
                  <a:lnTo>
                    <a:pt x="468" y="0"/>
                  </a:lnTo>
                  <a:lnTo>
                    <a:pt x="426" y="0"/>
                  </a:lnTo>
                  <a:lnTo>
                    <a:pt x="380" y="0"/>
                  </a:lnTo>
                  <a:lnTo>
                    <a:pt x="331" y="0"/>
                  </a:lnTo>
                  <a:lnTo>
                    <a:pt x="278" y="0"/>
                  </a:lnTo>
                  <a:lnTo>
                    <a:pt x="227" y="0"/>
                  </a:lnTo>
                  <a:lnTo>
                    <a:pt x="178" y="0"/>
                  </a:lnTo>
                  <a:lnTo>
                    <a:pt x="131" y="0"/>
                  </a:lnTo>
                  <a:lnTo>
                    <a:pt x="89" y="0"/>
                  </a:lnTo>
                  <a:lnTo>
                    <a:pt x="53" y="0"/>
                  </a:lnTo>
                  <a:lnTo>
                    <a:pt x="27" y="0"/>
                  </a:lnTo>
                  <a:lnTo>
                    <a:pt x="9" y="0"/>
                  </a:lnTo>
                  <a:lnTo>
                    <a:pt x="9" y="0"/>
                  </a:lnTo>
                  <a:lnTo>
                    <a:pt x="6" y="2"/>
                  </a:lnTo>
                  <a:lnTo>
                    <a:pt x="0" y="3"/>
                  </a:lnTo>
                  <a:close/>
                </a:path>
              </a:pathLst>
            </a:custGeom>
            <a:solidFill>
              <a:srgbClr val="E7CE58"/>
            </a:solidFill>
            <a:ln w="9525">
              <a:noFill/>
              <a:round/>
            </a:ln>
          </p:spPr>
          <p:txBody>
            <a:bodyPr/>
            <a:lstStyle/>
            <a:p>
              <a:endParaRPr lang="zh-CN" altLang="en-US"/>
            </a:p>
          </p:txBody>
        </p:sp>
        <p:sp>
          <p:nvSpPr>
            <p:cNvPr id="196" name="Freeform 286"/>
            <p:cNvSpPr/>
            <p:nvPr/>
          </p:nvSpPr>
          <p:spPr bwMode="auto">
            <a:xfrm>
              <a:off x="2206" y="1542"/>
              <a:ext cx="2" cy="15"/>
            </a:xfrm>
            <a:custGeom>
              <a:avLst/>
              <a:gdLst/>
              <a:ahLst/>
              <a:cxnLst>
                <a:cxn ang="0">
                  <a:pos x="0" y="29"/>
                </a:cxn>
                <a:cxn ang="0">
                  <a:pos x="0" y="0"/>
                </a:cxn>
                <a:cxn ang="0">
                  <a:pos x="0" y="29"/>
                </a:cxn>
              </a:cxnLst>
              <a:rect l="0" t="0" r="r" b="b"/>
              <a:pathLst>
                <a:path h="29">
                  <a:moveTo>
                    <a:pt x="0" y="29"/>
                  </a:moveTo>
                  <a:lnTo>
                    <a:pt x="0" y="0"/>
                  </a:lnTo>
                  <a:lnTo>
                    <a:pt x="0" y="29"/>
                  </a:lnTo>
                  <a:close/>
                </a:path>
              </a:pathLst>
            </a:custGeom>
            <a:solidFill>
              <a:srgbClr val="E7CE58"/>
            </a:solidFill>
            <a:ln w="1588">
              <a:solidFill>
                <a:srgbClr val="E7CE58"/>
              </a:solidFill>
              <a:prstDash val="solid"/>
              <a:round/>
            </a:ln>
          </p:spPr>
          <p:txBody>
            <a:bodyPr/>
            <a:lstStyle/>
            <a:p>
              <a:endParaRPr lang="zh-CN" altLang="en-US"/>
            </a:p>
          </p:txBody>
        </p:sp>
        <p:sp>
          <p:nvSpPr>
            <p:cNvPr id="197" name="Freeform 287"/>
            <p:cNvSpPr/>
            <p:nvPr/>
          </p:nvSpPr>
          <p:spPr bwMode="auto">
            <a:xfrm>
              <a:off x="2539" y="1542"/>
              <a:ext cx="1" cy="15"/>
            </a:xfrm>
            <a:custGeom>
              <a:avLst/>
              <a:gdLst/>
              <a:ahLst/>
              <a:cxnLst>
                <a:cxn ang="0">
                  <a:pos x="0" y="0"/>
                </a:cxn>
                <a:cxn ang="0">
                  <a:pos x="0" y="29"/>
                </a:cxn>
                <a:cxn ang="0">
                  <a:pos x="0" y="0"/>
                </a:cxn>
              </a:cxnLst>
              <a:rect l="0" t="0" r="r" b="b"/>
              <a:pathLst>
                <a:path h="29">
                  <a:moveTo>
                    <a:pt x="0" y="0"/>
                  </a:moveTo>
                  <a:lnTo>
                    <a:pt x="0" y="29"/>
                  </a:lnTo>
                  <a:lnTo>
                    <a:pt x="0" y="0"/>
                  </a:lnTo>
                  <a:close/>
                </a:path>
              </a:pathLst>
            </a:custGeom>
            <a:solidFill>
              <a:srgbClr val="E7CE58"/>
            </a:solidFill>
            <a:ln w="1588">
              <a:solidFill>
                <a:srgbClr val="E7CE58"/>
              </a:solidFill>
              <a:prstDash val="solid"/>
              <a:round/>
            </a:ln>
          </p:spPr>
          <p:txBody>
            <a:bodyPr/>
            <a:lstStyle/>
            <a:p>
              <a:endParaRPr lang="zh-CN" altLang="en-US"/>
            </a:p>
          </p:txBody>
        </p:sp>
        <p:sp>
          <p:nvSpPr>
            <p:cNvPr id="198" name="Freeform 288"/>
            <p:cNvSpPr/>
            <p:nvPr/>
          </p:nvSpPr>
          <p:spPr bwMode="auto">
            <a:xfrm>
              <a:off x="3010" y="1546"/>
              <a:ext cx="123" cy="107"/>
            </a:xfrm>
            <a:custGeom>
              <a:avLst/>
              <a:gdLst/>
              <a:ahLst/>
              <a:cxnLst>
                <a:cxn ang="0">
                  <a:pos x="0" y="203"/>
                </a:cxn>
                <a:cxn ang="0">
                  <a:pos x="206" y="0"/>
                </a:cxn>
                <a:cxn ang="0">
                  <a:pos x="0" y="203"/>
                </a:cxn>
              </a:cxnLst>
              <a:rect l="0" t="0" r="r" b="b"/>
              <a:pathLst>
                <a:path w="206" h="203">
                  <a:moveTo>
                    <a:pt x="0" y="203"/>
                  </a:moveTo>
                  <a:lnTo>
                    <a:pt x="206" y="0"/>
                  </a:lnTo>
                  <a:lnTo>
                    <a:pt x="0" y="203"/>
                  </a:lnTo>
                  <a:close/>
                </a:path>
              </a:pathLst>
            </a:custGeom>
            <a:solidFill>
              <a:srgbClr val="3D0275"/>
            </a:solidFill>
            <a:ln w="20638">
              <a:solidFill>
                <a:srgbClr val="E7CE58"/>
              </a:solidFill>
              <a:prstDash val="solid"/>
              <a:round/>
            </a:ln>
          </p:spPr>
          <p:txBody>
            <a:bodyPr/>
            <a:lstStyle/>
            <a:p>
              <a:endParaRPr lang="zh-CN" altLang="en-US"/>
            </a:p>
          </p:txBody>
        </p:sp>
        <p:sp>
          <p:nvSpPr>
            <p:cNvPr id="199" name="Freeform 289"/>
            <p:cNvSpPr/>
            <p:nvPr/>
          </p:nvSpPr>
          <p:spPr bwMode="auto">
            <a:xfrm>
              <a:off x="3126" y="1332"/>
              <a:ext cx="17" cy="217"/>
            </a:xfrm>
            <a:custGeom>
              <a:avLst/>
              <a:gdLst/>
              <a:ahLst/>
              <a:cxnLst>
                <a:cxn ang="0">
                  <a:pos x="27" y="0"/>
                </a:cxn>
                <a:cxn ang="0">
                  <a:pos x="0" y="0"/>
                </a:cxn>
                <a:cxn ang="0">
                  <a:pos x="2" y="412"/>
                </a:cxn>
                <a:cxn ang="0">
                  <a:pos x="29" y="412"/>
                </a:cxn>
                <a:cxn ang="0">
                  <a:pos x="27" y="0"/>
                </a:cxn>
              </a:cxnLst>
              <a:rect l="0" t="0" r="r" b="b"/>
              <a:pathLst>
                <a:path w="29" h="412">
                  <a:moveTo>
                    <a:pt x="27" y="0"/>
                  </a:moveTo>
                  <a:lnTo>
                    <a:pt x="0" y="0"/>
                  </a:lnTo>
                  <a:lnTo>
                    <a:pt x="2" y="412"/>
                  </a:lnTo>
                  <a:lnTo>
                    <a:pt x="29" y="412"/>
                  </a:lnTo>
                  <a:lnTo>
                    <a:pt x="27" y="0"/>
                  </a:lnTo>
                  <a:close/>
                </a:path>
              </a:pathLst>
            </a:custGeom>
            <a:solidFill>
              <a:srgbClr val="E7CE58"/>
            </a:solidFill>
            <a:ln w="9525">
              <a:noFill/>
              <a:round/>
            </a:ln>
          </p:spPr>
          <p:txBody>
            <a:bodyPr/>
            <a:lstStyle/>
            <a:p>
              <a:endParaRPr lang="zh-CN" altLang="en-US"/>
            </a:p>
          </p:txBody>
        </p:sp>
        <p:sp>
          <p:nvSpPr>
            <p:cNvPr id="200" name="Freeform 290"/>
            <p:cNvSpPr/>
            <p:nvPr/>
          </p:nvSpPr>
          <p:spPr bwMode="auto">
            <a:xfrm>
              <a:off x="3135" y="1542"/>
              <a:ext cx="467" cy="15"/>
            </a:xfrm>
            <a:custGeom>
              <a:avLst/>
              <a:gdLst/>
              <a:ahLst/>
              <a:cxnLst>
                <a:cxn ang="0">
                  <a:pos x="0" y="0"/>
                </a:cxn>
                <a:cxn ang="0">
                  <a:pos x="0" y="27"/>
                </a:cxn>
                <a:cxn ang="0">
                  <a:pos x="9" y="27"/>
                </a:cxn>
                <a:cxn ang="0">
                  <a:pos x="34" y="27"/>
                </a:cxn>
                <a:cxn ang="0">
                  <a:pos x="72" y="27"/>
                </a:cxn>
                <a:cxn ang="0">
                  <a:pos x="123" y="27"/>
                </a:cxn>
                <a:cxn ang="0">
                  <a:pos x="181" y="27"/>
                </a:cxn>
                <a:cxn ang="0">
                  <a:pos x="247" y="27"/>
                </a:cxn>
                <a:cxn ang="0">
                  <a:pos x="317" y="27"/>
                </a:cxn>
                <a:cxn ang="0">
                  <a:pos x="389" y="27"/>
                </a:cxn>
                <a:cxn ang="0">
                  <a:pos x="461" y="27"/>
                </a:cxn>
                <a:cxn ang="0">
                  <a:pos x="531" y="27"/>
                </a:cxn>
                <a:cxn ang="0">
                  <a:pos x="597" y="27"/>
                </a:cxn>
                <a:cxn ang="0">
                  <a:pos x="657" y="27"/>
                </a:cxn>
                <a:cxn ang="0">
                  <a:pos x="707" y="27"/>
                </a:cxn>
                <a:cxn ang="0">
                  <a:pos x="744" y="27"/>
                </a:cxn>
                <a:cxn ang="0">
                  <a:pos x="770" y="27"/>
                </a:cxn>
                <a:cxn ang="0">
                  <a:pos x="779" y="27"/>
                </a:cxn>
                <a:cxn ang="0">
                  <a:pos x="779" y="0"/>
                </a:cxn>
                <a:cxn ang="0">
                  <a:pos x="770" y="0"/>
                </a:cxn>
                <a:cxn ang="0">
                  <a:pos x="744" y="0"/>
                </a:cxn>
                <a:cxn ang="0">
                  <a:pos x="707" y="0"/>
                </a:cxn>
                <a:cxn ang="0">
                  <a:pos x="657" y="0"/>
                </a:cxn>
                <a:cxn ang="0">
                  <a:pos x="597" y="0"/>
                </a:cxn>
                <a:cxn ang="0">
                  <a:pos x="531" y="0"/>
                </a:cxn>
                <a:cxn ang="0">
                  <a:pos x="461" y="0"/>
                </a:cxn>
                <a:cxn ang="0">
                  <a:pos x="389" y="0"/>
                </a:cxn>
                <a:cxn ang="0">
                  <a:pos x="317" y="0"/>
                </a:cxn>
                <a:cxn ang="0">
                  <a:pos x="247" y="0"/>
                </a:cxn>
                <a:cxn ang="0">
                  <a:pos x="181" y="0"/>
                </a:cxn>
                <a:cxn ang="0">
                  <a:pos x="123" y="0"/>
                </a:cxn>
                <a:cxn ang="0">
                  <a:pos x="72" y="0"/>
                </a:cxn>
                <a:cxn ang="0">
                  <a:pos x="34" y="0"/>
                </a:cxn>
                <a:cxn ang="0">
                  <a:pos x="9" y="0"/>
                </a:cxn>
                <a:cxn ang="0">
                  <a:pos x="0" y="0"/>
                </a:cxn>
              </a:cxnLst>
              <a:rect l="0" t="0" r="r" b="b"/>
              <a:pathLst>
                <a:path w="779" h="27">
                  <a:moveTo>
                    <a:pt x="0" y="0"/>
                  </a:moveTo>
                  <a:lnTo>
                    <a:pt x="0" y="27"/>
                  </a:lnTo>
                  <a:lnTo>
                    <a:pt x="9" y="27"/>
                  </a:lnTo>
                  <a:lnTo>
                    <a:pt x="34" y="27"/>
                  </a:lnTo>
                  <a:lnTo>
                    <a:pt x="72" y="27"/>
                  </a:lnTo>
                  <a:lnTo>
                    <a:pt x="123" y="27"/>
                  </a:lnTo>
                  <a:lnTo>
                    <a:pt x="181" y="27"/>
                  </a:lnTo>
                  <a:lnTo>
                    <a:pt x="247" y="27"/>
                  </a:lnTo>
                  <a:lnTo>
                    <a:pt x="317" y="27"/>
                  </a:lnTo>
                  <a:lnTo>
                    <a:pt x="389" y="27"/>
                  </a:lnTo>
                  <a:lnTo>
                    <a:pt x="461" y="27"/>
                  </a:lnTo>
                  <a:lnTo>
                    <a:pt x="531" y="27"/>
                  </a:lnTo>
                  <a:lnTo>
                    <a:pt x="597" y="27"/>
                  </a:lnTo>
                  <a:lnTo>
                    <a:pt x="657" y="27"/>
                  </a:lnTo>
                  <a:lnTo>
                    <a:pt x="707" y="27"/>
                  </a:lnTo>
                  <a:lnTo>
                    <a:pt x="744" y="27"/>
                  </a:lnTo>
                  <a:lnTo>
                    <a:pt x="770" y="27"/>
                  </a:lnTo>
                  <a:lnTo>
                    <a:pt x="779" y="27"/>
                  </a:lnTo>
                  <a:lnTo>
                    <a:pt x="779" y="0"/>
                  </a:lnTo>
                  <a:lnTo>
                    <a:pt x="770" y="0"/>
                  </a:lnTo>
                  <a:lnTo>
                    <a:pt x="744" y="0"/>
                  </a:lnTo>
                  <a:lnTo>
                    <a:pt x="707" y="0"/>
                  </a:lnTo>
                  <a:lnTo>
                    <a:pt x="657" y="0"/>
                  </a:lnTo>
                  <a:lnTo>
                    <a:pt x="597" y="0"/>
                  </a:lnTo>
                  <a:lnTo>
                    <a:pt x="531" y="0"/>
                  </a:lnTo>
                  <a:lnTo>
                    <a:pt x="461" y="0"/>
                  </a:lnTo>
                  <a:lnTo>
                    <a:pt x="389" y="0"/>
                  </a:lnTo>
                  <a:lnTo>
                    <a:pt x="317" y="0"/>
                  </a:lnTo>
                  <a:lnTo>
                    <a:pt x="247" y="0"/>
                  </a:lnTo>
                  <a:lnTo>
                    <a:pt x="181" y="0"/>
                  </a:lnTo>
                  <a:lnTo>
                    <a:pt x="123" y="0"/>
                  </a:lnTo>
                  <a:lnTo>
                    <a:pt x="72" y="0"/>
                  </a:lnTo>
                  <a:lnTo>
                    <a:pt x="34" y="0"/>
                  </a:lnTo>
                  <a:lnTo>
                    <a:pt x="9" y="0"/>
                  </a:lnTo>
                  <a:lnTo>
                    <a:pt x="0" y="0"/>
                  </a:lnTo>
                  <a:close/>
                </a:path>
              </a:pathLst>
            </a:custGeom>
            <a:solidFill>
              <a:srgbClr val="E7CE58"/>
            </a:solidFill>
            <a:ln w="9525">
              <a:noFill/>
              <a:round/>
            </a:ln>
          </p:spPr>
          <p:txBody>
            <a:bodyPr/>
            <a:lstStyle/>
            <a:p>
              <a:endParaRPr lang="zh-CN" altLang="en-US"/>
            </a:p>
          </p:txBody>
        </p:sp>
        <p:sp>
          <p:nvSpPr>
            <p:cNvPr id="201" name="Freeform 291"/>
            <p:cNvSpPr/>
            <p:nvPr/>
          </p:nvSpPr>
          <p:spPr bwMode="auto">
            <a:xfrm>
              <a:off x="3135" y="1542"/>
              <a:ext cx="1" cy="15"/>
            </a:xfrm>
            <a:custGeom>
              <a:avLst/>
              <a:gdLst/>
              <a:ahLst/>
              <a:cxnLst>
                <a:cxn ang="0">
                  <a:pos x="0" y="27"/>
                </a:cxn>
                <a:cxn ang="0">
                  <a:pos x="0" y="0"/>
                </a:cxn>
                <a:cxn ang="0">
                  <a:pos x="0" y="27"/>
                </a:cxn>
              </a:cxnLst>
              <a:rect l="0" t="0" r="r" b="b"/>
              <a:pathLst>
                <a:path h="27">
                  <a:moveTo>
                    <a:pt x="0" y="27"/>
                  </a:moveTo>
                  <a:lnTo>
                    <a:pt x="0" y="0"/>
                  </a:lnTo>
                  <a:lnTo>
                    <a:pt x="0" y="27"/>
                  </a:lnTo>
                  <a:close/>
                </a:path>
              </a:pathLst>
            </a:custGeom>
            <a:solidFill>
              <a:srgbClr val="E7CE58"/>
            </a:solidFill>
            <a:ln w="1588">
              <a:solidFill>
                <a:srgbClr val="E7CE58"/>
              </a:solidFill>
              <a:prstDash val="solid"/>
              <a:round/>
            </a:ln>
          </p:spPr>
          <p:txBody>
            <a:bodyPr/>
            <a:lstStyle/>
            <a:p>
              <a:endParaRPr lang="zh-CN" altLang="en-US"/>
            </a:p>
          </p:txBody>
        </p:sp>
        <p:sp>
          <p:nvSpPr>
            <p:cNvPr id="202" name="Freeform 292"/>
            <p:cNvSpPr/>
            <p:nvPr/>
          </p:nvSpPr>
          <p:spPr bwMode="auto">
            <a:xfrm>
              <a:off x="3594" y="1549"/>
              <a:ext cx="16" cy="1"/>
            </a:xfrm>
            <a:custGeom>
              <a:avLst/>
              <a:gdLst/>
              <a:ahLst/>
              <a:cxnLst>
                <a:cxn ang="0">
                  <a:pos x="0" y="0"/>
                </a:cxn>
                <a:cxn ang="0">
                  <a:pos x="27" y="0"/>
                </a:cxn>
                <a:cxn ang="0">
                  <a:pos x="0" y="0"/>
                </a:cxn>
              </a:cxnLst>
              <a:rect l="0" t="0" r="r" b="b"/>
              <a:pathLst>
                <a:path w="27">
                  <a:moveTo>
                    <a:pt x="0" y="0"/>
                  </a:moveTo>
                  <a:lnTo>
                    <a:pt x="27" y="0"/>
                  </a:lnTo>
                  <a:lnTo>
                    <a:pt x="0" y="0"/>
                  </a:lnTo>
                  <a:close/>
                </a:path>
              </a:pathLst>
            </a:custGeom>
            <a:solidFill>
              <a:srgbClr val="E7CE58"/>
            </a:solidFill>
            <a:ln w="1588">
              <a:solidFill>
                <a:srgbClr val="E7CE58"/>
              </a:solidFill>
              <a:prstDash val="solid"/>
              <a:round/>
            </a:ln>
          </p:spPr>
          <p:txBody>
            <a:bodyPr/>
            <a:lstStyle/>
            <a:p>
              <a:endParaRPr lang="zh-CN" altLang="en-US"/>
            </a:p>
          </p:txBody>
        </p:sp>
        <p:sp>
          <p:nvSpPr>
            <p:cNvPr id="203" name="Freeform 293"/>
            <p:cNvSpPr/>
            <p:nvPr/>
          </p:nvSpPr>
          <p:spPr bwMode="auto">
            <a:xfrm>
              <a:off x="3604" y="1442"/>
              <a:ext cx="114" cy="14"/>
            </a:xfrm>
            <a:custGeom>
              <a:avLst/>
              <a:gdLst/>
              <a:ahLst/>
              <a:cxnLst>
                <a:cxn ang="0">
                  <a:pos x="0" y="0"/>
                </a:cxn>
                <a:cxn ang="0">
                  <a:pos x="0" y="27"/>
                </a:cxn>
                <a:cxn ang="0">
                  <a:pos x="190" y="28"/>
                </a:cxn>
                <a:cxn ang="0">
                  <a:pos x="190" y="2"/>
                </a:cxn>
                <a:cxn ang="0">
                  <a:pos x="0" y="0"/>
                </a:cxn>
              </a:cxnLst>
              <a:rect l="0" t="0" r="r" b="b"/>
              <a:pathLst>
                <a:path w="190" h="28">
                  <a:moveTo>
                    <a:pt x="0" y="0"/>
                  </a:moveTo>
                  <a:lnTo>
                    <a:pt x="0" y="27"/>
                  </a:lnTo>
                  <a:lnTo>
                    <a:pt x="190" y="28"/>
                  </a:lnTo>
                  <a:lnTo>
                    <a:pt x="190" y="2"/>
                  </a:lnTo>
                  <a:lnTo>
                    <a:pt x="0" y="0"/>
                  </a:lnTo>
                  <a:close/>
                </a:path>
              </a:pathLst>
            </a:custGeom>
            <a:solidFill>
              <a:srgbClr val="E7CE58"/>
            </a:solidFill>
            <a:ln w="9525">
              <a:noFill/>
              <a:round/>
            </a:ln>
          </p:spPr>
          <p:txBody>
            <a:bodyPr/>
            <a:lstStyle/>
            <a:p>
              <a:endParaRPr lang="zh-CN" altLang="en-US"/>
            </a:p>
          </p:txBody>
        </p:sp>
        <p:sp>
          <p:nvSpPr>
            <p:cNvPr id="204" name="Freeform 294"/>
            <p:cNvSpPr/>
            <p:nvPr/>
          </p:nvSpPr>
          <p:spPr bwMode="auto">
            <a:xfrm>
              <a:off x="3716" y="1336"/>
              <a:ext cx="115" cy="15"/>
            </a:xfrm>
            <a:custGeom>
              <a:avLst/>
              <a:gdLst/>
              <a:ahLst/>
              <a:cxnLst>
                <a:cxn ang="0">
                  <a:pos x="0" y="0"/>
                </a:cxn>
                <a:cxn ang="0">
                  <a:pos x="0" y="27"/>
                </a:cxn>
                <a:cxn ang="0">
                  <a:pos x="191" y="28"/>
                </a:cxn>
                <a:cxn ang="0">
                  <a:pos x="191" y="1"/>
                </a:cxn>
                <a:cxn ang="0">
                  <a:pos x="0" y="0"/>
                </a:cxn>
              </a:cxnLst>
              <a:rect l="0" t="0" r="r" b="b"/>
              <a:pathLst>
                <a:path w="191" h="28">
                  <a:moveTo>
                    <a:pt x="0" y="0"/>
                  </a:moveTo>
                  <a:lnTo>
                    <a:pt x="0" y="27"/>
                  </a:lnTo>
                  <a:lnTo>
                    <a:pt x="191" y="28"/>
                  </a:lnTo>
                  <a:lnTo>
                    <a:pt x="191" y="1"/>
                  </a:lnTo>
                  <a:lnTo>
                    <a:pt x="0" y="0"/>
                  </a:lnTo>
                  <a:close/>
                </a:path>
              </a:pathLst>
            </a:custGeom>
            <a:solidFill>
              <a:srgbClr val="E7CE58"/>
            </a:solidFill>
            <a:ln w="9525">
              <a:noFill/>
              <a:round/>
            </a:ln>
          </p:spPr>
          <p:txBody>
            <a:bodyPr/>
            <a:lstStyle/>
            <a:p>
              <a:endParaRPr lang="zh-CN" altLang="en-US"/>
            </a:p>
          </p:txBody>
        </p:sp>
        <p:sp>
          <p:nvSpPr>
            <p:cNvPr id="205" name="Freeform 295"/>
            <p:cNvSpPr/>
            <p:nvPr/>
          </p:nvSpPr>
          <p:spPr bwMode="auto">
            <a:xfrm>
              <a:off x="3830" y="1233"/>
              <a:ext cx="114" cy="15"/>
            </a:xfrm>
            <a:custGeom>
              <a:avLst/>
              <a:gdLst/>
              <a:ahLst/>
              <a:cxnLst>
                <a:cxn ang="0">
                  <a:pos x="0" y="0"/>
                </a:cxn>
                <a:cxn ang="0">
                  <a:pos x="0" y="27"/>
                </a:cxn>
                <a:cxn ang="0">
                  <a:pos x="191" y="29"/>
                </a:cxn>
                <a:cxn ang="0">
                  <a:pos x="191" y="2"/>
                </a:cxn>
                <a:cxn ang="0">
                  <a:pos x="0" y="0"/>
                </a:cxn>
              </a:cxnLst>
              <a:rect l="0" t="0" r="r" b="b"/>
              <a:pathLst>
                <a:path w="191" h="29">
                  <a:moveTo>
                    <a:pt x="0" y="0"/>
                  </a:moveTo>
                  <a:lnTo>
                    <a:pt x="0" y="27"/>
                  </a:lnTo>
                  <a:lnTo>
                    <a:pt x="191" y="29"/>
                  </a:lnTo>
                  <a:lnTo>
                    <a:pt x="191" y="2"/>
                  </a:lnTo>
                  <a:lnTo>
                    <a:pt x="0" y="0"/>
                  </a:lnTo>
                  <a:close/>
                </a:path>
              </a:pathLst>
            </a:custGeom>
            <a:solidFill>
              <a:srgbClr val="E7CE58"/>
            </a:solidFill>
            <a:ln w="9525">
              <a:noFill/>
              <a:round/>
            </a:ln>
          </p:spPr>
          <p:txBody>
            <a:bodyPr/>
            <a:lstStyle/>
            <a:p>
              <a:endParaRPr lang="zh-CN" altLang="en-US"/>
            </a:p>
          </p:txBody>
        </p:sp>
        <p:sp>
          <p:nvSpPr>
            <p:cNvPr id="206" name="Freeform 296"/>
            <p:cNvSpPr/>
            <p:nvPr/>
          </p:nvSpPr>
          <p:spPr bwMode="auto">
            <a:xfrm>
              <a:off x="2539" y="1426"/>
              <a:ext cx="1" cy="234"/>
            </a:xfrm>
            <a:custGeom>
              <a:avLst/>
              <a:gdLst/>
              <a:ahLst/>
              <a:cxnLst>
                <a:cxn ang="0">
                  <a:pos x="0" y="0"/>
                </a:cxn>
                <a:cxn ang="0">
                  <a:pos x="0" y="445"/>
                </a:cxn>
                <a:cxn ang="0">
                  <a:pos x="0" y="0"/>
                </a:cxn>
              </a:cxnLst>
              <a:rect l="0" t="0" r="r" b="b"/>
              <a:pathLst>
                <a:path h="445">
                  <a:moveTo>
                    <a:pt x="0" y="0"/>
                  </a:moveTo>
                  <a:lnTo>
                    <a:pt x="0" y="445"/>
                  </a:lnTo>
                  <a:lnTo>
                    <a:pt x="0" y="0"/>
                  </a:lnTo>
                  <a:close/>
                </a:path>
              </a:pathLst>
            </a:custGeom>
            <a:solidFill>
              <a:srgbClr val="D9B100"/>
            </a:solidFill>
            <a:ln w="20638">
              <a:solidFill>
                <a:srgbClr val="E7CE58"/>
              </a:solidFill>
              <a:prstDash val="solid"/>
              <a:round/>
            </a:ln>
          </p:spPr>
          <p:txBody>
            <a:bodyPr/>
            <a:lstStyle/>
            <a:p>
              <a:endParaRPr lang="zh-CN" altLang="en-US"/>
            </a:p>
          </p:txBody>
        </p:sp>
        <p:sp>
          <p:nvSpPr>
            <p:cNvPr id="207" name="Freeform 297"/>
            <p:cNvSpPr/>
            <p:nvPr/>
          </p:nvSpPr>
          <p:spPr bwMode="auto">
            <a:xfrm>
              <a:off x="3008" y="1424"/>
              <a:ext cx="2" cy="235"/>
            </a:xfrm>
            <a:custGeom>
              <a:avLst/>
              <a:gdLst/>
              <a:ahLst/>
              <a:cxnLst>
                <a:cxn ang="0">
                  <a:pos x="0" y="0"/>
                </a:cxn>
                <a:cxn ang="0">
                  <a:pos x="0" y="447"/>
                </a:cxn>
                <a:cxn ang="0">
                  <a:pos x="0" y="0"/>
                </a:cxn>
              </a:cxnLst>
              <a:rect l="0" t="0" r="r" b="b"/>
              <a:pathLst>
                <a:path h="447">
                  <a:moveTo>
                    <a:pt x="0" y="0"/>
                  </a:moveTo>
                  <a:lnTo>
                    <a:pt x="0" y="447"/>
                  </a:lnTo>
                  <a:lnTo>
                    <a:pt x="0" y="0"/>
                  </a:lnTo>
                  <a:close/>
                </a:path>
              </a:pathLst>
            </a:custGeom>
            <a:solidFill>
              <a:srgbClr val="D9B100"/>
            </a:solidFill>
            <a:ln w="20638">
              <a:solidFill>
                <a:srgbClr val="E7CE58"/>
              </a:solidFill>
              <a:prstDash val="solid"/>
              <a:round/>
            </a:ln>
          </p:spPr>
          <p:txBody>
            <a:bodyPr/>
            <a:lstStyle/>
            <a:p>
              <a:endParaRPr lang="zh-CN" altLang="en-US"/>
            </a:p>
          </p:txBody>
        </p:sp>
        <p:sp>
          <p:nvSpPr>
            <p:cNvPr id="208" name="Freeform 298"/>
            <p:cNvSpPr/>
            <p:nvPr/>
          </p:nvSpPr>
          <p:spPr bwMode="auto">
            <a:xfrm>
              <a:off x="3483" y="1064"/>
              <a:ext cx="464" cy="362"/>
            </a:xfrm>
            <a:custGeom>
              <a:avLst/>
              <a:gdLst/>
              <a:ahLst/>
              <a:cxnLst>
                <a:cxn ang="0">
                  <a:pos x="0" y="687"/>
                </a:cxn>
                <a:cxn ang="0">
                  <a:pos x="773" y="0"/>
                </a:cxn>
                <a:cxn ang="0">
                  <a:pos x="0" y="687"/>
                </a:cxn>
              </a:cxnLst>
              <a:rect l="0" t="0" r="r" b="b"/>
              <a:pathLst>
                <a:path w="773" h="687">
                  <a:moveTo>
                    <a:pt x="0" y="687"/>
                  </a:moveTo>
                  <a:lnTo>
                    <a:pt x="773" y="0"/>
                  </a:lnTo>
                  <a:lnTo>
                    <a:pt x="0" y="687"/>
                  </a:lnTo>
                  <a:close/>
                </a:path>
              </a:pathLst>
            </a:custGeom>
            <a:solidFill>
              <a:srgbClr val="D9B100"/>
            </a:solidFill>
            <a:ln w="20638">
              <a:solidFill>
                <a:srgbClr val="E7CE58"/>
              </a:solidFill>
              <a:prstDash val="solid"/>
              <a:round/>
            </a:ln>
          </p:spPr>
          <p:txBody>
            <a:bodyPr/>
            <a:lstStyle/>
            <a:p>
              <a:endParaRPr lang="zh-CN" altLang="en-US"/>
            </a:p>
          </p:txBody>
        </p:sp>
        <p:sp>
          <p:nvSpPr>
            <p:cNvPr id="209" name="Freeform 299"/>
            <p:cNvSpPr/>
            <p:nvPr/>
          </p:nvSpPr>
          <p:spPr bwMode="auto">
            <a:xfrm>
              <a:off x="3484" y="1860"/>
              <a:ext cx="465" cy="703"/>
            </a:xfrm>
            <a:custGeom>
              <a:avLst/>
              <a:gdLst/>
              <a:ahLst/>
              <a:cxnLst>
                <a:cxn ang="0">
                  <a:pos x="0" y="897"/>
                </a:cxn>
                <a:cxn ang="0">
                  <a:pos x="773" y="0"/>
                </a:cxn>
                <a:cxn ang="0">
                  <a:pos x="773" y="413"/>
                </a:cxn>
                <a:cxn ang="0">
                  <a:pos x="0" y="1330"/>
                </a:cxn>
                <a:cxn ang="0">
                  <a:pos x="0" y="897"/>
                </a:cxn>
              </a:cxnLst>
              <a:rect l="0" t="0" r="r" b="b"/>
              <a:pathLst>
                <a:path w="773" h="1330">
                  <a:moveTo>
                    <a:pt x="0" y="897"/>
                  </a:moveTo>
                  <a:lnTo>
                    <a:pt x="773" y="0"/>
                  </a:lnTo>
                  <a:lnTo>
                    <a:pt x="773" y="413"/>
                  </a:lnTo>
                  <a:lnTo>
                    <a:pt x="0" y="1330"/>
                  </a:lnTo>
                  <a:lnTo>
                    <a:pt x="0" y="897"/>
                  </a:lnTo>
                  <a:close/>
                </a:path>
              </a:pathLst>
            </a:custGeom>
            <a:solidFill>
              <a:srgbClr val="3D0275"/>
            </a:solidFill>
            <a:ln w="20638">
              <a:solidFill>
                <a:srgbClr val="8253A1"/>
              </a:solidFill>
              <a:prstDash val="solid"/>
              <a:round/>
            </a:ln>
          </p:spPr>
          <p:txBody>
            <a:bodyPr/>
            <a:lstStyle/>
            <a:p>
              <a:endParaRPr lang="zh-CN" altLang="en-US"/>
            </a:p>
          </p:txBody>
        </p:sp>
        <p:sp>
          <p:nvSpPr>
            <p:cNvPr id="210" name="Rectangle 300"/>
            <p:cNvSpPr>
              <a:spLocks noChangeArrowheads="1"/>
            </p:cNvSpPr>
            <p:nvPr/>
          </p:nvSpPr>
          <p:spPr bwMode="auto">
            <a:xfrm>
              <a:off x="2068" y="2332"/>
              <a:ext cx="1418" cy="233"/>
            </a:xfrm>
            <a:prstGeom prst="rect">
              <a:avLst/>
            </a:prstGeom>
            <a:solidFill>
              <a:srgbClr val="3D0275"/>
            </a:solidFill>
            <a:ln w="20638">
              <a:solidFill>
                <a:srgbClr val="8253A1"/>
              </a:solidFill>
              <a:miter lim="800000"/>
            </a:ln>
          </p:spPr>
          <p:txBody>
            <a:bodyPr/>
            <a:lstStyle/>
            <a:p>
              <a:endParaRPr lang="zh-CN" altLang="en-US"/>
            </a:p>
          </p:txBody>
        </p:sp>
        <p:sp>
          <p:nvSpPr>
            <p:cNvPr id="211" name="Freeform 301"/>
            <p:cNvSpPr/>
            <p:nvPr/>
          </p:nvSpPr>
          <p:spPr bwMode="auto">
            <a:xfrm>
              <a:off x="3011" y="2336"/>
              <a:ext cx="1" cy="228"/>
            </a:xfrm>
            <a:custGeom>
              <a:avLst/>
              <a:gdLst/>
              <a:ahLst/>
              <a:cxnLst>
                <a:cxn ang="0">
                  <a:pos x="0" y="0"/>
                </a:cxn>
                <a:cxn ang="0">
                  <a:pos x="0" y="431"/>
                </a:cxn>
                <a:cxn ang="0">
                  <a:pos x="0" y="0"/>
                </a:cxn>
              </a:cxnLst>
              <a:rect l="0" t="0" r="r" b="b"/>
              <a:pathLst>
                <a:path h="431">
                  <a:moveTo>
                    <a:pt x="0" y="0"/>
                  </a:moveTo>
                  <a:lnTo>
                    <a:pt x="0" y="431"/>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212" name="Freeform 302"/>
            <p:cNvSpPr/>
            <p:nvPr/>
          </p:nvSpPr>
          <p:spPr bwMode="auto">
            <a:xfrm>
              <a:off x="2539" y="2336"/>
              <a:ext cx="1" cy="232"/>
            </a:xfrm>
            <a:custGeom>
              <a:avLst/>
              <a:gdLst/>
              <a:ahLst/>
              <a:cxnLst>
                <a:cxn ang="0">
                  <a:pos x="0" y="0"/>
                </a:cxn>
                <a:cxn ang="0">
                  <a:pos x="0" y="439"/>
                </a:cxn>
                <a:cxn ang="0">
                  <a:pos x="0" y="0"/>
                </a:cxn>
              </a:cxnLst>
              <a:rect l="0" t="0" r="r" b="b"/>
              <a:pathLst>
                <a:path h="439">
                  <a:moveTo>
                    <a:pt x="0" y="0"/>
                  </a:moveTo>
                  <a:lnTo>
                    <a:pt x="0" y="439"/>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213" name="Freeform 303"/>
            <p:cNvSpPr/>
            <p:nvPr/>
          </p:nvSpPr>
          <p:spPr bwMode="auto">
            <a:xfrm>
              <a:off x="2071" y="2443"/>
              <a:ext cx="140" cy="123"/>
            </a:xfrm>
            <a:custGeom>
              <a:avLst/>
              <a:gdLst/>
              <a:ahLst/>
              <a:cxnLst>
                <a:cxn ang="0">
                  <a:pos x="0" y="236"/>
                </a:cxn>
                <a:cxn ang="0">
                  <a:pos x="234" y="0"/>
                </a:cxn>
                <a:cxn ang="0">
                  <a:pos x="0" y="236"/>
                </a:cxn>
              </a:cxnLst>
              <a:rect l="0" t="0" r="r" b="b"/>
              <a:pathLst>
                <a:path w="234" h="236">
                  <a:moveTo>
                    <a:pt x="0" y="236"/>
                  </a:moveTo>
                  <a:lnTo>
                    <a:pt x="234" y="0"/>
                  </a:lnTo>
                  <a:lnTo>
                    <a:pt x="0" y="236"/>
                  </a:lnTo>
                  <a:close/>
                </a:path>
              </a:pathLst>
            </a:custGeom>
            <a:solidFill>
              <a:srgbClr val="3D0275"/>
            </a:solidFill>
            <a:ln w="20638">
              <a:solidFill>
                <a:srgbClr val="8253A1"/>
              </a:solidFill>
              <a:prstDash val="solid"/>
              <a:round/>
            </a:ln>
          </p:spPr>
          <p:txBody>
            <a:bodyPr/>
            <a:lstStyle/>
            <a:p>
              <a:endParaRPr lang="zh-CN" altLang="en-US"/>
            </a:p>
          </p:txBody>
        </p:sp>
        <p:sp>
          <p:nvSpPr>
            <p:cNvPr id="214" name="Freeform 304"/>
            <p:cNvSpPr/>
            <p:nvPr/>
          </p:nvSpPr>
          <p:spPr bwMode="auto">
            <a:xfrm>
              <a:off x="2200" y="2334"/>
              <a:ext cx="17" cy="106"/>
            </a:xfrm>
            <a:custGeom>
              <a:avLst/>
              <a:gdLst/>
              <a:ahLst/>
              <a:cxnLst>
                <a:cxn ang="0">
                  <a:pos x="27" y="0"/>
                </a:cxn>
                <a:cxn ang="0">
                  <a:pos x="0" y="0"/>
                </a:cxn>
                <a:cxn ang="0">
                  <a:pos x="2" y="202"/>
                </a:cxn>
                <a:cxn ang="0">
                  <a:pos x="29" y="202"/>
                </a:cxn>
                <a:cxn ang="0">
                  <a:pos x="27" y="0"/>
                </a:cxn>
              </a:cxnLst>
              <a:rect l="0" t="0" r="r" b="b"/>
              <a:pathLst>
                <a:path w="29" h="202">
                  <a:moveTo>
                    <a:pt x="27" y="0"/>
                  </a:moveTo>
                  <a:lnTo>
                    <a:pt x="0" y="0"/>
                  </a:lnTo>
                  <a:lnTo>
                    <a:pt x="2" y="202"/>
                  </a:lnTo>
                  <a:lnTo>
                    <a:pt x="29" y="202"/>
                  </a:lnTo>
                  <a:lnTo>
                    <a:pt x="27" y="0"/>
                  </a:lnTo>
                  <a:close/>
                </a:path>
              </a:pathLst>
            </a:custGeom>
            <a:solidFill>
              <a:srgbClr val="8253A1"/>
            </a:solidFill>
            <a:ln w="9525">
              <a:noFill/>
              <a:round/>
            </a:ln>
          </p:spPr>
          <p:txBody>
            <a:bodyPr/>
            <a:lstStyle/>
            <a:p>
              <a:endParaRPr lang="zh-CN" altLang="en-US"/>
            </a:p>
          </p:txBody>
        </p:sp>
        <p:sp>
          <p:nvSpPr>
            <p:cNvPr id="215" name="Freeform 305"/>
            <p:cNvSpPr/>
            <p:nvPr/>
          </p:nvSpPr>
          <p:spPr bwMode="auto">
            <a:xfrm>
              <a:off x="2209" y="2432"/>
              <a:ext cx="335" cy="16"/>
            </a:xfrm>
            <a:custGeom>
              <a:avLst/>
              <a:gdLst/>
              <a:ahLst/>
              <a:cxnLst>
                <a:cxn ang="0">
                  <a:pos x="0" y="3"/>
                </a:cxn>
                <a:cxn ang="0">
                  <a:pos x="0" y="30"/>
                </a:cxn>
                <a:cxn ang="0">
                  <a:pos x="6" y="30"/>
                </a:cxn>
                <a:cxn ang="0">
                  <a:pos x="24" y="30"/>
                </a:cxn>
                <a:cxn ang="0">
                  <a:pos x="25" y="30"/>
                </a:cxn>
                <a:cxn ang="0">
                  <a:pos x="52" y="28"/>
                </a:cxn>
                <a:cxn ang="0">
                  <a:pos x="50" y="15"/>
                </a:cxn>
                <a:cxn ang="0">
                  <a:pos x="50" y="28"/>
                </a:cxn>
                <a:cxn ang="0">
                  <a:pos x="86" y="28"/>
                </a:cxn>
                <a:cxn ang="0">
                  <a:pos x="128" y="28"/>
                </a:cxn>
                <a:cxn ang="0">
                  <a:pos x="175" y="28"/>
                </a:cxn>
                <a:cxn ang="0">
                  <a:pos x="226" y="28"/>
                </a:cxn>
                <a:cxn ang="0">
                  <a:pos x="278" y="28"/>
                </a:cxn>
                <a:cxn ang="0">
                  <a:pos x="329" y="27"/>
                </a:cxn>
                <a:cxn ang="0">
                  <a:pos x="380" y="27"/>
                </a:cxn>
                <a:cxn ang="0">
                  <a:pos x="426" y="27"/>
                </a:cxn>
                <a:cxn ang="0">
                  <a:pos x="468" y="27"/>
                </a:cxn>
                <a:cxn ang="0">
                  <a:pos x="468" y="13"/>
                </a:cxn>
                <a:cxn ang="0">
                  <a:pos x="468" y="27"/>
                </a:cxn>
                <a:cxn ang="0">
                  <a:pos x="504" y="28"/>
                </a:cxn>
                <a:cxn ang="0">
                  <a:pos x="504" y="28"/>
                </a:cxn>
                <a:cxn ang="0">
                  <a:pos x="531" y="28"/>
                </a:cxn>
                <a:cxn ang="0">
                  <a:pos x="549" y="28"/>
                </a:cxn>
                <a:cxn ang="0">
                  <a:pos x="549" y="15"/>
                </a:cxn>
                <a:cxn ang="0">
                  <a:pos x="546" y="28"/>
                </a:cxn>
                <a:cxn ang="0">
                  <a:pos x="552" y="30"/>
                </a:cxn>
                <a:cxn ang="0">
                  <a:pos x="558" y="4"/>
                </a:cxn>
                <a:cxn ang="0">
                  <a:pos x="552" y="3"/>
                </a:cxn>
                <a:cxn ang="0">
                  <a:pos x="549" y="1"/>
                </a:cxn>
                <a:cxn ang="0">
                  <a:pos x="531" y="1"/>
                </a:cxn>
                <a:cxn ang="0">
                  <a:pos x="504" y="1"/>
                </a:cxn>
                <a:cxn ang="0">
                  <a:pos x="504" y="15"/>
                </a:cxn>
                <a:cxn ang="0">
                  <a:pos x="506" y="1"/>
                </a:cxn>
                <a:cxn ang="0">
                  <a:pos x="470" y="0"/>
                </a:cxn>
                <a:cxn ang="0">
                  <a:pos x="468" y="0"/>
                </a:cxn>
                <a:cxn ang="0">
                  <a:pos x="426" y="0"/>
                </a:cxn>
                <a:cxn ang="0">
                  <a:pos x="380" y="0"/>
                </a:cxn>
                <a:cxn ang="0">
                  <a:pos x="329" y="0"/>
                </a:cxn>
                <a:cxn ang="0">
                  <a:pos x="278" y="1"/>
                </a:cxn>
                <a:cxn ang="0">
                  <a:pos x="226" y="1"/>
                </a:cxn>
                <a:cxn ang="0">
                  <a:pos x="175" y="1"/>
                </a:cxn>
                <a:cxn ang="0">
                  <a:pos x="128" y="1"/>
                </a:cxn>
                <a:cxn ang="0">
                  <a:pos x="86" y="1"/>
                </a:cxn>
                <a:cxn ang="0">
                  <a:pos x="50" y="1"/>
                </a:cxn>
                <a:cxn ang="0">
                  <a:pos x="50" y="1"/>
                </a:cxn>
                <a:cxn ang="0">
                  <a:pos x="24" y="3"/>
                </a:cxn>
                <a:cxn ang="0">
                  <a:pos x="24" y="16"/>
                </a:cxn>
                <a:cxn ang="0">
                  <a:pos x="24" y="3"/>
                </a:cxn>
                <a:cxn ang="0">
                  <a:pos x="6" y="3"/>
                </a:cxn>
                <a:cxn ang="0">
                  <a:pos x="0" y="3"/>
                </a:cxn>
              </a:cxnLst>
              <a:rect l="0" t="0" r="r" b="b"/>
              <a:pathLst>
                <a:path w="558" h="30">
                  <a:moveTo>
                    <a:pt x="0" y="3"/>
                  </a:moveTo>
                  <a:lnTo>
                    <a:pt x="0" y="30"/>
                  </a:lnTo>
                  <a:lnTo>
                    <a:pt x="6" y="30"/>
                  </a:lnTo>
                  <a:lnTo>
                    <a:pt x="24" y="30"/>
                  </a:lnTo>
                  <a:lnTo>
                    <a:pt x="25" y="30"/>
                  </a:lnTo>
                  <a:lnTo>
                    <a:pt x="52" y="28"/>
                  </a:lnTo>
                  <a:lnTo>
                    <a:pt x="50" y="15"/>
                  </a:lnTo>
                  <a:lnTo>
                    <a:pt x="50" y="28"/>
                  </a:lnTo>
                  <a:lnTo>
                    <a:pt x="86" y="28"/>
                  </a:lnTo>
                  <a:lnTo>
                    <a:pt x="128" y="28"/>
                  </a:lnTo>
                  <a:lnTo>
                    <a:pt x="175" y="28"/>
                  </a:lnTo>
                  <a:lnTo>
                    <a:pt x="226" y="28"/>
                  </a:lnTo>
                  <a:lnTo>
                    <a:pt x="278" y="28"/>
                  </a:lnTo>
                  <a:lnTo>
                    <a:pt x="329" y="27"/>
                  </a:lnTo>
                  <a:lnTo>
                    <a:pt x="380" y="27"/>
                  </a:lnTo>
                  <a:lnTo>
                    <a:pt x="426" y="27"/>
                  </a:lnTo>
                  <a:lnTo>
                    <a:pt x="468" y="27"/>
                  </a:lnTo>
                  <a:lnTo>
                    <a:pt x="468" y="13"/>
                  </a:lnTo>
                  <a:lnTo>
                    <a:pt x="468" y="27"/>
                  </a:lnTo>
                  <a:lnTo>
                    <a:pt x="504" y="28"/>
                  </a:lnTo>
                  <a:lnTo>
                    <a:pt x="504" y="28"/>
                  </a:lnTo>
                  <a:lnTo>
                    <a:pt x="531" y="28"/>
                  </a:lnTo>
                  <a:lnTo>
                    <a:pt x="549" y="28"/>
                  </a:lnTo>
                  <a:lnTo>
                    <a:pt x="549" y="15"/>
                  </a:lnTo>
                  <a:lnTo>
                    <a:pt x="546" y="28"/>
                  </a:lnTo>
                  <a:lnTo>
                    <a:pt x="552" y="30"/>
                  </a:lnTo>
                  <a:lnTo>
                    <a:pt x="558" y="4"/>
                  </a:lnTo>
                  <a:lnTo>
                    <a:pt x="552" y="3"/>
                  </a:lnTo>
                  <a:lnTo>
                    <a:pt x="549" y="1"/>
                  </a:lnTo>
                  <a:lnTo>
                    <a:pt x="531" y="1"/>
                  </a:lnTo>
                  <a:lnTo>
                    <a:pt x="504" y="1"/>
                  </a:lnTo>
                  <a:lnTo>
                    <a:pt x="504" y="15"/>
                  </a:lnTo>
                  <a:lnTo>
                    <a:pt x="506" y="1"/>
                  </a:lnTo>
                  <a:lnTo>
                    <a:pt x="470" y="0"/>
                  </a:lnTo>
                  <a:lnTo>
                    <a:pt x="468" y="0"/>
                  </a:lnTo>
                  <a:lnTo>
                    <a:pt x="426" y="0"/>
                  </a:lnTo>
                  <a:lnTo>
                    <a:pt x="380" y="0"/>
                  </a:lnTo>
                  <a:lnTo>
                    <a:pt x="329" y="0"/>
                  </a:lnTo>
                  <a:lnTo>
                    <a:pt x="278" y="1"/>
                  </a:lnTo>
                  <a:lnTo>
                    <a:pt x="226" y="1"/>
                  </a:lnTo>
                  <a:lnTo>
                    <a:pt x="175" y="1"/>
                  </a:lnTo>
                  <a:lnTo>
                    <a:pt x="128" y="1"/>
                  </a:lnTo>
                  <a:lnTo>
                    <a:pt x="86" y="1"/>
                  </a:lnTo>
                  <a:lnTo>
                    <a:pt x="50" y="1"/>
                  </a:lnTo>
                  <a:lnTo>
                    <a:pt x="50" y="1"/>
                  </a:lnTo>
                  <a:lnTo>
                    <a:pt x="24" y="3"/>
                  </a:lnTo>
                  <a:lnTo>
                    <a:pt x="24" y="16"/>
                  </a:lnTo>
                  <a:lnTo>
                    <a:pt x="24" y="3"/>
                  </a:lnTo>
                  <a:lnTo>
                    <a:pt x="6" y="3"/>
                  </a:lnTo>
                  <a:lnTo>
                    <a:pt x="0" y="3"/>
                  </a:lnTo>
                  <a:close/>
                </a:path>
              </a:pathLst>
            </a:custGeom>
            <a:solidFill>
              <a:srgbClr val="8253A1"/>
            </a:solidFill>
            <a:ln w="9525">
              <a:noFill/>
              <a:round/>
            </a:ln>
          </p:spPr>
          <p:txBody>
            <a:bodyPr/>
            <a:lstStyle/>
            <a:p>
              <a:endParaRPr lang="zh-CN" altLang="en-US"/>
            </a:p>
          </p:txBody>
        </p:sp>
        <p:sp>
          <p:nvSpPr>
            <p:cNvPr id="216" name="Freeform 306"/>
            <p:cNvSpPr/>
            <p:nvPr/>
          </p:nvSpPr>
          <p:spPr bwMode="auto">
            <a:xfrm>
              <a:off x="2209" y="2433"/>
              <a:ext cx="1" cy="15"/>
            </a:xfrm>
            <a:custGeom>
              <a:avLst/>
              <a:gdLst/>
              <a:ahLst/>
              <a:cxnLst>
                <a:cxn ang="0">
                  <a:pos x="0" y="29"/>
                </a:cxn>
                <a:cxn ang="0">
                  <a:pos x="0" y="0"/>
                </a:cxn>
                <a:cxn ang="0">
                  <a:pos x="0" y="29"/>
                </a:cxn>
              </a:cxnLst>
              <a:rect l="0" t="0" r="r" b="b"/>
              <a:pathLst>
                <a:path h="29">
                  <a:moveTo>
                    <a:pt x="0" y="29"/>
                  </a:moveTo>
                  <a:lnTo>
                    <a:pt x="0" y="0"/>
                  </a:lnTo>
                  <a:lnTo>
                    <a:pt x="0" y="29"/>
                  </a:lnTo>
                  <a:close/>
                </a:path>
              </a:pathLst>
            </a:custGeom>
            <a:solidFill>
              <a:srgbClr val="8253A1"/>
            </a:solidFill>
            <a:ln w="1588">
              <a:solidFill>
                <a:srgbClr val="8253A1"/>
              </a:solidFill>
              <a:prstDash val="solid"/>
              <a:round/>
            </a:ln>
          </p:spPr>
          <p:txBody>
            <a:bodyPr/>
            <a:lstStyle/>
            <a:p>
              <a:endParaRPr lang="zh-CN" altLang="en-US"/>
            </a:p>
          </p:txBody>
        </p:sp>
        <p:sp>
          <p:nvSpPr>
            <p:cNvPr id="217" name="Freeform 307"/>
            <p:cNvSpPr/>
            <p:nvPr/>
          </p:nvSpPr>
          <p:spPr bwMode="auto">
            <a:xfrm>
              <a:off x="2534" y="2440"/>
              <a:ext cx="16" cy="1"/>
            </a:xfrm>
            <a:custGeom>
              <a:avLst/>
              <a:gdLst/>
              <a:ahLst/>
              <a:cxnLst>
                <a:cxn ang="0">
                  <a:pos x="27" y="0"/>
                </a:cxn>
                <a:cxn ang="0">
                  <a:pos x="0" y="0"/>
                </a:cxn>
                <a:cxn ang="0">
                  <a:pos x="27" y="0"/>
                </a:cxn>
              </a:cxnLst>
              <a:rect l="0" t="0" r="r" b="b"/>
              <a:pathLst>
                <a:path w="27">
                  <a:moveTo>
                    <a:pt x="27" y="0"/>
                  </a:moveTo>
                  <a:lnTo>
                    <a:pt x="0" y="0"/>
                  </a:lnTo>
                  <a:lnTo>
                    <a:pt x="27" y="0"/>
                  </a:lnTo>
                  <a:close/>
                </a:path>
              </a:pathLst>
            </a:custGeom>
            <a:solidFill>
              <a:srgbClr val="8253A1"/>
            </a:solidFill>
            <a:ln w="1588">
              <a:solidFill>
                <a:srgbClr val="8253A1"/>
              </a:solidFill>
              <a:prstDash val="solid"/>
              <a:round/>
            </a:ln>
          </p:spPr>
          <p:txBody>
            <a:bodyPr/>
            <a:lstStyle/>
            <a:p>
              <a:endParaRPr lang="zh-CN" altLang="en-US"/>
            </a:p>
          </p:txBody>
        </p:sp>
        <p:sp>
          <p:nvSpPr>
            <p:cNvPr id="218" name="Freeform 308"/>
            <p:cNvSpPr/>
            <p:nvPr/>
          </p:nvSpPr>
          <p:spPr bwMode="auto">
            <a:xfrm>
              <a:off x="2534" y="2439"/>
              <a:ext cx="141" cy="124"/>
            </a:xfrm>
            <a:custGeom>
              <a:avLst/>
              <a:gdLst/>
              <a:ahLst/>
              <a:cxnLst>
                <a:cxn ang="0">
                  <a:pos x="0" y="236"/>
                </a:cxn>
                <a:cxn ang="0">
                  <a:pos x="235" y="0"/>
                </a:cxn>
                <a:cxn ang="0">
                  <a:pos x="0" y="236"/>
                </a:cxn>
              </a:cxnLst>
              <a:rect l="0" t="0" r="r" b="b"/>
              <a:pathLst>
                <a:path w="235" h="236">
                  <a:moveTo>
                    <a:pt x="0" y="236"/>
                  </a:moveTo>
                  <a:lnTo>
                    <a:pt x="235" y="0"/>
                  </a:lnTo>
                  <a:lnTo>
                    <a:pt x="0" y="236"/>
                  </a:lnTo>
                  <a:close/>
                </a:path>
              </a:pathLst>
            </a:custGeom>
            <a:solidFill>
              <a:srgbClr val="3D0275"/>
            </a:solidFill>
            <a:ln w="20638">
              <a:solidFill>
                <a:srgbClr val="8253A1"/>
              </a:solidFill>
              <a:prstDash val="solid"/>
              <a:round/>
            </a:ln>
          </p:spPr>
          <p:txBody>
            <a:bodyPr/>
            <a:lstStyle/>
            <a:p>
              <a:endParaRPr lang="zh-CN" altLang="en-US"/>
            </a:p>
          </p:txBody>
        </p:sp>
        <p:sp>
          <p:nvSpPr>
            <p:cNvPr id="219" name="Freeform 309"/>
            <p:cNvSpPr/>
            <p:nvPr/>
          </p:nvSpPr>
          <p:spPr bwMode="auto">
            <a:xfrm>
              <a:off x="2664" y="2331"/>
              <a:ext cx="18" cy="106"/>
            </a:xfrm>
            <a:custGeom>
              <a:avLst/>
              <a:gdLst/>
              <a:ahLst/>
              <a:cxnLst>
                <a:cxn ang="0">
                  <a:pos x="27" y="0"/>
                </a:cxn>
                <a:cxn ang="0">
                  <a:pos x="0" y="0"/>
                </a:cxn>
                <a:cxn ang="0">
                  <a:pos x="1" y="202"/>
                </a:cxn>
                <a:cxn ang="0">
                  <a:pos x="28" y="202"/>
                </a:cxn>
                <a:cxn ang="0">
                  <a:pos x="27" y="0"/>
                </a:cxn>
              </a:cxnLst>
              <a:rect l="0" t="0" r="r" b="b"/>
              <a:pathLst>
                <a:path w="28" h="202">
                  <a:moveTo>
                    <a:pt x="27" y="0"/>
                  </a:moveTo>
                  <a:lnTo>
                    <a:pt x="0" y="0"/>
                  </a:lnTo>
                  <a:lnTo>
                    <a:pt x="1" y="202"/>
                  </a:lnTo>
                  <a:lnTo>
                    <a:pt x="28" y="202"/>
                  </a:lnTo>
                  <a:lnTo>
                    <a:pt x="27" y="0"/>
                  </a:lnTo>
                  <a:close/>
                </a:path>
              </a:pathLst>
            </a:custGeom>
            <a:solidFill>
              <a:srgbClr val="8253A1"/>
            </a:solidFill>
            <a:ln w="9525">
              <a:noFill/>
              <a:round/>
            </a:ln>
          </p:spPr>
          <p:txBody>
            <a:bodyPr/>
            <a:lstStyle/>
            <a:p>
              <a:endParaRPr lang="zh-CN" altLang="en-US"/>
            </a:p>
          </p:txBody>
        </p:sp>
        <p:sp>
          <p:nvSpPr>
            <p:cNvPr id="220" name="Freeform 310"/>
            <p:cNvSpPr/>
            <p:nvPr/>
          </p:nvSpPr>
          <p:spPr bwMode="auto">
            <a:xfrm>
              <a:off x="2671" y="2429"/>
              <a:ext cx="336" cy="16"/>
            </a:xfrm>
            <a:custGeom>
              <a:avLst/>
              <a:gdLst/>
              <a:ahLst/>
              <a:cxnLst>
                <a:cxn ang="0">
                  <a:pos x="0" y="4"/>
                </a:cxn>
                <a:cxn ang="0">
                  <a:pos x="6" y="30"/>
                </a:cxn>
                <a:cxn ang="0">
                  <a:pos x="12" y="28"/>
                </a:cxn>
                <a:cxn ang="0">
                  <a:pos x="9" y="15"/>
                </a:cxn>
                <a:cxn ang="0">
                  <a:pos x="9" y="28"/>
                </a:cxn>
                <a:cxn ang="0">
                  <a:pos x="26" y="28"/>
                </a:cxn>
                <a:cxn ang="0">
                  <a:pos x="54" y="28"/>
                </a:cxn>
                <a:cxn ang="0">
                  <a:pos x="90" y="28"/>
                </a:cxn>
                <a:cxn ang="0">
                  <a:pos x="132" y="28"/>
                </a:cxn>
                <a:cxn ang="0">
                  <a:pos x="178" y="28"/>
                </a:cxn>
                <a:cxn ang="0">
                  <a:pos x="229" y="28"/>
                </a:cxn>
                <a:cxn ang="0">
                  <a:pos x="280" y="27"/>
                </a:cxn>
                <a:cxn ang="0">
                  <a:pos x="333" y="27"/>
                </a:cxn>
                <a:cxn ang="0">
                  <a:pos x="382" y="27"/>
                </a:cxn>
                <a:cxn ang="0">
                  <a:pos x="430" y="27"/>
                </a:cxn>
                <a:cxn ang="0">
                  <a:pos x="472" y="27"/>
                </a:cxn>
                <a:cxn ang="0">
                  <a:pos x="508" y="27"/>
                </a:cxn>
                <a:cxn ang="0">
                  <a:pos x="508" y="13"/>
                </a:cxn>
                <a:cxn ang="0">
                  <a:pos x="508" y="27"/>
                </a:cxn>
                <a:cxn ang="0">
                  <a:pos x="535" y="28"/>
                </a:cxn>
                <a:cxn ang="0">
                  <a:pos x="535" y="28"/>
                </a:cxn>
                <a:cxn ang="0">
                  <a:pos x="553" y="28"/>
                </a:cxn>
                <a:cxn ang="0">
                  <a:pos x="553" y="15"/>
                </a:cxn>
                <a:cxn ang="0">
                  <a:pos x="550" y="28"/>
                </a:cxn>
                <a:cxn ang="0">
                  <a:pos x="556" y="30"/>
                </a:cxn>
                <a:cxn ang="0">
                  <a:pos x="562" y="4"/>
                </a:cxn>
                <a:cxn ang="0">
                  <a:pos x="556" y="3"/>
                </a:cxn>
                <a:cxn ang="0">
                  <a:pos x="553" y="1"/>
                </a:cxn>
                <a:cxn ang="0">
                  <a:pos x="535" y="1"/>
                </a:cxn>
                <a:cxn ang="0">
                  <a:pos x="535" y="15"/>
                </a:cxn>
                <a:cxn ang="0">
                  <a:pos x="536" y="1"/>
                </a:cxn>
                <a:cxn ang="0">
                  <a:pos x="509" y="0"/>
                </a:cxn>
                <a:cxn ang="0">
                  <a:pos x="508" y="0"/>
                </a:cxn>
                <a:cxn ang="0">
                  <a:pos x="472" y="0"/>
                </a:cxn>
                <a:cxn ang="0">
                  <a:pos x="430" y="0"/>
                </a:cxn>
                <a:cxn ang="0">
                  <a:pos x="382" y="0"/>
                </a:cxn>
                <a:cxn ang="0">
                  <a:pos x="333" y="0"/>
                </a:cxn>
                <a:cxn ang="0">
                  <a:pos x="280" y="0"/>
                </a:cxn>
                <a:cxn ang="0">
                  <a:pos x="229" y="1"/>
                </a:cxn>
                <a:cxn ang="0">
                  <a:pos x="178" y="1"/>
                </a:cxn>
                <a:cxn ang="0">
                  <a:pos x="132" y="1"/>
                </a:cxn>
                <a:cxn ang="0">
                  <a:pos x="90" y="1"/>
                </a:cxn>
                <a:cxn ang="0">
                  <a:pos x="54" y="1"/>
                </a:cxn>
                <a:cxn ang="0">
                  <a:pos x="26" y="1"/>
                </a:cxn>
                <a:cxn ang="0">
                  <a:pos x="9" y="1"/>
                </a:cxn>
                <a:cxn ang="0">
                  <a:pos x="9" y="1"/>
                </a:cxn>
                <a:cxn ang="0">
                  <a:pos x="6" y="3"/>
                </a:cxn>
                <a:cxn ang="0">
                  <a:pos x="0" y="4"/>
                </a:cxn>
              </a:cxnLst>
              <a:rect l="0" t="0" r="r" b="b"/>
              <a:pathLst>
                <a:path w="562" h="30">
                  <a:moveTo>
                    <a:pt x="0" y="4"/>
                  </a:moveTo>
                  <a:lnTo>
                    <a:pt x="6" y="30"/>
                  </a:lnTo>
                  <a:lnTo>
                    <a:pt x="12" y="28"/>
                  </a:lnTo>
                  <a:lnTo>
                    <a:pt x="9" y="15"/>
                  </a:lnTo>
                  <a:lnTo>
                    <a:pt x="9" y="28"/>
                  </a:lnTo>
                  <a:lnTo>
                    <a:pt x="26" y="28"/>
                  </a:lnTo>
                  <a:lnTo>
                    <a:pt x="54" y="28"/>
                  </a:lnTo>
                  <a:lnTo>
                    <a:pt x="90" y="28"/>
                  </a:lnTo>
                  <a:lnTo>
                    <a:pt x="132" y="28"/>
                  </a:lnTo>
                  <a:lnTo>
                    <a:pt x="178" y="28"/>
                  </a:lnTo>
                  <a:lnTo>
                    <a:pt x="229" y="28"/>
                  </a:lnTo>
                  <a:lnTo>
                    <a:pt x="280" y="27"/>
                  </a:lnTo>
                  <a:lnTo>
                    <a:pt x="333" y="27"/>
                  </a:lnTo>
                  <a:lnTo>
                    <a:pt x="382" y="27"/>
                  </a:lnTo>
                  <a:lnTo>
                    <a:pt x="430" y="27"/>
                  </a:lnTo>
                  <a:lnTo>
                    <a:pt x="472" y="27"/>
                  </a:lnTo>
                  <a:lnTo>
                    <a:pt x="508" y="27"/>
                  </a:lnTo>
                  <a:lnTo>
                    <a:pt x="508" y="13"/>
                  </a:lnTo>
                  <a:lnTo>
                    <a:pt x="508" y="27"/>
                  </a:lnTo>
                  <a:lnTo>
                    <a:pt x="535" y="28"/>
                  </a:lnTo>
                  <a:lnTo>
                    <a:pt x="535" y="28"/>
                  </a:lnTo>
                  <a:lnTo>
                    <a:pt x="553" y="28"/>
                  </a:lnTo>
                  <a:lnTo>
                    <a:pt x="553" y="15"/>
                  </a:lnTo>
                  <a:lnTo>
                    <a:pt x="550" y="28"/>
                  </a:lnTo>
                  <a:lnTo>
                    <a:pt x="556" y="30"/>
                  </a:lnTo>
                  <a:lnTo>
                    <a:pt x="562" y="4"/>
                  </a:lnTo>
                  <a:lnTo>
                    <a:pt x="556" y="3"/>
                  </a:lnTo>
                  <a:lnTo>
                    <a:pt x="553" y="1"/>
                  </a:lnTo>
                  <a:lnTo>
                    <a:pt x="535" y="1"/>
                  </a:lnTo>
                  <a:lnTo>
                    <a:pt x="535" y="15"/>
                  </a:lnTo>
                  <a:lnTo>
                    <a:pt x="536" y="1"/>
                  </a:lnTo>
                  <a:lnTo>
                    <a:pt x="509" y="0"/>
                  </a:lnTo>
                  <a:lnTo>
                    <a:pt x="508" y="0"/>
                  </a:lnTo>
                  <a:lnTo>
                    <a:pt x="472" y="0"/>
                  </a:lnTo>
                  <a:lnTo>
                    <a:pt x="430" y="0"/>
                  </a:lnTo>
                  <a:lnTo>
                    <a:pt x="382" y="0"/>
                  </a:lnTo>
                  <a:lnTo>
                    <a:pt x="333" y="0"/>
                  </a:lnTo>
                  <a:lnTo>
                    <a:pt x="280" y="0"/>
                  </a:lnTo>
                  <a:lnTo>
                    <a:pt x="229" y="1"/>
                  </a:lnTo>
                  <a:lnTo>
                    <a:pt x="178" y="1"/>
                  </a:lnTo>
                  <a:lnTo>
                    <a:pt x="132" y="1"/>
                  </a:lnTo>
                  <a:lnTo>
                    <a:pt x="90" y="1"/>
                  </a:lnTo>
                  <a:lnTo>
                    <a:pt x="54" y="1"/>
                  </a:lnTo>
                  <a:lnTo>
                    <a:pt x="26" y="1"/>
                  </a:lnTo>
                  <a:lnTo>
                    <a:pt x="9" y="1"/>
                  </a:lnTo>
                  <a:lnTo>
                    <a:pt x="9" y="1"/>
                  </a:lnTo>
                  <a:lnTo>
                    <a:pt x="6" y="3"/>
                  </a:lnTo>
                  <a:lnTo>
                    <a:pt x="0" y="4"/>
                  </a:lnTo>
                  <a:close/>
                </a:path>
              </a:pathLst>
            </a:custGeom>
            <a:solidFill>
              <a:srgbClr val="8253A1"/>
            </a:solidFill>
            <a:ln w="9525">
              <a:noFill/>
              <a:round/>
            </a:ln>
          </p:spPr>
          <p:txBody>
            <a:bodyPr/>
            <a:lstStyle/>
            <a:p>
              <a:endParaRPr lang="zh-CN" altLang="en-US"/>
            </a:p>
          </p:txBody>
        </p:sp>
        <p:sp>
          <p:nvSpPr>
            <p:cNvPr id="221" name="Freeform 311"/>
            <p:cNvSpPr/>
            <p:nvPr/>
          </p:nvSpPr>
          <p:spPr bwMode="auto">
            <a:xfrm>
              <a:off x="2672" y="2430"/>
              <a:ext cx="2" cy="15"/>
            </a:xfrm>
            <a:custGeom>
              <a:avLst/>
              <a:gdLst/>
              <a:ahLst/>
              <a:cxnLst>
                <a:cxn ang="0">
                  <a:pos x="0" y="29"/>
                </a:cxn>
                <a:cxn ang="0">
                  <a:pos x="0" y="0"/>
                </a:cxn>
                <a:cxn ang="0">
                  <a:pos x="0" y="29"/>
                </a:cxn>
              </a:cxnLst>
              <a:rect l="0" t="0" r="r" b="b"/>
              <a:pathLst>
                <a:path h="29">
                  <a:moveTo>
                    <a:pt x="0" y="29"/>
                  </a:moveTo>
                  <a:lnTo>
                    <a:pt x="0" y="0"/>
                  </a:lnTo>
                  <a:lnTo>
                    <a:pt x="0" y="29"/>
                  </a:lnTo>
                  <a:close/>
                </a:path>
              </a:pathLst>
            </a:custGeom>
            <a:solidFill>
              <a:srgbClr val="8253A1"/>
            </a:solidFill>
            <a:ln w="1588">
              <a:solidFill>
                <a:srgbClr val="8253A1"/>
              </a:solidFill>
              <a:prstDash val="solid"/>
              <a:round/>
            </a:ln>
          </p:spPr>
          <p:txBody>
            <a:bodyPr/>
            <a:lstStyle/>
            <a:p>
              <a:endParaRPr lang="zh-CN" altLang="en-US"/>
            </a:p>
          </p:txBody>
        </p:sp>
        <p:sp>
          <p:nvSpPr>
            <p:cNvPr id="222" name="Freeform 312"/>
            <p:cNvSpPr/>
            <p:nvPr/>
          </p:nvSpPr>
          <p:spPr bwMode="auto">
            <a:xfrm>
              <a:off x="2998" y="2437"/>
              <a:ext cx="16" cy="1"/>
            </a:xfrm>
            <a:custGeom>
              <a:avLst/>
              <a:gdLst/>
              <a:ahLst/>
              <a:cxnLst>
                <a:cxn ang="0">
                  <a:pos x="27" y="0"/>
                </a:cxn>
                <a:cxn ang="0">
                  <a:pos x="0" y="0"/>
                </a:cxn>
                <a:cxn ang="0">
                  <a:pos x="27" y="0"/>
                </a:cxn>
              </a:cxnLst>
              <a:rect l="0" t="0" r="r" b="b"/>
              <a:pathLst>
                <a:path w="27">
                  <a:moveTo>
                    <a:pt x="27" y="0"/>
                  </a:moveTo>
                  <a:lnTo>
                    <a:pt x="0" y="0"/>
                  </a:lnTo>
                  <a:lnTo>
                    <a:pt x="27" y="0"/>
                  </a:lnTo>
                  <a:close/>
                </a:path>
              </a:pathLst>
            </a:custGeom>
            <a:solidFill>
              <a:srgbClr val="8253A1"/>
            </a:solidFill>
            <a:ln w="1588">
              <a:solidFill>
                <a:srgbClr val="8253A1"/>
              </a:solidFill>
              <a:prstDash val="solid"/>
              <a:round/>
            </a:ln>
          </p:spPr>
          <p:txBody>
            <a:bodyPr/>
            <a:lstStyle/>
            <a:p>
              <a:endParaRPr lang="zh-CN" altLang="en-US"/>
            </a:p>
          </p:txBody>
        </p:sp>
        <p:sp>
          <p:nvSpPr>
            <p:cNvPr id="223" name="Freeform 313"/>
            <p:cNvSpPr/>
            <p:nvPr/>
          </p:nvSpPr>
          <p:spPr bwMode="auto">
            <a:xfrm>
              <a:off x="3127" y="2329"/>
              <a:ext cx="17" cy="106"/>
            </a:xfrm>
            <a:custGeom>
              <a:avLst/>
              <a:gdLst/>
              <a:ahLst/>
              <a:cxnLst>
                <a:cxn ang="0">
                  <a:pos x="27" y="0"/>
                </a:cxn>
                <a:cxn ang="0">
                  <a:pos x="0" y="0"/>
                </a:cxn>
                <a:cxn ang="0">
                  <a:pos x="1" y="202"/>
                </a:cxn>
                <a:cxn ang="0">
                  <a:pos x="28" y="202"/>
                </a:cxn>
                <a:cxn ang="0">
                  <a:pos x="27" y="0"/>
                </a:cxn>
              </a:cxnLst>
              <a:rect l="0" t="0" r="r" b="b"/>
              <a:pathLst>
                <a:path w="28" h="202">
                  <a:moveTo>
                    <a:pt x="27" y="0"/>
                  </a:moveTo>
                  <a:lnTo>
                    <a:pt x="0" y="0"/>
                  </a:lnTo>
                  <a:lnTo>
                    <a:pt x="1" y="202"/>
                  </a:lnTo>
                  <a:lnTo>
                    <a:pt x="28" y="202"/>
                  </a:lnTo>
                  <a:lnTo>
                    <a:pt x="27" y="0"/>
                  </a:lnTo>
                  <a:close/>
                </a:path>
              </a:pathLst>
            </a:custGeom>
            <a:solidFill>
              <a:srgbClr val="8253A1"/>
            </a:solidFill>
            <a:ln w="9525">
              <a:noFill/>
              <a:round/>
            </a:ln>
          </p:spPr>
          <p:txBody>
            <a:bodyPr/>
            <a:lstStyle/>
            <a:p>
              <a:endParaRPr lang="zh-CN" altLang="en-US"/>
            </a:p>
          </p:txBody>
        </p:sp>
        <p:sp>
          <p:nvSpPr>
            <p:cNvPr id="224" name="Freeform 314"/>
            <p:cNvSpPr/>
            <p:nvPr/>
          </p:nvSpPr>
          <p:spPr bwMode="auto">
            <a:xfrm>
              <a:off x="3136" y="2427"/>
              <a:ext cx="469" cy="16"/>
            </a:xfrm>
            <a:custGeom>
              <a:avLst/>
              <a:gdLst/>
              <a:ahLst/>
              <a:cxnLst>
                <a:cxn ang="0">
                  <a:pos x="0" y="1"/>
                </a:cxn>
                <a:cxn ang="0">
                  <a:pos x="0" y="28"/>
                </a:cxn>
                <a:cxn ang="0">
                  <a:pos x="9" y="28"/>
                </a:cxn>
                <a:cxn ang="0">
                  <a:pos x="35" y="28"/>
                </a:cxn>
                <a:cxn ang="0">
                  <a:pos x="72" y="28"/>
                </a:cxn>
                <a:cxn ang="0">
                  <a:pos x="123" y="28"/>
                </a:cxn>
                <a:cxn ang="0">
                  <a:pos x="182" y="27"/>
                </a:cxn>
                <a:cxn ang="0">
                  <a:pos x="247" y="27"/>
                </a:cxn>
                <a:cxn ang="0">
                  <a:pos x="318" y="27"/>
                </a:cxn>
                <a:cxn ang="0">
                  <a:pos x="391" y="27"/>
                </a:cxn>
                <a:cxn ang="0">
                  <a:pos x="463" y="27"/>
                </a:cxn>
                <a:cxn ang="0">
                  <a:pos x="533" y="27"/>
                </a:cxn>
                <a:cxn ang="0">
                  <a:pos x="599" y="27"/>
                </a:cxn>
                <a:cxn ang="0">
                  <a:pos x="659" y="27"/>
                </a:cxn>
                <a:cxn ang="0">
                  <a:pos x="709" y="27"/>
                </a:cxn>
                <a:cxn ang="0">
                  <a:pos x="748" y="27"/>
                </a:cxn>
                <a:cxn ang="0">
                  <a:pos x="772" y="27"/>
                </a:cxn>
                <a:cxn ang="0">
                  <a:pos x="772" y="13"/>
                </a:cxn>
                <a:cxn ang="0">
                  <a:pos x="770" y="27"/>
                </a:cxn>
                <a:cxn ang="0">
                  <a:pos x="779" y="28"/>
                </a:cxn>
                <a:cxn ang="0">
                  <a:pos x="784" y="3"/>
                </a:cxn>
                <a:cxn ang="0">
                  <a:pos x="775" y="1"/>
                </a:cxn>
                <a:cxn ang="0">
                  <a:pos x="772" y="0"/>
                </a:cxn>
                <a:cxn ang="0">
                  <a:pos x="748" y="0"/>
                </a:cxn>
                <a:cxn ang="0">
                  <a:pos x="709" y="0"/>
                </a:cxn>
                <a:cxn ang="0">
                  <a:pos x="659" y="0"/>
                </a:cxn>
                <a:cxn ang="0">
                  <a:pos x="599" y="0"/>
                </a:cxn>
                <a:cxn ang="0">
                  <a:pos x="533" y="0"/>
                </a:cxn>
                <a:cxn ang="0">
                  <a:pos x="463" y="0"/>
                </a:cxn>
                <a:cxn ang="0">
                  <a:pos x="391" y="0"/>
                </a:cxn>
                <a:cxn ang="0">
                  <a:pos x="318" y="0"/>
                </a:cxn>
                <a:cxn ang="0">
                  <a:pos x="247" y="0"/>
                </a:cxn>
                <a:cxn ang="0">
                  <a:pos x="182" y="0"/>
                </a:cxn>
                <a:cxn ang="0">
                  <a:pos x="123" y="1"/>
                </a:cxn>
                <a:cxn ang="0">
                  <a:pos x="72" y="1"/>
                </a:cxn>
                <a:cxn ang="0">
                  <a:pos x="35" y="1"/>
                </a:cxn>
                <a:cxn ang="0">
                  <a:pos x="9" y="1"/>
                </a:cxn>
                <a:cxn ang="0">
                  <a:pos x="0" y="1"/>
                </a:cxn>
              </a:cxnLst>
              <a:rect l="0" t="0" r="r" b="b"/>
              <a:pathLst>
                <a:path w="784" h="28">
                  <a:moveTo>
                    <a:pt x="0" y="1"/>
                  </a:moveTo>
                  <a:lnTo>
                    <a:pt x="0" y="28"/>
                  </a:lnTo>
                  <a:lnTo>
                    <a:pt x="9" y="28"/>
                  </a:lnTo>
                  <a:lnTo>
                    <a:pt x="35" y="28"/>
                  </a:lnTo>
                  <a:lnTo>
                    <a:pt x="72" y="28"/>
                  </a:lnTo>
                  <a:lnTo>
                    <a:pt x="123" y="28"/>
                  </a:lnTo>
                  <a:lnTo>
                    <a:pt x="182" y="27"/>
                  </a:lnTo>
                  <a:lnTo>
                    <a:pt x="247" y="27"/>
                  </a:lnTo>
                  <a:lnTo>
                    <a:pt x="318" y="27"/>
                  </a:lnTo>
                  <a:lnTo>
                    <a:pt x="391" y="27"/>
                  </a:lnTo>
                  <a:lnTo>
                    <a:pt x="463" y="27"/>
                  </a:lnTo>
                  <a:lnTo>
                    <a:pt x="533" y="27"/>
                  </a:lnTo>
                  <a:lnTo>
                    <a:pt x="599" y="27"/>
                  </a:lnTo>
                  <a:lnTo>
                    <a:pt x="659" y="27"/>
                  </a:lnTo>
                  <a:lnTo>
                    <a:pt x="709" y="27"/>
                  </a:lnTo>
                  <a:lnTo>
                    <a:pt x="748" y="27"/>
                  </a:lnTo>
                  <a:lnTo>
                    <a:pt x="772" y="27"/>
                  </a:lnTo>
                  <a:lnTo>
                    <a:pt x="772" y="13"/>
                  </a:lnTo>
                  <a:lnTo>
                    <a:pt x="770" y="27"/>
                  </a:lnTo>
                  <a:lnTo>
                    <a:pt x="779" y="28"/>
                  </a:lnTo>
                  <a:lnTo>
                    <a:pt x="784" y="3"/>
                  </a:lnTo>
                  <a:lnTo>
                    <a:pt x="775" y="1"/>
                  </a:lnTo>
                  <a:lnTo>
                    <a:pt x="772" y="0"/>
                  </a:lnTo>
                  <a:lnTo>
                    <a:pt x="748" y="0"/>
                  </a:lnTo>
                  <a:lnTo>
                    <a:pt x="709" y="0"/>
                  </a:lnTo>
                  <a:lnTo>
                    <a:pt x="659" y="0"/>
                  </a:lnTo>
                  <a:lnTo>
                    <a:pt x="599" y="0"/>
                  </a:lnTo>
                  <a:lnTo>
                    <a:pt x="533" y="0"/>
                  </a:lnTo>
                  <a:lnTo>
                    <a:pt x="463" y="0"/>
                  </a:lnTo>
                  <a:lnTo>
                    <a:pt x="391" y="0"/>
                  </a:lnTo>
                  <a:lnTo>
                    <a:pt x="318" y="0"/>
                  </a:lnTo>
                  <a:lnTo>
                    <a:pt x="247" y="0"/>
                  </a:lnTo>
                  <a:lnTo>
                    <a:pt x="182" y="0"/>
                  </a:lnTo>
                  <a:lnTo>
                    <a:pt x="123" y="1"/>
                  </a:lnTo>
                  <a:lnTo>
                    <a:pt x="72" y="1"/>
                  </a:lnTo>
                  <a:lnTo>
                    <a:pt x="35" y="1"/>
                  </a:lnTo>
                  <a:lnTo>
                    <a:pt x="9" y="1"/>
                  </a:lnTo>
                  <a:lnTo>
                    <a:pt x="0" y="1"/>
                  </a:lnTo>
                  <a:close/>
                </a:path>
              </a:pathLst>
            </a:custGeom>
            <a:solidFill>
              <a:srgbClr val="8253A1"/>
            </a:solidFill>
            <a:ln w="9525">
              <a:noFill/>
              <a:round/>
            </a:ln>
          </p:spPr>
          <p:txBody>
            <a:bodyPr/>
            <a:lstStyle/>
            <a:p>
              <a:endParaRPr lang="zh-CN" altLang="en-US"/>
            </a:p>
          </p:txBody>
        </p:sp>
        <p:sp>
          <p:nvSpPr>
            <p:cNvPr id="225" name="Freeform 315"/>
            <p:cNvSpPr/>
            <p:nvPr/>
          </p:nvSpPr>
          <p:spPr bwMode="auto">
            <a:xfrm>
              <a:off x="3136" y="2428"/>
              <a:ext cx="1" cy="15"/>
            </a:xfrm>
            <a:custGeom>
              <a:avLst/>
              <a:gdLst/>
              <a:ahLst/>
              <a:cxnLst>
                <a:cxn ang="0">
                  <a:pos x="0" y="27"/>
                </a:cxn>
                <a:cxn ang="0">
                  <a:pos x="0" y="0"/>
                </a:cxn>
                <a:cxn ang="0">
                  <a:pos x="0" y="27"/>
                </a:cxn>
              </a:cxnLst>
              <a:rect l="0" t="0" r="r" b="b"/>
              <a:pathLst>
                <a:path h="27">
                  <a:moveTo>
                    <a:pt x="0" y="27"/>
                  </a:moveTo>
                  <a:lnTo>
                    <a:pt x="0" y="0"/>
                  </a:lnTo>
                  <a:lnTo>
                    <a:pt x="0" y="27"/>
                  </a:lnTo>
                  <a:close/>
                </a:path>
              </a:pathLst>
            </a:custGeom>
            <a:solidFill>
              <a:srgbClr val="8253A1"/>
            </a:solidFill>
            <a:ln w="1588">
              <a:solidFill>
                <a:srgbClr val="8253A1"/>
              </a:solidFill>
              <a:prstDash val="solid"/>
              <a:round/>
            </a:ln>
          </p:spPr>
          <p:txBody>
            <a:bodyPr/>
            <a:lstStyle/>
            <a:p>
              <a:endParaRPr lang="zh-CN" altLang="en-US"/>
            </a:p>
          </p:txBody>
        </p:sp>
        <p:sp>
          <p:nvSpPr>
            <p:cNvPr id="226" name="Freeform 316"/>
            <p:cNvSpPr/>
            <p:nvPr/>
          </p:nvSpPr>
          <p:spPr bwMode="auto">
            <a:xfrm>
              <a:off x="3596" y="2435"/>
              <a:ext cx="16" cy="1"/>
            </a:xfrm>
            <a:custGeom>
              <a:avLst/>
              <a:gdLst/>
              <a:ahLst/>
              <a:cxnLst>
                <a:cxn ang="0">
                  <a:pos x="27" y="0"/>
                </a:cxn>
                <a:cxn ang="0">
                  <a:pos x="0" y="0"/>
                </a:cxn>
                <a:cxn ang="0">
                  <a:pos x="27" y="0"/>
                </a:cxn>
              </a:cxnLst>
              <a:rect l="0" t="0" r="r" b="b"/>
              <a:pathLst>
                <a:path w="27">
                  <a:moveTo>
                    <a:pt x="27" y="0"/>
                  </a:moveTo>
                  <a:lnTo>
                    <a:pt x="0" y="0"/>
                  </a:lnTo>
                  <a:lnTo>
                    <a:pt x="27" y="0"/>
                  </a:lnTo>
                  <a:close/>
                </a:path>
              </a:pathLst>
            </a:custGeom>
            <a:solidFill>
              <a:srgbClr val="8253A1"/>
            </a:solidFill>
            <a:ln w="1588">
              <a:solidFill>
                <a:srgbClr val="8253A1"/>
              </a:solidFill>
              <a:prstDash val="solid"/>
              <a:round/>
            </a:ln>
          </p:spPr>
          <p:txBody>
            <a:bodyPr/>
            <a:lstStyle/>
            <a:p>
              <a:endParaRPr lang="zh-CN" altLang="en-US"/>
            </a:p>
          </p:txBody>
        </p:sp>
        <p:sp>
          <p:nvSpPr>
            <p:cNvPr id="227" name="Freeform 317"/>
            <p:cNvSpPr/>
            <p:nvPr/>
          </p:nvSpPr>
          <p:spPr bwMode="auto">
            <a:xfrm>
              <a:off x="3011" y="2437"/>
              <a:ext cx="125" cy="124"/>
            </a:xfrm>
            <a:custGeom>
              <a:avLst/>
              <a:gdLst/>
              <a:ahLst/>
              <a:cxnLst>
                <a:cxn ang="0">
                  <a:pos x="0" y="234"/>
                </a:cxn>
                <a:cxn ang="0">
                  <a:pos x="206" y="0"/>
                </a:cxn>
                <a:cxn ang="0">
                  <a:pos x="0" y="234"/>
                </a:cxn>
              </a:cxnLst>
              <a:rect l="0" t="0" r="r" b="b"/>
              <a:pathLst>
                <a:path w="206" h="234">
                  <a:moveTo>
                    <a:pt x="0" y="234"/>
                  </a:moveTo>
                  <a:lnTo>
                    <a:pt x="206" y="0"/>
                  </a:lnTo>
                  <a:lnTo>
                    <a:pt x="0" y="234"/>
                  </a:lnTo>
                  <a:close/>
                </a:path>
              </a:pathLst>
            </a:custGeom>
            <a:solidFill>
              <a:srgbClr val="3D0275"/>
            </a:solidFill>
            <a:ln w="20638">
              <a:solidFill>
                <a:srgbClr val="8253A1"/>
              </a:solidFill>
              <a:prstDash val="solid"/>
              <a:round/>
            </a:ln>
          </p:spPr>
          <p:txBody>
            <a:bodyPr/>
            <a:lstStyle/>
            <a:p>
              <a:endParaRPr lang="zh-CN" altLang="en-US"/>
            </a:p>
          </p:txBody>
        </p:sp>
        <p:sp>
          <p:nvSpPr>
            <p:cNvPr id="228" name="Freeform 318"/>
            <p:cNvSpPr/>
            <p:nvPr/>
          </p:nvSpPr>
          <p:spPr bwMode="auto">
            <a:xfrm>
              <a:off x="3602" y="2215"/>
              <a:ext cx="1" cy="221"/>
            </a:xfrm>
            <a:custGeom>
              <a:avLst/>
              <a:gdLst/>
              <a:ahLst/>
              <a:cxnLst>
                <a:cxn ang="0">
                  <a:pos x="0" y="0"/>
                </a:cxn>
                <a:cxn ang="0">
                  <a:pos x="0" y="419"/>
                </a:cxn>
                <a:cxn ang="0">
                  <a:pos x="0" y="0"/>
                </a:cxn>
              </a:cxnLst>
              <a:rect l="0" t="0" r="r" b="b"/>
              <a:pathLst>
                <a:path h="419">
                  <a:moveTo>
                    <a:pt x="0" y="0"/>
                  </a:moveTo>
                  <a:lnTo>
                    <a:pt x="0" y="419"/>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229" name="Freeform 319"/>
            <p:cNvSpPr/>
            <p:nvPr/>
          </p:nvSpPr>
          <p:spPr bwMode="auto">
            <a:xfrm>
              <a:off x="3717" y="2096"/>
              <a:ext cx="1" cy="221"/>
            </a:xfrm>
            <a:custGeom>
              <a:avLst/>
              <a:gdLst/>
              <a:ahLst/>
              <a:cxnLst>
                <a:cxn ang="0">
                  <a:pos x="0" y="0"/>
                </a:cxn>
                <a:cxn ang="0">
                  <a:pos x="0" y="419"/>
                </a:cxn>
                <a:cxn ang="0">
                  <a:pos x="0" y="0"/>
                </a:cxn>
              </a:cxnLst>
              <a:rect l="0" t="0" r="r" b="b"/>
              <a:pathLst>
                <a:path h="419">
                  <a:moveTo>
                    <a:pt x="0" y="0"/>
                  </a:moveTo>
                  <a:lnTo>
                    <a:pt x="0" y="419"/>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230" name="Freeform 320"/>
            <p:cNvSpPr/>
            <p:nvPr/>
          </p:nvSpPr>
          <p:spPr bwMode="auto">
            <a:xfrm>
              <a:off x="3833" y="1974"/>
              <a:ext cx="2" cy="222"/>
            </a:xfrm>
            <a:custGeom>
              <a:avLst/>
              <a:gdLst/>
              <a:ahLst/>
              <a:cxnLst>
                <a:cxn ang="0">
                  <a:pos x="0" y="0"/>
                </a:cxn>
                <a:cxn ang="0">
                  <a:pos x="0" y="420"/>
                </a:cxn>
                <a:cxn ang="0">
                  <a:pos x="0" y="0"/>
                </a:cxn>
              </a:cxnLst>
              <a:rect l="0" t="0" r="r" b="b"/>
              <a:pathLst>
                <a:path h="420">
                  <a:moveTo>
                    <a:pt x="0" y="0"/>
                  </a:moveTo>
                  <a:lnTo>
                    <a:pt x="0" y="420"/>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231" name="Freeform 321"/>
            <p:cNvSpPr/>
            <p:nvPr/>
          </p:nvSpPr>
          <p:spPr bwMode="auto">
            <a:xfrm>
              <a:off x="3600" y="2315"/>
              <a:ext cx="116" cy="1"/>
            </a:xfrm>
            <a:custGeom>
              <a:avLst/>
              <a:gdLst/>
              <a:ahLst/>
              <a:cxnLst>
                <a:cxn ang="0">
                  <a:pos x="0" y="0"/>
                </a:cxn>
                <a:cxn ang="0">
                  <a:pos x="191" y="0"/>
                </a:cxn>
                <a:cxn ang="0">
                  <a:pos x="0" y="0"/>
                </a:cxn>
              </a:cxnLst>
              <a:rect l="0" t="0" r="r" b="b"/>
              <a:pathLst>
                <a:path w="191">
                  <a:moveTo>
                    <a:pt x="0" y="0"/>
                  </a:moveTo>
                  <a:lnTo>
                    <a:pt x="191" y="0"/>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232" name="Freeform 322"/>
            <p:cNvSpPr/>
            <p:nvPr/>
          </p:nvSpPr>
          <p:spPr bwMode="auto">
            <a:xfrm>
              <a:off x="3717" y="2195"/>
              <a:ext cx="116" cy="1"/>
            </a:xfrm>
            <a:custGeom>
              <a:avLst/>
              <a:gdLst/>
              <a:ahLst/>
              <a:cxnLst>
                <a:cxn ang="0">
                  <a:pos x="0" y="0"/>
                </a:cxn>
                <a:cxn ang="0">
                  <a:pos x="193" y="0"/>
                </a:cxn>
                <a:cxn ang="0">
                  <a:pos x="0" y="0"/>
                </a:cxn>
              </a:cxnLst>
              <a:rect l="0" t="0" r="r" b="b"/>
              <a:pathLst>
                <a:path w="193">
                  <a:moveTo>
                    <a:pt x="0" y="0"/>
                  </a:moveTo>
                  <a:lnTo>
                    <a:pt x="193" y="0"/>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233" name="Freeform 323"/>
            <p:cNvSpPr/>
            <p:nvPr/>
          </p:nvSpPr>
          <p:spPr bwMode="auto">
            <a:xfrm>
              <a:off x="3830" y="2078"/>
              <a:ext cx="115" cy="1"/>
            </a:xfrm>
            <a:custGeom>
              <a:avLst/>
              <a:gdLst/>
              <a:ahLst/>
              <a:cxnLst>
                <a:cxn ang="0">
                  <a:pos x="0" y="0"/>
                </a:cxn>
                <a:cxn ang="0">
                  <a:pos x="192" y="0"/>
                </a:cxn>
                <a:cxn ang="0">
                  <a:pos x="0" y="0"/>
                </a:cxn>
              </a:cxnLst>
              <a:rect l="0" t="0" r="r" b="b"/>
              <a:pathLst>
                <a:path w="192">
                  <a:moveTo>
                    <a:pt x="0" y="0"/>
                  </a:moveTo>
                  <a:lnTo>
                    <a:pt x="192" y="0"/>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234" name="Freeform 324"/>
            <p:cNvSpPr/>
            <p:nvPr/>
          </p:nvSpPr>
          <p:spPr bwMode="auto">
            <a:xfrm>
              <a:off x="3483" y="1649"/>
              <a:ext cx="466" cy="688"/>
            </a:xfrm>
            <a:custGeom>
              <a:avLst/>
              <a:gdLst/>
              <a:ahLst/>
              <a:cxnLst>
                <a:cxn ang="0">
                  <a:pos x="0" y="876"/>
                </a:cxn>
                <a:cxn ang="0">
                  <a:pos x="774" y="0"/>
                </a:cxn>
                <a:cxn ang="0">
                  <a:pos x="774" y="398"/>
                </a:cxn>
                <a:cxn ang="0">
                  <a:pos x="767" y="409"/>
                </a:cxn>
                <a:cxn ang="0">
                  <a:pos x="741" y="437"/>
                </a:cxn>
                <a:cxn ang="0">
                  <a:pos x="704" y="482"/>
                </a:cxn>
                <a:cxn ang="0">
                  <a:pos x="653" y="540"/>
                </a:cxn>
                <a:cxn ang="0">
                  <a:pos x="594" y="608"/>
                </a:cxn>
                <a:cxn ang="0">
                  <a:pos x="530" y="684"/>
                </a:cxn>
                <a:cxn ang="0">
                  <a:pos x="460" y="767"/>
                </a:cxn>
                <a:cxn ang="0">
                  <a:pos x="388" y="851"/>
                </a:cxn>
                <a:cxn ang="0">
                  <a:pos x="316" y="934"/>
                </a:cxn>
                <a:cxn ang="0">
                  <a:pos x="245" y="1017"/>
                </a:cxn>
                <a:cxn ang="0">
                  <a:pos x="181" y="1093"/>
                </a:cxn>
                <a:cxn ang="0">
                  <a:pos x="123" y="1161"/>
                </a:cxn>
                <a:cxn ang="0">
                  <a:pos x="73" y="1219"/>
                </a:cxn>
                <a:cxn ang="0">
                  <a:pos x="36" y="1264"/>
                </a:cxn>
                <a:cxn ang="0">
                  <a:pos x="12" y="1293"/>
                </a:cxn>
                <a:cxn ang="0">
                  <a:pos x="4" y="1303"/>
                </a:cxn>
                <a:cxn ang="0">
                  <a:pos x="0" y="876"/>
                </a:cxn>
              </a:cxnLst>
              <a:rect l="0" t="0" r="r" b="b"/>
              <a:pathLst>
                <a:path w="774" h="1303">
                  <a:moveTo>
                    <a:pt x="0" y="876"/>
                  </a:moveTo>
                  <a:lnTo>
                    <a:pt x="774" y="0"/>
                  </a:lnTo>
                  <a:lnTo>
                    <a:pt x="774" y="398"/>
                  </a:lnTo>
                  <a:lnTo>
                    <a:pt x="767" y="409"/>
                  </a:lnTo>
                  <a:lnTo>
                    <a:pt x="741" y="437"/>
                  </a:lnTo>
                  <a:lnTo>
                    <a:pt x="704" y="482"/>
                  </a:lnTo>
                  <a:lnTo>
                    <a:pt x="653" y="540"/>
                  </a:lnTo>
                  <a:lnTo>
                    <a:pt x="594" y="608"/>
                  </a:lnTo>
                  <a:lnTo>
                    <a:pt x="530" y="684"/>
                  </a:lnTo>
                  <a:lnTo>
                    <a:pt x="460" y="767"/>
                  </a:lnTo>
                  <a:lnTo>
                    <a:pt x="388" y="851"/>
                  </a:lnTo>
                  <a:lnTo>
                    <a:pt x="316" y="934"/>
                  </a:lnTo>
                  <a:lnTo>
                    <a:pt x="245" y="1017"/>
                  </a:lnTo>
                  <a:lnTo>
                    <a:pt x="181" y="1093"/>
                  </a:lnTo>
                  <a:lnTo>
                    <a:pt x="123" y="1161"/>
                  </a:lnTo>
                  <a:lnTo>
                    <a:pt x="73" y="1219"/>
                  </a:lnTo>
                  <a:lnTo>
                    <a:pt x="36" y="1264"/>
                  </a:lnTo>
                  <a:lnTo>
                    <a:pt x="12" y="1293"/>
                  </a:lnTo>
                  <a:lnTo>
                    <a:pt x="4" y="1303"/>
                  </a:lnTo>
                  <a:lnTo>
                    <a:pt x="0" y="876"/>
                  </a:lnTo>
                  <a:close/>
                </a:path>
              </a:pathLst>
            </a:custGeom>
            <a:solidFill>
              <a:srgbClr val="A41028"/>
            </a:solidFill>
            <a:ln w="20638">
              <a:solidFill>
                <a:srgbClr val="C65D62"/>
              </a:solidFill>
              <a:prstDash val="solid"/>
              <a:round/>
            </a:ln>
          </p:spPr>
          <p:txBody>
            <a:bodyPr/>
            <a:lstStyle/>
            <a:p>
              <a:endParaRPr lang="zh-CN" altLang="en-US"/>
            </a:p>
          </p:txBody>
        </p:sp>
        <p:sp>
          <p:nvSpPr>
            <p:cNvPr id="235" name="Rectangle 325"/>
            <p:cNvSpPr>
              <a:spLocks noChangeArrowheads="1"/>
            </p:cNvSpPr>
            <p:nvPr/>
          </p:nvSpPr>
          <p:spPr bwMode="auto">
            <a:xfrm>
              <a:off x="2068" y="2106"/>
              <a:ext cx="1418" cy="233"/>
            </a:xfrm>
            <a:prstGeom prst="rect">
              <a:avLst/>
            </a:prstGeom>
            <a:solidFill>
              <a:srgbClr val="A41028"/>
            </a:solidFill>
            <a:ln w="20638">
              <a:solidFill>
                <a:srgbClr val="C65D62"/>
              </a:solidFill>
              <a:miter lim="800000"/>
            </a:ln>
          </p:spPr>
          <p:txBody>
            <a:bodyPr/>
            <a:lstStyle/>
            <a:p>
              <a:endParaRPr lang="zh-CN" altLang="en-US"/>
            </a:p>
          </p:txBody>
        </p:sp>
        <p:sp>
          <p:nvSpPr>
            <p:cNvPr id="236" name="Freeform 326"/>
            <p:cNvSpPr/>
            <p:nvPr/>
          </p:nvSpPr>
          <p:spPr bwMode="auto">
            <a:xfrm>
              <a:off x="2072" y="2214"/>
              <a:ext cx="140" cy="124"/>
            </a:xfrm>
            <a:custGeom>
              <a:avLst/>
              <a:gdLst/>
              <a:ahLst/>
              <a:cxnLst>
                <a:cxn ang="0">
                  <a:pos x="0" y="236"/>
                </a:cxn>
                <a:cxn ang="0">
                  <a:pos x="234" y="0"/>
                </a:cxn>
                <a:cxn ang="0">
                  <a:pos x="0" y="236"/>
                </a:cxn>
              </a:cxnLst>
              <a:rect l="0" t="0" r="r" b="b"/>
              <a:pathLst>
                <a:path w="234" h="236">
                  <a:moveTo>
                    <a:pt x="0" y="236"/>
                  </a:moveTo>
                  <a:lnTo>
                    <a:pt x="234" y="0"/>
                  </a:lnTo>
                  <a:lnTo>
                    <a:pt x="0" y="236"/>
                  </a:lnTo>
                  <a:close/>
                </a:path>
              </a:pathLst>
            </a:custGeom>
            <a:solidFill>
              <a:srgbClr val="3D0275"/>
            </a:solidFill>
            <a:ln w="20638">
              <a:solidFill>
                <a:srgbClr val="C65D62"/>
              </a:solidFill>
              <a:prstDash val="solid"/>
              <a:round/>
            </a:ln>
          </p:spPr>
          <p:txBody>
            <a:bodyPr/>
            <a:lstStyle/>
            <a:p>
              <a:endParaRPr lang="zh-CN" altLang="en-US"/>
            </a:p>
          </p:txBody>
        </p:sp>
        <p:sp>
          <p:nvSpPr>
            <p:cNvPr id="237" name="Freeform 327"/>
            <p:cNvSpPr/>
            <p:nvPr/>
          </p:nvSpPr>
          <p:spPr bwMode="auto">
            <a:xfrm>
              <a:off x="2202" y="2106"/>
              <a:ext cx="16" cy="107"/>
            </a:xfrm>
            <a:custGeom>
              <a:avLst/>
              <a:gdLst/>
              <a:ahLst/>
              <a:cxnLst>
                <a:cxn ang="0">
                  <a:pos x="27" y="0"/>
                </a:cxn>
                <a:cxn ang="0">
                  <a:pos x="0" y="0"/>
                </a:cxn>
                <a:cxn ang="0">
                  <a:pos x="1" y="202"/>
                </a:cxn>
                <a:cxn ang="0">
                  <a:pos x="28" y="202"/>
                </a:cxn>
                <a:cxn ang="0">
                  <a:pos x="27" y="0"/>
                </a:cxn>
              </a:cxnLst>
              <a:rect l="0" t="0" r="r" b="b"/>
              <a:pathLst>
                <a:path w="28" h="202">
                  <a:moveTo>
                    <a:pt x="27" y="0"/>
                  </a:moveTo>
                  <a:lnTo>
                    <a:pt x="0" y="0"/>
                  </a:lnTo>
                  <a:lnTo>
                    <a:pt x="1" y="202"/>
                  </a:lnTo>
                  <a:lnTo>
                    <a:pt x="28" y="202"/>
                  </a:lnTo>
                  <a:lnTo>
                    <a:pt x="27" y="0"/>
                  </a:lnTo>
                  <a:close/>
                </a:path>
              </a:pathLst>
            </a:custGeom>
            <a:solidFill>
              <a:srgbClr val="C65D62"/>
            </a:solidFill>
            <a:ln w="9525">
              <a:noFill/>
              <a:round/>
            </a:ln>
          </p:spPr>
          <p:txBody>
            <a:bodyPr/>
            <a:lstStyle/>
            <a:p>
              <a:endParaRPr lang="zh-CN" altLang="en-US"/>
            </a:p>
          </p:txBody>
        </p:sp>
        <p:sp>
          <p:nvSpPr>
            <p:cNvPr id="238" name="Freeform 328"/>
            <p:cNvSpPr/>
            <p:nvPr/>
          </p:nvSpPr>
          <p:spPr bwMode="auto">
            <a:xfrm>
              <a:off x="2210" y="2205"/>
              <a:ext cx="333" cy="14"/>
            </a:xfrm>
            <a:custGeom>
              <a:avLst/>
              <a:gdLst/>
              <a:ahLst/>
              <a:cxnLst>
                <a:cxn ang="0">
                  <a:pos x="0" y="0"/>
                </a:cxn>
                <a:cxn ang="0">
                  <a:pos x="0" y="27"/>
                </a:cxn>
                <a:cxn ang="0">
                  <a:pos x="6" y="27"/>
                </a:cxn>
                <a:cxn ang="0">
                  <a:pos x="24" y="27"/>
                </a:cxn>
                <a:cxn ang="0">
                  <a:pos x="51" y="27"/>
                </a:cxn>
                <a:cxn ang="0">
                  <a:pos x="87" y="27"/>
                </a:cxn>
                <a:cxn ang="0">
                  <a:pos x="129" y="27"/>
                </a:cxn>
                <a:cxn ang="0">
                  <a:pos x="175" y="27"/>
                </a:cxn>
                <a:cxn ang="0">
                  <a:pos x="226" y="27"/>
                </a:cxn>
                <a:cxn ang="0">
                  <a:pos x="277" y="27"/>
                </a:cxn>
                <a:cxn ang="0">
                  <a:pos x="329" y="27"/>
                </a:cxn>
                <a:cxn ang="0">
                  <a:pos x="380" y="27"/>
                </a:cxn>
                <a:cxn ang="0">
                  <a:pos x="427" y="27"/>
                </a:cxn>
                <a:cxn ang="0">
                  <a:pos x="469" y="27"/>
                </a:cxn>
                <a:cxn ang="0">
                  <a:pos x="505" y="27"/>
                </a:cxn>
                <a:cxn ang="0">
                  <a:pos x="532" y="27"/>
                </a:cxn>
                <a:cxn ang="0">
                  <a:pos x="550" y="27"/>
                </a:cxn>
                <a:cxn ang="0">
                  <a:pos x="556" y="27"/>
                </a:cxn>
                <a:cxn ang="0">
                  <a:pos x="556" y="0"/>
                </a:cxn>
                <a:cxn ang="0">
                  <a:pos x="550" y="0"/>
                </a:cxn>
                <a:cxn ang="0">
                  <a:pos x="532" y="0"/>
                </a:cxn>
                <a:cxn ang="0">
                  <a:pos x="505" y="0"/>
                </a:cxn>
                <a:cxn ang="0">
                  <a:pos x="469" y="0"/>
                </a:cxn>
                <a:cxn ang="0">
                  <a:pos x="427" y="0"/>
                </a:cxn>
                <a:cxn ang="0">
                  <a:pos x="380" y="0"/>
                </a:cxn>
                <a:cxn ang="0">
                  <a:pos x="329" y="0"/>
                </a:cxn>
                <a:cxn ang="0">
                  <a:pos x="277" y="0"/>
                </a:cxn>
                <a:cxn ang="0">
                  <a:pos x="226" y="0"/>
                </a:cxn>
                <a:cxn ang="0">
                  <a:pos x="175" y="0"/>
                </a:cxn>
                <a:cxn ang="0">
                  <a:pos x="129" y="0"/>
                </a:cxn>
                <a:cxn ang="0">
                  <a:pos x="87" y="0"/>
                </a:cxn>
                <a:cxn ang="0">
                  <a:pos x="51" y="0"/>
                </a:cxn>
                <a:cxn ang="0">
                  <a:pos x="24" y="0"/>
                </a:cxn>
                <a:cxn ang="0">
                  <a:pos x="6" y="0"/>
                </a:cxn>
                <a:cxn ang="0">
                  <a:pos x="0" y="0"/>
                </a:cxn>
              </a:cxnLst>
              <a:rect l="0" t="0" r="r" b="b"/>
              <a:pathLst>
                <a:path w="556" h="27">
                  <a:moveTo>
                    <a:pt x="0" y="0"/>
                  </a:moveTo>
                  <a:lnTo>
                    <a:pt x="0" y="27"/>
                  </a:lnTo>
                  <a:lnTo>
                    <a:pt x="6" y="27"/>
                  </a:lnTo>
                  <a:lnTo>
                    <a:pt x="24" y="27"/>
                  </a:lnTo>
                  <a:lnTo>
                    <a:pt x="51" y="27"/>
                  </a:lnTo>
                  <a:lnTo>
                    <a:pt x="87" y="27"/>
                  </a:lnTo>
                  <a:lnTo>
                    <a:pt x="129" y="27"/>
                  </a:lnTo>
                  <a:lnTo>
                    <a:pt x="175" y="27"/>
                  </a:lnTo>
                  <a:lnTo>
                    <a:pt x="226" y="27"/>
                  </a:lnTo>
                  <a:lnTo>
                    <a:pt x="277" y="27"/>
                  </a:lnTo>
                  <a:lnTo>
                    <a:pt x="329" y="27"/>
                  </a:lnTo>
                  <a:lnTo>
                    <a:pt x="380" y="27"/>
                  </a:lnTo>
                  <a:lnTo>
                    <a:pt x="427" y="27"/>
                  </a:lnTo>
                  <a:lnTo>
                    <a:pt x="469" y="27"/>
                  </a:lnTo>
                  <a:lnTo>
                    <a:pt x="505" y="27"/>
                  </a:lnTo>
                  <a:lnTo>
                    <a:pt x="532" y="27"/>
                  </a:lnTo>
                  <a:lnTo>
                    <a:pt x="550" y="27"/>
                  </a:lnTo>
                  <a:lnTo>
                    <a:pt x="556" y="27"/>
                  </a:lnTo>
                  <a:lnTo>
                    <a:pt x="556" y="0"/>
                  </a:lnTo>
                  <a:lnTo>
                    <a:pt x="550" y="0"/>
                  </a:lnTo>
                  <a:lnTo>
                    <a:pt x="532" y="0"/>
                  </a:lnTo>
                  <a:lnTo>
                    <a:pt x="505" y="0"/>
                  </a:lnTo>
                  <a:lnTo>
                    <a:pt x="469" y="0"/>
                  </a:lnTo>
                  <a:lnTo>
                    <a:pt x="427" y="0"/>
                  </a:lnTo>
                  <a:lnTo>
                    <a:pt x="380" y="0"/>
                  </a:lnTo>
                  <a:lnTo>
                    <a:pt x="329" y="0"/>
                  </a:lnTo>
                  <a:lnTo>
                    <a:pt x="277" y="0"/>
                  </a:lnTo>
                  <a:lnTo>
                    <a:pt x="226" y="0"/>
                  </a:lnTo>
                  <a:lnTo>
                    <a:pt x="175" y="0"/>
                  </a:lnTo>
                  <a:lnTo>
                    <a:pt x="129" y="0"/>
                  </a:lnTo>
                  <a:lnTo>
                    <a:pt x="87" y="0"/>
                  </a:lnTo>
                  <a:lnTo>
                    <a:pt x="51" y="0"/>
                  </a:lnTo>
                  <a:lnTo>
                    <a:pt x="24" y="0"/>
                  </a:lnTo>
                  <a:lnTo>
                    <a:pt x="6" y="0"/>
                  </a:lnTo>
                  <a:lnTo>
                    <a:pt x="0" y="0"/>
                  </a:lnTo>
                  <a:close/>
                </a:path>
              </a:pathLst>
            </a:custGeom>
            <a:solidFill>
              <a:srgbClr val="C65D62"/>
            </a:solidFill>
            <a:ln w="9525">
              <a:noFill/>
              <a:round/>
            </a:ln>
          </p:spPr>
          <p:txBody>
            <a:bodyPr/>
            <a:lstStyle/>
            <a:p>
              <a:endParaRPr lang="zh-CN" altLang="en-US"/>
            </a:p>
          </p:txBody>
        </p:sp>
        <p:sp>
          <p:nvSpPr>
            <p:cNvPr id="239" name="Freeform 329"/>
            <p:cNvSpPr/>
            <p:nvPr/>
          </p:nvSpPr>
          <p:spPr bwMode="auto">
            <a:xfrm>
              <a:off x="2210" y="2204"/>
              <a:ext cx="1" cy="15"/>
            </a:xfrm>
            <a:custGeom>
              <a:avLst/>
              <a:gdLst/>
              <a:ahLst/>
              <a:cxnLst>
                <a:cxn ang="0">
                  <a:pos x="0" y="29"/>
                </a:cxn>
                <a:cxn ang="0">
                  <a:pos x="0" y="0"/>
                </a:cxn>
                <a:cxn ang="0">
                  <a:pos x="0" y="29"/>
                </a:cxn>
              </a:cxnLst>
              <a:rect l="0" t="0" r="r" b="b"/>
              <a:pathLst>
                <a:path h="29">
                  <a:moveTo>
                    <a:pt x="0" y="29"/>
                  </a:moveTo>
                  <a:lnTo>
                    <a:pt x="0" y="0"/>
                  </a:lnTo>
                  <a:lnTo>
                    <a:pt x="0" y="29"/>
                  </a:lnTo>
                  <a:close/>
                </a:path>
              </a:pathLst>
            </a:custGeom>
            <a:solidFill>
              <a:srgbClr val="C65D62"/>
            </a:solidFill>
            <a:ln w="1588">
              <a:solidFill>
                <a:srgbClr val="C65D62"/>
              </a:solidFill>
              <a:prstDash val="solid"/>
              <a:round/>
            </a:ln>
          </p:spPr>
          <p:txBody>
            <a:bodyPr/>
            <a:lstStyle/>
            <a:p>
              <a:endParaRPr lang="zh-CN" altLang="en-US"/>
            </a:p>
          </p:txBody>
        </p:sp>
        <p:sp>
          <p:nvSpPr>
            <p:cNvPr id="240" name="Freeform 330"/>
            <p:cNvSpPr/>
            <p:nvPr/>
          </p:nvSpPr>
          <p:spPr bwMode="auto">
            <a:xfrm>
              <a:off x="2539" y="2107"/>
              <a:ext cx="1" cy="226"/>
            </a:xfrm>
            <a:custGeom>
              <a:avLst/>
              <a:gdLst/>
              <a:ahLst/>
              <a:cxnLst>
                <a:cxn ang="0">
                  <a:pos x="0" y="0"/>
                </a:cxn>
                <a:cxn ang="0">
                  <a:pos x="0" y="5"/>
                </a:cxn>
                <a:cxn ang="0">
                  <a:pos x="0" y="18"/>
                </a:cxn>
                <a:cxn ang="0">
                  <a:pos x="0" y="39"/>
                </a:cxn>
                <a:cxn ang="0">
                  <a:pos x="0" y="67"/>
                </a:cxn>
                <a:cxn ang="0">
                  <a:pos x="0" y="99"/>
                </a:cxn>
                <a:cxn ang="0">
                  <a:pos x="0" y="135"/>
                </a:cxn>
                <a:cxn ang="0">
                  <a:pos x="1" y="174"/>
                </a:cxn>
                <a:cxn ang="0">
                  <a:pos x="1" y="214"/>
                </a:cxn>
                <a:cxn ang="0">
                  <a:pos x="1" y="253"/>
                </a:cxn>
                <a:cxn ang="0">
                  <a:pos x="1" y="292"/>
                </a:cxn>
                <a:cxn ang="0">
                  <a:pos x="1" y="328"/>
                </a:cxn>
                <a:cxn ang="0">
                  <a:pos x="1" y="361"/>
                </a:cxn>
                <a:cxn ang="0">
                  <a:pos x="1" y="388"/>
                </a:cxn>
                <a:cxn ang="0">
                  <a:pos x="0" y="409"/>
                </a:cxn>
                <a:cxn ang="0">
                  <a:pos x="0" y="423"/>
                </a:cxn>
                <a:cxn ang="0">
                  <a:pos x="0" y="429"/>
                </a:cxn>
                <a:cxn ang="0">
                  <a:pos x="0" y="0"/>
                </a:cxn>
              </a:cxnLst>
              <a:rect l="0" t="0" r="r" b="b"/>
              <a:pathLst>
                <a:path w="1" h="429">
                  <a:moveTo>
                    <a:pt x="0" y="0"/>
                  </a:moveTo>
                  <a:lnTo>
                    <a:pt x="0" y="5"/>
                  </a:lnTo>
                  <a:lnTo>
                    <a:pt x="0" y="18"/>
                  </a:lnTo>
                  <a:lnTo>
                    <a:pt x="0" y="39"/>
                  </a:lnTo>
                  <a:lnTo>
                    <a:pt x="0" y="67"/>
                  </a:lnTo>
                  <a:lnTo>
                    <a:pt x="0" y="99"/>
                  </a:lnTo>
                  <a:lnTo>
                    <a:pt x="0" y="135"/>
                  </a:lnTo>
                  <a:lnTo>
                    <a:pt x="1" y="174"/>
                  </a:lnTo>
                  <a:lnTo>
                    <a:pt x="1" y="214"/>
                  </a:lnTo>
                  <a:lnTo>
                    <a:pt x="1" y="253"/>
                  </a:lnTo>
                  <a:lnTo>
                    <a:pt x="1" y="292"/>
                  </a:lnTo>
                  <a:lnTo>
                    <a:pt x="1" y="328"/>
                  </a:lnTo>
                  <a:lnTo>
                    <a:pt x="1" y="361"/>
                  </a:lnTo>
                  <a:lnTo>
                    <a:pt x="1" y="388"/>
                  </a:lnTo>
                  <a:lnTo>
                    <a:pt x="0" y="409"/>
                  </a:lnTo>
                  <a:lnTo>
                    <a:pt x="0" y="423"/>
                  </a:lnTo>
                  <a:lnTo>
                    <a:pt x="0" y="429"/>
                  </a:lnTo>
                  <a:lnTo>
                    <a:pt x="0" y="0"/>
                  </a:lnTo>
                  <a:close/>
                </a:path>
              </a:pathLst>
            </a:custGeom>
            <a:solidFill>
              <a:srgbClr val="A41028"/>
            </a:solidFill>
            <a:ln w="20638">
              <a:solidFill>
                <a:srgbClr val="C65D62"/>
              </a:solidFill>
              <a:prstDash val="solid"/>
              <a:round/>
            </a:ln>
          </p:spPr>
          <p:txBody>
            <a:bodyPr/>
            <a:lstStyle/>
            <a:p>
              <a:endParaRPr lang="zh-CN" altLang="en-US"/>
            </a:p>
          </p:txBody>
        </p:sp>
        <p:sp>
          <p:nvSpPr>
            <p:cNvPr id="241" name="Freeform 331"/>
            <p:cNvSpPr/>
            <p:nvPr/>
          </p:nvSpPr>
          <p:spPr bwMode="auto">
            <a:xfrm>
              <a:off x="2535" y="2209"/>
              <a:ext cx="141" cy="124"/>
            </a:xfrm>
            <a:custGeom>
              <a:avLst/>
              <a:gdLst/>
              <a:ahLst/>
              <a:cxnLst>
                <a:cxn ang="0">
                  <a:pos x="0" y="234"/>
                </a:cxn>
                <a:cxn ang="0">
                  <a:pos x="233" y="0"/>
                </a:cxn>
                <a:cxn ang="0">
                  <a:pos x="0" y="234"/>
                </a:cxn>
              </a:cxnLst>
              <a:rect l="0" t="0" r="r" b="b"/>
              <a:pathLst>
                <a:path w="233" h="234">
                  <a:moveTo>
                    <a:pt x="0" y="234"/>
                  </a:moveTo>
                  <a:lnTo>
                    <a:pt x="233" y="0"/>
                  </a:lnTo>
                  <a:lnTo>
                    <a:pt x="0" y="234"/>
                  </a:lnTo>
                  <a:close/>
                </a:path>
              </a:pathLst>
            </a:custGeom>
            <a:solidFill>
              <a:srgbClr val="3D0275"/>
            </a:solidFill>
            <a:ln w="20638">
              <a:solidFill>
                <a:srgbClr val="C65D62"/>
              </a:solidFill>
              <a:prstDash val="solid"/>
              <a:round/>
            </a:ln>
          </p:spPr>
          <p:txBody>
            <a:bodyPr/>
            <a:lstStyle/>
            <a:p>
              <a:endParaRPr lang="zh-CN" altLang="en-US"/>
            </a:p>
          </p:txBody>
        </p:sp>
        <p:sp>
          <p:nvSpPr>
            <p:cNvPr id="242" name="Freeform 332"/>
            <p:cNvSpPr/>
            <p:nvPr/>
          </p:nvSpPr>
          <p:spPr bwMode="auto">
            <a:xfrm>
              <a:off x="2666" y="2102"/>
              <a:ext cx="17" cy="105"/>
            </a:xfrm>
            <a:custGeom>
              <a:avLst/>
              <a:gdLst/>
              <a:ahLst/>
              <a:cxnLst>
                <a:cxn ang="0">
                  <a:pos x="27" y="0"/>
                </a:cxn>
                <a:cxn ang="0">
                  <a:pos x="0" y="0"/>
                </a:cxn>
                <a:cxn ang="0">
                  <a:pos x="1" y="200"/>
                </a:cxn>
                <a:cxn ang="0">
                  <a:pos x="28" y="200"/>
                </a:cxn>
                <a:cxn ang="0">
                  <a:pos x="27" y="0"/>
                </a:cxn>
              </a:cxnLst>
              <a:rect l="0" t="0" r="r" b="b"/>
              <a:pathLst>
                <a:path w="28" h="200">
                  <a:moveTo>
                    <a:pt x="27" y="0"/>
                  </a:moveTo>
                  <a:lnTo>
                    <a:pt x="0" y="0"/>
                  </a:lnTo>
                  <a:lnTo>
                    <a:pt x="1" y="200"/>
                  </a:lnTo>
                  <a:lnTo>
                    <a:pt x="28" y="200"/>
                  </a:lnTo>
                  <a:lnTo>
                    <a:pt x="27" y="0"/>
                  </a:lnTo>
                  <a:close/>
                </a:path>
              </a:pathLst>
            </a:custGeom>
            <a:solidFill>
              <a:srgbClr val="C65D62"/>
            </a:solidFill>
            <a:ln w="9525">
              <a:noFill/>
              <a:round/>
            </a:ln>
          </p:spPr>
          <p:txBody>
            <a:bodyPr/>
            <a:lstStyle/>
            <a:p>
              <a:endParaRPr lang="zh-CN" altLang="en-US"/>
            </a:p>
          </p:txBody>
        </p:sp>
        <p:sp>
          <p:nvSpPr>
            <p:cNvPr id="243" name="Freeform 333"/>
            <p:cNvSpPr/>
            <p:nvPr/>
          </p:nvSpPr>
          <p:spPr bwMode="auto">
            <a:xfrm>
              <a:off x="2675" y="2200"/>
              <a:ext cx="332" cy="15"/>
            </a:xfrm>
            <a:custGeom>
              <a:avLst/>
              <a:gdLst/>
              <a:ahLst/>
              <a:cxnLst>
                <a:cxn ang="0">
                  <a:pos x="0" y="2"/>
                </a:cxn>
                <a:cxn ang="0">
                  <a:pos x="0" y="29"/>
                </a:cxn>
                <a:cxn ang="0">
                  <a:pos x="6" y="29"/>
                </a:cxn>
                <a:cxn ang="0">
                  <a:pos x="23" y="29"/>
                </a:cxn>
                <a:cxn ang="0">
                  <a:pos x="51" y="29"/>
                </a:cxn>
                <a:cxn ang="0">
                  <a:pos x="86" y="29"/>
                </a:cxn>
                <a:cxn ang="0">
                  <a:pos x="129" y="29"/>
                </a:cxn>
                <a:cxn ang="0">
                  <a:pos x="130" y="29"/>
                </a:cxn>
                <a:cxn ang="0">
                  <a:pos x="177" y="27"/>
                </a:cxn>
                <a:cxn ang="0">
                  <a:pos x="175" y="14"/>
                </a:cxn>
                <a:cxn ang="0">
                  <a:pos x="175" y="27"/>
                </a:cxn>
                <a:cxn ang="0">
                  <a:pos x="226" y="27"/>
                </a:cxn>
                <a:cxn ang="0">
                  <a:pos x="277" y="27"/>
                </a:cxn>
                <a:cxn ang="0">
                  <a:pos x="330" y="27"/>
                </a:cxn>
                <a:cxn ang="0">
                  <a:pos x="379" y="27"/>
                </a:cxn>
                <a:cxn ang="0">
                  <a:pos x="427" y="27"/>
                </a:cxn>
                <a:cxn ang="0">
                  <a:pos x="469" y="27"/>
                </a:cxn>
                <a:cxn ang="0">
                  <a:pos x="505" y="27"/>
                </a:cxn>
                <a:cxn ang="0">
                  <a:pos x="532" y="27"/>
                </a:cxn>
                <a:cxn ang="0">
                  <a:pos x="532" y="14"/>
                </a:cxn>
                <a:cxn ang="0">
                  <a:pos x="532" y="27"/>
                </a:cxn>
                <a:cxn ang="0">
                  <a:pos x="550" y="29"/>
                </a:cxn>
                <a:cxn ang="0">
                  <a:pos x="550" y="29"/>
                </a:cxn>
                <a:cxn ang="0">
                  <a:pos x="556" y="29"/>
                </a:cxn>
                <a:cxn ang="0">
                  <a:pos x="556" y="2"/>
                </a:cxn>
                <a:cxn ang="0">
                  <a:pos x="550" y="2"/>
                </a:cxn>
                <a:cxn ang="0">
                  <a:pos x="550" y="15"/>
                </a:cxn>
                <a:cxn ang="0">
                  <a:pos x="551" y="2"/>
                </a:cxn>
                <a:cxn ang="0">
                  <a:pos x="533" y="0"/>
                </a:cxn>
                <a:cxn ang="0">
                  <a:pos x="532" y="0"/>
                </a:cxn>
                <a:cxn ang="0">
                  <a:pos x="505" y="0"/>
                </a:cxn>
                <a:cxn ang="0">
                  <a:pos x="469" y="0"/>
                </a:cxn>
                <a:cxn ang="0">
                  <a:pos x="427" y="0"/>
                </a:cxn>
                <a:cxn ang="0">
                  <a:pos x="379" y="0"/>
                </a:cxn>
                <a:cxn ang="0">
                  <a:pos x="330" y="0"/>
                </a:cxn>
                <a:cxn ang="0">
                  <a:pos x="277" y="0"/>
                </a:cxn>
                <a:cxn ang="0">
                  <a:pos x="226" y="0"/>
                </a:cxn>
                <a:cxn ang="0">
                  <a:pos x="175" y="0"/>
                </a:cxn>
                <a:cxn ang="0">
                  <a:pos x="175" y="0"/>
                </a:cxn>
                <a:cxn ang="0">
                  <a:pos x="129" y="2"/>
                </a:cxn>
                <a:cxn ang="0">
                  <a:pos x="129" y="15"/>
                </a:cxn>
                <a:cxn ang="0">
                  <a:pos x="129" y="2"/>
                </a:cxn>
                <a:cxn ang="0">
                  <a:pos x="86" y="2"/>
                </a:cxn>
                <a:cxn ang="0">
                  <a:pos x="51" y="2"/>
                </a:cxn>
                <a:cxn ang="0">
                  <a:pos x="23" y="2"/>
                </a:cxn>
                <a:cxn ang="0">
                  <a:pos x="6" y="2"/>
                </a:cxn>
                <a:cxn ang="0">
                  <a:pos x="0" y="2"/>
                </a:cxn>
              </a:cxnLst>
              <a:rect l="0" t="0" r="r" b="b"/>
              <a:pathLst>
                <a:path w="556" h="29">
                  <a:moveTo>
                    <a:pt x="0" y="2"/>
                  </a:moveTo>
                  <a:lnTo>
                    <a:pt x="0" y="29"/>
                  </a:lnTo>
                  <a:lnTo>
                    <a:pt x="6" y="29"/>
                  </a:lnTo>
                  <a:lnTo>
                    <a:pt x="23" y="29"/>
                  </a:lnTo>
                  <a:lnTo>
                    <a:pt x="51" y="29"/>
                  </a:lnTo>
                  <a:lnTo>
                    <a:pt x="86" y="29"/>
                  </a:lnTo>
                  <a:lnTo>
                    <a:pt x="129" y="29"/>
                  </a:lnTo>
                  <a:lnTo>
                    <a:pt x="130" y="29"/>
                  </a:lnTo>
                  <a:lnTo>
                    <a:pt x="177" y="27"/>
                  </a:lnTo>
                  <a:lnTo>
                    <a:pt x="175" y="14"/>
                  </a:lnTo>
                  <a:lnTo>
                    <a:pt x="175" y="27"/>
                  </a:lnTo>
                  <a:lnTo>
                    <a:pt x="226" y="27"/>
                  </a:lnTo>
                  <a:lnTo>
                    <a:pt x="277" y="27"/>
                  </a:lnTo>
                  <a:lnTo>
                    <a:pt x="330" y="27"/>
                  </a:lnTo>
                  <a:lnTo>
                    <a:pt x="379" y="27"/>
                  </a:lnTo>
                  <a:lnTo>
                    <a:pt x="427" y="27"/>
                  </a:lnTo>
                  <a:lnTo>
                    <a:pt x="469" y="27"/>
                  </a:lnTo>
                  <a:lnTo>
                    <a:pt x="505" y="27"/>
                  </a:lnTo>
                  <a:lnTo>
                    <a:pt x="532" y="27"/>
                  </a:lnTo>
                  <a:lnTo>
                    <a:pt x="532" y="14"/>
                  </a:lnTo>
                  <a:lnTo>
                    <a:pt x="532" y="27"/>
                  </a:lnTo>
                  <a:lnTo>
                    <a:pt x="550" y="29"/>
                  </a:lnTo>
                  <a:lnTo>
                    <a:pt x="550" y="29"/>
                  </a:lnTo>
                  <a:lnTo>
                    <a:pt x="556" y="29"/>
                  </a:lnTo>
                  <a:lnTo>
                    <a:pt x="556" y="2"/>
                  </a:lnTo>
                  <a:lnTo>
                    <a:pt x="550" y="2"/>
                  </a:lnTo>
                  <a:lnTo>
                    <a:pt x="550" y="15"/>
                  </a:lnTo>
                  <a:lnTo>
                    <a:pt x="551" y="2"/>
                  </a:lnTo>
                  <a:lnTo>
                    <a:pt x="533" y="0"/>
                  </a:lnTo>
                  <a:lnTo>
                    <a:pt x="532" y="0"/>
                  </a:lnTo>
                  <a:lnTo>
                    <a:pt x="505" y="0"/>
                  </a:lnTo>
                  <a:lnTo>
                    <a:pt x="469" y="0"/>
                  </a:lnTo>
                  <a:lnTo>
                    <a:pt x="427" y="0"/>
                  </a:lnTo>
                  <a:lnTo>
                    <a:pt x="379" y="0"/>
                  </a:lnTo>
                  <a:lnTo>
                    <a:pt x="330" y="0"/>
                  </a:lnTo>
                  <a:lnTo>
                    <a:pt x="277" y="0"/>
                  </a:lnTo>
                  <a:lnTo>
                    <a:pt x="226" y="0"/>
                  </a:lnTo>
                  <a:lnTo>
                    <a:pt x="175" y="0"/>
                  </a:lnTo>
                  <a:lnTo>
                    <a:pt x="175" y="0"/>
                  </a:lnTo>
                  <a:lnTo>
                    <a:pt x="129" y="2"/>
                  </a:lnTo>
                  <a:lnTo>
                    <a:pt x="129" y="15"/>
                  </a:lnTo>
                  <a:lnTo>
                    <a:pt x="129" y="2"/>
                  </a:lnTo>
                  <a:lnTo>
                    <a:pt x="86" y="2"/>
                  </a:lnTo>
                  <a:lnTo>
                    <a:pt x="51" y="2"/>
                  </a:lnTo>
                  <a:lnTo>
                    <a:pt x="23" y="2"/>
                  </a:lnTo>
                  <a:lnTo>
                    <a:pt x="6" y="2"/>
                  </a:lnTo>
                  <a:lnTo>
                    <a:pt x="0" y="2"/>
                  </a:lnTo>
                  <a:close/>
                </a:path>
              </a:pathLst>
            </a:custGeom>
            <a:solidFill>
              <a:srgbClr val="C65D62"/>
            </a:solidFill>
            <a:ln w="9525">
              <a:noFill/>
              <a:round/>
            </a:ln>
          </p:spPr>
          <p:txBody>
            <a:bodyPr/>
            <a:lstStyle/>
            <a:p>
              <a:endParaRPr lang="zh-CN" altLang="en-US"/>
            </a:p>
          </p:txBody>
        </p:sp>
        <p:sp>
          <p:nvSpPr>
            <p:cNvPr id="244" name="Freeform 334"/>
            <p:cNvSpPr/>
            <p:nvPr/>
          </p:nvSpPr>
          <p:spPr bwMode="auto">
            <a:xfrm>
              <a:off x="3000" y="2207"/>
              <a:ext cx="16" cy="1"/>
            </a:xfrm>
            <a:custGeom>
              <a:avLst/>
              <a:gdLst/>
              <a:ahLst/>
              <a:cxnLst>
                <a:cxn ang="0">
                  <a:pos x="27" y="0"/>
                </a:cxn>
                <a:cxn ang="0">
                  <a:pos x="0" y="0"/>
                </a:cxn>
                <a:cxn ang="0">
                  <a:pos x="27" y="0"/>
                </a:cxn>
              </a:cxnLst>
              <a:rect l="0" t="0" r="r" b="b"/>
              <a:pathLst>
                <a:path w="27">
                  <a:moveTo>
                    <a:pt x="27" y="0"/>
                  </a:moveTo>
                  <a:lnTo>
                    <a:pt x="0" y="0"/>
                  </a:lnTo>
                  <a:lnTo>
                    <a:pt x="27" y="0"/>
                  </a:lnTo>
                  <a:close/>
                </a:path>
              </a:pathLst>
            </a:custGeom>
            <a:solidFill>
              <a:srgbClr val="C65D62"/>
            </a:solidFill>
            <a:ln w="1588">
              <a:solidFill>
                <a:srgbClr val="C65D62"/>
              </a:solidFill>
              <a:prstDash val="solid"/>
              <a:round/>
            </a:ln>
          </p:spPr>
          <p:txBody>
            <a:bodyPr/>
            <a:lstStyle/>
            <a:p>
              <a:endParaRPr lang="zh-CN" altLang="en-US"/>
            </a:p>
          </p:txBody>
        </p:sp>
        <p:sp>
          <p:nvSpPr>
            <p:cNvPr id="245" name="Freeform 335"/>
            <p:cNvSpPr/>
            <p:nvPr/>
          </p:nvSpPr>
          <p:spPr bwMode="auto">
            <a:xfrm>
              <a:off x="3125" y="2106"/>
              <a:ext cx="17" cy="107"/>
            </a:xfrm>
            <a:custGeom>
              <a:avLst/>
              <a:gdLst/>
              <a:ahLst/>
              <a:cxnLst>
                <a:cxn ang="0">
                  <a:pos x="27" y="0"/>
                </a:cxn>
                <a:cxn ang="0">
                  <a:pos x="0" y="0"/>
                </a:cxn>
                <a:cxn ang="0">
                  <a:pos x="2" y="202"/>
                </a:cxn>
                <a:cxn ang="0">
                  <a:pos x="29" y="202"/>
                </a:cxn>
                <a:cxn ang="0">
                  <a:pos x="27" y="0"/>
                </a:cxn>
              </a:cxnLst>
              <a:rect l="0" t="0" r="r" b="b"/>
              <a:pathLst>
                <a:path w="29" h="202">
                  <a:moveTo>
                    <a:pt x="27" y="0"/>
                  </a:moveTo>
                  <a:lnTo>
                    <a:pt x="0" y="0"/>
                  </a:lnTo>
                  <a:lnTo>
                    <a:pt x="2" y="202"/>
                  </a:lnTo>
                  <a:lnTo>
                    <a:pt x="29" y="202"/>
                  </a:lnTo>
                  <a:lnTo>
                    <a:pt x="27" y="0"/>
                  </a:lnTo>
                  <a:close/>
                </a:path>
              </a:pathLst>
            </a:custGeom>
            <a:solidFill>
              <a:srgbClr val="C65D62"/>
            </a:solidFill>
            <a:ln w="9525">
              <a:noFill/>
              <a:round/>
            </a:ln>
          </p:spPr>
          <p:txBody>
            <a:bodyPr/>
            <a:lstStyle/>
            <a:p>
              <a:endParaRPr lang="zh-CN" altLang="en-US"/>
            </a:p>
          </p:txBody>
        </p:sp>
        <p:sp>
          <p:nvSpPr>
            <p:cNvPr id="246" name="Freeform 336"/>
            <p:cNvSpPr/>
            <p:nvPr/>
          </p:nvSpPr>
          <p:spPr bwMode="auto">
            <a:xfrm>
              <a:off x="3132" y="2203"/>
              <a:ext cx="473" cy="16"/>
            </a:xfrm>
            <a:custGeom>
              <a:avLst/>
              <a:gdLst/>
              <a:ahLst/>
              <a:cxnLst>
                <a:cxn ang="0">
                  <a:pos x="0" y="3"/>
                </a:cxn>
                <a:cxn ang="0">
                  <a:pos x="0" y="30"/>
                </a:cxn>
                <a:cxn ang="0">
                  <a:pos x="9" y="30"/>
                </a:cxn>
                <a:cxn ang="0">
                  <a:pos x="34" y="30"/>
                </a:cxn>
                <a:cxn ang="0">
                  <a:pos x="36" y="30"/>
                </a:cxn>
                <a:cxn ang="0">
                  <a:pos x="75" y="28"/>
                </a:cxn>
                <a:cxn ang="0">
                  <a:pos x="73" y="15"/>
                </a:cxn>
                <a:cxn ang="0">
                  <a:pos x="73" y="28"/>
                </a:cxn>
                <a:cxn ang="0">
                  <a:pos x="123" y="28"/>
                </a:cxn>
                <a:cxn ang="0">
                  <a:pos x="183" y="28"/>
                </a:cxn>
                <a:cxn ang="0">
                  <a:pos x="248" y="28"/>
                </a:cxn>
                <a:cxn ang="0">
                  <a:pos x="319" y="28"/>
                </a:cxn>
                <a:cxn ang="0">
                  <a:pos x="392" y="28"/>
                </a:cxn>
                <a:cxn ang="0">
                  <a:pos x="466" y="27"/>
                </a:cxn>
                <a:cxn ang="0">
                  <a:pos x="536" y="27"/>
                </a:cxn>
                <a:cxn ang="0">
                  <a:pos x="602" y="27"/>
                </a:cxn>
                <a:cxn ang="0">
                  <a:pos x="662" y="27"/>
                </a:cxn>
                <a:cxn ang="0">
                  <a:pos x="711" y="28"/>
                </a:cxn>
                <a:cxn ang="0">
                  <a:pos x="750" y="28"/>
                </a:cxn>
                <a:cxn ang="0">
                  <a:pos x="776" y="28"/>
                </a:cxn>
                <a:cxn ang="0">
                  <a:pos x="776" y="15"/>
                </a:cxn>
                <a:cxn ang="0">
                  <a:pos x="774" y="28"/>
                </a:cxn>
                <a:cxn ang="0">
                  <a:pos x="783" y="30"/>
                </a:cxn>
                <a:cxn ang="0">
                  <a:pos x="788" y="4"/>
                </a:cxn>
                <a:cxn ang="0">
                  <a:pos x="779" y="3"/>
                </a:cxn>
                <a:cxn ang="0">
                  <a:pos x="776" y="1"/>
                </a:cxn>
                <a:cxn ang="0">
                  <a:pos x="750" y="1"/>
                </a:cxn>
                <a:cxn ang="0">
                  <a:pos x="711" y="1"/>
                </a:cxn>
                <a:cxn ang="0">
                  <a:pos x="662" y="0"/>
                </a:cxn>
                <a:cxn ang="0">
                  <a:pos x="602" y="0"/>
                </a:cxn>
                <a:cxn ang="0">
                  <a:pos x="536" y="0"/>
                </a:cxn>
                <a:cxn ang="0">
                  <a:pos x="466" y="0"/>
                </a:cxn>
                <a:cxn ang="0">
                  <a:pos x="392" y="1"/>
                </a:cxn>
                <a:cxn ang="0">
                  <a:pos x="319" y="1"/>
                </a:cxn>
                <a:cxn ang="0">
                  <a:pos x="248" y="1"/>
                </a:cxn>
                <a:cxn ang="0">
                  <a:pos x="183" y="1"/>
                </a:cxn>
                <a:cxn ang="0">
                  <a:pos x="123" y="1"/>
                </a:cxn>
                <a:cxn ang="0">
                  <a:pos x="73" y="1"/>
                </a:cxn>
                <a:cxn ang="0">
                  <a:pos x="73" y="1"/>
                </a:cxn>
                <a:cxn ang="0">
                  <a:pos x="34" y="3"/>
                </a:cxn>
                <a:cxn ang="0">
                  <a:pos x="34" y="16"/>
                </a:cxn>
                <a:cxn ang="0">
                  <a:pos x="34" y="3"/>
                </a:cxn>
                <a:cxn ang="0">
                  <a:pos x="9" y="3"/>
                </a:cxn>
                <a:cxn ang="0">
                  <a:pos x="0" y="3"/>
                </a:cxn>
              </a:cxnLst>
              <a:rect l="0" t="0" r="r" b="b"/>
              <a:pathLst>
                <a:path w="788" h="30">
                  <a:moveTo>
                    <a:pt x="0" y="3"/>
                  </a:moveTo>
                  <a:lnTo>
                    <a:pt x="0" y="30"/>
                  </a:lnTo>
                  <a:lnTo>
                    <a:pt x="9" y="30"/>
                  </a:lnTo>
                  <a:lnTo>
                    <a:pt x="34" y="30"/>
                  </a:lnTo>
                  <a:lnTo>
                    <a:pt x="36" y="30"/>
                  </a:lnTo>
                  <a:lnTo>
                    <a:pt x="75" y="28"/>
                  </a:lnTo>
                  <a:lnTo>
                    <a:pt x="73" y="15"/>
                  </a:lnTo>
                  <a:lnTo>
                    <a:pt x="73" y="28"/>
                  </a:lnTo>
                  <a:lnTo>
                    <a:pt x="123" y="28"/>
                  </a:lnTo>
                  <a:lnTo>
                    <a:pt x="183" y="28"/>
                  </a:lnTo>
                  <a:lnTo>
                    <a:pt x="248" y="28"/>
                  </a:lnTo>
                  <a:lnTo>
                    <a:pt x="319" y="28"/>
                  </a:lnTo>
                  <a:lnTo>
                    <a:pt x="392" y="28"/>
                  </a:lnTo>
                  <a:lnTo>
                    <a:pt x="466" y="27"/>
                  </a:lnTo>
                  <a:lnTo>
                    <a:pt x="536" y="27"/>
                  </a:lnTo>
                  <a:lnTo>
                    <a:pt x="602" y="27"/>
                  </a:lnTo>
                  <a:lnTo>
                    <a:pt x="662" y="27"/>
                  </a:lnTo>
                  <a:lnTo>
                    <a:pt x="711" y="28"/>
                  </a:lnTo>
                  <a:lnTo>
                    <a:pt x="750" y="28"/>
                  </a:lnTo>
                  <a:lnTo>
                    <a:pt x="776" y="28"/>
                  </a:lnTo>
                  <a:lnTo>
                    <a:pt x="776" y="15"/>
                  </a:lnTo>
                  <a:lnTo>
                    <a:pt x="774" y="28"/>
                  </a:lnTo>
                  <a:lnTo>
                    <a:pt x="783" y="30"/>
                  </a:lnTo>
                  <a:lnTo>
                    <a:pt x="788" y="4"/>
                  </a:lnTo>
                  <a:lnTo>
                    <a:pt x="779" y="3"/>
                  </a:lnTo>
                  <a:lnTo>
                    <a:pt x="776" y="1"/>
                  </a:lnTo>
                  <a:lnTo>
                    <a:pt x="750" y="1"/>
                  </a:lnTo>
                  <a:lnTo>
                    <a:pt x="711" y="1"/>
                  </a:lnTo>
                  <a:lnTo>
                    <a:pt x="662" y="0"/>
                  </a:lnTo>
                  <a:lnTo>
                    <a:pt x="602" y="0"/>
                  </a:lnTo>
                  <a:lnTo>
                    <a:pt x="536" y="0"/>
                  </a:lnTo>
                  <a:lnTo>
                    <a:pt x="466" y="0"/>
                  </a:lnTo>
                  <a:lnTo>
                    <a:pt x="392" y="1"/>
                  </a:lnTo>
                  <a:lnTo>
                    <a:pt x="319" y="1"/>
                  </a:lnTo>
                  <a:lnTo>
                    <a:pt x="248" y="1"/>
                  </a:lnTo>
                  <a:lnTo>
                    <a:pt x="183" y="1"/>
                  </a:lnTo>
                  <a:lnTo>
                    <a:pt x="123" y="1"/>
                  </a:lnTo>
                  <a:lnTo>
                    <a:pt x="73" y="1"/>
                  </a:lnTo>
                  <a:lnTo>
                    <a:pt x="73" y="1"/>
                  </a:lnTo>
                  <a:lnTo>
                    <a:pt x="34" y="3"/>
                  </a:lnTo>
                  <a:lnTo>
                    <a:pt x="34" y="16"/>
                  </a:lnTo>
                  <a:lnTo>
                    <a:pt x="34" y="3"/>
                  </a:lnTo>
                  <a:lnTo>
                    <a:pt x="9" y="3"/>
                  </a:lnTo>
                  <a:lnTo>
                    <a:pt x="0" y="3"/>
                  </a:lnTo>
                  <a:close/>
                </a:path>
              </a:pathLst>
            </a:custGeom>
            <a:solidFill>
              <a:srgbClr val="C65D62"/>
            </a:solidFill>
            <a:ln w="9525">
              <a:noFill/>
              <a:round/>
            </a:ln>
          </p:spPr>
          <p:txBody>
            <a:bodyPr/>
            <a:lstStyle/>
            <a:p>
              <a:endParaRPr lang="zh-CN" altLang="en-US"/>
            </a:p>
          </p:txBody>
        </p:sp>
        <p:sp>
          <p:nvSpPr>
            <p:cNvPr id="247" name="Freeform 337"/>
            <p:cNvSpPr/>
            <p:nvPr/>
          </p:nvSpPr>
          <p:spPr bwMode="auto">
            <a:xfrm>
              <a:off x="3132" y="2204"/>
              <a:ext cx="1" cy="15"/>
            </a:xfrm>
            <a:custGeom>
              <a:avLst/>
              <a:gdLst/>
              <a:ahLst/>
              <a:cxnLst>
                <a:cxn ang="0">
                  <a:pos x="0" y="29"/>
                </a:cxn>
                <a:cxn ang="0">
                  <a:pos x="0" y="0"/>
                </a:cxn>
                <a:cxn ang="0">
                  <a:pos x="0" y="29"/>
                </a:cxn>
              </a:cxnLst>
              <a:rect l="0" t="0" r="r" b="b"/>
              <a:pathLst>
                <a:path h="29">
                  <a:moveTo>
                    <a:pt x="0" y="29"/>
                  </a:moveTo>
                  <a:lnTo>
                    <a:pt x="0" y="0"/>
                  </a:lnTo>
                  <a:lnTo>
                    <a:pt x="0" y="29"/>
                  </a:lnTo>
                  <a:close/>
                </a:path>
              </a:pathLst>
            </a:custGeom>
            <a:solidFill>
              <a:srgbClr val="C65D62"/>
            </a:solidFill>
            <a:ln w="1588">
              <a:solidFill>
                <a:srgbClr val="C65D62"/>
              </a:solidFill>
              <a:prstDash val="solid"/>
              <a:round/>
            </a:ln>
          </p:spPr>
          <p:txBody>
            <a:bodyPr/>
            <a:lstStyle/>
            <a:p>
              <a:endParaRPr lang="zh-CN" altLang="en-US"/>
            </a:p>
          </p:txBody>
        </p:sp>
        <p:sp>
          <p:nvSpPr>
            <p:cNvPr id="248" name="Freeform 338"/>
            <p:cNvSpPr/>
            <p:nvPr/>
          </p:nvSpPr>
          <p:spPr bwMode="auto">
            <a:xfrm>
              <a:off x="3596" y="2213"/>
              <a:ext cx="16" cy="1"/>
            </a:xfrm>
            <a:custGeom>
              <a:avLst/>
              <a:gdLst/>
              <a:ahLst/>
              <a:cxnLst>
                <a:cxn ang="0">
                  <a:pos x="27" y="0"/>
                </a:cxn>
                <a:cxn ang="0">
                  <a:pos x="0" y="0"/>
                </a:cxn>
                <a:cxn ang="0">
                  <a:pos x="27" y="0"/>
                </a:cxn>
              </a:cxnLst>
              <a:rect l="0" t="0" r="r" b="b"/>
              <a:pathLst>
                <a:path w="27">
                  <a:moveTo>
                    <a:pt x="27" y="0"/>
                  </a:moveTo>
                  <a:lnTo>
                    <a:pt x="0" y="0"/>
                  </a:lnTo>
                  <a:lnTo>
                    <a:pt x="27" y="0"/>
                  </a:lnTo>
                  <a:close/>
                </a:path>
              </a:pathLst>
            </a:custGeom>
            <a:solidFill>
              <a:srgbClr val="C65D62"/>
            </a:solidFill>
            <a:ln w="1588">
              <a:solidFill>
                <a:srgbClr val="C65D62"/>
              </a:solidFill>
              <a:prstDash val="solid"/>
              <a:round/>
            </a:ln>
          </p:spPr>
          <p:txBody>
            <a:bodyPr/>
            <a:lstStyle/>
            <a:p>
              <a:endParaRPr lang="zh-CN" altLang="en-US"/>
            </a:p>
          </p:txBody>
        </p:sp>
        <p:sp>
          <p:nvSpPr>
            <p:cNvPr id="249" name="Freeform 339"/>
            <p:cNvSpPr/>
            <p:nvPr/>
          </p:nvSpPr>
          <p:spPr bwMode="auto">
            <a:xfrm>
              <a:off x="3008" y="2214"/>
              <a:ext cx="128" cy="124"/>
            </a:xfrm>
            <a:custGeom>
              <a:avLst/>
              <a:gdLst/>
              <a:ahLst/>
              <a:cxnLst>
                <a:cxn ang="0">
                  <a:pos x="0" y="236"/>
                </a:cxn>
                <a:cxn ang="0">
                  <a:pos x="211" y="0"/>
                </a:cxn>
                <a:cxn ang="0">
                  <a:pos x="0" y="236"/>
                </a:cxn>
              </a:cxnLst>
              <a:rect l="0" t="0" r="r" b="b"/>
              <a:pathLst>
                <a:path w="211" h="236">
                  <a:moveTo>
                    <a:pt x="0" y="236"/>
                  </a:moveTo>
                  <a:lnTo>
                    <a:pt x="211" y="0"/>
                  </a:lnTo>
                  <a:lnTo>
                    <a:pt x="0" y="236"/>
                  </a:lnTo>
                  <a:close/>
                </a:path>
              </a:pathLst>
            </a:custGeom>
            <a:solidFill>
              <a:srgbClr val="3D0275"/>
            </a:solidFill>
            <a:ln w="20638">
              <a:solidFill>
                <a:srgbClr val="C65D62"/>
              </a:solidFill>
              <a:prstDash val="solid"/>
              <a:round/>
            </a:ln>
          </p:spPr>
          <p:txBody>
            <a:bodyPr/>
            <a:lstStyle/>
            <a:p>
              <a:endParaRPr lang="zh-CN" altLang="en-US"/>
            </a:p>
          </p:txBody>
        </p:sp>
        <p:sp>
          <p:nvSpPr>
            <p:cNvPr id="250" name="Freeform 340"/>
            <p:cNvSpPr/>
            <p:nvPr/>
          </p:nvSpPr>
          <p:spPr bwMode="auto">
            <a:xfrm>
              <a:off x="3008" y="2112"/>
              <a:ext cx="3" cy="227"/>
            </a:xfrm>
            <a:custGeom>
              <a:avLst/>
              <a:gdLst/>
              <a:ahLst/>
              <a:cxnLst>
                <a:cxn ang="0">
                  <a:pos x="0" y="0"/>
                </a:cxn>
                <a:cxn ang="0">
                  <a:pos x="0" y="4"/>
                </a:cxn>
                <a:cxn ang="0">
                  <a:pos x="0" y="18"/>
                </a:cxn>
                <a:cxn ang="0">
                  <a:pos x="2" y="38"/>
                </a:cxn>
                <a:cxn ang="0">
                  <a:pos x="2" y="67"/>
                </a:cxn>
                <a:cxn ang="0">
                  <a:pos x="2" y="98"/>
                </a:cxn>
                <a:cxn ang="0">
                  <a:pos x="2" y="134"/>
                </a:cxn>
                <a:cxn ang="0">
                  <a:pos x="2" y="173"/>
                </a:cxn>
                <a:cxn ang="0">
                  <a:pos x="2" y="214"/>
                </a:cxn>
                <a:cxn ang="0">
                  <a:pos x="3" y="253"/>
                </a:cxn>
                <a:cxn ang="0">
                  <a:pos x="3" y="292"/>
                </a:cxn>
                <a:cxn ang="0">
                  <a:pos x="3" y="328"/>
                </a:cxn>
                <a:cxn ang="0">
                  <a:pos x="3" y="361"/>
                </a:cxn>
                <a:cxn ang="0">
                  <a:pos x="2" y="388"/>
                </a:cxn>
                <a:cxn ang="0">
                  <a:pos x="2" y="409"/>
                </a:cxn>
                <a:cxn ang="0">
                  <a:pos x="2" y="422"/>
                </a:cxn>
                <a:cxn ang="0">
                  <a:pos x="0" y="428"/>
                </a:cxn>
                <a:cxn ang="0">
                  <a:pos x="0" y="0"/>
                </a:cxn>
              </a:cxnLst>
              <a:rect l="0" t="0" r="r" b="b"/>
              <a:pathLst>
                <a:path w="3" h="428">
                  <a:moveTo>
                    <a:pt x="0" y="0"/>
                  </a:moveTo>
                  <a:lnTo>
                    <a:pt x="0" y="4"/>
                  </a:lnTo>
                  <a:lnTo>
                    <a:pt x="0" y="18"/>
                  </a:lnTo>
                  <a:lnTo>
                    <a:pt x="2" y="38"/>
                  </a:lnTo>
                  <a:lnTo>
                    <a:pt x="2" y="67"/>
                  </a:lnTo>
                  <a:lnTo>
                    <a:pt x="2" y="98"/>
                  </a:lnTo>
                  <a:lnTo>
                    <a:pt x="2" y="134"/>
                  </a:lnTo>
                  <a:lnTo>
                    <a:pt x="2" y="173"/>
                  </a:lnTo>
                  <a:lnTo>
                    <a:pt x="2" y="214"/>
                  </a:lnTo>
                  <a:lnTo>
                    <a:pt x="3" y="253"/>
                  </a:lnTo>
                  <a:lnTo>
                    <a:pt x="3" y="292"/>
                  </a:lnTo>
                  <a:lnTo>
                    <a:pt x="3" y="328"/>
                  </a:lnTo>
                  <a:lnTo>
                    <a:pt x="3" y="361"/>
                  </a:lnTo>
                  <a:lnTo>
                    <a:pt x="2" y="388"/>
                  </a:lnTo>
                  <a:lnTo>
                    <a:pt x="2" y="409"/>
                  </a:lnTo>
                  <a:lnTo>
                    <a:pt x="2" y="422"/>
                  </a:lnTo>
                  <a:lnTo>
                    <a:pt x="0" y="428"/>
                  </a:lnTo>
                  <a:lnTo>
                    <a:pt x="0" y="0"/>
                  </a:lnTo>
                  <a:close/>
                </a:path>
              </a:pathLst>
            </a:custGeom>
            <a:solidFill>
              <a:srgbClr val="A41028"/>
            </a:solidFill>
            <a:ln w="20638">
              <a:solidFill>
                <a:srgbClr val="C65D62"/>
              </a:solidFill>
              <a:prstDash val="solid"/>
              <a:round/>
            </a:ln>
          </p:spPr>
          <p:txBody>
            <a:bodyPr/>
            <a:lstStyle/>
            <a:p>
              <a:endParaRPr lang="zh-CN" altLang="en-US"/>
            </a:p>
          </p:txBody>
        </p:sp>
        <p:sp>
          <p:nvSpPr>
            <p:cNvPr id="251" name="Freeform 341"/>
            <p:cNvSpPr/>
            <p:nvPr/>
          </p:nvSpPr>
          <p:spPr bwMode="auto">
            <a:xfrm>
              <a:off x="3832" y="1765"/>
              <a:ext cx="1" cy="216"/>
            </a:xfrm>
            <a:custGeom>
              <a:avLst/>
              <a:gdLst/>
              <a:ahLst/>
              <a:cxnLst>
                <a:cxn ang="0">
                  <a:pos x="0" y="0"/>
                </a:cxn>
                <a:cxn ang="0">
                  <a:pos x="0" y="409"/>
                </a:cxn>
                <a:cxn ang="0">
                  <a:pos x="0" y="0"/>
                </a:cxn>
              </a:cxnLst>
              <a:rect l="0" t="0" r="r" b="b"/>
              <a:pathLst>
                <a:path h="409">
                  <a:moveTo>
                    <a:pt x="0" y="0"/>
                  </a:moveTo>
                  <a:lnTo>
                    <a:pt x="0" y="409"/>
                  </a:lnTo>
                  <a:lnTo>
                    <a:pt x="0" y="0"/>
                  </a:lnTo>
                  <a:close/>
                </a:path>
              </a:pathLst>
            </a:custGeom>
            <a:solidFill>
              <a:srgbClr val="A41028"/>
            </a:solidFill>
            <a:ln w="20638">
              <a:solidFill>
                <a:srgbClr val="C65D62"/>
              </a:solidFill>
              <a:prstDash val="solid"/>
              <a:round/>
            </a:ln>
          </p:spPr>
          <p:txBody>
            <a:bodyPr/>
            <a:lstStyle/>
            <a:p>
              <a:endParaRPr lang="zh-CN" altLang="en-US"/>
            </a:p>
          </p:txBody>
        </p:sp>
        <p:sp>
          <p:nvSpPr>
            <p:cNvPr id="252" name="Freeform 342"/>
            <p:cNvSpPr/>
            <p:nvPr/>
          </p:nvSpPr>
          <p:spPr bwMode="auto">
            <a:xfrm>
              <a:off x="3716" y="1881"/>
              <a:ext cx="1" cy="216"/>
            </a:xfrm>
            <a:custGeom>
              <a:avLst/>
              <a:gdLst/>
              <a:ahLst/>
              <a:cxnLst>
                <a:cxn ang="0">
                  <a:pos x="0" y="0"/>
                </a:cxn>
                <a:cxn ang="0">
                  <a:pos x="0" y="409"/>
                </a:cxn>
                <a:cxn ang="0">
                  <a:pos x="0" y="0"/>
                </a:cxn>
              </a:cxnLst>
              <a:rect l="0" t="0" r="r" b="b"/>
              <a:pathLst>
                <a:path h="409">
                  <a:moveTo>
                    <a:pt x="0" y="0"/>
                  </a:moveTo>
                  <a:lnTo>
                    <a:pt x="0" y="409"/>
                  </a:lnTo>
                  <a:lnTo>
                    <a:pt x="0" y="0"/>
                  </a:lnTo>
                  <a:close/>
                </a:path>
              </a:pathLst>
            </a:custGeom>
            <a:solidFill>
              <a:srgbClr val="A41028"/>
            </a:solidFill>
            <a:ln w="20638">
              <a:solidFill>
                <a:srgbClr val="C65D62"/>
              </a:solidFill>
              <a:prstDash val="solid"/>
              <a:round/>
            </a:ln>
          </p:spPr>
          <p:txBody>
            <a:bodyPr/>
            <a:lstStyle/>
            <a:p>
              <a:endParaRPr lang="zh-CN" altLang="en-US"/>
            </a:p>
          </p:txBody>
        </p:sp>
        <p:sp>
          <p:nvSpPr>
            <p:cNvPr id="253" name="Freeform 343"/>
            <p:cNvSpPr/>
            <p:nvPr/>
          </p:nvSpPr>
          <p:spPr bwMode="auto">
            <a:xfrm>
              <a:off x="3600" y="1995"/>
              <a:ext cx="2" cy="224"/>
            </a:xfrm>
            <a:custGeom>
              <a:avLst/>
              <a:gdLst/>
              <a:ahLst/>
              <a:cxnLst>
                <a:cxn ang="0">
                  <a:pos x="0" y="0"/>
                </a:cxn>
                <a:cxn ang="0">
                  <a:pos x="0" y="424"/>
                </a:cxn>
                <a:cxn ang="0">
                  <a:pos x="0" y="0"/>
                </a:cxn>
              </a:cxnLst>
              <a:rect l="0" t="0" r="r" b="b"/>
              <a:pathLst>
                <a:path h="424">
                  <a:moveTo>
                    <a:pt x="0" y="0"/>
                  </a:moveTo>
                  <a:lnTo>
                    <a:pt x="0" y="424"/>
                  </a:lnTo>
                  <a:lnTo>
                    <a:pt x="0" y="0"/>
                  </a:lnTo>
                  <a:close/>
                </a:path>
              </a:pathLst>
            </a:custGeom>
            <a:solidFill>
              <a:srgbClr val="A41028"/>
            </a:solidFill>
            <a:ln w="20638">
              <a:solidFill>
                <a:srgbClr val="C65D62"/>
              </a:solidFill>
              <a:prstDash val="solid"/>
              <a:round/>
            </a:ln>
          </p:spPr>
          <p:txBody>
            <a:bodyPr/>
            <a:lstStyle/>
            <a:p>
              <a:endParaRPr lang="zh-CN" altLang="en-US"/>
            </a:p>
          </p:txBody>
        </p:sp>
        <p:sp>
          <p:nvSpPr>
            <p:cNvPr id="254" name="Freeform 344"/>
            <p:cNvSpPr/>
            <p:nvPr/>
          </p:nvSpPr>
          <p:spPr bwMode="auto">
            <a:xfrm>
              <a:off x="3600" y="2100"/>
              <a:ext cx="116" cy="1"/>
            </a:xfrm>
            <a:custGeom>
              <a:avLst/>
              <a:gdLst/>
              <a:ahLst/>
              <a:cxnLst>
                <a:cxn ang="0">
                  <a:pos x="193" y="0"/>
                </a:cxn>
                <a:cxn ang="0">
                  <a:pos x="0" y="0"/>
                </a:cxn>
                <a:cxn ang="0">
                  <a:pos x="193" y="0"/>
                </a:cxn>
              </a:cxnLst>
              <a:rect l="0" t="0" r="r" b="b"/>
              <a:pathLst>
                <a:path w="193">
                  <a:moveTo>
                    <a:pt x="193" y="0"/>
                  </a:moveTo>
                  <a:lnTo>
                    <a:pt x="0" y="0"/>
                  </a:lnTo>
                  <a:lnTo>
                    <a:pt x="193" y="0"/>
                  </a:lnTo>
                  <a:close/>
                </a:path>
              </a:pathLst>
            </a:custGeom>
            <a:solidFill>
              <a:srgbClr val="A41028"/>
            </a:solidFill>
            <a:ln w="20638">
              <a:solidFill>
                <a:srgbClr val="C65D62"/>
              </a:solidFill>
              <a:prstDash val="solid"/>
              <a:round/>
            </a:ln>
          </p:spPr>
          <p:txBody>
            <a:bodyPr/>
            <a:lstStyle/>
            <a:p>
              <a:endParaRPr lang="zh-CN" altLang="en-US"/>
            </a:p>
          </p:txBody>
        </p:sp>
        <p:sp>
          <p:nvSpPr>
            <p:cNvPr id="255" name="Freeform 345"/>
            <p:cNvSpPr/>
            <p:nvPr/>
          </p:nvSpPr>
          <p:spPr bwMode="auto">
            <a:xfrm>
              <a:off x="3716" y="1977"/>
              <a:ext cx="116" cy="1"/>
            </a:xfrm>
            <a:custGeom>
              <a:avLst/>
              <a:gdLst/>
              <a:ahLst/>
              <a:cxnLst>
                <a:cxn ang="0">
                  <a:pos x="193" y="0"/>
                </a:cxn>
                <a:cxn ang="0">
                  <a:pos x="0" y="0"/>
                </a:cxn>
                <a:cxn ang="0">
                  <a:pos x="193" y="0"/>
                </a:cxn>
              </a:cxnLst>
              <a:rect l="0" t="0" r="r" b="b"/>
              <a:pathLst>
                <a:path w="193">
                  <a:moveTo>
                    <a:pt x="193" y="0"/>
                  </a:moveTo>
                  <a:lnTo>
                    <a:pt x="0" y="0"/>
                  </a:lnTo>
                  <a:lnTo>
                    <a:pt x="193" y="0"/>
                  </a:lnTo>
                  <a:close/>
                </a:path>
              </a:pathLst>
            </a:custGeom>
            <a:solidFill>
              <a:srgbClr val="A41028"/>
            </a:solidFill>
            <a:ln w="20638">
              <a:solidFill>
                <a:srgbClr val="C65D62"/>
              </a:solidFill>
              <a:prstDash val="solid"/>
              <a:round/>
            </a:ln>
          </p:spPr>
          <p:txBody>
            <a:bodyPr/>
            <a:lstStyle/>
            <a:p>
              <a:endParaRPr lang="zh-CN" altLang="en-US"/>
            </a:p>
          </p:txBody>
        </p:sp>
        <p:sp>
          <p:nvSpPr>
            <p:cNvPr id="256" name="Freeform 346"/>
            <p:cNvSpPr/>
            <p:nvPr/>
          </p:nvSpPr>
          <p:spPr bwMode="auto">
            <a:xfrm>
              <a:off x="3830" y="1860"/>
              <a:ext cx="116" cy="1"/>
            </a:xfrm>
            <a:custGeom>
              <a:avLst/>
              <a:gdLst/>
              <a:ahLst/>
              <a:cxnLst>
                <a:cxn ang="0">
                  <a:pos x="193" y="0"/>
                </a:cxn>
                <a:cxn ang="0">
                  <a:pos x="0" y="0"/>
                </a:cxn>
                <a:cxn ang="0">
                  <a:pos x="193" y="0"/>
                </a:cxn>
              </a:cxnLst>
              <a:rect l="0" t="0" r="r" b="b"/>
              <a:pathLst>
                <a:path w="193">
                  <a:moveTo>
                    <a:pt x="193" y="0"/>
                  </a:moveTo>
                  <a:lnTo>
                    <a:pt x="0" y="0"/>
                  </a:lnTo>
                  <a:lnTo>
                    <a:pt x="193" y="0"/>
                  </a:lnTo>
                  <a:close/>
                </a:path>
              </a:pathLst>
            </a:custGeom>
            <a:solidFill>
              <a:srgbClr val="A41028"/>
            </a:solidFill>
            <a:ln w="20638">
              <a:solidFill>
                <a:srgbClr val="C65D62"/>
              </a:solidFill>
              <a:prstDash val="solid"/>
              <a:round/>
            </a:ln>
          </p:spPr>
          <p:txBody>
            <a:bodyPr/>
            <a:lstStyle/>
            <a:p>
              <a:endParaRPr lang="zh-CN" altLang="en-US"/>
            </a:p>
          </p:txBody>
        </p:sp>
        <p:sp>
          <p:nvSpPr>
            <p:cNvPr id="257" name="Freeform 347"/>
            <p:cNvSpPr/>
            <p:nvPr/>
          </p:nvSpPr>
          <p:spPr bwMode="auto">
            <a:xfrm>
              <a:off x="3483" y="1443"/>
              <a:ext cx="466" cy="669"/>
            </a:xfrm>
            <a:custGeom>
              <a:avLst/>
              <a:gdLst/>
              <a:ahLst/>
              <a:cxnLst>
                <a:cxn ang="0">
                  <a:pos x="1" y="835"/>
                </a:cxn>
                <a:cxn ang="0">
                  <a:pos x="773" y="0"/>
                </a:cxn>
                <a:cxn ang="0">
                  <a:pos x="774" y="390"/>
                </a:cxn>
                <a:cxn ang="0">
                  <a:pos x="0" y="1271"/>
                </a:cxn>
                <a:cxn ang="0">
                  <a:pos x="1" y="835"/>
                </a:cxn>
              </a:cxnLst>
              <a:rect l="0" t="0" r="r" b="b"/>
              <a:pathLst>
                <a:path w="774" h="1271">
                  <a:moveTo>
                    <a:pt x="1" y="835"/>
                  </a:moveTo>
                  <a:lnTo>
                    <a:pt x="773" y="0"/>
                  </a:lnTo>
                  <a:lnTo>
                    <a:pt x="774" y="390"/>
                  </a:lnTo>
                  <a:lnTo>
                    <a:pt x="0" y="1271"/>
                  </a:lnTo>
                  <a:lnTo>
                    <a:pt x="1" y="835"/>
                  </a:lnTo>
                  <a:close/>
                </a:path>
              </a:pathLst>
            </a:custGeom>
            <a:solidFill>
              <a:srgbClr val="E95200"/>
            </a:solidFill>
            <a:ln w="20638">
              <a:solidFill>
                <a:srgbClr val="F0944E"/>
              </a:solidFill>
              <a:prstDash val="solid"/>
              <a:round/>
            </a:ln>
          </p:spPr>
          <p:txBody>
            <a:bodyPr/>
            <a:lstStyle/>
            <a:p>
              <a:endParaRPr lang="zh-CN" altLang="en-US"/>
            </a:p>
          </p:txBody>
        </p:sp>
        <p:sp>
          <p:nvSpPr>
            <p:cNvPr id="258" name="Rectangle 348"/>
            <p:cNvSpPr>
              <a:spLocks noChangeArrowheads="1"/>
            </p:cNvSpPr>
            <p:nvPr/>
          </p:nvSpPr>
          <p:spPr bwMode="auto">
            <a:xfrm>
              <a:off x="2067" y="1879"/>
              <a:ext cx="1418" cy="233"/>
            </a:xfrm>
            <a:prstGeom prst="rect">
              <a:avLst/>
            </a:prstGeom>
            <a:solidFill>
              <a:srgbClr val="E95200"/>
            </a:solidFill>
            <a:ln w="20638">
              <a:solidFill>
                <a:srgbClr val="F0944E"/>
              </a:solidFill>
              <a:miter lim="800000"/>
            </a:ln>
          </p:spPr>
          <p:txBody>
            <a:bodyPr/>
            <a:lstStyle/>
            <a:p>
              <a:endParaRPr lang="zh-CN" altLang="en-US"/>
            </a:p>
          </p:txBody>
        </p:sp>
        <p:sp>
          <p:nvSpPr>
            <p:cNvPr id="259" name="Freeform 349"/>
            <p:cNvSpPr/>
            <p:nvPr/>
          </p:nvSpPr>
          <p:spPr bwMode="auto">
            <a:xfrm>
              <a:off x="2070" y="1986"/>
              <a:ext cx="140" cy="125"/>
            </a:xfrm>
            <a:custGeom>
              <a:avLst/>
              <a:gdLst/>
              <a:ahLst/>
              <a:cxnLst>
                <a:cxn ang="0">
                  <a:pos x="0" y="239"/>
                </a:cxn>
                <a:cxn ang="0">
                  <a:pos x="232" y="0"/>
                </a:cxn>
                <a:cxn ang="0">
                  <a:pos x="0" y="239"/>
                </a:cxn>
              </a:cxnLst>
              <a:rect l="0" t="0" r="r" b="b"/>
              <a:pathLst>
                <a:path w="232" h="239">
                  <a:moveTo>
                    <a:pt x="0" y="239"/>
                  </a:moveTo>
                  <a:lnTo>
                    <a:pt x="232" y="0"/>
                  </a:lnTo>
                  <a:lnTo>
                    <a:pt x="0" y="239"/>
                  </a:lnTo>
                  <a:close/>
                </a:path>
              </a:pathLst>
            </a:custGeom>
            <a:solidFill>
              <a:srgbClr val="3D0275"/>
            </a:solidFill>
            <a:ln w="20638">
              <a:solidFill>
                <a:srgbClr val="F0944E"/>
              </a:solidFill>
              <a:prstDash val="solid"/>
              <a:round/>
            </a:ln>
          </p:spPr>
          <p:txBody>
            <a:bodyPr/>
            <a:lstStyle/>
            <a:p>
              <a:endParaRPr lang="zh-CN" altLang="en-US"/>
            </a:p>
          </p:txBody>
        </p:sp>
        <p:sp>
          <p:nvSpPr>
            <p:cNvPr id="260" name="Freeform 350"/>
            <p:cNvSpPr/>
            <p:nvPr/>
          </p:nvSpPr>
          <p:spPr bwMode="auto">
            <a:xfrm>
              <a:off x="2199" y="1886"/>
              <a:ext cx="18" cy="104"/>
            </a:xfrm>
            <a:custGeom>
              <a:avLst/>
              <a:gdLst/>
              <a:ahLst/>
              <a:cxnLst>
                <a:cxn ang="0">
                  <a:pos x="27" y="0"/>
                </a:cxn>
                <a:cxn ang="0">
                  <a:pos x="0" y="0"/>
                </a:cxn>
                <a:cxn ang="0">
                  <a:pos x="1" y="197"/>
                </a:cxn>
                <a:cxn ang="0">
                  <a:pos x="28" y="197"/>
                </a:cxn>
                <a:cxn ang="0">
                  <a:pos x="27" y="0"/>
                </a:cxn>
              </a:cxnLst>
              <a:rect l="0" t="0" r="r" b="b"/>
              <a:pathLst>
                <a:path w="28" h="197">
                  <a:moveTo>
                    <a:pt x="27" y="0"/>
                  </a:moveTo>
                  <a:lnTo>
                    <a:pt x="0" y="0"/>
                  </a:lnTo>
                  <a:lnTo>
                    <a:pt x="1" y="197"/>
                  </a:lnTo>
                  <a:lnTo>
                    <a:pt x="28" y="197"/>
                  </a:lnTo>
                  <a:lnTo>
                    <a:pt x="27" y="0"/>
                  </a:lnTo>
                  <a:close/>
                </a:path>
              </a:pathLst>
            </a:custGeom>
            <a:solidFill>
              <a:srgbClr val="F0944E"/>
            </a:solidFill>
            <a:ln w="9525">
              <a:noFill/>
              <a:round/>
            </a:ln>
          </p:spPr>
          <p:txBody>
            <a:bodyPr/>
            <a:lstStyle/>
            <a:p>
              <a:endParaRPr lang="zh-CN" altLang="en-US"/>
            </a:p>
          </p:txBody>
        </p:sp>
        <p:sp>
          <p:nvSpPr>
            <p:cNvPr id="261" name="Freeform 351"/>
            <p:cNvSpPr/>
            <p:nvPr/>
          </p:nvSpPr>
          <p:spPr bwMode="auto">
            <a:xfrm>
              <a:off x="2208" y="1983"/>
              <a:ext cx="331" cy="14"/>
            </a:xfrm>
            <a:custGeom>
              <a:avLst/>
              <a:gdLst/>
              <a:ahLst/>
              <a:cxnLst>
                <a:cxn ang="0">
                  <a:pos x="0" y="0"/>
                </a:cxn>
                <a:cxn ang="0">
                  <a:pos x="0" y="27"/>
                </a:cxn>
                <a:cxn ang="0">
                  <a:pos x="6" y="27"/>
                </a:cxn>
                <a:cxn ang="0">
                  <a:pos x="23" y="27"/>
                </a:cxn>
                <a:cxn ang="0">
                  <a:pos x="51" y="27"/>
                </a:cxn>
                <a:cxn ang="0">
                  <a:pos x="85" y="27"/>
                </a:cxn>
                <a:cxn ang="0">
                  <a:pos x="127" y="27"/>
                </a:cxn>
                <a:cxn ang="0">
                  <a:pos x="174" y="27"/>
                </a:cxn>
                <a:cxn ang="0">
                  <a:pos x="223" y="27"/>
                </a:cxn>
                <a:cxn ang="0">
                  <a:pos x="276" y="27"/>
                </a:cxn>
                <a:cxn ang="0">
                  <a:pos x="327" y="27"/>
                </a:cxn>
                <a:cxn ang="0">
                  <a:pos x="376" y="27"/>
                </a:cxn>
                <a:cxn ang="0">
                  <a:pos x="424" y="27"/>
                </a:cxn>
                <a:cxn ang="0">
                  <a:pos x="464" y="27"/>
                </a:cxn>
                <a:cxn ang="0">
                  <a:pos x="500" y="27"/>
                </a:cxn>
                <a:cxn ang="0">
                  <a:pos x="527" y="27"/>
                </a:cxn>
                <a:cxn ang="0">
                  <a:pos x="545" y="27"/>
                </a:cxn>
                <a:cxn ang="0">
                  <a:pos x="551" y="27"/>
                </a:cxn>
                <a:cxn ang="0">
                  <a:pos x="551" y="0"/>
                </a:cxn>
                <a:cxn ang="0">
                  <a:pos x="545" y="0"/>
                </a:cxn>
                <a:cxn ang="0">
                  <a:pos x="527" y="0"/>
                </a:cxn>
                <a:cxn ang="0">
                  <a:pos x="500" y="0"/>
                </a:cxn>
                <a:cxn ang="0">
                  <a:pos x="464" y="0"/>
                </a:cxn>
                <a:cxn ang="0">
                  <a:pos x="424" y="0"/>
                </a:cxn>
                <a:cxn ang="0">
                  <a:pos x="376" y="0"/>
                </a:cxn>
                <a:cxn ang="0">
                  <a:pos x="327" y="0"/>
                </a:cxn>
                <a:cxn ang="0">
                  <a:pos x="276" y="0"/>
                </a:cxn>
                <a:cxn ang="0">
                  <a:pos x="223" y="0"/>
                </a:cxn>
                <a:cxn ang="0">
                  <a:pos x="174" y="0"/>
                </a:cxn>
                <a:cxn ang="0">
                  <a:pos x="127" y="0"/>
                </a:cxn>
                <a:cxn ang="0">
                  <a:pos x="85" y="0"/>
                </a:cxn>
                <a:cxn ang="0">
                  <a:pos x="51" y="0"/>
                </a:cxn>
                <a:cxn ang="0">
                  <a:pos x="23" y="0"/>
                </a:cxn>
                <a:cxn ang="0">
                  <a:pos x="6" y="0"/>
                </a:cxn>
                <a:cxn ang="0">
                  <a:pos x="0" y="0"/>
                </a:cxn>
              </a:cxnLst>
              <a:rect l="0" t="0" r="r" b="b"/>
              <a:pathLst>
                <a:path w="551" h="27">
                  <a:moveTo>
                    <a:pt x="0" y="0"/>
                  </a:moveTo>
                  <a:lnTo>
                    <a:pt x="0" y="27"/>
                  </a:lnTo>
                  <a:lnTo>
                    <a:pt x="6" y="27"/>
                  </a:lnTo>
                  <a:lnTo>
                    <a:pt x="23" y="27"/>
                  </a:lnTo>
                  <a:lnTo>
                    <a:pt x="51" y="27"/>
                  </a:lnTo>
                  <a:lnTo>
                    <a:pt x="85" y="27"/>
                  </a:lnTo>
                  <a:lnTo>
                    <a:pt x="127" y="27"/>
                  </a:lnTo>
                  <a:lnTo>
                    <a:pt x="174" y="27"/>
                  </a:lnTo>
                  <a:lnTo>
                    <a:pt x="223" y="27"/>
                  </a:lnTo>
                  <a:lnTo>
                    <a:pt x="276" y="27"/>
                  </a:lnTo>
                  <a:lnTo>
                    <a:pt x="327" y="27"/>
                  </a:lnTo>
                  <a:lnTo>
                    <a:pt x="376" y="27"/>
                  </a:lnTo>
                  <a:lnTo>
                    <a:pt x="424" y="27"/>
                  </a:lnTo>
                  <a:lnTo>
                    <a:pt x="464" y="27"/>
                  </a:lnTo>
                  <a:lnTo>
                    <a:pt x="500" y="27"/>
                  </a:lnTo>
                  <a:lnTo>
                    <a:pt x="527" y="27"/>
                  </a:lnTo>
                  <a:lnTo>
                    <a:pt x="545" y="27"/>
                  </a:lnTo>
                  <a:lnTo>
                    <a:pt x="551" y="27"/>
                  </a:lnTo>
                  <a:lnTo>
                    <a:pt x="551" y="0"/>
                  </a:lnTo>
                  <a:lnTo>
                    <a:pt x="545" y="0"/>
                  </a:lnTo>
                  <a:lnTo>
                    <a:pt x="527" y="0"/>
                  </a:lnTo>
                  <a:lnTo>
                    <a:pt x="500" y="0"/>
                  </a:lnTo>
                  <a:lnTo>
                    <a:pt x="464" y="0"/>
                  </a:lnTo>
                  <a:lnTo>
                    <a:pt x="424" y="0"/>
                  </a:lnTo>
                  <a:lnTo>
                    <a:pt x="376" y="0"/>
                  </a:lnTo>
                  <a:lnTo>
                    <a:pt x="327" y="0"/>
                  </a:lnTo>
                  <a:lnTo>
                    <a:pt x="276" y="0"/>
                  </a:lnTo>
                  <a:lnTo>
                    <a:pt x="223" y="0"/>
                  </a:lnTo>
                  <a:lnTo>
                    <a:pt x="174" y="0"/>
                  </a:lnTo>
                  <a:lnTo>
                    <a:pt x="127" y="0"/>
                  </a:lnTo>
                  <a:lnTo>
                    <a:pt x="85" y="0"/>
                  </a:lnTo>
                  <a:lnTo>
                    <a:pt x="51" y="0"/>
                  </a:lnTo>
                  <a:lnTo>
                    <a:pt x="23" y="0"/>
                  </a:lnTo>
                  <a:lnTo>
                    <a:pt x="6" y="0"/>
                  </a:lnTo>
                  <a:lnTo>
                    <a:pt x="0" y="0"/>
                  </a:lnTo>
                  <a:close/>
                </a:path>
              </a:pathLst>
            </a:custGeom>
            <a:solidFill>
              <a:srgbClr val="F0944E"/>
            </a:solidFill>
            <a:ln w="9525">
              <a:noFill/>
              <a:round/>
            </a:ln>
          </p:spPr>
          <p:txBody>
            <a:bodyPr/>
            <a:lstStyle/>
            <a:p>
              <a:endParaRPr lang="zh-CN" altLang="en-US"/>
            </a:p>
          </p:txBody>
        </p:sp>
        <p:sp>
          <p:nvSpPr>
            <p:cNvPr id="262" name="Freeform 352"/>
            <p:cNvSpPr/>
            <p:nvPr/>
          </p:nvSpPr>
          <p:spPr bwMode="auto">
            <a:xfrm>
              <a:off x="2208" y="1983"/>
              <a:ext cx="1" cy="14"/>
            </a:xfrm>
            <a:custGeom>
              <a:avLst/>
              <a:gdLst/>
              <a:ahLst/>
              <a:cxnLst>
                <a:cxn ang="0">
                  <a:pos x="0" y="27"/>
                </a:cxn>
                <a:cxn ang="0">
                  <a:pos x="0" y="0"/>
                </a:cxn>
                <a:cxn ang="0">
                  <a:pos x="0" y="27"/>
                </a:cxn>
              </a:cxnLst>
              <a:rect l="0" t="0" r="r" b="b"/>
              <a:pathLst>
                <a:path h="27">
                  <a:moveTo>
                    <a:pt x="0" y="27"/>
                  </a:moveTo>
                  <a:lnTo>
                    <a:pt x="0" y="0"/>
                  </a:lnTo>
                  <a:lnTo>
                    <a:pt x="0" y="27"/>
                  </a:lnTo>
                  <a:close/>
                </a:path>
              </a:pathLst>
            </a:custGeom>
            <a:solidFill>
              <a:srgbClr val="F0944E"/>
            </a:solidFill>
            <a:ln w="1588">
              <a:solidFill>
                <a:srgbClr val="F0944E"/>
              </a:solidFill>
              <a:prstDash val="solid"/>
              <a:round/>
            </a:ln>
          </p:spPr>
          <p:txBody>
            <a:bodyPr/>
            <a:lstStyle/>
            <a:p>
              <a:endParaRPr lang="zh-CN" altLang="en-US"/>
            </a:p>
          </p:txBody>
        </p:sp>
        <p:sp>
          <p:nvSpPr>
            <p:cNvPr id="263" name="Freeform 353"/>
            <p:cNvSpPr/>
            <p:nvPr/>
          </p:nvSpPr>
          <p:spPr bwMode="auto">
            <a:xfrm>
              <a:off x="2531" y="1990"/>
              <a:ext cx="15" cy="1"/>
            </a:xfrm>
            <a:custGeom>
              <a:avLst/>
              <a:gdLst/>
              <a:ahLst/>
              <a:cxnLst>
                <a:cxn ang="0">
                  <a:pos x="0" y="0"/>
                </a:cxn>
                <a:cxn ang="0">
                  <a:pos x="27" y="0"/>
                </a:cxn>
                <a:cxn ang="0">
                  <a:pos x="0" y="0"/>
                </a:cxn>
              </a:cxnLst>
              <a:rect l="0" t="0" r="r" b="b"/>
              <a:pathLst>
                <a:path w="27">
                  <a:moveTo>
                    <a:pt x="0" y="0"/>
                  </a:moveTo>
                  <a:lnTo>
                    <a:pt x="27" y="0"/>
                  </a:lnTo>
                  <a:lnTo>
                    <a:pt x="0" y="0"/>
                  </a:lnTo>
                  <a:close/>
                </a:path>
              </a:pathLst>
            </a:custGeom>
            <a:solidFill>
              <a:srgbClr val="F0944E"/>
            </a:solidFill>
            <a:ln w="1588">
              <a:solidFill>
                <a:srgbClr val="F0944E"/>
              </a:solidFill>
              <a:prstDash val="solid"/>
              <a:round/>
            </a:ln>
          </p:spPr>
          <p:txBody>
            <a:bodyPr/>
            <a:lstStyle/>
            <a:p>
              <a:endParaRPr lang="zh-CN" altLang="en-US"/>
            </a:p>
          </p:txBody>
        </p:sp>
        <p:sp>
          <p:nvSpPr>
            <p:cNvPr id="264" name="Freeform 354"/>
            <p:cNvSpPr/>
            <p:nvPr/>
          </p:nvSpPr>
          <p:spPr bwMode="auto">
            <a:xfrm>
              <a:off x="2532" y="1886"/>
              <a:ext cx="17" cy="226"/>
            </a:xfrm>
            <a:custGeom>
              <a:avLst/>
              <a:gdLst/>
              <a:ahLst/>
              <a:cxnLst>
                <a:cxn ang="0">
                  <a:pos x="27" y="0"/>
                </a:cxn>
                <a:cxn ang="0">
                  <a:pos x="0" y="0"/>
                </a:cxn>
                <a:cxn ang="0">
                  <a:pos x="2" y="430"/>
                </a:cxn>
                <a:cxn ang="0">
                  <a:pos x="29" y="430"/>
                </a:cxn>
                <a:cxn ang="0">
                  <a:pos x="27" y="0"/>
                </a:cxn>
              </a:cxnLst>
              <a:rect l="0" t="0" r="r" b="b"/>
              <a:pathLst>
                <a:path w="29" h="430">
                  <a:moveTo>
                    <a:pt x="27" y="0"/>
                  </a:moveTo>
                  <a:lnTo>
                    <a:pt x="0" y="0"/>
                  </a:lnTo>
                  <a:lnTo>
                    <a:pt x="2" y="430"/>
                  </a:lnTo>
                  <a:lnTo>
                    <a:pt x="29" y="430"/>
                  </a:lnTo>
                  <a:lnTo>
                    <a:pt x="27" y="0"/>
                  </a:lnTo>
                  <a:close/>
                </a:path>
              </a:pathLst>
            </a:custGeom>
            <a:solidFill>
              <a:srgbClr val="F0944E"/>
            </a:solidFill>
            <a:ln w="9525">
              <a:noFill/>
              <a:round/>
            </a:ln>
          </p:spPr>
          <p:txBody>
            <a:bodyPr/>
            <a:lstStyle/>
            <a:p>
              <a:endParaRPr lang="zh-CN" altLang="en-US"/>
            </a:p>
          </p:txBody>
        </p:sp>
        <p:sp>
          <p:nvSpPr>
            <p:cNvPr id="265" name="Freeform 355"/>
            <p:cNvSpPr/>
            <p:nvPr/>
          </p:nvSpPr>
          <p:spPr bwMode="auto">
            <a:xfrm>
              <a:off x="3001" y="1883"/>
              <a:ext cx="17" cy="226"/>
            </a:xfrm>
            <a:custGeom>
              <a:avLst/>
              <a:gdLst/>
              <a:ahLst/>
              <a:cxnLst>
                <a:cxn ang="0">
                  <a:pos x="27" y="0"/>
                </a:cxn>
                <a:cxn ang="0">
                  <a:pos x="0" y="0"/>
                </a:cxn>
                <a:cxn ang="0">
                  <a:pos x="2" y="432"/>
                </a:cxn>
                <a:cxn ang="0">
                  <a:pos x="29" y="432"/>
                </a:cxn>
                <a:cxn ang="0">
                  <a:pos x="27" y="0"/>
                </a:cxn>
              </a:cxnLst>
              <a:rect l="0" t="0" r="r" b="b"/>
              <a:pathLst>
                <a:path w="29" h="432">
                  <a:moveTo>
                    <a:pt x="27" y="0"/>
                  </a:moveTo>
                  <a:lnTo>
                    <a:pt x="0" y="0"/>
                  </a:lnTo>
                  <a:lnTo>
                    <a:pt x="2" y="432"/>
                  </a:lnTo>
                  <a:lnTo>
                    <a:pt x="29" y="432"/>
                  </a:lnTo>
                  <a:lnTo>
                    <a:pt x="27" y="0"/>
                  </a:lnTo>
                  <a:close/>
                </a:path>
              </a:pathLst>
            </a:custGeom>
            <a:solidFill>
              <a:srgbClr val="F0944E"/>
            </a:solidFill>
            <a:ln w="9525">
              <a:noFill/>
              <a:round/>
            </a:ln>
          </p:spPr>
          <p:txBody>
            <a:bodyPr/>
            <a:lstStyle/>
            <a:p>
              <a:endParaRPr lang="zh-CN" altLang="en-US"/>
            </a:p>
          </p:txBody>
        </p:sp>
        <p:sp>
          <p:nvSpPr>
            <p:cNvPr id="266" name="Freeform 356"/>
            <p:cNvSpPr/>
            <p:nvPr/>
          </p:nvSpPr>
          <p:spPr bwMode="auto">
            <a:xfrm>
              <a:off x="2535" y="1986"/>
              <a:ext cx="140" cy="125"/>
            </a:xfrm>
            <a:custGeom>
              <a:avLst/>
              <a:gdLst/>
              <a:ahLst/>
              <a:cxnLst>
                <a:cxn ang="0">
                  <a:pos x="0" y="239"/>
                </a:cxn>
                <a:cxn ang="0">
                  <a:pos x="232" y="0"/>
                </a:cxn>
                <a:cxn ang="0">
                  <a:pos x="0" y="239"/>
                </a:cxn>
              </a:cxnLst>
              <a:rect l="0" t="0" r="r" b="b"/>
              <a:pathLst>
                <a:path w="232" h="239">
                  <a:moveTo>
                    <a:pt x="0" y="239"/>
                  </a:moveTo>
                  <a:lnTo>
                    <a:pt x="232" y="0"/>
                  </a:lnTo>
                  <a:lnTo>
                    <a:pt x="0" y="239"/>
                  </a:lnTo>
                  <a:close/>
                </a:path>
              </a:pathLst>
            </a:custGeom>
            <a:solidFill>
              <a:srgbClr val="3D0275"/>
            </a:solidFill>
            <a:ln w="20638">
              <a:solidFill>
                <a:srgbClr val="F0944E"/>
              </a:solidFill>
              <a:prstDash val="solid"/>
              <a:round/>
            </a:ln>
          </p:spPr>
          <p:txBody>
            <a:bodyPr/>
            <a:lstStyle/>
            <a:p>
              <a:endParaRPr lang="zh-CN" altLang="en-US"/>
            </a:p>
          </p:txBody>
        </p:sp>
        <p:sp>
          <p:nvSpPr>
            <p:cNvPr id="267" name="Freeform 357"/>
            <p:cNvSpPr/>
            <p:nvPr/>
          </p:nvSpPr>
          <p:spPr bwMode="auto">
            <a:xfrm>
              <a:off x="2664" y="1886"/>
              <a:ext cx="18" cy="104"/>
            </a:xfrm>
            <a:custGeom>
              <a:avLst/>
              <a:gdLst/>
              <a:ahLst/>
              <a:cxnLst>
                <a:cxn ang="0">
                  <a:pos x="27" y="0"/>
                </a:cxn>
                <a:cxn ang="0">
                  <a:pos x="0" y="0"/>
                </a:cxn>
                <a:cxn ang="0">
                  <a:pos x="1" y="197"/>
                </a:cxn>
                <a:cxn ang="0">
                  <a:pos x="28" y="197"/>
                </a:cxn>
                <a:cxn ang="0">
                  <a:pos x="27" y="0"/>
                </a:cxn>
              </a:cxnLst>
              <a:rect l="0" t="0" r="r" b="b"/>
              <a:pathLst>
                <a:path w="28" h="197">
                  <a:moveTo>
                    <a:pt x="27" y="0"/>
                  </a:moveTo>
                  <a:lnTo>
                    <a:pt x="0" y="0"/>
                  </a:lnTo>
                  <a:lnTo>
                    <a:pt x="1" y="197"/>
                  </a:lnTo>
                  <a:lnTo>
                    <a:pt x="28" y="197"/>
                  </a:lnTo>
                  <a:lnTo>
                    <a:pt x="27" y="0"/>
                  </a:lnTo>
                  <a:close/>
                </a:path>
              </a:pathLst>
            </a:custGeom>
            <a:solidFill>
              <a:srgbClr val="F0944E"/>
            </a:solidFill>
            <a:ln w="9525">
              <a:noFill/>
              <a:round/>
            </a:ln>
          </p:spPr>
          <p:txBody>
            <a:bodyPr/>
            <a:lstStyle/>
            <a:p>
              <a:endParaRPr lang="zh-CN" altLang="en-US"/>
            </a:p>
          </p:txBody>
        </p:sp>
        <p:sp>
          <p:nvSpPr>
            <p:cNvPr id="268" name="Freeform 358"/>
            <p:cNvSpPr/>
            <p:nvPr/>
          </p:nvSpPr>
          <p:spPr bwMode="auto">
            <a:xfrm>
              <a:off x="2672" y="1983"/>
              <a:ext cx="332" cy="14"/>
            </a:xfrm>
            <a:custGeom>
              <a:avLst/>
              <a:gdLst/>
              <a:ahLst/>
              <a:cxnLst>
                <a:cxn ang="0">
                  <a:pos x="0" y="0"/>
                </a:cxn>
                <a:cxn ang="0">
                  <a:pos x="0" y="27"/>
                </a:cxn>
                <a:cxn ang="0">
                  <a:pos x="6" y="27"/>
                </a:cxn>
                <a:cxn ang="0">
                  <a:pos x="23" y="27"/>
                </a:cxn>
                <a:cxn ang="0">
                  <a:pos x="51" y="27"/>
                </a:cxn>
                <a:cxn ang="0">
                  <a:pos x="86" y="27"/>
                </a:cxn>
                <a:cxn ang="0">
                  <a:pos x="128" y="27"/>
                </a:cxn>
                <a:cxn ang="0">
                  <a:pos x="174" y="27"/>
                </a:cxn>
                <a:cxn ang="0">
                  <a:pos x="223" y="27"/>
                </a:cxn>
                <a:cxn ang="0">
                  <a:pos x="276" y="27"/>
                </a:cxn>
                <a:cxn ang="0">
                  <a:pos x="327" y="27"/>
                </a:cxn>
                <a:cxn ang="0">
                  <a:pos x="376" y="27"/>
                </a:cxn>
                <a:cxn ang="0">
                  <a:pos x="424" y="27"/>
                </a:cxn>
                <a:cxn ang="0">
                  <a:pos x="464" y="27"/>
                </a:cxn>
                <a:cxn ang="0">
                  <a:pos x="500" y="27"/>
                </a:cxn>
                <a:cxn ang="0">
                  <a:pos x="527" y="27"/>
                </a:cxn>
                <a:cxn ang="0">
                  <a:pos x="545" y="27"/>
                </a:cxn>
                <a:cxn ang="0">
                  <a:pos x="551" y="27"/>
                </a:cxn>
                <a:cxn ang="0">
                  <a:pos x="551" y="0"/>
                </a:cxn>
                <a:cxn ang="0">
                  <a:pos x="545" y="0"/>
                </a:cxn>
                <a:cxn ang="0">
                  <a:pos x="527" y="0"/>
                </a:cxn>
                <a:cxn ang="0">
                  <a:pos x="500" y="0"/>
                </a:cxn>
                <a:cxn ang="0">
                  <a:pos x="464" y="0"/>
                </a:cxn>
                <a:cxn ang="0">
                  <a:pos x="424" y="0"/>
                </a:cxn>
                <a:cxn ang="0">
                  <a:pos x="376" y="0"/>
                </a:cxn>
                <a:cxn ang="0">
                  <a:pos x="327" y="0"/>
                </a:cxn>
                <a:cxn ang="0">
                  <a:pos x="276" y="0"/>
                </a:cxn>
                <a:cxn ang="0">
                  <a:pos x="223" y="0"/>
                </a:cxn>
                <a:cxn ang="0">
                  <a:pos x="174" y="0"/>
                </a:cxn>
                <a:cxn ang="0">
                  <a:pos x="128" y="0"/>
                </a:cxn>
                <a:cxn ang="0">
                  <a:pos x="86" y="0"/>
                </a:cxn>
                <a:cxn ang="0">
                  <a:pos x="51" y="0"/>
                </a:cxn>
                <a:cxn ang="0">
                  <a:pos x="23" y="0"/>
                </a:cxn>
                <a:cxn ang="0">
                  <a:pos x="6" y="0"/>
                </a:cxn>
                <a:cxn ang="0">
                  <a:pos x="0" y="0"/>
                </a:cxn>
              </a:cxnLst>
              <a:rect l="0" t="0" r="r" b="b"/>
              <a:pathLst>
                <a:path w="551" h="27">
                  <a:moveTo>
                    <a:pt x="0" y="0"/>
                  </a:moveTo>
                  <a:lnTo>
                    <a:pt x="0" y="27"/>
                  </a:lnTo>
                  <a:lnTo>
                    <a:pt x="6" y="27"/>
                  </a:lnTo>
                  <a:lnTo>
                    <a:pt x="23" y="27"/>
                  </a:lnTo>
                  <a:lnTo>
                    <a:pt x="51" y="27"/>
                  </a:lnTo>
                  <a:lnTo>
                    <a:pt x="86" y="27"/>
                  </a:lnTo>
                  <a:lnTo>
                    <a:pt x="128" y="27"/>
                  </a:lnTo>
                  <a:lnTo>
                    <a:pt x="174" y="27"/>
                  </a:lnTo>
                  <a:lnTo>
                    <a:pt x="223" y="27"/>
                  </a:lnTo>
                  <a:lnTo>
                    <a:pt x="276" y="27"/>
                  </a:lnTo>
                  <a:lnTo>
                    <a:pt x="327" y="27"/>
                  </a:lnTo>
                  <a:lnTo>
                    <a:pt x="376" y="27"/>
                  </a:lnTo>
                  <a:lnTo>
                    <a:pt x="424" y="27"/>
                  </a:lnTo>
                  <a:lnTo>
                    <a:pt x="464" y="27"/>
                  </a:lnTo>
                  <a:lnTo>
                    <a:pt x="500" y="27"/>
                  </a:lnTo>
                  <a:lnTo>
                    <a:pt x="527" y="27"/>
                  </a:lnTo>
                  <a:lnTo>
                    <a:pt x="545" y="27"/>
                  </a:lnTo>
                  <a:lnTo>
                    <a:pt x="551" y="27"/>
                  </a:lnTo>
                  <a:lnTo>
                    <a:pt x="551" y="0"/>
                  </a:lnTo>
                  <a:lnTo>
                    <a:pt x="545" y="0"/>
                  </a:lnTo>
                  <a:lnTo>
                    <a:pt x="527" y="0"/>
                  </a:lnTo>
                  <a:lnTo>
                    <a:pt x="500" y="0"/>
                  </a:lnTo>
                  <a:lnTo>
                    <a:pt x="464" y="0"/>
                  </a:lnTo>
                  <a:lnTo>
                    <a:pt x="424" y="0"/>
                  </a:lnTo>
                  <a:lnTo>
                    <a:pt x="376" y="0"/>
                  </a:lnTo>
                  <a:lnTo>
                    <a:pt x="327" y="0"/>
                  </a:lnTo>
                  <a:lnTo>
                    <a:pt x="276" y="0"/>
                  </a:lnTo>
                  <a:lnTo>
                    <a:pt x="223" y="0"/>
                  </a:lnTo>
                  <a:lnTo>
                    <a:pt x="174" y="0"/>
                  </a:lnTo>
                  <a:lnTo>
                    <a:pt x="128" y="0"/>
                  </a:lnTo>
                  <a:lnTo>
                    <a:pt x="86" y="0"/>
                  </a:lnTo>
                  <a:lnTo>
                    <a:pt x="51" y="0"/>
                  </a:lnTo>
                  <a:lnTo>
                    <a:pt x="23" y="0"/>
                  </a:lnTo>
                  <a:lnTo>
                    <a:pt x="6" y="0"/>
                  </a:lnTo>
                  <a:lnTo>
                    <a:pt x="0" y="0"/>
                  </a:lnTo>
                  <a:close/>
                </a:path>
              </a:pathLst>
            </a:custGeom>
            <a:solidFill>
              <a:srgbClr val="F0944E"/>
            </a:solidFill>
            <a:ln w="9525">
              <a:noFill/>
              <a:round/>
            </a:ln>
          </p:spPr>
          <p:txBody>
            <a:bodyPr/>
            <a:lstStyle/>
            <a:p>
              <a:endParaRPr lang="zh-CN" altLang="en-US"/>
            </a:p>
          </p:txBody>
        </p:sp>
        <p:sp>
          <p:nvSpPr>
            <p:cNvPr id="269" name="Freeform 359"/>
            <p:cNvSpPr/>
            <p:nvPr/>
          </p:nvSpPr>
          <p:spPr bwMode="auto">
            <a:xfrm>
              <a:off x="2672" y="1983"/>
              <a:ext cx="2" cy="14"/>
            </a:xfrm>
            <a:custGeom>
              <a:avLst/>
              <a:gdLst/>
              <a:ahLst/>
              <a:cxnLst>
                <a:cxn ang="0">
                  <a:pos x="0" y="27"/>
                </a:cxn>
                <a:cxn ang="0">
                  <a:pos x="0" y="0"/>
                </a:cxn>
                <a:cxn ang="0">
                  <a:pos x="0" y="27"/>
                </a:cxn>
              </a:cxnLst>
              <a:rect l="0" t="0" r="r" b="b"/>
              <a:pathLst>
                <a:path h="27">
                  <a:moveTo>
                    <a:pt x="0" y="27"/>
                  </a:moveTo>
                  <a:lnTo>
                    <a:pt x="0" y="0"/>
                  </a:lnTo>
                  <a:lnTo>
                    <a:pt x="0" y="27"/>
                  </a:lnTo>
                  <a:close/>
                </a:path>
              </a:pathLst>
            </a:custGeom>
            <a:solidFill>
              <a:srgbClr val="F0944E"/>
            </a:solidFill>
            <a:ln w="1588">
              <a:solidFill>
                <a:srgbClr val="F0944E"/>
              </a:solidFill>
              <a:prstDash val="solid"/>
              <a:round/>
            </a:ln>
          </p:spPr>
          <p:txBody>
            <a:bodyPr/>
            <a:lstStyle/>
            <a:p>
              <a:endParaRPr lang="zh-CN" altLang="en-US"/>
            </a:p>
          </p:txBody>
        </p:sp>
        <p:sp>
          <p:nvSpPr>
            <p:cNvPr id="270" name="Freeform 360"/>
            <p:cNvSpPr/>
            <p:nvPr/>
          </p:nvSpPr>
          <p:spPr bwMode="auto">
            <a:xfrm>
              <a:off x="2995" y="1990"/>
              <a:ext cx="16" cy="1"/>
            </a:xfrm>
            <a:custGeom>
              <a:avLst/>
              <a:gdLst/>
              <a:ahLst/>
              <a:cxnLst>
                <a:cxn ang="0">
                  <a:pos x="0" y="0"/>
                </a:cxn>
                <a:cxn ang="0">
                  <a:pos x="27" y="0"/>
                </a:cxn>
                <a:cxn ang="0">
                  <a:pos x="0" y="0"/>
                </a:cxn>
              </a:cxnLst>
              <a:rect l="0" t="0" r="r" b="b"/>
              <a:pathLst>
                <a:path w="27">
                  <a:moveTo>
                    <a:pt x="0" y="0"/>
                  </a:moveTo>
                  <a:lnTo>
                    <a:pt x="27" y="0"/>
                  </a:lnTo>
                  <a:lnTo>
                    <a:pt x="0" y="0"/>
                  </a:lnTo>
                  <a:close/>
                </a:path>
              </a:pathLst>
            </a:custGeom>
            <a:solidFill>
              <a:srgbClr val="F0944E"/>
            </a:solidFill>
            <a:ln w="1588">
              <a:solidFill>
                <a:srgbClr val="F0944E"/>
              </a:solidFill>
              <a:prstDash val="solid"/>
              <a:round/>
            </a:ln>
          </p:spPr>
          <p:txBody>
            <a:bodyPr/>
            <a:lstStyle/>
            <a:p>
              <a:endParaRPr lang="zh-CN" altLang="en-US"/>
            </a:p>
          </p:txBody>
        </p:sp>
        <p:sp>
          <p:nvSpPr>
            <p:cNvPr id="271" name="Freeform 361"/>
            <p:cNvSpPr/>
            <p:nvPr/>
          </p:nvSpPr>
          <p:spPr bwMode="auto">
            <a:xfrm>
              <a:off x="3008" y="1986"/>
              <a:ext cx="128" cy="123"/>
            </a:xfrm>
            <a:custGeom>
              <a:avLst/>
              <a:gdLst/>
              <a:ahLst/>
              <a:cxnLst>
                <a:cxn ang="0">
                  <a:pos x="0" y="236"/>
                </a:cxn>
                <a:cxn ang="0">
                  <a:pos x="211" y="0"/>
                </a:cxn>
                <a:cxn ang="0">
                  <a:pos x="0" y="236"/>
                </a:cxn>
              </a:cxnLst>
              <a:rect l="0" t="0" r="r" b="b"/>
              <a:pathLst>
                <a:path w="211" h="236">
                  <a:moveTo>
                    <a:pt x="0" y="236"/>
                  </a:moveTo>
                  <a:lnTo>
                    <a:pt x="211" y="0"/>
                  </a:lnTo>
                  <a:lnTo>
                    <a:pt x="0" y="236"/>
                  </a:lnTo>
                  <a:close/>
                </a:path>
              </a:pathLst>
            </a:custGeom>
            <a:solidFill>
              <a:srgbClr val="3D0275"/>
            </a:solidFill>
            <a:ln w="20638">
              <a:solidFill>
                <a:srgbClr val="F0944E"/>
              </a:solidFill>
              <a:prstDash val="solid"/>
              <a:round/>
            </a:ln>
          </p:spPr>
          <p:txBody>
            <a:bodyPr/>
            <a:lstStyle/>
            <a:p>
              <a:endParaRPr lang="zh-CN" altLang="en-US"/>
            </a:p>
          </p:txBody>
        </p:sp>
        <p:sp>
          <p:nvSpPr>
            <p:cNvPr id="272" name="Freeform 362"/>
            <p:cNvSpPr/>
            <p:nvPr/>
          </p:nvSpPr>
          <p:spPr bwMode="auto">
            <a:xfrm>
              <a:off x="3125" y="1886"/>
              <a:ext cx="18" cy="104"/>
            </a:xfrm>
            <a:custGeom>
              <a:avLst/>
              <a:gdLst/>
              <a:ahLst/>
              <a:cxnLst>
                <a:cxn ang="0">
                  <a:pos x="27" y="0"/>
                </a:cxn>
                <a:cxn ang="0">
                  <a:pos x="0" y="0"/>
                </a:cxn>
                <a:cxn ang="0">
                  <a:pos x="1" y="197"/>
                </a:cxn>
                <a:cxn ang="0">
                  <a:pos x="28" y="197"/>
                </a:cxn>
                <a:cxn ang="0">
                  <a:pos x="27" y="0"/>
                </a:cxn>
              </a:cxnLst>
              <a:rect l="0" t="0" r="r" b="b"/>
              <a:pathLst>
                <a:path w="28" h="197">
                  <a:moveTo>
                    <a:pt x="27" y="0"/>
                  </a:moveTo>
                  <a:lnTo>
                    <a:pt x="0" y="0"/>
                  </a:lnTo>
                  <a:lnTo>
                    <a:pt x="1" y="197"/>
                  </a:lnTo>
                  <a:lnTo>
                    <a:pt x="28" y="197"/>
                  </a:lnTo>
                  <a:lnTo>
                    <a:pt x="27" y="0"/>
                  </a:lnTo>
                  <a:close/>
                </a:path>
              </a:pathLst>
            </a:custGeom>
            <a:solidFill>
              <a:srgbClr val="F0944E"/>
            </a:solidFill>
            <a:ln w="9525">
              <a:noFill/>
              <a:round/>
            </a:ln>
          </p:spPr>
          <p:txBody>
            <a:bodyPr/>
            <a:lstStyle/>
            <a:p>
              <a:endParaRPr lang="zh-CN" altLang="en-US"/>
            </a:p>
          </p:txBody>
        </p:sp>
        <p:sp>
          <p:nvSpPr>
            <p:cNvPr id="273" name="Freeform 363"/>
            <p:cNvSpPr/>
            <p:nvPr/>
          </p:nvSpPr>
          <p:spPr bwMode="auto">
            <a:xfrm>
              <a:off x="3133" y="1983"/>
              <a:ext cx="472" cy="16"/>
            </a:xfrm>
            <a:custGeom>
              <a:avLst/>
              <a:gdLst/>
              <a:ahLst/>
              <a:cxnLst>
                <a:cxn ang="0">
                  <a:pos x="0" y="0"/>
                </a:cxn>
                <a:cxn ang="0">
                  <a:pos x="0" y="27"/>
                </a:cxn>
                <a:cxn ang="0">
                  <a:pos x="9" y="27"/>
                </a:cxn>
                <a:cxn ang="0">
                  <a:pos x="33" y="27"/>
                </a:cxn>
                <a:cxn ang="0">
                  <a:pos x="72" y="27"/>
                </a:cxn>
                <a:cxn ang="0">
                  <a:pos x="122" y="27"/>
                </a:cxn>
                <a:cxn ang="0">
                  <a:pos x="182" y="27"/>
                </a:cxn>
                <a:cxn ang="0">
                  <a:pos x="247" y="27"/>
                </a:cxn>
                <a:cxn ang="0">
                  <a:pos x="318" y="28"/>
                </a:cxn>
                <a:cxn ang="0">
                  <a:pos x="391" y="28"/>
                </a:cxn>
                <a:cxn ang="0">
                  <a:pos x="463" y="28"/>
                </a:cxn>
                <a:cxn ang="0">
                  <a:pos x="535" y="28"/>
                </a:cxn>
                <a:cxn ang="0">
                  <a:pos x="601" y="28"/>
                </a:cxn>
                <a:cxn ang="0">
                  <a:pos x="659" y="28"/>
                </a:cxn>
                <a:cxn ang="0">
                  <a:pos x="710" y="28"/>
                </a:cxn>
                <a:cxn ang="0">
                  <a:pos x="748" y="28"/>
                </a:cxn>
                <a:cxn ang="0">
                  <a:pos x="773" y="28"/>
                </a:cxn>
                <a:cxn ang="0">
                  <a:pos x="776" y="28"/>
                </a:cxn>
                <a:cxn ang="0">
                  <a:pos x="785" y="27"/>
                </a:cxn>
                <a:cxn ang="0">
                  <a:pos x="781" y="1"/>
                </a:cxn>
                <a:cxn ang="0">
                  <a:pos x="772" y="3"/>
                </a:cxn>
                <a:cxn ang="0">
                  <a:pos x="773" y="15"/>
                </a:cxn>
                <a:cxn ang="0">
                  <a:pos x="773" y="1"/>
                </a:cxn>
                <a:cxn ang="0">
                  <a:pos x="748" y="1"/>
                </a:cxn>
                <a:cxn ang="0">
                  <a:pos x="710" y="1"/>
                </a:cxn>
                <a:cxn ang="0">
                  <a:pos x="659" y="1"/>
                </a:cxn>
                <a:cxn ang="0">
                  <a:pos x="601" y="1"/>
                </a:cxn>
                <a:cxn ang="0">
                  <a:pos x="535" y="1"/>
                </a:cxn>
                <a:cxn ang="0">
                  <a:pos x="463" y="1"/>
                </a:cxn>
                <a:cxn ang="0">
                  <a:pos x="391" y="1"/>
                </a:cxn>
                <a:cxn ang="0">
                  <a:pos x="318" y="1"/>
                </a:cxn>
                <a:cxn ang="0">
                  <a:pos x="247" y="0"/>
                </a:cxn>
                <a:cxn ang="0">
                  <a:pos x="182" y="0"/>
                </a:cxn>
                <a:cxn ang="0">
                  <a:pos x="122" y="0"/>
                </a:cxn>
                <a:cxn ang="0">
                  <a:pos x="72" y="0"/>
                </a:cxn>
                <a:cxn ang="0">
                  <a:pos x="33" y="0"/>
                </a:cxn>
                <a:cxn ang="0">
                  <a:pos x="9" y="0"/>
                </a:cxn>
                <a:cxn ang="0">
                  <a:pos x="0" y="0"/>
                </a:cxn>
              </a:cxnLst>
              <a:rect l="0" t="0" r="r" b="b"/>
              <a:pathLst>
                <a:path w="785" h="28">
                  <a:moveTo>
                    <a:pt x="0" y="0"/>
                  </a:moveTo>
                  <a:lnTo>
                    <a:pt x="0" y="27"/>
                  </a:lnTo>
                  <a:lnTo>
                    <a:pt x="9" y="27"/>
                  </a:lnTo>
                  <a:lnTo>
                    <a:pt x="33" y="27"/>
                  </a:lnTo>
                  <a:lnTo>
                    <a:pt x="72" y="27"/>
                  </a:lnTo>
                  <a:lnTo>
                    <a:pt x="122" y="27"/>
                  </a:lnTo>
                  <a:lnTo>
                    <a:pt x="182" y="27"/>
                  </a:lnTo>
                  <a:lnTo>
                    <a:pt x="247" y="27"/>
                  </a:lnTo>
                  <a:lnTo>
                    <a:pt x="318" y="28"/>
                  </a:lnTo>
                  <a:lnTo>
                    <a:pt x="391" y="28"/>
                  </a:lnTo>
                  <a:lnTo>
                    <a:pt x="463" y="28"/>
                  </a:lnTo>
                  <a:lnTo>
                    <a:pt x="535" y="28"/>
                  </a:lnTo>
                  <a:lnTo>
                    <a:pt x="601" y="28"/>
                  </a:lnTo>
                  <a:lnTo>
                    <a:pt x="659" y="28"/>
                  </a:lnTo>
                  <a:lnTo>
                    <a:pt x="710" y="28"/>
                  </a:lnTo>
                  <a:lnTo>
                    <a:pt x="748" y="28"/>
                  </a:lnTo>
                  <a:lnTo>
                    <a:pt x="773" y="28"/>
                  </a:lnTo>
                  <a:lnTo>
                    <a:pt x="776" y="28"/>
                  </a:lnTo>
                  <a:lnTo>
                    <a:pt x="785" y="27"/>
                  </a:lnTo>
                  <a:lnTo>
                    <a:pt x="781" y="1"/>
                  </a:lnTo>
                  <a:lnTo>
                    <a:pt x="772" y="3"/>
                  </a:lnTo>
                  <a:lnTo>
                    <a:pt x="773" y="15"/>
                  </a:lnTo>
                  <a:lnTo>
                    <a:pt x="773" y="1"/>
                  </a:lnTo>
                  <a:lnTo>
                    <a:pt x="748" y="1"/>
                  </a:lnTo>
                  <a:lnTo>
                    <a:pt x="710" y="1"/>
                  </a:lnTo>
                  <a:lnTo>
                    <a:pt x="659" y="1"/>
                  </a:lnTo>
                  <a:lnTo>
                    <a:pt x="601" y="1"/>
                  </a:lnTo>
                  <a:lnTo>
                    <a:pt x="535" y="1"/>
                  </a:lnTo>
                  <a:lnTo>
                    <a:pt x="463" y="1"/>
                  </a:lnTo>
                  <a:lnTo>
                    <a:pt x="391" y="1"/>
                  </a:lnTo>
                  <a:lnTo>
                    <a:pt x="318" y="1"/>
                  </a:lnTo>
                  <a:lnTo>
                    <a:pt x="247" y="0"/>
                  </a:lnTo>
                  <a:lnTo>
                    <a:pt x="182" y="0"/>
                  </a:lnTo>
                  <a:lnTo>
                    <a:pt x="122" y="0"/>
                  </a:lnTo>
                  <a:lnTo>
                    <a:pt x="72" y="0"/>
                  </a:lnTo>
                  <a:lnTo>
                    <a:pt x="33" y="0"/>
                  </a:lnTo>
                  <a:lnTo>
                    <a:pt x="9" y="0"/>
                  </a:lnTo>
                  <a:lnTo>
                    <a:pt x="0" y="0"/>
                  </a:lnTo>
                  <a:close/>
                </a:path>
              </a:pathLst>
            </a:custGeom>
            <a:solidFill>
              <a:srgbClr val="F0944E"/>
            </a:solidFill>
            <a:ln w="9525">
              <a:noFill/>
              <a:round/>
            </a:ln>
          </p:spPr>
          <p:txBody>
            <a:bodyPr/>
            <a:lstStyle/>
            <a:p>
              <a:endParaRPr lang="zh-CN" altLang="en-US"/>
            </a:p>
          </p:txBody>
        </p:sp>
        <p:sp>
          <p:nvSpPr>
            <p:cNvPr id="274" name="Freeform 364"/>
            <p:cNvSpPr/>
            <p:nvPr/>
          </p:nvSpPr>
          <p:spPr bwMode="auto">
            <a:xfrm>
              <a:off x="3133" y="1983"/>
              <a:ext cx="2" cy="14"/>
            </a:xfrm>
            <a:custGeom>
              <a:avLst/>
              <a:gdLst/>
              <a:ahLst/>
              <a:cxnLst>
                <a:cxn ang="0">
                  <a:pos x="0" y="27"/>
                </a:cxn>
                <a:cxn ang="0">
                  <a:pos x="0" y="0"/>
                </a:cxn>
                <a:cxn ang="0">
                  <a:pos x="0" y="27"/>
                </a:cxn>
              </a:cxnLst>
              <a:rect l="0" t="0" r="r" b="b"/>
              <a:pathLst>
                <a:path h="27">
                  <a:moveTo>
                    <a:pt x="0" y="27"/>
                  </a:moveTo>
                  <a:lnTo>
                    <a:pt x="0" y="0"/>
                  </a:lnTo>
                  <a:lnTo>
                    <a:pt x="0" y="27"/>
                  </a:lnTo>
                  <a:close/>
                </a:path>
              </a:pathLst>
            </a:custGeom>
            <a:solidFill>
              <a:srgbClr val="F0944E"/>
            </a:solidFill>
            <a:ln w="1588">
              <a:solidFill>
                <a:srgbClr val="F0944E"/>
              </a:solidFill>
              <a:prstDash val="solid"/>
              <a:round/>
            </a:ln>
          </p:spPr>
          <p:txBody>
            <a:bodyPr/>
            <a:lstStyle/>
            <a:p>
              <a:endParaRPr lang="zh-CN" altLang="en-US"/>
            </a:p>
          </p:txBody>
        </p:sp>
        <p:sp>
          <p:nvSpPr>
            <p:cNvPr id="275" name="Freeform 365"/>
            <p:cNvSpPr/>
            <p:nvPr/>
          </p:nvSpPr>
          <p:spPr bwMode="auto">
            <a:xfrm>
              <a:off x="3594" y="1990"/>
              <a:ext cx="17" cy="1"/>
            </a:xfrm>
            <a:custGeom>
              <a:avLst/>
              <a:gdLst/>
              <a:ahLst/>
              <a:cxnLst>
                <a:cxn ang="0">
                  <a:pos x="0" y="0"/>
                </a:cxn>
                <a:cxn ang="0">
                  <a:pos x="27" y="0"/>
                </a:cxn>
                <a:cxn ang="0">
                  <a:pos x="0" y="0"/>
                </a:cxn>
              </a:cxnLst>
              <a:rect l="0" t="0" r="r" b="b"/>
              <a:pathLst>
                <a:path w="27">
                  <a:moveTo>
                    <a:pt x="0" y="0"/>
                  </a:moveTo>
                  <a:lnTo>
                    <a:pt x="27" y="0"/>
                  </a:lnTo>
                  <a:lnTo>
                    <a:pt x="0" y="0"/>
                  </a:lnTo>
                  <a:close/>
                </a:path>
              </a:pathLst>
            </a:custGeom>
            <a:solidFill>
              <a:srgbClr val="F0944E"/>
            </a:solidFill>
            <a:ln w="1588">
              <a:solidFill>
                <a:srgbClr val="F0944E"/>
              </a:solidFill>
              <a:prstDash val="solid"/>
              <a:round/>
            </a:ln>
          </p:spPr>
          <p:txBody>
            <a:bodyPr/>
            <a:lstStyle/>
            <a:p>
              <a:endParaRPr lang="zh-CN" altLang="en-US"/>
            </a:p>
          </p:txBody>
        </p:sp>
        <p:sp>
          <p:nvSpPr>
            <p:cNvPr id="276" name="Freeform 366"/>
            <p:cNvSpPr/>
            <p:nvPr/>
          </p:nvSpPr>
          <p:spPr bwMode="auto">
            <a:xfrm>
              <a:off x="3591" y="1775"/>
              <a:ext cx="17" cy="219"/>
            </a:xfrm>
            <a:custGeom>
              <a:avLst/>
              <a:gdLst/>
              <a:ahLst/>
              <a:cxnLst>
                <a:cxn ang="0">
                  <a:pos x="27" y="0"/>
                </a:cxn>
                <a:cxn ang="0">
                  <a:pos x="0" y="0"/>
                </a:cxn>
                <a:cxn ang="0">
                  <a:pos x="2" y="415"/>
                </a:cxn>
                <a:cxn ang="0">
                  <a:pos x="29" y="415"/>
                </a:cxn>
                <a:cxn ang="0">
                  <a:pos x="27" y="0"/>
                </a:cxn>
              </a:cxnLst>
              <a:rect l="0" t="0" r="r" b="b"/>
              <a:pathLst>
                <a:path w="29" h="415">
                  <a:moveTo>
                    <a:pt x="27" y="0"/>
                  </a:moveTo>
                  <a:lnTo>
                    <a:pt x="0" y="0"/>
                  </a:lnTo>
                  <a:lnTo>
                    <a:pt x="2" y="415"/>
                  </a:lnTo>
                  <a:lnTo>
                    <a:pt x="29" y="415"/>
                  </a:lnTo>
                  <a:lnTo>
                    <a:pt x="27" y="0"/>
                  </a:lnTo>
                  <a:close/>
                </a:path>
              </a:pathLst>
            </a:custGeom>
            <a:solidFill>
              <a:srgbClr val="F0944E"/>
            </a:solidFill>
            <a:ln w="9525">
              <a:noFill/>
              <a:round/>
            </a:ln>
          </p:spPr>
          <p:txBody>
            <a:bodyPr/>
            <a:lstStyle/>
            <a:p>
              <a:endParaRPr lang="zh-CN" altLang="en-US"/>
            </a:p>
          </p:txBody>
        </p:sp>
        <p:sp>
          <p:nvSpPr>
            <p:cNvPr id="277" name="Freeform 367"/>
            <p:cNvSpPr/>
            <p:nvPr/>
          </p:nvSpPr>
          <p:spPr bwMode="auto">
            <a:xfrm>
              <a:off x="3706" y="1663"/>
              <a:ext cx="17" cy="220"/>
            </a:xfrm>
            <a:custGeom>
              <a:avLst/>
              <a:gdLst/>
              <a:ahLst/>
              <a:cxnLst>
                <a:cxn ang="0">
                  <a:pos x="27" y="0"/>
                </a:cxn>
                <a:cxn ang="0">
                  <a:pos x="0" y="0"/>
                </a:cxn>
                <a:cxn ang="0">
                  <a:pos x="2" y="415"/>
                </a:cxn>
                <a:cxn ang="0">
                  <a:pos x="29" y="415"/>
                </a:cxn>
                <a:cxn ang="0">
                  <a:pos x="27" y="0"/>
                </a:cxn>
              </a:cxnLst>
              <a:rect l="0" t="0" r="r" b="b"/>
              <a:pathLst>
                <a:path w="29" h="415">
                  <a:moveTo>
                    <a:pt x="27" y="0"/>
                  </a:moveTo>
                  <a:lnTo>
                    <a:pt x="0" y="0"/>
                  </a:lnTo>
                  <a:lnTo>
                    <a:pt x="2" y="415"/>
                  </a:lnTo>
                  <a:lnTo>
                    <a:pt x="29" y="415"/>
                  </a:lnTo>
                  <a:lnTo>
                    <a:pt x="27" y="0"/>
                  </a:lnTo>
                  <a:close/>
                </a:path>
              </a:pathLst>
            </a:custGeom>
            <a:solidFill>
              <a:srgbClr val="F0944E"/>
            </a:solidFill>
            <a:ln w="9525">
              <a:noFill/>
              <a:round/>
            </a:ln>
          </p:spPr>
          <p:txBody>
            <a:bodyPr/>
            <a:lstStyle/>
            <a:p>
              <a:endParaRPr lang="zh-CN" altLang="en-US"/>
            </a:p>
          </p:txBody>
        </p:sp>
        <p:sp>
          <p:nvSpPr>
            <p:cNvPr id="278" name="Freeform 368"/>
            <p:cNvSpPr/>
            <p:nvPr/>
          </p:nvSpPr>
          <p:spPr bwMode="auto">
            <a:xfrm>
              <a:off x="3824" y="1545"/>
              <a:ext cx="17" cy="219"/>
            </a:xfrm>
            <a:custGeom>
              <a:avLst/>
              <a:gdLst/>
              <a:ahLst/>
              <a:cxnLst>
                <a:cxn ang="0">
                  <a:pos x="27" y="0"/>
                </a:cxn>
                <a:cxn ang="0">
                  <a:pos x="0" y="0"/>
                </a:cxn>
                <a:cxn ang="0">
                  <a:pos x="2" y="415"/>
                </a:cxn>
                <a:cxn ang="0">
                  <a:pos x="29" y="415"/>
                </a:cxn>
                <a:cxn ang="0">
                  <a:pos x="27" y="0"/>
                </a:cxn>
              </a:cxnLst>
              <a:rect l="0" t="0" r="r" b="b"/>
              <a:pathLst>
                <a:path w="29" h="415">
                  <a:moveTo>
                    <a:pt x="27" y="0"/>
                  </a:moveTo>
                  <a:lnTo>
                    <a:pt x="0" y="0"/>
                  </a:lnTo>
                  <a:lnTo>
                    <a:pt x="2" y="415"/>
                  </a:lnTo>
                  <a:lnTo>
                    <a:pt x="29" y="415"/>
                  </a:lnTo>
                  <a:lnTo>
                    <a:pt x="27" y="0"/>
                  </a:lnTo>
                  <a:close/>
                </a:path>
              </a:pathLst>
            </a:custGeom>
            <a:solidFill>
              <a:srgbClr val="F0944E"/>
            </a:solidFill>
            <a:ln w="9525">
              <a:noFill/>
              <a:round/>
            </a:ln>
          </p:spPr>
          <p:txBody>
            <a:bodyPr/>
            <a:lstStyle/>
            <a:p>
              <a:endParaRPr lang="zh-CN" altLang="en-US"/>
            </a:p>
          </p:txBody>
        </p:sp>
        <p:sp>
          <p:nvSpPr>
            <p:cNvPr id="279" name="Freeform 369"/>
            <p:cNvSpPr/>
            <p:nvPr/>
          </p:nvSpPr>
          <p:spPr bwMode="auto">
            <a:xfrm>
              <a:off x="3599" y="1875"/>
              <a:ext cx="113" cy="15"/>
            </a:xfrm>
            <a:custGeom>
              <a:avLst/>
              <a:gdLst/>
              <a:ahLst/>
              <a:cxnLst>
                <a:cxn ang="0">
                  <a:pos x="0" y="0"/>
                </a:cxn>
                <a:cxn ang="0">
                  <a:pos x="0" y="27"/>
                </a:cxn>
                <a:cxn ang="0">
                  <a:pos x="189" y="28"/>
                </a:cxn>
                <a:cxn ang="0">
                  <a:pos x="189" y="1"/>
                </a:cxn>
                <a:cxn ang="0">
                  <a:pos x="0" y="0"/>
                </a:cxn>
              </a:cxnLst>
              <a:rect l="0" t="0" r="r" b="b"/>
              <a:pathLst>
                <a:path w="189" h="28">
                  <a:moveTo>
                    <a:pt x="0" y="0"/>
                  </a:moveTo>
                  <a:lnTo>
                    <a:pt x="0" y="27"/>
                  </a:lnTo>
                  <a:lnTo>
                    <a:pt x="189" y="28"/>
                  </a:lnTo>
                  <a:lnTo>
                    <a:pt x="189" y="1"/>
                  </a:lnTo>
                  <a:lnTo>
                    <a:pt x="0" y="0"/>
                  </a:lnTo>
                  <a:close/>
                </a:path>
              </a:pathLst>
            </a:custGeom>
            <a:solidFill>
              <a:srgbClr val="F0944E"/>
            </a:solidFill>
            <a:ln w="9525">
              <a:noFill/>
              <a:round/>
            </a:ln>
          </p:spPr>
          <p:txBody>
            <a:bodyPr/>
            <a:lstStyle/>
            <a:p>
              <a:endParaRPr lang="zh-CN" altLang="en-US"/>
            </a:p>
          </p:txBody>
        </p:sp>
        <p:sp>
          <p:nvSpPr>
            <p:cNvPr id="280" name="Freeform 370"/>
            <p:cNvSpPr/>
            <p:nvPr/>
          </p:nvSpPr>
          <p:spPr bwMode="auto">
            <a:xfrm>
              <a:off x="3716" y="1753"/>
              <a:ext cx="114" cy="16"/>
            </a:xfrm>
            <a:custGeom>
              <a:avLst/>
              <a:gdLst/>
              <a:ahLst/>
              <a:cxnLst>
                <a:cxn ang="0">
                  <a:pos x="0" y="0"/>
                </a:cxn>
                <a:cxn ang="0">
                  <a:pos x="0" y="27"/>
                </a:cxn>
                <a:cxn ang="0">
                  <a:pos x="188" y="28"/>
                </a:cxn>
                <a:cxn ang="0">
                  <a:pos x="188" y="1"/>
                </a:cxn>
                <a:cxn ang="0">
                  <a:pos x="0" y="0"/>
                </a:cxn>
              </a:cxnLst>
              <a:rect l="0" t="0" r="r" b="b"/>
              <a:pathLst>
                <a:path w="188" h="28">
                  <a:moveTo>
                    <a:pt x="0" y="0"/>
                  </a:moveTo>
                  <a:lnTo>
                    <a:pt x="0" y="27"/>
                  </a:lnTo>
                  <a:lnTo>
                    <a:pt x="188" y="28"/>
                  </a:lnTo>
                  <a:lnTo>
                    <a:pt x="188" y="1"/>
                  </a:lnTo>
                  <a:lnTo>
                    <a:pt x="0" y="0"/>
                  </a:lnTo>
                  <a:close/>
                </a:path>
              </a:pathLst>
            </a:custGeom>
            <a:solidFill>
              <a:srgbClr val="F0944E"/>
            </a:solidFill>
            <a:ln w="9525">
              <a:noFill/>
              <a:round/>
            </a:ln>
          </p:spPr>
          <p:txBody>
            <a:bodyPr/>
            <a:lstStyle/>
            <a:p>
              <a:endParaRPr lang="zh-CN" altLang="en-US"/>
            </a:p>
          </p:txBody>
        </p:sp>
        <p:sp>
          <p:nvSpPr>
            <p:cNvPr id="281" name="Freeform 371"/>
            <p:cNvSpPr/>
            <p:nvPr/>
          </p:nvSpPr>
          <p:spPr bwMode="auto">
            <a:xfrm>
              <a:off x="3831" y="1640"/>
              <a:ext cx="114" cy="15"/>
            </a:xfrm>
            <a:custGeom>
              <a:avLst/>
              <a:gdLst/>
              <a:ahLst/>
              <a:cxnLst>
                <a:cxn ang="0">
                  <a:pos x="0" y="0"/>
                </a:cxn>
                <a:cxn ang="0">
                  <a:pos x="0" y="27"/>
                </a:cxn>
                <a:cxn ang="0">
                  <a:pos x="189" y="29"/>
                </a:cxn>
                <a:cxn ang="0">
                  <a:pos x="189" y="2"/>
                </a:cxn>
                <a:cxn ang="0">
                  <a:pos x="0" y="0"/>
                </a:cxn>
              </a:cxnLst>
              <a:rect l="0" t="0" r="r" b="b"/>
              <a:pathLst>
                <a:path w="189" h="29">
                  <a:moveTo>
                    <a:pt x="0" y="0"/>
                  </a:moveTo>
                  <a:lnTo>
                    <a:pt x="0" y="27"/>
                  </a:lnTo>
                  <a:lnTo>
                    <a:pt x="189" y="29"/>
                  </a:lnTo>
                  <a:lnTo>
                    <a:pt x="189" y="2"/>
                  </a:lnTo>
                  <a:lnTo>
                    <a:pt x="0" y="0"/>
                  </a:lnTo>
                  <a:close/>
                </a:path>
              </a:pathLst>
            </a:custGeom>
            <a:solidFill>
              <a:srgbClr val="F0944E"/>
            </a:solidFill>
            <a:ln w="9525">
              <a:noFill/>
              <a:round/>
            </a:ln>
          </p:spPr>
          <p:txBody>
            <a:bodyPr/>
            <a:lstStyle/>
            <a:p>
              <a:endParaRPr lang="zh-CN" altLang="en-US"/>
            </a:p>
          </p:txBody>
        </p:sp>
        <p:sp>
          <p:nvSpPr>
            <p:cNvPr id="282" name="Freeform 372"/>
            <p:cNvSpPr/>
            <p:nvPr/>
          </p:nvSpPr>
          <p:spPr bwMode="auto">
            <a:xfrm>
              <a:off x="3485" y="1246"/>
              <a:ext cx="464" cy="633"/>
            </a:xfrm>
            <a:custGeom>
              <a:avLst/>
              <a:gdLst/>
              <a:ahLst/>
              <a:cxnLst>
                <a:cxn ang="0">
                  <a:pos x="0" y="785"/>
                </a:cxn>
                <a:cxn ang="0">
                  <a:pos x="771" y="0"/>
                </a:cxn>
                <a:cxn ang="0">
                  <a:pos x="771" y="378"/>
                </a:cxn>
                <a:cxn ang="0">
                  <a:pos x="1" y="1200"/>
                </a:cxn>
                <a:cxn ang="0">
                  <a:pos x="0" y="785"/>
                </a:cxn>
              </a:cxnLst>
              <a:rect l="0" t="0" r="r" b="b"/>
              <a:pathLst>
                <a:path w="771" h="1200">
                  <a:moveTo>
                    <a:pt x="0" y="785"/>
                  </a:moveTo>
                  <a:lnTo>
                    <a:pt x="771" y="0"/>
                  </a:lnTo>
                  <a:lnTo>
                    <a:pt x="771" y="378"/>
                  </a:lnTo>
                  <a:lnTo>
                    <a:pt x="1" y="1200"/>
                  </a:lnTo>
                  <a:lnTo>
                    <a:pt x="0" y="785"/>
                  </a:lnTo>
                  <a:close/>
                </a:path>
              </a:pathLst>
            </a:custGeom>
            <a:solidFill>
              <a:srgbClr val="6F5C4E"/>
            </a:solidFill>
            <a:ln w="20638">
              <a:solidFill>
                <a:srgbClr val="A89789"/>
              </a:solidFill>
              <a:prstDash val="solid"/>
              <a:round/>
            </a:ln>
          </p:spPr>
          <p:txBody>
            <a:bodyPr/>
            <a:lstStyle/>
            <a:p>
              <a:endParaRPr lang="zh-CN" altLang="en-US"/>
            </a:p>
          </p:txBody>
        </p:sp>
        <p:sp>
          <p:nvSpPr>
            <p:cNvPr id="283" name="Rectangle 373"/>
            <p:cNvSpPr>
              <a:spLocks noChangeArrowheads="1"/>
            </p:cNvSpPr>
            <p:nvPr/>
          </p:nvSpPr>
          <p:spPr bwMode="auto">
            <a:xfrm>
              <a:off x="2067" y="1653"/>
              <a:ext cx="1419" cy="233"/>
            </a:xfrm>
            <a:prstGeom prst="rect">
              <a:avLst/>
            </a:prstGeom>
            <a:solidFill>
              <a:srgbClr val="6F5C4E"/>
            </a:solidFill>
            <a:ln w="20638">
              <a:solidFill>
                <a:srgbClr val="A89789"/>
              </a:solidFill>
              <a:miter lim="800000"/>
            </a:ln>
          </p:spPr>
          <p:txBody>
            <a:bodyPr/>
            <a:lstStyle/>
            <a:p>
              <a:endParaRPr lang="zh-CN" altLang="en-US"/>
            </a:p>
          </p:txBody>
        </p:sp>
        <p:sp>
          <p:nvSpPr>
            <p:cNvPr id="284" name="Freeform 374"/>
            <p:cNvSpPr/>
            <p:nvPr/>
          </p:nvSpPr>
          <p:spPr bwMode="auto">
            <a:xfrm>
              <a:off x="2070" y="1759"/>
              <a:ext cx="139" cy="125"/>
            </a:xfrm>
            <a:custGeom>
              <a:avLst/>
              <a:gdLst/>
              <a:ahLst/>
              <a:cxnLst>
                <a:cxn ang="0">
                  <a:pos x="0" y="237"/>
                </a:cxn>
                <a:cxn ang="0">
                  <a:pos x="233" y="0"/>
                </a:cxn>
                <a:cxn ang="0">
                  <a:pos x="0" y="237"/>
                </a:cxn>
              </a:cxnLst>
              <a:rect l="0" t="0" r="r" b="b"/>
              <a:pathLst>
                <a:path w="233" h="237">
                  <a:moveTo>
                    <a:pt x="0" y="237"/>
                  </a:moveTo>
                  <a:lnTo>
                    <a:pt x="233" y="0"/>
                  </a:lnTo>
                  <a:lnTo>
                    <a:pt x="0" y="237"/>
                  </a:lnTo>
                  <a:close/>
                </a:path>
              </a:pathLst>
            </a:custGeom>
            <a:solidFill>
              <a:srgbClr val="3D0275"/>
            </a:solidFill>
            <a:ln w="20638">
              <a:solidFill>
                <a:srgbClr val="A89789"/>
              </a:solidFill>
              <a:prstDash val="solid"/>
              <a:round/>
            </a:ln>
          </p:spPr>
          <p:txBody>
            <a:bodyPr/>
            <a:lstStyle/>
            <a:p>
              <a:endParaRPr lang="zh-CN" altLang="en-US"/>
            </a:p>
          </p:txBody>
        </p:sp>
        <p:sp>
          <p:nvSpPr>
            <p:cNvPr id="285" name="Freeform 375"/>
            <p:cNvSpPr/>
            <p:nvPr/>
          </p:nvSpPr>
          <p:spPr bwMode="auto">
            <a:xfrm>
              <a:off x="2199" y="1659"/>
              <a:ext cx="17" cy="103"/>
            </a:xfrm>
            <a:custGeom>
              <a:avLst/>
              <a:gdLst/>
              <a:ahLst/>
              <a:cxnLst>
                <a:cxn ang="0">
                  <a:pos x="27" y="0"/>
                </a:cxn>
                <a:cxn ang="0">
                  <a:pos x="0" y="0"/>
                </a:cxn>
                <a:cxn ang="0">
                  <a:pos x="2" y="196"/>
                </a:cxn>
                <a:cxn ang="0">
                  <a:pos x="29" y="196"/>
                </a:cxn>
                <a:cxn ang="0">
                  <a:pos x="27" y="0"/>
                </a:cxn>
              </a:cxnLst>
              <a:rect l="0" t="0" r="r" b="b"/>
              <a:pathLst>
                <a:path w="29" h="196">
                  <a:moveTo>
                    <a:pt x="27" y="0"/>
                  </a:moveTo>
                  <a:lnTo>
                    <a:pt x="0" y="0"/>
                  </a:lnTo>
                  <a:lnTo>
                    <a:pt x="2" y="196"/>
                  </a:lnTo>
                  <a:lnTo>
                    <a:pt x="29" y="196"/>
                  </a:lnTo>
                  <a:lnTo>
                    <a:pt x="27" y="0"/>
                  </a:lnTo>
                  <a:close/>
                </a:path>
              </a:pathLst>
            </a:custGeom>
            <a:solidFill>
              <a:srgbClr val="A89789"/>
            </a:solidFill>
            <a:ln w="9525">
              <a:noFill/>
              <a:round/>
            </a:ln>
          </p:spPr>
          <p:txBody>
            <a:bodyPr/>
            <a:lstStyle/>
            <a:p>
              <a:endParaRPr lang="zh-CN" altLang="en-US"/>
            </a:p>
          </p:txBody>
        </p:sp>
        <p:sp>
          <p:nvSpPr>
            <p:cNvPr id="286" name="Freeform 376"/>
            <p:cNvSpPr/>
            <p:nvPr/>
          </p:nvSpPr>
          <p:spPr bwMode="auto">
            <a:xfrm>
              <a:off x="2206" y="1756"/>
              <a:ext cx="332" cy="15"/>
            </a:xfrm>
            <a:custGeom>
              <a:avLst/>
              <a:gdLst/>
              <a:ahLst/>
              <a:cxnLst>
                <a:cxn ang="0">
                  <a:pos x="0" y="0"/>
                </a:cxn>
                <a:cxn ang="0">
                  <a:pos x="0" y="27"/>
                </a:cxn>
                <a:cxn ang="0">
                  <a:pos x="6" y="27"/>
                </a:cxn>
                <a:cxn ang="0">
                  <a:pos x="24" y="27"/>
                </a:cxn>
                <a:cxn ang="0">
                  <a:pos x="50" y="27"/>
                </a:cxn>
                <a:cxn ang="0">
                  <a:pos x="50" y="14"/>
                </a:cxn>
                <a:cxn ang="0">
                  <a:pos x="50" y="27"/>
                </a:cxn>
                <a:cxn ang="0">
                  <a:pos x="85" y="29"/>
                </a:cxn>
                <a:cxn ang="0">
                  <a:pos x="85" y="29"/>
                </a:cxn>
                <a:cxn ang="0">
                  <a:pos x="127" y="29"/>
                </a:cxn>
                <a:cxn ang="0">
                  <a:pos x="173" y="29"/>
                </a:cxn>
                <a:cxn ang="0">
                  <a:pos x="224" y="29"/>
                </a:cxn>
                <a:cxn ang="0">
                  <a:pos x="275" y="29"/>
                </a:cxn>
                <a:cxn ang="0">
                  <a:pos x="328" y="29"/>
                </a:cxn>
                <a:cxn ang="0">
                  <a:pos x="377" y="29"/>
                </a:cxn>
                <a:cxn ang="0">
                  <a:pos x="423" y="29"/>
                </a:cxn>
                <a:cxn ang="0">
                  <a:pos x="465" y="29"/>
                </a:cxn>
                <a:cxn ang="0">
                  <a:pos x="500" y="29"/>
                </a:cxn>
                <a:cxn ang="0">
                  <a:pos x="528" y="29"/>
                </a:cxn>
                <a:cxn ang="0">
                  <a:pos x="530" y="29"/>
                </a:cxn>
                <a:cxn ang="0">
                  <a:pos x="546" y="27"/>
                </a:cxn>
                <a:cxn ang="0">
                  <a:pos x="545" y="14"/>
                </a:cxn>
                <a:cxn ang="0">
                  <a:pos x="545" y="27"/>
                </a:cxn>
                <a:cxn ang="0">
                  <a:pos x="551" y="27"/>
                </a:cxn>
                <a:cxn ang="0">
                  <a:pos x="551" y="0"/>
                </a:cxn>
                <a:cxn ang="0">
                  <a:pos x="545" y="0"/>
                </a:cxn>
                <a:cxn ang="0">
                  <a:pos x="543" y="0"/>
                </a:cxn>
                <a:cxn ang="0">
                  <a:pos x="527" y="2"/>
                </a:cxn>
                <a:cxn ang="0">
                  <a:pos x="528" y="15"/>
                </a:cxn>
                <a:cxn ang="0">
                  <a:pos x="528" y="2"/>
                </a:cxn>
                <a:cxn ang="0">
                  <a:pos x="500" y="2"/>
                </a:cxn>
                <a:cxn ang="0">
                  <a:pos x="465" y="2"/>
                </a:cxn>
                <a:cxn ang="0">
                  <a:pos x="423" y="2"/>
                </a:cxn>
                <a:cxn ang="0">
                  <a:pos x="377" y="2"/>
                </a:cxn>
                <a:cxn ang="0">
                  <a:pos x="328" y="2"/>
                </a:cxn>
                <a:cxn ang="0">
                  <a:pos x="275" y="2"/>
                </a:cxn>
                <a:cxn ang="0">
                  <a:pos x="224" y="2"/>
                </a:cxn>
                <a:cxn ang="0">
                  <a:pos x="173" y="2"/>
                </a:cxn>
                <a:cxn ang="0">
                  <a:pos x="127" y="2"/>
                </a:cxn>
                <a:cxn ang="0">
                  <a:pos x="85" y="2"/>
                </a:cxn>
                <a:cxn ang="0">
                  <a:pos x="85" y="15"/>
                </a:cxn>
                <a:cxn ang="0">
                  <a:pos x="86" y="2"/>
                </a:cxn>
                <a:cxn ang="0">
                  <a:pos x="52" y="0"/>
                </a:cxn>
                <a:cxn ang="0">
                  <a:pos x="50" y="0"/>
                </a:cxn>
                <a:cxn ang="0">
                  <a:pos x="24" y="0"/>
                </a:cxn>
                <a:cxn ang="0">
                  <a:pos x="6" y="0"/>
                </a:cxn>
                <a:cxn ang="0">
                  <a:pos x="0" y="0"/>
                </a:cxn>
              </a:cxnLst>
              <a:rect l="0" t="0" r="r" b="b"/>
              <a:pathLst>
                <a:path w="551" h="29">
                  <a:moveTo>
                    <a:pt x="0" y="0"/>
                  </a:moveTo>
                  <a:lnTo>
                    <a:pt x="0" y="27"/>
                  </a:lnTo>
                  <a:lnTo>
                    <a:pt x="6" y="27"/>
                  </a:lnTo>
                  <a:lnTo>
                    <a:pt x="24" y="27"/>
                  </a:lnTo>
                  <a:lnTo>
                    <a:pt x="50" y="27"/>
                  </a:lnTo>
                  <a:lnTo>
                    <a:pt x="50" y="14"/>
                  </a:lnTo>
                  <a:lnTo>
                    <a:pt x="50" y="27"/>
                  </a:lnTo>
                  <a:lnTo>
                    <a:pt x="85" y="29"/>
                  </a:lnTo>
                  <a:lnTo>
                    <a:pt x="85" y="29"/>
                  </a:lnTo>
                  <a:lnTo>
                    <a:pt x="127" y="29"/>
                  </a:lnTo>
                  <a:lnTo>
                    <a:pt x="173" y="29"/>
                  </a:lnTo>
                  <a:lnTo>
                    <a:pt x="224" y="29"/>
                  </a:lnTo>
                  <a:lnTo>
                    <a:pt x="275" y="29"/>
                  </a:lnTo>
                  <a:lnTo>
                    <a:pt x="328" y="29"/>
                  </a:lnTo>
                  <a:lnTo>
                    <a:pt x="377" y="29"/>
                  </a:lnTo>
                  <a:lnTo>
                    <a:pt x="423" y="29"/>
                  </a:lnTo>
                  <a:lnTo>
                    <a:pt x="465" y="29"/>
                  </a:lnTo>
                  <a:lnTo>
                    <a:pt x="500" y="29"/>
                  </a:lnTo>
                  <a:lnTo>
                    <a:pt x="528" y="29"/>
                  </a:lnTo>
                  <a:lnTo>
                    <a:pt x="530" y="29"/>
                  </a:lnTo>
                  <a:lnTo>
                    <a:pt x="546" y="27"/>
                  </a:lnTo>
                  <a:lnTo>
                    <a:pt x="545" y="14"/>
                  </a:lnTo>
                  <a:lnTo>
                    <a:pt x="545" y="27"/>
                  </a:lnTo>
                  <a:lnTo>
                    <a:pt x="551" y="27"/>
                  </a:lnTo>
                  <a:lnTo>
                    <a:pt x="551" y="0"/>
                  </a:lnTo>
                  <a:lnTo>
                    <a:pt x="545" y="0"/>
                  </a:lnTo>
                  <a:lnTo>
                    <a:pt x="543" y="0"/>
                  </a:lnTo>
                  <a:lnTo>
                    <a:pt x="527" y="2"/>
                  </a:lnTo>
                  <a:lnTo>
                    <a:pt x="528" y="15"/>
                  </a:lnTo>
                  <a:lnTo>
                    <a:pt x="528" y="2"/>
                  </a:lnTo>
                  <a:lnTo>
                    <a:pt x="500" y="2"/>
                  </a:lnTo>
                  <a:lnTo>
                    <a:pt x="465" y="2"/>
                  </a:lnTo>
                  <a:lnTo>
                    <a:pt x="423" y="2"/>
                  </a:lnTo>
                  <a:lnTo>
                    <a:pt x="377" y="2"/>
                  </a:lnTo>
                  <a:lnTo>
                    <a:pt x="328" y="2"/>
                  </a:lnTo>
                  <a:lnTo>
                    <a:pt x="275" y="2"/>
                  </a:lnTo>
                  <a:lnTo>
                    <a:pt x="224" y="2"/>
                  </a:lnTo>
                  <a:lnTo>
                    <a:pt x="173" y="2"/>
                  </a:lnTo>
                  <a:lnTo>
                    <a:pt x="127" y="2"/>
                  </a:lnTo>
                  <a:lnTo>
                    <a:pt x="85" y="2"/>
                  </a:lnTo>
                  <a:lnTo>
                    <a:pt x="85" y="15"/>
                  </a:lnTo>
                  <a:lnTo>
                    <a:pt x="86" y="2"/>
                  </a:lnTo>
                  <a:lnTo>
                    <a:pt x="52" y="0"/>
                  </a:lnTo>
                  <a:lnTo>
                    <a:pt x="50" y="0"/>
                  </a:lnTo>
                  <a:lnTo>
                    <a:pt x="24" y="0"/>
                  </a:lnTo>
                  <a:lnTo>
                    <a:pt x="6" y="0"/>
                  </a:lnTo>
                  <a:lnTo>
                    <a:pt x="0" y="0"/>
                  </a:lnTo>
                  <a:close/>
                </a:path>
              </a:pathLst>
            </a:custGeom>
            <a:solidFill>
              <a:srgbClr val="A89789"/>
            </a:solidFill>
            <a:ln w="9525">
              <a:noFill/>
              <a:round/>
            </a:ln>
          </p:spPr>
          <p:txBody>
            <a:bodyPr/>
            <a:lstStyle/>
            <a:p>
              <a:endParaRPr lang="zh-CN" altLang="en-US"/>
            </a:p>
          </p:txBody>
        </p:sp>
        <p:sp>
          <p:nvSpPr>
            <p:cNvPr id="287" name="Freeform 377"/>
            <p:cNvSpPr/>
            <p:nvPr/>
          </p:nvSpPr>
          <p:spPr bwMode="auto">
            <a:xfrm>
              <a:off x="2206" y="1756"/>
              <a:ext cx="2" cy="15"/>
            </a:xfrm>
            <a:custGeom>
              <a:avLst/>
              <a:gdLst/>
              <a:ahLst/>
              <a:cxnLst>
                <a:cxn ang="0">
                  <a:pos x="0" y="29"/>
                </a:cxn>
                <a:cxn ang="0">
                  <a:pos x="0" y="0"/>
                </a:cxn>
                <a:cxn ang="0">
                  <a:pos x="0" y="29"/>
                </a:cxn>
              </a:cxnLst>
              <a:rect l="0" t="0" r="r" b="b"/>
              <a:pathLst>
                <a:path h="29">
                  <a:moveTo>
                    <a:pt x="0" y="29"/>
                  </a:moveTo>
                  <a:lnTo>
                    <a:pt x="0" y="0"/>
                  </a:lnTo>
                  <a:lnTo>
                    <a:pt x="0" y="29"/>
                  </a:lnTo>
                  <a:close/>
                </a:path>
              </a:pathLst>
            </a:custGeom>
            <a:solidFill>
              <a:srgbClr val="A89789"/>
            </a:solidFill>
            <a:ln w="1588">
              <a:solidFill>
                <a:srgbClr val="A89789"/>
              </a:solidFill>
              <a:prstDash val="solid"/>
              <a:round/>
            </a:ln>
          </p:spPr>
          <p:txBody>
            <a:bodyPr/>
            <a:lstStyle/>
            <a:p>
              <a:endParaRPr lang="zh-CN" altLang="en-US"/>
            </a:p>
          </p:txBody>
        </p:sp>
        <p:sp>
          <p:nvSpPr>
            <p:cNvPr id="288" name="Freeform 378"/>
            <p:cNvSpPr/>
            <p:nvPr/>
          </p:nvSpPr>
          <p:spPr bwMode="auto">
            <a:xfrm>
              <a:off x="2539" y="1661"/>
              <a:ext cx="1" cy="225"/>
            </a:xfrm>
            <a:custGeom>
              <a:avLst/>
              <a:gdLst/>
              <a:ahLst/>
              <a:cxnLst>
                <a:cxn ang="0">
                  <a:pos x="0" y="0"/>
                </a:cxn>
                <a:cxn ang="0">
                  <a:pos x="0" y="425"/>
                </a:cxn>
                <a:cxn ang="0">
                  <a:pos x="0" y="0"/>
                </a:cxn>
              </a:cxnLst>
              <a:rect l="0" t="0" r="r" b="b"/>
              <a:pathLst>
                <a:path h="425">
                  <a:moveTo>
                    <a:pt x="0" y="0"/>
                  </a:moveTo>
                  <a:lnTo>
                    <a:pt x="0" y="425"/>
                  </a:lnTo>
                  <a:lnTo>
                    <a:pt x="0" y="0"/>
                  </a:lnTo>
                  <a:close/>
                </a:path>
              </a:pathLst>
            </a:custGeom>
            <a:solidFill>
              <a:srgbClr val="6F5C4E"/>
            </a:solidFill>
            <a:ln w="20638">
              <a:solidFill>
                <a:srgbClr val="A89789"/>
              </a:solidFill>
              <a:prstDash val="solid"/>
              <a:round/>
            </a:ln>
          </p:spPr>
          <p:txBody>
            <a:bodyPr/>
            <a:lstStyle/>
            <a:p>
              <a:endParaRPr lang="zh-CN" altLang="en-US"/>
            </a:p>
          </p:txBody>
        </p:sp>
        <p:sp>
          <p:nvSpPr>
            <p:cNvPr id="289" name="Freeform 379"/>
            <p:cNvSpPr/>
            <p:nvPr/>
          </p:nvSpPr>
          <p:spPr bwMode="auto">
            <a:xfrm>
              <a:off x="3008" y="1662"/>
              <a:ext cx="2" cy="225"/>
            </a:xfrm>
            <a:custGeom>
              <a:avLst/>
              <a:gdLst/>
              <a:ahLst/>
              <a:cxnLst>
                <a:cxn ang="0">
                  <a:pos x="0" y="0"/>
                </a:cxn>
                <a:cxn ang="0">
                  <a:pos x="0" y="427"/>
                </a:cxn>
                <a:cxn ang="0">
                  <a:pos x="0" y="0"/>
                </a:cxn>
              </a:cxnLst>
              <a:rect l="0" t="0" r="r" b="b"/>
              <a:pathLst>
                <a:path h="427">
                  <a:moveTo>
                    <a:pt x="0" y="0"/>
                  </a:moveTo>
                  <a:lnTo>
                    <a:pt x="0" y="427"/>
                  </a:lnTo>
                  <a:lnTo>
                    <a:pt x="0" y="0"/>
                  </a:lnTo>
                  <a:close/>
                </a:path>
              </a:pathLst>
            </a:custGeom>
            <a:solidFill>
              <a:srgbClr val="6F5C4E"/>
            </a:solidFill>
            <a:ln w="20638">
              <a:solidFill>
                <a:srgbClr val="A89789"/>
              </a:solidFill>
              <a:prstDash val="solid"/>
              <a:round/>
            </a:ln>
          </p:spPr>
          <p:txBody>
            <a:bodyPr/>
            <a:lstStyle/>
            <a:p>
              <a:endParaRPr lang="zh-CN" altLang="en-US"/>
            </a:p>
          </p:txBody>
        </p:sp>
        <p:sp>
          <p:nvSpPr>
            <p:cNvPr id="290" name="Freeform 380"/>
            <p:cNvSpPr/>
            <p:nvPr/>
          </p:nvSpPr>
          <p:spPr bwMode="auto">
            <a:xfrm>
              <a:off x="2539" y="1757"/>
              <a:ext cx="136" cy="127"/>
            </a:xfrm>
            <a:custGeom>
              <a:avLst/>
              <a:gdLst/>
              <a:ahLst/>
              <a:cxnLst>
                <a:cxn ang="0">
                  <a:pos x="0" y="240"/>
                </a:cxn>
                <a:cxn ang="0">
                  <a:pos x="226" y="0"/>
                </a:cxn>
                <a:cxn ang="0">
                  <a:pos x="0" y="240"/>
                </a:cxn>
              </a:cxnLst>
              <a:rect l="0" t="0" r="r" b="b"/>
              <a:pathLst>
                <a:path w="226" h="240">
                  <a:moveTo>
                    <a:pt x="0" y="240"/>
                  </a:moveTo>
                  <a:lnTo>
                    <a:pt x="226" y="0"/>
                  </a:lnTo>
                  <a:lnTo>
                    <a:pt x="0" y="240"/>
                  </a:lnTo>
                  <a:close/>
                </a:path>
              </a:pathLst>
            </a:custGeom>
            <a:solidFill>
              <a:srgbClr val="3D0275"/>
            </a:solidFill>
            <a:ln w="20638">
              <a:solidFill>
                <a:srgbClr val="A89789"/>
              </a:solidFill>
              <a:prstDash val="solid"/>
              <a:round/>
            </a:ln>
          </p:spPr>
          <p:txBody>
            <a:bodyPr/>
            <a:lstStyle/>
            <a:p>
              <a:endParaRPr lang="zh-CN" altLang="en-US"/>
            </a:p>
          </p:txBody>
        </p:sp>
        <p:sp>
          <p:nvSpPr>
            <p:cNvPr id="291" name="Freeform 381"/>
            <p:cNvSpPr/>
            <p:nvPr/>
          </p:nvSpPr>
          <p:spPr bwMode="auto">
            <a:xfrm>
              <a:off x="2664" y="1658"/>
              <a:ext cx="18" cy="104"/>
            </a:xfrm>
            <a:custGeom>
              <a:avLst/>
              <a:gdLst/>
              <a:ahLst/>
              <a:cxnLst>
                <a:cxn ang="0">
                  <a:pos x="27" y="0"/>
                </a:cxn>
                <a:cxn ang="0">
                  <a:pos x="0" y="0"/>
                </a:cxn>
                <a:cxn ang="0">
                  <a:pos x="1" y="197"/>
                </a:cxn>
                <a:cxn ang="0">
                  <a:pos x="28" y="197"/>
                </a:cxn>
                <a:cxn ang="0">
                  <a:pos x="27" y="0"/>
                </a:cxn>
              </a:cxnLst>
              <a:rect l="0" t="0" r="r" b="b"/>
              <a:pathLst>
                <a:path w="28" h="197">
                  <a:moveTo>
                    <a:pt x="27" y="0"/>
                  </a:moveTo>
                  <a:lnTo>
                    <a:pt x="0" y="0"/>
                  </a:lnTo>
                  <a:lnTo>
                    <a:pt x="1" y="197"/>
                  </a:lnTo>
                  <a:lnTo>
                    <a:pt x="28" y="197"/>
                  </a:lnTo>
                  <a:lnTo>
                    <a:pt x="27" y="0"/>
                  </a:lnTo>
                  <a:close/>
                </a:path>
              </a:pathLst>
            </a:custGeom>
            <a:solidFill>
              <a:srgbClr val="A89789"/>
            </a:solidFill>
            <a:ln w="9525">
              <a:noFill/>
              <a:round/>
            </a:ln>
          </p:spPr>
          <p:txBody>
            <a:bodyPr/>
            <a:lstStyle/>
            <a:p>
              <a:endParaRPr lang="zh-CN" altLang="en-US"/>
            </a:p>
          </p:txBody>
        </p:sp>
        <p:sp>
          <p:nvSpPr>
            <p:cNvPr id="292" name="Freeform 382"/>
            <p:cNvSpPr/>
            <p:nvPr/>
          </p:nvSpPr>
          <p:spPr bwMode="auto">
            <a:xfrm>
              <a:off x="2672" y="1755"/>
              <a:ext cx="332" cy="14"/>
            </a:xfrm>
            <a:custGeom>
              <a:avLst/>
              <a:gdLst/>
              <a:ahLst/>
              <a:cxnLst>
                <a:cxn ang="0">
                  <a:pos x="0" y="0"/>
                </a:cxn>
                <a:cxn ang="0">
                  <a:pos x="0" y="27"/>
                </a:cxn>
                <a:cxn ang="0">
                  <a:pos x="6" y="27"/>
                </a:cxn>
                <a:cxn ang="0">
                  <a:pos x="24" y="27"/>
                </a:cxn>
                <a:cxn ang="0">
                  <a:pos x="51" y="27"/>
                </a:cxn>
                <a:cxn ang="0">
                  <a:pos x="87" y="27"/>
                </a:cxn>
                <a:cxn ang="0">
                  <a:pos x="128" y="27"/>
                </a:cxn>
                <a:cxn ang="0">
                  <a:pos x="175" y="27"/>
                </a:cxn>
                <a:cxn ang="0">
                  <a:pos x="225" y="27"/>
                </a:cxn>
                <a:cxn ang="0">
                  <a:pos x="276" y="27"/>
                </a:cxn>
                <a:cxn ang="0">
                  <a:pos x="328" y="27"/>
                </a:cxn>
                <a:cxn ang="0">
                  <a:pos x="378" y="27"/>
                </a:cxn>
                <a:cxn ang="0">
                  <a:pos x="424" y="27"/>
                </a:cxn>
                <a:cxn ang="0">
                  <a:pos x="466" y="27"/>
                </a:cxn>
                <a:cxn ang="0">
                  <a:pos x="500" y="27"/>
                </a:cxn>
                <a:cxn ang="0">
                  <a:pos x="529" y="27"/>
                </a:cxn>
                <a:cxn ang="0">
                  <a:pos x="545" y="27"/>
                </a:cxn>
                <a:cxn ang="0">
                  <a:pos x="551" y="27"/>
                </a:cxn>
                <a:cxn ang="0">
                  <a:pos x="551" y="0"/>
                </a:cxn>
                <a:cxn ang="0">
                  <a:pos x="545" y="0"/>
                </a:cxn>
                <a:cxn ang="0">
                  <a:pos x="529" y="0"/>
                </a:cxn>
                <a:cxn ang="0">
                  <a:pos x="500" y="0"/>
                </a:cxn>
                <a:cxn ang="0">
                  <a:pos x="466" y="0"/>
                </a:cxn>
                <a:cxn ang="0">
                  <a:pos x="424" y="0"/>
                </a:cxn>
                <a:cxn ang="0">
                  <a:pos x="378" y="0"/>
                </a:cxn>
                <a:cxn ang="0">
                  <a:pos x="328" y="0"/>
                </a:cxn>
                <a:cxn ang="0">
                  <a:pos x="276" y="0"/>
                </a:cxn>
                <a:cxn ang="0">
                  <a:pos x="225" y="0"/>
                </a:cxn>
                <a:cxn ang="0">
                  <a:pos x="175" y="0"/>
                </a:cxn>
                <a:cxn ang="0">
                  <a:pos x="128" y="0"/>
                </a:cxn>
                <a:cxn ang="0">
                  <a:pos x="87" y="0"/>
                </a:cxn>
                <a:cxn ang="0">
                  <a:pos x="51" y="0"/>
                </a:cxn>
                <a:cxn ang="0">
                  <a:pos x="24" y="0"/>
                </a:cxn>
                <a:cxn ang="0">
                  <a:pos x="6" y="0"/>
                </a:cxn>
                <a:cxn ang="0">
                  <a:pos x="0" y="0"/>
                </a:cxn>
              </a:cxnLst>
              <a:rect l="0" t="0" r="r" b="b"/>
              <a:pathLst>
                <a:path w="551" h="27">
                  <a:moveTo>
                    <a:pt x="0" y="0"/>
                  </a:moveTo>
                  <a:lnTo>
                    <a:pt x="0" y="27"/>
                  </a:lnTo>
                  <a:lnTo>
                    <a:pt x="6" y="27"/>
                  </a:lnTo>
                  <a:lnTo>
                    <a:pt x="24" y="27"/>
                  </a:lnTo>
                  <a:lnTo>
                    <a:pt x="51" y="27"/>
                  </a:lnTo>
                  <a:lnTo>
                    <a:pt x="87" y="27"/>
                  </a:lnTo>
                  <a:lnTo>
                    <a:pt x="128" y="27"/>
                  </a:lnTo>
                  <a:lnTo>
                    <a:pt x="175" y="27"/>
                  </a:lnTo>
                  <a:lnTo>
                    <a:pt x="225" y="27"/>
                  </a:lnTo>
                  <a:lnTo>
                    <a:pt x="276" y="27"/>
                  </a:lnTo>
                  <a:lnTo>
                    <a:pt x="328" y="27"/>
                  </a:lnTo>
                  <a:lnTo>
                    <a:pt x="378" y="27"/>
                  </a:lnTo>
                  <a:lnTo>
                    <a:pt x="424" y="27"/>
                  </a:lnTo>
                  <a:lnTo>
                    <a:pt x="466" y="27"/>
                  </a:lnTo>
                  <a:lnTo>
                    <a:pt x="500" y="27"/>
                  </a:lnTo>
                  <a:lnTo>
                    <a:pt x="529" y="27"/>
                  </a:lnTo>
                  <a:lnTo>
                    <a:pt x="545" y="27"/>
                  </a:lnTo>
                  <a:lnTo>
                    <a:pt x="551" y="27"/>
                  </a:lnTo>
                  <a:lnTo>
                    <a:pt x="551" y="0"/>
                  </a:lnTo>
                  <a:lnTo>
                    <a:pt x="545" y="0"/>
                  </a:lnTo>
                  <a:lnTo>
                    <a:pt x="529" y="0"/>
                  </a:lnTo>
                  <a:lnTo>
                    <a:pt x="500" y="0"/>
                  </a:lnTo>
                  <a:lnTo>
                    <a:pt x="466" y="0"/>
                  </a:lnTo>
                  <a:lnTo>
                    <a:pt x="424" y="0"/>
                  </a:lnTo>
                  <a:lnTo>
                    <a:pt x="378" y="0"/>
                  </a:lnTo>
                  <a:lnTo>
                    <a:pt x="328" y="0"/>
                  </a:lnTo>
                  <a:lnTo>
                    <a:pt x="276" y="0"/>
                  </a:lnTo>
                  <a:lnTo>
                    <a:pt x="225" y="0"/>
                  </a:lnTo>
                  <a:lnTo>
                    <a:pt x="175" y="0"/>
                  </a:lnTo>
                  <a:lnTo>
                    <a:pt x="128" y="0"/>
                  </a:lnTo>
                  <a:lnTo>
                    <a:pt x="87" y="0"/>
                  </a:lnTo>
                  <a:lnTo>
                    <a:pt x="51" y="0"/>
                  </a:lnTo>
                  <a:lnTo>
                    <a:pt x="24" y="0"/>
                  </a:lnTo>
                  <a:lnTo>
                    <a:pt x="6" y="0"/>
                  </a:lnTo>
                  <a:lnTo>
                    <a:pt x="0" y="0"/>
                  </a:lnTo>
                  <a:close/>
                </a:path>
              </a:pathLst>
            </a:custGeom>
            <a:solidFill>
              <a:srgbClr val="A89789"/>
            </a:solidFill>
            <a:ln w="9525">
              <a:noFill/>
              <a:round/>
            </a:ln>
          </p:spPr>
          <p:txBody>
            <a:bodyPr/>
            <a:lstStyle/>
            <a:p>
              <a:endParaRPr lang="zh-CN" altLang="en-US"/>
            </a:p>
          </p:txBody>
        </p:sp>
        <p:sp>
          <p:nvSpPr>
            <p:cNvPr id="293" name="Freeform 383"/>
            <p:cNvSpPr/>
            <p:nvPr/>
          </p:nvSpPr>
          <p:spPr bwMode="auto">
            <a:xfrm>
              <a:off x="3007" y="1759"/>
              <a:ext cx="130" cy="124"/>
            </a:xfrm>
            <a:custGeom>
              <a:avLst/>
              <a:gdLst/>
              <a:ahLst/>
              <a:cxnLst>
                <a:cxn ang="0">
                  <a:pos x="0" y="236"/>
                </a:cxn>
                <a:cxn ang="0">
                  <a:pos x="215" y="0"/>
                </a:cxn>
                <a:cxn ang="0">
                  <a:pos x="0" y="236"/>
                </a:cxn>
              </a:cxnLst>
              <a:rect l="0" t="0" r="r" b="b"/>
              <a:pathLst>
                <a:path w="215" h="236">
                  <a:moveTo>
                    <a:pt x="0" y="236"/>
                  </a:moveTo>
                  <a:lnTo>
                    <a:pt x="215" y="0"/>
                  </a:lnTo>
                  <a:lnTo>
                    <a:pt x="0" y="236"/>
                  </a:lnTo>
                  <a:close/>
                </a:path>
              </a:pathLst>
            </a:custGeom>
            <a:solidFill>
              <a:srgbClr val="3D0275"/>
            </a:solidFill>
            <a:ln w="20638">
              <a:solidFill>
                <a:srgbClr val="A89789"/>
              </a:solidFill>
              <a:prstDash val="solid"/>
              <a:round/>
            </a:ln>
          </p:spPr>
          <p:txBody>
            <a:bodyPr/>
            <a:lstStyle/>
            <a:p>
              <a:endParaRPr lang="zh-CN" altLang="en-US"/>
            </a:p>
          </p:txBody>
        </p:sp>
        <p:sp>
          <p:nvSpPr>
            <p:cNvPr id="294" name="Freeform 384"/>
            <p:cNvSpPr/>
            <p:nvPr/>
          </p:nvSpPr>
          <p:spPr bwMode="auto">
            <a:xfrm>
              <a:off x="3126" y="1659"/>
              <a:ext cx="17" cy="103"/>
            </a:xfrm>
            <a:custGeom>
              <a:avLst/>
              <a:gdLst/>
              <a:ahLst/>
              <a:cxnLst>
                <a:cxn ang="0">
                  <a:pos x="27" y="0"/>
                </a:cxn>
                <a:cxn ang="0">
                  <a:pos x="0" y="0"/>
                </a:cxn>
                <a:cxn ang="0">
                  <a:pos x="2" y="196"/>
                </a:cxn>
                <a:cxn ang="0">
                  <a:pos x="29" y="196"/>
                </a:cxn>
                <a:cxn ang="0">
                  <a:pos x="27" y="0"/>
                </a:cxn>
              </a:cxnLst>
              <a:rect l="0" t="0" r="r" b="b"/>
              <a:pathLst>
                <a:path w="29" h="196">
                  <a:moveTo>
                    <a:pt x="27" y="0"/>
                  </a:moveTo>
                  <a:lnTo>
                    <a:pt x="0" y="0"/>
                  </a:lnTo>
                  <a:lnTo>
                    <a:pt x="2" y="196"/>
                  </a:lnTo>
                  <a:lnTo>
                    <a:pt x="29" y="196"/>
                  </a:lnTo>
                  <a:lnTo>
                    <a:pt x="27" y="0"/>
                  </a:lnTo>
                  <a:close/>
                </a:path>
              </a:pathLst>
            </a:custGeom>
            <a:solidFill>
              <a:srgbClr val="A89789"/>
            </a:solidFill>
            <a:ln w="9525">
              <a:noFill/>
              <a:round/>
            </a:ln>
          </p:spPr>
          <p:txBody>
            <a:bodyPr/>
            <a:lstStyle/>
            <a:p>
              <a:endParaRPr lang="zh-CN" altLang="en-US"/>
            </a:p>
          </p:txBody>
        </p:sp>
        <p:sp>
          <p:nvSpPr>
            <p:cNvPr id="295" name="Freeform 385"/>
            <p:cNvSpPr/>
            <p:nvPr/>
          </p:nvSpPr>
          <p:spPr bwMode="auto">
            <a:xfrm>
              <a:off x="3135" y="1756"/>
              <a:ext cx="469" cy="15"/>
            </a:xfrm>
            <a:custGeom>
              <a:avLst/>
              <a:gdLst/>
              <a:ahLst/>
              <a:cxnLst>
                <a:cxn ang="0">
                  <a:pos x="0" y="0"/>
                </a:cxn>
                <a:cxn ang="0">
                  <a:pos x="0" y="27"/>
                </a:cxn>
                <a:cxn ang="0">
                  <a:pos x="9" y="27"/>
                </a:cxn>
                <a:cxn ang="0">
                  <a:pos x="34" y="27"/>
                </a:cxn>
                <a:cxn ang="0">
                  <a:pos x="72" y="27"/>
                </a:cxn>
                <a:cxn ang="0">
                  <a:pos x="123" y="29"/>
                </a:cxn>
                <a:cxn ang="0">
                  <a:pos x="181" y="29"/>
                </a:cxn>
                <a:cxn ang="0">
                  <a:pos x="247" y="29"/>
                </a:cxn>
                <a:cxn ang="0">
                  <a:pos x="317" y="29"/>
                </a:cxn>
                <a:cxn ang="0">
                  <a:pos x="391" y="29"/>
                </a:cxn>
                <a:cxn ang="0">
                  <a:pos x="464" y="29"/>
                </a:cxn>
                <a:cxn ang="0">
                  <a:pos x="534" y="29"/>
                </a:cxn>
                <a:cxn ang="0">
                  <a:pos x="600" y="29"/>
                </a:cxn>
                <a:cxn ang="0">
                  <a:pos x="659" y="29"/>
                </a:cxn>
                <a:cxn ang="0">
                  <a:pos x="710" y="29"/>
                </a:cxn>
                <a:cxn ang="0">
                  <a:pos x="711" y="29"/>
                </a:cxn>
                <a:cxn ang="0">
                  <a:pos x="749" y="27"/>
                </a:cxn>
                <a:cxn ang="0">
                  <a:pos x="747" y="14"/>
                </a:cxn>
                <a:cxn ang="0">
                  <a:pos x="747" y="27"/>
                </a:cxn>
                <a:cxn ang="0">
                  <a:pos x="773" y="27"/>
                </a:cxn>
                <a:cxn ang="0">
                  <a:pos x="782" y="27"/>
                </a:cxn>
                <a:cxn ang="0">
                  <a:pos x="782" y="0"/>
                </a:cxn>
                <a:cxn ang="0">
                  <a:pos x="773" y="0"/>
                </a:cxn>
                <a:cxn ang="0">
                  <a:pos x="747" y="0"/>
                </a:cxn>
                <a:cxn ang="0">
                  <a:pos x="747" y="0"/>
                </a:cxn>
                <a:cxn ang="0">
                  <a:pos x="710" y="2"/>
                </a:cxn>
                <a:cxn ang="0">
                  <a:pos x="710" y="15"/>
                </a:cxn>
                <a:cxn ang="0">
                  <a:pos x="710" y="2"/>
                </a:cxn>
                <a:cxn ang="0">
                  <a:pos x="659" y="2"/>
                </a:cxn>
                <a:cxn ang="0">
                  <a:pos x="600" y="2"/>
                </a:cxn>
                <a:cxn ang="0">
                  <a:pos x="534" y="2"/>
                </a:cxn>
                <a:cxn ang="0">
                  <a:pos x="464" y="2"/>
                </a:cxn>
                <a:cxn ang="0">
                  <a:pos x="391" y="2"/>
                </a:cxn>
                <a:cxn ang="0">
                  <a:pos x="317" y="2"/>
                </a:cxn>
                <a:cxn ang="0">
                  <a:pos x="247" y="2"/>
                </a:cxn>
                <a:cxn ang="0">
                  <a:pos x="181" y="2"/>
                </a:cxn>
                <a:cxn ang="0">
                  <a:pos x="123" y="2"/>
                </a:cxn>
                <a:cxn ang="0">
                  <a:pos x="72" y="0"/>
                </a:cxn>
                <a:cxn ang="0">
                  <a:pos x="34" y="0"/>
                </a:cxn>
                <a:cxn ang="0">
                  <a:pos x="9" y="0"/>
                </a:cxn>
                <a:cxn ang="0">
                  <a:pos x="0" y="0"/>
                </a:cxn>
              </a:cxnLst>
              <a:rect l="0" t="0" r="r" b="b"/>
              <a:pathLst>
                <a:path w="782" h="29">
                  <a:moveTo>
                    <a:pt x="0" y="0"/>
                  </a:moveTo>
                  <a:lnTo>
                    <a:pt x="0" y="27"/>
                  </a:lnTo>
                  <a:lnTo>
                    <a:pt x="9" y="27"/>
                  </a:lnTo>
                  <a:lnTo>
                    <a:pt x="34" y="27"/>
                  </a:lnTo>
                  <a:lnTo>
                    <a:pt x="72" y="27"/>
                  </a:lnTo>
                  <a:lnTo>
                    <a:pt x="123" y="29"/>
                  </a:lnTo>
                  <a:lnTo>
                    <a:pt x="181" y="29"/>
                  </a:lnTo>
                  <a:lnTo>
                    <a:pt x="247" y="29"/>
                  </a:lnTo>
                  <a:lnTo>
                    <a:pt x="317" y="29"/>
                  </a:lnTo>
                  <a:lnTo>
                    <a:pt x="391" y="29"/>
                  </a:lnTo>
                  <a:lnTo>
                    <a:pt x="464" y="29"/>
                  </a:lnTo>
                  <a:lnTo>
                    <a:pt x="534" y="29"/>
                  </a:lnTo>
                  <a:lnTo>
                    <a:pt x="600" y="29"/>
                  </a:lnTo>
                  <a:lnTo>
                    <a:pt x="659" y="29"/>
                  </a:lnTo>
                  <a:lnTo>
                    <a:pt x="710" y="29"/>
                  </a:lnTo>
                  <a:lnTo>
                    <a:pt x="711" y="29"/>
                  </a:lnTo>
                  <a:lnTo>
                    <a:pt x="749" y="27"/>
                  </a:lnTo>
                  <a:lnTo>
                    <a:pt x="747" y="14"/>
                  </a:lnTo>
                  <a:lnTo>
                    <a:pt x="747" y="27"/>
                  </a:lnTo>
                  <a:lnTo>
                    <a:pt x="773" y="27"/>
                  </a:lnTo>
                  <a:lnTo>
                    <a:pt x="782" y="27"/>
                  </a:lnTo>
                  <a:lnTo>
                    <a:pt x="782" y="0"/>
                  </a:lnTo>
                  <a:lnTo>
                    <a:pt x="773" y="0"/>
                  </a:lnTo>
                  <a:lnTo>
                    <a:pt x="747" y="0"/>
                  </a:lnTo>
                  <a:lnTo>
                    <a:pt x="747" y="0"/>
                  </a:lnTo>
                  <a:lnTo>
                    <a:pt x="710" y="2"/>
                  </a:lnTo>
                  <a:lnTo>
                    <a:pt x="710" y="15"/>
                  </a:lnTo>
                  <a:lnTo>
                    <a:pt x="710" y="2"/>
                  </a:lnTo>
                  <a:lnTo>
                    <a:pt x="659" y="2"/>
                  </a:lnTo>
                  <a:lnTo>
                    <a:pt x="600" y="2"/>
                  </a:lnTo>
                  <a:lnTo>
                    <a:pt x="534" y="2"/>
                  </a:lnTo>
                  <a:lnTo>
                    <a:pt x="464" y="2"/>
                  </a:lnTo>
                  <a:lnTo>
                    <a:pt x="391" y="2"/>
                  </a:lnTo>
                  <a:lnTo>
                    <a:pt x="317" y="2"/>
                  </a:lnTo>
                  <a:lnTo>
                    <a:pt x="247" y="2"/>
                  </a:lnTo>
                  <a:lnTo>
                    <a:pt x="181" y="2"/>
                  </a:lnTo>
                  <a:lnTo>
                    <a:pt x="123" y="2"/>
                  </a:lnTo>
                  <a:lnTo>
                    <a:pt x="72" y="0"/>
                  </a:lnTo>
                  <a:lnTo>
                    <a:pt x="34" y="0"/>
                  </a:lnTo>
                  <a:lnTo>
                    <a:pt x="9" y="0"/>
                  </a:lnTo>
                  <a:lnTo>
                    <a:pt x="0" y="0"/>
                  </a:lnTo>
                  <a:close/>
                </a:path>
              </a:pathLst>
            </a:custGeom>
            <a:solidFill>
              <a:srgbClr val="A89789"/>
            </a:solidFill>
            <a:ln w="9525">
              <a:noFill/>
              <a:round/>
            </a:ln>
          </p:spPr>
          <p:txBody>
            <a:bodyPr/>
            <a:lstStyle/>
            <a:p>
              <a:endParaRPr lang="zh-CN" altLang="en-US"/>
            </a:p>
          </p:txBody>
        </p:sp>
        <p:sp>
          <p:nvSpPr>
            <p:cNvPr id="296" name="Freeform 386"/>
            <p:cNvSpPr/>
            <p:nvPr/>
          </p:nvSpPr>
          <p:spPr bwMode="auto">
            <a:xfrm>
              <a:off x="3135" y="1756"/>
              <a:ext cx="1" cy="15"/>
            </a:xfrm>
            <a:custGeom>
              <a:avLst/>
              <a:gdLst/>
              <a:ahLst/>
              <a:cxnLst>
                <a:cxn ang="0">
                  <a:pos x="0" y="29"/>
                </a:cxn>
                <a:cxn ang="0">
                  <a:pos x="0" y="0"/>
                </a:cxn>
                <a:cxn ang="0">
                  <a:pos x="0" y="29"/>
                </a:cxn>
              </a:cxnLst>
              <a:rect l="0" t="0" r="r" b="b"/>
              <a:pathLst>
                <a:path h="29">
                  <a:moveTo>
                    <a:pt x="0" y="29"/>
                  </a:moveTo>
                  <a:lnTo>
                    <a:pt x="0" y="0"/>
                  </a:lnTo>
                  <a:lnTo>
                    <a:pt x="0" y="29"/>
                  </a:lnTo>
                  <a:close/>
                </a:path>
              </a:pathLst>
            </a:custGeom>
            <a:solidFill>
              <a:srgbClr val="A89789"/>
            </a:solidFill>
            <a:ln w="1588">
              <a:solidFill>
                <a:srgbClr val="A89789"/>
              </a:solidFill>
              <a:prstDash val="solid"/>
              <a:round/>
            </a:ln>
          </p:spPr>
          <p:txBody>
            <a:bodyPr/>
            <a:lstStyle/>
            <a:p>
              <a:endParaRPr lang="zh-CN" altLang="en-US"/>
            </a:p>
          </p:txBody>
        </p:sp>
        <p:sp>
          <p:nvSpPr>
            <p:cNvPr id="297" name="Freeform 387"/>
            <p:cNvSpPr/>
            <p:nvPr/>
          </p:nvSpPr>
          <p:spPr bwMode="auto">
            <a:xfrm>
              <a:off x="3596" y="1762"/>
              <a:ext cx="16" cy="1"/>
            </a:xfrm>
            <a:custGeom>
              <a:avLst/>
              <a:gdLst/>
              <a:ahLst/>
              <a:cxnLst>
                <a:cxn ang="0">
                  <a:pos x="0" y="0"/>
                </a:cxn>
                <a:cxn ang="0">
                  <a:pos x="27" y="0"/>
                </a:cxn>
                <a:cxn ang="0">
                  <a:pos x="0" y="0"/>
                </a:cxn>
              </a:cxnLst>
              <a:rect l="0" t="0" r="r" b="b"/>
              <a:pathLst>
                <a:path w="27">
                  <a:moveTo>
                    <a:pt x="0" y="0"/>
                  </a:moveTo>
                  <a:lnTo>
                    <a:pt x="27" y="0"/>
                  </a:lnTo>
                  <a:lnTo>
                    <a:pt x="0" y="0"/>
                  </a:lnTo>
                  <a:close/>
                </a:path>
              </a:pathLst>
            </a:custGeom>
            <a:solidFill>
              <a:srgbClr val="A89789"/>
            </a:solidFill>
            <a:ln w="1588">
              <a:solidFill>
                <a:srgbClr val="A89789"/>
              </a:solidFill>
              <a:prstDash val="solid"/>
              <a:round/>
            </a:ln>
          </p:spPr>
          <p:txBody>
            <a:bodyPr/>
            <a:lstStyle/>
            <a:p>
              <a:endParaRPr lang="zh-CN" altLang="en-US"/>
            </a:p>
          </p:txBody>
        </p:sp>
        <p:sp>
          <p:nvSpPr>
            <p:cNvPr id="298" name="Freeform 388"/>
            <p:cNvSpPr/>
            <p:nvPr/>
          </p:nvSpPr>
          <p:spPr bwMode="auto">
            <a:xfrm>
              <a:off x="3602" y="1561"/>
              <a:ext cx="1" cy="212"/>
            </a:xfrm>
            <a:custGeom>
              <a:avLst/>
              <a:gdLst/>
              <a:ahLst/>
              <a:cxnLst>
                <a:cxn ang="0">
                  <a:pos x="0" y="0"/>
                </a:cxn>
                <a:cxn ang="0">
                  <a:pos x="0" y="4"/>
                </a:cxn>
                <a:cxn ang="0">
                  <a:pos x="0" y="18"/>
                </a:cxn>
                <a:cxn ang="0">
                  <a:pos x="0" y="37"/>
                </a:cxn>
                <a:cxn ang="0">
                  <a:pos x="0" y="63"/>
                </a:cxn>
                <a:cxn ang="0">
                  <a:pos x="0" y="93"/>
                </a:cxn>
                <a:cxn ang="0">
                  <a:pos x="0" y="126"/>
                </a:cxn>
                <a:cxn ang="0">
                  <a:pos x="0" y="163"/>
                </a:cxn>
                <a:cxn ang="0">
                  <a:pos x="0" y="201"/>
                </a:cxn>
                <a:cxn ang="0">
                  <a:pos x="0" y="236"/>
                </a:cxn>
                <a:cxn ang="0">
                  <a:pos x="0" y="272"/>
                </a:cxn>
                <a:cxn ang="0">
                  <a:pos x="0" y="307"/>
                </a:cxn>
                <a:cxn ang="0">
                  <a:pos x="0" y="337"/>
                </a:cxn>
                <a:cxn ang="0">
                  <a:pos x="0" y="362"/>
                </a:cxn>
                <a:cxn ang="0">
                  <a:pos x="0" y="383"/>
                </a:cxn>
                <a:cxn ang="0">
                  <a:pos x="0" y="397"/>
                </a:cxn>
                <a:cxn ang="0">
                  <a:pos x="0" y="401"/>
                </a:cxn>
                <a:cxn ang="0">
                  <a:pos x="0" y="0"/>
                </a:cxn>
              </a:cxnLst>
              <a:rect l="0" t="0" r="r" b="b"/>
              <a:pathLst>
                <a:path h="401">
                  <a:moveTo>
                    <a:pt x="0" y="0"/>
                  </a:moveTo>
                  <a:lnTo>
                    <a:pt x="0" y="4"/>
                  </a:lnTo>
                  <a:lnTo>
                    <a:pt x="0" y="18"/>
                  </a:lnTo>
                  <a:lnTo>
                    <a:pt x="0" y="37"/>
                  </a:lnTo>
                  <a:lnTo>
                    <a:pt x="0" y="63"/>
                  </a:lnTo>
                  <a:lnTo>
                    <a:pt x="0" y="93"/>
                  </a:lnTo>
                  <a:lnTo>
                    <a:pt x="0" y="126"/>
                  </a:lnTo>
                  <a:lnTo>
                    <a:pt x="0" y="163"/>
                  </a:lnTo>
                  <a:lnTo>
                    <a:pt x="0" y="201"/>
                  </a:lnTo>
                  <a:lnTo>
                    <a:pt x="0" y="236"/>
                  </a:lnTo>
                  <a:lnTo>
                    <a:pt x="0" y="272"/>
                  </a:lnTo>
                  <a:lnTo>
                    <a:pt x="0" y="307"/>
                  </a:lnTo>
                  <a:lnTo>
                    <a:pt x="0" y="337"/>
                  </a:lnTo>
                  <a:lnTo>
                    <a:pt x="0" y="362"/>
                  </a:lnTo>
                  <a:lnTo>
                    <a:pt x="0" y="383"/>
                  </a:lnTo>
                  <a:lnTo>
                    <a:pt x="0" y="397"/>
                  </a:lnTo>
                  <a:lnTo>
                    <a:pt x="0" y="401"/>
                  </a:lnTo>
                  <a:lnTo>
                    <a:pt x="0" y="0"/>
                  </a:lnTo>
                  <a:close/>
                </a:path>
              </a:pathLst>
            </a:custGeom>
            <a:solidFill>
              <a:srgbClr val="6F5C4E"/>
            </a:solidFill>
            <a:ln w="20638">
              <a:solidFill>
                <a:srgbClr val="A89789"/>
              </a:solidFill>
              <a:prstDash val="solid"/>
              <a:round/>
            </a:ln>
          </p:spPr>
          <p:txBody>
            <a:bodyPr/>
            <a:lstStyle/>
            <a:p>
              <a:endParaRPr lang="zh-CN" altLang="en-US"/>
            </a:p>
          </p:txBody>
        </p:sp>
        <p:sp>
          <p:nvSpPr>
            <p:cNvPr id="299" name="Freeform 389"/>
            <p:cNvSpPr/>
            <p:nvPr/>
          </p:nvSpPr>
          <p:spPr bwMode="auto">
            <a:xfrm>
              <a:off x="3717" y="1455"/>
              <a:ext cx="1" cy="205"/>
            </a:xfrm>
            <a:custGeom>
              <a:avLst/>
              <a:gdLst/>
              <a:ahLst/>
              <a:cxnLst>
                <a:cxn ang="0">
                  <a:pos x="0" y="388"/>
                </a:cxn>
                <a:cxn ang="0">
                  <a:pos x="0" y="384"/>
                </a:cxn>
                <a:cxn ang="0">
                  <a:pos x="0" y="370"/>
                </a:cxn>
                <a:cxn ang="0">
                  <a:pos x="0" y="351"/>
                </a:cxn>
                <a:cxn ang="0">
                  <a:pos x="0" y="327"/>
                </a:cxn>
                <a:cxn ang="0">
                  <a:pos x="0" y="297"/>
                </a:cxn>
                <a:cxn ang="0">
                  <a:pos x="0" y="264"/>
                </a:cxn>
                <a:cxn ang="0">
                  <a:pos x="0" y="229"/>
                </a:cxn>
                <a:cxn ang="0">
                  <a:pos x="0" y="193"/>
                </a:cxn>
                <a:cxn ang="0">
                  <a:pos x="0" y="157"/>
                </a:cxn>
                <a:cxn ang="0">
                  <a:pos x="0" y="121"/>
                </a:cxn>
                <a:cxn ang="0">
                  <a:pos x="0" y="90"/>
                </a:cxn>
                <a:cxn ang="0">
                  <a:pos x="0" y="60"/>
                </a:cxn>
                <a:cxn ang="0">
                  <a:pos x="0" y="36"/>
                </a:cxn>
                <a:cxn ang="0">
                  <a:pos x="0" y="16"/>
                </a:cxn>
                <a:cxn ang="0">
                  <a:pos x="0" y="4"/>
                </a:cxn>
                <a:cxn ang="0">
                  <a:pos x="0" y="0"/>
                </a:cxn>
                <a:cxn ang="0">
                  <a:pos x="0" y="388"/>
                </a:cxn>
              </a:cxnLst>
              <a:rect l="0" t="0" r="r" b="b"/>
              <a:pathLst>
                <a:path h="388">
                  <a:moveTo>
                    <a:pt x="0" y="388"/>
                  </a:moveTo>
                  <a:lnTo>
                    <a:pt x="0" y="384"/>
                  </a:lnTo>
                  <a:lnTo>
                    <a:pt x="0" y="370"/>
                  </a:lnTo>
                  <a:lnTo>
                    <a:pt x="0" y="351"/>
                  </a:lnTo>
                  <a:lnTo>
                    <a:pt x="0" y="327"/>
                  </a:lnTo>
                  <a:lnTo>
                    <a:pt x="0" y="297"/>
                  </a:lnTo>
                  <a:lnTo>
                    <a:pt x="0" y="264"/>
                  </a:lnTo>
                  <a:lnTo>
                    <a:pt x="0" y="229"/>
                  </a:lnTo>
                  <a:lnTo>
                    <a:pt x="0" y="193"/>
                  </a:lnTo>
                  <a:lnTo>
                    <a:pt x="0" y="157"/>
                  </a:lnTo>
                  <a:lnTo>
                    <a:pt x="0" y="121"/>
                  </a:lnTo>
                  <a:lnTo>
                    <a:pt x="0" y="90"/>
                  </a:lnTo>
                  <a:lnTo>
                    <a:pt x="0" y="60"/>
                  </a:lnTo>
                  <a:lnTo>
                    <a:pt x="0" y="36"/>
                  </a:lnTo>
                  <a:lnTo>
                    <a:pt x="0" y="16"/>
                  </a:lnTo>
                  <a:lnTo>
                    <a:pt x="0" y="4"/>
                  </a:lnTo>
                  <a:lnTo>
                    <a:pt x="0" y="0"/>
                  </a:lnTo>
                  <a:lnTo>
                    <a:pt x="0" y="388"/>
                  </a:lnTo>
                  <a:close/>
                </a:path>
              </a:pathLst>
            </a:custGeom>
            <a:solidFill>
              <a:srgbClr val="6F5C4E"/>
            </a:solidFill>
            <a:ln w="20638">
              <a:solidFill>
                <a:srgbClr val="A89789"/>
              </a:solidFill>
              <a:prstDash val="solid"/>
              <a:round/>
            </a:ln>
          </p:spPr>
          <p:txBody>
            <a:bodyPr/>
            <a:lstStyle/>
            <a:p>
              <a:endParaRPr lang="zh-CN" altLang="en-US"/>
            </a:p>
          </p:txBody>
        </p:sp>
        <p:sp>
          <p:nvSpPr>
            <p:cNvPr id="300" name="Freeform 390"/>
            <p:cNvSpPr/>
            <p:nvPr/>
          </p:nvSpPr>
          <p:spPr bwMode="auto">
            <a:xfrm>
              <a:off x="3833" y="1345"/>
              <a:ext cx="2" cy="212"/>
            </a:xfrm>
            <a:custGeom>
              <a:avLst/>
              <a:gdLst/>
              <a:ahLst/>
              <a:cxnLst>
                <a:cxn ang="0">
                  <a:pos x="0" y="0"/>
                </a:cxn>
                <a:cxn ang="0">
                  <a:pos x="0" y="5"/>
                </a:cxn>
                <a:cxn ang="0">
                  <a:pos x="0" y="18"/>
                </a:cxn>
                <a:cxn ang="0">
                  <a:pos x="0" y="38"/>
                </a:cxn>
                <a:cxn ang="0">
                  <a:pos x="0" y="63"/>
                </a:cxn>
                <a:cxn ang="0">
                  <a:pos x="0" y="93"/>
                </a:cxn>
                <a:cxn ang="0">
                  <a:pos x="0" y="128"/>
                </a:cxn>
                <a:cxn ang="0">
                  <a:pos x="0" y="164"/>
                </a:cxn>
                <a:cxn ang="0">
                  <a:pos x="0" y="200"/>
                </a:cxn>
                <a:cxn ang="0">
                  <a:pos x="0" y="237"/>
                </a:cxn>
                <a:cxn ang="0">
                  <a:pos x="0" y="273"/>
                </a:cxn>
                <a:cxn ang="0">
                  <a:pos x="0" y="307"/>
                </a:cxn>
                <a:cxn ang="0">
                  <a:pos x="0" y="337"/>
                </a:cxn>
                <a:cxn ang="0">
                  <a:pos x="0" y="363"/>
                </a:cxn>
                <a:cxn ang="0">
                  <a:pos x="0" y="384"/>
                </a:cxn>
                <a:cxn ang="0">
                  <a:pos x="0" y="396"/>
                </a:cxn>
                <a:cxn ang="0">
                  <a:pos x="0" y="402"/>
                </a:cxn>
                <a:cxn ang="0">
                  <a:pos x="0" y="0"/>
                </a:cxn>
              </a:cxnLst>
              <a:rect l="0" t="0" r="r" b="b"/>
              <a:pathLst>
                <a:path h="402">
                  <a:moveTo>
                    <a:pt x="0" y="0"/>
                  </a:moveTo>
                  <a:lnTo>
                    <a:pt x="0" y="5"/>
                  </a:lnTo>
                  <a:lnTo>
                    <a:pt x="0" y="18"/>
                  </a:lnTo>
                  <a:lnTo>
                    <a:pt x="0" y="38"/>
                  </a:lnTo>
                  <a:lnTo>
                    <a:pt x="0" y="63"/>
                  </a:lnTo>
                  <a:lnTo>
                    <a:pt x="0" y="93"/>
                  </a:lnTo>
                  <a:lnTo>
                    <a:pt x="0" y="128"/>
                  </a:lnTo>
                  <a:lnTo>
                    <a:pt x="0" y="164"/>
                  </a:lnTo>
                  <a:lnTo>
                    <a:pt x="0" y="200"/>
                  </a:lnTo>
                  <a:lnTo>
                    <a:pt x="0" y="237"/>
                  </a:lnTo>
                  <a:lnTo>
                    <a:pt x="0" y="273"/>
                  </a:lnTo>
                  <a:lnTo>
                    <a:pt x="0" y="307"/>
                  </a:lnTo>
                  <a:lnTo>
                    <a:pt x="0" y="337"/>
                  </a:lnTo>
                  <a:lnTo>
                    <a:pt x="0" y="363"/>
                  </a:lnTo>
                  <a:lnTo>
                    <a:pt x="0" y="384"/>
                  </a:lnTo>
                  <a:lnTo>
                    <a:pt x="0" y="396"/>
                  </a:lnTo>
                  <a:lnTo>
                    <a:pt x="0" y="402"/>
                  </a:lnTo>
                  <a:lnTo>
                    <a:pt x="0" y="0"/>
                  </a:lnTo>
                  <a:close/>
                </a:path>
              </a:pathLst>
            </a:custGeom>
            <a:solidFill>
              <a:srgbClr val="6F5C4E"/>
            </a:solidFill>
            <a:ln w="20638">
              <a:solidFill>
                <a:srgbClr val="A89789"/>
              </a:solidFill>
              <a:prstDash val="solid"/>
              <a:round/>
            </a:ln>
          </p:spPr>
          <p:txBody>
            <a:bodyPr/>
            <a:lstStyle/>
            <a:p>
              <a:endParaRPr lang="zh-CN" altLang="en-US"/>
            </a:p>
          </p:txBody>
        </p:sp>
        <p:sp>
          <p:nvSpPr>
            <p:cNvPr id="301" name="Freeform 391"/>
            <p:cNvSpPr/>
            <p:nvPr/>
          </p:nvSpPr>
          <p:spPr bwMode="auto">
            <a:xfrm>
              <a:off x="3598" y="1655"/>
              <a:ext cx="115" cy="1"/>
            </a:xfrm>
            <a:custGeom>
              <a:avLst/>
              <a:gdLst/>
              <a:ahLst/>
              <a:cxnLst>
                <a:cxn ang="0">
                  <a:pos x="0" y="0"/>
                </a:cxn>
                <a:cxn ang="0">
                  <a:pos x="193" y="0"/>
                </a:cxn>
                <a:cxn ang="0">
                  <a:pos x="0" y="0"/>
                </a:cxn>
              </a:cxnLst>
              <a:rect l="0" t="0" r="r" b="b"/>
              <a:pathLst>
                <a:path w="193">
                  <a:moveTo>
                    <a:pt x="0" y="0"/>
                  </a:moveTo>
                  <a:lnTo>
                    <a:pt x="193" y="0"/>
                  </a:lnTo>
                  <a:lnTo>
                    <a:pt x="0" y="0"/>
                  </a:lnTo>
                  <a:close/>
                </a:path>
              </a:pathLst>
            </a:custGeom>
            <a:solidFill>
              <a:srgbClr val="6F5C4E"/>
            </a:solidFill>
            <a:ln w="20638">
              <a:solidFill>
                <a:srgbClr val="A89789"/>
              </a:solidFill>
              <a:prstDash val="solid"/>
              <a:round/>
            </a:ln>
          </p:spPr>
          <p:txBody>
            <a:bodyPr/>
            <a:lstStyle/>
            <a:p>
              <a:endParaRPr lang="zh-CN" altLang="en-US"/>
            </a:p>
          </p:txBody>
        </p:sp>
        <p:sp>
          <p:nvSpPr>
            <p:cNvPr id="302" name="Freeform 392"/>
            <p:cNvSpPr/>
            <p:nvPr/>
          </p:nvSpPr>
          <p:spPr bwMode="auto">
            <a:xfrm>
              <a:off x="3712" y="1546"/>
              <a:ext cx="117" cy="1"/>
            </a:xfrm>
            <a:custGeom>
              <a:avLst/>
              <a:gdLst/>
              <a:ahLst/>
              <a:cxnLst>
                <a:cxn ang="0">
                  <a:pos x="0" y="0"/>
                </a:cxn>
                <a:cxn ang="0">
                  <a:pos x="193" y="0"/>
                </a:cxn>
                <a:cxn ang="0">
                  <a:pos x="0" y="0"/>
                </a:cxn>
              </a:cxnLst>
              <a:rect l="0" t="0" r="r" b="b"/>
              <a:pathLst>
                <a:path w="193">
                  <a:moveTo>
                    <a:pt x="0" y="0"/>
                  </a:moveTo>
                  <a:lnTo>
                    <a:pt x="193" y="0"/>
                  </a:lnTo>
                  <a:lnTo>
                    <a:pt x="0" y="0"/>
                  </a:lnTo>
                  <a:close/>
                </a:path>
              </a:pathLst>
            </a:custGeom>
            <a:solidFill>
              <a:srgbClr val="6F5C4E"/>
            </a:solidFill>
            <a:ln w="20638">
              <a:solidFill>
                <a:srgbClr val="A89789"/>
              </a:solidFill>
              <a:prstDash val="solid"/>
              <a:round/>
            </a:ln>
          </p:spPr>
          <p:txBody>
            <a:bodyPr/>
            <a:lstStyle/>
            <a:p>
              <a:endParaRPr lang="zh-CN" altLang="en-US"/>
            </a:p>
          </p:txBody>
        </p:sp>
        <p:sp>
          <p:nvSpPr>
            <p:cNvPr id="303" name="Freeform 393"/>
            <p:cNvSpPr/>
            <p:nvPr/>
          </p:nvSpPr>
          <p:spPr bwMode="auto">
            <a:xfrm>
              <a:off x="3835" y="1442"/>
              <a:ext cx="116" cy="1"/>
            </a:xfrm>
            <a:custGeom>
              <a:avLst/>
              <a:gdLst/>
              <a:ahLst/>
              <a:cxnLst>
                <a:cxn ang="0">
                  <a:pos x="0" y="0"/>
                </a:cxn>
                <a:cxn ang="0">
                  <a:pos x="194" y="0"/>
                </a:cxn>
                <a:cxn ang="0">
                  <a:pos x="0" y="0"/>
                </a:cxn>
              </a:cxnLst>
              <a:rect l="0" t="0" r="r" b="b"/>
              <a:pathLst>
                <a:path w="194">
                  <a:moveTo>
                    <a:pt x="0" y="0"/>
                  </a:moveTo>
                  <a:lnTo>
                    <a:pt x="194" y="0"/>
                  </a:lnTo>
                  <a:lnTo>
                    <a:pt x="0" y="0"/>
                  </a:lnTo>
                  <a:close/>
                </a:path>
              </a:pathLst>
            </a:custGeom>
            <a:solidFill>
              <a:srgbClr val="6F5C4E"/>
            </a:solidFill>
            <a:ln w="20638">
              <a:solidFill>
                <a:srgbClr val="A89789"/>
              </a:solidFill>
              <a:prstDash val="solid"/>
              <a:round/>
            </a:ln>
          </p:spPr>
          <p:txBody>
            <a:bodyPr/>
            <a:lstStyle/>
            <a:p>
              <a:endParaRPr lang="zh-CN" altLang="en-US"/>
            </a:p>
          </p:txBody>
        </p:sp>
        <p:sp>
          <p:nvSpPr>
            <p:cNvPr id="304" name="Freeform 394"/>
            <p:cNvSpPr/>
            <p:nvPr/>
          </p:nvSpPr>
          <p:spPr bwMode="auto">
            <a:xfrm>
              <a:off x="2066" y="1061"/>
              <a:ext cx="1883" cy="596"/>
            </a:xfrm>
            <a:custGeom>
              <a:avLst/>
              <a:gdLst/>
              <a:ahLst/>
              <a:cxnLst>
                <a:cxn ang="0">
                  <a:pos x="0" y="688"/>
                </a:cxn>
                <a:cxn ang="0">
                  <a:pos x="915" y="3"/>
                </a:cxn>
                <a:cxn ang="0">
                  <a:pos x="3134" y="0"/>
                </a:cxn>
                <a:cxn ang="0">
                  <a:pos x="3134" y="355"/>
                </a:cxn>
                <a:cxn ang="0">
                  <a:pos x="2363" y="1130"/>
                </a:cxn>
                <a:cxn ang="0">
                  <a:pos x="2363" y="697"/>
                </a:cxn>
                <a:cxn ang="0">
                  <a:pos x="0" y="688"/>
                </a:cxn>
              </a:cxnLst>
              <a:rect l="0" t="0" r="r" b="b"/>
              <a:pathLst>
                <a:path w="3134" h="1130">
                  <a:moveTo>
                    <a:pt x="0" y="688"/>
                  </a:moveTo>
                  <a:lnTo>
                    <a:pt x="915" y="3"/>
                  </a:lnTo>
                  <a:lnTo>
                    <a:pt x="3134" y="0"/>
                  </a:lnTo>
                  <a:lnTo>
                    <a:pt x="3134" y="355"/>
                  </a:lnTo>
                  <a:lnTo>
                    <a:pt x="2363" y="1130"/>
                  </a:lnTo>
                  <a:lnTo>
                    <a:pt x="2363" y="697"/>
                  </a:lnTo>
                  <a:lnTo>
                    <a:pt x="0" y="688"/>
                  </a:lnTo>
                  <a:close/>
                </a:path>
              </a:pathLst>
            </a:custGeom>
            <a:solidFill>
              <a:srgbClr val="D9B100"/>
            </a:solidFill>
            <a:ln w="20638">
              <a:solidFill>
                <a:srgbClr val="E7CE58"/>
              </a:solidFill>
              <a:prstDash val="solid"/>
              <a:round/>
            </a:ln>
          </p:spPr>
          <p:txBody>
            <a:bodyPr/>
            <a:lstStyle/>
            <a:p>
              <a:endParaRPr lang="zh-CN" altLang="en-US"/>
            </a:p>
          </p:txBody>
        </p:sp>
        <p:sp>
          <p:nvSpPr>
            <p:cNvPr id="305" name="Freeform 395"/>
            <p:cNvSpPr/>
            <p:nvPr/>
          </p:nvSpPr>
          <p:spPr bwMode="auto">
            <a:xfrm>
              <a:off x="2471" y="1154"/>
              <a:ext cx="1359" cy="1"/>
            </a:xfrm>
            <a:custGeom>
              <a:avLst/>
              <a:gdLst/>
              <a:ahLst/>
              <a:cxnLst>
                <a:cxn ang="0">
                  <a:pos x="0" y="0"/>
                </a:cxn>
                <a:cxn ang="0">
                  <a:pos x="2262" y="0"/>
                </a:cxn>
                <a:cxn ang="0">
                  <a:pos x="0" y="0"/>
                </a:cxn>
              </a:cxnLst>
              <a:rect l="0" t="0" r="r" b="b"/>
              <a:pathLst>
                <a:path w="2262">
                  <a:moveTo>
                    <a:pt x="0" y="0"/>
                  </a:moveTo>
                  <a:lnTo>
                    <a:pt x="2262" y="0"/>
                  </a:lnTo>
                  <a:lnTo>
                    <a:pt x="0" y="0"/>
                  </a:lnTo>
                  <a:close/>
                </a:path>
              </a:pathLst>
            </a:custGeom>
            <a:solidFill>
              <a:srgbClr val="D9B100"/>
            </a:solidFill>
            <a:ln w="20638">
              <a:solidFill>
                <a:srgbClr val="E7CE58"/>
              </a:solidFill>
              <a:prstDash val="solid"/>
              <a:round/>
            </a:ln>
          </p:spPr>
          <p:txBody>
            <a:bodyPr/>
            <a:lstStyle/>
            <a:p>
              <a:endParaRPr lang="zh-CN" altLang="en-US"/>
            </a:p>
          </p:txBody>
        </p:sp>
        <p:sp>
          <p:nvSpPr>
            <p:cNvPr id="306" name="Freeform 396"/>
            <p:cNvSpPr/>
            <p:nvPr/>
          </p:nvSpPr>
          <p:spPr bwMode="auto">
            <a:xfrm>
              <a:off x="2339" y="1243"/>
              <a:ext cx="1380" cy="1"/>
            </a:xfrm>
            <a:custGeom>
              <a:avLst/>
              <a:gdLst/>
              <a:ahLst/>
              <a:cxnLst>
                <a:cxn ang="0">
                  <a:pos x="0" y="0"/>
                </a:cxn>
                <a:cxn ang="0">
                  <a:pos x="2302" y="0"/>
                </a:cxn>
                <a:cxn ang="0">
                  <a:pos x="0" y="0"/>
                </a:cxn>
              </a:cxnLst>
              <a:rect l="0" t="0" r="r" b="b"/>
              <a:pathLst>
                <a:path w="2302">
                  <a:moveTo>
                    <a:pt x="0" y="0"/>
                  </a:moveTo>
                  <a:lnTo>
                    <a:pt x="2302" y="0"/>
                  </a:lnTo>
                  <a:lnTo>
                    <a:pt x="0" y="0"/>
                  </a:lnTo>
                  <a:close/>
                </a:path>
              </a:pathLst>
            </a:custGeom>
            <a:solidFill>
              <a:srgbClr val="D9B100"/>
            </a:solidFill>
            <a:ln w="20638">
              <a:solidFill>
                <a:srgbClr val="E7CE58"/>
              </a:solidFill>
              <a:prstDash val="solid"/>
              <a:round/>
            </a:ln>
          </p:spPr>
          <p:txBody>
            <a:bodyPr/>
            <a:lstStyle/>
            <a:p>
              <a:endParaRPr lang="zh-CN" altLang="en-US"/>
            </a:p>
          </p:txBody>
        </p:sp>
        <p:sp>
          <p:nvSpPr>
            <p:cNvPr id="307" name="Freeform 397"/>
            <p:cNvSpPr/>
            <p:nvPr/>
          </p:nvSpPr>
          <p:spPr bwMode="auto">
            <a:xfrm>
              <a:off x="2206" y="1331"/>
              <a:ext cx="1406" cy="1"/>
            </a:xfrm>
            <a:custGeom>
              <a:avLst/>
              <a:gdLst/>
              <a:ahLst/>
              <a:cxnLst>
                <a:cxn ang="0">
                  <a:pos x="2342" y="0"/>
                </a:cxn>
                <a:cxn ang="0">
                  <a:pos x="0" y="0"/>
                </a:cxn>
                <a:cxn ang="0">
                  <a:pos x="2342" y="0"/>
                </a:cxn>
              </a:cxnLst>
              <a:rect l="0" t="0" r="r" b="b"/>
              <a:pathLst>
                <a:path w="2342">
                  <a:moveTo>
                    <a:pt x="2342" y="0"/>
                  </a:moveTo>
                  <a:lnTo>
                    <a:pt x="0" y="0"/>
                  </a:lnTo>
                  <a:lnTo>
                    <a:pt x="2342" y="0"/>
                  </a:lnTo>
                  <a:close/>
                </a:path>
              </a:pathLst>
            </a:custGeom>
            <a:solidFill>
              <a:srgbClr val="D9B100"/>
            </a:solidFill>
            <a:ln w="20638">
              <a:solidFill>
                <a:srgbClr val="E7CE58"/>
              </a:solidFill>
              <a:prstDash val="solid"/>
              <a:round/>
            </a:ln>
          </p:spPr>
          <p:txBody>
            <a:bodyPr/>
            <a:lstStyle/>
            <a:p>
              <a:endParaRPr lang="zh-CN" altLang="en-US"/>
            </a:p>
          </p:txBody>
        </p:sp>
        <p:sp>
          <p:nvSpPr>
            <p:cNvPr id="308" name="Freeform 398"/>
            <p:cNvSpPr/>
            <p:nvPr/>
          </p:nvSpPr>
          <p:spPr bwMode="auto">
            <a:xfrm>
              <a:off x="3602" y="1335"/>
              <a:ext cx="1" cy="218"/>
            </a:xfrm>
            <a:custGeom>
              <a:avLst/>
              <a:gdLst/>
              <a:ahLst/>
              <a:cxnLst>
                <a:cxn ang="0">
                  <a:pos x="0" y="0"/>
                </a:cxn>
                <a:cxn ang="0">
                  <a:pos x="0" y="414"/>
                </a:cxn>
                <a:cxn ang="0">
                  <a:pos x="0" y="0"/>
                </a:cxn>
              </a:cxnLst>
              <a:rect l="0" t="0" r="r" b="b"/>
              <a:pathLst>
                <a:path h="414">
                  <a:moveTo>
                    <a:pt x="0" y="0"/>
                  </a:moveTo>
                  <a:lnTo>
                    <a:pt x="0" y="414"/>
                  </a:lnTo>
                  <a:lnTo>
                    <a:pt x="0" y="0"/>
                  </a:lnTo>
                  <a:close/>
                </a:path>
              </a:pathLst>
            </a:custGeom>
            <a:solidFill>
              <a:srgbClr val="D9B100"/>
            </a:solidFill>
            <a:ln w="20638">
              <a:solidFill>
                <a:srgbClr val="E7CE58"/>
              </a:solidFill>
              <a:prstDash val="solid"/>
              <a:round/>
            </a:ln>
          </p:spPr>
          <p:txBody>
            <a:bodyPr/>
            <a:lstStyle/>
            <a:p>
              <a:endParaRPr lang="zh-CN" altLang="en-US"/>
            </a:p>
          </p:txBody>
        </p:sp>
        <p:sp>
          <p:nvSpPr>
            <p:cNvPr id="309" name="Freeform 399"/>
            <p:cNvSpPr/>
            <p:nvPr/>
          </p:nvSpPr>
          <p:spPr bwMode="auto">
            <a:xfrm>
              <a:off x="2539" y="1063"/>
              <a:ext cx="522" cy="364"/>
            </a:xfrm>
            <a:custGeom>
              <a:avLst/>
              <a:gdLst/>
              <a:ahLst/>
              <a:cxnLst>
                <a:cxn ang="0">
                  <a:pos x="0" y="691"/>
                </a:cxn>
                <a:cxn ang="0">
                  <a:pos x="868" y="0"/>
                </a:cxn>
                <a:cxn ang="0">
                  <a:pos x="0" y="691"/>
                </a:cxn>
              </a:cxnLst>
              <a:rect l="0" t="0" r="r" b="b"/>
              <a:pathLst>
                <a:path w="868" h="691">
                  <a:moveTo>
                    <a:pt x="0" y="691"/>
                  </a:moveTo>
                  <a:lnTo>
                    <a:pt x="868" y="0"/>
                  </a:lnTo>
                  <a:lnTo>
                    <a:pt x="0" y="691"/>
                  </a:lnTo>
                  <a:close/>
                </a:path>
              </a:pathLst>
            </a:custGeom>
            <a:solidFill>
              <a:srgbClr val="D9B100"/>
            </a:solidFill>
            <a:ln w="20638">
              <a:solidFill>
                <a:srgbClr val="E7CE58"/>
              </a:solidFill>
              <a:prstDash val="solid"/>
              <a:round/>
            </a:ln>
          </p:spPr>
          <p:txBody>
            <a:bodyPr/>
            <a:lstStyle/>
            <a:p>
              <a:endParaRPr lang="zh-CN" altLang="en-US"/>
            </a:p>
          </p:txBody>
        </p:sp>
        <p:sp>
          <p:nvSpPr>
            <p:cNvPr id="310" name="Freeform 400"/>
            <p:cNvSpPr/>
            <p:nvPr/>
          </p:nvSpPr>
          <p:spPr bwMode="auto">
            <a:xfrm>
              <a:off x="3007" y="1063"/>
              <a:ext cx="491" cy="363"/>
            </a:xfrm>
            <a:custGeom>
              <a:avLst/>
              <a:gdLst/>
              <a:ahLst/>
              <a:cxnLst>
                <a:cxn ang="0">
                  <a:pos x="0" y="688"/>
                </a:cxn>
                <a:cxn ang="0">
                  <a:pos x="817" y="0"/>
                </a:cxn>
                <a:cxn ang="0">
                  <a:pos x="0" y="688"/>
                </a:cxn>
              </a:cxnLst>
              <a:rect l="0" t="0" r="r" b="b"/>
              <a:pathLst>
                <a:path w="817" h="688">
                  <a:moveTo>
                    <a:pt x="0" y="688"/>
                  </a:moveTo>
                  <a:lnTo>
                    <a:pt x="817" y="0"/>
                  </a:lnTo>
                  <a:lnTo>
                    <a:pt x="0" y="688"/>
                  </a:lnTo>
                  <a:close/>
                </a:path>
              </a:pathLst>
            </a:custGeom>
            <a:solidFill>
              <a:srgbClr val="D9B100"/>
            </a:solidFill>
            <a:ln w="20638">
              <a:solidFill>
                <a:srgbClr val="E7CE58"/>
              </a:solidFill>
              <a:prstDash val="solid"/>
              <a:round/>
            </a:ln>
          </p:spPr>
          <p:txBody>
            <a:bodyPr/>
            <a:lstStyle/>
            <a:p>
              <a:endParaRPr lang="zh-CN" altLang="en-US"/>
            </a:p>
          </p:txBody>
        </p:sp>
        <p:sp>
          <p:nvSpPr>
            <p:cNvPr id="311" name="Freeform 401"/>
            <p:cNvSpPr/>
            <p:nvPr/>
          </p:nvSpPr>
          <p:spPr bwMode="auto">
            <a:xfrm>
              <a:off x="3716" y="1243"/>
              <a:ext cx="1" cy="210"/>
            </a:xfrm>
            <a:custGeom>
              <a:avLst/>
              <a:gdLst/>
              <a:ahLst/>
              <a:cxnLst>
                <a:cxn ang="0">
                  <a:pos x="0" y="0"/>
                </a:cxn>
                <a:cxn ang="0">
                  <a:pos x="0" y="397"/>
                </a:cxn>
                <a:cxn ang="0">
                  <a:pos x="0" y="0"/>
                </a:cxn>
              </a:cxnLst>
              <a:rect l="0" t="0" r="r" b="b"/>
              <a:pathLst>
                <a:path h="397">
                  <a:moveTo>
                    <a:pt x="0" y="0"/>
                  </a:moveTo>
                  <a:lnTo>
                    <a:pt x="0" y="397"/>
                  </a:lnTo>
                  <a:lnTo>
                    <a:pt x="0" y="0"/>
                  </a:lnTo>
                  <a:close/>
                </a:path>
              </a:pathLst>
            </a:custGeom>
            <a:solidFill>
              <a:srgbClr val="D9B100"/>
            </a:solidFill>
            <a:ln w="20638">
              <a:solidFill>
                <a:srgbClr val="E7CE58"/>
              </a:solidFill>
              <a:prstDash val="solid"/>
              <a:round/>
            </a:ln>
          </p:spPr>
          <p:txBody>
            <a:bodyPr/>
            <a:lstStyle/>
            <a:p>
              <a:endParaRPr lang="zh-CN" altLang="en-US"/>
            </a:p>
          </p:txBody>
        </p:sp>
        <p:sp>
          <p:nvSpPr>
            <p:cNvPr id="312" name="Freeform 402"/>
            <p:cNvSpPr/>
            <p:nvPr/>
          </p:nvSpPr>
          <p:spPr bwMode="auto">
            <a:xfrm>
              <a:off x="3833" y="1156"/>
              <a:ext cx="2" cy="194"/>
            </a:xfrm>
            <a:custGeom>
              <a:avLst/>
              <a:gdLst/>
              <a:ahLst/>
              <a:cxnLst>
                <a:cxn ang="0">
                  <a:pos x="0" y="0"/>
                </a:cxn>
                <a:cxn ang="0">
                  <a:pos x="0" y="367"/>
                </a:cxn>
                <a:cxn ang="0">
                  <a:pos x="0" y="0"/>
                </a:cxn>
              </a:cxnLst>
              <a:rect l="0" t="0" r="r" b="b"/>
              <a:pathLst>
                <a:path h="367">
                  <a:moveTo>
                    <a:pt x="0" y="0"/>
                  </a:moveTo>
                  <a:lnTo>
                    <a:pt x="0" y="367"/>
                  </a:lnTo>
                  <a:lnTo>
                    <a:pt x="0" y="0"/>
                  </a:lnTo>
                  <a:close/>
                </a:path>
              </a:pathLst>
            </a:custGeom>
            <a:solidFill>
              <a:srgbClr val="D9B100"/>
            </a:solidFill>
            <a:ln w="20638">
              <a:solidFill>
                <a:srgbClr val="E7CE58"/>
              </a:solidFill>
              <a:prstDash val="solid"/>
              <a:round/>
            </a:ln>
          </p:spPr>
          <p:txBody>
            <a:bodyPr/>
            <a:lstStyle/>
            <a:p>
              <a:endParaRPr lang="zh-CN" altLang="en-US"/>
            </a:p>
          </p:txBody>
        </p:sp>
        <p:sp>
          <p:nvSpPr>
            <p:cNvPr id="313" name="Rectangle 403"/>
            <p:cNvSpPr>
              <a:spLocks noChangeArrowheads="1"/>
            </p:cNvSpPr>
            <p:nvPr/>
          </p:nvSpPr>
          <p:spPr bwMode="auto">
            <a:xfrm>
              <a:off x="2067" y="1426"/>
              <a:ext cx="1418" cy="233"/>
            </a:xfrm>
            <a:prstGeom prst="rect">
              <a:avLst/>
            </a:prstGeom>
            <a:solidFill>
              <a:srgbClr val="D9B100"/>
            </a:solidFill>
            <a:ln w="20638">
              <a:solidFill>
                <a:srgbClr val="E7CE58"/>
              </a:solidFill>
              <a:miter lim="800000"/>
            </a:ln>
          </p:spPr>
          <p:txBody>
            <a:bodyPr/>
            <a:lstStyle/>
            <a:p>
              <a:endParaRPr lang="zh-CN" altLang="en-US"/>
            </a:p>
          </p:txBody>
        </p:sp>
        <p:sp>
          <p:nvSpPr>
            <p:cNvPr id="314" name="Freeform 404"/>
            <p:cNvSpPr/>
            <p:nvPr/>
          </p:nvSpPr>
          <p:spPr bwMode="auto">
            <a:xfrm>
              <a:off x="2549" y="1546"/>
              <a:ext cx="123" cy="107"/>
            </a:xfrm>
            <a:custGeom>
              <a:avLst/>
              <a:gdLst/>
              <a:ahLst/>
              <a:cxnLst>
                <a:cxn ang="0">
                  <a:pos x="0" y="201"/>
                </a:cxn>
                <a:cxn ang="0">
                  <a:pos x="206" y="0"/>
                </a:cxn>
                <a:cxn ang="0">
                  <a:pos x="0" y="201"/>
                </a:cxn>
              </a:cxnLst>
              <a:rect l="0" t="0" r="r" b="b"/>
              <a:pathLst>
                <a:path w="206" h="201">
                  <a:moveTo>
                    <a:pt x="0" y="201"/>
                  </a:moveTo>
                  <a:lnTo>
                    <a:pt x="206" y="0"/>
                  </a:lnTo>
                  <a:lnTo>
                    <a:pt x="0" y="201"/>
                  </a:lnTo>
                  <a:close/>
                </a:path>
              </a:pathLst>
            </a:custGeom>
            <a:solidFill>
              <a:srgbClr val="3D0275"/>
            </a:solidFill>
            <a:ln w="20638">
              <a:solidFill>
                <a:srgbClr val="E7CE58"/>
              </a:solidFill>
              <a:prstDash val="solid"/>
              <a:round/>
            </a:ln>
          </p:spPr>
          <p:txBody>
            <a:bodyPr/>
            <a:lstStyle/>
            <a:p>
              <a:endParaRPr lang="zh-CN" altLang="en-US"/>
            </a:p>
          </p:txBody>
        </p:sp>
        <p:sp>
          <p:nvSpPr>
            <p:cNvPr id="315" name="Freeform 405"/>
            <p:cNvSpPr/>
            <p:nvPr/>
          </p:nvSpPr>
          <p:spPr bwMode="auto">
            <a:xfrm>
              <a:off x="2665" y="1337"/>
              <a:ext cx="17" cy="211"/>
            </a:xfrm>
            <a:custGeom>
              <a:avLst/>
              <a:gdLst/>
              <a:ahLst/>
              <a:cxnLst>
                <a:cxn ang="0">
                  <a:pos x="27" y="0"/>
                </a:cxn>
                <a:cxn ang="0">
                  <a:pos x="0" y="0"/>
                </a:cxn>
                <a:cxn ang="0">
                  <a:pos x="2" y="402"/>
                </a:cxn>
                <a:cxn ang="0">
                  <a:pos x="29" y="402"/>
                </a:cxn>
                <a:cxn ang="0">
                  <a:pos x="27" y="0"/>
                </a:cxn>
              </a:cxnLst>
              <a:rect l="0" t="0" r="r" b="b"/>
              <a:pathLst>
                <a:path w="29" h="402">
                  <a:moveTo>
                    <a:pt x="27" y="0"/>
                  </a:moveTo>
                  <a:lnTo>
                    <a:pt x="0" y="0"/>
                  </a:lnTo>
                  <a:lnTo>
                    <a:pt x="2" y="402"/>
                  </a:lnTo>
                  <a:lnTo>
                    <a:pt x="29" y="402"/>
                  </a:lnTo>
                  <a:lnTo>
                    <a:pt x="27" y="0"/>
                  </a:lnTo>
                  <a:close/>
                </a:path>
              </a:pathLst>
            </a:custGeom>
            <a:solidFill>
              <a:srgbClr val="E7CE58"/>
            </a:solidFill>
            <a:ln w="9525">
              <a:noFill/>
              <a:round/>
            </a:ln>
          </p:spPr>
          <p:txBody>
            <a:bodyPr/>
            <a:lstStyle/>
            <a:p>
              <a:endParaRPr lang="zh-CN" altLang="en-US"/>
            </a:p>
          </p:txBody>
        </p:sp>
        <p:sp>
          <p:nvSpPr>
            <p:cNvPr id="316" name="Freeform 406"/>
            <p:cNvSpPr/>
            <p:nvPr/>
          </p:nvSpPr>
          <p:spPr bwMode="auto">
            <a:xfrm>
              <a:off x="2674" y="1542"/>
              <a:ext cx="334" cy="14"/>
            </a:xfrm>
            <a:custGeom>
              <a:avLst/>
              <a:gdLst/>
              <a:ahLst/>
              <a:cxnLst>
                <a:cxn ang="0">
                  <a:pos x="0" y="0"/>
                </a:cxn>
                <a:cxn ang="0">
                  <a:pos x="0" y="27"/>
                </a:cxn>
                <a:cxn ang="0">
                  <a:pos x="6" y="27"/>
                </a:cxn>
                <a:cxn ang="0">
                  <a:pos x="24" y="27"/>
                </a:cxn>
                <a:cxn ang="0">
                  <a:pos x="51" y="27"/>
                </a:cxn>
                <a:cxn ang="0">
                  <a:pos x="87" y="27"/>
                </a:cxn>
                <a:cxn ang="0">
                  <a:pos x="129" y="27"/>
                </a:cxn>
                <a:cxn ang="0">
                  <a:pos x="176" y="27"/>
                </a:cxn>
                <a:cxn ang="0">
                  <a:pos x="227" y="27"/>
                </a:cxn>
                <a:cxn ang="0">
                  <a:pos x="278" y="27"/>
                </a:cxn>
                <a:cxn ang="0">
                  <a:pos x="331" y="27"/>
                </a:cxn>
                <a:cxn ang="0">
                  <a:pos x="382" y="27"/>
                </a:cxn>
                <a:cxn ang="0">
                  <a:pos x="428" y="27"/>
                </a:cxn>
                <a:cxn ang="0">
                  <a:pos x="470" y="27"/>
                </a:cxn>
                <a:cxn ang="0">
                  <a:pos x="506" y="27"/>
                </a:cxn>
                <a:cxn ang="0">
                  <a:pos x="534" y="27"/>
                </a:cxn>
                <a:cxn ang="0">
                  <a:pos x="552" y="27"/>
                </a:cxn>
                <a:cxn ang="0">
                  <a:pos x="558" y="27"/>
                </a:cxn>
                <a:cxn ang="0">
                  <a:pos x="558" y="0"/>
                </a:cxn>
                <a:cxn ang="0">
                  <a:pos x="552" y="0"/>
                </a:cxn>
                <a:cxn ang="0">
                  <a:pos x="534" y="0"/>
                </a:cxn>
                <a:cxn ang="0">
                  <a:pos x="506" y="0"/>
                </a:cxn>
                <a:cxn ang="0">
                  <a:pos x="470" y="0"/>
                </a:cxn>
                <a:cxn ang="0">
                  <a:pos x="428" y="0"/>
                </a:cxn>
                <a:cxn ang="0">
                  <a:pos x="382" y="0"/>
                </a:cxn>
                <a:cxn ang="0">
                  <a:pos x="331" y="0"/>
                </a:cxn>
                <a:cxn ang="0">
                  <a:pos x="278" y="0"/>
                </a:cxn>
                <a:cxn ang="0">
                  <a:pos x="227" y="0"/>
                </a:cxn>
                <a:cxn ang="0">
                  <a:pos x="176" y="0"/>
                </a:cxn>
                <a:cxn ang="0">
                  <a:pos x="129" y="0"/>
                </a:cxn>
                <a:cxn ang="0">
                  <a:pos x="87" y="0"/>
                </a:cxn>
                <a:cxn ang="0">
                  <a:pos x="51" y="0"/>
                </a:cxn>
                <a:cxn ang="0">
                  <a:pos x="24" y="0"/>
                </a:cxn>
                <a:cxn ang="0">
                  <a:pos x="6" y="0"/>
                </a:cxn>
                <a:cxn ang="0">
                  <a:pos x="0" y="0"/>
                </a:cxn>
              </a:cxnLst>
              <a:rect l="0" t="0" r="r" b="b"/>
              <a:pathLst>
                <a:path w="558" h="27">
                  <a:moveTo>
                    <a:pt x="0" y="0"/>
                  </a:moveTo>
                  <a:lnTo>
                    <a:pt x="0" y="27"/>
                  </a:lnTo>
                  <a:lnTo>
                    <a:pt x="6" y="27"/>
                  </a:lnTo>
                  <a:lnTo>
                    <a:pt x="24" y="27"/>
                  </a:lnTo>
                  <a:lnTo>
                    <a:pt x="51" y="27"/>
                  </a:lnTo>
                  <a:lnTo>
                    <a:pt x="87" y="27"/>
                  </a:lnTo>
                  <a:lnTo>
                    <a:pt x="129" y="27"/>
                  </a:lnTo>
                  <a:lnTo>
                    <a:pt x="176" y="27"/>
                  </a:lnTo>
                  <a:lnTo>
                    <a:pt x="227" y="27"/>
                  </a:lnTo>
                  <a:lnTo>
                    <a:pt x="278" y="27"/>
                  </a:lnTo>
                  <a:lnTo>
                    <a:pt x="331" y="27"/>
                  </a:lnTo>
                  <a:lnTo>
                    <a:pt x="382" y="27"/>
                  </a:lnTo>
                  <a:lnTo>
                    <a:pt x="428" y="27"/>
                  </a:lnTo>
                  <a:lnTo>
                    <a:pt x="470" y="27"/>
                  </a:lnTo>
                  <a:lnTo>
                    <a:pt x="506" y="27"/>
                  </a:lnTo>
                  <a:lnTo>
                    <a:pt x="534" y="27"/>
                  </a:lnTo>
                  <a:lnTo>
                    <a:pt x="552" y="27"/>
                  </a:lnTo>
                  <a:lnTo>
                    <a:pt x="558" y="27"/>
                  </a:lnTo>
                  <a:lnTo>
                    <a:pt x="558" y="0"/>
                  </a:lnTo>
                  <a:lnTo>
                    <a:pt x="552" y="0"/>
                  </a:lnTo>
                  <a:lnTo>
                    <a:pt x="534" y="0"/>
                  </a:lnTo>
                  <a:lnTo>
                    <a:pt x="506" y="0"/>
                  </a:lnTo>
                  <a:lnTo>
                    <a:pt x="470" y="0"/>
                  </a:lnTo>
                  <a:lnTo>
                    <a:pt x="428" y="0"/>
                  </a:lnTo>
                  <a:lnTo>
                    <a:pt x="382" y="0"/>
                  </a:lnTo>
                  <a:lnTo>
                    <a:pt x="331" y="0"/>
                  </a:lnTo>
                  <a:lnTo>
                    <a:pt x="278" y="0"/>
                  </a:lnTo>
                  <a:lnTo>
                    <a:pt x="227" y="0"/>
                  </a:lnTo>
                  <a:lnTo>
                    <a:pt x="176" y="0"/>
                  </a:lnTo>
                  <a:lnTo>
                    <a:pt x="129" y="0"/>
                  </a:lnTo>
                  <a:lnTo>
                    <a:pt x="87" y="0"/>
                  </a:lnTo>
                  <a:lnTo>
                    <a:pt x="51" y="0"/>
                  </a:lnTo>
                  <a:lnTo>
                    <a:pt x="24" y="0"/>
                  </a:lnTo>
                  <a:lnTo>
                    <a:pt x="6" y="0"/>
                  </a:lnTo>
                  <a:lnTo>
                    <a:pt x="0" y="0"/>
                  </a:lnTo>
                  <a:close/>
                </a:path>
              </a:pathLst>
            </a:custGeom>
            <a:solidFill>
              <a:srgbClr val="E7CE58"/>
            </a:solidFill>
            <a:ln w="9525">
              <a:noFill/>
              <a:round/>
            </a:ln>
          </p:spPr>
          <p:txBody>
            <a:bodyPr/>
            <a:lstStyle/>
            <a:p>
              <a:endParaRPr lang="zh-CN" altLang="en-US"/>
            </a:p>
          </p:txBody>
        </p:sp>
        <p:sp>
          <p:nvSpPr>
            <p:cNvPr id="317" name="Freeform 407"/>
            <p:cNvSpPr/>
            <p:nvPr/>
          </p:nvSpPr>
          <p:spPr bwMode="auto">
            <a:xfrm>
              <a:off x="2674" y="1542"/>
              <a:ext cx="1" cy="14"/>
            </a:xfrm>
            <a:custGeom>
              <a:avLst/>
              <a:gdLst/>
              <a:ahLst/>
              <a:cxnLst>
                <a:cxn ang="0">
                  <a:pos x="0" y="27"/>
                </a:cxn>
                <a:cxn ang="0">
                  <a:pos x="0" y="0"/>
                </a:cxn>
                <a:cxn ang="0">
                  <a:pos x="0" y="27"/>
                </a:cxn>
              </a:cxnLst>
              <a:rect l="0" t="0" r="r" b="b"/>
              <a:pathLst>
                <a:path h="27">
                  <a:moveTo>
                    <a:pt x="0" y="27"/>
                  </a:moveTo>
                  <a:lnTo>
                    <a:pt x="0" y="0"/>
                  </a:lnTo>
                  <a:lnTo>
                    <a:pt x="0" y="27"/>
                  </a:lnTo>
                  <a:close/>
                </a:path>
              </a:pathLst>
            </a:custGeom>
            <a:solidFill>
              <a:srgbClr val="E7CE58"/>
            </a:solidFill>
            <a:ln w="1588">
              <a:solidFill>
                <a:srgbClr val="E7CE58"/>
              </a:solidFill>
              <a:prstDash val="solid"/>
              <a:round/>
            </a:ln>
          </p:spPr>
          <p:txBody>
            <a:bodyPr/>
            <a:lstStyle/>
            <a:p>
              <a:endParaRPr lang="zh-CN" altLang="en-US"/>
            </a:p>
          </p:txBody>
        </p:sp>
        <p:sp>
          <p:nvSpPr>
            <p:cNvPr id="318" name="Freeform 408"/>
            <p:cNvSpPr/>
            <p:nvPr/>
          </p:nvSpPr>
          <p:spPr bwMode="auto">
            <a:xfrm>
              <a:off x="3000" y="1548"/>
              <a:ext cx="17" cy="1"/>
            </a:xfrm>
            <a:custGeom>
              <a:avLst/>
              <a:gdLst/>
              <a:ahLst/>
              <a:cxnLst>
                <a:cxn ang="0">
                  <a:pos x="0" y="0"/>
                </a:cxn>
                <a:cxn ang="0">
                  <a:pos x="27" y="0"/>
                </a:cxn>
                <a:cxn ang="0">
                  <a:pos x="0" y="0"/>
                </a:cxn>
              </a:cxnLst>
              <a:rect l="0" t="0" r="r" b="b"/>
              <a:pathLst>
                <a:path w="27">
                  <a:moveTo>
                    <a:pt x="0" y="0"/>
                  </a:moveTo>
                  <a:lnTo>
                    <a:pt x="27" y="0"/>
                  </a:lnTo>
                  <a:lnTo>
                    <a:pt x="0" y="0"/>
                  </a:lnTo>
                  <a:close/>
                </a:path>
              </a:pathLst>
            </a:custGeom>
            <a:solidFill>
              <a:srgbClr val="E7CE58"/>
            </a:solidFill>
            <a:ln w="1588">
              <a:solidFill>
                <a:srgbClr val="E7CE58"/>
              </a:solidFill>
              <a:prstDash val="solid"/>
              <a:round/>
            </a:ln>
          </p:spPr>
          <p:txBody>
            <a:bodyPr/>
            <a:lstStyle/>
            <a:p>
              <a:endParaRPr lang="zh-CN" altLang="en-US"/>
            </a:p>
          </p:txBody>
        </p:sp>
        <p:sp>
          <p:nvSpPr>
            <p:cNvPr id="319" name="Freeform 409"/>
            <p:cNvSpPr/>
            <p:nvPr/>
          </p:nvSpPr>
          <p:spPr bwMode="auto">
            <a:xfrm>
              <a:off x="2070" y="1545"/>
              <a:ext cx="140" cy="113"/>
            </a:xfrm>
            <a:custGeom>
              <a:avLst/>
              <a:gdLst/>
              <a:ahLst/>
              <a:cxnLst>
                <a:cxn ang="0">
                  <a:pos x="0" y="215"/>
                </a:cxn>
                <a:cxn ang="0">
                  <a:pos x="234" y="0"/>
                </a:cxn>
                <a:cxn ang="0">
                  <a:pos x="0" y="215"/>
                </a:cxn>
              </a:cxnLst>
              <a:rect l="0" t="0" r="r" b="b"/>
              <a:pathLst>
                <a:path w="234" h="215">
                  <a:moveTo>
                    <a:pt x="0" y="215"/>
                  </a:moveTo>
                  <a:lnTo>
                    <a:pt x="234" y="0"/>
                  </a:lnTo>
                  <a:lnTo>
                    <a:pt x="0" y="215"/>
                  </a:lnTo>
                  <a:close/>
                </a:path>
              </a:pathLst>
            </a:custGeom>
            <a:solidFill>
              <a:srgbClr val="3D0275"/>
            </a:solidFill>
            <a:ln w="20638">
              <a:solidFill>
                <a:srgbClr val="E7CE58"/>
              </a:solidFill>
              <a:prstDash val="solid"/>
              <a:round/>
            </a:ln>
          </p:spPr>
          <p:txBody>
            <a:bodyPr/>
            <a:lstStyle/>
            <a:p>
              <a:endParaRPr lang="zh-CN" altLang="en-US"/>
            </a:p>
          </p:txBody>
        </p:sp>
        <p:sp>
          <p:nvSpPr>
            <p:cNvPr id="320" name="Freeform 410"/>
            <p:cNvSpPr/>
            <p:nvPr/>
          </p:nvSpPr>
          <p:spPr bwMode="auto">
            <a:xfrm>
              <a:off x="2199" y="1337"/>
              <a:ext cx="17" cy="212"/>
            </a:xfrm>
            <a:custGeom>
              <a:avLst/>
              <a:gdLst/>
              <a:ahLst/>
              <a:cxnLst>
                <a:cxn ang="0">
                  <a:pos x="27" y="0"/>
                </a:cxn>
                <a:cxn ang="0">
                  <a:pos x="0" y="0"/>
                </a:cxn>
                <a:cxn ang="0">
                  <a:pos x="2" y="403"/>
                </a:cxn>
                <a:cxn ang="0">
                  <a:pos x="29" y="403"/>
                </a:cxn>
                <a:cxn ang="0">
                  <a:pos x="27" y="0"/>
                </a:cxn>
              </a:cxnLst>
              <a:rect l="0" t="0" r="r" b="b"/>
              <a:pathLst>
                <a:path w="29" h="403">
                  <a:moveTo>
                    <a:pt x="27" y="0"/>
                  </a:moveTo>
                  <a:lnTo>
                    <a:pt x="0" y="0"/>
                  </a:lnTo>
                  <a:lnTo>
                    <a:pt x="2" y="403"/>
                  </a:lnTo>
                  <a:lnTo>
                    <a:pt x="29" y="403"/>
                  </a:lnTo>
                  <a:lnTo>
                    <a:pt x="27" y="0"/>
                  </a:lnTo>
                  <a:close/>
                </a:path>
              </a:pathLst>
            </a:custGeom>
            <a:solidFill>
              <a:srgbClr val="E7CE58"/>
            </a:solidFill>
            <a:ln w="9525">
              <a:noFill/>
              <a:round/>
            </a:ln>
          </p:spPr>
          <p:txBody>
            <a:bodyPr/>
            <a:lstStyle/>
            <a:p>
              <a:endParaRPr lang="zh-CN" altLang="en-US"/>
            </a:p>
          </p:txBody>
        </p:sp>
        <p:sp>
          <p:nvSpPr>
            <p:cNvPr id="321" name="Freeform 411"/>
            <p:cNvSpPr/>
            <p:nvPr/>
          </p:nvSpPr>
          <p:spPr bwMode="auto">
            <a:xfrm>
              <a:off x="2205" y="1542"/>
              <a:ext cx="334" cy="15"/>
            </a:xfrm>
            <a:custGeom>
              <a:avLst/>
              <a:gdLst/>
              <a:ahLst/>
              <a:cxnLst>
                <a:cxn ang="0">
                  <a:pos x="0" y="3"/>
                </a:cxn>
                <a:cxn ang="0">
                  <a:pos x="6" y="29"/>
                </a:cxn>
                <a:cxn ang="0">
                  <a:pos x="12" y="27"/>
                </a:cxn>
                <a:cxn ang="0">
                  <a:pos x="9" y="14"/>
                </a:cxn>
                <a:cxn ang="0">
                  <a:pos x="9" y="27"/>
                </a:cxn>
                <a:cxn ang="0">
                  <a:pos x="27" y="27"/>
                </a:cxn>
                <a:cxn ang="0">
                  <a:pos x="53" y="27"/>
                </a:cxn>
                <a:cxn ang="0">
                  <a:pos x="89" y="27"/>
                </a:cxn>
                <a:cxn ang="0">
                  <a:pos x="131" y="27"/>
                </a:cxn>
                <a:cxn ang="0">
                  <a:pos x="178" y="27"/>
                </a:cxn>
                <a:cxn ang="0">
                  <a:pos x="227" y="27"/>
                </a:cxn>
                <a:cxn ang="0">
                  <a:pos x="278" y="27"/>
                </a:cxn>
                <a:cxn ang="0">
                  <a:pos x="331" y="27"/>
                </a:cxn>
                <a:cxn ang="0">
                  <a:pos x="380" y="27"/>
                </a:cxn>
                <a:cxn ang="0">
                  <a:pos x="426" y="27"/>
                </a:cxn>
                <a:cxn ang="0">
                  <a:pos x="468" y="27"/>
                </a:cxn>
                <a:cxn ang="0">
                  <a:pos x="504" y="27"/>
                </a:cxn>
                <a:cxn ang="0">
                  <a:pos x="531" y="27"/>
                </a:cxn>
                <a:cxn ang="0">
                  <a:pos x="548" y="27"/>
                </a:cxn>
                <a:cxn ang="0">
                  <a:pos x="555" y="27"/>
                </a:cxn>
                <a:cxn ang="0">
                  <a:pos x="555" y="0"/>
                </a:cxn>
                <a:cxn ang="0">
                  <a:pos x="548" y="0"/>
                </a:cxn>
                <a:cxn ang="0">
                  <a:pos x="531" y="0"/>
                </a:cxn>
                <a:cxn ang="0">
                  <a:pos x="504" y="0"/>
                </a:cxn>
                <a:cxn ang="0">
                  <a:pos x="468" y="0"/>
                </a:cxn>
                <a:cxn ang="0">
                  <a:pos x="426" y="0"/>
                </a:cxn>
                <a:cxn ang="0">
                  <a:pos x="380" y="0"/>
                </a:cxn>
                <a:cxn ang="0">
                  <a:pos x="331" y="0"/>
                </a:cxn>
                <a:cxn ang="0">
                  <a:pos x="278" y="0"/>
                </a:cxn>
                <a:cxn ang="0">
                  <a:pos x="227" y="0"/>
                </a:cxn>
                <a:cxn ang="0">
                  <a:pos x="178" y="0"/>
                </a:cxn>
                <a:cxn ang="0">
                  <a:pos x="131" y="0"/>
                </a:cxn>
                <a:cxn ang="0">
                  <a:pos x="89" y="0"/>
                </a:cxn>
                <a:cxn ang="0">
                  <a:pos x="53" y="0"/>
                </a:cxn>
                <a:cxn ang="0">
                  <a:pos x="27" y="0"/>
                </a:cxn>
                <a:cxn ang="0">
                  <a:pos x="9" y="0"/>
                </a:cxn>
                <a:cxn ang="0">
                  <a:pos x="9" y="0"/>
                </a:cxn>
                <a:cxn ang="0">
                  <a:pos x="6" y="2"/>
                </a:cxn>
                <a:cxn ang="0">
                  <a:pos x="0" y="3"/>
                </a:cxn>
              </a:cxnLst>
              <a:rect l="0" t="0" r="r" b="b"/>
              <a:pathLst>
                <a:path w="555" h="29">
                  <a:moveTo>
                    <a:pt x="0" y="3"/>
                  </a:moveTo>
                  <a:lnTo>
                    <a:pt x="6" y="29"/>
                  </a:lnTo>
                  <a:lnTo>
                    <a:pt x="12" y="27"/>
                  </a:lnTo>
                  <a:lnTo>
                    <a:pt x="9" y="14"/>
                  </a:lnTo>
                  <a:lnTo>
                    <a:pt x="9" y="27"/>
                  </a:lnTo>
                  <a:lnTo>
                    <a:pt x="27" y="27"/>
                  </a:lnTo>
                  <a:lnTo>
                    <a:pt x="53" y="27"/>
                  </a:lnTo>
                  <a:lnTo>
                    <a:pt x="89" y="27"/>
                  </a:lnTo>
                  <a:lnTo>
                    <a:pt x="131" y="27"/>
                  </a:lnTo>
                  <a:lnTo>
                    <a:pt x="178" y="27"/>
                  </a:lnTo>
                  <a:lnTo>
                    <a:pt x="227" y="27"/>
                  </a:lnTo>
                  <a:lnTo>
                    <a:pt x="278" y="27"/>
                  </a:lnTo>
                  <a:lnTo>
                    <a:pt x="331" y="27"/>
                  </a:lnTo>
                  <a:lnTo>
                    <a:pt x="380" y="27"/>
                  </a:lnTo>
                  <a:lnTo>
                    <a:pt x="426" y="27"/>
                  </a:lnTo>
                  <a:lnTo>
                    <a:pt x="468" y="27"/>
                  </a:lnTo>
                  <a:lnTo>
                    <a:pt x="504" y="27"/>
                  </a:lnTo>
                  <a:lnTo>
                    <a:pt x="531" y="27"/>
                  </a:lnTo>
                  <a:lnTo>
                    <a:pt x="548" y="27"/>
                  </a:lnTo>
                  <a:lnTo>
                    <a:pt x="555" y="27"/>
                  </a:lnTo>
                  <a:lnTo>
                    <a:pt x="555" y="0"/>
                  </a:lnTo>
                  <a:lnTo>
                    <a:pt x="548" y="0"/>
                  </a:lnTo>
                  <a:lnTo>
                    <a:pt x="531" y="0"/>
                  </a:lnTo>
                  <a:lnTo>
                    <a:pt x="504" y="0"/>
                  </a:lnTo>
                  <a:lnTo>
                    <a:pt x="468" y="0"/>
                  </a:lnTo>
                  <a:lnTo>
                    <a:pt x="426" y="0"/>
                  </a:lnTo>
                  <a:lnTo>
                    <a:pt x="380" y="0"/>
                  </a:lnTo>
                  <a:lnTo>
                    <a:pt x="331" y="0"/>
                  </a:lnTo>
                  <a:lnTo>
                    <a:pt x="278" y="0"/>
                  </a:lnTo>
                  <a:lnTo>
                    <a:pt x="227" y="0"/>
                  </a:lnTo>
                  <a:lnTo>
                    <a:pt x="178" y="0"/>
                  </a:lnTo>
                  <a:lnTo>
                    <a:pt x="131" y="0"/>
                  </a:lnTo>
                  <a:lnTo>
                    <a:pt x="89" y="0"/>
                  </a:lnTo>
                  <a:lnTo>
                    <a:pt x="53" y="0"/>
                  </a:lnTo>
                  <a:lnTo>
                    <a:pt x="27" y="0"/>
                  </a:lnTo>
                  <a:lnTo>
                    <a:pt x="9" y="0"/>
                  </a:lnTo>
                  <a:lnTo>
                    <a:pt x="9" y="0"/>
                  </a:lnTo>
                  <a:lnTo>
                    <a:pt x="6" y="2"/>
                  </a:lnTo>
                  <a:lnTo>
                    <a:pt x="0" y="3"/>
                  </a:lnTo>
                  <a:close/>
                </a:path>
              </a:pathLst>
            </a:custGeom>
            <a:solidFill>
              <a:srgbClr val="E7CE58"/>
            </a:solidFill>
            <a:ln w="9525">
              <a:noFill/>
              <a:round/>
            </a:ln>
          </p:spPr>
          <p:txBody>
            <a:bodyPr/>
            <a:lstStyle/>
            <a:p>
              <a:endParaRPr lang="zh-CN" altLang="en-US"/>
            </a:p>
          </p:txBody>
        </p:sp>
        <p:sp>
          <p:nvSpPr>
            <p:cNvPr id="322" name="Freeform 412"/>
            <p:cNvSpPr/>
            <p:nvPr/>
          </p:nvSpPr>
          <p:spPr bwMode="auto">
            <a:xfrm>
              <a:off x="2206" y="1542"/>
              <a:ext cx="2" cy="15"/>
            </a:xfrm>
            <a:custGeom>
              <a:avLst/>
              <a:gdLst/>
              <a:ahLst/>
              <a:cxnLst>
                <a:cxn ang="0">
                  <a:pos x="0" y="29"/>
                </a:cxn>
                <a:cxn ang="0">
                  <a:pos x="0" y="0"/>
                </a:cxn>
                <a:cxn ang="0">
                  <a:pos x="0" y="29"/>
                </a:cxn>
              </a:cxnLst>
              <a:rect l="0" t="0" r="r" b="b"/>
              <a:pathLst>
                <a:path h="29">
                  <a:moveTo>
                    <a:pt x="0" y="29"/>
                  </a:moveTo>
                  <a:lnTo>
                    <a:pt x="0" y="0"/>
                  </a:lnTo>
                  <a:lnTo>
                    <a:pt x="0" y="29"/>
                  </a:lnTo>
                  <a:close/>
                </a:path>
              </a:pathLst>
            </a:custGeom>
            <a:solidFill>
              <a:srgbClr val="E7CE58"/>
            </a:solidFill>
            <a:ln w="1588">
              <a:solidFill>
                <a:srgbClr val="E7CE58"/>
              </a:solidFill>
              <a:prstDash val="solid"/>
              <a:round/>
            </a:ln>
          </p:spPr>
          <p:txBody>
            <a:bodyPr/>
            <a:lstStyle/>
            <a:p>
              <a:endParaRPr lang="zh-CN" altLang="en-US"/>
            </a:p>
          </p:txBody>
        </p:sp>
        <p:sp>
          <p:nvSpPr>
            <p:cNvPr id="323" name="Freeform 413"/>
            <p:cNvSpPr/>
            <p:nvPr/>
          </p:nvSpPr>
          <p:spPr bwMode="auto">
            <a:xfrm>
              <a:off x="2539" y="1542"/>
              <a:ext cx="1" cy="15"/>
            </a:xfrm>
            <a:custGeom>
              <a:avLst/>
              <a:gdLst/>
              <a:ahLst/>
              <a:cxnLst>
                <a:cxn ang="0">
                  <a:pos x="0" y="0"/>
                </a:cxn>
                <a:cxn ang="0">
                  <a:pos x="0" y="29"/>
                </a:cxn>
                <a:cxn ang="0">
                  <a:pos x="0" y="0"/>
                </a:cxn>
              </a:cxnLst>
              <a:rect l="0" t="0" r="r" b="b"/>
              <a:pathLst>
                <a:path h="29">
                  <a:moveTo>
                    <a:pt x="0" y="0"/>
                  </a:moveTo>
                  <a:lnTo>
                    <a:pt x="0" y="29"/>
                  </a:lnTo>
                  <a:lnTo>
                    <a:pt x="0" y="0"/>
                  </a:lnTo>
                  <a:close/>
                </a:path>
              </a:pathLst>
            </a:custGeom>
            <a:solidFill>
              <a:srgbClr val="E7CE58"/>
            </a:solidFill>
            <a:ln w="1588">
              <a:solidFill>
                <a:srgbClr val="E7CE58"/>
              </a:solidFill>
              <a:prstDash val="solid"/>
              <a:round/>
            </a:ln>
          </p:spPr>
          <p:txBody>
            <a:bodyPr/>
            <a:lstStyle/>
            <a:p>
              <a:endParaRPr lang="zh-CN" altLang="en-US"/>
            </a:p>
          </p:txBody>
        </p:sp>
        <p:sp>
          <p:nvSpPr>
            <p:cNvPr id="324" name="Freeform 414"/>
            <p:cNvSpPr/>
            <p:nvPr/>
          </p:nvSpPr>
          <p:spPr bwMode="auto">
            <a:xfrm>
              <a:off x="3010" y="1546"/>
              <a:ext cx="123" cy="107"/>
            </a:xfrm>
            <a:custGeom>
              <a:avLst/>
              <a:gdLst/>
              <a:ahLst/>
              <a:cxnLst>
                <a:cxn ang="0">
                  <a:pos x="0" y="203"/>
                </a:cxn>
                <a:cxn ang="0">
                  <a:pos x="206" y="0"/>
                </a:cxn>
                <a:cxn ang="0">
                  <a:pos x="0" y="203"/>
                </a:cxn>
              </a:cxnLst>
              <a:rect l="0" t="0" r="r" b="b"/>
              <a:pathLst>
                <a:path w="206" h="203">
                  <a:moveTo>
                    <a:pt x="0" y="203"/>
                  </a:moveTo>
                  <a:lnTo>
                    <a:pt x="206" y="0"/>
                  </a:lnTo>
                  <a:lnTo>
                    <a:pt x="0" y="203"/>
                  </a:lnTo>
                  <a:close/>
                </a:path>
              </a:pathLst>
            </a:custGeom>
            <a:solidFill>
              <a:srgbClr val="3D0275"/>
            </a:solidFill>
            <a:ln w="20638">
              <a:solidFill>
                <a:srgbClr val="E7CE58"/>
              </a:solidFill>
              <a:prstDash val="solid"/>
              <a:round/>
            </a:ln>
          </p:spPr>
          <p:txBody>
            <a:bodyPr/>
            <a:lstStyle/>
            <a:p>
              <a:endParaRPr lang="zh-CN" altLang="en-US"/>
            </a:p>
          </p:txBody>
        </p:sp>
        <p:sp>
          <p:nvSpPr>
            <p:cNvPr id="325" name="Freeform 415"/>
            <p:cNvSpPr/>
            <p:nvPr/>
          </p:nvSpPr>
          <p:spPr bwMode="auto">
            <a:xfrm>
              <a:off x="3126" y="1332"/>
              <a:ext cx="17" cy="217"/>
            </a:xfrm>
            <a:custGeom>
              <a:avLst/>
              <a:gdLst/>
              <a:ahLst/>
              <a:cxnLst>
                <a:cxn ang="0">
                  <a:pos x="27" y="0"/>
                </a:cxn>
                <a:cxn ang="0">
                  <a:pos x="0" y="0"/>
                </a:cxn>
                <a:cxn ang="0">
                  <a:pos x="2" y="412"/>
                </a:cxn>
                <a:cxn ang="0">
                  <a:pos x="29" y="412"/>
                </a:cxn>
                <a:cxn ang="0">
                  <a:pos x="27" y="0"/>
                </a:cxn>
              </a:cxnLst>
              <a:rect l="0" t="0" r="r" b="b"/>
              <a:pathLst>
                <a:path w="29" h="412">
                  <a:moveTo>
                    <a:pt x="27" y="0"/>
                  </a:moveTo>
                  <a:lnTo>
                    <a:pt x="0" y="0"/>
                  </a:lnTo>
                  <a:lnTo>
                    <a:pt x="2" y="412"/>
                  </a:lnTo>
                  <a:lnTo>
                    <a:pt x="29" y="412"/>
                  </a:lnTo>
                  <a:lnTo>
                    <a:pt x="27" y="0"/>
                  </a:lnTo>
                  <a:close/>
                </a:path>
              </a:pathLst>
            </a:custGeom>
            <a:solidFill>
              <a:srgbClr val="E7CE58"/>
            </a:solidFill>
            <a:ln w="9525">
              <a:noFill/>
              <a:round/>
            </a:ln>
          </p:spPr>
          <p:txBody>
            <a:bodyPr/>
            <a:lstStyle/>
            <a:p>
              <a:endParaRPr lang="zh-CN" altLang="en-US"/>
            </a:p>
          </p:txBody>
        </p:sp>
        <p:sp>
          <p:nvSpPr>
            <p:cNvPr id="326" name="Freeform 416"/>
            <p:cNvSpPr/>
            <p:nvPr/>
          </p:nvSpPr>
          <p:spPr bwMode="auto">
            <a:xfrm>
              <a:off x="3135" y="1542"/>
              <a:ext cx="467" cy="15"/>
            </a:xfrm>
            <a:custGeom>
              <a:avLst/>
              <a:gdLst/>
              <a:ahLst/>
              <a:cxnLst>
                <a:cxn ang="0">
                  <a:pos x="0" y="0"/>
                </a:cxn>
                <a:cxn ang="0">
                  <a:pos x="0" y="27"/>
                </a:cxn>
                <a:cxn ang="0">
                  <a:pos x="9" y="27"/>
                </a:cxn>
                <a:cxn ang="0">
                  <a:pos x="34" y="27"/>
                </a:cxn>
                <a:cxn ang="0">
                  <a:pos x="72" y="27"/>
                </a:cxn>
                <a:cxn ang="0">
                  <a:pos x="123" y="27"/>
                </a:cxn>
                <a:cxn ang="0">
                  <a:pos x="181" y="27"/>
                </a:cxn>
                <a:cxn ang="0">
                  <a:pos x="247" y="27"/>
                </a:cxn>
                <a:cxn ang="0">
                  <a:pos x="317" y="27"/>
                </a:cxn>
                <a:cxn ang="0">
                  <a:pos x="389" y="27"/>
                </a:cxn>
                <a:cxn ang="0">
                  <a:pos x="461" y="27"/>
                </a:cxn>
                <a:cxn ang="0">
                  <a:pos x="531" y="27"/>
                </a:cxn>
                <a:cxn ang="0">
                  <a:pos x="597" y="27"/>
                </a:cxn>
                <a:cxn ang="0">
                  <a:pos x="657" y="27"/>
                </a:cxn>
                <a:cxn ang="0">
                  <a:pos x="707" y="27"/>
                </a:cxn>
                <a:cxn ang="0">
                  <a:pos x="744" y="27"/>
                </a:cxn>
                <a:cxn ang="0">
                  <a:pos x="770" y="27"/>
                </a:cxn>
                <a:cxn ang="0">
                  <a:pos x="779" y="27"/>
                </a:cxn>
                <a:cxn ang="0">
                  <a:pos x="779" y="0"/>
                </a:cxn>
                <a:cxn ang="0">
                  <a:pos x="770" y="0"/>
                </a:cxn>
                <a:cxn ang="0">
                  <a:pos x="744" y="0"/>
                </a:cxn>
                <a:cxn ang="0">
                  <a:pos x="707" y="0"/>
                </a:cxn>
                <a:cxn ang="0">
                  <a:pos x="657" y="0"/>
                </a:cxn>
                <a:cxn ang="0">
                  <a:pos x="597" y="0"/>
                </a:cxn>
                <a:cxn ang="0">
                  <a:pos x="531" y="0"/>
                </a:cxn>
                <a:cxn ang="0">
                  <a:pos x="461" y="0"/>
                </a:cxn>
                <a:cxn ang="0">
                  <a:pos x="389" y="0"/>
                </a:cxn>
                <a:cxn ang="0">
                  <a:pos x="317" y="0"/>
                </a:cxn>
                <a:cxn ang="0">
                  <a:pos x="247" y="0"/>
                </a:cxn>
                <a:cxn ang="0">
                  <a:pos x="181" y="0"/>
                </a:cxn>
                <a:cxn ang="0">
                  <a:pos x="123" y="0"/>
                </a:cxn>
                <a:cxn ang="0">
                  <a:pos x="72" y="0"/>
                </a:cxn>
                <a:cxn ang="0">
                  <a:pos x="34" y="0"/>
                </a:cxn>
                <a:cxn ang="0">
                  <a:pos x="9" y="0"/>
                </a:cxn>
                <a:cxn ang="0">
                  <a:pos x="0" y="0"/>
                </a:cxn>
              </a:cxnLst>
              <a:rect l="0" t="0" r="r" b="b"/>
              <a:pathLst>
                <a:path w="779" h="27">
                  <a:moveTo>
                    <a:pt x="0" y="0"/>
                  </a:moveTo>
                  <a:lnTo>
                    <a:pt x="0" y="27"/>
                  </a:lnTo>
                  <a:lnTo>
                    <a:pt x="9" y="27"/>
                  </a:lnTo>
                  <a:lnTo>
                    <a:pt x="34" y="27"/>
                  </a:lnTo>
                  <a:lnTo>
                    <a:pt x="72" y="27"/>
                  </a:lnTo>
                  <a:lnTo>
                    <a:pt x="123" y="27"/>
                  </a:lnTo>
                  <a:lnTo>
                    <a:pt x="181" y="27"/>
                  </a:lnTo>
                  <a:lnTo>
                    <a:pt x="247" y="27"/>
                  </a:lnTo>
                  <a:lnTo>
                    <a:pt x="317" y="27"/>
                  </a:lnTo>
                  <a:lnTo>
                    <a:pt x="389" y="27"/>
                  </a:lnTo>
                  <a:lnTo>
                    <a:pt x="461" y="27"/>
                  </a:lnTo>
                  <a:lnTo>
                    <a:pt x="531" y="27"/>
                  </a:lnTo>
                  <a:lnTo>
                    <a:pt x="597" y="27"/>
                  </a:lnTo>
                  <a:lnTo>
                    <a:pt x="657" y="27"/>
                  </a:lnTo>
                  <a:lnTo>
                    <a:pt x="707" y="27"/>
                  </a:lnTo>
                  <a:lnTo>
                    <a:pt x="744" y="27"/>
                  </a:lnTo>
                  <a:lnTo>
                    <a:pt x="770" y="27"/>
                  </a:lnTo>
                  <a:lnTo>
                    <a:pt x="779" y="27"/>
                  </a:lnTo>
                  <a:lnTo>
                    <a:pt x="779" y="0"/>
                  </a:lnTo>
                  <a:lnTo>
                    <a:pt x="770" y="0"/>
                  </a:lnTo>
                  <a:lnTo>
                    <a:pt x="744" y="0"/>
                  </a:lnTo>
                  <a:lnTo>
                    <a:pt x="707" y="0"/>
                  </a:lnTo>
                  <a:lnTo>
                    <a:pt x="657" y="0"/>
                  </a:lnTo>
                  <a:lnTo>
                    <a:pt x="597" y="0"/>
                  </a:lnTo>
                  <a:lnTo>
                    <a:pt x="531" y="0"/>
                  </a:lnTo>
                  <a:lnTo>
                    <a:pt x="461" y="0"/>
                  </a:lnTo>
                  <a:lnTo>
                    <a:pt x="389" y="0"/>
                  </a:lnTo>
                  <a:lnTo>
                    <a:pt x="317" y="0"/>
                  </a:lnTo>
                  <a:lnTo>
                    <a:pt x="247" y="0"/>
                  </a:lnTo>
                  <a:lnTo>
                    <a:pt x="181" y="0"/>
                  </a:lnTo>
                  <a:lnTo>
                    <a:pt x="123" y="0"/>
                  </a:lnTo>
                  <a:lnTo>
                    <a:pt x="72" y="0"/>
                  </a:lnTo>
                  <a:lnTo>
                    <a:pt x="34" y="0"/>
                  </a:lnTo>
                  <a:lnTo>
                    <a:pt x="9" y="0"/>
                  </a:lnTo>
                  <a:lnTo>
                    <a:pt x="0" y="0"/>
                  </a:lnTo>
                  <a:close/>
                </a:path>
              </a:pathLst>
            </a:custGeom>
            <a:solidFill>
              <a:srgbClr val="E7CE58"/>
            </a:solidFill>
            <a:ln w="9525">
              <a:noFill/>
              <a:round/>
            </a:ln>
          </p:spPr>
          <p:txBody>
            <a:bodyPr/>
            <a:lstStyle/>
            <a:p>
              <a:endParaRPr lang="zh-CN" altLang="en-US"/>
            </a:p>
          </p:txBody>
        </p:sp>
        <p:sp>
          <p:nvSpPr>
            <p:cNvPr id="327" name="Freeform 417"/>
            <p:cNvSpPr/>
            <p:nvPr/>
          </p:nvSpPr>
          <p:spPr bwMode="auto">
            <a:xfrm>
              <a:off x="3135" y="1542"/>
              <a:ext cx="1" cy="15"/>
            </a:xfrm>
            <a:custGeom>
              <a:avLst/>
              <a:gdLst/>
              <a:ahLst/>
              <a:cxnLst>
                <a:cxn ang="0">
                  <a:pos x="0" y="27"/>
                </a:cxn>
                <a:cxn ang="0">
                  <a:pos x="0" y="0"/>
                </a:cxn>
                <a:cxn ang="0">
                  <a:pos x="0" y="27"/>
                </a:cxn>
              </a:cxnLst>
              <a:rect l="0" t="0" r="r" b="b"/>
              <a:pathLst>
                <a:path h="27">
                  <a:moveTo>
                    <a:pt x="0" y="27"/>
                  </a:moveTo>
                  <a:lnTo>
                    <a:pt x="0" y="0"/>
                  </a:lnTo>
                  <a:lnTo>
                    <a:pt x="0" y="27"/>
                  </a:lnTo>
                  <a:close/>
                </a:path>
              </a:pathLst>
            </a:custGeom>
            <a:solidFill>
              <a:srgbClr val="E7CE58"/>
            </a:solidFill>
            <a:ln w="1588">
              <a:solidFill>
                <a:srgbClr val="E7CE58"/>
              </a:solidFill>
              <a:prstDash val="solid"/>
              <a:round/>
            </a:ln>
          </p:spPr>
          <p:txBody>
            <a:bodyPr/>
            <a:lstStyle/>
            <a:p>
              <a:endParaRPr lang="zh-CN" altLang="en-US"/>
            </a:p>
          </p:txBody>
        </p:sp>
        <p:sp>
          <p:nvSpPr>
            <p:cNvPr id="328" name="Freeform 418"/>
            <p:cNvSpPr/>
            <p:nvPr/>
          </p:nvSpPr>
          <p:spPr bwMode="auto">
            <a:xfrm>
              <a:off x="3594" y="1549"/>
              <a:ext cx="16" cy="1"/>
            </a:xfrm>
            <a:custGeom>
              <a:avLst/>
              <a:gdLst/>
              <a:ahLst/>
              <a:cxnLst>
                <a:cxn ang="0">
                  <a:pos x="0" y="0"/>
                </a:cxn>
                <a:cxn ang="0">
                  <a:pos x="27" y="0"/>
                </a:cxn>
                <a:cxn ang="0">
                  <a:pos x="0" y="0"/>
                </a:cxn>
              </a:cxnLst>
              <a:rect l="0" t="0" r="r" b="b"/>
              <a:pathLst>
                <a:path w="27">
                  <a:moveTo>
                    <a:pt x="0" y="0"/>
                  </a:moveTo>
                  <a:lnTo>
                    <a:pt x="27" y="0"/>
                  </a:lnTo>
                  <a:lnTo>
                    <a:pt x="0" y="0"/>
                  </a:lnTo>
                  <a:close/>
                </a:path>
              </a:pathLst>
            </a:custGeom>
            <a:solidFill>
              <a:srgbClr val="E7CE58"/>
            </a:solidFill>
            <a:ln w="1588">
              <a:solidFill>
                <a:srgbClr val="E7CE58"/>
              </a:solidFill>
              <a:prstDash val="solid"/>
              <a:round/>
            </a:ln>
          </p:spPr>
          <p:txBody>
            <a:bodyPr/>
            <a:lstStyle/>
            <a:p>
              <a:endParaRPr lang="zh-CN" altLang="en-US"/>
            </a:p>
          </p:txBody>
        </p:sp>
        <p:sp>
          <p:nvSpPr>
            <p:cNvPr id="329" name="Freeform 419"/>
            <p:cNvSpPr/>
            <p:nvPr/>
          </p:nvSpPr>
          <p:spPr bwMode="auto">
            <a:xfrm>
              <a:off x="3604" y="1442"/>
              <a:ext cx="114" cy="14"/>
            </a:xfrm>
            <a:custGeom>
              <a:avLst/>
              <a:gdLst/>
              <a:ahLst/>
              <a:cxnLst>
                <a:cxn ang="0">
                  <a:pos x="0" y="0"/>
                </a:cxn>
                <a:cxn ang="0">
                  <a:pos x="0" y="27"/>
                </a:cxn>
                <a:cxn ang="0">
                  <a:pos x="190" y="28"/>
                </a:cxn>
                <a:cxn ang="0">
                  <a:pos x="190" y="2"/>
                </a:cxn>
                <a:cxn ang="0">
                  <a:pos x="0" y="0"/>
                </a:cxn>
              </a:cxnLst>
              <a:rect l="0" t="0" r="r" b="b"/>
              <a:pathLst>
                <a:path w="190" h="28">
                  <a:moveTo>
                    <a:pt x="0" y="0"/>
                  </a:moveTo>
                  <a:lnTo>
                    <a:pt x="0" y="27"/>
                  </a:lnTo>
                  <a:lnTo>
                    <a:pt x="190" y="28"/>
                  </a:lnTo>
                  <a:lnTo>
                    <a:pt x="190" y="2"/>
                  </a:lnTo>
                  <a:lnTo>
                    <a:pt x="0" y="0"/>
                  </a:lnTo>
                  <a:close/>
                </a:path>
              </a:pathLst>
            </a:custGeom>
            <a:solidFill>
              <a:srgbClr val="E7CE58"/>
            </a:solidFill>
            <a:ln w="9525">
              <a:noFill/>
              <a:round/>
            </a:ln>
          </p:spPr>
          <p:txBody>
            <a:bodyPr/>
            <a:lstStyle/>
            <a:p>
              <a:endParaRPr lang="zh-CN" altLang="en-US"/>
            </a:p>
          </p:txBody>
        </p:sp>
        <p:sp>
          <p:nvSpPr>
            <p:cNvPr id="330" name="Freeform 420"/>
            <p:cNvSpPr/>
            <p:nvPr/>
          </p:nvSpPr>
          <p:spPr bwMode="auto">
            <a:xfrm>
              <a:off x="3716" y="1336"/>
              <a:ext cx="115" cy="15"/>
            </a:xfrm>
            <a:custGeom>
              <a:avLst/>
              <a:gdLst/>
              <a:ahLst/>
              <a:cxnLst>
                <a:cxn ang="0">
                  <a:pos x="0" y="0"/>
                </a:cxn>
                <a:cxn ang="0">
                  <a:pos x="0" y="27"/>
                </a:cxn>
                <a:cxn ang="0">
                  <a:pos x="191" y="28"/>
                </a:cxn>
                <a:cxn ang="0">
                  <a:pos x="191" y="1"/>
                </a:cxn>
                <a:cxn ang="0">
                  <a:pos x="0" y="0"/>
                </a:cxn>
              </a:cxnLst>
              <a:rect l="0" t="0" r="r" b="b"/>
              <a:pathLst>
                <a:path w="191" h="28">
                  <a:moveTo>
                    <a:pt x="0" y="0"/>
                  </a:moveTo>
                  <a:lnTo>
                    <a:pt x="0" y="27"/>
                  </a:lnTo>
                  <a:lnTo>
                    <a:pt x="191" y="28"/>
                  </a:lnTo>
                  <a:lnTo>
                    <a:pt x="191" y="1"/>
                  </a:lnTo>
                  <a:lnTo>
                    <a:pt x="0" y="0"/>
                  </a:lnTo>
                  <a:close/>
                </a:path>
              </a:pathLst>
            </a:custGeom>
            <a:solidFill>
              <a:srgbClr val="E7CE58"/>
            </a:solidFill>
            <a:ln w="9525">
              <a:noFill/>
              <a:round/>
            </a:ln>
          </p:spPr>
          <p:txBody>
            <a:bodyPr/>
            <a:lstStyle/>
            <a:p>
              <a:endParaRPr lang="zh-CN" altLang="en-US"/>
            </a:p>
          </p:txBody>
        </p:sp>
        <p:sp>
          <p:nvSpPr>
            <p:cNvPr id="331" name="Freeform 421"/>
            <p:cNvSpPr/>
            <p:nvPr/>
          </p:nvSpPr>
          <p:spPr bwMode="auto">
            <a:xfrm>
              <a:off x="3830" y="1233"/>
              <a:ext cx="114" cy="15"/>
            </a:xfrm>
            <a:custGeom>
              <a:avLst/>
              <a:gdLst/>
              <a:ahLst/>
              <a:cxnLst>
                <a:cxn ang="0">
                  <a:pos x="0" y="0"/>
                </a:cxn>
                <a:cxn ang="0">
                  <a:pos x="0" y="27"/>
                </a:cxn>
                <a:cxn ang="0">
                  <a:pos x="191" y="29"/>
                </a:cxn>
                <a:cxn ang="0">
                  <a:pos x="191" y="2"/>
                </a:cxn>
                <a:cxn ang="0">
                  <a:pos x="0" y="0"/>
                </a:cxn>
              </a:cxnLst>
              <a:rect l="0" t="0" r="r" b="b"/>
              <a:pathLst>
                <a:path w="191" h="29">
                  <a:moveTo>
                    <a:pt x="0" y="0"/>
                  </a:moveTo>
                  <a:lnTo>
                    <a:pt x="0" y="27"/>
                  </a:lnTo>
                  <a:lnTo>
                    <a:pt x="191" y="29"/>
                  </a:lnTo>
                  <a:lnTo>
                    <a:pt x="191" y="2"/>
                  </a:lnTo>
                  <a:lnTo>
                    <a:pt x="0" y="0"/>
                  </a:lnTo>
                  <a:close/>
                </a:path>
              </a:pathLst>
            </a:custGeom>
            <a:solidFill>
              <a:srgbClr val="E7CE58"/>
            </a:solidFill>
            <a:ln w="9525">
              <a:noFill/>
              <a:round/>
            </a:ln>
          </p:spPr>
          <p:txBody>
            <a:bodyPr/>
            <a:lstStyle/>
            <a:p>
              <a:endParaRPr lang="zh-CN" altLang="en-US"/>
            </a:p>
          </p:txBody>
        </p:sp>
        <p:sp>
          <p:nvSpPr>
            <p:cNvPr id="332" name="Freeform 422"/>
            <p:cNvSpPr/>
            <p:nvPr/>
          </p:nvSpPr>
          <p:spPr bwMode="auto">
            <a:xfrm>
              <a:off x="2539" y="1426"/>
              <a:ext cx="1" cy="234"/>
            </a:xfrm>
            <a:custGeom>
              <a:avLst/>
              <a:gdLst/>
              <a:ahLst/>
              <a:cxnLst>
                <a:cxn ang="0">
                  <a:pos x="0" y="0"/>
                </a:cxn>
                <a:cxn ang="0">
                  <a:pos x="0" y="445"/>
                </a:cxn>
                <a:cxn ang="0">
                  <a:pos x="0" y="0"/>
                </a:cxn>
              </a:cxnLst>
              <a:rect l="0" t="0" r="r" b="b"/>
              <a:pathLst>
                <a:path h="445">
                  <a:moveTo>
                    <a:pt x="0" y="0"/>
                  </a:moveTo>
                  <a:lnTo>
                    <a:pt x="0" y="445"/>
                  </a:lnTo>
                  <a:lnTo>
                    <a:pt x="0" y="0"/>
                  </a:lnTo>
                  <a:close/>
                </a:path>
              </a:pathLst>
            </a:custGeom>
            <a:solidFill>
              <a:srgbClr val="D9B100"/>
            </a:solidFill>
            <a:ln w="20638">
              <a:solidFill>
                <a:srgbClr val="E7CE58"/>
              </a:solidFill>
              <a:prstDash val="solid"/>
              <a:round/>
            </a:ln>
          </p:spPr>
          <p:txBody>
            <a:bodyPr/>
            <a:lstStyle/>
            <a:p>
              <a:endParaRPr lang="zh-CN" altLang="en-US"/>
            </a:p>
          </p:txBody>
        </p:sp>
        <p:sp>
          <p:nvSpPr>
            <p:cNvPr id="333" name="Freeform 423"/>
            <p:cNvSpPr/>
            <p:nvPr/>
          </p:nvSpPr>
          <p:spPr bwMode="auto">
            <a:xfrm>
              <a:off x="3008" y="1424"/>
              <a:ext cx="2" cy="235"/>
            </a:xfrm>
            <a:custGeom>
              <a:avLst/>
              <a:gdLst/>
              <a:ahLst/>
              <a:cxnLst>
                <a:cxn ang="0">
                  <a:pos x="0" y="0"/>
                </a:cxn>
                <a:cxn ang="0">
                  <a:pos x="0" y="447"/>
                </a:cxn>
                <a:cxn ang="0">
                  <a:pos x="0" y="0"/>
                </a:cxn>
              </a:cxnLst>
              <a:rect l="0" t="0" r="r" b="b"/>
              <a:pathLst>
                <a:path h="447">
                  <a:moveTo>
                    <a:pt x="0" y="0"/>
                  </a:moveTo>
                  <a:lnTo>
                    <a:pt x="0" y="447"/>
                  </a:lnTo>
                  <a:lnTo>
                    <a:pt x="0" y="0"/>
                  </a:lnTo>
                  <a:close/>
                </a:path>
              </a:pathLst>
            </a:custGeom>
            <a:solidFill>
              <a:srgbClr val="D9B100"/>
            </a:solidFill>
            <a:ln w="20638">
              <a:solidFill>
                <a:srgbClr val="E7CE58"/>
              </a:solidFill>
              <a:prstDash val="solid"/>
              <a:round/>
            </a:ln>
          </p:spPr>
          <p:txBody>
            <a:bodyPr/>
            <a:lstStyle/>
            <a:p>
              <a:endParaRPr lang="zh-CN" altLang="en-US"/>
            </a:p>
          </p:txBody>
        </p:sp>
        <p:sp>
          <p:nvSpPr>
            <p:cNvPr id="334" name="Freeform 424"/>
            <p:cNvSpPr/>
            <p:nvPr/>
          </p:nvSpPr>
          <p:spPr bwMode="auto">
            <a:xfrm>
              <a:off x="3483" y="1064"/>
              <a:ext cx="464" cy="362"/>
            </a:xfrm>
            <a:custGeom>
              <a:avLst/>
              <a:gdLst/>
              <a:ahLst/>
              <a:cxnLst>
                <a:cxn ang="0">
                  <a:pos x="0" y="687"/>
                </a:cxn>
                <a:cxn ang="0">
                  <a:pos x="773" y="0"/>
                </a:cxn>
                <a:cxn ang="0">
                  <a:pos x="0" y="687"/>
                </a:cxn>
              </a:cxnLst>
              <a:rect l="0" t="0" r="r" b="b"/>
              <a:pathLst>
                <a:path w="773" h="687">
                  <a:moveTo>
                    <a:pt x="0" y="687"/>
                  </a:moveTo>
                  <a:lnTo>
                    <a:pt x="773" y="0"/>
                  </a:lnTo>
                  <a:lnTo>
                    <a:pt x="0" y="687"/>
                  </a:lnTo>
                  <a:close/>
                </a:path>
              </a:pathLst>
            </a:custGeom>
            <a:solidFill>
              <a:srgbClr val="D9B100"/>
            </a:solidFill>
            <a:ln w="20638">
              <a:solidFill>
                <a:srgbClr val="E7CE58"/>
              </a:solidFill>
              <a:prstDash val="solid"/>
              <a:round/>
            </a:ln>
          </p:spPr>
          <p:txBody>
            <a:bodyPr/>
            <a:lstStyle/>
            <a:p>
              <a:endParaRPr lang="zh-CN" altLang="en-US"/>
            </a:p>
          </p:txBody>
        </p:sp>
        <p:sp>
          <p:nvSpPr>
            <p:cNvPr id="335" name="Rectangle 425"/>
            <p:cNvSpPr>
              <a:spLocks noChangeArrowheads="1"/>
            </p:cNvSpPr>
            <p:nvPr/>
          </p:nvSpPr>
          <p:spPr bwMode="auto">
            <a:xfrm>
              <a:off x="2668" y="1493"/>
              <a:ext cx="222" cy="125"/>
            </a:xfrm>
            <a:prstGeom prst="rect">
              <a:avLst/>
            </a:prstGeom>
            <a:noFill/>
            <a:ln w="9525">
              <a:noFill/>
              <a:miter lim="800000"/>
            </a:ln>
          </p:spPr>
          <p:txBody>
            <a:bodyPr/>
            <a:lstStyle/>
            <a:p>
              <a:endParaRPr lang="zh-CN" altLang="en-US"/>
            </a:p>
          </p:txBody>
        </p:sp>
        <p:sp>
          <p:nvSpPr>
            <p:cNvPr id="336" name="Rectangle 426"/>
            <p:cNvSpPr>
              <a:spLocks noChangeArrowheads="1"/>
            </p:cNvSpPr>
            <p:nvPr/>
          </p:nvSpPr>
          <p:spPr bwMode="auto">
            <a:xfrm>
              <a:off x="2707" y="1480"/>
              <a:ext cx="208"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b="1">
                  <a:solidFill>
                    <a:schemeClr val="bg1"/>
                  </a:solidFill>
                  <a:latin typeface="黑体" panose="02010609060101010101" pitchFamily="2" charset="-122"/>
                  <a:ea typeface="黑体" panose="02010609060101010101" pitchFamily="2" charset="-122"/>
                </a:rPr>
                <a:t>监督</a:t>
              </a:r>
              <a:endParaRPr lang="zh-CN" altLang="en-US" sz="1600" b="1">
                <a:solidFill>
                  <a:schemeClr val="bg1"/>
                </a:solidFill>
                <a:latin typeface="黑体" panose="02010609060101010101" pitchFamily="2" charset="-122"/>
                <a:ea typeface="黑体" panose="02010609060101010101" pitchFamily="2" charset="-122"/>
              </a:endParaRPr>
            </a:p>
          </p:txBody>
        </p:sp>
        <p:sp>
          <p:nvSpPr>
            <p:cNvPr id="337" name="Rectangle 427"/>
            <p:cNvSpPr>
              <a:spLocks noChangeArrowheads="1"/>
            </p:cNvSpPr>
            <p:nvPr/>
          </p:nvSpPr>
          <p:spPr bwMode="auto">
            <a:xfrm>
              <a:off x="2514" y="1709"/>
              <a:ext cx="529" cy="123"/>
            </a:xfrm>
            <a:prstGeom prst="rect">
              <a:avLst/>
            </a:prstGeom>
            <a:noFill/>
            <a:ln w="9525">
              <a:noFill/>
              <a:miter lim="800000"/>
            </a:ln>
          </p:spPr>
          <p:txBody>
            <a:bodyPr/>
            <a:lstStyle/>
            <a:p>
              <a:endParaRPr lang="zh-CN" altLang="en-US"/>
            </a:p>
          </p:txBody>
        </p:sp>
        <p:sp>
          <p:nvSpPr>
            <p:cNvPr id="338" name="Rectangle 428"/>
            <p:cNvSpPr>
              <a:spLocks noChangeArrowheads="1"/>
            </p:cNvSpPr>
            <p:nvPr/>
          </p:nvSpPr>
          <p:spPr bwMode="auto">
            <a:xfrm>
              <a:off x="2558" y="1706"/>
              <a:ext cx="520"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b="1">
                  <a:solidFill>
                    <a:schemeClr val="bg1"/>
                  </a:solidFill>
                  <a:latin typeface="黑体" panose="02010609060101010101" pitchFamily="2" charset="-122"/>
                  <a:ea typeface="黑体" panose="02010609060101010101" pitchFamily="2" charset="-122"/>
                </a:rPr>
                <a:t>信息和沟通</a:t>
              </a:r>
              <a:endParaRPr lang="zh-CN" altLang="en-US" sz="1600" b="1">
                <a:solidFill>
                  <a:schemeClr val="bg1"/>
                </a:solidFill>
                <a:latin typeface="黑体" panose="02010609060101010101" pitchFamily="2" charset="-122"/>
                <a:ea typeface="黑体" panose="02010609060101010101" pitchFamily="2" charset="-122"/>
              </a:endParaRPr>
            </a:p>
          </p:txBody>
        </p:sp>
        <p:sp>
          <p:nvSpPr>
            <p:cNvPr id="339" name="Rectangle 429"/>
            <p:cNvSpPr>
              <a:spLocks noChangeArrowheads="1"/>
            </p:cNvSpPr>
            <p:nvPr/>
          </p:nvSpPr>
          <p:spPr bwMode="auto">
            <a:xfrm>
              <a:off x="2514" y="1916"/>
              <a:ext cx="531" cy="125"/>
            </a:xfrm>
            <a:prstGeom prst="rect">
              <a:avLst/>
            </a:prstGeom>
            <a:noFill/>
            <a:ln w="9525">
              <a:noFill/>
              <a:miter lim="800000"/>
            </a:ln>
          </p:spPr>
          <p:txBody>
            <a:bodyPr/>
            <a:lstStyle/>
            <a:p>
              <a:endParaRPr lang="zh-CN" altLang="en-US"/>
            </a:p>
          </p:txBody>
        </p:sp>
        <p:sp>
          <p:nvSpPr>
            <p:cNvPr id="340" name="Rectangle 430"/>
            <p:cNvSpPr>
              <a:spLocks noChangeArrowheads="1"/>
            </p:cNvSpPr>
            <p:nvPr/>
          </p:nvSpPr>
          <p:spPr bwMode="auto">
            <a:xfrm>
              <a:off x="2607" y="1941"/>
              <a:ext cx="417"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b="1">
                  <a:solidFill>
                    <a:schemeClr val="bg1"/>
                  </a:solidFill>
                  <a:latin typeface="黑体" panose="02010609060101010101" pitchFamily="2" charset="-122"/>
                  <a:ea typeface="黑体" panose="02010609060101010101" pitchFamily="2" charset="-122"/>
                </a:rPr>
                <a:t>控制活动</a:t>
              </a:r>
              <a:endParaRPr lang="zh-CN" altLang="en-US" sz="1600" b="1">
                <a:solidFill>
                  <a:schemeClr val="bg1"/>
                </a:solidFill>
                <a:latin typeface="黑体" panose="02010609060101010101" pitchFamily="2" charset="-122"/>
                <a:ea typeface="黑体" panose="02010609060101010101" pitchFamily="2" charset="-122"/>
              </a:endParaRPr>
            </a:p>
          </p:txBody>
        </p:sp>
        <p:sp>
          <p:nvSpPr>
            <p:cNvPr id="341" name="Rectangle 431"/>
            <p:cNvSpPr>
              <a:spLocks noChangeArrowheads="1"/>
            </p:cNvSpPr>
            <p:nvPr/>
          </p:nvSpPr>
          <p:spPr bwMode="auto">
            <a:xfrm>
              <a:off x="2514" y="2142"/>
              <a:ext cx="531" cy="124"/>
            </a:xfrm>
            <a:prstGeom prst="rect">
              <a:avLst/>
            </a:prstGeom>
            <a:noFill/>
            <a:ln w="9525">
              <a:noFill/>
              <a:miter lim="800000"/>
            </a:ln>
          </p:spPr>
          <p:txBody>
            <a:bodyPr/>
            <a:lstStyle/>
            <a:p>
              <a:endParaRPr lang="zh-CN" altLang="en-US"/>
            </a:p>
          </p:txBody>
        </p:sp>
        <p:sp>
          <p:nvSpPr>
            <p:cNvPr id="342" name="Rectangle 432"/>
            <p:cNvSpPr>
              <a:spLocks noChangeArrowheads="1"/>
            </p:cNvSpPr>
            <p:nvPr/>
          </p:nvSpPr>
          <p:spPr bwMode="auto">
            <a:xfrm>
              <a:off x="2607" y="2165"/>
              <a:ext cx="417"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b="1">
                  <a:solidFill>
                    <a:schemeClr val="bg1"/>
                  </a:solidFill>
                  <a:latin typeface="黑体" panose="02010609060101010101" pitchFamily="2" charset="-122"/>
                  <a:ea typeface="黑体" panose="02010609060101010101" pitchFamily="2" charset="-122"/>
                </a:rPr>
                <a:t>风险评估</a:t>
              </a:r>
              <a:endParaRPr lang="zh-CN" altLang="en-US" sz="1600" b="1">
                <a:solidFill>
                  <a:schemeClr val="bg1"/>
                </a:solidFill>
                <a:latin typeface="黑体" panose="02010609060101010101" pitchFamily="2" charset="-122"/>
                <a:ea typeface="黑体" panose="02010609060101010101" pitchFamily="2" charset="-122"/>
              </a:endParaRPr>
            </a:p>
          </p:txBody>
        </p:sp>
        <p:sp>
          <p:nvSpPr>
            <p:cNvPr id="343" name="Rectangle 433"/>
            <p:cNvSpPr>
              <a:spLocks noChangeArrowheads="1"/>
            </p:cNvSpPr>
            <p:nvPr/>
          </p:nvSpPr>
          <p:spPr bwMode="auto">
            <a:xfrm>
              <a:off x="2514" y="2367"/>
              <a:ext cx="529" cy="124"/>
            </a:xfrm>
            <a:prstGeom prst="rect">
              <a:avLst/>
            </a:prstGeom>
            <a:noFill/>
            <a:ln w="9525">
              <a:noFill/>
              <a:miter lim="800000"/>
            </a:ln>
          </p:spPr>
          <p:txBody>
            <a:bodyPr/>
            <a:lstStyle/>
            <a:p>
              <a:endParaRPr lang="zh-CN" altLang="en-US"/>
            </a:p>
          </p:txBody>
        </p:sp>
        <p:sp>
          <p:nvSpPr>
            <p:cNvPr id="344" name="Rectangle 434"/>
            <p:cNvSpPr>
              <a:spLocks noChangeArrowheads="1"/>
            </p:cNvSpPr>
            <p:nvPr/>
          </p:nvSpPr>
          <p:spPr bwMode="auto">
            <a:xfrm>
              <a:off x="2607" y="2391"/>
              <a:ext cx="416"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b="1">
                  <a:solidFill>
                    <a:schemeClr val="bg1"/>
                  </a:solidFill>
                  <a:latin typeface="黑体" panose="02010609060101010101" pitchFamily="2" charset="-122"/>
                  <a:ea typeface="黑体" panose="02010609060101010101" pitchFamily="2" charset="-122"/>
                </a:rPr>
                <a:t>控制环境</a:t>
              </a:r>
              <a:endParaRPr lang="zh-CN" altLang="en-US" sz="1600" b="1">
                <a:solidFill>
                  <a:schemeClr val="bg1"/>
                </a:solidFill>
                <a:latin typeface="黑体" panose="02010609060101010101" pitchFamily="2" charset="-122"/>
                <a:ea typeface="黑体" panose="02010609060101010101" pitchFamily="2" charset="-122"/>
              </a:endParaRPr>
            </a:p>
          </p:txBody>
        </p:sp>
        <p:sp>
          <p:nvSpPr>
            <p:cNvPr id="345" name="Rectangle 435"/>
            <p:cNvSpPr>
              <a:spLocks noChangeArrowheads="1"/>
            </p:cNvSpPr>
            <p:nvPr/>
          </p:nvSpPr>
          <p:spPr bwMode="auto">
            <a:xfrm rot="18900000">
              <a:off x="2471" y="1163"/>
              <a:ext cx="226" cy="136"/>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400" b="1">
                  <a:solidFill>
                    <a:schemeClr val="bg1"/>
                  </a:solidFill>
                  <a:latin typeface="黑体" panose="02010609060101010101" pitchFamily="2" charset="-122"/>
                  <a:ea typeface="黑体" panose="02010609060101010101" pitchFamily="2" charset="-122"/>
                </a:rPr>
                <a:t>营运</a:t>
              </a:r>
              <a:endParaRPr lang="zh-CN" altLang="en-US" sz="1400" b="1">
                <a:solidFill>
                  <a:schemeClr val="bg1"/>
                </a:solidFill>
                <a:latin typeface="黑体" panose="02010609060101010101" pitchFamily="2" charset="-122"/>
                <a:ea typeface="黑体" panose="02010609060101010101" pitchFamily="2" charset="-122"/>
              </a:endParaRPr>
            </a:p>
          </p:txBody>
        </p:sp>
        <p:sp>
          <p:nvSpPr>
            <p:cNvPr id="346" name="Rectangle 436"/>
            <p:cNvSpPr>
              <a:spLocks noChangeArrowheads="1"/>
            </p:cNvSpPr>
            <p:nvPr/>
          </p:nvSpPr>
          <p:spPr bwMode="auto">
            <a:xfrm rot="18900000">
              <a:off x="2798" y="1163"/>
              <a:ext cx="452" cy="136"/>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400" b="1">
                  <a:solidFill>
                    <a:schemeClr val="bg1"/>
                  </a:solidFill>
                  <a:latin typeface="黑体" panose="02010609060101010101" pitchFamily="2" charset="-122"/>
                  <a:ea typeface="黑体" panose="02010609060101010101" pitchFamily="2" charset="-122"/>
                </a:rPr>
                <a:t>财务报告</a:t>
              </a:r>
              <a:endParaRPr lang="zh-CN" altLang="en-US" sz="1400" b="1">
                <a:solidFill>
                  <a:schemeClr val="bg1"/>
                </a:solidFill>
                <a:latin typeface="黑体" panose="02010609060101010101" pitchFamily="2" charset="-122"/>
                <a:ea typeface="黑体" panose="02010609060101010101" pitchFamily="2" charset="-122"/>
              </a:endParaRPr>
            </a:p>
          </p:txBody>
        </p:sp>
        <p:sp>
          <p:nvSpPr>
            <p:cNvPr id="347" name="Rectangle 437"/>
            <p:cNvSpPr>
              <a:spLocks noChangeArrowheads="1"/>
            </p:cNvSpPr>
            <p:nvPr/>
          </p:nvSpPr>
          <p:spPr bwMode="auto">
            <a:xfrm rot="18900000">
              <a:off x="3286" y="1163"/>
              <a:ext cx="339" cy="136"/>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400" b="1">
                  <a:solidFill>
                    <a:schemeClr val="bg1"/>
                  </a:solidFill>
                  <a:latin typeface="黑体" panose="02010609060101010101" pitchFamily="2" charset="-122"/>
                  <a:ea typeface="黑体" panose="02010609060101010101" pitchFamily="2" charset="-122"/>
                </a:rPr>
                <a:t>合规性</a:t>
              </a:r>
              <a:endParaRPr lang="zh-CN" altLang="en-US" sz="1400" b="1">
                <a:solidFill>
                  <a:schemeClr val="bg1"/>
                </a:solidFill>
                <a:latin typeface="黑体" panose="02010609060101010101" pitchFamily="2" charset="-122"/>
                <a:ea typeface="黑体" panose="02010609060101010101" pitchFamily="2" charset="-122"/>
              </a:endParaRPr>
            </a:p>
          </p:txBody>
        </p:sp>
        <p:sp>
          <p:nvSpPr>
            <p:cNvPr id="348" name="Rectangle 438"/>
            <p:cNvSpPr>
              <a:spLocks noChangeArrowheads="1"/>
            </p:cNvSpPr>
            <p:nvPr/>
          </p:nvSpPr>
          <p:spPr bwMode="auto">
            <a:xfrm rot="21540000">
              <a:off x="3494" y="1752"/>
              <a:ext cx="104"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b="1">
                  <a:solidFill>
                    <a:schemeClr val="bg1"/>
                  </a:solidFill>
                  <a:latin typeface="黑体" panose="02010609060101010101" pitchFamily="2" charset="-122"/>
                  <a:ea typeface="黑体" panose="02010609060101010101" pitchFamily="2" charset="-122"/>
                </a:rPr>
                <a:t>业</a:t>
              </a:r>
              <a:endParaRPr lang="zh-CN" altLang="en-US" sz="1600" b="1">
                <a:solidFill>
                  <a:schemeClr val="bg1"/>
                </a:solidFill>
                <a:latin typeface="黑体" panose="02010609060101010101" pitchFamily="2" charset="-122"/>
                <a:ea typeface="黑体" panose="02010609060101010101" pitchFamily="2" charset="-122"/>
              </a:endParaRPr>
            </a:p>
          </p:txBody>
        </p:sp>
        <p:sp>
          <p:nvSpPr>
            <p:cNvPr id="349" name="Rectangle 439"/>
            <p:cNvSpPr>
              <a:spLocks noChangeArrowheads="1"/>
            </p:cNvSpPr>
            <p:nvPr/>
          </p:nvSpPr>
          <p:spPr bwMode="auto">
            <a:xfrm rot="21540000">
              <a:off x="3494" y="1867"/>
              <a:ext cx="104"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b="1">
                  <a:solidFill>
                    <a:schemeClr val="bg1"/>
                  </a:solidFill>
                  <a:latin typeface="黑体" panose="02010609060101010101" pitchFamily="2" charset="-122"/>
                  <a:ea typeface="黑体" panose="02010609060101010101" pitchFamily="2" charset="-122"/>
                </a:rPr>
                <a:t>务</a:t>
              </a:r>
              <a:endParaRPr lang="zh-CN" altLang="en-US" sz="1600" b="1">
                <a:solidFill>
                  <a:schemeClr val="bg1"/>
                </a:solidFill>
                <a:latin typeface="黑体" panose="02010609060101010101" pitchFamily="2" charset="-122"/>
                <a:ea typeface="黑体" panose="02010609060101010101" pitchFamily="2" charset="-122"/>
              </a:endParaRPr>
            </a:p>
          </p:txBody>
        </p:sp>
        <p:sp>
          <p:nvSpPr>
            <p:cNvPr id="350" name="Rectangle 440"/>
            <p:cNvSpPr>
              <a:spLocks noChangeArrowheads="1"/>
            </p:cNvSpPr>
            <p:nvPr/>
          </p:nvSpPr>
          <p:spPr bwMode="auto">
            <a:xfrm rot="21540000">
              <a:off x="3494" y="1989"/>
              <a:ext cx="105" cy="126"/>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b="1">
                  <a:solidFill>
                    <a:schemeClr val="bg1"/>
                  </a:solidFill>
                  <a:latin typeface="黑体" panose="02010609060101010101" pitchFamily="2" charset="-122"/>
                  <a:ea typeface="黑体" panose="02010609060101010101" pitchFamily="2" charset="-122"/>
                </a:rPr>
                <a:t>单</a:t>
              </a:r>
              <a:endParaRPr lang="zh-CN" altLang="en-US" sz="1600" b="1">
                <a:solidFill>
                  <a:schemeClr val="bg1"/>
                </a:solidFill>
                <a:latin typeface="黑体" panose="02010609060101010101" pitchFamily="2" charset="-122"/>
                <a:ea typeface="黑体" panose="02010609060101010101" pitchFamily="2" charset="-122"/>
              </a:endParaRPr>
            </a:p>
          </p:txBody>
        </p:sp>
        <p:sp>
          <p:nvSpPr>
            <p:cNvPr id="351" name="Rectangle 441"/>
            <p:cNvSpPr>
              <a:spLocks noChangeArrowheads="1"/>
            </p:cNvSpPr>
            <p:nvPr/>
          </p:nvSpPr>
          <p:spPr bwMode="auto">
            <a:xfrm rot="21540000">
              <a:off x="3498" y="2109"/>
              <a:ext cx="105" cy="126"/>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b="1">
                  <a:solidFill>
                    <a:schemeClr val="bg1"/>
                  </a:solidFill>
                  <a:latin typeface="黑体" panose="02010609060101010101" pitchFamily="2" charset="-122"/>
                  <a:ea typeface="黑体" panose="02010609060101010101" pitchFamily="2" charset="-122"/>
                </a:rPr>
                <a:t>位</a:t>
              </a:r>
              <a:endParaRPr lang="zh-CN" altLang="en-US" sz="1600" b="1">
                <a:solidFill>
                  <a:schemeClr val="bg1"/>
                </a:solidFill>
                <a:latin typeface="黑体" panose="02010609060101010101" pitchFamily="2" charset="-122"/>
                <a:ea typeface="黑体" panose="02010609060101010101" pitchFamily="2" charset="-122"/>
              </a:endParaRPr>
            </a:p>
          </p:txBody>
        </p:sp>
        <p:sp>
          <p:nvSpPr>
            <p:cNvPr id="352" name="Rectangle 442"/>
            <p:cNvSpPr>
              <a:spLocks noChangeArrowheads="1"/>
            </p:cNvSpPr>
            <p:nvPr/>
          </p:nvSpPr>
          <p:spPr bwMode="auto">
            <a:xfrm rot="21540000">
              <a:off x="3520" y="2246"/>
              <a:ext cx="52"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en-US" altLang="zh-CN" sz="1300">
                  <a:solidFill>
                    <a:schemeClr val="bg1"/>
                  </a:solidFill>
                  <a:latin typeface="黑体" panose="02010609060101010101" pitchFamily="2" charset="-122"/>
                  <a:ea typeface="黑体" panose="02010609060101010101" pitchFamily="2" charset="-122"/>
                </a:rPr>
                <a:t>A</a:t>
              </a:r>
              <a:endParaRPr lang="zh-CN" altLang="en-US" sz="1600">
                <a:solidFill>
                  <a:schemeClr val="bg1"/>
                </a:solidFill>
                <a:latin typeface="黑体" panose="02010609060101010101" pitchFamily="2" charset="-122"/>
                <a:ea typeface="黑体" panose="02010609060101010101" pitchFamily="2" charset="-122"/>
              </a:endParaRPr>
            </a:p>
          </p:txBody>
        </p:sp>
        <p:sp>
          <p:nvSpPr>
            <p:cNvPr id="353" name="Rectangle 443"/>
            <p:cNvSpPr>
              <a:spLocks noChangeArrowheads="1"/>
            </p:cNvSpPr>
            <p:nvPr/>
          </p:nvSpPr>
          <p:spPr bwMode="auto">
            <a:xfrm rot="21540000">
              <a:off x="3606" y="1644"/>
              <a:ext cx="104"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b="1">
                  <a:solidFill>
                    <a:schemeClr val="bg1"/>
                  </a:solidFill>
                  <a:latin typeface="黑体" panose="02010609060101010101" pitchFamily="2" charset="-122"/>
                  <a:ea typeface="黑体" panose="02010609060101010101" pitchFamily="2" charset="-122"/>
                </a:rPr>
                <a:t>业</a:t>
              </a:r>
              <a:endParaRPr lang="zh-CN" altLang="en-US" sz="1600" b="1">
                <a:solidFill>
                  <a:schemeClr val="bg1"/>
                </a:solidFill>
                <a:latin typeface="黑体" panose="02010609060101010101" pitchFamily="2" charset="-122"/>
                <a:ea typeface="黑体" panose="02010609060101010101" pitchFamily="2" charset="-122"/>
              </a:endParaRPr>
            </a:p>
          </p:txBody>
        </p:sp>
        <p:sp>
          <p:nvSpPr>
            <p:cNvPr id="354" name="Rectangle 444"/>
            <p:cNvSpPr>
              <a:spLocks noChangeArrowheads="1"/>
            </p:cNvSpPr>
            <p:nvPr/>
          </p:nvSpPr>
          <p:spPr bwMode="auto">
            <a:xfrm rot="21540000">
              <a:off x="3608" y="1757"/>
              <a:ext cx="104"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b="1">
                  <a:solidFill>
                    <a:schemeClr val="bg1"/>
                  </a:solidFill>
                  <a:latin typeface="黑体" panose="02010609060101010101" pitchFamily="2" charset="-122"/>
                  <a:ea typeface="黑体" panose="02010609060101010101" pitchFamily="2" charset="-122"/>
                </a:rPr>
                <a:t>务</a:t>
              </a:r>
              <a:endParaRPr lang="zh-CN" altLang="en-US" sz="1600" b="1">
                <a:solidFill>
                  <a:schemeClr val="bg1"/>
                </a:solidFill>
                <a:latin typeface="黑体" panose="02010609060101010101" pitchFamily="2" charset="-122"/>
                <a:ea typeface="黑体" panose="02010609060101010101" pitchFamily="2" charset="-122"/>
              </a:endParaRPr>
            </a:p>
          </p:txBody>
        </p:sp>
        <p:sp>
          <p:nvSpPr>
            <p:cNvPr id="355" name="Rectangle 445"/>
            <p:cNvSpPr>
              <a:spLocks noChangeArrowheads="1"/>
            </p:cNvSpPr>
            <p:nvPr/>
          </p:nvSpPr>
          <p:spPr bwMode="auto">
            <a:xfrm rot="21540000">
              <a:off x="3609" y="1872"/>
              <a:ext cx="104"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b="1">
                  <a:solidFill>
                    <a:schemeClr val="bg1"/>
                  </a:solidFill>
                  <a:latin typeface="黑体" panose="02010609060101010101" pitchFamily="2" charset="-122"/>
                  <a:ea typeface="黑体" panose="02010609060101010101" pitchFamily="2" charset="-122"/>
                </a:rPr>
                <a:t>单</a:t>
              </a:r>
              <a:endParaRPr lang="zh-CN" altLang="en-US" sz="1600" b="1">
                <a:solidFill>
                  <a:schemeClr val="bg1"/>
                </a:solidFill>
                <a:latin typeface="黑体" panose="02010609060101010101" pitchFamily="2" charset="-122"/>
                <a:ea typeface="黑体" panose="02010609060101010101" pitchFamily="2" charset="-122"/>
              </a:endParaRPr>
            </a:p>
          </p:txBody>
        </p:sp>
        <p:sp>
          <p:nvSpPr>
            <p:cNvPr id="356" name="Rectangle 446"/>
            <p:cNvSpPr>
              <a:spLocks noChangeArrowheads="1"/>
            </p:cNvSpPr>
            <p:nvPr/>
          </p:nvSpPr>
          <p:spPr bwMode="auto">
            <a:xfrm rot="21540000">
              <a:off x="3606" y="1985"/>
              <a:ext cx="104"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a:solidFill>
                    <a:schemeClr val="bg1"/>
                  </a:solidFill>
                  <a:latin typeface="黑体" panose="02010609060101010101" pitchFamily="2" charset="-122"/>
                  <a:ea typeface="黑体" panose="02010609060101010101" pitchFamily="2" charset="-122"/>
                </a:rPr>
                <a:t>位</a:t>
              </a:r>
              <a:endParaRPr lang="zh-CN" altLang="en-US" sz="1600">
                <a:solidFill>
                  <a:schemeClr val="bg1"/>
                </a:solidFill>
                <a:latin typeface="黑体" panose="02010609060101010101" pitchFamily="2" charset="-122"/>
                <a:ea typeface="黑体" panose="02010609060101010101" pitchFamily="2" charset="-122"/>
              </a:endParaRPr>
            </a:p>
          </p:txBody>
        </p:sp>
        <p:sp>
          <p:nvSpPr>
            <p:cNvPr id="357" name="Rectangle 447"/>
            <p:cNvSpPr>
              <a:spLocks noChangeArrowheads="1"/>
            </p:cNvSpPr>
            <p:nvPr/>
          </p:nvSpPr>
          <p:spPr bwMode="auto">
            <a:xfrm rot="21540000">
              <a:off x="3635" y="2126"/>
              <a:ext cx="52"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en-US" altLang="zh-CN" sz="1300">
                  <a:solidFill>
                    <a:schemeClr val="bg1"/>
                  </a:solidFill>
                  <a:latin typeface="黑体" panose="02010609060101010101" pitchFamily="2" charset="-122"/>
                  <a:ea typeface="黑体" panose="02010609060101010101" pitchFamily="2" charset="-122"/>
                </a:rPr>
                <a:t>B</a:t>
              </a:r>
              <a:endParaRPr lang="zh-CN" altLang="en-US" sz="1600">
                <a:solidFill>
                  <a:schemeClr val="bg1"/>
                </a:solidFill>
                <a:latin typeface="黑体" panose="02010609060101010101" pitchFamily="2" charset="-122"/>
                <a:ea typeface="黑体" panose="02010609060101010101" pitchFamily="2" charset="-122"/>
              </a:endParaRPr>
            </a:p>
          </p:txBody>
        </p:sp>
        <p:sp>
          <p:nvSpPr>
            <p:cNvPr id="358" name="Rectangle 448"/>
            <p:cNvSpPr>
              <a:spLocks noChangeArrowheads="1"/>
            </p:cNvSpPr>
            <p:nvPr/>
          </p:nvSpPr>
          <p:spPr bwMode="auto">
            <a:xfrm rot="21540000">
              <a:off x="3841" y="1437"/>
              <a:ext cx="105"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b="1">
                  <a:solidFill>
                    <a:schemeClr val="bg1"/>
                  </a:solidFill>
                  <a:latin typeface="黑体" panose="02010609060101010101" pitchFamily="2" charset="-122"/>
                  <a:ea typeface="黑体" panose="02010609060101010101" pitchFamily="2" charset="-122"/>
                </a:rPr>
                <a:t>活</a:t>
              </a:r>
              <a:endParaRPr lang="zh-CN" altLang="en-US" sz="1600" b="1">
                <a:solidFill>
                  <a:schemeClr val="bg1"/>
                </a:solidFill>
                <a:latin typeface="黑体" panose="02010609060101010101" pitchFamily="2" charset="-122"/>
                <a:ea typeface="黑体" panose="02010609060101010101" pitchFamily="2" charset="-122"/>
              </a:endParaRPr>
            </a:p>
          </p:txBody>
        </p:sp>
        <p:sp>
          <p:nvSpPr>
            <p:cNvPr id="359" name="Rectangle 449"/>
            <p:cNvSpPr>
              <a:spLocks noChangeArrowheads="1"/>
            </p:cNvSpPr>
            <p:nvPr/>
          </p:nvSpPr>
          <p:spPr bwMode="auto">
            <a:xfrm rot="21540000">
              <a:off x="3841" y="1559"/>
              <a:ext cx="104"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b="1">
                  <a:solidFill>
                    <a:schemeClr val="bg1"/>
                  </a:solidFill>
                  <a:latin typeface="黑体" panose="02010609060101010101" pitchFamily="2" charset="-122"/>
                  <a:ea typeface="黑体" panose="02010609060101010101" pitchFamily="2" charset="-122"/>
                </a:rPr>
                <a:t>动</a:t>
              </a:r>
              <a:endParaRPr lang="zh-CN" altLang="en-US" sz="1600" b="1">
                <a:solidFill>
                  <a:schemeClr val="bg1"/>
                </a:solidFill>
                <a:latin typeface="黑体" panose="02010609060101010101" pitchFamily="2" charset="-122"/>
                <a:ea typeface="黑体" panose="02010609060101010101" pitchFamily="2" charset="-122"/>
              </a:endParaRPr>
            </a:p>
          </p:txBody>
        </p:sp>
        <p:sp>
          <p:nvSpPr>
            <p:cNvPr id="360" name="Rectangle 450"/>
            <p:cNvSpPr>
              <a:spLocks noChangeArrowheads="1"/>
            </p:cNvSpPr>
            <p:nvPr/>
          </p:nvSpPr>
          <p:spPr bwMode="auto">
            <a:xfrm rot="21540000">
              <a:off x="3867" y="1717"/>
              <a:ext cx="53"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en-US" altLang="zh-CN" sz="1300" b="1">
                  <a:solidFill>
                    <a:schemeClr val="bg1"/>
                  </a:solidFill>
                  <a:latin typeface="黑体" panose="02010609060101010101" pitchFamily="2" charset="-122"/>
                  <a:ea typeface="黑体" panose="02010609060101010101" pitchFamily="2" charset="-122"/>
                </a:rPr>
                <a:t>2</a:t>
              </a:r>
              <a:endParaRPr lang="zh-CN" altLang="en-US" sz="1600" b="1">
                <a:solidFill>
                  <a:schemeClr val="bg1"/>
                </a:solidFill>
                <a:latin typeface="黑体" panose="02010609060101010101" pitchFamily="2" charset="-122"/>
                <a:ea typeface="黑体" panose="02010609060101010101" pitchFamily="2" charset="-122"/>
              </a:endParaRPr>
            </a:p>
          </p:txBody>
        </p:sp>
        <p:sp>
          <p:nvSpPr>
            <p:cNvPr id="361" name="Rectangle 451"/>
            <p:cNvSpPr>
              <a:spLocks noChangeArrowheads="1"/>
            </p:cNvSpPr>
            <p:nvPr/>
          </p:nvSpPr>
          <p:spPr bwMode="auto">
            <a:xfrm rot="21540000">
              <a:off x="3720" y="1538"/>
              <a:ext cx="105"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b="1">
                  <a:solidFill>
                    <a:schemeClr val="bg1"/>
                  </a:solidFill>
                  <a:latin typeface="黑体" panose="02010609060101010101" pitchFamily="2" charset="-122"/>
                  <a:ea typeface="黑体" panose="02010609060101010101" pitchFamily="2" charset="-122"/>
                </a:rPr>
                <a:t>活</a:t>
              </a:r>
              <a:endParaRPr lang="zh-CN" altLang="en-US" sz="1600" b="1">
                <a:solidFill>
                  <a:schemeClr val="bg1"/>
                </a:solidFill>
                <a:latin typeface="黑体" panose="02010609060101010101" pitchFamily="2" charset="-122"/>
                <a:ea typeface="黑体" panose="02010609060101010101" pitchFamily="2" charset="-122"/>
              </a:endParaRPr>
            </a:p>
          </p:txBody>
        </p:sp>
        <p:sp>
          <p:nvSpPr>
            <p:cNvPr id="362" name="Rectangle 452"/>
            <p:cNvSpPr>
              <a:spLocks noChangeArrowheads="1"/>
            </p:cNvSpPr>
            <p:nvPr/>
          </p:nvSpPr>
          <p:spPr bwMode="auto">
            <a:xfrm rot="21540000">
              <a:off x="3720" y="1667"/>
              <a:ext cx="105"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b="1">
                  <a:solidFill>
                    <a:schemeClr val="bg1"/>
                  </a:solidFill>
                  <a:latin typeface="黑体" panose="02010609060101010101" pitchFamily="2" charset="-122"/>
                  <a:ea typeface="黑体" panose="02010609060101010101" pitchFamily="2" charset="-122"/>
                </a:rPr>
                <a:t>动</a:t>
              </a:r>
              <a:endParaRPr lang="zh-CN" altLang="en-US" sz="1600" b="1">
                <a:solidFill>
                  <a:schemeClr val="bg1"/>
                </a:solidFill>
                <a:latin typeface="黑体" panose="02010609060101010101" pitchFamily="2" charset="-122"/>
                <a:ea typeface="黑体" panose="02010609060101010101" pitchFamily="2" charset="-122"/>
              </a:endParaRPr>
            </a:p>
          </p:txBody>
        </p:sp>
        <p:sp>
          <p:nvSpPr>
            <p:cNvPr id="363" name="Rectangle 453"/>
            <p:cNvSpPr>
              <a:spLocks noChangeArrowheads="1"/>
            </p:cNvSpPr>
            <p:nvPr/>
          </p:nvSpPr>
          <p:spPr bwMode="auto">
            <a:xfrm rot="21540000">
              <a:off x="3750" y="1826"/>
              <a:ext cx="52"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en-US" altLang="zh-CN" sz="1300" b="1">
                  <a:solidFill>
                    <a:schemeClr val="bg1"/>
                  </a:solidFill>
                  <a:latin typeface="黑体" panose="02010609060101010101" pitchFamily="2" charset="-122"/>
                  <a:ea typeface="黑体" panose="02010609060101010101" pitchFamily="2" charset="-122"/>
                </a:rPr>
                <a:t>1</a:t>
              </a:r>
              <a:endParaRPr lang="zh-CN" altLang="en-US" sz="1600" b="1">
                <a:solidFill>
                  <a:schemeClr val="bg1"/>
                </a:solidFill>
                <a:latin typeface="黑体" panose="02010609060101010101" pitchFamily="2" charset="-122"/>
                <a:ea typeface="黑体" panose="02010609060101010101" pitchFamily="2" charset="-122"/>
              </a:endParaRPr>
            </a:p>
          </p:txBody>
        </p:sp>
      </p:grpSp>
      <p:sp>
        <p:nvSpPr>
          <p:cNvPr id="490" name="Rectangle 489"/>
          <p:cNvSpPr/>
          <p:nvPr/>
        </p:nvSpPr>
        <p:spPr>
          <a:xfrm>
            <a:off x="4980095" y="2189946"/>
            <a:ext cx="2991525" cy="400110"/>
          </a:xfrm>
          <a:prstGeom prst="rect">
            <a:avLst/>
          </a:prstGeom>
        </p:spPr>
        <p:txBody>
          <a:bodyPr wrap="none">
            <a:spAutoFit/>
          </a:bodyPr>
          <a:lstStyle/>
          <a:p>
            <a:r>
              <a:rPr lang="en-US" altLang="zh-CN" dirty="0"/>
              <a:t>COSO</a:t>
            </a:r>
            <a:r>
              <a:rPr lang="zh-CN" altLang="en-US" dirty="0"/>
              <a:t>内部控制体系框架</a:t>
            </a:r>
            <a:endParaRPr lang="zh-CN" altLang="en-US" dirty="0"/>
          </a:p>
        </p:txBody>
      </p:sp>
      <p:sp>
        <p:nvSpPr>
          <p:cNvPr id="491" name="Rectangle 490"/>
          <p:cNvSpPr/>
          <p:nvPr/>
        </p:nvSpPr>
        <p:spPr>
          <a:xfrm>
            <a:off x="2004864" y="2189946"/>
            <a:ext cx="1475084" cy="400110"/>
          </a:xfrm>
          <a:prstGeom prst="rect">
            <a:avLst/>
          </a:prstGeom>
        </p:spPr>
        <p:txBody>
          <a:bodyPr wrap="none">
            <a:spAutoFit/>
          </a:bodyPr>
          <a:lstStyle/>
          <a:p>
            <a:r>
              <a:rPr lang="zh-CN" altLang="en-US" b="1" dirty="0"/>
              <a:t>萨班斯法案</a:t>
            </a:r>
            <a:endParaRPr lang="zh-CN" altLang="en-US" dirty="0"/>
          </a:p>
        </p:txBody>
      </p:sp>
      <p:pic>
        <p:nvPicPr>
          <p:cNvPr id="4098" name="Picture 2" descr="http://imgsrc.baidu.com/baike/pic/item/dbf554ed99eecf96b21cb145.jpg"/>
          <p:cNvPicPr>
            <a:picLocks noChangeAspect="1" noChangeArrowheads="1"/>
          </p:cNvPicPr>
          <p:nvPr/>
        </p:nvPicPr>
        <p:blipFill>
          <a:blip r:embed="rId5" cstate="print"/>
          <a:srcRect/>
          <a:stretch>
            <a:fillRect/>
          </a:stretch>
        </p:blipFill>
        <p:spPr bwMode="auto">
          <a:xfrm>
            <a:off x="1955867" y="2928318"/>
            <a:ext cx="1633173" cy="2398042"/>
          </a:xfrm>
          <a:prstGeom prst="rect">
            <a:avLst/>
          </a:prstGeom>
          <a:noFill/>
        </p:spPr>
      </p:pic>
      <p:sp>
        <p:nvSpPr>
          <p:cNvPr id="493" name="Rounded Rectangle 492"/>
          <p:cNvSpPr/>
          <p:nvPr/>
        </p:nvSpPr>
        <p:spPr>
          <a:xfrm>
            <a:off x="1829258" y="5326360"/>
            <a:ext cx="1975806" cy="544088"/>
          </a:xfrm>
          <a:prstGeom prst="roundRect">
            <a:avLst/>
          </a:prstGeom>
          <a:noFill/>
          <a:ln w="25400">
            <a:noFill/>
          </a:ln>
        </p:spPr>
        <p:txBody>
          <a:bodyPr vert="horz" wrap="square" lIns="91440" tIns="45720" rIns="91440" bIns="45720" rtlCol="0" anchor="ctr">
            <a:noAutofit/>
          </a:bodyPr>
          <a:lstStyle/>
          <a:p>
            <a:pPr algn="ctr"/>
            <a:r>
              <a:rPr lang="en-US" altLang="zh-CN" noProof="0" dirty="0"/>
              <a:t>2002</a:t>
            </a:r>
            <a:r>
              <a:rPr lang="zh-CN" altLang="en-US" noProof="0" dirty="0"/>
              <a:t>年</a:t>
            </a:r>
            <a:endParaRPr lang="zh-CN" altLang="en-US" noProof="0" dirty="0"/>
          </a:p>
        </p:txBody>
      </p:sp>
      <p:sp>
        <p:nvSpPr>
          <p:cNvPr id="494" name="Rounded Rectangle 493"/>
          <p:cNvSpPr/>
          <p:nvPr/>
        </p:nvSpPr>
        <p:spPr>
          <a:xfrm>
            <a:off x="5069617" y="5326360"/>
            <a:ext cx="4064039" cy="544088"/>
          </a:xfrm>
          <a:prstGeom prst="roundRect">
            <a:avLst/>
          </a:prstGeom>
          <a:noFill/>
          <a:ln w="25400">
            <a:noFill/>
          </a:ln>
        </p:spPr>
        <p:txBody>
          <a:bodyPr vert="horz" wrap="square" lIns="91440" tIns="45720" rIns="91440" bIns="45720" rtlCol="0" anchor="ctr">
            <a:noAutofit/>
          </a:bodyPr>
          <a:lstStyle/>
          <a:p>
            <a:r>
              <a:rPr lang="zh-CN" altLang="en-US" sz="1600" dirty="0"/>
              <a:t>美国</a:t>
            </a:r>
            <a:r>
              <a:rPr lang="en-US" sz="1600" dirty="0"/>
              <a:t>COSO</a:t>
            </a:r>
            <a:r>
              <a:rPr lang="zh-CN" altLang="en-US" sz="1600" dirty="0"/>
              <a:t>委员会</a:t>
            </a:r>
            <a:endParaRPr lang="en-US" altLang="zh-CN" sz="1600" dirty="0"/>
          </a:p>
          <a:p>
            <a:r>
              <a:rPr lang="en-US" altLang="zh-CN" sz="1600" noProof="0" dirty="0"/>
              <a:t>1992</a:t>
            </a:r>
            <a:r>
              <a:rPr lang="zh-CN" altLang="en-US" sz="1600" noProof="0" dirty="0"/>
              <a:t>年：</a:t>
            </a:r>
            <a:r>
              <a:rPr lang="en-US" altLang="zh-CN" sz="1600" dirty="0"/>
              <a:t>《</a:t>
            </a:r>
            <a:r>
              <a:rPr lang="zh-CN" altLang="en-US" sz="1600" dirty="0"/>
              <a:t>内部控制整合框架</a:t>
            </a:r>
            <a:r>
              <a:rPr lang="en-US" altLang="zh-CN" sz="1600" dirty="0"/>
              <a:t>》</a:t>
            </a:r>
            <a:r>
              <a:rPr lang="zh-CN" altLang="en-US" sz="1600" dirty="0"/>
              <a:t>发布</a:t>
            </a:r>
            <a:endParaRPr lang="en-US" altLang="zh-CN" sz="1600" noProof="0" dirty="0"/>
          </a:p>
          <a:p>
            <a:r>
              <a:rPr lang="en-US" altLang="zh-CN" sz="1600" noProof="0" dirty="0"/>
              <a:t>2004</a:t>
            </a:r>
            <a:r>
              <a:rPr lang="zh-CN" altLang="en-US" sz="1600" noProof="0" dirty="0"/>
              <a:t>年：</a:t>
            </a:r>
            <a:r>
              <a:rPr lang="en-US" altLang="zh-CN" sz="1600" noProof="0" dirty="0"/>
              <a:t>《</a:t>
            </a:r>
            <a:r>
              <a:rPr lang="zh-CN" altLang="en-US" sz="1600" dirty="0"/>
              <a:t>企业风险管理整合框架</a:t>
            </a:r>
            <a:r>
              <a:rPr lang="en-US" altLang="zh-CN" sz="1600" dirty="0"/>
              <a:t>》</a:t>
            </a:r>
            <a:r>
              <a:rPr lang="zh-CN" altLang="en-US" sz="1600" dirty="0"/>
              <a:t>完善</a:t>
            </a:r>
            <a:endParaRPr lang="zh-CN" altLang="en-US" sz="1600" noProof="0" dirty="0"/>
          </a:p>
        </p:txBody>
      </p:sp>
      <p:sp>
        <p:nvSpPr>
          <p:cNvPr id="495" name="Rounded Rectangle 494"/>
          <p:cNvSpPr/>
          <p:nvPr/>
        </p:nvSpPr>
        <p:spPr>
          <a:xfrm>
            <a:off x="1955867" y="6016752"/>
            <a:ext cx="1473132" cy="609600"/>
          </a:xfrm>
          <a:prstGeom prst="roundRect">
            <a:avLst/>
          </a:prstGeom>
          <a:solidFill>
            <a:srgbClr val="DC6900"/>
          </a:solidFill>
          <a:ln w="25400">
            <a:solidFill>
              <a:schemeClr val="accent5"/>
            </a:solidFill>
          </a:ln>
        </p:spPr>
        <p:txBody>
          <a:bodyPr vert="horz" wrap="square" lIns="91440" tIns="45720" rIns="91440" bIns="45720" rtlCol="0" anchor="ctr">
            <a:noAutofit/>
          </a:bodyPr>
          <a:lstStyle/>
          <a:p>
            <a:pPr algn="ctr"/>
            <a:r>
              <a:rPr lang="zh-CN" altLang="en-US" dirty="0"/>
              <a:t>法规</a:t>
            </a:r>
            <a:endParaRPr lang="zh-CN" altLang="en-US" noProof="0" dirty="0"/>
          </a:p>
        </p:txBody>
      </p:sp>
      <p:sp>
        <p:nvSpPr>
          <p:cNvPr id="496" name="Rounded Rectangle 495"/>
          <p:cNvSpPr/>
          <p:nvPr/>
        </p:nvSpPr>
        <p:spPr>
          <a:xfrm>
            <a:off x="5572292" y="6019800"/>
            <a:ext cx="1473132" cy="609600"/>
          </a:xfrm>
          <a:prstGeom prst="roundRect">
            <a:avLst/>
          </a:prstGeom>
          <a:solidFill>
            <a:srgbClr val="DC6900"/>
          </a:solidFill>
          <a:ln w="25400">
            <a:solidFill>
              <a:schemeClr val="accent5"/>
            </a:solidFill>
          </a:ln>
        </p:spPr>
        <p:txBody>
          <a:bodyPr vert="horz" wrap="square" lIns="91440" tIns="45720" rIns="91440" bIns="45720" rtlCol="0" anchor="ctr">
            <a:noAutofit/>
          </a:bodyPr>
          <a:lstStyle/>
          <a:p>
            <a:pPr algn="ctr"/>
            <a:r>
              <a:rPr lang="zh-CN" altLang="en-US" dirty="0"/>
              <a:t>应用</a:t>
            </a:r>
            <a:endParaRPr lang="zh-CN" altLang="en-US" noProof="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en-US" altLang="zh-CN" dirty="0"/>
              <a:t>COSO</a:t>
            </a:r>
            <a:r>
              <a:rPr lang="zh-CN" altLang="en-US" dirty="0"/>
              <a:t>框架：内部控制的目标和关键要素</a:t>
            </a:r>
            <a:br>
              <a:rPr lang="zh-CN" altLang="en-US" dirty="0"/>
            </a:br>
            <a:endParaRPr lang="zh-CN" altLang="en-US" dirty="0"/>
          </a:p>
        </p:txBody>
      </p:sp>
      <p:sp>
        <p:nvSpPr>
          <p:cNvPr id="50" name="Page Number"/>
          <p:cNvSpPr txBox="1"/>
          <p:nvPr>
            <p:custDataLst>
              <p:tags r:id="rId2"/>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20</a:t>
            </a:r>
            <a:endParaRPr lang="zh-CN" altLang="en-US" sz="1100" noProof="1">
              <a:latin typeface="+mn-lt"/>
            </a:endParaRPr>
          </a:p>
        </p:txBody>
      </p:sp>
      <p:sp>
        <p:nvSpPr>
          <p:cNvPr id="51" name="Section Footer"/>
          <p:cNvSpPr txBox="1"/>
          <p:nvPr>
            <p:custDataLst>
              <p:tags r:id="rId3"/>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2" name="Section Header"/>
          <p:cNvSpPr txBox="1"/>
          <p:nvPr>
            <p:custDataLst>
              <p:tags r:id="rId4"/>
            </p:custDataLst>
          </p:nvPr>
        </p:nvSpPr>
        <p:spPr>
          <a:xfrm>
            <a:off x="521208" y="813600"/>
            <a:ext cx="1308050"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2 – </a:t>
            </a:r>
            <a:r>
              <a:rPr lang="zh-CN" altLang="en-US" sz="1100" noProof="1">
                <a:latin typeface="+mn-lt"/>
                <a:ea typeface="Cambria Math" panose="02040503050406030204" pitchFamily="18" charset="0"/>
              </a:rPr>
              <a:t>内部控制</a:t>
            </a:r>
            <a:endParaRPr lang="zh-CN" altLang="en-US" sz="1100" noProof="1">
              <a:latin typeface="+mn-lt"/>
              <a:ea typeface="Cambria Math" panose="02040503050406030204" pitchFamily="18" charset="0"/>
            </a:endParaRPr>
          </a:p>
        </p:txBody>
      </p:sp>
      <p:sp>
        <p:nvSpPr>
          <p:cNvPr id="53" name="Freeform 9"/>
          <p:cNvSpPr/>
          <p:nvPr/>
        </p:nvSpPr>
        <p:spPr bwMode="auto">
          <a:xfrm flipH="1">
            <a:off x="6519417" y="3479949"/>
            <a:ext cx="452438" cy="1927225"/>
          </a:xfrm>
          <a:custGeom>
            <a:avLst/>
            <a:gdLst/>
            <a:ahLst/>
            <a:cxnLst>
              <a:cxn ang="0">
                <a:pos x="467" y="0"/>
              </a:cxn>
              <a:cxn ang="0">
                <a:pos x="183" y="0"/>
              </a:cxn>
              <a:cxn ang="0">
                <a:pos x="183" y="1653"/>
              </a:cxn>
              <a:cxn ang="0">
                <a:pos x="0" y="1653"/>
              </a:cxn>
            </a:cxnLst>
            <a:rect l="0" t="0" r="r" b="b"/>
            <a:pathLst>
              <a:path w="467" h="1653">
                <a:moveTo>
                  <a:pt x="467" y="0"/>
                </a:moveTo>
                <a:lnTo>
                  <a:pt x="183" y="0"/>
                </a:lnTo>
                <a:lnTo>
                  <a:pt x="183" y="1653"/>
                </a:lnTo>
                <a:lnTo>
                  <a:pt x="0" y="1653"/>
                </a:lnTo>
              </a:path>
            </a:pathLst>
          </a:custGeom>
          <a:noFill/>
          <a:ln w="38100" cap="flat" cmpd="sng">
            <a:solidFill>
              <a:srgbClr val="C00000"/>
            </a:solidFill>
            <a:prstDash val="solid"/>
            <a:round/>
            <a:headEnd type="none" w="med" len="med"/>
            <a:tailEnd type="stealth" w="med" len="med"/>
          </a:ln>
          <a:effectLst/>
        </p:spPr>
        <p:txBody>
          <a:bodyPr/>
          <a:lstStyle/>
          <a:p>
            <a:endParaRPr lang="zh-CN" altLang="en-US"/>
          </a:p>
        </p:txBody>
      </p:sp>
      <p:sp>
        <p:nvSpPr>
          <p:cNvPr id="54" name="Text Box 10"/>
          <p:cNvSpPr txBox="1">
            <a:spLocks noChangeArrowheads="1"/>
          </p:cNvSpPr>
          <p:nvPr/>
        </p:nvSpPr>
        <p:spPr bwMode="auto">
          <a:xfrm>
            <a:off x="6994079" y="2508399"/>
            <a:ext cx="2559050" cy="1961652"/>
          </a:xfrm>
          <a:prstGeom prst="rect">
            <a:avLst/>
          </a:prstGeom>
          <a:solidFill>
            <a:srgbClr val="E95200"/>
          </a:solidFill>
          <a:ln w="20701" algn="ctr">
            <a:solidFill>
              <a:srgbClr val="F0944E"/>
            </a:solidFill>
            <a:miter lim="800000"/>
          </a:ln>
          <a:effectLst/>
        </p:spPr>
        <p:txBody>
          <a:bodyPr lIns="45720" rIns="45720"/>
          <a:lstStyle/>
          <a:p>
            <a:pPr marL="228600" indent="-228600" algn="l" eaLnBrk="0" hangingPunct="0">
              <a:spcBef>
                <a:spcPct val="10000"/>
              </a:spcBef>
              <a:spcAft>
                <a:spcPct val="0"/>
              </a:spcAft>
              <a:buClr>
                <a:schemeClr val="bg1"/>
              </a:buClr>
              <a:buSzPct val="110000"/>
              <a:buFont typeface="Wingdings" panose="05000000000000000000" pitchFamily="2" charset="2"/>
              <a:buNone/>
            </a:pPr>
            <a:r>
              <a:rPr lang="zh-CN" altLang="en-US" sz="1400" b="1" dirty="0">
                <a:solidFill>
                  <a:schemeClr val="bg1"/>
                </a:solidFill>
                <a:latin typeface="黑体" panose="02010609060101010101" pitchFamily="2" charset="-122"/>
                <a:ea typeface="黑体" panose="02010609060101010101" pitchFamily="2" charset="-122"/>
              </a:rPr>
              <a:t>控制活动 </a:t>
            </a:r>
            <a:endParaRPr lang="zh-CN" altLang="en-US" sz="1400" b="1" dirty="0">
              <a:solidFill>
                <a:schemeClr val="bg1"/>
              </a:solidFill>
              <a:latin typeface="黑体" panose="02010609060101010101" pitchFamily="2" charset="-122"/>
              <a:ea typeface="黑体" panose="02010609060101010101" pitchFamily="2" charset="-122"/>
            </a:endParaRPr>
          </a:p>
          <a:p>
            <a:pPr marL="228600" lvl="1" indent="-228600" eaLnBrk="0" hangingPunct="0">
              <a:spcBef>
                <a:spcPct val="10000"/>
              </a:spcBef>
              <a:spcAft>
                <a:spcPct val="0"/>
              </a:spcAft>
              <a:buClr>
                <a:schemeClr val="bg1"/>
              </a:buClr>
              <a:buSzPct val="110000"/>
              <a:buFont typeface="Wingdings" panose="05000000000000000000" pitchFamily="2" charset="2"/>
              <a:buChar char="§"/>
            </a:pPr>
            <a:r>
              <a:rPr lang="zh-CN" altLang="en-US" sz="1400" dirty="0">
                <a:solidFill>
                  <a:schemeClr val="bg1"/>
                </a:solidFill>
                <a:latin typeface="黑体" panose="02010609060101010101" pitchFamily="2" charset="-122"/>
                <a:ea typeface="黑体" panose="02010609060101010101" pitchFamily="2" charset="-122"/>
              </a:rPr>
              <a:t>确保管理指示落实的流程</a:t>
            </a:r>
            <a:endParaRPr lang="en-US" altLang="zh-CN" sz="1400" dirty="0">
              <a:solidFill>
                <a:schemeClr val="bg1"/>
              </a:solidFill>
              <a:latin typeface="黑体" panose="02010609060101010101" pitchFamily="2" charset="-122"/>
              <a:ea typeface="黑体" panose="02010609060101010101" pitchFamily="2" charset="-122"/>
            </a:endParaRPr>
          </a:p>
          <a:p>
            <a:pPr marL="228600" lvl="1" indent="-228600" eaLnBrk="0" hangingPunct="0">
              <a:spcBef>
                <a:spcPct val="10000"/>
              </a:spcBef>
              <a:spcAft>
                <a:spcPct val="0"/>
              </a:spcAft>
              <a:buClr>
                <a:schemeClr val="bg1"/>
              </a:buClr>
              <a:buSzPct val="110000"/>
              <a:buFont typeface="Wingdings" panose="05000000000000000000" pitchFamily="2" charset="2"/>
              <a:buChar char="§"/>
            </a:pPr>
            <a:r>
              <a:rPr lang="zh-CN" altLang="en-US" sz="1400" dirty="0">
                <a:solidFill>
                  <a:schemeClr val="bg1"/>
                </a:solidFill>
                <a:latin typeface="黑体" panose="02010609060101010101" pitchFamily="2" charset="-122"/>
                <a:ea typeface="黑体" panose="02010609060101010101" pitchFamily="2" charset="-122"/>
              </a:rPr>
              <a:t>对确认的风险采取措施，以保证公司目标得以实现</a:t>
            </a:r>
            <a:endParaRPr lang="zh-CN" altLang="en-US" sz="1400" dirty="0">
              <a:solidFill>
                <a:schemeClr val="bg1"/>
              </a:solidFill>
              <a:latin typeface="黑体" panose="02010609060101010101" pitchFamily="2" charset="-122"/>
              <a:ea typeface="黑体" panose="02010609060101010101" pitchFamily="2" charset="-122"/>
            </a:endParaRPr>
          </a:p>
          <a:p>
            <a:pPr marL="228600" indent="-228600" eaLnBrk="0" hangingPunct="0">
              <a:spcBef>
                <a:spcPct val="10000"/>
              </a:spcBef>
              <a:spcAft>
                <a:spcPct val="0"/>
              </a:spcAft>
              <a:buClr>
                <a:schemeClr val="bg1"/>
              </a:buClr>
              <a:buSzPct val="110000"/>
              <a:buFont typeface="Wingdings" panose="05000000000000000000" pitchFamily="2" charset="2"/>
              <a:buChar char="§"/>
            </a:pPr>
            <a:r>
              <a:rPr lang="zh-CN" altLang="en-US" sz="1400" dirty="0">
                <a:solidFill>
                  <a:schemeClr val="bg1"/>
                </a:solidFill>
                <a:latin typeface="黑体" panose="02010609060101010101" pitchFamily="2" charset="-122"/>
                <a:ea typeface="黑体" panose="02010609060101010101" pitchFamily="2" charset="-122"/>
              </a:rPr>
              <a:t>控制活动包括：审批、授权、确认、核对、业绩考核、资产安全和职责分离</a:t>
            </a:r>
            <a:endParaRPr lang="zh-CN" altLang="en-US" sz="1400" dirty="0">
              <a:solidFill>
                <a:schemeClr val="bg1"/>
              </a:solidFill>
              <a:latin typeface="黑体" panose="02010609060101010101" pitchFamily="2" charset="-122"/>
              <a:ea typeface="黑体" panose="02010609060101010101" pitchFamily="2" charset="-122"/>
            </a:endParaRPr>
          </a:p>
        </p:txBody>
      </p:sp>
      <p:sp>
        <p:nvSpPr>
          <p:cNvPr id="55" name="Text Box 11"/>
          <p:cNvSpPr txBox="1">
            <a:spLocks noChangeArrowheads="1"/>
          </p:cNvSpPr>
          <p:nvPr/>
        </p:nvSpPr>
        <p:spPr bwMode="auto">
          <a:xfrm>
            <a:off x="564704" y="2552849"/>
            <a:ext cx="2741613" cy="1538994"/>
          </a:xfrm>
          <a:prstGeom prst="rect">
            <a:avLst/>
          </a:prstGeom>
          <a:solidFill>
            <a:srgbClr val="D9B100"/>
          </a:solidFill>
          <a:ln w="20701" algn="ctr">
            <a:solidFill>
              <a:srgbClr val="E7CE58"/>
            </a:solidFill>
            <a:miter lim="800000"/>
          </a:ln>
          <a:effectLst/>
        </p:spPr>
        <p:txBody>
          <a:bodyPr lIns="45720" rIns="45720"/>
          <a:lstStyle/>
          <a:p>
            <a:pPr marL="228600" indent="-228600" algn="l" eaLnBrk="0" hangingPunct="0">
              <a:spcBef>
                <a:spcPct val="10000"/>
              </a:spcBef>
              <a:spcAft>
                <a:spcPct val="0"/>
              </a:spcAft>
              <a:buClr>
                <a:schemeClr val="bg1"/>
              </a:buClr>
              <a:buSzPct val="110000"/>
              <a:buFont typeface="Wingdings" panose="05000000000000000000" pitchFamily="2" charset="2"/>
              <a:buNone/>
            </a:pPr>
            <a:r>
              <a:rPr lang="zh-CN" altLang="en-US" sz="1400" b="1" dirty="0">
                <a:solidFill>
                  <a:schemeClr val="tx1"/>
                </a:solidFill>
                <a:latin typeface="黑体" panose="02010609060101010101" pitchFamily="2" charset="-122"/>
                <a:ea typeface="黑体" panose="02010609060101010101" pitchFamily="2" charset="-122"/>
              </a:rPr>
              <a:t>监督：内控持续有效的保障</a:t>
            </a:r>
            <a:endParaRPr lang="zh-CN" altLang="en-US" sz="1400" b="1" u="sng" dirty="0">
              <a:solidFill>
                <a:schemeClr val="tx1"/>
              </a:solidFill>
              <a:latin typeface="黑体" panose="02010609060101010101" pitchFamily="2" charset="-122"/>
              <a:ea typeface="黑体" panose="02010609060101010101" pitchFamily="2" charset="-122"/>
            </a:endParaRPr>
          </a:p>
          <a:p>
            <a:pPr marL="228600" indent="-228600" algn="l" eaLnBrk="0" hangingPunct="0">
              <a:spcBef>
                <a:spcPct val="10000"/>
              </a:spcBef>
              <a:spcAft>
                <a:spcPct val="0"/>
              </a:spcAft>
              <a:buClr>
                <a:schemeClr val="bg1"/>
              </a:buClr>
              <a:buSzPct val="110000"/>
              <a:buFont typeface="Wingdings" panose="05000000000000000000" pitchFamily="2" charset="2"/>
              <a:buChar char="§"/>
            </a:pPr>
            <a:r>
              <a:rPr lang="zh-CN" altLang="en-US" sz="1400" dirty="0">
                <a:solidFill>
                  <a:schemeClr val="tx1"/>
                </a:solidFill>
                <a:latin typeface="黑体" panose="02010609060101010101" pitchFamily="2" charset="-122"/>
                <a:ea typeface="黑体" panose="02010609060101010101" pitchFamily="2" charset="-122"/>
              </a:rPr>
              <a:t>不断评估内部控制系统的表现</a:t>
            </a:r>
            <a:endParaRPr lang="zh-CN" altLang="en-US" sz="1400" dirty="0">
              <a:solidFill>
                <a:schemeClr val="tx1"/>
              </a:solidFill>
              <a:latin typeface="黑体" panose="02010609060101010101" pitchFamily="2" charset="-122"/>
              <a:ea typeface="黑体" panose="02010609060101010101" pitchFamily="2" charset="-122"/>
            </a:endParaRPr>
          </a:p>
          <a:p>
            <a:pPr marL="228600" indent="-228600" algn="l" eaLnBrk="0" hangingPunct="0">
              <a:spcBef>
                <a:spcPct val="10000"/>
              </a:spcBef>
              <a:spcAft>
                <a:spcPct val="0"/>
              </a:spcAft>
              <a:buClr>
                <a:schemeClr val="bg1"/>
              </a:buClr>
              <a:buSzPct val="110000"/>
              <a:buFont typeface="Wingdings" panose="05000000000000000000" pitchFamily="2" charset="2"/>
              <a:buChar char="§"/>
            </a:pPr>
            <a:r>
              <a:rPr lang="zh-CN" altLang="en-US" sz="1400" dirty="0">
                <a:solidFill>
                  <a:schemeClr val="tx1"/>
                </a:solidFill>
                <a:latin typeface="黑体" panose="02010609060101010101" pitchFamily="2" charset="-122"/>
                <a:ea typeface="黑体" panose="02010609060101010101" pitchFamily="2" charset="-122"/>
              </a:rPr>
              <a:t>整合实时和独立的评估</a:t>
            </a:r>
            <a:endParaRPr lang="zh-CN" altLang="en-US" sz="1400" dirty="0">
              <a:solidFill>
                <a:schemeClr val="tx1"/>
              </a:solidFill>
              <a:latin typeface="黑体" panose="02010609060101010101" pitchFamily="2" charset="-122"/>
              <a:ea typeface="黑体" panose="02010609060101010101" pitchFamily="2" charset="-122"/>
            </a:endParaRPr>
          </a:p>
          <a:p>
            <a:pPr marL="228600" indent="-228600" eaLnBrk="0" hangingPunct="0">
              <a:spcBef>
                <a:spcPct val="10000"/>
              </a:spcBef>
              <a:spcAft>
                <a:spcPct val="0"/>
              </a:spcAft>
              <a:buClr>
                <a:schemeClr val="bg1"/>
              </a:buClr>
              <a:buSzPct val="110000"/>
              <a:buFont typeface="Wingdings" panose="05000000000000000000" pitchFamily="2" charset="2"/>
              <a:buChar char="§"/>
            </a:pPr>
            <a:r>
              <a:rPr lang="zh-CN" altLang="en-US" sz="1400" dirty="0">
                <a:latin typeface="黑体" panose="02010609060101010101" pitchFamily="2" charset="-122"/>
                <a:ea typeface="黑体" panose="02010609060101010101" pitchFamily="2" charset="-122"/>
              </a:rPr>
              <a:t>监督的方式包括：</a:t>
            </a:r>
            <a:endParaRPr lang="zh-CN" altLang="en-US" sz="1400" dirty="0">
              <a:latin typeface="黑体" panose="02010609060101010101" pitchFamily="2" charset="-122"/>
              <a:ea typeface="黑体" panose="02010609060101010101" pitchFamily="2" charset="-122"/>
            </a:endParaRPr>
          </a:p>
          <a:p>
            <a:pPr marL="449580" lvl="1" indent="-187325" eaLnBrk="0" hangingPunct="0">
              <a:spcBef>
                <a:spcPct val="10000"/>
              </a:spcBef>
              <a:spcAft>
                <a:spcPct val="0"/>
              </a:spcAft>
              <a:buClr>
                <a:schemeClr val="bg1"/>
              </a:buClr>
              <a:buSzPct val="110000"/>
              <a:buFont typeface="Wingdings" panose="05000000000000000000" pitchFamily="2" charset="2"/>
              <a:buChar char="§"/>
            </a:pPr>
            <a:r>
              <a:rPr lang="zh-CN" altLang="en-US" sz="1400" dirty="0">
                <a:latin typeface="黑体" panose="02010609060101010101" pitchFamily="2" charset="-122"/>
                <a:ea typeface="黑体" panose="02010609060101010101" pitchFamily="2" charset="-122"/>
              </a:rPr>
              <a:t>持续性监督</a:t>
            </a:r>
            <a:endParaRPr lang="zh-CN" altLang="en-US" sz="1400" dirty="0">
              <a:latin typeface="黑体" panose="02010609060101010101" pitchFamily="2" charset="-122"/>
              <a:ea typeface="黑体" panose="02010609060101010101" pitchFamily="2" charset="-122"/>
            </a:endParaRPr>
          </a:p>
          <a:p>
            <a:pPr marL="449580" lvl="1" indent="-187325" eaLnBrk="0" hangingPunct="0">
              <a:spcBef>
                <a:spcPct val="10000"/>
              </a:spcBef>
              <a:spcAft>
                <a:spcPct val="0"/>
              </a:spcAft>
              <a:buClr>
                <a:schemeClr val="bg1"/>
              </a:buClr>
              <a:buSzPct val="110000"/>
              <a:buFont typeface="Wingdings" panose="05000000000000000000" pitchFamily="2" charset="2"/>
              <a:buChar char="§"/>
            </a:pPr>
            <a:r>
              <a:rPr lang="zh-CN" altLang="en-US" sz="1400" dirty="0">
                <a:latin typeface="黑体" panose="02010609060101010101" pitchFamily="2" charset="-122"/>
                <a:ea typeface="黑体" panose="02010609060101010101" pitchFamily="2" charset="-122"/>
              </a:rPr>
              <a:t>独立的评估，如内部审计</a:t>
            </a:r>
            <a:endParaRPr lang="zh-CN" altLang="en-US" sz="1400" dirty="0">
              <a:solidFill>
                <a:schemeClr val="tx1"/>
              </a:solidFill>
              <a:latin typeface="黑体" panose="02010609060101010101" pitchFamily="2" charset="-122"/>
              <a:ea typeface="黑体" panose="02010609060101010101" pitchFamily="2" charset="-122"/>
            </a:endParaRPr>
          </a:p>
        </p:txBody>
      </p:sp>
      <p:sp>
        <p:nvSpPr>
          <p:cNvPr id="56" name="Text Box 12"/>
          <p:cNvSpPr txBox="1">
            <a:spLocks noChangeArrowheads="1"/>
          </p:cNvSpPr>
          <p:nvPr/>
        </p:nvSpPr>
        <p:spPr bwMode="auto">
          <a:xfrm>
            <a:off x="3715892" y="4937274"/>
            <a:ext cx="2741613" cy="1663700"/>
          </a:xfrm>
          <a:prstGeom prst="rect">
            <a:avLst/>
          </a:prstGeom>
          <a:solidFill>
            <a:srgbClr val="3D0275"/>
          </a:solidFill>
          <a:ln w="20701" algn="ctr">
            <a:solidFill>
              <a:srgbClr val="8253A1"/>
            </a:solidFill>
            <a:miter lim="800000"/>
          </a:ln>
          <a:effectLst/>
        </p:spPr>
        <p:txBody>
          <a:bodyPr lIns="45720" rIns="45720"/>
          <a:lstStyle/>
          <a:p>
            <a:pPr marL="228600" indent="-228600" algn="l" eaLnBrk="0" hangingPunct="0">
              <a:spcBef>
                <a:spcPct val="10000"/>
              </a:spcBef>
              <a:spcAft>
                <a:spcPct val="0"/>
              </a:spcAft>
              <a:buClr>
                <a:schemeClr val="bg1"/>
              </a:buClr>
              <a:buSzPct val="110000"/>
              <a:buFont typeface="Wingdings" panose="05000000000000000000" pitchFamily="2" charset="2"/>
              <a:buNone/>
            </a:pPr>
            <a:r>
              <a:rPr lang="zh-CN" altLang="en-US" sz="1400" b="1" dirty="0">
                <a:solidFill>
                  <a:schemeClr val="bg1"/>
                </a:solidFill>
                <a:latin typeface="黑体" panose="02010609060101010101" pitchFamily="2" charset="-122"/>
                <a:ea typeface="黑体" panose="02010609060101010101" pitchFamily="2" charset="-122"/>
              </a:rPr>
              <a:t>控制环境 </a:t>
            </a:r>
            <a:endParaRPr lang="zh-CN" altLang="en-US" sz="1400" b="1" dirty="0">
              <a:solidFill>
                <a:schemeClr val="bg1"/>
              </a:solidFill>
              <a:latin typeface="黑体" panose="02010609060101010101" pitchFamily="2" charset="-122"/>
              <a:ea typeface="黑体" panose="02010609060101010101" pitchFamily="2" charset="-122"/>
            </a:endParaRPr>
          </a:p>
          <a:p>
            <a:pPr marL="228600" indent="-228600" algn="l" eaLnBrk="0" hangingPunct="0">
              <a:spcBef>
                <a:spcPct val="10000"/>
              </a:spcBef>
              <a:spcAft>
                <a:spcPct val="0"/>
              </a:spcAft>
              <a:buClr>
                <a:schemeClr val="bg1"/>
              </a:buClr>
              <a:buSzPct val="110000"/>
              <a:buFont typeface="Wingdings" panose="05000000000000000000" pitchFamily="2" charset="2"/>
              <a:buChar char="§"/>
            </a:pPr>
            <a:r>
              <a:rPr lang="zh-CN" altLang="en-US" sz="1400" dirty="0">
                <a:solidFill>
                  <a:schemeClr val="bg1"/>
                </a:solidFill>
                <a:latin typeface="黑体" panose="02010609060101010101" pitchFamily="2" charset="-122"/>
                <a:ea typeface="黑体" panose="02010609060101010101" pitchFamily="2" charset="-122"/>
              </a:rPr>
              <a:t>营造企业整体控制气氛</a:t>
            </a:r>
            <a:endParaRPr lang="en-US" altLang="zh-CN" sz="1400" dirty="0">
              <a:solidFill>
                <a:schemeClr val="bg1"/>
              </a:solidFill>
              <a:latin typeface="黑体" panose="02010609060101010101" pitchFamily="2" charset="-122"/>
              <a:ea typeface="黑体" panose="02010609060101010101" pitchFamily="2" charset="-122"/>
            </a:endParaRPr>
          </a:p>
          <a:p>
            <a:pPr marL="228600" indent="-228600" algn="l" eaLnBrk="0" hangingPunct="0">
              <a:spcBef>
                <a:spcPct val="10000"/>
              </a:spcBef>
              <a:spcAft>
                <a:spcPct val="0"/>
              </a:spcAft>
              <a:buClr>
                <a:schemeClr val="bg1"/>
              </a:buClr>
              <a:buSzPct val="110000"/>
              <a:buFont typeface="Wingdings" panose="05000000000000000000" pitchFamily="2" charset="2"/>
              <a:buChar char="§"/>
            </a:pPr>
            <a:r>
              <a:rPr lang="zh-CN" altLang="en-US" sz="1400" dirty="0">
                <a:solidFill>
                  <a:schemeClr val="bg1"/>
                </a:solidFill>
                <a:latin typeface="黑体" panose="02010609060101010101" pitchFamily="2" charset="-122"/>
                <a:ea typeface="黑体" panose="02010609060101010101" pitchFamily="2" charset="-122"/>
              </a:rPr>
              <a:t>影响员工的自控意识</a:t>
            </a:r>
            <a:endParaRPr lang="zh-CN" altLang="en-US" sz="1400" dirty="0">
              <a:solidFill>
                <a:schemeClr val="bg1"/>
              </a:solidFill>
              <a:latin typeface="黑体" panose="02010609060101010101" pitchFamily="2" charset="-122"/>
              <a:ea typeface="黑体" panose="02010609060101010101" pitchFamily="2" charset="-122"/>
            </a:endParaRPr>
          </a:p>
          <a:p>
            <a:pPr marL="228600" indent="-228600" algn="l" eaLnBrk="0" hangingPunct="0">
              <a:spcBef>
                <a:spcPct val="10000"/>
              </a:spcBef>
              <a:spcAft>
                <a:spcPct val="0"/>
              </a:spcAft>
              <a:buClr>
                <a:schemeClr val="bg1"/>
              </a:buClr>
              <a:buSzPct val="110000"/>
              <a:buFont typeface="Wingdings" panose="05000000000000000000" pitchFamily="2" charset="2"/>
              <a:buChar char="§"/>
            </a:pPr>
            <a:r>
              <a:rPr lang="zh-CN" altLang="en-US" sz="1400" dirty="0">
                <a:solidFill>
                  <a:schemeClr val="bg1"/>
                </a:solidFill>
                <a:latin typeface="黑体" panose="02010609060101010101" pitchFamily="2" charset="-122"/>
                <a:ea typeface="黑体" panose="02010609060101010101" pitchFamily="2" charset="-122"/>
              </a:rPr>
              <a:t>公司员工手册</a:t>
            </a:r>
            <a:endParaRPr lang="en-US" altLang="zh-CN" sz="1400" dirty="0">
              <a:solidFill>
                <a:schemeClr val="bg1"/>
              </a:solidFill>
              <a:latin typeface="黑体" panose="02010609060101010101" pitchFamily="2" charset="-122"/>
              <a:ea typeface="黑体" panose="02010609060101010101" pitchFamily="2" charset="-122"/>
            </a:endParaRPr>
          </a:p>
          <a:p>
            <a:pPr marL="228600" indent="-228600" algn="l" eaLnBrk="0" hangingPunct="0">
              <a:spcBef>
                <a:spcPct val="10000"/>
              </a:spcBef>
              <a:spcAft>
                <a:spcPct val="0"/>
              </a:spcAft>
              <a:buClr>
                <a:schemeClr val="bg1"/>
              </a:buClr>
              <a:buSzPct val="110000"/>
              <a:buFont typeface="Wingdings" panose="05000000000000000000" pitchFamily="2" charset="2"/>
              <a:buChar char="§"/>
            </a:pPr>
            <a:r>
              <a:rPr lang="zh-CN" altLang="en-US" sz="1400" dirty="0">
                <a:solidFill>
                  <a:schemeClr val="bg1"/>
                </a:solidFill>
                <a:latin typeface="黑体" panose="02010609060101010101" pitchFamily="2" charset="-122"/>
                <a:ea typeface="黑体" panose="02010609060101010101" pitchFamily="2" charset="-122"/>
              </a:rPr>
              <a:t>管理层定期关注</a:t>
            </a:r>
            <a:endParaRPr lang="zh-CN" altLang="en-US" sz="1400" dirty="0">
              <a:solidFill>
                <a:schemeClr val="bg1"/>
              </a:solidFill>
              <a:latin typeface="黑体" panose="02010609060101010101" pitchFamily="2" charset="-122"/>
              <a:ea typeface="黑体" panose="02010609060101010101" pitchFamily="2" charset="-122"/>
            </a:endParaRPr>
          </a:p>
        </p:txBody>
      </p:sp>
      <p:sp>
        <p:nvSpPr>
          <p:cNvPr id="57" name="Text Box 13"/>
          <p:cNvSpPr txBox="1">
            <a:spLocks noChangeArrowheads="1"/>
          </p:cNvSpPr>
          <p:nvPr/>
        </p:nvSpPr>
        <p:spPr bwMode="auto">
          <a:xfrm>
            <a:off x="564704" y="4327674"/>
            <a:ext cx="2741613" cy="1876425"/>
          </a:xfrm>
          <a:prstGeom prst="rect">
            <a:avLst/>
          </a:prstGeom>
          <a:solidFill>
            <a:srgbClr val="6F5C4E"/>
          </a:solidFill>
          <a:ln w="20701" algn="ctr">
            <a:solidFill>
              <a:srgbClr val="A89789"/>
            </a:solidFill>
            <a:miter lim="800000"/>
          </a:ln>
          <a:effectLst/>
        </p:spPr>
        <p:txBody>
          <a:bodyPr lIns="45720" rIns="45720"/>
          <a:lstStyle/>
          <a:p>
            <a:pPr marL="228600" indent="-228600" algn="l" eaLnBrk="0" hangingPunct="0">
              <a:spcBef>
                <a:spcPct val="10000"/>
              </a:spcBef>
              <a:spcAft>
                <a:spcPct val="0"/>
              </a:spcAft>
              <a:buClr>
                <a:schemeClr val="bg1"/>
              </a:buClr>
              <a:buSzPct val="110000"/>
              <a:buFont typeface="Wingdings" panose="05000000000000000000" pitchFamily="2" charset="2"/>
              <a:buNone/>
            </a:pPr>
            <a:r>
              <a:rPr lang="zh-CN" altLang="en-US" sz="1400" b="1" dirty="0">
                <a:solidFill>
                  <a:schemeClr val="bg1"/>
                </a:solidFill>
                <a:latin typeface="黑体" panose="02010609060101010101" pitchFamily="2" charset="-122"/>
                <a:ea typeface="黑体" panose="02010609060101010101" pitchFamily="2" charset="-122"/>
              </a:rPr>
              <a:t>信息和沟通</a:t>
            </a:r>
            <a:endParaRPr lang="zh-CN" altLang="en-US" sz="1400" b="1" dirty="0">
              <a:solidFill>
                <a:schemeClr val="bg1"/>
              </a:solidFill>
              <a:latin typeface="黑体" panose="02010609060101010101" pitchFamily="2" charset="-122"/>
              <a:ea typeface="黑体" panose="02010609060101010101" pitchFamily="2" charset="-122"/>
            </a:endParaRPr>
          </a:p>
          <a:p>
            <a:pPr marL="228600" indent="-228600" algn="l" eaLnBrk="0" hangingPunct="0">
              <a:spcBef>
                <a:spcPct val="10000"/>
              </a:spcBef>
              <a:spcAft>
                <a:spcPct val="0"/>
              </a:spcAft>
              <a:buClr>
                <a:schemeClr val="bg1"/>
              </a:buClr>
              <a:buSzPct val="110000"/>
              <a:buFont typeface="Wingdings" panose="05000000000000000000" pitchFamily="2" charset="2"/>
              <a:buChar char="§"/>
            </a:pPr>
            <a:r>
              <a:rPr lang="zh-CN" altLang="en-US" sz="1400" dirty="0">
                <a:solidFill>
                  <a:schemeClr val="bg1"/>
                </a:solidFill>
                <a:latin typeface="黑体" panose="02010609060101010101" pitchFamily="2" charset="-122"/>
                <a:ea typeface="黑体" panose="02010609060101010101" pitchFamily="2" charset="-122"/>
              </a:rPr>
              <a:t>内外部信息的及时获取</a:t>
            </a:r>
            <a:endParaRPr lang="en-US" altLang="zh-CN" sz="1400" dirty="0">
              <a:solidFill>
                <a:schemeClr val="bg1"/>
              </a:solidFill>
              <a:latin typeface="黑体" panose="02010609060101010101" pitchFamily="2" charset="-122"/>
              <a:ea typeface="黑体" panose="02010609060101010101" pitchFamily="2" charset="-122"/>
            </a:endParaRPr>
          </a:p>
          <a:p>
            <a:pPr marL="228600" indent="-228600" algn="l" eaLnBrk="0" hangingPunct="0">
              <a:spcBef>
                <a:spcPct val="10000"/>
              </a:spcBef>
              <a:spcAft>
                <a:spcPct val="0"/>
              </a:spcAft>
              <a:buClr>
                <a:schemeClr val="bg1"/>
              </a:buClr>
              <a:buSzPct val="110000"/>
              <a:buFont typeface="Wingdings" panose="05000000000000000000" pitchFamily="2" charset="2"/>
              <a:buChar char="§"/>
            </a:pPr>
            <a:r>
              <a:rPr lang="zh-CN" altLang="en-US" sz="1400" dirty="0">
                <a:solidFill>
                  <a:schemeClr val="bg1"/>
                </a:solidFill>
                <a:latin typeface="黑体" panose="02010609060101010101" pitchFamily="2" charset="-122"/>
                <a:ea typeface="黑体" panose="02010609060101010101" pitchFamily="2" charset="-122"/>
              </a:rPr>
              <a:t>信息的加工</a:t>
            </a:r>
            <a:endParaRPr lang="en-US" altLang="zh-CN" sz="1400" dirty="0">
              <a:solidFill>
                <a:schemeClr val="bg1"/>
              </a:solidFill>
              <a:latin typeface="黑体" panose="02010609060101010101" pitchFamily="2" charset="-122"/>
              <a:ea typeface="黑体" panose="02010609060101010101" pitchFamily="2" charset="-122"/>
            </a:endParaRPr>
          </a:p>
          <a:p>
            <a:pPr marL="228600" indent="-228600" algn="l" eaLnBrk="0" hangingPunct="0">
              <a:spcBef>
                <a:spcPct val="10000"/>
              </a:spcBef>
              <a:spcAft>
                <a:spcPct val="0"/>
              </a:spcAft>
              <a:buClr>
                <a:schemeClr val="bg1"/>
              </a:buClr>
              <a:buSzPct val="110000"/>
              <a:buFont typeface="Wingdings" panose="05000000000000000000" pitchFamily="2" charset="2"/>
              <a:buChar char="§"/>
            </a:pPr>
            <a:r>
              <a:rPr lang="zh-CN" altLang="en-US" sz="1400" dirty="0">
                <a:solidFill>
                  <a:schemeClr val="bg1"/>
                </a:solidFill>
                <a:latin typeface="黑体" panose="02010609060101010101" pitchFamily="2" charset="-122"/>
                <a:ea typeface="黑体" panose="02010609060101010101" pitchFamily="2" charset="-122"/>
              </a:rPr>
              <a:t>信息的沟通和报告</a:t>
            </a:r>
            <a:endParaRPr lang="en-US" altLang="zh-CN" sz="1400" dirty="0">
              <a:solidFill>
                <a:schemeClr val="bg1"/>
              </a:solidFill>
              <a:latin typeface="黑体" panose="02010609060101010101" pitchFamily="2" charset="-122"/>
              <a:ea typeface="黑体" panose="02010609060101010101" pitchFamily="2" charset="-122"/>
            </a:endParaRPr>
          </a:p>
          <a:p>
            <a:pPr marL="228600" indent="-228600" algn="l" eaLnBrk="0" hangingPunct="0">
              <a:spcBef>
                <a:spcPct val="10000"/>
              </a:spcBef>
              <a:spcAft>
                <a:spcPct val="0"/>
              </a:spcAft>
              <a:buClr>
                <a:schemeClr val="bg1"/>
              </a:buClr>
              <a:buSzPct val="110000"/>
              <a:buFont typeface="Wingdings" panose="05000000000000000000" pitchFamily="2" charset="2"/>
              <a:buChar char="§"/>
            </a:pPr>
            <a:r>
              <a:rPr lang="zh-CN" altLang="en-US" sz="1400" dirty="0">
                <a:solidFill>
                  <a:schemeClr val="bg1"/>
                </a:solidFill>
                <a:latin typeface="黑体" panose="02010609060101010101" pitchFamily="2" charset="-122"/>
                <a:ea typeface="黑体" panose="02010609060101010101" pitchFamily="2" charset="-122"/>
              </a:rPr>
              <a:t>信息的贯彻和执行</a:t>
            </a:r>
            <a:endParaRPr lang="zh-CN" altLang="en-US" sz="1400" dirty="0">
              <a:solidFill>
                <a:schemeClr val="bg1"/>
              </a:solidFill>
              <a:latin typeface="黑体" panose="02010609060101010101" pitchFamily="2" charset="-122"/>
              <a:ea typeface="黑体" panose="02010609060101010101" pitchFamily="2" charset="-122"/>
            </a:endParaRPr>
          </a:p>
        </p:txBody>
      </p:sp>
      <p:sp>
        <p:nvSpPr>
          <p:cNvPr id="58" name="Line 14"/>
          <p:cNvSpPr>
            <a:spLocks noChangeShapeType="1"/>
          </p:cNvSpPr>
          <p:nvPr/>
        </p:nvSpPr>
        <p:spPr bwMode="auto">
          <a:xfrm flipH="1">
            <a:off x="3336479" y="2971949"/>
            <a:ext cx="568325" cy="7938"/>
          </a:xfrm>
          <a:prstGeom prst="line">
            <a:avLst/>
          </a:prstGeom>
          <a:noFill/>
          <a:ln w="38100">
            <a:solidFill>
              <a:srgbClr val="FF9900"/>
            </a:solidFill>
            <a:round/>
            <a:tailEnd type="stealth" w="med" len="med"/>
          </a:ln>
          <a:effectLst/>
        </p:spPr>
        <p:txBody>
          <a:bodyPr/>
          <a:lstStyle/>
          <a:p>
            <a:endParaRPr lang="zh-CN" altLang="en-US"/>
          </a:p>
        </p:txBody>
      </p:sp>
      <p:sp>
        <p:nvSpPr>
          <p:cNvPr id="59" name="Freeform 15"/>
          <p:cNvSpPr/>
          <p:nvPr/>
        </p:nvSpPr>
        <p:spPr bwMode="auto">
          <a:xfrm>
            <a:off x="3295204" y="3416449"/>
            <a:ext cx="612775" cy="1927225"/>
          </a:xfrm>
          <a:custGeom>
            <a:avLst/>
            <a:gdLst/>
            <a:ahLst/>
            <a:cxnLst>
              <a:cxn ang="0">
                <a:pos x="467" y="0"/>
              </a:cxn>
              <a:cxn ang="0">
                <a:pos x="183" y="0"/>
              </a:cxn>
              <a:cxn ang="0">
                <a:pos x="183" y="1653"/>
              </a:cxn>
              <a:cxn ang="0">
                <a:pos x="0" y="1653"/>
              </a:cxn>
            </a:cxnLst>
            <a:rect l="0" t="0" r="r" b="b"/>
            <a:pathLst>
              <a:path w="467" h="1653">
                <a:moveTo>
                  <a:pt x="467" y="0"/>
                </a:moveTo>
                <a:lnTo>
                  <a:pt x="183" y="0"/>
                </a:lnTo>
                <a:lnTo>
                  <a:pt x="183" y="1653"/>
                </a:lnTo>
                <a:lnTo>
                  <a:pt x="0" y="1653"/>
                </a:lnTo>
              </a:path>
            </a:pathLst>
          </a:custGeom>
          <a:noFill/>
          <a:ln w="38100" cap="flat" cmpd="sng">
            <a:solidFill>
              <a:srgbClr val="663300"/>
            </a:solidFill>
            <a:prstDash val="solid"/>
            <a:round/>
            <a:headEnd type="none" w="med" len="med"/>
            <a:tailEnd type="stealth" w="med" len="med"/>
          </a:ln>
          <a:effectLst/>
        </p:spPr>
        <p:txBody>
          <a:bodyPr/>
          <a:lstStyle/>
          <a:p>
            <a:endParaRPr lang="zh-CN" altLang="en-US"/>
          </a:p>
        </p:txBody>
      </p:sp>
      <p:sp>
        <p:nvSpPr>
          <p:cNvPr id="60" name="Line 16"/>
          <p:cNvSpPr>
            <a:spLocks noChangeShapeType="1"/>
          </p:cNvSpPr>
          <p:nvPr/>
        </p:nvSpPr>
        <p:spPr bwMode="auto">
          <a:xfrm flipV="1">
            <a:off x="6452742" y="3114824"/>
            <a:ext cx="544513" cy="7938"/>
          </a:xfrm>
          <a:prstGeom prst="line">
            <a:avLst/>
          </a:prstGeom>
          <a:noFill/>
          <a:ln w="38100">
            <a:solidFill>
              <a:srgbClr val="FF9900"/>
            </a:solidFill>
            <a:round/>
            <a:tailEnd type="stealth" w="med" len="med"/>
          </a:ln>
          <a:effectLst/>
        </p:spPr>
        <p:txBody>
          <a:bodyPr/>
          <a:lstStyle/>
          <a:p>
            <a:endParaRPr lang="zh-CN" altLang="en-US"/>
          </a:p>
        </p:txBody>
      </p:sp>
      <p:grpSp>
        <p:nvGrpSpPr>
          <p:cNvPr id="13" name="Group 17"/>
          <p:cNvGrpSpPr/>
          <p:nvPr/>
        </p:nvGrpSpPr>
        <p:grpSpPr bwMode="auto">
          <a:xfrm>
            <a:off x="3684142" y="2302024"/>
            <a:ext cx="3017838" cy="2392363"/>
            <a:chOff x="2066" y="1061"/>
            <a:chExt cx="1901" cy="1507"/>
          </a:xfrm>
        </p:grpSpPr>
        <p:grpSp>
          <p:nvGrpSpPr>
            <p:cNvPr id="61" name="Group 18"/>
            <p:cNvGrpSpPr/>
            <p:nvPr/>
          </p:nvGrpSpPr>
          <p:grpSpPr bwMode="auto">
            <a:xfrm>
              <a:off x="2066" y="1061"/>
              <a:ext cx="1885" cy="1507"/>
              <a:chOff x="2208" y="1341"/>
              <a:chExt cx="1570" cy="1429"/>
            </a:xfrm>
          </p:grpSpPr>
          <p:sp>
            <p:nvSpPr>
              <p:cNvPr id="372" name="Freeform 19"/>
              <p:cNvSpPr/>
              <p:nvPr/>
            </p:nvSpPr>
            <p:spPr bwMode="auto">
              <a:xfrm>
                <a:off x="3389" y="2099"/>
                <a:ext cx="387" cy="666"/>
              </a:xfrm>
              <a:custGeom>
                <a:avLst/>
                <a:gdLst/>
                <a:ahLst/>
                <a:cxnLst>
                  <a:cxn ang="0">
                    <a:pos x="0" y="897"/>
                  </a:cxn>
                  <a:cxn ang="0">
                    <a:pos x="773" y="0"/>
                  </a:cxn>
                  <a:cxn ang="0">
                    <a:pos x="773" y="413"/>
                  </a:cxn>
                  <a:cxn ang="0">
                    <a:pos x="0" y="1330"/>
                  </a:cxn>
                  <a:cxn ang="0">
                    <a:pos x="0" y="897"/>
                  </a:cxn>
                </a:cxnLst>
                <a:rect l="0" t="0" r="r" b="b"/>
                <a:pathLst>
                  <a:path w="773" h="1330">
                    <a:moveTo>
                      <a:pt x="0" y="897"/>
                    </a:moveTo>
                    <a:lnTo>
                      <a:pt x="773" y="0"/>
                    </a:lnTo>
                    <a:lnTo>
                      <a:pt x="773" y="413"/>
                    </a:lnTo>
                    <a:lnTo>
                      <a:pt x="0" y="1330"/>
                    </a:lnTo>
                    <a:lnTo>
                      <a:pt x="0" y="897"/>
                    </a:lnTo>
                    <a:close/>
                  </a:path>
                </a:pathLst>
              </a:custGeom>
              <a:solidFill>
                <a:srgbClr val="3D0275"/>
              </a:solidFill>
              <a:ln w="20638">
                <a:solidFill>
                  <a:srgbClr val="8253A1"/>
                </a:solidFill>
                <a:prstDash val="solid"/>
                <a:round/>
              </a:ln>
            </p:spPr>
            <p:txBody>
              <a:bodyPr/>
              <a:lstStyle/>
              <a:p>
                <a:endParaRPr lang="zh-CN" altLang="en-US"/>
              </a:p>
            </p:txBody>
          </p:sp>
          <p:sp>
            <p:nvSpPr>
              <p:cNvPr id="373" name="Rectangle 20"/>
              <p:cNvSpPr>
                <a:spLocks noChangeArrowheads="1"/>
              </p:cNvSpPr>
              <p:nvPr/>
            </p:nvSpPr>
            <p:spPr bwMode="auto">
              <a:xfrm>
                <a:off x="2210" y="2546"/>
                <a:ext cx="1181" cy="221"/>
              </a:xfrm>
              <a:prstGeom prst="rect">
                <a:avLst/>
              </a:prstGeom>
              <a:solidFill>
                <a:srgbClr val="3D0275"/>
              </a:solidFill>
              <a:ln w="20638">
                <a:solidFill>
                  <a:srgbClr val="8253A1"/>
                </a:solidFill>
                <a:miter lim="800000"/>
              </a:ln>
            </p:spPr>
            <p:txBody>
              <a:bodyPr/>
              <a:lstStyle/>
              <a:p>
                <a:endParaRPr lang="zh-CN" altLang="en-US"/>
              </a:p>
            </p:txBody>
          </p:sp>
          <p:sp>
            <p:nvSpPr>
              <p:cNvPr id="374" name="Freeform 21"/>
              <p:cNvSpPr/>
              <p:nvPr/>
            </p:nvSpPr>
            <p:spPr bwMode="auto">
              <a:xfrm>
                <a:off x="2995" y="2550"/>
                <a:ext cx="1" cy="216"/>
              </a:xfrm>
              <a:custGeom>
                <a:avLst/>
                <a:gdLst/>
                <a:ahLst/>
                <a:cxnLst>
                  <a:cxn ang="0">
                    <a:pos x="0" y="0"/>
                  </a:cxn>
                  <a:cxn ang="0">
                    <a:pos x="0" y="431"/>
                  </a:cxn>
                  <a:cxn ang="0">
                    <a:pos x="0" y="0"/>
                  </a:cxn>
                </a:cxnLst>
                <a:rect l="0" t="0" r="r" b="b"/>
                <a:pathLst>
                  <a:path h="431">
                    <a:moveTo>
                      <a:pt x="0" y="0"/>
                    </a:moveTo>
                    <a:lnTo>
                      <a:pt x="0" y="431"/>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375" name="Freeform 22"/>
              <p:cNvSpPr/>
              <p:nvPr/>
            </p:nvSpPr>
            <p:spPr bwMode="auto">
              <a:xfrm>
                <a:off x="2602" y="2550"/>
                <a:ext cx="1" cy="220"/>
              </a:xfrm>
              <a:custGeom>
                <a:avLst/>
                <a:gdLst/>
                <a:ahLst/>
                <a:cxnLst>
                  <a:cxn ang="0">
                    <a:pos x="0" y="0"/>
                  </a:cxn>
                  <a:cxn ang="0">
                    <a:pos x="0" y="439"/>
                  </a:cxn>
                  <a:cxn ang="0">
                    <a:pos x="0" y="0"/>
                  </a:cxn>
                </a:cxnLst>
                <a:rect l="0" t="0" r="r" b="b"/>
                <a:pathLst>
                  <a:path h="439">
                    <a:moveTo>
                      <a:pt x="0" y="0"/>
                    </a:moveTo>
                    <a:lnTo>
                      <a:pt x="0" y="439"/>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376" name="Freeform 23"/>
              <p:cNvSpPr/>
              <p:nvPr/>
            </p:nvSpPr>
            <p:spPr bwMode="auto">
              <a:xfrm>
                <a:off x="2212" y="2651"/>
                <a:ext cx="117" cy="117"/>
              </a:xfrm>
              <a:custGeom>
                <a:avLst/>
                <a:gdLst/>
                <a:ahLst/>
                <a:cxnLst>
                  <a:cxn ang="0">
                    <a:pos x="0" y="236"/>
                  </a:cxn>
                  <a:cxn ang="0">
                    <a:pos x="234" y="0"/>
                  </a:cxn>
                  <a:cxn ang="0">
                    <a:pos x="0" y="236"/>
                  </a:cxn>
                </a:cxnLst>
                <a:rect l="0" t="0" r="r" b="b"/>
                <a:pathLst>
                  <a:path w="234" h="236">
                    <a:moveTo>
                      <a:pt x="0" y="236"/>
                    </a:moveTo>
                    <a:lnTo>
                      <a:pt x="234" y="0"/>
                    </a:lnTo>
                    <a:lnTo>
                      <a:pt x="0" y="236"/>
                    </a:lnTo>
                    <a:close/>
                  </a:path>
                </a:pathLst>
              </a:custGeom>
              <a:solidFill>
                <a:srgbClr val="3D0275"/>
              </a:solidFill>
              <a:ln w="20638">
                <a:solidFill>
                  <a:srgbClr val="8253A1"/>
                </a:solidFill>
                <a:prstDash val="solid"/>
                <a:round/>
              </a:ln>
            </p:spPr>
            <p:txBody>
              <a:bodyPr/>
              <a:lstStyle/>
              <a:p>
                <a:endParaRPr lang="zh-CN" altLang="en-US"/>
              </a:p>
            </p:txBody>
          </p:sp>
          <p:sp>
            <p:nvSpPr>
              <p:cNvPr id="377" name="Freeform 24"/>
              <p:cNvSpPr/>
              <p:nvPr/>
            </p:nvSpPr>
            <p:spPr bwMode="auto">
              <a:xfrm>
                <a:off x="2320" y="2548"/>
                <a:ext cx="14" cy="101"/>
              </a:xfrm>
              <a:custGeom>
                <a:avLst/>
                <a:gdLst/>
                <a:ahLst/>
                <a:cxnLst>
                  <a:cxn ang="0">
                    <a:pos x="27" y="0"/>
                  </a:cxn>
                  <a:cxn ang="0">
                    <a:pos x="0" y="0"/>
                  </a:cxn>
                  <a:cxn ang="0">
                    <a:pos x="2" y="202"/>
                  </a:cxn>
                  <a:cxn ang="0">
                    <a:pos x="29" y="202"/>
                  </a:cxn>
                  <a:cxn ang="0">
                    <a:pos x="27" y="0"/>
                  </a:cxn>
                </a:cxnLst>
                <a:rect l="0" t="0" r="r" b="b"/>
                <a:pathLst>
                  <a:path w="29" h="202">
                    <a:moveTo>
                      <a:pt x="27" y="0"/>
                    </a:moveTo>
                    <a:lnTo>
                      <a:pt x="0" y="0"/>
                    </a:lnTo>
                    <a:lnTo>
                      <a:pt x="2" y="202"/>
                    </a:lnTo>
                    <a:lnTo>
                      <a:pt x="29" y="202"/>
                    </a:lnTo>
                    <a:lnTo>
                      <a:pt x="27" y="0"/>
                    </a:lnTo>
                    <a:close/>
                  </a:path>
                </a:pathLst>
              </a:custGeom>
              <a:solidFill>
                <a:srgbClr val="8253A1"/>
              </a:solidFill>
              <a:ln w="9525">
                <a:noFill/>
                <a:round/>
              </a:ln>
            </p:spPr>
            <p:txBody>
              <a:bodyPr/>
              <a:lstStyle/>
              <a:p>
                <a:endParaRPr lang="zh-CN" altLang="en-US"/>
              </a:p>
            </p:txBody>
          </p:sp>
          <p:sp>
            <p:nvSpPr>
              <p:cNvPr id="378" name="Freeform 25"/>
              <p:cNvSpPr/>
              <p:nvPr/>
            </p:nvSpPr>
            <p:spPr bwMode="auto">
              <a:xfrm>
                <a:off x="2327" y="2641"/>
                <a:ext cx="279" cy="15"/>
              </a:xfrm>
              <a:custGeom>
                <a:avLst/>
                <a:gdLst/>
                <a:ahLst/>
                <a:cxnLst>
                  <a:cxn ang="0">
                    <a:pos x="0" y="3"/>
                  </a:cxn>
                  <a:cxn ang="0">
                    <a:pos x="0" y="30"/>
                  </a:cxn>
                  <a:cxn ang="0">
                    <a:pos x="6" y="30"/>
                  </a:cxn>
                  <a:cxn ang="0">
                    <a:pos x="24" y="30"/>
                  </a:cxn>
                  <a:cxn ang="0">
                    <a:pos x="25" y="30"/>
                  </a:cxn>
                  <a:cxn ang="0">
                    <a:pos x="52" y="28"/>
                  </a:cxn>
                  <a:cxn ang="0">
                    <a:pos x="50" y="15"/>
                  </a:cxn>
                  <a:cxn ang="0">
                    <a:pos x="50" y="28"/>
                  </a:cxn>
                  <a:cxn ang="0">
                    <a:pos x="86" y="28"/>
                  </a:cxn>
                  <a:cxn ang="0">
                    <a:pos x="128" y="28"/>
                  </a:cxn>
                  <a:cxn ang="0">
                    <a:pos x="175" y="28"/>
                  </a:cxn>
                  <a:cxn ang="0">
                    <a:pos x="226" y="28"/>
                  </a:cxn>
                  <a:cxn ang="0">
                    <a:pos x="278" y="28"/>
                  </a:cxn>
                  <a:cxn ang="0">
                    <a:pos x="329" y="27"/>
                  </a:cxn>
                  <a:cxn ang="0">
                    <a:pos x="380" y="27"/>
                  </a:cxn>
                  <a:cxn ang="0">
                    <a:pos x="426" y="27"/>
                  </a:cxn>
                  <a:cxn ang="0">
                    <a:pos x="468" y="27"/>
                  </a:cxn>
                  <a:cxn ang="0">
                    <a:pos x="468" y="13"/>
                  </a:cxn>
                  <a:cxn ang="0">
                    <a:pos x="468" y="27"/>
                  </a:cxn>
                  <a:cxn ang="0">
                    <a:pos x="504" y="28"/>
                  </a:cxn>
                  <a:cxn ang="0">
                    <a:pos x="504" y="28"/>
                  </a:cxn>
                  <a:cxn ang="0">
                    <a:pos x="531" y="28"/>
                  </a:cxn>
                  <a:cxn ang="0">
                    <a:pos x="549" y="28"/>
                  </a:cxn>
                  <a:cxn ang="0">
                    <a:pos x="549" y="15"/>
                  </a:cxn>
                  <a:cxn ang="0">
                    <a:pos x="546" y="28"/>
                  </a:cxn>
                  <a:cxn ang="0">
                    <a:pos x="552" y="30"/>
                  </a:cxn>
                  <a:cxn ang="0">
                    <a:pos x="558" y="4"/>
                  </a:cxn>
                  <a:cxn ang="0">
                    <a:pos x="552" y="3"/>
                  </a:cxn>
                  <a:cxn ang="0">
                    <a:pos x="549" y="1"/>
                  </a:cxn>
                  <a:cxn ang="0">
                    <a:pos x="531" y="1"/>
                  </a:cxn>
                  <a:cxn ang="0">
                    <a:pos x="504" y="1"/>
                  </a:cxn>
                  <a:cxn ang="0">
                    <a:pos x="504" y="15"/>
                  </a:cxn>
                  <a:cxn ang="0">
                    <a:pos x="506" y="1"/>
                  </a:cxn>
                  <a:cxn ang="0">
                    <a:pos x="470" y="0"/>
                  </a:cxn>
                  <a:cxn ang="0">
                    <a:pos x="468" y="0"/>
                  </a:cxn>
                  <a:cxn ang="0">
                    <a:pos x="426" y="0"/>
                  </a:cxn>
                  <a:cxn ang="0">
                    <a:pos x="380" y="0"/>
                  </a:cxn>
                  <a:cxn ang="0">
                    <a:pos x="329" y="0"/>
                  </a:cxn>
                  <a:cxn ang="0">
                    <a:pos x="278" y="1"/>
                  </a:cxn>
                  <a:cxn ang="0">
                    <a:pos x="226" y="1"/>
                  </a:cxn>
                  <a:cxn ang="0">
                    <a:pos x="175" y="1"/>
                  </a:cxn>
                  <a:cxn ang="0">
                    <a:pos x="128" y="1"/>
                  </a:cxn>
                  <a:cxn ang="0">
                    <a:pos x="86" y="1"/>
                  </a:cxn>
                  <a:cxn ang="0">
                    <a:pos x="50" y="1"/>
                  </a:cxn>
                  <a:cxn ang="0">
                    <a:pos x="50" y="1"/>
                  </a:cxn>
                  <a:cxn ang="0">
                    <a:pos x="24" y="3"/>
                  </a:cxn>
                  <a:cxn ang="0">
                    <a:pos x="24" y="16"/>
                  </a:cxn>
                  <a:cxn ang="0">
                    <a:pos x="24" y="3"/>
                  </a:cxn>
                  <a:cxn ang="0">
                    <a:pos x="6" y="3"/>
                  </a:cxn>
                  <a:cxn ang="0">
                    <a:pos x="0" y="3"/>
                  </a:cxn>
                </a:cxnLst>
                <a:rect l="0" t="0" r="r" b="b"/>
                <a:pathLst>
                  <a:path w="558" h="30">
                    <a:moveTo>
                      <a:pt x="0" y="3"/>
                    </a:moveTo>
                    <a:lnTo>
                      <a:pt x="0" y="30"/>
                    </a:lnTo>
                    <a:lnTo>
                      <a:pt x="6" y="30"/>
                    </a:lnTo>
                    <a:lnTo>
                      <a:pt x="24" y="30"/>
                    </a:lnTo>
                    <a:lnTo>
                      <a:pt x="25" y="30"/>
                    </a:lnTo>
                    <a:lnTo>
                      <a:pt x="52" y="28"/>
                    </a:lnTo>
                    <a:lnTo>
                      <a:pt x="50" y="15"/>
                    </a:lnTo>
                    <a:lnTo>
                      <a:pt x="50" y="28"/>
                    </a:lnTo>
                    <a:lnTo>
                      <a:pt x="86" y="28"/>
                    </a:lnTo>
                    <a:lnTo>
                      <a:pt x="128" y="28"/>
                    </a:lnTo>
                    <a:lnTo>
                      <a:pt x="175" y="28"/>
                    </a:lnTo>
                    <a:lnTo>
                      <a:pt x="226" y="28"/>
                    </a:lnTo>
                    <a:lnTo>
                      <a:pt x="278" y="28"/>
                    </a:lnTo>
                    <a:lnTo>
                      <a:pt x="329" y="27"/>
                    </a:lnTo>
                    <a:lnTo>
                      <a:pt x="380" y="27"/>
                    </a:lnTo>
                    <a:lnTo>
                      <a:pt x="426" y="27"/>
                    </a:lnTo>
                    <a:lnTo>
                      <a:pt x="468" y="27"/>
                    </a:lnTo>
                    <a:lnTo>
                      <a:pt x="468" y="13"/>
                    </a:lnTo>
                    <a:lnTo>
                      <a:pt x="468" y="27"/>
                    </a:lnTo>
                    <a:lnTo>
                      <a:pt x="504" y="28"/>
                    </a:lnTo>
                    <a:lnTo>
                      <a:pt x="504" y="28"/>
                    </a:lnTo>
                    <a:lnTo>
                      <a:pt x="531" y="28"/>
                    </a:lnTo>
                    <a:lnTo>
                      <a:pt x="549" y="28"/>
                    </a:lnTo>
                    <a:lnTo>
                      <a:pt x="549" y="15"/>
                    </a:lnTo>
                    <a:lnTo>
                      <a:pt x="546" y="28"/>
                    </a:lnTo>
                    <a:lnTo>
                      <a:pt x="552" y="30"/>
                    </a:lnTo>
                    <a:lnTo>
                      <a:pt x="558" y="4"/>
                    </a:lnTo>
                    <a:lnTo>
                      <a:pt x="552" y="3"/>
                    </a:lnTo>
                    <a:lnTo>
                      <a:pt x="549" y="1"/>
                    </a:lnTo>
                    <a:lnTo>
                      <a:pt x="531" y="1"/>
                    </a:lnTo>
                    <a:lnTo>
                      <a:pt x="504" y="1"/>
                    </a:lnTo>
                    <a:lnTo>
                      <a:pt x="504" y="15"/>
                    </a:lnTo>
                    <a:lnTo>
                      <a:pt x="506" y="1"/>
                    </a:lnTo>
                    <a:lnTo>
                      <a:pt x="470" y="0"/>
                    </a:lnTo>
                    <a:lnTo>
                      <a:pt x="468" y="0"/>
                    </a:lnTo>
                    <a:lnTo>
                      <a:pt x="426" y="0"/>
                    </a:lnTo>
                    <a:lnTo>
                      <a:pt x="380" y="0"/>
                    </a:lnTo>
                    <a:lnTo>
                      <a:pt x="329" y="0"/>
                    </a:lnTo>
                    <a:lnTo>
                      <a:pt x="278" y="1"/>
                    </a:lnTo>
                    <a:lnTo>
                      <a:pt x="226" y="1"/>
                    </a:lnTo>
                    <a:lnTo>
                      <a:pt x="175" y="1"/>
                    </a:lnTo>
                    <a:lnTo>
                      <a:pt x="128" y="1"/>
                    </a:lnTo>
                    <a:lnTo>
                      <a:pt x="86" y="1"/>
                    </a:lnTo>
                    <a:lnTo>
                      <a:pt x="50" y="1"/>
                    </a:lnTo>
                    <a:lnTo>
                      <a:pt x="50" y="1"/>
                    </a:lnTo>
                    <a:lnTo>
                      <a:pt x="24" y="3"/>
                    </a:lnTo>
                    <a:lnTo>
                      <a:pt x="24" y="16"/>
                    </a:lnTo>
                    <a:lnTo>
                      <a:pt x="24" y="3"/>
                    </a:lnTo>
                    <a:lnTo>
                      <a:pt x="6" y="3"/>
                    </a:lnTo>
                    <a:lnTo>
                      <a:pt x="0" y="3"/>
                    </a:lnTo>
                    <a:close/>
                  </a:path>
                </a:pathLst>
              </a:custGeom>
              <a:solidFill>
                <a:srgbClr val="8253A1"/>
              </a:solidFill>
              <a:ln w="9525">
                <a:noFill/>
                <a:round/>
              </a:ln>
            </p:spPr>
            <p:txBody>
              <a:bodyPr/>
              <a:lstStyle/>
              <a:p>
                <a:endParaRPr lang="zh-CN" altLang="en-US"/>
              </a:p>
            </p:txBody>
          </p:sp>
          <p:sp>
            <p:nvSpPr>
              <p:cNvPr id="379" name="Freeform 26"/>
              <p:cNvSpPr/>
              <p:nvPr/>
            </p:nvSpPr>
            <p:spPr bwMode="auto">
              <a:xfrm>
                <a:off x="2327" y="2642"/>
                <a:ext cx="1" cy="14"/>
              </a:xfrm>
              <a:custGeom>
                <a:avLst/>
                <a:gdLst/>
                <a:ahLst/>
                <a:cxnLst>
                  <a:cxn ang="0">
                    <a:pos x="0" y="29"/>
                  </a:cxn>
                  <a:cxn ang="0">
                    <a:pos x="0" y="0"/>
                  </a:cxn>
                  <a:cxn ang="0">
                    <a:pos x="0" y="29"/>
                  </a:cxn>
                </a:cxnLst>
                <a:rect l="0" t="0" r="r" b="b"/>
                <a:pathLst>
                  <a:path h="29">
                    <a:moveTo>
                      <a:pt x="0" y="29"/>
                    </a:moveTo>
                    <a:lnTo>
                      <a:pt x="0" y="0"/>
                    </a:lnTo>
                    <a:lnTo>
                      <a:pt x="0" y="29"/>
                    </a:lnTo>
                    <a:close/>
                  </a:path>
                </a:pathLst>
              </a:custGeom>
              <a:solidFill>
                <a:srgbClr val="8253A1"/>
              </a:solidFill>
              <a:ln w="1588">
                <a:solidFill>
                  <a:srgbClr val="8253A1"/>
                </a:solidFill>
                <a:prstDash val="solid"/>
                <a:round/>
              </a:ln>
            </p:spPr>
            <p:txBody>
              <a:bodyPr/>
              <a:lstStyle/>
              <a:p>
                <a:endParaRPr lang="zh-CN" altLang="en-US"/>
              </a:p>
            </p:txBody>
          </p:sp>
          <p:sp>
            <p:nvSpPr>
              <p:cNvPr id="380" name="Freeform 27"/>
              <p:cNvSpPr/>
              <p:nvPr/>
            </p:nvSpPr>
            <p:spPr bwMode="auto">
              <a:xfrm>
                <a:off x="2598" y="2649"/>
                <a:ext cx="13" cy="1"/>
              </a:xfrm>
              <a:custGeom>
                <a:avLst/>
                <a:gdLst/>
                <a:ahLst/>
                <a:cxnLst>
                  <a:cxn ang="0">
                    <a:pos x="27" y="0"/>
                  </a:cxn>
                  <a:cxn ang="0">
                    <a:pos x="0" y="0"/>
                  </a:cxn>
                  <a:cxn ang="0">
                    <a:pos x="27" y="0"/>
                  </a:cxn>
                </a:cxnLst>
                <a:rect l="0" t="0" r="r" b="b"/>
                <a:pathLst>
                  <a:path w="27">
                    <a:moveTo>
                      <a:pt x="27" y="0"/>
                    </a:moveTo>
                    <a:lnTo>
                      <a:pt x="0" y="0"/>
                    </a:lnTo>
                    <a:lnTo>
                      <a:pt x="27" y="0"/>
                    </a:lnTo>
                    <a:close/>
                  </a:path>
                </a:pathLst>
              </a:custGeom>
              <a:solidFill>
                <a:srgbClr val="8253A1"/>
              </a:solidFill>
              <a:ln w="1588">
                <a:solidFill>
                  <a:srgbClr val="8253A1"/>
                </a:solidFill>
                <a:prstDash val="solid"/>
                <a:round/>
              </a:ln>
            </p:spPr>
            <p:txBody>
              <a:bodyPr/>
              <a:lstStyle/>
              <a:p>
                <a:endParaRPr lang="zh-CN" altLang="en-US"/>
              </a:p>
            </p:txBody>
          </p:sp>
          <p:sp>
            <p:nvSpPr>
              <p:cNvPr id="381" name="Freeform 28"/>
              <p:cNvSpPr/>
              <p:nvPr/>
            </p:nvSpPr>
            <p:spPr bwMode="auto">
              <a:xfrm>
                <a:off x="2598" y="2648"/>
                <a:ext cx="117" cy="117"/>
              </a:xfrm>
              <a:custGeom>
                <a:avLst/>
                <a:gdLst/>
                <a:ahLst/>
                <a:cxnLst>
                  <a:cxn ang="0">
                    <a:pos x="0" y="236"/>
                  </a:cxn>
                  <a:cxn ang="0">
                    <a:pos x="235" y="0"/>
                  </a:cxn>
                  <a:cxn ang="0">
                    <a:pos x="0" y="236"/>
                  </a:cxn>
                </a:cxnLst>
                <a:rect l="0" t="0" r="r" b="b"/>
                <a:pathLst>
                  <a:path w="235" h="236">
                    <a:moveTo>
                      <a:pt x="0" y="236"/>
                    </a:moveTo>
                    <a:lnTo>
                      <a:pt x="235" y="0"/>
                    </a:lnTo>
                    <a:lnTo>
                      <a:pt x="0" y="236"/>
                    </a:lnTo>
                    <a:close/>
                  </a:path>
                </a:pathLst>
              </a:custGeom>
              <a:solidFill>
                <a:srgbClr val="3D0275"/>
              </a:solidFill>
              <a:ln w="20638">
                <a:solidFill>
                  <a:srgbClr val="8253A1"/>
                </a:solidFill>
                <a:prstDash val="solid"/>
                <a:round/>
              </a:ln>
            </p:spPr>
            <p:txBody>
              <a:bodyPr/>
              <a:lstStyle/>
              <a:p>
                <a:endParaRPr lang="zh-CN" altLang="en-US"/>
              </a:p>
            </p:txBody>
          </p:sp>
          <p:sp>
            <p:nvSpPr>
              <p:cNvPr id="382" name="Freeform 29"/>
              <p:cNvSpPr/>
              <p:nvPr/>
            </p:nvSpPr>
            <p:spPr bwMode="auto">
              <a:xfrm>
                <a:off x="2706" y="2545"/>
                <a:ext cx="15" cy="101"/>
              </a:xfrm>
              <a:custGeom>
                <a:avLst/>
                <a:gdLst/>
                <a:ahLst/>
                <a:cxnLst>
                  <a:cxn ang="0">
                    <a:pos x="27" y="0"/>
                  </a:cxn>
                  <a:cxn ang="0">
                    <a:pos x="0" y="0"/>
                  </a:cxn>
                  <a:cxn ang="0">
                    <a:pos x="1" y="202"/>
                  </a:cxn>
                  <a:cxn ang="0">
                    <a:pos x="28" y="202"/>
                  </a:cxn>
                  <a:cxn ang="0">
                    <a:pos x="27" y="0"/>
                  </a:cxn>
                </a:cxnLst>
                <a:rect l="0" t="0" r="r" b="b"/>
                <a:pathLst>
                  <a:path w="28" h="202">
                    <a:moveTo>
                      <a:pt x="27" y="0"/>
                    </a:moveTo>
                    <a:lnTo>
                      <a:pt x="0" y="0"/>
                    </a:lnTo>
                    <a:lnTo>
                      <a:pt x="1" y="202"/>
                    </a:lnTo>
                    <a:lnTo>
                      <a:pt x="28" y="202"/>
                    </a:lnTo>
                    <a:lnTo>
                      <a:pt x="27" y="0"/>
                    </a:lnTo>
                    <a:close/>
                  </a:path>
                </a:pathLst>
              </a:custGeom>
              <a:solidFill>
                <a:srgbClr val="8253A1"/>
              </a:solidFill>
              <a:ln w="9525">
                <a:noFill/>
                <a:round/>
              </a:ln>
            </p:spPr>
            <p:txBody>
              <a:bodyPr/>
              <a:lstStyle/>
              <a:p>
                <a:endParaRPr lang="zh-CN" altLang="en-US"/>
              </a:p>
            </p:txBody>
          </p:sp>
          <p:sp>
            <p:nvSpPr>
              <p:cNvPr id="383" name="Freeform 30"/>
              <p:cNvSpPr/>
              <p:nvPr/>
            </p:nvSpPr>
            <p:spPr bwMode="auto">
              <a:xfrm>
                <a:off x="2712" y="2638"/>
                <a:ext cx="280" cy="15"/>
              </a:xfrm>
              <a:custGeom>
                <a:avLst/>
                <a:gdLst/>
                <a:ahLst/>
                <a:cxnLst>
                  <a:cxn ang="0">
                    <a:pos x="0" y="4"/>
                  </a:cxn>
                  <a:cxn ang="0">
                    <a:pos x="6" y="30"/>
                  </a:cxn>
                  <a:cxn ang="0">
                    <a:pos x="12" y="28"/>
                  </a:cxn>
                  <a:cxn ang="0">
                    <a:pos x="9" y="15"/>
                  </a:cxn>
                  <a:cxn ang="0">
                    <a:pos x="9" y="28"/>
                  </a:cxn>
                  <a:cxn ang="0">
                    <a:pos x="26" y="28"/>
                  </a:cxn>
                  <a:cxn ang="0">
                    <a:pos x="54" y="28"/>
                  </a:cxn>
                  <a:cxn ang="0">
                    <a:pos x="90" y="28"/>
                  </a:cxn>
                  <a:cxn ang="0">
                    <a:pos x="132" y="28"/>
                  </a:cxn>
                  <a:cxn ang="0">
                    <a:pos x="178" y="28"/>
                  </a:cxn>
                  <a:cxn ang="0">
                    <a:pos x="229" y="28"/>
                  </a:cxn>
                  <a:cxn ang="0">
                    <a:pos x="280" y="27"/>
                  </a:cxn>
                  <a:cxn ang="0">
                    <a:pos x="333" y="27"/>
                  </a:cxn>
                  <a:cxn ang="0">
                    <a:pos x="382" y="27"/>
                  </a:cxn>
                  <a:cxn ang="0">
                    <a:pos x="430" y="27"/>
                  </a:cxn>
                  <a:cxn ang="0">
                    <a:pos x="472" y="27"/>
                  </a:cxn>
                  <a:cxn ang="0">
                    <a:pos x="508" y="27"/>
                  </a:cxn>
                  <a:cxn ang="0">
                    <a:pos x="508" y="13"/>
                  </a:cxn>
                  <a:cxn ang="0">
                    <a:pos x="508" y="27"/>
                  </a:cxn>
                  <a:cxn ang="0">
                    <a:pos x="535" y="28"/>
                  </a:cxn>
                  <a:cxn ang="0">
                    <a:pos x="535" y="28"/>
                  </a:cxn>
                  <a:cxn ang="0">
                    <a:pos x="553" y="28"/>
                  </a:cxn>
                  <a:cxn ang="0">
                    <a:pos x="553" y="15"/>
                  </a:cxn>
                  <a:cxn ang="0">
                    <a:pos x="550" y="28"/>
                  </a:cxn>
                  <a:cxn ang="0">
                    <a:pos x="556" y="30"/>
                  </a:cxn>
                  <a:cxn ang="0">
                    <a:pos x="562" y="4"/>
                  </a:cxn>
                  <a:cxn ang="0">
                    <a:pos x="556" y="3"/>
                  </a:cxn>
                  <a:cxn ang="0">
                    <a:pos x="553" y="1"/>
                  </a:cxn>
                  <a:cxn ang="0">
                    <a:pos x="535" y="1"/>
                  </a:cxn>
                  <a:cxn ang="0">
                    <a:pos x="535" y="15"/>
                  </a:cxn>
                  <a:cxn ang="0">
                    <a:pos x="536" y="1"/>
                  </a:cxn>
                  <a:cxn ang="0">
                    <a:pos x="509" y="0"/>
                  </a:cxn>
                  <a:cxn ang="0">
                    <a:pos x="508" y="0"/>
                  </a:cxn>
                  <a:cxn ang="0">
                    <a:pos x="472" y="0"/>
                  </a:cxn>
                  <a:cxn ang="0">
                    <a:pos x="430" y="0"/>
                  </a:cxn>
                  <a:cxn ang="0">
                    <a:pos x="382" y="0"/>
                  </a:cxn>
                  <a:cxn ang="0">
                    <a:pos x="333" y="0"/>
                  </a:cxn>
                  <a:cxn ang="0">
                    <a:pos x="280" y="0"/>
                  </a:cxn>
                  <a:cxn ang="0">
                    <a:pos x="229" y="1"/>
                  </a:cxn>
                  <a:cxn ang="0">
                    <a:pos x="178" y="1"/>
                  </a:cxn>
                  <a:cxn ang="0">
                    <a:pos x="132" y="1"/>
                  </a:cxn>
                  <a:cxn ang="0">
                    <a:pos x="90" y="1"/>
                  </a:cxn>
                  <a:cxn ang="0">
                    <a:pos x="54" y="1"/>
                  </a:cxn>
                  <a:cxn ang="0">
                    <a:pos x="26" y="1"/>
                  </a:cxn>
                  <a:cxn ang="0">
                    <a:pos x="9" y="1"/>
                  </a:cxn>
                  <a:cxn ang="0">
                    <a:pos x="9" y="1"/>
                  </a:cxn>
                  <a:cxn ang="0">
                    <a:pos x="6" y="3"/>
                  </a:cxn>
                  <a:cxn ang="0">
                    <a:pos x="0" y="4"/>
                  </a:cxn>
                </a:cxnLst>
                <a:rect l="0" t="0" r="r" b="b"/>
                <a:pathLst>
                  <a:path w="562" h="30">
                    <a:moveTo>
                      <a:pt x="0" y="4"/>
                    </a:moveTo>
                    <a:lnTo>
                      <a:pt x="6" y="30"/>
                    </a:lnTo>
                    <a:lnTo>
                      <a:pt x="12" y="28"/>
                    </a:lnTo>
                    <a:lnTo>
                      <a:pt x="9" y="15"/>
                    </a:lnTo>
                    <a:lnTo>
                      <a:pt x="9" y="28"/>
                    </a:lnTo>
                    <a:lnTo>
                      <a:pt x="26" y="28"/>
                    </a:lnTo>
                    <a:lnTo>
                      <a:pt x="54" y="28"/>
                    </a:lnTo>
                    <a:lnTo>
                      <a:pt x="90" y="28"/>
                    </a:lnTo>
                    <a:lnTo>
                      <a:pt x="132" y="28"/>
                    </a:lnTo>
                    <a:lnTo>
                      <a:pt x="178" y="28"/>
                    </a:lnTo>
                    <a:lnTo>
                      <a:pt x="229" y="28"/>
                    </a:lnTo>
                    <a:lnTo>
                      <a:pt x="280" y="27"/>
                    </a:lnTo>
                    <a:lnTo>
                      <a:pt x="333" y="27"/>
                    </a:lnTo>
                    <a:lnTo>
                      <a:pt x="382" y="27"/>
                    </a:lnTo>
                    <a:lnTo>
                      <a:pt x="430" y="27"/>
                    </a:lnTo>
                    <a:lnTo>
                      <a:pt x="472" y="27"/>
                    </a:lnTo>
                    <a:lnTo>
                      <a:pt x="508" y="27"/>
                    </a:lnTo>
                    <a:lnTo>
                      <a:pt x="508" y="13"/>
                    </a:lnTo>
                    <a:lnTo>
                      <a:pt x="508" y="27"/>
                    </a:lnTo>
                    <a:lnTo>
                      <a:pt x="535" y="28"/>
                    </a:lnTo>
                    <a:lnTo>
                      <a:pt x="535" y="28"/>
                    </a:lnTo>
                    <a:lnTo>
                      <a:pt x="553" y="28"/>
                    </a:lnTo>
                    <a:lnTo>
                      <a:pt x="553" y="15"/>
                    </a:lnTo>
                    <a:lnTo>
                      <a:pt x="550" y="28"/>
                    </a:lnTo>
                    <a:lnTo>
                      <a:pt x="556" y="30"/>
                    </a:lnTo>
                    <a:lnTo>
                      <a:pt x="562" y="4"/>
                    </a:lnTo>
                    <a:lnTo>
                      <a:pt x="556" y="3"/>
                    </a:lnTo>
                    <a:lnTo>
                      <a:pt x="553" y="1"/>
                    </a:lnTo>
                    <a:lnTo>
                      <a:pt x="535" y="1"/>
                    </a:lnTo>
                    <a:lnTo>
                      <a:pt x="535" y="15"/>
                    </a:lnTo>
                    <a:lnTo>
                      <a:pt x="536" y="1"/>
                    </a:lnTo>
                    <a:lnTo>
                      <a:pt x="509" y="0"/>
                    </a:lnTo>
                    <a:lnTo>
                      <a:pt x="508" y="0"/>
                    </a:lnTo>
                    <a:lnTo>
                      <a:pt x="472" y="0"/>
                    </a:lnTo>
                    <a:lnTo>
                      <a:pt x="430" y="0"/>
                    </a:lnTo>
                    <a:lnTo>
                      <a:pt x="382" y="0"/>
                    </a:lnTo>
                    <a:lnTo>
                      <a:pt x="333" y="0"/>
                    </a:lnTo>
                    <a:lnTo>
                      <a:pt x="280" y="0"/>
                    </a:lnTo>
                    <a:lnTo>
                      <a:pt x="229" y="1"/>
                    </a:lnTo>
                    <a:lnTo>
                      <a:pt x="178" y="1"/>
                    </a:lnTo>
                    <a:lnTo>
                      <a:pt x="132" y="1"/>
                    </a:lnTo>
                    <a:lnTo>
                      <a:pt x="90" y="1"/>
                    </a:lnTo>
                    <a:lnTo>
                      <a:pt x="54" y="1"/>
                    </a:lnTo>
                    <a:lnTo>
                      <a:pt x="26" y="1"/>
                    </a:lnTo>
                    <a:lnTo>
                      <a:pt x="9" y="1"/>
                    </a:lnTo>
                    <a:lnTo>
                      <a:pt x="9" y="1"/>
                    </a:lnTo>
                    <a:lnTo>
                      <a:pt x="6" y="3"/>
                    </a:lnTo>
                    <a:lnTo>
                      <a:pt x="0" y="4"/>
                    </a:lnTo>
                    <a:close/>
                  </a:path>
                </a:pathLst>
              </a:custGeom>
              <a:solidFill>
                <a:srgbClr val="8253A1"/>
              </a:solidFill>
              <a:ln w="9525">
                <a:noFill/>
                <a:round/>
              </a:ln>
            </p:spPr>
            <p:txBody>
              <a:bodyPr/>
              <a:lstStyle/>
              <a:p>
                <a:endParaRPr lang="zh-CN" altLang="en-US"/>
              </a:p>
            </p:txBody>
          </p:sp>
          <p:sp>
            <p:nvSpPr>
              <p:cNvPr id="384" name="Freeform 31"/>
              <p:cNvSpPr/>
              <p:nvPr/>
            </p:nvSpPr>
            <p:spPr bwMode="auto">
              <a:xfrm>
                <a:off x="2713" y="2639"/>
                <a:ext cx="1" cy="14"/>
              </a:xfrm>
              <a:custGeom>
                <a:avLst/>
                <a:gdLst/>
                <a:ahLst/>
                <a:cxnLst>
                  <a:cxn ang="0">
                    <a:pos x="0" y="29"/>
                  </a:cxn>
                  <a:cxn ang="0">
                    <a:pos x="0" y="0"/>
                  </a:cxn>
                  <a:cxn ang="0">
                    <a:pos x="0" y="29"/>
                  </a:cxn>
                </a:cxnLst>
                <a:rect l="0" t="0" r="r" b="b"/>
                <a:pathLst>
                  <a:path h="29">
                    <a:moveTo>
                      <a:pt x="0" y="29"/>
                    </a:moveTo>
                    <a:lnTo>
                      <a:pt x="0" y="0"/>
                    </a:lnTo>
                    <a:lnTo>
                      <a:pt x="0" y="29"/>
                    </a:lnTo>
                    <a:close/>
                  </a:path>
                </a:pathLst>
              </a:custGeom>
              <a:solidFill>
                <a:srgbClr val="8253A1"/>
              </a:solidFill>
              <a:ln w="1588">
                <a:solidFill>
                  <a:srgbClr val="8253A1"/>
                </a:solidFill>
                <a:prstDash val="solid"/>
                <a:round/>
              </a:ln>
            </p:spPr>
            <p:txBody>
              <a:bodyPr/>
              <a:lstStyle/>
              <a:p>
                <a:endParaRPr lang="zh-CN" altLang="en-US"/>
              </a:p>
            </p:txBody>
          </p:sp>
          <p:sp>
            <p:nvSpPr>
              <p:cNvPr id="385" name="Freeform 32"/>
              <p:cNvSpPr/>
              <p:nvPr/>
            </p:nvSpPr>
            <p:spPr bwMode="auto">
              <a:xfrm>
                <a:off x="2984" y="2646"/>
                <a:ext cx="14" cy="1"/>
              </a:xfrm>
              <a:custGeom>
                <a:avLst/>
                <a:gdLst/>
                <a:ahLst/>
                <a:cxnLst>
                  <a:cxn ang="0">
                    <a:pos x="27" y="0"/>
                  </a:cxn>
                  <a:cxn ang="0">
                    <a:pos x="0" y="0"/>
                  </a:cxn>
                  <a:cxn ang="0">
                    <a:pos x="27" y="0"/>
                  </a:cxn>
                </a:cxnLst>
                <a:rect l="0" t="0" r="r" b="b"/>
                <a:pathLst>
                  <a:path w="27">
                    <a:moveTo>
                      <a:pt x="27" y="0"/>
                    </a:moveTo>
                    <a:lnTo>
                      <a:pt x="0" y="0"/>
                    </a:lnTo>
                    <a:lnTo>
                      <a:pt x="27" y="0"/>
                    </a:lnTo>
                    <a:close/>
                  </a:path>
                </a:pathLst>
              </a:custGeom>
              <a:solidFill>
                <a:srgbClr val="8253A1"/>
              </a:solidFill>
              <a:ln w="1588">
                <a:solidFill>
                  <a:srgbClr val="8253A1"/>
                </a:solidFill>
                <a:prstDash val="solid"/>
                <a:round/>
              </a:ln>
            </p:spPr>
            <p:txBody>
              <a:bodyPr/>
              <a:lstStyle/>
              <a:p>
                <a:endParaRPr lang="zh-CN" altLang="en-US"/>
              </a:p>
            </p:txBody>
          </p:sp>
          <p:sp>
            <p:nvSpPr>
              <p:cNvPr id="386" name="Freeform 33"/>
              <p:cNvSpPr/>
              <p:nvPr/>
            </p:nvSpPr>
            <p:spPr bwMode="auto">
              <a:xfrm>
                <a:off x="3092" y="2543"/>
                <a:ext cx="14" cy="101"/>
              </a:xfrm>
              <a:custGeom>
                <a:avLst/>
                <a:gdLst/>
                <a:ahLst/>
                <a:cxnLst>
                  <a:cxn ang="0">
                    <a:pos x="27" y="0"/>
                  </a:cxn>
                  <a:cxn ang="0">
                    <a:pos x="0" y="0"/>
                  </a:cxn>
                  <a:cxn ang="0">
                    <a:pos x="1" y="202"/>
                  </a:cxn>
                  <a:cxn ang="0">
                    <a:pos x="28" y="202"/>
                  </a:cxn>
                  <a:cxn ang="0">
                    <a:pos x="27" y="0"/>
                  </a:cxn>
                </a:cxnLst>
                <a:rect l="0" t="0" r="r" b="b"/>
                <a:pathLst>
                  <a:path w="28" h="202">
                    <a:moveTo>
                      <a:pt x="27" y="0"/>
                    </a:moveTo>
                    <a:lnTo>
                      <a:pt x="0" y="0"/>
                    </a:lnTo>
                    <a:lnTo>
                      <a:pt x="1" y="202"/>
                    </a:lnTo>
                    <a:lnTo>
                      <a:pt x="28" y="202"/>
                    </a:lnTo>
                    <a:lnTo>
                      <a:pt x="27" y="0"/>
                    </a:lnTo>
                    <a:close/>
                  </a:path>
                </a:pathLst>
              </a:custGeom>
              <a:solidFill>
                <a:srgbClr val="8253A1"/>
              </a:solidFill>
              <a:ln w="9525">
                <a:noFill/>
                <a:round/>
              </a:ln>
            </p:spPr>
            <p:txBody>
              <a:bodyPr/>
              <a:lstStyle/>
              <a:p>
                <a:endParaRPr lang="zh-CN" altLang="en-US"/>
              </a:p>
            </p:txBody>
          </p:sp>
          <p:sp>
            <p:nvSpPr>
              <p:cNvPr id="387" name="Freeform 34"/>
              <p:cNvSpPr/>
              <p:nvPr/>
            </p:nvSpPr>
            <p:spPr bwMode="auto">
              <a:xfrm>
                <a:off x="3099" y="2636"/>
                <a:ext cx="391" cy="15"/>
              </a:xfrm>
              <a:custGeom>
                <a:avLst/>
                <a:gdLst/>
                <a:ahLst/>
                <a:cxnLst>
                  <a:cxn ang="0">
                    <a:pos x="0" y="1"/>
                  </a:cxn>
                  <a:cxn ang="0">
                    <a:pos x="0" y="28"/>
                  </a:cxn>
                  <a:cxn ang="0">
                    <a:pos x="9" y="28"/>
                  </a:cxn>
                  <a:cxn ang="0">
                    <a:pos x="35" y="28"/>
                  </a:cxn>
                  <a:cxn ang="0">
                    <a:pos x="72" y="28"/>
                  </a:cxn>
                  <a:cxn ang="0">
                    <a:pos x="123" y="28"/>
                  </a:cxn>
                  <a:cxn ang="0">
                    <a:pos x="182" y="27"/>
                  </a:cxn>
                  <a:cxn ang="0">
                    <a:pos x="247" y="27"/>
                  </a:cxn>
                  <a:cxn ang="0">
                    <a:pos x="318" y="27"/>
                  </a:cxn>
                  <a:cxn ang="0">
                    <a:pos x="391" y="27"/>
                  </a:cxn>
                  <a:cxn ang="0">
                    <a:pos x="463" y="27"/>
                  </a:cxn>
                  <a:cxn ang="0">
                    <a:pos x="533" y="27"/>
                  </a:cxn>
                  <a:cxn ang="0">
                    <a:pos x="599" y="27"/>
                  </a:cxn>
                  <a:cxn ang="0">
                    <a:pos x="659" y="27"/>
                  </a:cxn>
                  <a:cxn ang="0">
                    <a:pos x="709" y="27"/>
                  </a:cxn>
                  <a:cxn ang="0">
                    <a:pos x="748" y="27"/>
                  </a:cxn>
                  <a:cxn ang="0">
                    <a:pos x="772" y="27"/>
                  </a:cxn>
                  <a:cxn ang="0">
                    <a:pos x="772" y="13"/>
                  </a:cxn>
                  <a:cxn ang="0">
                    <a:pos x="770" y="27"/>
                  </a:cxn>
                  <a:cxn ang="0">
                    <a:pos x="779" y="28"/>
                  </a:cxn>
                  <a:cxn ang="0">
                    <a:pos x="784" y="3"/>
                  </a:cxn>
                  <a:cxn ang="0">
                    <a:pos x="775" y="1"/>
                  </a:cxn>
                  <a:cxn ang="0">
                    <a:pos x="772" y="0"/>
                  </a:cxn>
                  <a:cxn ang="0">
                    <a:pos x="748" y="0"/>
                  </a:cxn>
                  <a:cxn ang="0">
                    <a:pos x="709" y="0"/>
                  </a:cxn>
                  <a:cxn ang="0">
                    <a:pos x="659" y="0"/>
                  </a:cxn>
                  <a:cxn ang="0">
                    <a:pos x="599" y="0"/>
                  </a:cxn>
                  <a:cxn ang="0">
                    <a:pos x="533" y="0"/>
                  </a:cxn>
                  <a:cxn ang="0">
                    <a:pos x="463" y="0"/>
                  </a:cxn>
                  <a:cxn ang="0">
                    <a:pos x="391" y="0"/>
                  </a:cxn>
                  <a:cxn ang="0">
                    <a:pos x="318" y="0"/>
                  </a:cxn>
                  <a:cxn ang="0">
                    <a:pos x="247" y="0"/>
                  </a:cxn>
                  <a:cxn ang="0">
                    <a:pos x="182" y="0"/>
                  </a:cxn>
                  <a:cxn ang="0">
                    <a:pos x="123" y="1"/>
                  </a:cxn>
                  <a:cxn ang="0">
                    <a:pos x="72" y="1"/>
                  </a:cxn>
                  <a:cxn ang="0">
                    <a:pos x="35" y="1"/>
                  </a:cxn>
                  <a:cxn ang="0">
                    <a:pos x="9" y="1"/>
                  </a:cxn>
                  <a:cxn ang="0">
                    <a:pos x="0" y="1"/>
                  </a:cxn>
                </a:cxnLst>
                <a:rect l="0" t="0" r="r" b="b"/>
                <a:pathLst>
                  <a:path w="784" h="28">
                    <a:moveTo>
                      <a:pt x="0" y="1"/>
                    </a:moveTo>
                    <a:lnTo>
                      <a:pt x="0" y="28"/>
                    </a:lnTo>
                    <a:lnTo>
                      <a:pt x="9" y="28"/>
                    </a:lnTo>
                    <a:lnTo>
                      <a:pt x="35" y="28"/>
                    </a:lnTo>
                    <a:lnTo>
                      <a:pt x="72" y="28"/>
                    </a:lnTo>
                    <a:lnTo>
                      <a:pt x="123" y="28"/>
                    </a:lnTo>
                    <a:lnTo>
                      <a:pt x="182" y="27"/>
                    </a:lnTo>
                    <a:lnTo>
                      <a:pt x="247" y="27"/>
                    </a:lnTo>
                    <a:lnTo>
                      <a:pt x="318" y="27"/>
                    </a:lnTo>
                    <a:lnTo>
                      <a:pt x="391" y="27"/>
                    </a:lnTo>
                    <a:lnTo>
                      <a:pt x="463" y="27"/>
                    </a:lnTo>
                    <a:lnTo>
                      <a:pt x="533" y="27"/>
                    </a:lnTo>
                    <a:lnTo>
                      <a:pt x="599" y="27"/>
                    </a:lnTo>
                    <a:lnTo>
                      <a:pt x="659" y="27"/>
                    </a:lnTo>
                    <a:lnTo>
                      <a:pt x="709" y="27"/>
                    </a:lnTo>
                    <a:lnTo>
                      <a:pt x="748" y="27"/>
                    </a:lnTo>
                    <a:lnTo>
                      <a:pt x="772" y="27"/>
                    </a:lnTo>
                    <a:lnTo>
                      <a:pt x="772" y="13"/>
                    </a:lnTo>
                    <a:lnTo>
                      <a:pt x="770" y="27"/>
                    </a:lnTo>
                    <a:lnTo>
                      <a:pt x="779" y="28"/>
                    </a:lnTo>
                    <a:lnTo>
                      <a:pt x="784" y="3"/>
                    </a:lnTo>
                    <a:lnTo>
                      <a:pt x="775" y="1"/>
                    </a:lnTo>
                    <a:lnTo>
                      <a:pt x="772" y="0"/>
                    </a:lnTo>
                    <a:lnTo>
                      <a:pt x="748" y="0"/>
                    </a:lnTo>
                    <a:lnTo>
                      <a:pt x="709" y="0"/>
                    </a:lnTo>
                    <a:lnTo>
                      <a:pt x="659" y="0"/>
                    </a:lnTo>
                    <a:lnTo>
                      <a:pt x="599" y="0"/>
                    </a:lnTo>
                    <a:lnTo>
                      <a:pt x="533" y="0"/>
                    </a:lnTo>
                    <a:lnTo>
                      <a:pt x="463" y="0"/>
                    </a:lnTo>
                    <a:lnTo>
                      <a:pt x="391" y="0"/>
                    </a:lnTo>
                    <a:lnTo>
                      <a:pt x="318" y="0"/>
                    </a:lnTo>
                    <a:lnTo>
                      <a:pt x="247" y="0"/>
                    </a:lnTo>
                    <a:lnTo>
                      <a:pt x="182" y="0"/>
                    </a:lnTo>
                    <a:lnTo>
                      <a:pt x="123" y="1"/>
                    </a:lnTo>
                    <a:lnTo>
                      <a:pt x="72" y="1"/>
                    </a:lnTo>
                    <a:lnTo>
                      <a:pt x="35" y="1"/>
                    </a:lnTo>
                    <a:lnTo>
                      <a:pt x="9" y="1"/>
                    </a:lnTo>
                    <a:lnTo>
                      <a:pt x="0" y="1"/>
                    </a:lnTo>
                    <a:close/>
                  </a:path>
                </a:pathLst>
              </a:custGeom>
              <a:solidFill>
                <a:srgbClr val="8253A1"/>
              </a:solidFill>
              <a:ln w="9525">
                <a:noFill/>
                <a:round/>
              </a:ln>
            </p:spPr>
            <p:txBody>
              <a:bodyPr/>
              <a:lstStyle/>
              <a:p>
                <a:endParaRPr lang="zh-CN" altLang="en-US"/>
              </a:p>
            </p:txBody>
          </p:sp>
          <p:sp>
            <p:nvSpPr>
              <p:cNvPr id="388" name="Freeform 35"/>
              <p:cNvSpPr/>
              <p:nvPr/>
            </p:nvSpPr>
            <p:spPr bwMode="auto">
              <a:xfrm>
                <a:off x="3099" y="2637"/>
                <a:ext cx="1" cy="14"/>
              </a:xfrm>
              <a:custGeom>
                <a:avLst/>
                <a:gdLst/>
                <a:ahLst/>
                <a:cxnLst>
                  <a:cxn ang="0">
                    <a:pos x="0" y="27"/>
                  </a:cxn>
                  <a:cxn ang="0">
                    <a:pos x="0" y="0"/>
                  </a:cxn>
                  <a:cxn ang="0">
                    <a:pos x="0" y="27"/>
                  </a:cxn>
                </a:cxnLst>
                <a:rect l="0" t="0" r="r" b="b"/>
                <a:pathLst>
                  <a:path h="27">
                    <a:moveTo>
                      <a:pt x="0" y="27"/>
                    </a:moveTo>
                    <a:lnTo>
                      <a:pt x="0" y="0"/>
                    </a:lnTo>
                    <a:lnTo>
                      <a:pt x="0" y="27"/>
                    </a:lnTo>
                    <a:close/>
                  </a:path>
                </a:pathLst>
              </a:custGeom>
              <a:solidFill>
                <a:srgbClr val="8253A1"/>
              </a:solidFill>
              <a:ln w="1588">
                <a:solidFill>
                  <a:srgbClr val="8253A1"/>
                </a:solidFill>
                <a:prstDash val="solid"/>
                <a:round/>
              </a:ln>
            </p:spPr>
            <p:txBody>
              <a:bodyPr/>
              <a:lstStyle/>
              <a:p>
                <a:endParaRPr lang="zh-CN" altLang="en-US"/>
              </a:p>
            </p:txBody>
          </p:sp>
          <p:sp>
            <p:nvSpPr>
              <p:cNvPr id="389" name="Freeform 36"/>
              <p:cNvSpPr/>
              <p:nvPr/>
            </p:nvSpPr>
            <p:spPr bwMode="auto">
              <a:xfrm>
                <a:off x="3482" y="2644"/>
                <a:ext cx="14" cy="1"/>
              </a:xfrm>
              <a:custGeom>
                <a:avLst/>
                <a:gdLst/>
                <a:ahLst/>
                <a:cxnLst>
                  <a:cxn ang="0">
                    <a:pos x="27" y="0"/>
                  </a:cxn>
                  <a:cxn ang="0">
                    <a:pos x="0" y="0"/>
                  </a:cxn>
                  <a:cxn ang="0">
                    <a:pos x="27" y="0"/>
                  </a:cxn>
                </a:cxnLst>
                <a:rect l="0" t="0" r="r" b="b"/>
                <a:pathLst>
                  <a:path w="27">
                    <a:moveTo>
                      <a:pt x="27" y="0"/>
                    </a:moveTo>
                    <a:lnTo>
                      <a:pt x="0" y="0"/>
                    </a:lnTo>
                    <a:lnTo>
                      <a:pt x="27" y="0"/>
                    </a:lnTo>
                    <a:close/>
                  </a:path>
                </a:pathLst>
              </a:custGeom>
              <a:solidFill>
                <a:srgbClr val="8253A1"/>
              </a:solidFill>
              <a:ln w="1588">
                <a:solidFill>
                  <a:srgbClr val="8253A1"/>
                </a:solidFill>
                <a:prstDash val="solid"/>
                <a:round/>
              </a:ln>
            </p:spPr>
            <p:txBody>
              <a:bodyPr/>
              <a:lstStyle/>
              <a:p>
                <a:endParaRPr lang="zh-CN" altLang="en-US"/>
              </a:p>
            </p:txBody>
          </p:sp>
          <p:sp>
            <p:nvSpPr>
              <p:cNvPr id="390" name="Freeform 37"/>
              <p:cNvSpPr/>
              <p:nvPr/>
            </p:nvSpPr>
            <p:spPr bwMode="auto">
              <a:xfrm>
                <a:off x="2995" y="2646"/>
                <a:ext cx="104" cy="117"/>
              </a:xfrm>
              <a:custGeom>
                <a:avLst/>
                <a:gdLst/>
                <a:ahLst/>
                <a:cxnLst>
                  <a:cxn ang="0">
                    <a:pos x="0" y="234"/>
                  </a:cxn>
                  <a:cxn ang="0">
                    <a:pos x="206" y="0"/>
                  </a:cxn>
                  <a:cxn ang="0">
                    <a:pos x="0" y="234"/>
                  </a:cxn>
                </a:cxnLst>
                <a:rect l="0" t="0" r="r" b="b"/>
                <a:pathLst>
                  <a:path w="206" h="234">
                    <a:moveTo>
                      <a:pt x="0" y="234"/>
                    </a:moveTo>
                    <a:lnTo>
                      <a:pt x="206" y="0"/>
                    </a:lnTo>
                    <a:lnTo>
                      <a:pt x="0" y="234"/>
                    </a:lnTo>
                    <a:close/>
                  </a:path>
                </a:pathLst>
              </a:custGeom>
              <a:solidFill>
                <a:srgbClr val="3D0275"/>
              </a:solidFill>
              <a:ln w="20638">
                <a:solidFill>
                  <a:srgbClr val="8253A1"/>
                </a:solidFill>
                <a:prstDash val="solid"/>
                <a:round/>
              </a:ln>
            </p:spPr>
            <p:txBody>
              <a:bodyPr/>
              <a:lstStyle/>
              <a:p>
                <a:endParaRPr lang="zh-CN" altLang="en-US"/>
              </a:p>
            </p:txBody>
          </p:sp>
          <p:sp>
            <p:nvSpPr>
              <p:cNvPr id="391" name="Freeform 38"/>
              <p:cNvSpPr/>
              <p:nvPr/>
            </p:nvSpPr>
            <p:spPr bwMode="auto">
              <a:xfrm>
                <a:off x="3487" y="2435"/>
                <a:ext cx="1" cy="210"/>
              </a:xfrm>
              <a:custGeom>
                <a:avLst/>
                <a:gdLst/>
                <a:ahLst/>
                <a:cxnLst>
                  <a:cxn ang="0">
                    <a:pos x="0" y="0"/>
                  </a:cxn>
                  <a:cxn ang="0">
                    <a:pos x="0" y="419"/>
                  </a:cxn>
                  <a:cxn ang="0">
                    <a:pos x="0" y="0"/>
                  </a:cxn>
                </a:cxnLst>
                <a:rect l="0" t="0" r="r" b="b"/>
                <a:pathLst>
                  <a:path h="419">
                    <a:moveTo>
                      <a:pt x="0" y="0"/>
                    </a:moveTo>
                    <a:lnTo>
                      <a:pt x="0" y="419"/>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392" name="Freeform 39"/>
              <p:cNvSpPr/>
              <p:nvPr/>
            </p:nvSpPr>
            <p:spPr bwMode="auto">
              <a:xfrm>
                <a:off x="3583" y="2322"/>
                <a:ext cx="1" cy="210"/>
              </a:xfrm>
              <a:custGeom>
                <a:avLst/>
                <a:gdLst/>
                <a:ahLst/>
                <a:cxnLst>
                  <a:cxn ang="0">
                    <a:pos x="0" y="0"/>
                  </a:cxn>
                  <a:cxn ang="0">
                    <a:pos x="0" y="419"/>
                  </a:cxn>
                  <a:cxn ang="0">
                    <a:pos x="0" y="0"/>
                  </a:cxn>
                </a:cxnLst>
                <a:rect l="0" t="0" r="r" b="b"/>
                <a:pathLst>
                  <a:path h="419">
                    <a:moveTo>
                      <a:pt x="0" y="0"/>
                    </a:moveTo>
                    <a:lnTo>
                      <a:pt x="0" y="419"/>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393" name="Freeform 40"/>
              <p:cNvSpPr/>
              <p:nvPr/>
            </p:nvSpPr>
            <p:spPr bwMode="auto">
              <a:xfrm>
                <a:off x="3680" y="2207"/>
                <a:ext cx="1" cy="210"/>
              </a:xfrm>
              <a:custGeom>
                <a:avLst/>
                <a:gdLst/>
                <a:ahLst/>
                <a:cxnLst>
                  <a:cxn ang="0">
                    <a:pos x="0" y="0"/>
                  </a:cxn>
                  <a:cxn ang="0">
                    <a:pos x="0" y="420"/>
                  </a:cxn>
                  <a:cxn ang="0">
                    <a:pos x="0" y="0"/>
                  </a:cxn>
                </a:cxnLst>
                <a:rect l="0" t="0" r="r" b="b"/>
                <a:pathLst>
                  <a:path h="420">
                    <a:moveTo>
                      <a:pt x="0" y="0"/>
                    </a:moveTo>
                    <a:lnTo>
                      <a:pt x="0" y="420"/>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394" name="Freeform 41"/>
              <p:cNvSpPr/>
              <p:nvPr/>
            </p:nvSpPr>
            <p:spPr bwMode="auto">
              <a:xfrm>
                <a:off x="3486" y="2530"/>
                <a:ext cx="96" cy="1"/>
              </a:xfrm>
              <a:custGeom>
                <a:avLst/>
                <a:gdLst/>
                <a:ahLst/>
                <a:cxnLst>
                  <a:cxn ang="0">
                    <a:pos x="0" y="0"/>
                  </a:cxn>
                  <a:cxn ang="0">
                    <a:pos x="191" y="0"/>
                  </a:cxn>
                  <a:cxn ang="0">
                    <a:pos x="0" y="0"/>
                  </a:cxn>
                </a:cxnLst>
                <a:rect l="0" t="0" r="r" b="b"/>
                <a:pathLst>
                  <a:path w="191">
                    <a:moveTo>
                      <a:pt x="0" y="0"/>
                    </a:moveTo>
                    <a:lnTo>
                      <a:pt x="191" y="0"/>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395" name="Freeform 42"/>
              <p:cNvSpPr/>
              <p:nvPr/>
            </p:nvSpPr>
            <p:spPr bwMode="auto">
              <a:xfrm>
                <a:off x="3583" y="2416"/>
                <a:ext cx="97" cy="1"/>
              </a:xfrm>
              <a:custGeom>
                <a:avLst/>
                <a:gdLst/>
                <a:ahLst/>
                <a:cxnLst>
                  <a:cxn ang="0">
                    <a:pos x="0" y="0"/>
                  </a:cxn>
                  <a:cxn ang="0">
                    <a:pos x="193" y="0"/>
                  </a:cxn>
                  <a:cxn ang="0">
                    <a:pos x="0" y="0"/>
                  </a:cxn>
                </a:cxnLst>
                <a:rect l="0" t="0" r="r" b="b"/>
                <a:pathLst>
                  <a:path w="193">
                    <a:moveTo>
                      <a:pt x="0" y="0"/>
                    </a:moveTo>
                    <a:lnTo>
                      <a:pt x="193" y="0"/>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396" name="Freeform 43"/>
              <p:cNvSpPr/>
              <p:nvPr/>
            </p:nvSpPr>
            <p:spPr bwMode="auto">
              <a:xfrm>
                <a:off x="3677" y="2305"/>
                <a:ext cx="96" cy="1"/>
              </a:xfrm>
              <a:custGeom>
                <a:avLst/>
                <a:gdLst/>
                <a:ahLst/>
                <a:cxnLst>
                  <a:cxn ang="0">
                    <a:pos x="0" y="0"/>
                  </a:cxn>
                  <a:cxn ang="0">
                    <a:pos x="192" y="0"/>
                  </a:cxn>
                  <a:cxn ang="0">
                    <a:pos x="0" y="0"/>
                  </a:cxn>
                </a:cxnLst>
                <a:rect l="0" t="0" r="r" b="b"/>
                <a:pathLst>
                  <a:path w="192">
                    <a:moveTo>
                      <a:pt x="0" y="0"/>
                    </a:moveTo>
                    <a:lnTo>
                      <a:pt x="192" y="0"/>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397" name="Freeform 44"/>
              <p:cNvSpPr/>
              <p:nvPr/>
            </p:nvSpPr>
            <p:spPr bwMode="auto">
              <a:xfrm>
                <a:off x="3388" y="1899"/>
                <a:ext cx="388" cy="652"/>
              </a:xfrm>
              <a:custGeom>
                <a:avLst/>
                <a:gdLst/>
                <a:ahLst/>
                <a:cxnLst>
                  <a:cxn ang="0">
                    <a:pos x="0" y="876"/>
                  </a:cxn>
                  <a:cxn ang="0">
                    <a:pos x="774" y="0"/>
                  </a:cxn>
                  <a:cxn ang="0">
                    <a:pos x="774" y="398"/>
                  </a:cxn>
                  <a:cxn ang="0">
                    <a:pos x="767" y="409"/>
                  </a:cxn>
                  <a:cxn ang="0">
                    <a:pos x="741" y="437"/>
                  </a:cxn>
                  <a:cxn ang="0">
                    <a:pos x="704" y="482"/>
                  </a:cxn>
                  <a:cxn ang="0">
                    <a:pos x="653" y="540"/>
                  </a:cxn>
                  <a:cxn ang="0">
                    <a:pos x="594" y="608"/>
                  </a:cxn>
                  <a:cxn ang="0">
                    <a:pos x="530" y="684"/>
                  </a:cxn>
                  <a:cxn ang="0">
                    <a:pos x="460" y="767"/>
                  </a:cxn>
                  <a:cxn ang="0">
                    <a:pos x="388" y="851"/>
                  </a:cxn>
                  <a:cxn ang="0">
                    <a:pos x="316" y="934"/>
                  </a:cxn>
                  <a:cxn ang="0">
                    <a:pos x="245" y="1017"/>
                  </a:cxn>
                  <a:cxn ang="0">
                    <a:pos x="181" y="1093"/>
                  </a:cxn>
                  <a:cxn ang="0">
                    <a:pos x="123" y="1161"/>
                  </a:cxn>
                  <a:cxn ang="0">
                    <a:pos x="73" y="1219"/>
                  </a:cxn>
                  <a:cxn ang="0">
                    <a:pos x="36" y="1264"/>
                  </a:cxn>
                  <a:cxn ang="0">
                    <a:pos x="12" y="1293"/>
                  </a:cxn>
                  <a:cxn ang="0">
                    <a:pos x="4" y="1303"/>
                  </a:cxn>
                  <a:cxn ang="0">
                    <a:pos x="0" y="876"/>
                  </a:cxn>
                </a:cxnLst>
                <a:rect l="0" t="0" r="r" b="b"/>
                <a:pathLst>
                  <a:path w="774" h="1303">
                    <a:moveTo>
                      <a:pt x="0" y="876"/>
                    </a:moveTo>
                    <a:lnTo>
                      <a:pt x="774" y="0"/>
                    </a:lnTo>
                    <a:lnTo>
                      <a:pt x="774" y="398"/>
                    </a:lnTo>
                    <a:lnTo>
                      <a:pt x="767" y="409"/>
                    </a:lnTo>
                    <a:lnTo>
                      <a:pt x="741" y="437"/>
                    </a:lnTo>
                    <a:lnTo>
                      <a:pt x="704" y="482"/>
                    </a:lnTo>
                    <a:lnTo>
                      <a:pt x="653" y="540"/>
                    </a:lnTo>
                    <a:lnTo>
                      <a:pt x="594" y="608"/>
                    </a:lnTo>
                    <a:lnTo>
                      <a:pt x="530" y="684"/>
                    </a:lnTo>
                    <a:lnTo>
                      <a:pt x="460" y="767"/>
                    </a:lnTo>
                    <a:lnTo>
                      <a:pt x="388" y="851"/>
                    </a:lnTo>
                    <a:lnTo>
                      <a:pt x="316" y="934"/>
                    </a:lnTo>
                    <a:lnTo>
                      <a:pt x="245" y="1017"/>
                    </a:lnTo>
                    <a:lnTo>
                      <a:pt x="181" y="1093"/>
                    </a:lnTo>
                    <a:lnTo>
                      <a:pt x="123" y="1161"/>
                    </a:lnTo>
                    <a:lnTo>
                      <a:pt x="73" y="1219"/>
                    </a:lnTo>
                    <a:lnTo>
                      <a:pt x="36" y="1264"/>
                    </a:lnTo>
                    <a:lnTo>
                      <a:pt x="12" y="1293"/>
                    </a:lnTo>
                    <a:lnTo>
                      <a:pt x="4" y="1303"/>
                    </a:lnTo>
                    <a:lnTo>
                      <a:pt x="0" y="876"/>
                    </a:lnTo>
                    <a:close/>
                  </a:path>
                </a:pathLst>
              </a:custGeom>
              <a:solidFill>
                <a:srgbClr val="A41028"/>
              </a:solidFill>
              <a:ln w="20638">
                <a:solidFill>
                  <a:srgbClr val="C65D62"/>
                </a:solidFill>
                <a:prstDash val="solid"/>
                <a:round/>
              </a:ln>
            </p:spPr>
            <p:txBody>
              <a:bodyPr/>
              <a:lstStyle/>
              <a:p>
                <a:endParaRPr lang="zh-CN" altLang="en-US"/>
              </a:p>
            </p:txBody>
          </p:sp>
          <p:sp>
            <p:nvSpPr>
              <p:cNvPr id="398" name="Rectangle 45"/>
              <p:cNvSpPr>
                <a:spLocks noChangeArrowheads="1"/>
              </p:cNvSpPr>
              <p:nvPr/>
            </p:nvSpPr>
            <p:spPr bwMode="auto">
              <a:xfrm>
                <a:off x="2210" y="2332"/>
                <a:ext cx="1181" cy="221"/>
              </a:xfrm>
              <a:prstGeom prst="rect">
                <a:avLst/>
              </a:prstGeom>
              <a:solidFill>
                <a:srgbClr val="A41028"/>
              </a:solidFill>
              <a:ln w="20638">
                <a:solidFill>
                  <a:srgbClr val="C65D62"/>
                </a:solidFill>
                <a:miter lim="800000"/>
              </a:ln>
            </p:spPr>
            <p:txBody>
              <a:bodyPr/>
              <a:lstStyle/>
              <a:p>
                <a:endParaRPr lang="zh-CN" altLang="en-US"/>
              </a:p>
            </p:txBody>
          </p:sp>
          <p:sp>
            <p:nvSpPr>
              <p:cNvPr id="399" name="Freeform 46"/>
              <p:cNvSpPr/>
              <p:nvPr/>
            </p:nvSpPr>
            <p:spPr bwMode="auto">
              <a:xfrm>
                <a:off x="2213" y="2434"/>
                <a:ext cx="117" cy="118"/>
              </a:xfrm>
              <a:custGeom>
                <a:avLst/>
                <a:gdLst/>
                <a:ahLst/>
                <a:cxnLst>
                  <a:cxn ang="0">
                    <a:pos x="0" y="236"/>
                  </a:cxn>
                  <a:cxn ang="0">
                    <a:pos x="234" y="0"/>
                  </a:cxn>
                  <a:cxn ang="0">
                    <a:pos x="0" y="236"/>
                  </a:cxn>
                </a:cxnLst>
                <a:rect l="0" t="0" r="r" b="b"/>
                <a:pathLst>
                  <a:path w="234" h="236">
                    <a:moveTo>
                      <a:pt x="0" y="236"/>
                    </a:moveTo>
                    <a:lnTo>
                      <a:pt x="234" y="0"/>
                    </a:lnTo>
                    <a:lnTo>
                      <a:pt x="0" y="236"/>
                    </a:lnTo>
                    <a:close/>
                  </a:path>
                </a:pathLst>
              </a:custGeom>
              <a:solidFill>
                <a:srgbClr val="3D0275"/>
              </a:solidFill>
              <a:ln w="20638">
                <a:solidFill>
                  <a:srgbClr val="C65D62"/>
                </a:solidFill>
                <a:prstDash val="solid"/>
                <a:round/>
              </a:ln>
            </p:spPr>
            <p:txBody>
              <a:bodyPr/>
              <a:lstStyle/>
              <a:p>
                <a:endParaRPr lang="zh-CN" altLang="en-US"/>
              </a:p>
            </p:txBody>
          </p:sp>
          <p:sp>
            <p:nvSpPr>
              <p:cNvPr id="400" name="Freeform 47"/>
              <p:cNvSpPr/>
              <p:nvPr/>
            </p:nvSpPr>
            <p:spPr bwMode="auto">
              <a:xfrm>
                <a:off x="2321" y="2332"/>
                <a:ext cx="14" cy="101"/>
              </a:xfrm>
              <a:custGeom>
                <a:avLst/>
                <a:gdLst/>
                <a:ahLst/>
                <a:cxnLst>
                  <a:cxn ang="0">
                    <a:pos x="27" y="0"/>
                  </a:cxn>
                  <a:cxn ang="0">
                    <a:pos x="0" y="0"/>
                  </a:cxn>
                  <a:cxn ang="0">
                    <a:pos x="1" y="202"/>
                  </a:cxn>
                  <a:cxn ang="0">
                    <a:pos x="28" y="202"/>
                  </a:cxn>
                  <a:cxn ang="0">
                    <a:pos x="27" y="0"/>
                  </a:cxn>
                </a:cxnLst>
                <a:rect l="0" t="0" r="r" b="b"/>
                <a:pathLst>
                  <a:path w="28" h="202">
                    <a:moveTo>
                      <a:pt x="27" y="0"/>
                    </a:moveTo>
                    <a:lnTo>
                      <a:pt x="0" y="0"/>
                    </a:lnTo>
                    <a:lnTo>
                      <a:pt x="1" y="202"/>
                    </a:lnTo>
                    <a:lnTo>
                      <a:pt x="28" y="202"/>
                    </a:lnTo>
                    <a:lnTo>
                      <a:pt x="27" y="0"/>
                    </a:lnTo>
                    <a:close/>
                  </a:path>
                </a:pathLst>
              </a:custGeom>
              <a:solidFill>
                <a:srgbClr val="C65D62"/>
              </a:solidFill>
              <a:ln w="9525">
                <a:noFill/>
                <a:round/>
              </a:ln>
            </p:spPr>
            <p:txBody>
              <a:bodyPr/>
              <a:lstStyle/>
              <a:p>
                <a:endParaRPr lang="zh-CN" altLang="en-US"/>
              </a:p>
            </p:txBody>
          </p:sp>
          <p:sp>
            <p:nvSpPr>
              <p:cNvPr id="401" name="Freeform 48"/>
              <p:cNvSpPr/>
              <p:nvPr/>
            </p:nvSpPr>
            <p:spPr bwMode="auto">
              <a:xfrm>
                <a:off x="2328" y="2426"/>
                <a:ext cx="277" cy="13"/>
              </a:xfrm>
              <a:custGeom>
                <a:avLst/>
                <a:gdLst/>
                <a:ahLst/>
                <a:cxnLst>
                  <a:cxn ang="0">
                    <a:pos x="0" y="0"/>
                  </a:cxn>
                  <a:cxn ang="0">
                    <a:pos x="0" y="27"/>
                  </a:cxn>
                  <a:cxn ang="0">
                    <a:pos x="6" y="27"/>
                  </a:cxn>
                  <a:cxn ang="0">
                    <a:pos x="24" y="27"/>
                  </a:cxn>
                  <a:cxn ang="0">
                    <a:pos x="51" y="27"/>
                  </a:cxn>
                  <a:cxn ang="0">
                    <a:pos x="87" y="27"/>
                  </a:cxn>
                  <a:cxn ang="0">
                    <a:pos x="129" y="27"/>
                  </a:cxn>
                  <a:cxn ang="0">
                    <a:pos x="175" y="27"/>
                  </a:cxn>
                  <a:cxn ang="0">
                    <a:pos x="226" y="27"/>
                  </a:cxn>
                  <a:cxn ang="0">
                    <a:pos x="277" y="27"/>
                  </a:cxn>
                  <a:cxn ang="0">
                    <a:pos x="329" y="27"/>
                  </a:cxn>
                  <a:cxn ang="0">
                    <a:pos x="380" y="27"/>
                  </a:cxn>
                  <a:cxn ang="0">
                    <a:pos x="427" y="27"/>
                  </a:cxn>
                  <a:cxn ang="0">
                    <a:pos x="469" y="27"/>
                  </a:cxn>
                  <a:cxn ang="0">
                    <a:pos x="505" y="27"/>
                  </a:cxn>
                  <a:cxn ang="0">
                    <a:pos x="532" y="27"/>
                  </a:cxn>
                  <a:cxn ang="0">
                    <a:pos x="550" y="27"/>
                  </a:cxn>
                  <a:cxn ang="0">
                    <a:pos x="556" y="27"/>
                  </a:cxn>
                  <a:cxn ang="0">
                    <a:pos x="556" y="0"/>
                  </a:cxn>
                  <a:cxn ang="0">
                    <a:pos x="550" y="0"/>
                  </a:cxn>
                  <a:cxn ang="0">
                    <a:pos x="532" y="0"/>
                  </a:cxn>
                  <a:cxn ang="0">
                    <a:pos x="505" y="0"/>
                  </a:cxn>
                  <a:cxn ang="0">
                    <a:pos x="469" y="0"/>
                  </a:cxn>
                  <a:cxn ang="0">
                    <a:pos x="427" y="0"/>
                  </a:cxn>
                  <a:cxn ang="0">
                    <a:pos x="380" y="0"/>
                  </a:cxn>
                  <a:cxn ang="0">
                    <a:pos x="329" y="0"/>
                  </a:cxn>
                  <a:cxn ang="0">
                    <a:pos x="277" y="0"/>
                  </a:cxn>
                  <a:cxn ang="0">
                    <a:pos x="226" y="0"/>
                  </a:cxn>
                  <a:cxn ang="0">
                    <a:pos x="175" y="0"/>
                  </a:cxn>
                  <a:cxn ang="0">
                    <a:pos x="129" y="0"/>
                  </a:cxn>
                  <a:cxn ang="0">
                    <a:pos x="87" y="0"/>
                  </a:cxn>
                  <a:cxn ang="0">
                    <a:pos x="51" y="0"/>
                  </a:cxn>
                  <a:cxn ang="0">
                    <a:pos x="24" y="0"/>
                  </a:cxn>
                  <a:cxn ang="0">
                    <a:pos x="6" y="0"/>
                  </a:cxn>
                  <a:cxn ang="0">
                    <a:pos x="0" y="0"/>
                  </a:cxn>
                </a:cxnLst>
                <a:rect l="0" t="0" r="r" b="b"/>
                <a:pathLst>
                  <a:path w="556" h="27">
                    <a:moveTo>
                      <a:pt x="0" y="0"/>
                    </a:moveTo>
                    <a:lnTo>
                      <a:pt x="0" y="27"/>
                    </a:lnTo>
                    <a:lnTo>
                      <a:pt x="6" y="27"/>
                    </a:lnTo>
                    <a:lnTo>
                      <a:pt x="24" y="27"/>
                    </a:lnTo>
                    <a:lnTo>
                      <a:pt x="51" y="27"/>
                    </a:lnTo>
                    <a:lnTo>
                      <a:pt x="87" y="27"/>
                    </a:lnTo>
                    <a:lnTo>
                      <a:pt x="129" y="27"/>
                    </a:lnTo>
                    <a:lnTo>
                      <a:pt x="175" y="27"/>
                    </a:lnTo>
                    <a:lnTo>
                      <a:pt x="226" y="27"/>
                    </a:lnTo>
                    <a:lnTo>
                      <a:pt x="277" y="27"/>
                    </a:lnTo>
                    <a:lnTo>
                      <a:pt x="329" y="27"/>
                    </a:lnTo>
                    <a:lnTo>
                      <a:pt x="380" y="27"/>
                    </a:lnTo>
                    <a:lnTo>
                      <a:pt x="427" y="27"/>
                    </a:lnTo>
                    <a:lnTo>
                      <a:pt x="469" y="27"/>
                    </a:lnTo>
                    <a:lnTo>
                      <a:pt x="505" y="27"/>
                    </a:lnTo>
                    <a:lnTo>
                      <a:pt x="532" y="27"/>
                    </a:lnTo>
                    <a:lnTo>
                      <a:pt x="550" y="27"/>
                    </a:lnTo>
                    <a:lnTo>
                      <a:pt x="556" y="27"/>
                    </a:lnTo>
                    <a:lnTo>
                      <a:pt x="556" y="0"/>
                    </a:lnTo>
                    <a:lnTo>
                      <a:pt x="550" y="0"/>
                    </a:lnTo>
                    <a:lnTo>
                      <a:pt x="532" y="0"/>
                    </a:lnTo>
                    <a:lnTo>
                      <a:pt x="505" y="0"/>
                    </a:lnTo>
                    <a:lnTo>
                      <a:pt x="469" y="0"/>
                    </a:lnTo>
                    <a:lnTo>
                      <a:pt x="427" y="0"/>
                    </a:lnTo>
                    <a:lnTo>
                      <a:pt x="380" y="0"/>
                    </a:lnTo>
                    <a:lnTo>
                      <a:pt x="329" y="0"/>
                    </a:lnTo>
                    <a:lnTo>
                      <a:pt x="277" y="0"/>
                    </a:lnTo>
                    <a:lnTo>
                      <a:pt x="226" y="0"/>
                    </a:lnTo>
                    <a:lnTo>
                      <a:pt x="175" y="0"/>
                    </a:lnTo>
                    <a:lnTo>
                      <a:pt x="129" y="0"/>
                    </a:lnTo>
                    <a:lnTo>
                      <a:pt x="87" y="0"/>
                    </a:lnTo>
                    <a:lnTo>
                      <a:pt x="51" y="0"/>
                    </a:lnTo>
                    <a:lnTo>
                      <a:pt x="24" y="0"/>
                    </a:lnTo>
                    <a:lnTo>
                      <a:pt x="6" y="0"/>
                    </a:lnTo>
                    <a:lnTo>
                      <a:pt x="0" y="0"/>
                    </a:lnTo>
                    <a:close/>
                  </a:path>
                </a:pathLst>
              </a:custGeom>
              <a:solidFill>
                <a:srgbClr val="C65D62"/>
              </a:solidFill>
              <a:ln w="9525">
                <a:noFill/>
                <a:round/>
              </a:ln>
            </p:spPr>
            <p:txBody>
              <a:bodyPr/>
              <a:lstStyle/>
              <a:p>
                <a:endParaRPr lang="zh-CN" altLang="en-US"/>
              </a:p>
            </p:txBody>
          </p:sp>
          <p:sp>
            <p:nvSpPr>
              <p:cNvPr id="402" name="Freeform 49"/>
              <p:cNvSpPr/>
              <p:nvPr/>
            </p:nvSpPr>
            <p:spPr bwMode="auto">
              <a:xfrm>
                <a:off x="2328" y="2425"/>
                <a:ext cx="1" cy="14"/>
              </a:xfrm>
              <a:custGeom>
                <a:avLst/>
                <a:gdLst/>
                <a:ahLst/>
                <a:cxnLst>
                  <a:cxn ang="0">
                    <a:pos x="0" y="29"/>
                  </a:cxn>
                  <a:cxn ang="0">
                    <a:pos x="0" y="0"/>
                  </a:cxn>
                  <a:cxn ang="0">
                    <a:pos x="0" y="29"/>
                  </a:cxn>
                </a:cxnLst>
                <a:rect l="0" t="0" r="r" b="b"/>
                <a:pathLst>
                  <a:path h="29">
                    <a:moveTo>
                      <a:pt x="0" y="29"/>
                    </a:moveTo>
                    <a:lnTo>
                      <a:pt x="0" y="0"/>
                    </a:lnTo>
                    <a:lnTo>
                      <a:pt x="0" y="29"/>
                    </a:lnTo>
                    <a:close/>
                  </a:path>
                </a:pathLst>
              </a:custGeom>
              <a:solidFill>
                <a:srgbClr val="C65D62"/>
              </a:solidFill>
              <a:ln w="1588">
                <a:solidFill>
                  <a:srgbClr val="C65D62"/>
                </a:solidFill>
                <a:prstDash val="solid"/>
                <a:round/>
              </a:ln>
            </p:spPr>
            <p:txBody>
              <a:bodyPr/>
              <a:lstStyle/>
              <a:p>
                <a:endParaRPr lang="zh-CN" altLang="en-US"/>
              </a:p>
            </p:txBody>
          </p:sp>
          <p:sp>
            <p:nvSpPr>
              <p:cNvPr id="403" name="Freeform 50"/>
              <p:cNvSpPr/>
              <p:nvPr/>
            </p:nvSpPr>
            <p:spPr bwMode="auto">
              <a:xfrm>
                <a:off x="2602" y="2333"/>
                <a:ext cx="1" cy="214"/>
              </a:xfrm>
              <a:custGeom>
                <a:avLst/>
                <a:gdLst/>
                <a:ahLst/>
                <a:cxnLst>
                  <a:cxn ang="0">
                    <a:pos x="0" y="0"/>
                  </a:cxn>
                  <a:cxn ang="0">
                    <a:pos x="0" y="5"/>
                  </a:cxn>
                  <a:cxn ang="0">
                    <a:pos x="0" y="18"/>
                  </a:cxn>
                  <a:cxn ang="0">
                    <a:pos x="0" y="39"/>
                  </a:cxn>
                  <a:cxn ang="0">
                    <a:pos x="0" y="67"/>
                  </a:cxn>
                  <a:cxn ang="0">
                    <a:pos x="0" y="99"/>
                  </a:cxn>
                  <a:cxn ang="0">
                    <a:pos x="0" y="135"/>
                  </a:cxn>
                  <a:cxn ang="0">
                    <a:pos x="1" y="174"/>
                  </a:cxn>
                  <a:cxn ang="0">
                    <a:pos x="1" y="214"/>
                  </a:cxn>
                  <a:cxn ang="0">
                    <a:pos x="1" y="253"/>
                  </a:cxn>
                  <a:cxn ang="0">
                    <a:pos x="1" y="292"/>
                  </a:cxn>
                  <a:cxn ang="0">
                    <a:pos x="1" y="328"/>
                  </a:cxn>
                  <a:cxn ang="0">
                    <a:pos x="1" y="361"/>
                  </a:cxn>
                  <a:cxn ang="0">
                    <a:pos x="1" y="388"/>
                  </a:cxn>
                  <a:cxn ang="0">
                    <a:pos x="0" y="409"/>
                  </a:cxn>
                  <a:cxn ang="0">
                    <a:pos x="0" y="423"/>
                  </a:cxn>
                  <a:cxn ang="0">
                    <a:pos x="0" y="429"/>
                  </a:cxn>
                  <a:cxn ang="0">
                    <a:pos x="0" y="0"/>
                  </a:cxn>
                </a:cxnLst>
                <a:rect l="0" t="0" r="r" b="b"/>
                <a:pathLst>
                  <a:path w="1" h="429">
                    <a:moveTo>
                      <a:pt x="0" y="0"/>
                    </a:moveTo>
                    <a:lnTo>
                      <a:pt x="0" y="5"/>
                    </a:lnTo>
                    <a:lnTo>
                      <a:pt x="0" y="18"/>
                    </a:lnTo>
                    <a:lnTo>
                      <a:pt x="0" y="39"/>
                    </a:lnTo>
                    <a:lnTo>
                      <a:pt x="0" y="67"/>
                    </a:lnTo>
                    <a:lnTo>
                      <a:pt x="0" y="99"/>
                    </a:lnTo>
                    <a:lnTo>
                      <a:pt x="0" y="135"/>
                    </a:lnTo>
                    <a:lnTo>
                      <a:pt x="1" y="174"/>
                    </a:lnTo>
                    <a:lnTo>
                      <a:pt x="1" y="214"/>
                    </a:lnTo>
                    <a:lnTo>
                      <a:pt x="1" y="253"/>
                    </a:lnTo>
                    <a:lnTo>
                      <a:pt x="1" y="292"/>
                    </a:lnTo>
                    <a:lnTo>
                      <a:pt x="1" y="328"/>
                    </a:lnTo>
                    <a:lnTo>
                      <a:pt x="1" y="361"/>
                    </a:lnTo>
                    <a:lnTo>
                      <a:pt x="1" y="388"/>
                    </a:lnTo>
                    <a:lnTo>
                      <a:pt x="0" y="409"/>
                    </a:lnTo>
                    <a:lnTo>
                      <a:pt x="0" y="423"/>
                    </a:lnTo>
                    <a:lnTo>
                      <a:pt x="0" y="429"/>
                    </a:lnTo>
                    <a:lnTo>
                      <a:pt x="0" y="0"/>
                    </a:lnTo>
                    <a:close/>
                  </a:path>
                </a:pathLst>
              </a:custGeom>
              <a:solidFill>
                <a:srgbClr val="A41028"/>
              </a:solidFill>
              <a:ln w="20638">
                <a:solidFill>
                  <a:srgbClr val="C65D62"/>
                </a:solidFill>
                <a:prstDash val="solid"/>
                <a:round/>
              </a:ln>
            </p:spPr>
            <p:txBody>
              <a:bodyPr/>
              <a:lstStyle/>
              <a:p>
                <a:endParaRPr lang="zh-CN" altLang="en-US"/>
              </a:p>
            </p:txBody>
          </p:sp>
          <p:sp>
            <p:nvSpPr>
              <p:cNvPr id="404" name="Freeform 51"/>
              <p:cNvSpPr/>
              <p:nvPr/>
            </p:nvSpPr>
            <p:spPr bwMode="auto">
              <a:xfrm>
                <a:off x="2599" y="2430"/>
                <a:ext cx="117" cy="117"/>
              </a:xfrm>
              <a:custGeom>
                <a:avLst/>
                <a:gdLst/>
                <a:ahLst/>
                <a:cxnLst>
                  <a:cxn ang="0">
                    <a:pos x="0" y="234"/>
                  </a:cxn>
                  <a:cxn ang="0">
                    <a:pos x="233" y="0"/>
                  </a:cxn>
                  <a:cxn ang="0">
                    <a:pos x="0" y="234"/>
                  </a:cxn>
                </a:cxnLst>
                <a:rect l="0" t="0" r="r" b="b"/>
                <a:pathLst>
                  <a:path w="233" h="234">
                    <a:moveTo>
                      <a:pt x="0" y="234"/>
                    </a:moveTo>
                    <a:lnTo>
                      <a:pt x="233" y="0"/>
                    </a:lnTo>
                    <a:lnTo>
                      <a:pt x="0" y="234"/>
                    </a:lnTo>
                    <a:close/>
                  </a:path>
                </a:pathLst>
              </a:custGeom>
              <a:solidFill>
                <a:srgbClr val="3D0275"/>
              </a:solidFill>
              <a:ln w="20638">
                <a:solidFill>
                  <a:srgbClr val="C65D62"/>
                </a:solidFill>
                <a:prstDash val="solid"/>
                <a:round/>
              </a:ln>
            </p:spPr>
            <p:txBody>
              <a:bodyPr/>
              <a:lstStyle/>
              <a:p>
                <a:endParaRPr lang="zh-CN" altLang="en-US"/>
              </a:p>
            </p:txBody>
          </p:sp>
          <p:sp>
            <p:nvSpPr>
              <p:cNvPr id="405" name="Freeform 52"/>
              <p:cNvSpPr/>
              <p:nvPr/>
            </p:nvSpPr>
            <p:spPr bwMode="auto">
              <a:xfrm>
                <a:off x="2708" y="2328"/>
                <a:ext cx="14" cy="100"/>
              </a:xfrm>
              <a:custGeom>
                <a:avLst/>
                <a:gdLst/>
                <a:ahLst/>
                <a:cxnLst>
                  <a:cxn ang="0">
                    <a:pos x="27" y="0"/>
                  </a:cxn>
                  <a:cxn ang="0">
                    <a:pos x="0" y="0"/>
                  </a:cxn>
                  <a:cxn ang="0">
                    <a:pos x="1" y="200"/>
                  </a:cxn>
                  <a:cxn ang="0">
                    <a:pos x="28" y="200"/>
                  </a:cxn>
                  <a:cxn ang="0">
                    <a:pos x="27" y="0"/>
                  </a:cxn>
                </a:cxnLst>
                <a:rect l="0" t="0" r="r" b="b"/>
                <a:pathLst>
                  <a:path w="28" h="200">
                    <a:moveTo>
                      <a:pt x="27" y="0"/>
                    </a:moveTo>
                    <a:lnTo>
                      <a:pt x="0" y="0"/>
                    </a:lnTo>
                    <a:lnTo>
                      <a:pt x="1" y="200"/>
                    </a:lnTo>
                    <a:lnTo>
                      <a:pt x="28" y="200"/>
                    </a:lnTo>
                    <a:lnTo>
                      <a:pt x="27" y="0"/>
                    </a:lnTo>
                    <a:close/>
                  </a:path>
                </a:pathLst>
              </a:custGeom>
              <a:solidFill>
                <a:srgbClr val="C65D62"/>
              </a:solidFill>
              <a:ln w="9525">
                <a:noFill/>
                <a:round/>
              </a:ln>
            </p:spPr>
            <p:txBody>
              <a:bodyPr/>
              <a:lstStyle/>
              <a:p>
                <a:endParaRPr lang="zh-CN" altLang="en-US"/>
              </a:p>
            </p:txBody>
          </p:sp>
          <p:sp>
            <p:nvSpPr>
              <p:cNvPr id="406" name="Freeform 53"/>
              <p:cNvSpPr/>
              <p:nvPr/>
            </p:nvSpPr>
            <p:spPr bwMode="auto">
              <a:xfrm>
                <a:off x="2715" y="2421"/>
                <a:ext cx="277" cy="14"/>
              </a:xfrm>
              <a:custGeom>
                <a:avLst/>
                <a:gdLst/>
                <a:ahLst/>
                <a:cxnLst>
                  <a:cxn ang="0">
                    <a:pos x="0" y="2"/>
                  </a:cxn>
                  <a:cxn ang="0">
                    <a:pos x="0" y="29"/>
                  </a:cxn>
                  <a:cxn ang="0">
                    <a:pos x="6" y="29"/>
                  </a:cxn>
                  <a:cxn ang="0">
                    <a:pos x="23" y="29"/>
                  </a:cxn>
                  <a:cxn ang="0">
                    <a:pos x="51" y="29"/>
                  </a:cxn>
                  <a:cxn ang="0">
                    <a:pos x="86" y="29"/>
                  </a:cxn>
                  <a:cxn ang="0">
                    <a:pos x="129" y="29"/>
                  </a:cxn>
                  <a:cxn ang="0">
                    <a:pos x="130" y="29"/>
                  </a:cxn>
                  <a:cxn ang="0">
                    <a:pos x="177" y="27"/>
                  </a:cxn>
                  <a:cxn ang="0">
                    <a:pos x="175" y="14"/>
                  </a:cxn>
                  <a:cxn ang="0">
                    <a:pos x="175" y="27"/>
                  </a:cxn>
                  <a:cxn ang="0">
                    <a:pos x="226" y="27"/>
                  </a:cxn>
                  <a:cxn ang="0">
                    <a:pos x="277" y="27"/>
                  </a:cxn>
                  <a:cxn ang="0">
                    <a:pos x="330" y="27"/>
                  </a:cxn>
                  <a:cxn ang="0">
                    <a:pos x="379" y="27"/>
                  </a:cxn>
                  <a:cxn ang="0">
                    <a:pos x="427" y="27"/>
                  </a:cxn>
                  <a:cxn ang="0">
                    <a:pos x="469" y="27"/>
                  </a:cxn>
                  <a:cxn ang="0">
                    <a:pos x="505" y="27"/>
                  </a:cxn>
                  <a:cxn ang="0">
                    <a:pos x="532" y="27"/>
                  </a:cxn>
                  <a:cxn ang="0">
                    <a:pos x="532" y="14"/>
                  </a:cxn>
                  <a:cxn ang="0">
                    <a:pos x="532" y="27"/>
                  </a:cxn>
                  <a:cxn ang="0">
                    <a:pos x="550" y="29"/>
                  </a:cxn>
                  <a:cxn ang="0">
                    <a:pos x="550" y="29"/>
                  </a:cxn>
                  <a:cxn ang="0">
                    <a:pos x="556" y="29"/>
                  </a:cxn>
                  <a:cxn ang="0">
                    <a:pos x="556" y="2"/>
                  </a:cxn>
                  <a:cxn ang="0">
                    <a:pos x="550" y="2"/>
                  </a:cxn>
                  <a:cxn ang="0">
                    <a:pos x="550" y="15"/>
                  </a:cxn>
                  <a:cxn ang="0">
                    <a:pos x="551" y="2"/>
                  </a:cxn>
                  <a:cxn ang="0">
                    <a:pos x="533" y="0"/>
                  </a:cxn>
                  <a:cxn ang="0">
                    <a:pos x="532" y="0"/>
                  </a:cxn>
                  <a:cxn ang="0">
                    <a:pos x="505" y="0"/>
                  </a:cxn>
                  <a:cxn ang="0">
                    <a:pos x="469" y="0"/>
                  </a:cxn>
                  <a:cxn ang="0">
                    <a:pos x="427" y="0"/>
                  </a:cxn>
                  <a:cxn ang="0">
                    <a:pos x="379" y="0"/>
                  </a:cxn>
                  <a:cxn ang="0">
                    <a:pos x="330" y="0"/>
                  </a:cxn>
                  <a:cxn ang="0">
                    <a:pos x="277" y="0"/>
                  </a:cxn>
                  <a:cxn ang="0">
                    <a:pos x="226" y="0"/>
                  </a:cxn>
                  <a:cxn ang="0">
                    <a:pos x="175" y="0"/>
                  </a:cxn>
                  <a:cxn ang="0">
                    <a:pos x="175" y="0"/>
                  </a:cxn>
                  <a:cxn ang="0">
                    <a:pos x="129" y="2"/>
                  </a:cxn>
                  <a:cxn ang="0">
                    <a:pos x="129" y="15"/>
                  </a:cxn>
                  <a:cxn ang="0">
                    <a:pos x="129" y="2"/>
                  </a:cxn>
                  <a:cxn ang="0">
                    <a:pos x="86" y="2"/>
                  </a:cxn>
                  <a:cxn ang="0">
                    <a:pos x="51" y="2"/>
                  </a:cxn>
                  <a:cxn ang="0">
                    <a:pos x="23" y="2"/>
                  </a:cxn>
                  <a:cxn ang="0">
                    <a:pos x="6" y="2"/>
                  </a:cxn>
                  <a:cxn ang="0">
                    <a:pos x="0" y="2"/>
                  </a:cxn>
                </a:cxnLst>
                <a:rect l="0" t="0" r="r" b="b"/>
                <a:pathLst>
                  <a:path w="556" h="29">
                    <a:moveTo>
                      <a:pt x="0" y="2"/>
                    </a:moveTo>
                    <a:lnTo>
                      <a:pt x="0" y="29"/>
                    </a:lnTo>
                    <a:lnTo>
                      <a:pt x="6" y="29"/>
                    </a:lnTo>
                    <a:lnTo>
                      <a:pt x="23" y="29"/>
                    </a:lnTo>
                    <a:lnTo>
                      <a:pt x="51" y="29"/>
                    </a:lnTo>
                    <a:lnTo>
                      <a:pt x="86" y="29"/>
                    </a:lnTo>
                    <a:lnTo>
                      <a:pt x="129" y="29"/>
                    </a:lnTo>
                    <a:lnTo>
                      <a:pt x="130" y="29"/>
                    </a:lnTo>
                    <a:lnTo>
                      <a:pt x="177" y="27"/>
                    </a:lnTo>
                    <a:lnTo>
                      <a:pt x="175" y="14"/>
                    </a:lnTo>
                    <a:lnTo>
                      <a:pt x="175" y="27"/>
                    </a:lnTo>
                    <a:lnTo>
                      <a:pt x="226" y="27"/>
                    </a:lnTo>
                    <a:lnTo>
                      <a:pt x="277" y="27"/>
                    </a:lnTo>
                    <a:lnTo>
                      <a:pt x="330" y="27"/>
                    </a:lnTo>
                    <a:lnTo>
                      <a:pt x="379" y="27"/>
                    </a:lnTo>
                    <a:lnTo>
                      <a:pt x="427" y="27"/>
                    </a:lnTo>
                    <a:lnTo>
                      <a:pt x="469" y="27"/>
                    </a:lnTo>
                    <a:lnTo>
                      <a:pt x="505" y="27"/>
                    </a:lnTo>
                    <a:lnTo>
                      <a:pt x="532" y="27"/>
                    </a:lnTo>
                    <a:lnTo>
                      <a:pt x="532" y="14"/>
                    </a:lnTo>
                    <a:lnTo>
                      <a:pt x="532" y="27"/>
                    </a:lnTo>
                    <a:lnTo>
                      <a:pt x="550" y="29"/>
                    </a:lnTo>
                    <a:lnTo>
                      <a:pt x="550" y="29"/>
                    </a:lnTo>
                    <a:lnTo>
                      <a:pt x="556" y="29"/>
                    </a:lnTo>
                    <a:lnTo>
                      <a:pt x="556" y="2"/>
                    </a:lnTo>
                    <a:lnTo>
                      <a:pt x="550" y="2"/>
                    </a:lnTo>
                    <a:lnTo>
                      <a:pt x="550" y="15"/>
                    </a:lnTo>
                    <a:lnTo>
                      <a:pt x="551" y="2"/>
                    </a:lnTo>
                    <a:lnTo>
                      <a:pt x="533" y="0"/>
                    </a:lnTo>
                    <a:lnTo>
                      <a:pt x="532" y="0"/>
                    </a:lnTo>
                    <a:lnTo>
                      <a:pt x="505" y="0"/>
                    </a:lnTo>
                    <a:lnTo>
                      <a:pt x="469" y="0"/>
                    </a:lnTo>
                    <a:lnTo>
                      <a:pt x="427" y="0"/>
                    </a:lnTo>
                    <a:lnTo>
                      <a:pt x="379" y="0"/>
                    </a:lnTo>
                    <a:lnTo>
                      <a:pt x="330" y="0"/>
                    </a:lnTo>
                    <a:lnTo>
                      <a:pt x="277" y="0"/>
                    </a:lnTo>
                    <a:lnTo>
                      <a:pt x="226" y="0"/>
                    </a:lnTo>
                    <a:lnTo>
                      <a:pt x="175" y="0"/>
                    </a:lnTo>
                    <a:lnTo>
                      <a:pt x="175" y="0"/>
                    </a:lnTo>
                    <a:lnTo>
                      <a:pt x="129" y="2"/>
                    </a:lnTo>
                    <a:lnTo>
                      <a:pt x="129" y="15"/>
                    </a:lnTo>
                    <a:lnTo>
                      <a:pt x="129" y="2"/>
                    </a:lnTo>
                    <a:lnTo>
                      <a:pt x="86" y="2"/>
                    </a:lnTo>
                    <a:lnTo>
                      <a:pt x="51" y="2"/>
                    </a:lnTo>
                    <a:lnTo>
                      <a:pt x="23" y="2"/>
                    </a:lnTo>
                    <a:lnTo>
                      <a:pt x="6" y="2"/>
                    </a:lnTo>
                    <a:lnTo>
                      <a:pt x="0" y="2"/>
                    </a:lnTo>
                    <a:close/>
                  </a:path>
                </a:pathLst>
              </a:custGeom>
              <a:solidFill>
                <a:srgbClr val="C65D62"/>
              </a:solidFill>
              <a:ln w="9525">
                <a:noFill/>
                <a:round/>
              </a:ln>
            </p:spPr>
            <p:txBody>
              <a:bodyPr/>
              <a:lstStyle/>
              <a:p>
                <a:endParaRPr lang="zh-CN" altLang="en-US"/>
              </a:p>
            </p:txBody>
          </p:sp>
          <p:sp>
            <p:nvSpPr>
              <p:cNvPr id="407" name="Freeform 54"/>
              <p:cNvSpPr/>
              <p:nvPr/>
            </p:nvSpPr>
            <p:spPr bwMode="auto">
              <a:xfrm>
                <a:off x="2986" y="2428"/>
                <a:ext cx="13" cy="1"/>
              </a:xfrm>
              <a:custGeom>
                <a:avLst/>
                <a:gdLst/>
                <a:ahLst/>
                <a:cxnLst>
                  <a:cxn ang="0">
                    <a:pos x="27" y="0"/>
                  </a:cxn>
                  <a:cxn ang="0">
                    <a:pos x="0" y="0"/>
                  </a:cxn>
                  <a:cxn ang="0">
                    <a:pos x="27" y="0"/>
                  </a:cxn>
                </a:cxnLst>
                <a:rect l="0" t="0" r="r" b="b"/>
                <a:pathLst>
                  <a:path w="27">
                    <a:moveTo>
                      <a:pt x="27" y="0"/>
                    </a:moveTo>
                    <a:lnTo>
                      <a:pt x="0" y="0"/>
                    </a:lnTo>
                    <a:lnTo>
                      <a:pt x="27" y="0"/>
                    </a:lnTo>
                    <a:close/>
                  </a:path>
                </a:pathLst>
              </a:custGeom>
              <a:solidFill>
                <a:srgbClr val="C65D62"/>
              </a:solidFill>
              <a:ln w="1588">
                <a:solidFill>
                  <a:srgbClr val="C65D62"/>
                </a:solidFill>
                <a:prstDash val="solid"/>
                <a:round/>
              </a:ln>
            </p:spPr>
            <p:txBody>
              <a:bodyPr/>
              <a:lstStyle/>
              <a:p>
                <a:endParaRPr lang="zh-CN" altLang="en-US"/>
              </a:p>
            </p:txBody>
          </p:sp>
          <p:sp>
            <p:nvSpPr>
              <p:cNvPr id="408" name="Freeform 55"/>
              <p:cNvSpPr/>
              <p:nvPr/>
            </p:nvSpPr>
            <p:spPr bwMode="auto">
              <a:xfrm>
                <a:off x="3090" y="2332"/>
                <a:ext cx="14" cy="101"/>
              </a:xfrm>
              <a:custGeom>
                <a:avLst/>
                <a:gdLst/>
                <a:ahLst/>
                <a:cxnLst>
                  <a:cxn ang="0">
                    <a:pos x="27" y="0"/>
                  </a:cxn>
                  <a:cxn ang="0">
                    <a:pos x="0" y="0"/>
                  </a:cxn>
                  <a:cxn ang="0">
                    <a:pos x="2" y="202"/>
                  </a:cxn>
                  <a:cxn ang="0">
                    <a:pos x="29" y="202"/>
                  </a:cxn>
                  <a:cxn ang="0">
                    <a:pos x="27" y="0"/>
                  </a:cxn>
                </a:cxnLst>
                <a:rect l="0" t="0" r="r" b="b"/>
                <a:pathLst>
                  <a:path w="29" h="202">
                    <a:moveTo>
                      <a:pt x="27" y="0"/>
                    </a:moveTo>
                    <a:lnTo>
                      <a:pt x="0" y="0"/>
                    </a:lnTo>
                    <a:lnTo>
                      <a:pt x="2" y="202"/>
                    </a:lnTo>
                    <a:lnTo>
                      <a:pt x="29" y="202"/>
                    </a:lnTo>
                    <a:lnTo>
                      <a:pt x="27" y="0"/>
                    </a:lnTo>
                    <a:close/>
                  </a:path>
                </a:pathLst>
              </a:custGeom>
              <a:solidFill>
                <a:srgbClr val="C65D62"/>
              </a:solidFill>
              <a:ln w="9525">
                <a:noFill/>
                <a:round/>
              </a:ln>
            </p:spPr>
            <p:txBody>
              <a:bodyPr/>
              <a:lstStyle/>
              <a:p>
                <a:endParaRPr lang="zh-CN" altLang="en-US"/>
              </a:p>
            </p:txBody>
          </p:sp>
          <p:sp>
            <p:nvSpPr>
              <p:cNvPr id="409" name="Freeform 56"/>
              <p:cNvSpPr/>
              <p:nvPr/>
            </p:nvSpPr>
            <p:spPr bwMode="auto">
              <a:xfrm>
                <a:off x="3096" y="2424"/>
                <a:ext cx="394" cy="15"/>
              </a:xfrm>
              <a:custGeom>
                <a:avLst/>
                <a:gdLst/>
                <a:ahLst/>
                <a:cxnLst>
                  <a:cxn ang="0">
                    <a:pos x="0" y="3"/>
                  </a:cxn>
                  <a:cxn ang="0">
                    <a:pos x="0" y="30"/>
                  </a:cxn>
                  <a:cxn ang="0">
                    <a:pos x="9" y="30"/>
                  </a:cxn>
                  <a:cxn ang="0">
                    <a:pos x="34" y="30"/>
                  </a:cxn>
                  <a:cxn ang="0">
                    <a:pos x="36" y="30"/>
                  </a:cxn>
                  <a:cxn ang="0">
                    <a:pos x="75" y="28"/>
                  </a:cxn>
                  <a:cxn ang="0">
                    <a:pos x="73" y="15"/>
                  </a:cxn>
                  <a:cxn ang="0">
                    <a:pos x="73" y="28"/>
                  </a:cxn>
                  <a:cxn ang="0">
                    <a:pos x="123" y="28"/>
                  </a:cxn>
                  <a:cxn ang="0">
                    <a:pos x="183" y="28"/>
                  </a:cxn>
                  <a:cxn ang="0">
                    <a:pos x="248" y="28"/>
                  </a:cxn>
                  <a:cxn ang="0">
                    <a:pos x="319" y="28"/>
                  </a:cxn>
                  <a:cxn ang="0">
                    <a:pos x="392" y="28"/>
                  </a:cxn>
                  <a:cxn ang="0">
                    <a:pos x="466" y="27"/>
                  </a:cxn>
                  <a:cxn ang="0">
                    <a:pos x="536" y="27"/>
                  </a:cxn>
                  <a:cxn ang="0">
                    <a:pos x="602" y="27"/>
                  </a:cxn>
                  <a:cxn ang="0">
                    <a:pos x="662" y="27"/>
                  </a:cxn>
                  <a:cxn ang="0">
                    <a:pos x="711" y="28"/>
                  </a:cxn>
                  <a:cxn ang="0">
                    <a:pos x="750" y="28"/>
                  </a:cxn>
                  <a:cxn ang="0">
                    <a:pos x="776" y="28"/>
                  </a:cxn>
                  <a:cxn ang="0">
                    <a:pos x="776" y="15"/>
                  </a:cxn>
                  <a:cxn ang="0">
                    <a:pos x="774" y="28"/>
                  </a:cxn>
                  <a:cxn ang="0">
                    <a:pos x="783" y="30"/>
                  </a:cxn>
                  <a:cxn ang="0">
                    <a:pos x="788" y="4"/>
                  </a:cxn>
                  <a:cxn ang="0">
                    <a:pos x="779" y="3"/>
                  </a:cxn>
                  <a:cxn ang="0">
                    <a:pos x="776" y="1"/>
                  </a:cxn>
                  <a:cxn ang="0">
                    <a:pos x="750" y="1"/>
                  </a:cxn>
                  <a:cxn ang="0">
                    <a:pos x="711" y="1"/>
                  </a:cxn>
                  <a:cxn ang="0">
                    <a:pos x="662" y="0"/>
                  </a:cxn>
                  <a:cxn ang="0">
                    <a:pos x="602" y="0"/>
                  </a:cxn>
                  <a:cxn ang="0">
                    <a:pos x="536" y="0"/>
                  </a:cxn>
                  <a:cxn ang="0">
                    <a:pos x="466" y="0"/>
                  </a:cxn>
                  <a:cxn ang="0">
                    <a:pos x="392" y="1"/>
                  </a:cxn>
                  <a:cxn ang="0">
                    <a:pos x="319" y="1"/>
                  </a:cxn>
                  <a:cxn ang="0">
                    <a:pos x="248" y="1"/>
                  </a:cxn>
                  <a:cxn ang="0">
                    <a:pos x="183" y="1"/>
                  </a:cxn>
                  <a:cxn ang="0">
                    <a:pos x="123" y="1"/>
                  </a:cxn>
                  <a:cxn ang="0">
                    <a:pos x="73" y="1"/>
                  </a:cxn>
                  <a:cxn ang="0">
                    <a:pos x="73" y="1"/>
                  </a:cxn>
                  <a:cxn ang="0">
                    <a:pos x="34" y="3"/>
                  </a:cxn>
                  <a:cxn ang="0">
                    <a:pos x="34" y="16"/>
                  </a:cxn>
                  <a:cxn ang="0">
                    <a:pos x="34" y="3"/>
                  </a:cxn>
                  <a:cxn ang="0">
                    <a:pos x="9" y="3"/>
                  </a:cxn>
                  <a:cxn ang="0">
                    <a:pos x="0" y="3"/>
                  </a:cxn>
                </a:cxnLst>
                <a:rect l="0" t="0" r="r" b="b"/>
                <a:pathLst>
                  <a:path w="788" h="30">
                    <a:moveTo>
                      <a:pt x="0" y="3"/>
                    </a:moveTo>
                    <a:lnTo>
                      <a:pt x="0" y="30"/>
                    </a:lnTo>
                    <a:lnTo>
                      <a:pt x="9" y="30"/>
                    </a:lnTo>
                    <a:lnTo>
                      <a:pt x="34" y="30"/>
                    </a:lnTo>
                    <a:lnTo>
                      <a:pt x="36" y="30"/>
                    </a:lnTo>
                    <a:lnTo>
                      <a:pt x="75" y="28"/>
                    </a:lnTo>
                    <a:lnTo>
                      <a:pt x="73" y="15"/>
                    </a:lnTo>
                    <a:lnTo>
                      <a:pt x="73" y="28"/>
                    </a:lnTo>
                    <a:lnTo>
                      <a:pt x="123" y="28"/>
                    </a:lnTo>
                    <a:lnTo>
                      <a:pt x="183" y="28"/>
                    </a:lnTo>
                    <a:lnTo>
                      <a:pt x="248" y="28"/>
                    </a:lnTo>
                    <a:lnTo>
                      <a:pt x="319" y="28"/>
                    </a:lnTo>
                    <a:lnTo>
                      <a:pt x="392" y="28"/>
                    </a:lnTo>
                    <a:lnTo>
                      <a:pt x="466" y="27"/>
                    </a:lnTo>
                    <a:lnTo>
                      <a:pt x="536" y="27"/>
                    </a:lnTo>
                    <a:lnTo>
                      <a:pt x="602" y="27"/>
                    </a:lnTo>
                    <a:lnTo>
                      <a:pt x="662" y="27"/>
                    </a:lnTo>
                    <a:lnTo>
                      <a:pt x="711" y="28"/>
                    </a:lnTo>
                    <a:lnTo>
                      <a:pt x="750" y="28"/>
                    </a:lnTo>
                    <a:lnTo>
                      <a:pt x="776" y="28"/>
                    </a:lnTo>
                    <a:lnTo>
                      <a:pt x="776" y="15"/>
                    </a:lnTo>
                    <a:lnTo>
                      <a:pt x="774" y="28"/>
                    </a:lnTo>
                    <a:lnTo>
                      <a:pt x="783" y="30"/>
                    </a:lnTo>
                    <a:lnTo>
                      <a:pt x="788" y="4"/>
                    </a:lnTo>
                    <a:lnTo>
                      <a:pt x="779" y="3"/>
                    </a:lnTo>
                    <a:lnTo>
                      <a:pt x="776" y="1"/>
                    </a:lnTo>
                    <a:lnTo>
                      <a:pt x="750" y="1"/>
                    </a:lnTo>
                    <a:lnTo>
                      <a:pt x="711" y="1"/>
                    </a:lnTo>
                    <a:lnTo>
                      <a:pt x="662" y="0"/>
                    </a:lnTo>
                    <a:lnTo>
                      <a:pt x="602" y="0"/>
                    </a:lnTo>
                    <a:lnTo>
                      <a:pt x="536" y="0"/>
                    </a:lnTo>
                    <a:lnTo>
                      <a:pt x="466" y="0"/>
                    </a:lnTo>
                    <a:lnTo>
                      <a:pt x="392" y="1"/>
                    </a:lnTo>
                    <a:lnTo>
                      <a:pt x="319" y="1"/>
                    </a:lnTo>
                    <a:lnTo>
                      <a:pt x="248" y="1"/>
                    </a:lnTo>
                    <a:lnTo>
                      <a:pt x="183" y="1"/>
                    </a:lnTo>
                    <a:lnTo>
                      <a:pt x="123" y="1"/>
                    </a:lnTo>
                    <a:lnTo>
                      <a:pt x="73" y="1"/>
                    </a:lnTo>
                    <a:lnTo>
                      <a:pt x="73" y="1"/>
                    </a:lnTo>
                    <a:lnTo>
                      <a:pt x="34" y="3"/>
                    </a:lnTo>
                    <a:lnTo>
                      <a:pt x="34" y="16"/>
                    </a:lnTo>
                    <a:lnTo>
                      <a:pt x="34" y="3"/>
                    </a:lnTo>
                    <a:lnTo>
                      <a:pt x="9" y="3"/>
                    </a:lnTo>
                    <a:lnTo>
                      <a:pt x="0" y="3"/>
                    </a:lnTo>
                    <a:close/>
                  </a:path>
                </a:pathLst>
              </a:custGeom>
              <a:solidFill>
                <a:srgbClr val="C65D62"/>
              </a:solidFill>
              <a:ln w="9525">
                <a:noFill/>
                <a:round/>
              </a:ln>
            </p:spPr>
            <p:txBody>
              <a:bodyPr/>
              <a:lstStyle/>
              <a:p>
                <a:endParaRPr lang="zh-CN" altLang="en-US"/>
              </a:p>
            </p:txBody>
          </p:sp>
          <p:sp>
            <p:nvSpPr>
              <p:cNvPr id="410" name="Freeform 57"/>
              <p:cNvSpPr/>
              <p:nvPr/>
            </p:nvSpPr>
            <p:spPr bwMode="auto">
              <a:xfrm>
                <a:off x="3096" y="2425"/>
                <a:ext cx="1" cy="14"/>
              </a:xfrm>
              <a:custGeom>
                <a:avLst/>
                <a:gdLst/>
                <a:ahLst/>
                <a:cxnLst>
                  <a:cxn ang="0">
                    <a:pos x="0" y="29"/>
                  </a:cxn>
                  <a:cxn ang="0">
                    <a:pos x="0" y="0"/>
                  </a:cxn>
                  <a:cxn ang="0">
                    <a:pos x="0" y="29"/>
                  </a:cxn>
                </a:cxnLst>
                <a:rect l="0" t="0" r="r" b="b"/>
                <a:pathLst>
                  <a:path h="29">
                    <a:moveTo>
                      <a:pt x="0" y="29"/>
                    </a:moveTo>
                    <a:lnTo>
                      <a:pt x="0" y="0"/>
                    </a:lnTo>
                    <a:lnTo>
                      <a:pt x="0" y="29"/>
                    </a:lnTo>
                    <a:close/>
                  </a:path>
                </a:pathLst>
              </a:custGeom>
              <a:solidFill>
                <a:srgbClr val="C65D62"/>
              </a:solidFill>
              <a:ln w="1588">
                <a:solidFill>
                  <a:srgbClr val="C65D62"/>
                </a:solidFill>
                <a:prstDash val="solid"/>
                <a:round/>
              </a:ln>
            </p:spPr>
            <p:txBody>
              <a:bodyPr/>
              <a:lstStyle/>
              <a:p>
                <a:endParaRPr lang="zh-CN" altLang="en-US"/>
              </a:p>
            </p:txBody>
          </p:sp>
          <p:sp>
            <p:nvSpPr>
              <p:cNvPr id="411" name="Freeform 58"/>
              <p:cNvSpPr/>
              <p:nvPr/>
            </p:nvSpPr>
            <p:spPr bwMode="auto">
              <a:xfrm>
                <a:off x="3482" y="2433"/>
                <a:ext cx="14" cy="1"/>
              </a:xfrm>
              <a:custGeom>
                <a:avLst/>
                <a:gdLst/>
                <a:ahLst/>
                <a:cxnLst>
                  <a:cxn ang="0">
                    <a:pos x="27" y="0"/>
                  </a:cxn>
                  <a:cxn ang="0">
                    <a:pos x="0" y="0"/>
                  </a:cxn>
                  <a:cxn ang="0">
                    <a:pos x="27" y="0"/>
                  </a:cxn>
                </a:cxnLst>
                <a:rect l="0" t="0" r="r" b="b"/>
                <a:pathLst>
                  <a:path w="27">
                    <a:moveTo>
                      <a:pt x="27" y="0"/>
                    </a:moveTo>
                    <a:lnTo>
                      <a:pt x="0" y="0"/>
                    </a:lnTo>
                    <a:lnTo>
                      <a:pt x="27" y="0"/>
                    </a:lnTo>
                    <a:close/>
                  </a:path>
                </a:pathLst>
              </a:custGeom>
              <a:solidFill>
                <a:srgbClr val="C65D62"/>
              </a:solidFill>
              <a:ln w="1588">
                <a:solidFill>
                  <a:srgbClr val="C65D62"/>
                </a:solidFill>
                <a:prstDash val="solid"/>
                <a:round/>
              </a:ln>
            </p:spPr>
            <p:txBody>
              <a:bodyPr/>
              <a:lstStyle/>
              <a:p>
                <a:endParaRPr lang="zh-CN" altLang="en-US"/>
              </a:p>
            </p:txBody>
          </p:sp>
          <p:sp>
            <p:nvSpPr>
              <p:cNvPr id="412" name="Freeform 59"/>
              <p:cNvSpPr/>
              <p:nvPr/>
            </p:nvSpPr>
            <p:spPr bwMode="auto">
              <a:xfrm>
                <a:off x="2993" y="2434"/>
                <a:ext cx="106" cy="118"/>
              </a:xfrm>
              <a:custGeom>
                <a:avLst/>
                <a:gdLst/>
                <a:ahLst/>
                <a:cxnLst>
                  <a:cxn ang="0">
                    <a:pos x="0" y="236"/>
                  </a:cxn>
                  <a:cxn ang="0">
                    <a:pos x="211" y="0"/>
                  </a:cxn>
                  <a:cxn ang="0">
                    <a:pos x="0" y="236"/>
                  </a:cxn>
                </a:cxnLst>
                <a:rect l="0" t="0" r="r" b="b"/>
                <a:pathLst>
                  <a:path w="211" h="236">
                    <a:moveTo>
                      <a:pt x="0" y="236"/>
                    </a:moveTo>
                    <a:lnTo>
                      <a:pt x="211" y="0"/>
                    </a:lnTo>
                    <a:lnTo>
                      <a:pt x="0" y="236"/>
                    </a:lnTo>
                    <a:close/>
                  </a:path>
                </a:pathLst>
              </a:custGeom>
              <a:solidFill>
                <a:srgbClr val="3D0275"/>
              </a:solidFill>
              <a:ln w="20638">
                <a:solidFill>
                  <a:srgbClr val="C65D62"/>
                </a:solidFill>
                <a:prstDash val="solid"/>
                <a:round/>
              </a:ln>
            </p:spPr>
            <p:txBody>
              <a:bodyPr/>
              <a:lstStyle/>
              <a:p>
                <a:endParaRPr lang="zh-CN" altLang="en-US"/>
              </a:p>
            </p:txBody>
          </p:sp>
          <p:sp>
            <p:nvSpPr>
              <p:cNvPr id="413" name="Freeform 60"/>
              <p:cNvSpPr/>
              <p:nvPr/>
            </p:nvSpPr>
            <p:spPr bwMode="auto">
              <a:xfrm>
                <a:off x="2993" y="2338"/>
                <a:ext cx="2" cy="215"/>
              </a:xfrm>
              <a:custGeom>
                <a:avLst/>
                <a:gdLst/>
                <a:ahLst/>
                <a:cxnLst>
                  <a:cxn ang="0">
                    <a:pos x="0" y="0"/>
                  </a:cxn>
                  <a:cxn ang="0">
                    <a:pos x="0" y="4"/>
                  </a:cxn>
                  <a:cxn ang="0">
                    <a:pos x="0" y="18"/>
                  </a:cxn>
                  <a:cxn ang="0">
                    <a:pos x="2" y="38"/>
                  </a:cxn>
                  <a:cxn ang="0">
                    <a:pos x="2" y="67"/>
                  </a:cxn>
                  <a:cxn ang="0">
                    <a:pos x="2" y="98"/>
                  </a:cxn>
                  <a:cxn ang="0">
                    <a:pos x="2" y="134"/>
                  </a:cxn>
                  <a:cxn ang="0">
                    <a:pos x="2" y="173"/>
                  </a:cxn>
                  <a:cxn ang="0">
                    <a:pos x="2" y="214"/>
                  </a:cxn>
                  <a:cxn ang="0">
                    <a:pos x="3" y="253"/>
                  </a:cxn>
                  <a:cxn ang="0">
                    <a:pos x="3" y="292"/>
                  </a:cxn>
                  <a:cxn ang="0">
                    <a:pos x="3" y="328"/>
                  </a:cxn>
                  <a:cxn ang="0">
                    <a:pos x="3" y="361"/>
                  </a:cxn>
                  <a:cxn ang="0">
                    <a:pos x="2" y="388"/>
                  </a:cxn>
                  <a:cxn ang="0">
                    <a:pos x="2" y="409"/>
                  </a:cxn>
                  <a:cxn ang="0">
                    <a:pos x="2" y="422"/>
                  </a:cxn>
                  <a:cxn ang="0">
                    <a:pos x="0" y="428"/>
                  </a:cxn>
                  <a:cxn ang="0">
                    <a:pos x="0" y="0"/>
                  </a:cxn>
                </a:cxnLst>
                <a:rect l="0" t="0" r="r" b="b"/>
                <a:pathLst>
                  <a:path w="3" h="428">
                    <a:moveTo>
                      <a:pt x="0" y="0"/>
                    </a:moveTo>
                    <a:lnTo>
                      <a:pt x="0" y="4"/>
                    </a:lnTo>
                    <a:lnTo>
                      <a:pt x="0" y="18"/>
                    </a:lnTo>
                    <a:lnTo>
                      <a:pt x="2" y="38"/>
                    </a:lnTo>
                    <a:lnTo>
                      <a:pt x="2" y="67"/>
                    </a:lnTo>
                    <a:lnTo>
                      <a:pt x="2" y="98"/>
                    </a:lnTo>
                    <a:lnTo>
                      <a:pt x="2" y="134"/>
                    </a:lnTo>
                    <a:lnTo>
                      <a:pt x="2" y="173"/>
                    </a:lnTo>
                    <a:lnTo>
                      <a:pt x="2" y="214"/>
                    </a:lnTo>
                    <a:lnTo>
                      <a:pt x="3" y="253"/>
                    </a:lnTo>
                    <a:lnTo>
                      <a:pt x="3" y="292"/>
                    </a:lnTo>
                    <a:lnTo>
                      <a:pt x="3" y="328"/>
                    </a:lnTo>
                    <a:lnTo>
                      <a:pt x="3" y="361"/>
                    </a:lnTo>
                    <a:lnTo>
                      <a:pt x="2" y="388"/>
                    </a:lnTo>
                    <a:lnTo>
                      <a:pt x="2" y="409"/>
                    </a:lnTo>
                    <a:lnTo>
                      <a:pt x="2" y="422"/>
                    </a:lnTo>
                    <a:lnTo>
                      <a:pt x="0" y="428"/>
                    </a:lnTo>
                    <a:lnTo>
                      <a:pt x="0" y="0"/>
                    </a:lnTo>
                    <a:close/>
                  </a:path>
                </a:pathLst>
              </a:custGeom>
              <a:solidFill>
                <a:srgbClr val="A41028"/>
              </a:solidFill>
              <a:ln w="20638">
                <a:solidFill>
                  <a:srgbClr val="C65D62"/>
                </a:solidFill>
                <a:prstDash val="solid"/>
                <a:round/>
              </a:ln>
            </p:spPr>
            <p:txBody>
              <a:bodyPr/>
              <a:lstStyle/>
              <a:p>
                <a:endParaRPr lang="zh-CN" altLang="en-US"/>
              </a:p>
            </p:txBody>
          </p:sp>
          <p:sp>
            <p:nvSpPr>
              <p:cNvPr id="414" name="Freeform 61"/>
              <p:cNvSpPr/>
              <p:nvPr/>
            </p:nvSpPr>
            <p:spPr bwMode="auto">
              <a:xfrm>
                <a:off x="3679" y="2009"/>
                <a:ext cx="1" cy="204"/>
              </a:xfrm>
              <a:custGeom>
                <a:avLst/>
                <a:gdLst/>
                <a:ahLst/>
                <a:cxnLst>
                  <a:cxn ang="0">
                    <a:pos x="0" y="0"/>
                  </a:cxn>
                  <a:cxn ang="0">
                    <a:pos x="0" y="409"/>
                  </a:cxn>
                  <a:cxn ang="0">
                    <a:pos x="0" y="0"/>
                  </a:cxn>
                </a:cxnLst>
                <a:rect l="0" t="0" r="r" b="b"/>
                <a:pathLst>
                  <a:path h="409">
                    <a:moveTo>
                      <a:pt x="0" y="0"/>
                    </a:moveTo>
                    <a:lnTo>
                      <a:pt x="0" y="409"/>
                    </a:lnTo>
                    <a:lnTo>
                      <a:pt x="0" y="0"/>
                    </a:lnTo>
                    <a:close/>
                  </a:path>
                </a:pathLst>
              </a:custGeom>
              <a:solidFill>
                <a:srgbClr val="A41028"/>
              </a:solidFill>
              <a:ln w="20638">
                <a:solidFill>
                  <a:srgbClr val="C65D62"/>
                </a:solidFill>
                <a:prstDash val="solid"/>
                <a:round/>
              </a:ln>
            </p:spPr>
            <p:txBody>
              <a:bodyPr/>
              <a:lstStyle/>
              <a:p>
                <a:endParaRPr lang="zh-CN" altLang="en-US"/>
              </a:p>
            </p:txBody>
          </p:sp>
          <p:sp>
            <p:nvSpPr>
              <p:cNvPr id="415" name="Freeform 62"/>
              <p:cNvSpPr/>
              <p:nvPr/>
            </p:nvSpPr>
            <p:spPr bwMode="auto">
              <a:xfrm>
                <a:off x="3582" y="2119"/>
                <a:ext cx="1" cy="204"/>
              </a:xfrm>
              <a:custGeom>
                <a:avLst/>
                <a:gdLst/>
                <a:ahLst/>
                <a:cxnLst>
                  <a:cxn ang="0">
                    <a:pos x="0" y="0"/>
                  </a:cxn>
                  <a:cxn ang="0">
                    <a:pos x="0" y="409"/>
                  </a:cxn>
                  <a:cxn ang="0">
                    <a:pos x="0" y="0"/>
                  </a:cxn>
                </a:cxnLst>
                <a:rect l="0" t="0" r="r" b="b"/>
                <a:pathLst>
                  <a:path h="409">
                    <a:moveTo>
                      <a:pt x="0" y="0"/>
                    </a:moveTo>
                    <a:lnTo>
                      <a:pt x="0" y="409"/>
                    </a:lnTo>
                    <a:lnTo>
                      <a:pt x="0" y="0"/>
                    </a:lnTo>
                    <a:close/>
                  </a:path>
                </a:pathLst>
              </a:custGeom>
              <a:solidFill>
                <a:srgbClr val="A41028"/>
              </a:solidFill>
              <a:ln w="20638">
                <a:solidFill>
                  <a:srgbClr val="C65D62"/>
                </a:solidFill>
                <a:prstDash val="solid"/>
                <a:round/>
              </a:ln>
            </p:spPr>
            <p:txBody>
              <a:bodyPr/>
              <a:lstStyle/>
              <a:p>
                <a:endParaRPr lang="zh-CN" altLang="en-US"/>
              </a:p>
            </p:txBody>
          </p:sp>
          <p:sp>
            <p:nvSpPr>
              <p:cNvPr id="416" name="Freeform 63"/>
              <p:cNvSpPr/>
              <p:nvPr/>
            </p:nvSpPr>
            <p:spPr bwMode="auto">
              <a:xfrm>
                <a:off x="3486" y="2227"/>
                <a:ext cx="1" cy="212"/>
              </a:xfrm>
              <a:custGeom>
                <a:avLst/>
                <a:gdLst/>
                <a:ahLst/>
                <a:cxnLst>
                  <a:cxn ang="0">
                    <a:pos x="0" y="0"/>
                  </a:cxn>
                  <a:cxn ang="0">
                    <a:pos x="0" y="424"/>
                  </a:cxn>
                  <a:cxn ang="0">
                    <a:pos x="0" y="0"/>
                  </a:cxn>
                </a:cxnLst>
                <a:rect l="0" t="0" r="r" b="b"/>
                <a:pathLst>
                  <a:path h="424">
                    <a:moveTo>
                      <a:pt x="0" y="0"/>
                    </a:moveTo>
                    <a:lnTo>
                      <a:pt x="0" y="424"/>
                    </a:lnTo>
                    <a:lnTo>
                      <a:pt x="0" y="0"/>
                    </a:lnTo>
                    <a:close/>
                  </a:path>
                </a:pathLst>
              </a:custGeom>
              <a:solidFill>
                <a:srgbClr val="A41028"/>
              </a:solidFill>
              <a:ln w="20638">
                <a:solidFill>
                  <a:srgbClr val="C65D62"/>
                </a:solidFill>
                <a:prstDash val="solid"/>
                <a:round/>
              </a:ln>
            </p:spPr>
            <p:txBody>
              <a:bodyPr/>
              <a:lstStyle/>
              <a:p>
                <a:endParaRPr lang="zh-CN" altLang="en-US"/>
              </a:p>
            </p:txBody>
          </p:sp>
          <p:sp>
            <p:nvSpPr>
              <p:cNvPr id="417" name="Freeform 64"/>
              <p:cNvSpPr/>
              <p:nvPr/>
            </p:nvSpPr>
            <p:spPr bwMode="auto">
              <a:xfrm>
                <a:off x="3486" y="2326"/>
                <a:ext cx="96" cy="1"/>
              </a:xfrm>
              <a:custGeom>
                <a:avLst/>
                <a:gdLst/>
                <a:ahLst/>
                <a:cxnLst>
                  <a:cxn ang="0">
                    <a:pos x="193" y="0"/>
                  </a:cxn>
                  <a:cxn ang="0">
                    <a:pos x="0" y="0"/>
                  </a:cxn>
                  <a:cxn ang="0">
                    <a:pos x="193" y="0"/>
                  </a:cxn>
                </a:cxnLst>
                <a:rect l="0" t="0" r="r" b="b"/>
                <a:pathLst>
                  <a:path w="193">
                    <a:moveTo>
                      <a:pt x="193" y="0"/>
                    </a:moveTo>
                    <a:lnTo>
                      <a:pt x="0" y="0"/>
                    </a:lnTo>
                    <a:lnTo>
                      <a:pt x="193" y="0"/>
                    </a:lnTo>
                    <a:close/>
                  </a:path>
                </a:pathLst>
              </a:custGeom>
              <a:solidFill>
                <a:srgbClr val="A41028"/>
              </a:solidFill>
              <a:ln w="20638">
                <a:solidFill>
                  <a:srgbClr val="C65D62"/>
                </a:solidFill>
                <a:prstDash val="solid"/>
                <a:round/>
              </a:ln>
            </p:spPr>
            <p:txBody>
              <a:bodyPr/>
              <a:lstStyle/>
              <a:p>
                <a:endParaRPr lang="zh-CN" altLang="en-US"/>
              </a:p>
            </p:txBody>
          </p:sp>
          <p:sp>
            <p:nvSpPr>
              <p:cNvPr id="418" name="Freeform 65"/>
              <p:cNvSpPr/>
              <p:nvPr/>
            </p:nvSpPr>
            <p:spPr bwMode="auto">
              <a:xfrm>
                <a:off x="3582" y="2210"/>
                <a:ext cx="97" cy="1"/>
              </a:xfrm>
              <a:custGeom>
                <a:avLst/>
                <a:gdLst/>
                <a:ahLst/>
                <a:cxnLst>
                  <a:cxn ang="0">
                    <a:pos x="193" y="0"/>
                  </a:cxn>
                  <a:cxn ang="0">
                    <a:pos x="0" y="0"/>
                  </a:cxn>
                  <a:cxn ang="0">
                    <a:pos x="193" y="0"/>
                  </a:cxn>
                </a:cxnLst>
                <a:rect l="0" t="0" r="r" b="b"/>
                <a:pathLst>
                  <a:path w="193">
                    <a:moveTo>
                      <a:pt x="193" y="0"/>
                    </a:moveTo>
                    <a:lnTo>
                      <a:pt x="0" y="0"/>
                    </a:lnTo>
                    <a:lnTo>
                      <a:pt x="193" y="0"/>
                    </a:lnTo>
                    <a:close/>
                  </a:path>
                </a:pathLst>
              </a:custGeom>
              <a:solidFill>
                <a:srgbClr val="A41028"/>
              </a:solidFill>
              <a:ln w="20638">
                <a:solidFill>
                  <a:srgbClr val="C65D62"/>
                </a:solidFill>
                <a:prstDash val="solid"/>
                <a:round/>
              </a:ln>
            </p:spPr>
            <p:txBody>
              <a:bodyPr/>
              <a:lstStyle/>
              <a:p>
                <a:endParaRPr lang="zh-CN" altLang="en-US"/>
              </a:p>
            </p:txBody>
          </p:sp>
          <p:sp>
            <p:nvSpPr>
              <p:cNvPr id="419" name="Freeform 66"/>
              <p:cNvSpPr/>
              <p:nvPr/>
            </p:nvSpPr>
            <p:spPr bwMode="auto">
              <a:xfrm>
                <a:off x="3677" y="2099"/>
                <a:ext cx="97" cy="1"/>
              </a:xfrm>
              <a:custGeom>
                <a:avLst/>
                <a:gdLst/>
                <a:ahLst/>
                <a:cxnLst>
                  <a:cxn ang="0">
                    <a:pos x="193" y="0"/>
                  </a:cxn>
                  <a:cxn ang="0">
                    <a:pos x="0" y="0"/>
                  </a:cxn>
                  <a:cxn ang="0">
                    <a:pos x="193" y="0"/>
                  </a:cxn>
                </a:cxnLst>
                <a:rect l="0" t="0" r="r" b="b"/>
                <a:pathLst>
                  <a:path w="193">
                    <a:moveTo>
                      <a:pt x="193" y="0"/>
                    </a:moveTo>
                    <a:lnTo>
                      <a:pt x="0" y="0"/>
                    </a:lnTo>
                    <a:lnTo>
                      <a:pt x="193" y="0"/>
                    </a:lnTo>
                    <a:close/>
                  </a:path>
                </a:pathLst>
              </a:custGeom>
              <a:solidFill>
                <a:srgbClr val="A41028"/>
              </a:solidFill>
              <a:ln w="20638">
                <a:solidFill>
                  <a:srgbClr val="C65D62"/>
                </a:solidFill>
                <a:prstDash val="solid"/>
                <a:round/>
              </a:ln>
            </p:spPr>
            <p:txBody>
              <a:bodyPr/>
              <a:lstStyle/>
              <a:p>
                <a:endParaRPr lang="zh-CN" altLang="en-US"/>
              </a:p>
            </p:txBody>
          </p:sp>
          <p:sp>
            <p:nvSpPr>
              <p:cNvPr id="420" name="Freeform 67"/>
              <p:cNvSpPr/>
              <p:nvPr/>
            </p:nvSpPr>
            <p:spPr bwMode="auto">
              <a:xfrm>
                <a:off x="3388" y="1703"/>
                <a:ext cx="388" cy="635"/>
              </a:xfrm>
              <a:custGeom>
                <a:avLst/>
                <a:gdLst/>
                <a:ahLst/>
                <a:cxnLst>
                  <a:cxn ang="0">
                    <a:pos x="1" y="835"/>
                  </a:cxn>
                  <a:cxn ang="0">
                    <a:pos x="773" y="0"/>
                  </a:cxn>
                  <a:cxn ang="0">
                    <a:pos x="774" y="390"/>
                  </a:cxn>
                  <a:cxn ang="0">
                    <a:pos x="0" y="1271"/>
                  </a:cxn>
                  <a:cxn ang="0">
                    <a:pos x="1" y="835"/>
                  </a:cxn>
                </a:cxnLst>
                <a:rect l="0" t="0" r="r" b="b"/>
                <a:pathLst>
                  <a:path w="774" h="1271">
                    <a:moveTo>
                      <a:pt x="1" y="835"/>
                    </a:moveTo>
                    <a:lnTo>
                      <a:pt x="773" y="0"/>
                    </a:lnTo>
                    <a:lnTo>
                      <a:pt x="774" y="390"/>
                    </a:lnTo>
                    <a:lnTo>
                      <a:pt x="0" y="1271"/>
                    </a:lnTo>
                    <a:lnTo>
                      <a:pt x="1" y="835"/>
                    </a:lnTo>
                    <a:close/>
                  </a:path>
                </a:pathLst>
              </a:custGeom>
              <a:solidFill>
                <a:srgbClr val="E95200"/>
              </a:solidFill>
              <a:ln w="20638">
                <a:solidFill>
                  <a:srgbClr val="F0944E"/>
                </a:solidFill>
                <a:prstDash val="solid"/>
                <a:round/>
              </a:ln>
            </p:spPr>
            <p:txBody>
              <a:bodyPr/>
              <a:lstStyle/>
              <a:p>
                <a:endParaRPr lang="zh-CN" altLang="en-US"/>
              </a:p>
            </p:txBody>
          </p:sp>
          <p:sp>
            <p:nvSpPr>
              <p:cNvPr id="421" name="Rectangle 68"/>
              <p:cNvSpPr>
                <a:spLocks noChangeArrowheads="1"/>
              </p:cNvSpPr>
              <p:nvPr/>
            </p:nvSpPr>
            <p:spPr bwMode="auto">
              <a:xfrm>
                <a:off x="2209" y="2117"/>
                <a:ext cx="1181" cy="221"/>
              </a:xfrm>
              <a:prstGeom prst="rect">
                <a:avLst/>
              </a:prstGeom>
              <a:solidFill>
                <a:srgbClr val="E95200"/>
              </a:solidFill>
              <a:ln w="20638">
                <a:solidFill>
                  <a:srgbClr val="F0944E"/>
                </a:solidFill>
                <a:miter lim="800000"/>
              </a:ln>
            </p:spPr>
            <p:txBody>
              <a:bodyPr/>
              <a:lstStyle/>
              <a:p>
                <a:endParaRPr lang="zh-CN" altLang="en-US"/>
              </a:p>
            </p:txBody>
          </p:sp>
          <p:sp>
            <p:nvSpPr>
              <p:cNvPr id="422" name="Freeform 69"/>
              <p:cNvSpPr/>
              <p:nvPr/>
            </p:nvSpPr>
            <p:spPr bwMode="auto">
              <a:xfrm>
                <a:off x="2211" y="2218"/>
                <a:ext cx="117" cy="119"/>
              </a:xfrm>
              <a:custGeom>
                <a:avLst/>
                <a:gdLst/>
                <a:ahLst/>
                <a:cxnLst>
                  <a:cxn ang="0">
                    <a:pos x="0" y="239"/>
                  </a:cxn>
                  <a:cxn ang="0">
                    <a:pos x="232" y="0"/>
                  </a:cxn>
                  <a:cxn ang="0">
                    <a:pos x="0" y="239"/>
                  </a:cxn>
                </a:cxnLst>
                <a:rect l="0" t="0" r="r" b="b"/>
                <a:pathLst>
                  <a:path w="232" h="239">
                    <a:moveTo>
                      <a:pt x="0" y="239"/>
                    </a:moveTo>
                    <a:lnTo>
                      <a:pt x="232" y="0"/>
                    </a:lnTo>
                    <a:lnTo>
                      <a:pt x="0" y="239"/>
                    </a:lnTo>
                    <a:close/>
                  </a:path>
                </a:pathLst>
              </a:custGeom>
              <a:solidFill>
                <a:srgbClr val="3D0275"/>
              </a:solidFill>
              <a:ln w="20638">
                <a:solidFill>
                  <a:srgbClr val="F0944E"/>
                </a:solidFill>
                <a:prstDash val="solid"/>
                <a:round/>
              </a:ln>
            </p:spPr>
            <p:txBody>
              <a:bodyPr/>
              <a:lstStyle/>
              <a:p>
                <a:endParaRPr lang="zh-CN" altLang="en-US"/>
              </a:p>
            </p:txBody>
          </p:sp>
          <p:sp>
            <p:nvSpPr>
              <p:cNvPr id="423" name="Freeform 70"/>
              <p:cNvSpPr/>
              <p:nvPr/>
            </p:nvSpPr>
            <p:spPr bwMode="auto">
              <a:xfrm>
                <a:off x="2319" y="2123"/>
                <a:ext cx="15" cy="99"/>
              </a:xfrm>
              <a:custGeom>
                <a:avLst/>
                <a:gdLst/>
                <a:ahLst/>
                <a:cxnLst>
                  <a:cxn ang="0">
                    <a:pos x="27" y="0"/>
                  </a:cxn>
                  <a:cxn ang="0">
                    <a:pos x="0" y="0"/>
                  </a:cxn>
                  <a:cxn ang="0">
                    <a:pos x="1" y="197"/>
                  </a:cxn>
                  <a:cxn ang="0">
                    <a:pos x="28" y="197"/>
                  </a:cxn>
                  <a:cxn ang="0">
                    <a:pos x="27" y="0"/>
                  </a:cxn>
                </a:cxnLst>
                <a:rect l="0" t="0" r="r" b="b"/>
                <a:pathLst>
                  <a:path w="28" h="197">
                    <a:moveTo>
                      <a:pt x="27" y="0"/>
                    </a:moveTo>
                    <a:lnTo>
                      <a:pt x="0" y="0"/>
                    </a:lnTo>
                    <a:lnTo>
                      <a:pt x="1" y="197"/>
                    </a:lnTo>
                    <a:lnTo>
                      <a:pt x="28" y="197"/>
                    </a:lnTo>
                    <a:lnTo>
                      <a:pt x="27" y="0"/>
                    </a:lnTo>
                    <a:close/>
                  </a:path>
                </a:pathLst>
              </a:custGeom>
              <a:solidFill>
                <a:srgbClr val="F0944E"/>
              </a:solidFill>
              <a:ln w="9525">
                <a:noFill/>
                <a:round/>
              </a:ln>
            </p:spPr>
            <p:txBody>
              <a:bodyPr/>
              <a:lstStyle/>
              <a:p>
                <a:endParaRPr lang="zh-CN" altLang="en-US"/>
              </a:p>
            </p:txBody>
          </p:sp>
          <p:sp>
            <p:nvSpPr>
              <p:cNvPr id="424" name="Freeform 71"/>
              <p:cNvSpPr/>
              <p:nvPr/>
            </p:nvSpPr>
            <p:spPr bwMode="auto">
              <a:xfrm>
                <a:off x="2326" y="2215"/>
                <a:ext cx="276" cy="14"/>
              </a:xfrm>
              <a:custGeom>
                <a:avLst/>
                <a:gdLst/>
                <a:ahLst/>
                <a:cxnLst>
                  <a:cxn ang="0">
                    <a:pos x="0" y="0"/>
                  </a:cxn>
                  <a:cxn ang="0">
                    <a:pos x="0" y="27"/>
                  </a:cxn>
                  <a:cxn ang="0">
                    <a:pos x="6" y="27"/>
                  </a:cxn>
                  <a:cxn ang="0">
                    <a:pos x="23" y="27"/>
                  </a:cxn>
                  <a:cxn ang="0">
                    <a:pos x="51" y="27"/>
                  </a:cxn>
                  <a:cxn ang="0">
                    <a:pos x="85" y="27"/>
                  </a:cxn>
                  <a:cxn ang="0">
                    <a:pos x="127" y="27"/>
                  </a:cxn>
                  <a:cxn ang="0">
                    <a:pos x="174" y="27"/>
                  </a:cxn>
                  <a:cxn ang="0">
                    <a:pos x="223" y="27"/>
                  </a:cxn>
                  <a:cxn ang="0">
                    <a:pos x="276" y="27"/>
                  </a:cxn>
                  <a:cxn ang="0">
                    <a:pos x="327" y="27"/>
                  </a:cxn>
                  <a:cxn ang="0">
                    <a:pos x="376" y="27"/>
                  </a:cxn>
                  <a:cxn ang="0">
                    <a:pos x="424" y="27"/>
                  </a:cxn>
                  <a:cxn ang="0">
                    <a:pos x="464" y="27"/>
                  </a:cxn>
                  <a:cxn ang="0">
                    <a:pos x="500" y="27"/>
                  </a:cxn>
                  <a:cxn ang="0">
                    <a:pos x="527" y="27"/>
                  </a:cxn>
                  <a:cxn ang="0">
                    <a:pos x="545" y="27"/>
                  </a:cxn>
                  <a:cxn ang="0">
                    <a:pos x="551" y="27"/>
                  </a:cxn>
                  <a:cxn ang="0">
                    <a:pos x="551" y="0"/>
                  </a:cxn>
                  <a:cxn ang="0">
                    <a:pos x="545" y="0"/>
                  </a:cxn>
                  <a:cxn ang="0">
                    <a:pos x="527" y="0"/>
                  </a:cxn>
                  <a:cxn ang="0">
                    <a:pos x="500" y="0"/>
                  </a:cxn>
                  <a:cxn ang="0">
                    <a:pos x="464" y="0"/>
                  </a:cxn>
                  <a:cxn ang="0">
                    <a:pos x="424" y="0"/>
                  </a:cxn>
                  <a:cxn ang="0">
                    <a:pos x="376" y="0"/>
                  </a:cxn>
                  <a:cxn ang="0">
                    <a:pos x="327" y="0"/>
                  </a:cxn>
                  <a:cxn ang="0">
                    <a:pos x="276" y="0"/>
                  </a:cxn>
                  <a:cxn ang="0">
                    <a:pos x="223" y="0"/>
                  </a:cxn>
                  <a:cxn ang="0">
                    <a:pos x="174" y="0"/>
                  </a:cxn>
                  <a:cxn ang="0">
                    <a:pos x="127" y="0"/>
                  </a:cxn>
                  <a:cxn ang="0">
                    <a:pos x="85" y="0"/>
                  </a:cxn>
                  <a:cxn ang="0">
                    <a:pos x="51" y="0"/>
                  </a:cxn>
                  <a:cxn ang="0">
                    <a:pos x="23" y="0"/>
                  </a:cxn>
                  <a:cxn ang="0">
                    <a:pos x="6" y="0"/>
                  </a:cxn>
                  <a:cxn ang="0">
                    <a:pos x="0" y="0"/>
                  </a:cxn>
                </a:cxnLst>
                <a:rect l="0" t="0" r="r" b="b"/>
                <a:pathLst>
                  <a:path w="551" h="27">
                    <a:moveTo>
                      <a:pt x="0" y="0"/>
                    </a:moveTo>
                    <a:lnTo>
                      <a:pt x="0" y="27"/>
                    </a:lnTo>
                    <a:lnTo>
                      <a:pt x="6" y="27"/>
                    </a:lnTo>
                    <a:lnTo>
                      <a:pt x="23" y="27"/>
                    </a:lnTo>
                    <a:lnTo>
                      <a:pt x="51" y="27"/>
                    </a:lnTo>
                    <a:lnTo>
                      <a:pt x="85" y="27"/>
                    </a:lnTo>
                    <a:lnTo>
                      <a:pt x="127" y="27"/>
                    </a:lnTo>
                    <a:lnTo>
                      <a:pt x="174" y="27"/>
                    </a:lnTo>
                    <a:lnTo>
                      <a:pt x="223" y="27"/>
                    </a:lnTo>
                    <a:lnTo>
                      <a:pt x="276" y="27"/>
                    </a:lnTo>
                    <a:lnTo>
                      <a:pt x="327" y="27"/>
                    </a:lnTo>
                    <a:lnTo>
                      <a:pt x="376" y="27"/>
                    </a:lnTo>
                    <a:lnTo>
                      <a:pt x="424" y="27"/>
                    </a:lnTo>
                    <a:lnTo>
                      <a:pt x="464" y="27"/>
                    </a:lnTo>
                    <a:lnTo>
                      <a:pt x="500" y="27"/>
                    </a:lnTo>
                    <a:lnTo>
                      <a:pt x="527" y="27"/>
                    </a:lnTo>
                    <a:lnTo>
                      <a:pt x="545" y="27"/>
                    </a:lnTo>
                    <a:lnTo>
                      <a:pt x="551" y="27"/>
                    </a:lnTo>
                    <a:lnTo>
                      <a:pt x="551" y="0"/>
                    </a:lnTo>
                    <a:lnTo>
                      <a:pt x="545" y="0"/>
                    </a:lnTo>
                    <a:lnTo>
                      <a:pt x="527" y="0"/>
                    </a:lnTo>
                    <a:lnTo>
                      <a:pt x="500" y="0"/>
                    </a:lnTo>
                    <a:lnTo>
                      <a:pt x="464" y="0"/>
                    </a:lnTo>
                    <a:lnTo>
                      <a:pt x="424" y="0"/>
                    </a:lnTo>
                    <a:lnTo>
                      <a:pt x="376" y="0"/>
                    </a:lnTo>
                    <a:lnTo>
                      <a:pt x="327" y="0"/>
                    </a:lnTo>
                    <a:lnTo>
                      <a:pt x="276" y="0"/>
                    </a:lnTo>
                    <a:lnTo>
                      <a:pt x="223" y="0"/>
                    </a:lnTo>
                    <a:lnTo>
                      <a:pt x="174" y="0"/>
                    </a:lnTo>
                    <a:lnTo>
                      <a:pt x="127" y="0"/>
                    </a:lnTo>
                    <a:lnTo>
                      <a:pt x="85" y="0"/>
                    </a:lnTo>
                    <a:lnTo>
                      <a:pt x="51" y="0"/>
                    </a:lnTo>
                    <a:lnTo>
                      <a:pt x="23" y="0"/>
                    </a:lnTo>
                    <a:lnTo>
                      <a:pt x="6" y="0"/>
                    </a:lnTo>
                    <a:lnTo>
                      <a:pt x="0" y="0"/>
                    </a:lnTo>
                    <a:close/>
                  </a:path>
                </a:pathLst>
              </a:custGeom>
              <a:solidFill>
                <a:srgbClr val="F0944E"/>
              </a:solidFill>
              <a:ln w="9525">
                <a:noFill/>
                <a:round/>
              </a:ln>
            </p:spPr>
            <p:txBody>
              <a:bodyPr/>
              <a:lstStyle/>
              <a:p>
                <a:endParaRPr lang="zh-CN" altLang="en-US"/>
              </a:p>
            </p:txBody>
          </p:sp>
          <p:sp>
            <p:nvSpPr>
              <p:cNvPr id="425" name="Freeform 72"/>
              <p:cNvSpPr/>
              <p:nvPr/>
            </p:nvSpPr>
            <p:spPr bwMode="auto">
              <a:xfrm>
                <a:off x="2326" y="2215"/>
                <a:ext cx="1" cy="14"/>
              </a:xfrm>
              <a:custGeom>
                <a:avLst/>
                <a:gdLst/>
                <a:ahLst/>
                <a:cxnLst>
                  <a:cxn ang="0">
                    <a:pos x="0" y="27"/>
                  </a:cxn>
                  <a:cxn ang="0">
                    <a:pos x="0" y="0"/>
                  </a:cxn>
                  <a:cxn ang="0">
                    <a:pos x="0" y="27"/>
                  </a:cxn>
                </a:cxnLst>
                <a:rect l="0" t="0" r="r" b="b"/>
                <a:pathLst>
                  <a:path h="27">
                    <a:moveTo>
                      <a:pt x="0" y="27"/>
                    </a:moveTo>
                    <a:lnTo>
                      <a:pt x="0" y="0"/>
                    </a:lnTo>
                    <a:lnTo>
                      <a:pt x="0" y="27"/>
                    </a:lnTo>
                    <a:close/>
                  </a:path>
                </a:pathLst>
              </a:custGeom>
              <a:solidFill>
                <a:srgbClr val="F0944E"/>
              </a:solidFill>
              <a:ln w="1588">
                <a:solidFill>
                  <a:srgbClr val="F0944E"/>
                </a:solidFill>
                <a:prstDash val="solid"/>
                <a:round/>
              </a:ln>
            </p:spPr>
            <p:txBody>
              <a:bodyPr/>
              <a:lstStyle/>
              <a:p>
                <a:endParaRPr lang="zh-CN" altLang="en-US"/>
              </a:p>
            </p:txBody>
          </p:sp>
          <p:sp>
            <p:nvSpPr>
              <p:cNvPr id="426" name="Freeform 73"/>
              <p:cNvSpPr/>
              <p:nvPr/>
            </p:nvSpPr>
            <p:spPr bwMode="auto">
              <a:xfrm>
                <a:off x="2595" y="2222"/>
                <a:ext cx="13" cy="1"/>
              </a:xfrm>
              <a:custGeom>
                <a:avLst/>
                <a:gdLst/>
                <a:ahLst/>
                <a:cxnLst>
                  <a:cxn ang="0">
                    <a:pos x="0" y="0"/>
                  </a:cxn>
                  <a:cxn ang="0">
                    <a:pos x="27" y="0"/>
                  </a:cxn>
                  <a:cxn ang="0">
                    <a:pos x="0" y="0"/>
                  </a:cxn>
                </a:cxnLst>
                <a:rect l="0" t="0" r="r" b="b"/>
                <a:pathLst>
                  <a:path w="27">
                    <a:moveTo>
                      <a:pt x="0" y="0"/>
                    </a:moveTo>
                    <a:lnTo>
                      <a:pt x="27" y="0"/>
                    </a:lnTo>
                    <a:lnTo>
                      <a:pt x="0" y="0"/>
                    </a:lnTo>
                    <a:close/>
                  </a:path>
                </a:pathLst>
              </a:custGeom>
              <a:solidFill>
                <a:srgbClr val="F0944E"/>
              </a:solidFill>
              <a:ln w="1588">
                <a:solidFill>
                  <a:srgbClr val="F0944E"/>
                </a:solidFill>
                <a:prstDash val="solid"/>
                <a:round/>
              </a:ln>
            </p:spPr>
            <p:txBody>
              <a:bodyPr/>
              <a:lstStyle/>
              <a:p>
                <a:endParaRPr lang="zh-CN" altLang="en-US"/>
              </a:p>
            </p:txBody>
          </p:sp>
          <p:sp>
            <p:nvSpPr>
              <p:cNvPr id="427" name="Freeform 74"/>
              <p:cNvSpPr/>
              <p:nvPr/>
            </p:nvSpPr>
            <p:spPr bwMode="auto">
              <a:xfrm>
                <a:off x="2596" y="2123"/>
                <a:ext cx="14" cy="215"/>
              </a:xfrm>
              <a:custGeom>
                <a:avLst/>
                <a:gdLst/>
                <a:ahLst/>
                <a:cxnLst>
                  <a:cxn ang="0">
                    <a:pos x="27" y="0"/>
                  </a:cxn>
                  <a:cxn ang="0">
                    <a:pos x="0" y="0"/>
                  </a:cxn>
                  <a:cxn ang="0">
                    <a:pos x="2" y="430"/>
                  </a:cxn>
                  <a:cxn ang="0">
                    <a:pos x="29" y="430"/>
                  </a:cxn>
                  <a:cxn ang="0">
                    <a:pos x="27" y="0"/>
                  </a:cxn>
                </a:cxnLst>
                <a:rect l="0" t="0" r="r" b="b"/>
                <a:pathLst>
                  <a:path w="29" h="430">
                    <a:moveTo>
                      <a:pt x="27" y="0"/>
                    </a:moveTo>
                    <a:lnTo>
                      <a:pt x="0" y="0"/>
                    </a:lnTo>
                    <a:lnTo>
                      <a:pt x="2" y="430"/>
                    </a:lnTo>
                    <a:lnTo>
                      <a:pt x="29" y="430"/>
                    </a:lnTo>
                    <a:lnTo>
                      <a:pt x="27" y="0"/>
                    </a:lnTo>
                    <a:close/>
                  </a:path>
                </a:pathLst>
              </a:custGeom>
              <a:solidFill>
                <a:srgbClr val="F0944E"/>
              </a:solidFill>
              <a:ln w="9525">
                <a:noFill/>
                <a:round/>
              </a:ln>
            </p:spPr>
            <p:txBody>
              <a:bodyPr/>
              <a:lstStyle/>
              <a:p>
                <a:endParaRPr lang="zh-CN" altLang="en-US"/>
              </a:p>
            </p:txBody>
          </p:sp>
          <p:sp>
            <p:nvSpPr>
              <p:cNvPr id="428" name="Freeform 75"/>
              <p:cNvSpPr/>
              <p:nvPr/>
            </p:nvSpPr>
            <p:spPr bwMode="auto">
              <a:xfrm>
                <a:off x="2987" y="2120"/>
                <a:ext cx="14" cy="215"/>
              </a:xfrm>
              <a:custGeom>
                <a:avLst/>
                <a:gdLst/>
                <a:ahLst/>
                <a:cxnLst>
                  <a:cxn ang="0">
                    <a:pos x="27" y="0"/>
                  </a:cxn>
                  <a:cxn ang="0">
                    <a:pos x="0" y="0"/>
                  </a:cxn>
                  <a:cxn ang="0">
                    <a:pos x="2" y="432"/>
                  </a:cxn>
                  <a:cxn ang="0">
                    <a:pos x="29" y="432"/>
                  </a:cxn>
                  <a:cxn ang="0">
                    <a:pos x="27" y="0"/>
                  </a:cxn>
                </a:cxnLst>
                <a:rect l="0" t="0" r="r" b="b"/>
                <a:pathLst>
                  <a:path w="29" h="432">
                    <a:moveTo>
                      <a:pt x="27" y="0"/>
                    </a:moveTo>
                    <a:lnTo>
                      <a:pt x="0" y="0"/>
                    </a:lnTo>
                    <a:lnTo>
                      <a:pt x="2" y="432"/>
                    </a:lnTo>
                    <a:lnTo>
                      <a:pt x="29" y="432"/>
                    </a:lnTo>
                    <a:lnTo>
                      <a:pt x="27" y="0"/>
                    </a:lnTo>
                    <a:close/>
                  </a:path>
                </a:pathLst>
              </a:custGeom>
              <a:solidFill>
                <a:srgbClr val="F0944E"/>
              </a:solidFill>
              <a:ln w="9525">
                <a:noFill/>
                <a:round/>
              </a:ln>
            </p:spPr>
            <p:txBody>
              <a:bodyPr/>
              <a:lstStyle/>
              <a:p>
                <a:endParaRPr lang="zh-CN" altLang="en-US"/>
              </a:p>
            </p:txBody>
          </p:sp>
          <p:sp>
            <p:nvSpPr>
              <p:cNvPr id="429" name="Freeform 76"/>
              <p:cNvSpPr/>
              <p:nvPr/>
            </p:nvSpPr>
            <p:spPr bwMode="auto">
              <a:xfrm>
                <a:off x="2599" y="2218"/>
                <a:ext cx="116" cy="119"/>
              </a:xfrm>
              <a:custGeom>
                <a:avLst/>
                <a:gdLst/>
                <a:ahLst/>
                <a:cxnLst>
                  <a:cxn ang="0">
                    <a:pos x="0" y="239"/>
                  </a:cxn>
                  <a:cxn ang="0">
                    <a:pos x="232" y="0"/>
                  </a:cxn>
                  <a:cxn ang="0">
                    <a:pos x="0" y="239"/>
                  </a:cxn>
                </a:cxnLst>
                <a:rect l="0" t="0" r="r" b="b"/>
                <a:pathLst>
                  <a:path w="232" h="239">
                    <a:moveTo>
                      <a:pt x="0" y="239"/>
                    </a:moveTo>
                    <a:lnTo>
                      <a:pt x="232" y="0"/>
                    </a:lnTo>
                    <a:lnTo>
                      <a:pt x="0" y="239"/>
                    </a:lnTo>
                    <a:close/>
                  </a:path>
                </a:pathLst>
              </a:custGeom>
              <a:solidFill>
                <a:srgbClr val="3D0275"/>
              </a:solidFill>
              <a:ln w="20638">
                <a:solidFill>
                  <a:srgbClr val="F0944E"/>
                </a:solidFill>
                <a:prstDash val="solid"/>
                <a:round/>
              </a:ln>
            </p:spPr>
            <p:txBody>
              <a:bodyPr/>
              <a:lstStyle/>
              <a:p>
                <a:endParaRPr lang="zh-CN" altLang="en-US"/>
              </a:p>
            </p:txBody>
          </p:sp>
          <p:sp>
            <p:nvSpPr>
              <p:cNvPr id="430" name="Freeform 77"/>
              <p:cNvSpPr/>
              <p:nvPr/>
            </p:nvSpPr>
            <p:spPr bwMode="auto">
              <a:xfrm>
                <a:off x="2706" y="2123"/>
                <a:ext cx="15" cy="99"/>
              </a:xfrm>
              <a:custGeom>
                <a:avLst/>
                <a:gdLst/>
                <a:ahLst/>
                <a:cxnLst>
                  <a:cxn ang="0">
                    <a:pos x="27" y="0"/>
                  </a:cxn>
                  <a:cxn ang="0">
                    <a:pos x="0" y="0"/>
                  </a:cxn>
                  <a:cxn ang="0">
                    <a:pos x="1" y="197"/>
                  </a:cxn>
                  <a:cxn ang="0">
                    <a:pos x="28" y="197"/>
                  </a:cxn>
                  <a:cxn ang="0">
                    <a:pos x="27" y="0"/>
                  </a:cxn>
                </a:cxnLst>
                <a:rect l="0" t="0" r="r" b="b"/>
                <a:pathLst>
                  <a:path w="28" h="197">
                    <a:moveTo>
                      <a:pt x="27" y="0"/>
                    </a:moveTo>
                    <a:lnTo>
                      <a:pt x="0" y="0"/>
                    </a:lnTo>
                    <a:lnTo>
                      <a:pt x="1" y="197"/>
                    </a:lnTo>
                    <a:lnTo>
                      <a:pt x="28" y="197"/>
                    </a:lnTo>
                    <a:lnTo>
                      <a:pt x="27" y="0"/>
                    </a:lnTo>
                    <a:close/>
                  </a:path>
                </a:pathLst>
              </a:custGeom>
              <a:solidFill>
                <a:srgbClr val="F0944E"/>
              </a:solidFill>
              <a:ln w="9525">
                <a:noFill/>
                <a:round/>
              </a:ln>
            </p:spPr>
            <p:txBody>
              <a:bodyPr/>
              <a:lstStyle/>
              <a:p>
                <a:endParaRPr lang="zh-CN" altLang="en-US"/>
              </a:p>
            </p:txBody>
          </p:sp>
          <p:sp>
            <p:nvSpPr>
              <p:cNvPr id="431" name="Freeform 78"/>
              <p:cNvSpPr/>
              <p:nvPr/>
            </p:nvSpPr>
            <p:spPr bwMode="auto">
              <a:xfrm>
                <a:off x="2713" y="2215"/>
                <a:ext cx="276" cy="14"/>
              </a:xfrm>
              <a:custGeom>
                <a:avLst/>
                <a:gdLst/>
                <a:ahLst/>
                <a:cxnLst>
                  <a:cxn ang="0">
                    <a:pos x="0" y="0"/>
                  </a:cxn>
                  <a:cxn ang="0">
                    <a:pos x="0" y="27"/>
                  </a:cxn>
                  <a:cxn ang="0">
                    <a:pos x="6" y="27"/>
                  </a:cxn>
                  <a:cxn ang="0">
                    <a:pos x="23" y="27"/>
                  </a:cxn>
                  <a:cxn ang="0">
                    <a:pos x="51" y="27"/>
                  </a:cxn>
                  <a:cxn ang="0">
                    <a:pos x="86" y="27"/>
                  </a:cxn>
                  <a:cxn ang="0">
                    <a:pos x="128" y="27"/>
                  </a:cxn>
                  <a:cxn ang="0">
                    <a:pos x="174" y="27"/>
                  </a:cxn>
                  <a:cxn ang="0">
                    <a:pos x="223" y="27"/>
                  </a:cxn>
                  <a:cxn ang="0">
                    <a:pos x="276" y="27"/>
                  </a:cxn>
                  <a:cxn ang="0">
                    <a:pos x="327" y="27"/>
                  </a:cxn>
                  <a:cxn ang="0">
                    <a:pos x="376" y="27"/>
                  </a:cxn>
                  <a:cxn ang="0">
                    <a:pos x="424" y="27"/>
                  </a:cxn>
                  <a:cxn ang="0">
                    <a:pos x="464" y="27"/>
                  </a:cxn>
                  <a:cxn ang="0">
                    <a:pos x="500" y="27"/>
                  </a:cxn>
                  <a:cxn ang="0">
                    <a:pos x="527" y="27"/>
                  </a:cxn>
                  <a:cxn ang="0">
                    <a:pos x="545" y="27"/>
                  </a:cxn>
                  <a:cxn ang="0">
                    <a:pos x="551" y="27"/>
                  </a:cxn>
                  <a:cxn ang="0">
                    <a:pos x="551" y="0"/>
                  </a:cxn>
                  <a:cxn ang="0">
                    <a:pos x="545" y="0"/>
                  </a:cxn>
                  <a:cxn ang="0">
                    <a:pos x="527" y="0"/>
                  </a:cxn>
                  <a:cxn ang="0">
                    <a:pos x="500" y="0"/>
                  </a:cxn>
                  <a:cxn ang="0">
                    <a:pos x="464" y="0"/>
                  </a:cxn>
                  <a:cxn ang="0">
                    <a:pos x="424" y="0"/>
                  </a:cxn>
                  <a:cxn ang="0">
                    <a:pos x="376" y="0"/>
                  </a:cxn>
                  <a:cxn ang="0">
                    <a:pos x="327" y="0"/>
                  </a:cxn>
                  <a:cxn ang="0">
                    <a:pos x="276" y="0"/>
                  </a:cxn>
                  <a:cxn ang="0">
                    <a:pos x="223" y="0"/>
                  </a:cxn>
                  <a:cxn ang="0">
                    <a:pos x="174" y="0"/>
                  </a:cxn>
                  <a:cxn ang="0">
                    <a:pos x="128" y="0"/>
                  </a:cxn>
                  <a:cxn ang="0">
                    <a:pos x="86" y="0"/>
                  </a:cxn>
                  <a:cxn ang="0">
                    <a:pos x="51" y="0"/>
                  </a:cxn>
                  <a:cxn ang="0">
                    <a:pos x="23" y="0"/>
                  </a:cxn>
                  <a:cxn ang="0">
                    <a:pos x="6" y="0"/>
                  </a:cxn>
                  <a:cxn ang="0">
                    <a:pos x="0" y="0"/>
                  </a:cxn>
                </a:cxnLst>
                <a:rect l="0" t="0" r="r" b="b"/>
                <a:pathLst>
                  <a:path w="551" h="27">
                    <a:moveTo>
                      <a:pt x="0" y="0"/>
                    </a:moveTo>
                    <a:lnTo>
                      <a:pt x="0" y="27"/>
                    </a:lnTo>
                    <a:lnTo>
                      <a:pt x="6" y="27"/>
                    </a:lnTo>
                    <a:lnTo>
                      <a:pt x="23" y="27"/>
                    </a:lnTo>
                    <a:lnTo>
                      <a:pt x="51" y="27"/>
                    </a:lnTo>
                    <a:lnTo>
                      <a:pt x="86" y="27"/>
                    </a:lnTo>
                    <a:lnTo>
                      <a:pt x="128" y="27"/>
                    </a:lnTo>
                    <a:lnTo>
                      <a:pt x="174" y="27"/>
                    </a:lnTo>
                    <a:lnTo>
                      <a:pt x="223" y="27"/>
                    </a:lnTo>
                    <a:lnTo>
                      <a:pt x="276" y="27"/>
                    </a:lnTo>
                    <a:lnTo>
                      <a:pt x="327" y="27"/>
                    </a:lnTo>
                    <a:lnTo>
                      <a:pt x="376" y="27"/>
                    </a:lnTo>
                    <a:lnTo>
                      <a:pt x="424" y="27"/>
                    </a:lnTo>
                    <a:lnTo>
                      <a:pt x="464" y="27"/>
                    </a:lnTo>
                    <a:lnTo>
                      <a:pt x="500" y="27"/>
                    </a:lnTo>
                    <a:lnTo>
                      <a:pt x="527" y="27"/>
                    </a:lnTo>
                    <a:lnTo>
                      <a:pt x="545" y="27"/>
                    </a:lnTo>
                    <a:lnTo>
                      <a:pt x="551" y="27"/>
                    </a:lnTo>
                    <a:lnTo>
                      <a:pt x="551" y="0"/>
                    </a:lnTo>
                    <a:lnTo>
                      <a:pt x="545" y="0"/>
                    </a:lnTo>
                    <a:lnTo>
                      <a:pt x="527" y="0"/>
                    </a:lnTo>
                    <a:lnTo>
                      <a:pt x="500" y="0"/>
                    </a:lnTo>
                    <a:lnTo>
                      <a:pt x="464" y="0"/>
                    </a:lnTo>
                    <a:lnTo>
                      <a:pt x="424" y="0"/>
                    </a:lnTo>
                    <a:lnTo>
                      <a:pt x="376" y="0"/>
                    </a:lnTo>
                    <a:lnTo>
                      <a:pt x="327" y="0"/>
                    </a:lnTo>
                    <a:lnTo>
                      <a:pt x="276" y="0"/>
                    </a:lnTo>
                    <a:lnTo>
                      <a:pt x="223" y="0"/>
                    </a:lnTo>
                    <a:lnTo>
                      <a:pt x="174" y="0"/>
                    </a:lnTo>
                    <a:lnTo>
                      <a:pt x="128" y="0"/>
                    </a:lnTo>
                    <a:lnTo>
                      <a:pt x="86" y="0"/>
                    </a:lnTo>
                    <a:lnTo>
                      <a:pt x="51" y="0"/>
                    </a:lnTo>
                    <a:lnTo>
                      <a:pt x="23" y="0"/>
                    </a:lnTo>
                    <a:lnTo>
                      <a:pt x="6" y="0"/>
                    </a:lnTo>
                    <a:lnTo>
                      <a:pt x="0" y="0"/>
                    </a:lnTo>
                    <a:close/>
                  </a:path>
                </a:pathLst>
              </a:custGeom>
              <a:solidFill>
                <a:srgbClr val="F0944E"/>
              </a:solidFill>
              <a:ln w="9525">
                <a:noFill/>
                <a:round/>
              </a:ln>
            </p:spPr>
            <p:txBody>
              <a:bodyPr/>
              <a:lstStyle/>
              <a:p>
                <a:endParaRPr lang="zh-CN" altLang="en-US"/>
              </a:p>
            </p:txBody>
          </p:sp>
          <p:sp>
            <p:nvSpPr>
              <p:cNvPr id="432" name="Freeform 79"/>
              <p:cNvSpPr/>
              <p:nvPr/>
            </p:nvSpPr>
            <p:spPr bwMode="auto">
              <a:xfrm>
                <a:off x="2713" y="2215"/>
                <a:ext cx="1" cy="14"/>
              </a:xfrm>
              <a:custGeom>
                <a:avLst/>
                <a:gdLst/>
                <a:ahLst/>
                <a:cxnLst>
                  <a:cxn ang="0">
                    <a:pos x="0" y="27"/>
                  </a:cxn>
                  <a:cxn ang="0">
                    <a:pos x="0" y="0"/>
                  </a:cxn>
                  <a:cxn ang="0">
                    <a:pos x="0" y="27"/>
                  </a:cxn>
                </a:cxnLst>
                <a:rect l="0" t="0" r="r" b="b"/>
                <a:pathLst>
                  <a:path h="27">
                    <a:moveTo>
                      <a:pt x="0" y="27"/>
                    </a:moveTo>
                    <a:lnTo>
                      <a:pt x="0" y="0"/>
                    </a:lnTo>
                    <a:lnTo>
                      <a:pt x="0" y="27"/>
                    </a:lnTo>
                    <a:close/>
                  </a:path>
                </a:pathLst>
              </a:custGeom>
              <a:solidFill>
                <a:srgbClr val="F0944E"/>
              </a:solidFill>
              <a:ln w="1588">
                <a:solidFill>
                  <a:srgbClr val="F0944E"/>
                </a:solidFill>
                <a:prstDash val="solid"/>
                <a:round/>
              </a:ln>
            </p:spPr>
            <p:txBody>
              <a:bodyPr/>
              <a:lstStyle/>
              <a:p>
                <a:endParaRPr lang="zh-CN" altLang="en-US"/>
              </a:p>
            </p:txBody>
          </p:sp>
          <p:sp>
            <p:nvSpPr>
              <p:cNvPr id="433" name="Freeform 80"/>
              <p:cNvSpPr/>
              <p:nvPr/>
            </p:nvSpPr>
            <p:spPr bwMode="auto">
              <a:xfrm>
                <a:off x="2982" y="2222"/>
                <a:ext cx="13" cy="1"/>
              </a:xfrm>
              <a:custGeom>
                <a:avLst/>
                <a:gdLst/>
                <a:ahLst/>
                <a:cxnLst>
                  <a:cxn ang="0">
                    <a:pos x="0" y="0"/>
                  </a:cxn>
                  <a:cxn ang="0">
                    <a:pos x="27" y="0"/>
                  </a:cxn>
                  <a:cxn ang="0">
                    <a:pos x="0" y="0"/>
                  </a:cxn>
                </a:cxnLst>
                <a:rect l="0" t="0" r="r" b="b"/>
                <a:pathLst>
                  <a:path w="27">
                    <a:moveTo>
                      <a:pt x="0" y="0"/>
                    </a:moveTo>
                    <a:lnTo>
                      <a:pt x="27" y="0"/>
                    </a:lnTo>
                    <a:lnTo>
                      <a:pt x="0" y="0"/>
                    </a:lnTo>
                    <a:close/>
                  </a:path>
                </a:pathLst>
              </a:custGeom>
              <a:solidFill>
                <a:srgbClr val="F0944E"/>
              </a:solidFill>
              <a:ln w="1588">
                <a:solidFill>
                  <a:srgbClr val="F0944E"/>
                </a:solidFill>
                <a:prstDash val="solid"/>
                <a:round/>
              </a:ln>
            </p:spPr>
            <p:txBody>
              <a:bodyPr/>
              <a:lstStyle/>
              <a:p>
                <a:endParaRPr lang="zh-CN" altLang="en-US"/>
              </a:p>
            </p:txBody>
          </p:sp>
          <p:sp>
            <p:nvSpPr>
              <p:cNvPr id="434" name="Freeform 81"/>
              <p:cNvSpPr/>
              <p:nvPr/>
            </p:nvSpPr>
            <p:spPr bwMode="auto">
              <a:xfrm>
                <a:off x="2993" y="2218"/>
                <a:ext cx="106" cy="117"/>
              </a:xfrm>
              <a:custGeom>
                <a:avLst/>
                <a:gdLst/>
                <a:ahLst/>
                <a:cxnLst>
                  <a:cxn ang="0">
                    <a:pos x="0" y="236"/>
                  </a:cxn>
                  <a:cxn ang="0">
                    <a:pos x="211" y="0"/>
                  </a:cxn>
                  <a:cxn ang="0">
                    <a:pos x="0" y="236"/>
                  </a:cxn>
                </a:cxnLst>
                <a:rect l="0" t="0" r="r" b="b"/>
                <a:pathLst>
                  <a:path w="211" h="236">
                    <a:moveTo>
                      <a:pt x="0" y="236"/>
                    </a:moveTo>
                    <a:lnTo>
                      <a:pt x="211" y="0"/>
                    </a:lnTo>
                    <a:lnTo>
                      <a:pt x="0" y="236"/>
                    </a:lnTo>
                    <a:close/>
                  </a:path>
                </a:pathLst>
              </a:custGeom>
              <a:solidFill>
                <a:srgbClr val="3D0275"/>
              </a:solidFill>
              <a:ln w="20638">
                <a:solidFill>
                  <a:srgbClr val="F0944E"/>
                </a:solidFill>
                <a:prstDash val="solid"/>
                <a:round/>
              </a:ln>
            </p:spPr>
            <p:txBody>
              <a:bodyPr/>
              <a:lstStyle/>
              <a:p>
                <a:endParaRPr lang="zh-CN" altLang="en-US"/>
              </a:p>
            </p:txBody>
          </p:sp>
          <p:sp>
            <p:nvSpPr>
              <p:cNvPr id="435" name="Freeform 82"/>
              <p:cNvSpPr/>
              <p:nvPr/>
            </p:nvSpPr>
            <p:spPr bwMode="auto">
              <a:xfrm>
                <a:off x="3090" y="2123"/>
                <a:ext cx="15" cy="99"/>
              </a:xfrm>
              <a:custGeom>
                <a:avLst/>
                <a:gdLst/>
                <a:ahLst/>
                <a:cxnLst>
                  <a:cxn ang="0">
                    <a:pos x="27" y="0"/>
                  </a:cxn>
                  <a:cxn ang="0">
                    <a:pos x="0" y="0"/>
                  </a:cxn>
                  <a:cxn ang="0">
                    <a:pos x="1" y="197"/>
                  </a:cxn>
                  <a:cxn ang="0">
                    <a:pos x="28" y="197"/>
                  </a:cxn>
                  <a:cxn ang="0">
                    <a:pos x="27" y="0"/>
                  </a:cxn>
                </a:cxnLst>
                <a:rect l="0" t="0" r="r" b="b"/>
                <a:pathLst>
                  <a:path w="28" h="197">
                    <a:moveTo>
                      <a:pt x="27" y="0"/>
                    </a:moveTo>
                    <a:lnTo>
                      <a:pt x="0" y="0"/>
                    </a:lnTo>
                    <a:lnTo>
                      <a:pt x="1" y="197"/>
                    </a:lnTo>
                    <a:lnTo>
                      <a:pt x="28" y="197"/>
                    </a:lnTo>
                    <a:lnTo>
                      <a:pt x="27" y="0"/>
                    </a:lnTo>
                    <a:close/>
                  </a:path>
                </a:pathLst>
              </a:custGeom>
              <a:solidFill>
                <a:srgbClr val="F0944E"/>
              </a:solidFill>
              <a:ln w="9525">
                <a:noFill/>
                <a:round/>
              </a:ln>
            </p:spPr>
            <p:txBody>
              <a:bodyPr/>
              <a:lstStyle/>
              <a:p>
                <a:endParaRPr lang="zh-CN" altLang="en-US"/>
              </a:p>
            </p:txBody>
          </p:sp>
          <p:sp>
            <p:nvSpPr>
              <p:cNvPr id="436" name="Freeform 83"/>
              <p:cNvSpPr/>
              <p:nvPr/>
            </p:nvSpPr>
            <p:spPr bwMode="auto">
              <a:xfrm>
                <a:off x="3097" y="2215"/>
                <a:ext cx="393" cy="15"/>
              </a:xfrm>
              <a:custGeom>
                <a:avLst/>
                <a:gdLst/>
                <a:ahLst/>
                <a:cxnLst>
                  <a:cxn ang="0">
                    <a:pos x="0" y="0"/>
                  </a:cxn>
                  <a:cxn ang="0">
                    <a:pos x="0" y="27"/>
                  </a:cxn>
                  <a:cxn ang="0">
                    <a:pos x="9" y="27"/>
                  </a:cxn>
                  <a:cxn ang="0">
                    <a:pos x="33" y="27"/>
                  </a:cxn>
                  <a:cxn ang="0">
                    <a:pos x="72" y="27"/>
                  </a:cxn>
                  <a:cxn ang="0">
                    <a:pos x="122" y="27"/>
                  </a:cxn>
                  <a:cxn ang="0">
                    <a:pos x="182" y="27"/>
                  </a:cxn>
                  <a:cxn ang="0">
                    <a:pos x="247" y="27"/>
                  </a:cxn>
                  <a:cxn ang="0">
                    <a:pos x="318" y="28"/>
                  </a:cxn>
                  <a:cxn ang="0">
                    <a:pos x="391" y="28"/>
                  </a:cxn>
                  <a:cxn ang="0">
                    <a:pos x="463" y="28"/>
                  </a:cxn>
                  <a:cxn ang="0">
                    <a:pos x="535" y="28"/>
                  </a:cxn>
                  <a:cxn ang="0">
                    <a:pos x="601" y="28"/>
                  </a:cxn>
                  <a:cxn ang="0">
                    <a:pos x="659" y="28"/>
                  </a:cxn>
                  <a:cxn ang="0">
                    <a:pos x="710" y="28"/>
                  </a:cxn>
                  <a:cxn ang="0">
                    <a:pos x="748" y="28"/>
                  </a:cxn>
                  <a:cxn ang="0">
                    <a:pos x="773" y="28"/>
                  </a:cxn>
                  <a:cxn ang="0">
                    <a:pos x="776" y="28"/>
                  </a:cxn>
                  <a:cxn ang="0">
                    <a:pos x="785" y="27"/>
                  </a:cxn>
                  <a:cxn ang="0">
                    <a:pos x="781" y="1"/>
                  </a:cxn>
                  <a:cxn ang="0">
                    <a:pos x="772" y="3"/>
                  </a:cxn>
                  <a:cxn ang="0">
                    <a:pos x="773" y="15"/>
                  </a:cxn>
                  <a:cxn ang="0">
                    <a:pos x="773" y="1"/>
                  </a:cxn>
                  <a:cxn ang="0">
                    <a:pos x="748" y="1"/>
                  </a:cxn>
                  <a:cxn ang="0">
                    <a:pos x="710" y="1"/>
                  </a:cxn>
                  <a:cxn ang="0">
                    <a:pos x="659" y="1"/>
                  </a:cxn>
                  <a:cxn ang="0">
                    <a:pos x="601" y="1"/>
                  </a:cxn>
                  <a:cxn ang="0">
                    <a:pos x="535" y="1"/>
                  </a:cxn>
                  <a:cxn ang="0">
                    <a:pos x="463" y="1"/>
                  </a:cxn>
                  <a:cxn ang="0">
                    <a:pos x="391" y="1"/>
                  </a:cxn>
                  <a:cxn ang="0">
                    <a:pos x="318" y="1"/>
                  </a:cxn>
                  <a:cxn ang="0">
                    <a:pos x="247" y="0"/>
                  </a:cxn>
                  <a:cxn ang="0">
                    <a:pos x="182" y="0"/>
                  </a:cxn>
                  <a:cxn ang="0">
                    <a:pos x="122" y="0"/>
                  </a:cxn>
                  <a:cxn ang="0">
                    <a:pos x="72" y="0"/>
                  </a:cxn>
                  <a:cxn ang="0">
                    <a:pos x="33" y="0"/>
                  </a:cxn>
                  <a:cxn ang="0">
                    <a:pos x="9" y="0"/>
                  </a:cxn>
                  <a:cxn ang="0">
                    <a:pos x="0" y="0"/>
                  </a:cxn>
                </a:cxnLst>
                <a:rect l="0" t="0" r="r" b="b"/>
                <a:pathLst>
                  <a:path w="785" h="28">
                    <a:moveTo>
                      <a:pt x="0" y="0"/>
                    </a:moveTo>
                    <a:lnTo>
                      <a:pt x="0" y="27"/>
                    </a:lnTo>
                    <a:lnTo>
                      <a:pt x="9" y="27"/>
                    </a:lnTo>
                    <a:lnTo>
                      <a:pt x="33" y="27"/>
                    </a:lnTo>
                    <a:lnTo>
                      <a:pt x="72" y="27"/>
                    </a:lnTo>
                    <a:lnTo>
                      <a:pt x="122" y="27"/>
                    </a:lnTo>
                    <a:lnTo>
                      <a:pt x="182" y="27"/>
                    </a:lnTo>
                    <a:lnTo>
                      <a:pt x="247" y="27"/>
                    </a:lnTo>
                    <a:lnTo>
                      <a:pt x="318" y="28"/>
                    </a:lnTo>
                    <a:lnTo>
                      <a:pt x="391" y="28"/>
                    </a:lnTo>
                    <a:lnTo>
                      <a:pt x="463" y="28"/>
                    </a:lnTo>
                    <a:lnTo>
                      <a:pt x="535" y="28"/>
                    </a:lnTo>
                    <a:lnTo>
                      <a:pt x="601" y="28"/>
                    </a:lnTo>
                    <a:lnTo>
                      <a:pt x="659" y="28"/>
                    </a:lnTo>
                    <a:lnTo>
                      <a:pt x="710" y="28"/>
                    </a:lnTo>
                    <a:lnTo>
                      <a:pt x="748" y="28"/>
                    </a:lnTo>
                    <a:lnTo>
                      <a:pt x="773" y="28"/>
                    </a:lnTo>
                    <a:lnTo>
                      <a:pt x="776" y="28"/>
                    </a:lnTo>
                    <a:lnTo>
                      <a:pt x="785" y="27"/>
                    </a:lnTo>
                    <a:lnTo>
                      <a:pt x="781" y="1"/>
                    </a:lnTo>
                    <a:lnTo>
                      <a:pt x="772" y="3"/>
                    </a:lnTo>
                    <a:lnTo>
                      <a:pt x="773" y="15"/>
                    </a:lnTo>
                    <a:lnTo>
                      <a:pt x="773" y="1"/>
                    </a:lnTo>
                    <a:lnTo>
                      <a:pt x="748" y="1"/>
                    </a:lnTo>
                    <a:lnTo>
                      <a:pt x="710" y="1"/>
                    </a:lnTo>
                    <a:lnTo>
                      <a:pt x="659" y="1"/>
                    </a:lnTo>
                    <a:lnTo>
                      <a:pt x="601" y="1"/>
                    </a:lnTo>
                    <a:lnTo>
                      <a:pt x="535" y="1"/>
                    </a:lnTo>
                    <a:lnTo>
                      <a:pt x="463" y="1"/>
                    </a:lnTo>
                    <a:lnTo>
                      <a:pt x="391" y="1"/>
                    </a:lnTo>
                    <a:lnTo>
                      <a:pt x="318" y="1"/>
                    </a:lnTo>
                    <a:lnTo>
                      <a:pt x="247" y="0"/>
                    </a:lnTo>
                    <a:lnTo>
                      <a:pt x="182" y="0"/>
                    </a:lnTo>
                    <a:lnTo>
                      <a:pt x="122" y="0"/>
                    </a:lnTo>
                    <a:lnTo>
                      <a:pt x="72" y="0"/>
                    </a:lnTo>
                    <a:lnTo>
                      <a:pt x="33" y="0"/>
                    </a:lnTo>
                    <a:lnTo>
                      <a:pt x="9" y="0"/>
                    </a:lnTo>
                    <a:lnTo>
                      <a:pt x="0" y="0"/>
                    </a:lnTo>
                    <a:close/>
                  </a:path>
                </a:pathLst>
              </a:custGeom>
              <a:solidFill>
                <a:srgbClr val="F0944E"/>
              </a:solidFill>
              <a:ln w="9525">
                <a:noFill/>
                <a:round/>
              </a:ln>
            </p:spPr>
            <p:txBody>
              <a:bodyPr/>
              <a:lstStyle/>
              <a:p>
                <a:endParaRPr lang="zh-CN" altLang="en-US"/>
              </a:p>
            </p:txBody>
          </p:sp>
          <p:sp>
            <p:nvSpPr>
              <p:cNvPr id="437" name="Freeform 84"/>
              <p:cNvSpPr/>
              <p:nvPr/>
            </p:nvSpPr>
            <p:spPr bwMode="auto">
              <a:xfrm>
                <a:off x="3097" y="2215"/>
                <a:ext cx="1" cy="14"/>
              </a:xfrm>
              <a:custGeom>
                <a:avLst/>
                <a:gdLst/>
                <a:ahLst/>
                <a:cxnLst>
                  <a:cxn ang="0">
                    <a:pos x="0" y="27"/>
                  </a:cxn>
                  <a:cxn ang="0">
                    <a:pos x="0" y="0"/>
                  </a:cxn>
                  <a:cxn ang="0">
                    <a:pos x="0" y="27"/>
                  </a:cxn>
                </a:cxnLst>
                <a:rect l="0" t="0" r="r" b="b"/>
                <a:pathLst>
                  <a:path h="27">
                    <a:moveTo>
                      <a:pt x="0" y="27"/>
                    </a:moveTo>
                    <a:lnTo>
                      <a:pt x="0" y="0"/>
                    </a:lnTo>
                    <a:lnTo>
                      <a:pt x="0" y="27"/>
                    </a:lnTo>
                    <a:close/>
                  </a:path>
                </a:pathLst>
              </a:custGeom>
              <a:solidFill>
                <a:srgbClr val="F0944E"/>
              </a:solidFill>
              <a:ln w="1588">
                <a:solidFill>
                  <a:srgbClr val="F0944E"/>
                </a:solidFill>
                <a:prstDash val="solid"/>
                <a:round/>
              </a:ln>
            </p:spPr>
            <p:txBody>
              <a:bodyPr/>
              <a:lstStyle/>
              <a:p>
                <a:endParaRPr lang="zh-CN" altLang="en-US"/>
              </a:p>
            </p:txBody>
          </p:sp>
          <p:sp>
            <p:nvSpPr>
              <p:cNvPr id="438" name="Freeform 85"/>
              <p:cNvSpPr/>
              <p:nvPr/>
            </p:nvSpPr>
            <p:spPr bwMode="auto">
              <a:xfrm>
                <a:off x="3481" y="2222"/>
                <a:ext cx="14" cy="1"/>
              </a:xfrm>
              <a:custGeom>
                <a:avLst/>
                <a:gdLst/>
                <a:ahLst/>
                <a:cxnLst>
                  <a:cxn ang="0">
                    <a:pos x="0" y="0"/>
                  </a:cxn>
                  <a:cxn ang="0">
                    <a:pos x="27" y="0"/>
                  </a:cxn>
                  <a:cxn ang="0">
                    <a:pos x="0" y="0"/>
                  </a:cxn>
                </a:cxnLst>
                <a:rect l="0" t="0" r="r" b="b"/>
                <a:pathLst>
                  <a:path w="27">
                    <a:moveTo>
                      <a:pt x="0" y="0"/>
                    </a:moveTo>
                    <a:lnTo>
                      <a:pt x="27" y="0"/>
                    </a:lnTo>
                    <a:lnTo>
                      <a:pt x="0" y="0"/>
                    </a:lnTo>
                    <a:close/>
                  </a:path>
                </a:pathLst>
              </a:custGeom>
              <a:solidFill>
                <a:srgbClr val="F0944E"/>
              </a:solidFill>
              <a:ln w="1588">
                <a:solidFill>
                  <a:srgbClr val="F0944E"/>
                </a:solidFill>
                <a:prstDash val="solid"/>
                <a:round/>
              </a:ln>
            </p:spPr>
            <p:txBody>
              <a:bodyPr/>
              <a:lstStyle/>
              <a:p>
                <a:endParaRPr lang="zh-CN" altLang="en-US"/>
              </a:p>
            </p:txBody>
          </p:sp>
          <p:sp>
            <p:nvSpPr>
              <p:cNvPr id="439" name="Freeform 86"/>
              <p:cNvSpPr/>
              <p:nvPr/>
            </p:nvSpPr>
            <p:spPr bwMode="auto">
              <a:xfrm>
                <a:off x="3478" y="2018"/>
                <a:ext cx="14" cy="208"/>
              </a:xfrm>
              <a:custGeom>
                <a:avLst/>
                <a:gdLst/>
                <a:ahLst/>
                <a:cxnLst>
                  <a:cxn ang="0">
                    <a:pos x="27" y="0"/>
                  </a:cxn>
                  <a:cxn ang="0">
                    <a:pos x="0" y="0"/>
                  </a:cxn>
                  <a:cxn ang="0">
                    <a:pos x="2" y="415"/>
                  </a:cxn>
                  <a:cxn ang="0">
                    <a:pos x="29" y="415"/>
                  </a:cxn>
                  <a:cxn ang="0">
                    <a:pos x="27" y="0"/>
                  </a:cxn>
                </a:cxnLst>
                <a:rect l="0" t="0" r="r" b="b"/>
                <a:pathLst>
                  <a:path w="29" h="415">
                    <a:moveTo>
                      <a:pt x="27" y="0"/>
                    </a:moveTo>
                    <a:lnTo>
                      <a:pt x="0" y="0"/>
                    </a:lnTo>
                    <a:lnTo>
                      <a:pt x="2" y="415"/>
                    </a:lnTo>
                    <a:lnTo>
                      <a:pt x="29" y="415"/>
                    </a:lnTo>
                    <a:lnTo>
                      <a:pt x="27" y="0"/>
                    </a:lnTo>
                    <a:close/>
                  </a:path>
                </a:pathLst>
              </a:custGeom>
              <a:solidFill>
                <a:srgbClr val="F0944E"/>
              </a:solidFill>
              <a:ln w="9525">
                <a:noFill/>
                <a:round/>
              </a:ln>
            </p:spPr>
            <p:txBody>
              <a:bodyPr/>
              <a:lstStyle/>
              <a:p>
                <a:endParaRPr lang="zh-CN" altLang="en-US"/>
              </a:p>
            </p:txBody>
          </p:sp>
          <p:sp>
            <p:nvSpPr>
              <p:cNvPr id="440" name="Freeform 87"/>
              <p:cNvSpPr/>
              <p:nvPr/>
            </p:nvSpPr>
            <p:spPr bwMode="auto">
              <a:xfrm>
                <a:off x="3574" y="1912"/>
                <a:ext cx="14" cy="208"/>
              </a:xfrm>
              <a:custGeom>
                <a:avLst/>
                <a:gdLst/>
                <a:ahLst/>
                <a:cxnLst>
                  <a:cxn ang="0">
                    <a:pos x="27" y="0"/>
                  </a:cxn>
                  <a:cxn ang="0">
                    <a:pos x="0" y="0"/>
                  </a:cxn>
                  <a:cxn ang="0">
                    <a:pos x="2" y="415"/>
                  </a:cxn>
                  <a:cxn ang="0">
                    <a:pos x="29" y="415"/>
                  </a:cxn>
                  <a:cxn ang="0">
                    <a:pos x="27" y="0"/>
                  </a:cxn>
                </a:cxnLst>
                <a:rect l="0" t="0" r="r" b="b"/>
                <a:pathLst>
                  <a:path w="29" h="415">
                    <a:moveTo>
                      <a:pt x="27" y="0"/>
                    </a:moveTo>
                    <a:lnTo>
                      <a:pt x="0" y="0"/>
                    </a:lnTo>
                    <a:lnTo>
                      <a:pt x="2" y="415"/>
                    </a:lnTo>
                    <a:lnTo>
                      <a:pt x="29" y="415"/>
                    </a:lnTo>
                    <a:lnTo>
                      <a:pt x="27" y="0"/>
                    </a:lnTo>
                    <a:close/>
                  </a:path>
                </a:pathLst>
              </a:custGeom>
              <a:solidFill>
                <a:srgbClr val="F0944E"/>
              </a:solidFill>
              <a:ln w="9525">
                <a:noFill/>
                <a:round/>
              </a:ln>
            </p:spPr>
            <p:txBody>
              <a:bodyPr/>
              <a:lstStyle/>
              <a:p>
                <a:endParaRPr lang="zh-CN" altLang="en-US"/>
              </a:p>
            </p:txBody>
          </p:sp>
          <p:sp>
            <p:nvSpPr>
              <p:cNvPr id="441" name="Freeform 88"/>
              <p:cNvSpPr/>
              <p:nvPr/>
            </p:nvSpPr>
            <p:spPr bwMode="auto">
              <a:xfrm>
                <a:off x="3672" y="1800"/>
                <a:ext cx="14" cy="208"/>
              </a:xfrm>
              <a:custGeom>
                <a:avLst/>
                <a:gdLst/>
                <a:ahLst/>
                <a:cxnLst>
                  <a:cxn ang="0">
                    <a:pos x="27" y="0"/>
                  </a:cxn>
                  <a:cxn ang="0">
                    <a:pos x="0" y="0"/>
                  </a:cxn>
                  <a:cxn ang="0">
                    <a:pos x="2" y="415"/>
                  </a:cxn>
                  <a:cxn ang="0">
                    <a:pos x="29" y="415"/>
                  </a:cxn>
                  <a:cxn ang="0">
                    <a:pos x="27" y="0"/>
                  </a:cxn>
                </a:cxnLst>
                <a:rect l="0" t="0" r="r" b="b"/>
                <a:pathLst>
                  <a:path w="29" h="415">
                    <a:moveTo>
                      <a:pt x="27" y="0"/>
                    </a:moveTo>
                    <a:lnTo>
                      <a:pt x="0" y="0"/>
                    </a:lnTo>
                    <a:lnTo>
                      <a:pt x="2" y="415"/>
                    </a:lnTo>
                    <a:lnTo>
                      <a:pt x="29" y="415"/>
                    </a:lnTo>
                    <a:lnTo>
                      <a:pt x="27" y="0"/>
                    </a:lnTo>
                    <a:close/>
                  </a:path>
                </a:pathLst>
              </a:custGeom>
              <a:solidFill>
                <a:srgbClr val="F0944E"/>
              </a:solidFill>
              <a:ln w="9525">
                <a:noFill/>
                <a:round/>
              </a:ln>
            </p:spPr>
            <p:txBody>
              <a:bodyPr/>
              <a:lstStyle/>
              <a:p>
                <a:endParaRPr lang="zh-CN" altLang="en-US"/>
              </a:p>
            </p:txBody>
          </p:sp>
          <p:sp>
            <p:nvSpPr>
              <p:cNvPr id="442" name="Freeform 89"/>
              <p:cNvSpPr/>
              <p:nvPr/>
            </p:nvSpPr>
            <p:spPr bwMode="auto">
              <a:xfrm>
                <a:off x="3485" y="2113"/>
                <a:ext cx="94" cy="14"/>
              </a:xfrm>
              <a:custGeom>
                <a:avLst/>
                <a:gdLst/>
                <a:ahLst/>
                <a:cxnLst>
                  <a:cxn ang="0">
                    <a:pos x="0" y="0"/>
                  </a:cxn>
                  <a:cxn ang="0">
                    <a:pos x="0" y="27"/>
                  </a:cxn>
                  <a:cxn ang="0">
                    <a:pos x="189" y="28"/>
                  </a:cxn>
                  <a:cxn ang="0">
                    <a:pos x="189" y="1"/>
                  </a:cxn>
                  <a:cxn ang="0">
                    <a:pos x="0" y="0"/>
                  </a:cxn>
                </a:cxnLst>
                <a:rect l="0" t="0" r="r" b="b"/>
                <a:pathLst>
                  <a:path w="189" h="28">
                    <a:moveTo>
                      <a:pt x="0" y="0"/>
                    </a:moveTo>
                    <a:lnTo>
                      <a:pt x="0" y="27"/>
                    </a:lnTo>
                    <a:lnTo>
                      <a:pt x="189" y="28"/>
                    </a:lnTo>
                    <a:lnTo>
                      <a:pt x="189" y="1"/>
                    </a:lnTo>
                    <a:lnTo>
                      <a:pt x="0" y="0"/>
                    </a:lnTo>
                    <a:close/>
                  </a:path>
                </a:pathLst>
              </a:custGeom>
              <a:solidFill>
                <a:srgbClr val="F0944E"/>
              </a:solidFill>
              <a:ln w="9525">
                <a:noFill/>
                <a:round/>
              </a:ln>
            </p:spPr>
            <p:txBody>
              <a:bodyPr/>
              <a:lstStyle/>
              <a:p>
                <a:endParaRPr lang="zh-CN" altLang="en-US"/>
              </a:p>
            </p:txBody>
          </p:sp>
          <p:sp>
            <p:nvSpPr>
              <p:cNvPr id="443" name="Freeform 90"/>
              <p:cNvSpPr/>
              <p:nvPr/>
            </p:nvSpPr>
            <p:spPr bwMode="auto">
              <a:xfrm>
                <a:off x="3582" y="1997"/>
                <a:ext cx="95" cy="15"/>
              </a:xfrm>
              <a:custGeom>
                <a:avLst/>
                <a:gdLst/>
                <a:ahLst/>
                <a:cxnLst>
                  <a:cxn ang="0">
                    <a:pos x="0" y="0"/>
                  </a:cxn>
                  <a:cxn ang="0">
                    <a:pos x="0" y="27"/>
                  </a:cxn>
                  <a:cxn ang="0">
                    <a:pos x="188" y="28"/>
                  </a:cxn>
                  <a:cxn ang="0">
                    <a:pos x="188" y="1"/>
                  </a:cxn>
                  <a:cxn ang="0">
                    <a:pos x="0" y="0"/>
                  </a:cxn>
                </a:cxnLst>
                <a:rect l="0" t="0" r="r" b="b"/>
                <a:pathLst>
                  <a:path w="188" h="28">
                    <a:moveTo>
                      <a:pt x="0" y="0"/>
                    </a:moveTo>
                    <a:lnTo>
                      <a:pt x="0" y="27"/>
                    </a:lnTo>
                    <a:lnTo>
                      <a:pt x="188" y="28"/>
                    </a:lnTo>
                    <a:lnTo>
                      <a:pt x="188" y="1"/>
                    </a:lnTo>
                    <a:lnTo>
                      <a:pt x="0" y="0"/>
                    </a:lnTo>
                    <a:close/>
                  </a:path>
                </a:pathLst>
              </a:custGeom>
              <a:solidFill>
                <a:srgbClr val="F0944E"/>
              </a:solidFill>
              <a:ln w="9525">
                <a:noFill/>
                <a:round/>
              </a:ln>
            </p:spPr>
            <p:txBody>
              <a:bodyPr/>
              <a:lstStyle/>
              <a:p>
                <a:endParaRPr lang="zh-CN" altLang="en-US"/>
              </a:p>
            </p:txBody>
          </p:sp>
          <p:sp>
            <p:nvSpPr>
              <p:cNvPr id="444" name="Freeform 91"/>
              <p:cNvSpPr/>
              <p:nvPr/>
            </p:nvSpPr>
            <p:spPr bwMode="auto">
              <a:xfrm>
                <a:off x="3678" y="1890"/>
                <a:ext cx="95" cy="14"/>
              </a:xfrm>
              <a:custGeom>
                <a:avLst/>
                <a:gdLst/>
                <a:ahLst/>
                <a:cxnLst>
                  <a:cxn ang="0">
                    <a:pos x="0" y="0"/>
                  </a:cxn>
                  <a:cxn ang="0">
                    <a:pos x="0" y="27"/>
                  </a:cxn>
                  <a:cxn ang="0">
                    <a:pos x="189" y="29"/>
                  </a:cxn>
                  <a:cxn ang="0">
                    <a:pos x="189" y="2"/>
                  </a:cxn>
                  <a:cxn ang="0">
                    <a:pos x="0" y="0"/>
                  </a:cxn>
                </a:cxnLst>
                <a:rect l="0" t="0" r="r" b="b"/>
                <a:pathLst>
                  <a:path w="189" h="29">
                    <a:moveTo>
                      <a:pt x="0" y="0"/>
                    </a:moveTo>
                    <a:lnTo>
                      <a:pt x="0" y="27"/>
                    </a:lnTo>
                    <a:lnTo>
                      <a:pt x="189" y="29"/>
                    </a:lnTo>
                    <a:lnTo>
                      <a:pt x="189" y="2"/>
                    </a:lnTo>
                    <a:lnTo>
                      <a:pt x="0" y="0"/>
                    </a:lnTo>
                    <a:close/>
                  </a:path>
                </a:pathLst>
              </a:custGeom>
              <a:solidFill>
                <a:srgbClr val="F0944E"/>
              </a:solidFill>
              <a:ln w="9525">
                <a:noFill/>
                <a:round/>
              </a:ln>
            </p:spPr>
            <p:txBody>
              <a:bodyPr/>
              <a:lstStyle/>
              <a:p>
                <a:endParaRPr lang="zh-CN" altLang="en-US"/>
              </a:p>
            </p:txBody>
          </p:sp>
          <p:sp>
            <p:nvSpPr>
              <p:cNvPr id="445" name="Freeform 92"/>
              <p:cNvSpPr/>
              <p:nvPr/>
            </p:nvSpPr>
            <p:spPr bwMode="auto">
              <a:xfrm>
                <a:off x="3390" y="1516"/>
                <a:ext cx="386" cy="601"/>
              </a:xfrm>
              <a:custGeom>
                <a:avLst/>
                <a:gdLst/>
                <a:ahLst/>
                <a:cxnLst>
                  <a:cxn ang="0">
                    <a:pos x="0" y="785"/>
                  </a:cxn>
                  <a:cxn ang="0">
                    <a:pos x="771" y="0"/>
                  </a:cxn>
                  <a:cxn ang="0">
                    <a:pos x="771" y="378"/>
                  </a:cxn>
                  <a:cxn ang="0">
                    <a:pos x="1" y="1200"/>
                  </a:cxn>
                  <a:cxn ang="0">
                    <a:pos x="0" y="785"/>
                  </a:cxn>
                </a:cxnLst>
                <a:rect l="0" t="0" r="r" b="b"/>
                <a:pathLst>
                  <a:path w="771" h="1200">
                    <a:moveTo>
                      <a:pt x="0" y="785"/>
                    </a:moveTo>
                    <a:lnTo>
                      <a:pt x="771" y="0"/>
                    </a:lnTo>
                    <a:lnTo>
                      <a:pt x="771" y="378"/>
                    </a:lnTo>
                    <a:lnTo>
                      <a:pt x="1" y="1200"/>
                    </a:lnTo>
                    <a:lnTo>
                      <a:pt x="0" y="785"/>
                    </a:lnTo>
                    <a:close/>
                  </a:path>
                </a:pathLst>
              </a:custGeom>
              <a:solidFill>
                <a:srgbClr val="6F5C4E"/>
              </a:solidFill>
              <a:ln w="20638">
                <a:solidFill>
                  <a:srgbClr val="A89789"/>
                </a:solidFill>
                <a:prstDash val="solid"/>
                <a:round/>
              </a:ln>
            </p:spPr>
            <p:txBody>
              <a:bodyPr/>
              <a:lstStyle/>
              <a:p>
                <a:endParaRPr lang="zh-CN" altLang="en-US"/>
              </a:p>
            </p:txBody>
          </p:sp>
          <p:sp>
            <p:nvSpPr>
              <p:cNvPr id="446" name="Rectangle 93"/>
              <p:cNvSpPr>
                <a:spLocks noChangeArrowheads="1"/>
              </p:cNvSpPr>
              <p:nvPr/>
            </p:nvSpPr>
            <p:spPr bwMode="auto">
              <a:xfrm>
                <a:off x="2209" y="1902"/>
                <a:ext cx="1182" cy="221"/>
              </a:xfrm>
              <a:prstGeom prst="rect">
                <a:avLst/>
              </a:prstGeom>
              <a:solidFill>
                <a:srgbClr val="6F5C4E"/>
              </a:solidFill>
              <a:ln w="20638">
                <a:solidFill>
                  <a:srgbClr val="A89789"/>
                </a:solidFill>
                <a:miter lim="800000"/>
              </a:ln>
            </p:spPr>
            <p:txBody>
              <a:bodyPr/>
              <a:lstStyle/>
              <a:p>
                <a:endParaRPr lang="zh-CN" altLang="en-US"/>
              </a:p>
            </p:txBody>
          </p:sp>
          <p:sp>
            <p:nvSpPr>
              <p:cNvPr id="447" name="Freeform 94"/>
              <p:cNvSpPr/>
              <p:nvPr/>
            </p:nvSpPr>
            <p:spPr bwMode="auto">
              <a:xfrm>
                <a:off x="2211" y="2003"/>
                <a:ext cx="116" cy="118"/>
              </a:xfrm>
              <a:custGeom>
                <a:avLst/>
                <a:gdLst/>
                <a:ahLst/>
                <a:cxnLst>
                  <a:cxn ang="0">
                    <a:pos x="0" y="237"/>
                  </a:cxn>
                  <a:cxn ang="0">
                    <a:pos x="233" y="0"/>
                  </a:cxn>
                  <a:cxn ang="0">
                    <a:pos x="0" y="237"/>
                  </a:cxn>
                </a:cxnLst>
                <a:rect l="0" t="0" r="r" b="b"/>
                <a:pathLst>
                  <a:path w="233" h="237">
                    <a:moveTo>
                      <a:pt x="0" y="237"/>
                    </a:moveTo>
                    <a:lnTo>
                      <a:pt x="233" y="0"/>
                    </a:lnTo>
                    <a:lnTo>
                      <a:pt x="0" y="237"/>
                    </a:lnTo>
                    <a:close/>
                  </a:path>
                </a:pathLst>
              </a:custGeom>
              <a:solidFill>
                <a:srgbClr val="3D0275"/>
              </a:solidFill>
              <a:ln w="20638">
                <a:solidFill>
                  <a:srgbClr val="A89789"/>
                </a:solidFill>
                <a:prstDash val="solid"/>
                <a:round/>
              </a:ln>
            </p:spPr>
            <p:txBody>
              <a:bodyPr/>
              <a:lstStyle/>
              <a:p>
                <a:endParaRPr lang="zh-CN" altLang="en-US"/>
              </a:p>
            </p:txBody>
          </p:sp>
          <p:sp>
            <p:nvSpPr>
              <p:cNvPr id="448" name="Freeform 95"/>
              <p:cNvSpPr/>
              <p:nvPr/>
            </p:nvSpPr>
            <p:spPr bwMode="auto">
              <a:xfrm>
                <a:off x="2319" y="1908"/>
                <a:ext cx="14" cy="98"/>
              </a:xfrm>
              <a:custGeom>
                <a:avLst/>
                <a:gdLst/>
                <a:ahLst/>
                <a:cxnLst>
                  <a:cxn ang="0">
                    <a:pos x="27" y="0"/>
                  </a:cxn>
                  <a:cxn ang="0">
                    <a:pos x="0" y="0"/>
                  </a:cxn>
                  <a:cxn ang="0">
                    <a:pos x="2" y="196"/>
                  </a:cxn>
                  <a:cxn ang="0">
                    <a:pos x="29" y="196"/>
                  </a:cxn>
                  <a:cxn ang="0">
                    <a:pos x="27" y="0"/>
                  </a:cxn>
                </a:cxnLst>
                <a:rect l="0" t="0" r="r" b="b"/>
                <a:pathLst>
                  <a:path w="29" h="196">
                    <a:moveTo>
                      <a:pt x="27" y="0"/>
                    </a:moveTo>
                    <a:lnTo>
                      <a:pt x="0" y="0"/>
                    </a:lnTo>
                    <a:lnTo>
                      <a:pt x="2" y="196"/>
                    </a:lnTo>
                    <a:lnTo>
                      <a:pt x="29" y="196"/>
                    </a:lnTo>
                    <a:lnTo>
                      <a:pt x="27" y="0"/>
                    </a:lnTo>
                    <a:close/>
                  </a:path>
                </a:pathLst>
              </a:custGeom>
              <a:solidFill>
                <a:srgbClr val="A89789"/>
              </a:solidFill>
              <a:ln w="9525">
                <a:noFill/>
                <a:round/>
              </a:ln>
            </p:spPr>
            <p:txBody>
              <a:bodyPr/>
              <a:lstStyle/>
              <a:p>
                <a:endParaRPr lang="zh-CN" altLang="en-US"/>
              </a:p>
            </p:txBody>
          </p:sp>
          <p:sp>
            <p:nvSpPr>
              <p:cNvPr id="449" name="Freeform 96"/>
              <p:cNvSpPr/>
              <p:nvPr/>
            </p:nvSpPr>
            <p:spPr bwMode="auto">
              <a:xfrm>
                <a:off x="2325" y="2000"/>
                <a:ext cx="276" cy="14"/>
              </a:xfrm>
              <a:custGeom>
                <a:avLst/>
                <a:gdLst/>
                <a:ahLst/>
                <a:cxnLst>
                  <a:cxn ang="0">
                    <a:pos x="0" y="0"/>
                  </a:cxn>
                  <a:cxn ang="0">
                    <a:pos x="0" y="27"/>
                  </a:cxn>
                  <a:cxn ang="0">
                    <a:pos x="6" y="27"/>
                  </a:cxn>
                  <a:cxn ang="0">
                    <a:pos x="24" y="27"/>
                  </a:cxn>
                  <a:cxn ang="0">
                    <a:pos x="50" y="27"/>
                  </a:cxn>
                  <a:cxn ang="0">
                    <a:pos x="50" y="14"/>
                  </a:cxn>
                  <a:cxn ang="0">
                    <a:pos x="50" y="27"/>
                  </a:cxn>
                  <a:cxn ang="0">
                    <a:pos x="85" y="29"/>
                  </a:cxn>
                  <a:cxn ang="0">
                    <a:pos x="85" y="29"/>
                  </a:cxn>
                  <a:cxn ang="0">
                    <a:pos x="127" y="29"/>
                  </a:cxn>
                  <a:cxn ang="0">
                    <a:pos x="173" y="29"/>
                  </a:cxn>
                  <a:cxn ang="0">
                    <a:pos x="224" y="29"/>
                  </a:cxn>
                  <a:cxn ang="0">
                    <a:pos x="275" y="29"/>
                  </a:cxn>
                  <a:cxn ang="0">
                    <a:pos x="328" y="29"/>
                  </a:cxn>
                  <a:cxn ang="0">
                    <a:pos x="377" y="29"/>
                  </a:cxn>
                  <a:cxn ang="0">
                    <a:pos x="423" y="29"/>
                  </a:cxn>
                  <a:cxn ang="0">
                    <a:pos x="465" y="29"/>
                  </a:cxn>
                  <a:cxn ang="0">
                    <a:pos x="500" y="29"/>
                  </a:cxn>
                  <a:cxn ang="0">
                    <a:pos x="528" y="29"/>
                  </a:cxn>
                  <a:cxn ang="0">
                    <a:pos x="530" y="29"/>
                  </a:cxn>
                  <a:cxn ang="0">
                    <a:pos x="546" y="27"/>
                  </a:cxn>
                  <a:cxn ang="0">
                    <a:pos x="545" y="14"/>
                  </a:cxn>
                  <a:cxn ang="0">
                    <a:pos x="545" y="27"/>
                  </a:cxn>
                  <a:cxn ang="0">
                    <a:pos x="551" y="27"/>
                  </a:cxn>
                  <a:cxn ang="0">
                    <a:pos x="551" y="0"/>
                  </a:cxn>
                  <a:cxn ang="0">
                    <a:pos x="545" y="0"/>
                  </a:cxn>
                  <a:cxn ang="0">
                    <a:pos x="543" y="0"/>
                  </a:cxn>
                  <a:cxn ang="0">
                    <a:pos x="527" y="2"/>
                  </a:cxn>
                  <a:cxn ang="0">
                    <a:pos x="528" y="15"/>
                  </a:cxn>
                  <a:cxn ang="0">
                    <a:pos x="528" y="2"/>
                  </a:cxn>
                  <a:cxn ang="0">
                    <a:pos x="500" y="2"/>
                  </a:cxn>
                  <a:cxn ang="0">
                    <a:pos x="465" y="2"/>
                  </a:cxn>
                  <a:cxn ang="0">
                    <a:pos x="423" y="2"/>
                  </a:cxn>
                  <a:cxn ang="0">
                    <a:pos x="377" y="2"/>
                  </a:cxn>
                  <a:cxn ang="0">
                    <a:pos x="328" y="2"/>
                  </a:cxn>
                  <a:cxn ang="0">
                    <a:pos x="275" y="2"/>
                  </a:cxn>
                  <a:cxn ang="0">
                    <a:pos x="224" y="2"/>
                  </a:cxn>
                  <a:cxn ang="0">
                    <a:pos x="173" y="2"/>
                  </a:cxn>
                  <a:cxn ang="0">
                    <a:pos x="127" y="2"/>
                  </a:cxn>
                  <a:cxn ang="0">
                    <a:pos x="85" y="2"/>
                  </a:cxn>
                  <a:cxn ang="0">
                    <a:pos x="85" y="15"/>
                  </a:cxn>
                  <a:cxn ang="0">
                    <a:pos x="86" y="2"/>
                  </a:cxn>
                  <a:cxn ang="0">
                    <a:pos x="52" y="0"/>
                  </a:cxn>
                  <a:cxn ang="0">
                    <a:pos x="50" y="0"/>
                  </a:cxn>
                  <a:cxn ang="0">
                    <a:pos x="24" y="0"/>
                  </a:cxn>
                  <a:cxn ang="0">
                    <a:pos x="6" y="0"/>
                  </a:cxn>
                  <a:cxn ang="0">
                    <a:pos x="0" y="0"/>
                  </a:cxn>
                </a:cxnLst>
                <a:rect l="0" t="0" r="r" b="b"/>
                <a:pathLst>
                  <a:path w="551" h="29">
                    <a:moveTo>
                      <a:pt x="0" y="0"/>
                    </a:moveTo>
                    <a:lnTo>
                      <a:pt x="0" y="27"/>
                    </a:lnTo>
                    <a:lnTo>
                      <a:pt x="6" y="27"/>
                    </a:lnTo>
                    <a:lnTo>
                      <a:pt x="24" y="27"/>
                    </a:lnTo>
                    <a:lnTo>
                      <a:pt x="50" y="27"/>
                    </a:lnTo>
                    <a:lnTo>
                      <a:pt x="50" y="14"/>
                    </a:lnTo>
                    <a:lnTo>
                      <a:pt x="50" y="27"/>
                    </a:lnTo>
                    <a:lnTo>
                      <a:pt x="85" y="29"/>
                    </a:lnTo>
                    <a:lnTo>
                      <a:pt x="85" y="29"/>
                    </a:lnTo>
                    <a:lnTo>
                      <a:pt x="127" y="29"/>
                    </a:lnTo>
                    <a:lnTo>
                      <a:pt x="173" y="29"/>
                    </a:lnTo>
                    <a:lnTo>
                      <a:pt x="224" y="29"/>
                    </a:lnTo>
                    <a:lnTo>
                      <a:pt x="275" y="29"/>
                    </a:lnTo>
                    <a:lnTo>
                      <a:pt x="328" y="29"/>
                    </a:lnTo>
                    <a:lnTo>
                      <a:pt x="377" y="29"/>
                    </a:lnTo>
                    <a:lnTo>
                      <a:pt x="423" y="29"/>
                    </a:lnTo>
                    <a:lnTo>
                      <a:pt x="465" y="29"/>
                    </a:lnTo>
                    <a:lnTo>
                      <a:pt x="500" y="29"/>
                    </a:lnTo>
                    <a:lnTo>
                      <a:pt x="528" y="29"/>
                    </a:lnTo>
                    <a:lnTo>
                      <a:pt x="530" y="29"/>
                    </a:lnTo>
                    <a:lnTo>
                      <a:pt x="546" y="27"/>
                    </a:lnTo>
                    <a:lnTo>
                      <a:pt x="545" y="14"/>
                    </a:lnTo>
                    <a:lnTo>
                      <a:pt x="545" y="27"/>
                    </a:lnTo>
                    <a:lnTo>
                      <a:pt x="551" y="27"/>
                    </a:lnTo>
                    <a:lnTo>
                      <a:pt x="551" y="0"/>
                    </a:lnTo>
                    <a:lnTo>
                      <a:pt x="545" y="0"/>
                    </a:lnTo>
                    <a:lnTo>
                      <a:pt x="543" y="0"/>
                    </a:lnTo>
                    <a:lnTo>
                      <a:pt x="527" y="2"/>
                    </a:lnTo>
                    <a:lnTo>
                      <a:pt x="528" y="15"/>
                    </a:lnTo>
                    <a:lnTo>
                      <a:pt x="528" y="2"/>
                    </a:lnTo>
                    <a:lnTo>
                      <a:pt x="500" y="2"/>
                    </a:lnTo>
                    <a:lnTo>
                      <a:pt x="465" y="2"/>
                    </a:lnTo>
                    <a:lnTo>
                      <a:pt x="423" y="2"/>
                    </a:lnTo>
                    <a:lnTo>
                      <a:pt x="377" y="2"/>
                    </a:lnTo>
                    <a:lnTo>
                      <a:pt x="328" y="2"/>
                    </a:lnTo>
                    <a:lnTo>
                      <a:pt x="275" y="2"/>
                    </a:lnTo>
                    <a:lnTo>
                      <a:pt x="224" y="2"/>
                    </a:lnTo>
                    <a:lnTo>
                      <a:pt x="173" y="2"/>
                    </a:lnTo>
                    <a:lnTo>
                      <a:pt x="127" y="2"/>
                    </a:lnTo>
                    <a:lnTo>
                      <a:pt x="85" y="2"/>
                    </a:lnTo>
                    <a:lnTo>
                      <a:pt x="85" y="15"/>
                    </a:lnTo>
                    <a:lnTo>
                      <a:pt x="86" y="2"/>
                    </a:lnTo>
                    <a:lnTo>
                      <a:pt x="52" y="0"/>
                    </a:lnTo>
                    <a:lnTo>
                      <a:pt x="50" y="0"/>
                    </a:lnTo>
                    <a:lnTo>
                      <a:pt x="24" y="0"/>
                    </a:lnTo>
                    <a:lnTo>
                      <a:pt x="6" y="0"/>
                    </a:lnTo>
                    <a:lnTo>
                      <a:pt x="0" y="0"/>
                    </a:lnTo>
                    <a:close/>
                  </a:path>
                </a:pathLst>
              </a:custGeom>
              <a:solidFill>
                <a:srgbClr val="A89789"/>
              </a:solidFill>
              <a:ln w="9525">
                <a:noFill/>
                <a:round/>
              </a:ln>
            </p:spPr>
            <p:txBody>
              <a:bodyPr/>
              <a:lstStyle/>
              <a:p>
                <a:endParaRPr lang="zh-CN" altLang="en-US"/>
              </a:p>
            </p:txBody>
          </p:sp>
          <p:sp>
            <p:nvSpPr>
              <p:cNvPr id="450" name="Freeform 97"/>
              <p:cNvSpPr/>
              <p:nvPr/>
            </p:nvSpPr>
            <p:spPr bwMode="auto">
              <a:xfrm>
                <a:off x="2325" y="2000"/>
                <a:ext cx="1" cy="14"/>
              </a:xfrm>
              <a:custGeom>
                <a:avLst/>
                <a:gdLst/>
                <a:ahLst/>
                <a:cxnLst>
                  <a:cxn ang="0">
                    <a:pos x="0" y="29"/>
                  </a:cxn>
                  <a:cxn ang="0">
                    <a:pos x="0" y="0"/>
                  </a:cxn>
                  <a:cxn ang="0">
                    <a:pos x="0" y="29"/>
                  </a:cxn>
                </a:cxnLst>
                <a:rect l="0" t="0" r="r" b="b"/>
                <a:pathLst>
                  <a:path h="29">
                    <a:moveTo>
                      <a:pt x="0" y="29"/>
                    </a:moveTo>
                    <a:lnTo>
                      <a:pt x="0" y="0"/>
                    </a:lnTo>
                    <a:lnTo>
                      <a:pt x="0" y="29"/>
                    </a:lnTo>
                    <a:close/>
                  </a:path>
                </a:pathLst>
              </a:custGeom>
              <a:solidFill>
                <a:srgbClr val="A89789"/>
              </a:solidFill>
              <a:ln w="1588">
                <a:solidFill>
                  <a:srgbClr val="A89789"/>
                </a:solidFill>
                <a:prstDash val="solid"/>
                <a:round/>
              </a:ln>
            </p:spPr>
            <p:txBody>
              <a:bodyPr/>
              <a:lstStyle/>
              <a:p>
                <a:endParaRPr lang="zh-CN" altLang="en-US"/>
              </a:p>
            </p:txBody>
          </p:sp>
          <p:sp>
            <p:nvSpPr>
              <p:cNvPr id="451" name="Freeform 98"/>
              <p:cNvSpPr/>
              <p:nvPr/>
            </p:nvSpPr>
            <p:spPr bwMode="auto">
              <a:xfrm>
                <a:off x="2602" y="1910"/>
                <a:ext cx="1" cy="213"/>
              </a:xfrm>
              <a:custGeom>
                <a:avLst/>
                <a:gdLst/>
                <a:ahLst/>
                <a:cxnLst>
                  <a:cxn ang="0">
                    <a:pos x="0" y="0"/>
                  </a:cxn>
                  <a:cxn ang="0">
                    <a:pos x="0" y="425"/>
                  </a:cxn>
                  <a:cxn ang="0">
                    <a:pos x="0" y="0"/>
                  </a:cxn>
                </a:cxnLst>
                <a:rect l="0" t="0" r="r" b="b"/>
                <a:pathLst>
                  <a:path h="425">
                    <a:moveTo>
                      <a:pt x="0" y="0"/>
                    </a:moveTo>
                    <a:lnTo>
                      <a:pt x="0" y="425"/>
                    </a:lnTo>
                    <a:lnTo>
                      <a:pt x="0" y="0"/>
                    </a:lnTo>
                    <a:close/>
                  </a:path>
                </a:pathLst>
              </a:custGeom>
              <a:solidFill>
                <a:srgbClr val="6F5C4E"/>
              </a:solidFill>
              <a:ln w="20638">
                <a:solidFill>
                  <a:srgbClr val="A89789"/>
                </a:solidFill>
                <a:prstDash val="solid"/>
                <a:round/>
              </a:ln>
            </p:spPr>
            <p:txBody>
              <a:bodyPr/>
              <a:lstStyle/>
              <a:p>
                <a:endParaRPr lang="zh-CN" altLang="en-US"/>
              </a:p>
            </p:txBody>
          </p:sp>
          <p:sp>
            <p:nvSpPr>
              <p:cNvPr id="452" name="Freeform 99"/>
              <p:cNvSpPr/>
              <p:nvPr/>
            </p:nvSpPr>
            <p:spPr bwMode="auto">
              <a:xfrm>
                <a:off x="2993" y="1911"/>
                <a:ext cx="1" cy="213"/>
              </a:xfrm>
              <a:custGeom>
                <a:avLst/>
                <a:gdLst/>
                <a:ahLst/>
                <a:cxnLst>
                  <a:cxn ang="0">
                    <a:pos x="0" y="0"/>
                  </a:cxn>
                  <a:cxn ang="0">
                    <a:pos x="0" y="427"/>
                  </a:cxn>
                  <a:cxn ang="0">
                    <a:pos x="0" y="0"/>
                  </a:cxn>
                </a:cxnLst>
                <a:rect l="0" t="0" r="r" b="b"/>
                <a:pathLst>
                  <a:path h="427">
                    <a:moveTo>
                      <a:pt x="0" y="0"/>
                    </a:moveTo>
                    <a:lnTo>
                      <a:pt x="0" y="427"/>
                    </a:lnTo>
                    <a:lnTo>
                      <a:pt x="0" y="0"/>
                    </a:lnTo>
                    <a:close/>
                  </a:path>
                </a:pathLst>
              </a:custGeom>
              <a:solidFill>
                <a:srgbClr val="6F5C4E"/>
              </a:solidFill>
              <a:ln w="20638">
                <a:solidFill>
                  <a:srgbClr val="A89789"/>
                </a:solidFill>
                <a:prstDash val="solid"/>
                <a:round/>
              </a:ln>
            </p:spPr>
            <p:txBody>
              <a:bodyPr/>
              <a:lstStyle/>
              <a:p>
                <a:endParaRPr lang="zh-CN" altLang="en-US"/>
              </a:p>
            </p:txBody>
          </p:sp>
          <p:sp>
            <p:nvSpPr>
              <p:cNvPr id="453" name="Freeform 100"/>
              <p:cNvSpPr/>
              <p:nvPr/>
            </p:nvSpPr>
            <p:spPr bwMode="auto">
              <a:xfrm>
                <a:off x="2602" y="2001"/>
                <a:ext cx="113" cy="120"/>
              </a:xfrm>
              <a:custGeom>
                <a:avLst/>
                <a:gdLst/>
                <a:ahLst/>
                <a:cxnLst>
                  <a:cxn ang="0">
                    <a:pos x="0" y="240"/>
                  </a:cxn>
                  <a:cxn ang="0">
                    <a:pos x="226" y="0"/>
                  </a:cxn>
                  <a:cxn ang="0">
                    <a:pos x="0" y="240"/>
                  </a:cxn>
                </a:cxnLst>
                <a:rect l="0" t="0" r="r" b="b"/>
                <a:pathLst>
                  <a:path w="226" h="240">
                    <a:moveTo>
                      <a:pt x="0" y="240"/>
                    </a:moveTo>
                    <a:lnTo>
                      <a:pt x="226" y="0"/>
                    </a:lnTo>
                    <a:lnTo>
                      <a:pt x="0" y="240"/>
                    </a:lnTo>
                    <a:close/>
                  </a:path>
                </a:pathLst>
              </a:custGeom>
              <a:solidFill>
                <a:srgbClr val="3D0275"/>
              </a:solidFill>
              <a:ln w="20638">
                <a:solidFill>
                  <a:srgbClr val="A89789"/>
                </a:solidFill>
                <a:prstDash val="solid"/>
                <a:round/>
              </a:ln>
            </p:spPr>
            <p:txBody>
              <a:bodyPr/>
              <a:lstStyle/>
              <a:p>
                <a:endParaRPr lang="zh-CN" altLang="en-US"/>
              </a:p>
            </p:txBody>
          </p:sp>
          <p:sp>
            <p:nvSpPr>
              <p:cNvPr id="454" name="Freeform 101"/>
              <p:cNvSpPr/>
              <p:nvPr/>
            </p:nvSpPr>
            <p:spPr bwMode="auto">
              <a:xfrm>
                <a:off x="2706" y="1907"/>
                <a:ext cx="15" cy="99"/>
              </a:xfrm>
              <a:custGeom>
                <a:avLst/>
                <a:gdLst/>
                <a:ahLst/>
                <a:cxnLst>
                  <a:cxn ang="0">
                    <a:pos x="27" y="0"/>
                  </a:cxn>
                  <a:cxn ang="0">
                    <a:pos x="0" y="0"/>
                  </a:cxn>
                  <a:cxn ang="0">
                    <a:pos x="1" y="197"/>
                  </a:cxn>
                  <a:cxn ang="0">
                    <a:pos x="28" y="197"/>
                  </a:cxn>
                  <a:cxn ang="0">
                    <a:pos x="27" y="0"/>
                  </a:cxn>
                </a:cxnLst>
                <a:rect l="0" t="0" r="r" b="b"/>
                <a:pathLst>
                  <a:path w="28" h="197">
                    <a:moveTo>
                      <a:pt x="27" y="0"/>
                    </a:moveTo>
                    <a:lnTo>
                      <a:pt x="0" y="0"/>
                    </a:lnTo>
                    <a:lnTo>
                      <a:pt x="1" y="197"/>
                    </a:lnTo>
                    <a:lnTo>
                      <a:pt x="28" y="197"/>
                    </a:lnTo>
                    <a:lnTo>
                      <a:pt x="27" y="0"/>
                    </a:lnTo>
                    <a:close/>
                  </a:path>
                </a:pathLst>
              </a:custGeom>
              <a:solidFill>
                <a:srgbClr val="A89789"/>
              </a:solidFill>
              <a:ln w="9525">
                <a:noFill/>
                <a:round/>
              </a:ln>
            </p:spPr>
            <p:txBody>
              <a:bodyPr/>
              <a:lstStyle/>
              <a:p>
                <a:endParaRPr lang="zh-CN" altLang="en-US"/>
              </a:p>
            </p:txBody>
          </p:sp>
          <p:sp>
            <p:nvSpPr>
              <p:cNvPr id="455" name="Freeform 102"/>
              <p:cNvSpPr/>
              <p:nvPr/>
            </p:nvSpPr>
            <p:spPr bwMode="auto">
              <a:xfrm>
                <a:off x="2713" y="1999"/>
                <a:ext cx="276" cy="13"/>
              </a:xfrm>
              <a:custGeom>
                <a:avLst/>
                <a:gdLst/>
                <a:ahLst/>
                <a:cxnLst>
                  <a:cxn ang="0">
                    <a:pos x="0" y="0"/>
                  </a:cxn>
                  <a:cxn ang="0">
                    <a:pos x="0" y="27"/>
                  </a:cxn>
                  <a:cxn ang="0">
                    <a:pos x="6" y="27"/>
                  </a:cxn>
                  <a:cxn ang="0">
                    <a:pos x="24" y="27"/>
                  </a:cxn>
                  <a:cxn ang="0">
                    <a:pos x="51" y="27"/>
                  </a:cxn>
                  <a:cxn ang="0">
                    <a:pos x="87" y="27"/>
                  </a:cxn>
                  <a:cxn ang="0">
                    <a:pos x="128" y="27"/>
                  </a:cxn>
                  <a:cxn ang="0">
                    <a:pos x="175" y="27"/>
                  </a:cxn>
                  <a:cxn ang="0">
                    <a:pos x="225" y="27"/>
                  </a:cxn>
                  <a:cxn ang="0">
                    <a:pos x="276" y="27"/>
                  </a:cxn>
                  <a:cxn ang="0">
                    <a:pos x="328" y="27"/>
                  </a:cxn>
                  <a:cxn ang="0">
                    <a:pos x="378" y="27"/>
                  </a:cxn>
                  <a:cxn ang="0">
                    <a:pos x="424" y="27"/>
                  </a:cxn>
                  <a:cxn ang="0">
                    <a:pos x="466" y="27"/>
                  </a:cxn>
                  <a:cxn ang="0">
                    <a:pos x="500" y="27"/>
                  </a:cxn>
                  <a:cxn ang="0">
                    <a:pos x="529" y="27"/>
                  </a:cxn>
                  <a:cxn ang="0">
                    <a:pos x="545" y="27"/>
                  </a:cxn>
                  <a:cxn ang="0">
                    <a:pos x="551" y="27"/>
                  </a:cxn>
                  <a:cxn ang="0">
                    <a:pos x="551" y="0"/>
                  </a:cxn>
                  <a:cxn ang="0">
                    <a:pos x="545" y="0"/>
                  </a:cxn>
                  <a:cxn ang="0">
                    <a:pos x="529" y="0"/>
                  </a:cxn>
                  <a:cxn ang="0">
                    <a:pos x="500" y="0"/>
                  </a:cxn>
                  <a:cxn ang="0">
                    <a:pos x="466" y="0"/>
                  </a:cxn>
                  <a:cxn ang="0">
                    <a:pos x="424" y="0"/>
                  </a:cxn>
                  <a:cxn ang="0">
                    <a:pos x="378" y="0"/>
                  </a:cxn>
                  <a:cxn ang="0">
                    <a:pos x="328" y="0"/>
                  </a:cxn>
                  <a:cxn ang="0">
                    <a:pos x="276" y="0"/>
                  </a:cxn>
                  <a:cxn ang="0">
                    <a:pos x="225" y="0"/>
                  </a:cxn>
                  <a:cxn ang="0">
                    <a:pos x="175" y="0"/>
                  </a:cxn>
                  <a:cxn ang="0">
                    <a:pos x="128" y="0"/>
                  </a:cxn>
                  <a:cxn ang="0">
                    <a:pos x="87" y="0"/>
                  </a:cxn>
                  <a:cxn ang="0">
                    <a:pos x="51" y="0"/>
                  </a:cxn>
                  <a:cxn ang="0">
                    <a:pos x="24" y="0"/>
                  </a:cxn>
                  <a:cxn ang="0">
                    <a:pos x="6" y="0"/>
                  </a:cxn>
                  <a:cxn ang="0">
                    <a:pos x="0" y="0"/>
                  </a:cxn>
                </a:cxnLst>
                <a:rect l="0" t="0" r="r" b="b"/>
                <a:pathLst>
                  <a:path w="551" h="27">
                    <a:moveTo>
                      <a:pt x="0" y="0"/>
                    </a:moveTo>
                    <a:lnTo>
                      <a:pt x="0" y="27"/>
                    </a:lnTo>
                    <a:lnTo>
                      <a:pt x="6" y="27"/>
                    </a:lnTo>
                    <a:lnTo>
                      <a:pt x="24" y="27"/>
                    </a:lnTo>
                    <a:lnTo>
                      <a:pt x="51" y="27"/>
                    </a:lnTo>
                    <a:lnTo>
                      <a:pt x="87" y="27"/>
                    </a:lnTo>
                    <a:lnTo>
                      <a:pt x="128" y="27"/>
                    </a:lnTo>
                    <a:lnTo>
                      <a:pt x="175" y="27"/>
                    </a:lnTo>
                    <a:lnTo>
                      <a:pt x="225" y="27"/>
                    </a:lnTo>
                    <a:lnTo>
                      <a:pt x="276" y="27"/>
                    </a:lnTo>
                    <a:lnTo>
                      <a:pt x="328" y="27"/>
                    </a:lnTo>
                    <a:lnTo>
                      <a:pt x="378" y="27"/>
                    </a:lnTo>
                    <a:lnTo>
                      <a:pt x="424" y="27"/>
                    </a:lnTo>
                    <a:lnTo>
                      <a:pt x="466" y="27"/>
                    </a:lnTo>
                    <a:lnTo>
                      <a:pt x="500" y="27"/>
                    </a:lnTo>
                    <a:lnTo>
                      <a:pt x="529" y="27"/>
                    </a:lnTo>
                    <a:lnTo>
                      <a:pt x="545" y="27"/>
                    </a:lnTo>
                    <a:lnTo>
                      <a:pt x="551" y="27"/>
                    </a:lnTo>
                    <a:lnTo>
                      <a:pt x="551" y="0"/>
                    </a:lnTo>
                    <a:lnTo>
                      <a:pt x="545" y="0"/>
                    </a:lnTo>
                    <a:lnTo>
                      <a:pt x="529" y="0"/>
                    </a:lnTo>
                    <a:lnTo>
                      <a:pt x="500" y="0"/>
                    </a:lnTo>
                    <a:lnTo>
                      <a:pt x="466" y="0"/>
                    </a:lnTo>
                    <a:lnTo>
                      <a:pt x="424" y="0"/>
                    </a:lnTo>
                    <a:lnTo>
                      <a:pt x="378" y="0"/>
                    </a:lnTo>
                    <a:lnTo>
                      <a:pt x="328" y="0"/>
                    </a:lnTo>
                    <a:lnTo>
                      <a:pt x="276" y="0"/>
                    </a:lnTo>
                    <a:lnTo>
                      <a:pt x="225" y="0"/>
                    </a:lnTo>
                    <a:lnTo>
                      <a:pt x="175" y="0"/>
                    </a:lnTo>
                    <a:lnTo>
                      <a:pt x="128" y="0"/>
                    </a:lnTo>
                    <a:lnTo>
                      <a:pt x="87" y="0"/>
                    </a:lnTo>
                    <a:lnTo>
                      <a:pt x="51" y="0"/>
                    </a:lnTo>
                    <a:lnTo>
                      <a:pt x="24" y="0"/>
                    </a:lnTo>
                    <a:lnTo>
                      <a:pt x="6" y="0"/>
                    </a:lnTo>
                    <a:lnTo>
                      <a:pt x="0" y="0"/>
                    </a:lnTo>
                    <a:close/>
                  </a:path>
                </a:pathLst>
              </a:custGeom>
              <a:solidFill>
                <a:srgbClr val="A89789"/>
              </a:solidFill>
              <a:ln w="9525">
                <a:noFill/>
                <a:round/>
              </a:ln>
            </p:spPr>
            <p:txBody>
              <a:bodyPr/>
              <a:lstStyle/>
              <a:p>
                <a:endParaRPr lang="zh-CN" altLang="en-US"/>
              </a:p>
            </p:txBody>
          </p:sp>
          <p:sp>
            <p:nvSpPr>
              <p:cNvPr id="456" name="Freeform 103"/>
              <p:cNvSpPr/>
              <p:nvPr/>
            </p:nvSpPr>
            <p:spPr bwMode="auto">
              <a:xfrm>
                <a:off x="2992" y="2003"/>
                <a:ext cx="108" cy="117"/>
              </a:xfrm>
              <a:custGeom>
                <a:avLst/>
                <a:gdLst/>
                <a:ahLst/>
                <a:cxnLst>
                  <a:cxn ang="0">
                    <a:pos x="0" y="236"/>
                  </a:cxn>
                  <a:cxn ang="0">
                    <a:pos x="215" y="0"/>
                  </a:cxn>
                  <a:cxn ang="0">
                    <a:pos x="0" y="236"/>
                  </a:cxn>
                </a:cxnLst>
                <a:rect l="0" t="0" r="r" b="b"/>
                <a:pathLst>
                  <a:path w="215" h="236">
                    <a:moveTo>
                      <a:pt x="0" y="236"/>
                    </a:moveTo>
                    <a:lnTo>
                      <a:pt x="215" y="0"/>
                    </a:lnTo>
                    <a:lnTo>
                      <a:pt x="0" y="236"/>
                    </a:lnTo>
                    <a:close/>
                  </a:path>
                </a:pathLst>
              </a:custGeom>
              <a:solidFill>
                <a:srgbClr val="3D0275"/>
              </a:solidFill>
              <a:ln w="20638">
                <a:solidFill>
                  <a:srgbClr val="A89789"/>
                </a:solidFill>
                <a:prstDash val="solid"/>
                <a:round/>
              </a:ln>
            </p:spPr>
            <p:txBody>
              <a:bodyPr/>
              <a:lstStyle/>
              <a:p>
                <a:endParaRPr lang="zh-CN" altLang="en-US"/>
              </a:p>
            </p:txBody>
          </p:sp>
          <p:sp>
            <p:nvSpPr>
              <p:cNvPr id="457" name="Freeform 104"/>
              <p:cNvSpPr/>
              <p:nvPr/>
            </p:nvSpPr>
            <p:spPr bwMode="auto">
              <a:xfrm>
                <a:off x="3091" y="1908"/>
                <a:ext cx="14" cy="98"/>
              </a:xfrm>
              <a:custGeom>
                <a:avLst/>
                <a:gdLst/>
                <a:ahLst/>
                <a:cxnLst>
                  <a:cxn ang="0">
                    <a:pos x="27" y="0"/>
                  </a:cxn>
                  <a:cxn ang="0">
                    <a:pos x="0" y="0"/>
                  </a:cxn>
                  <a:cxn ang="0">
                    <a:pos x="2" y="196"/>
                  </a:cxn>
                  <a:cxn ang="0">
                    <a:pos x="29" y="196"/>
                  </a:cxn>
                  <a:cxn ang="0">
                    <a:pos x="27" y="0"/>
                  </a:cxn>
                </a:cxnLst>
                <a:rect l="0" t="0" r="r" b="b"/>
                <a:pathLst>
                  <a:path w="29" h="196">
                    <a:moveTo>
                      <a:pt x="27" y="0"/>
                    </a:moveTo>
                    <a:lnTo>
                      <a:pt x="0" y="0"/>
                    </a:lnTo>
                    <a:lnTo>
                      <a:pt x="2" y="196"/>
                    </a:lnTo>
                    <a:lnTo>
                      <a:pt x="29" y="196"/>
                    </a:lnTo>
                    <a:lnTo>
                      <a:pt x="27" y="0"/>
                    </a:lnTo>
                    <a:close/>
                  </a:path>
                </a:pathLst>
              </a:custGeom>
              <a:solidFill>
                <a:srgbClr val="A89789"/>
              </a:solidFill>
              <a:ln w="9525">
                <a:noFill/>
                <a:round/>
              </a:ln>
            </p:spPr>
            <p:txBody>
              <a:bodyPr/>
              <a:lstStyle/>
              <a:p>
                <a:endParaRPr lang="zh-CN" altLang="en-US"/>
              </a:p>
            </p:txBody>
          </p:sp>
          <p:sp>
            <p:nvSpPr>
              <p:cNvPr id="458" name="Freeform 105"/>
              <p:cNvSpPr/>
              <p:nvPr/>
            </p:nvSpPr>
            <p:spPr bwMode="auto">
              <a:xfrm>
                <a:off x="3098" y="2000"/>
                <a:ext cx="391" cy="14"/>
              </a:xfrm>
              <a:custGeom>
                <a:avLst/>
                <a:gdLst/>
                <a:ahLst/>
                <a:cxnLst>
                  <a:cxn ang="0">
                    <a:pos x="0" y="0"/>
                  </a:cxn>
                  <a:cxn ang="0">
                    <a:pos x="0" y="27"/>
                  </a:cxn>
                  <a:cxn ang="0">
                    <a:pos x="9" y="27"/>
                  </a:cxn>
                  <a:cxn ang="0">
                    <a:pos x="34" y="27"/>
                  </a:cxn>
                  <a:cxn ang="0">
                    <a:pos x="72" y="27"/>
                  </a:cxn>
                  <a:cxn ang="0">
                    <a:pos x="123" y="29"/>
                  </a:cxn>
                  <a:cxn ang="0">
                    <a:pos x="181" y="29"/>
                  </a:cxn>
                  <a:cxn ang="0">
                    <a:pos x="247" y="29"/>
                  </a:cxn>
                  <a:cxn ang="0">
                    <a:pos x="317" y="29"/>
                  </a:cxn>
                  <a:cxn ang="0">
                    <a:pos x="391" y="29"/>
                  </a:cxn>
                  <a:cxn ang="0">
                    <a:pos x="464" y="29"/>
                  </a:cxn>
                  <a:cxn ang="0">
                    <a:pos x="534" y="29"/>
                  </a:cxn>
                  <a:cxn ang="0">
                    <a:pos x="600" y="29"/>
                  </a:cxn>
                  <a:cxn ang="0">
                    <a:pos x="659" y="29"/>
                  </a:cxn>
                  <a:cxn ang="0">
                    <a:pos x="710" y="29"/>
                  </a:cxn>
                  <a:cxn ang="0">
                    <a:pos x="711" y="29"/>
                  </a:cxn>
                  <a:cxn ang="0">
                    <a:pos x="749" y="27"/>
                  </a:cxn>
                  <a:cxn ang="0">
                    <a:pos x="747" y="14"/>
                  </a:cxn>
                  <a:cxn ang="0">
                    <a:pos x="747" y="27"/>
                  </a:cxn>
                  <a:cxn ang="0">
                    <a:pos x="773" y="27"/>
                  </a:cxn>
                  <a:cxn ang="0">
                    <a:pos x="782" y="27"/>
                  </a:cxn>
                  <a:cxn ang="0">
                    <a:pos x="782" y="0"/>
                  </a:cxn>
                  <a:cxn ang="0">
                    <a:pos x="773" y="0"/>
                  </a:cxn>
                  <a:cxn ang="0">
                    <a:pos x="747" y="0"/>
                  </a:cxn>
                  <a:cxn ang="0">
                    <a:pos x="747" y="0"/>
                  </a:cxn>
                  <a:cxn ang="0">
                    <a:pos x="710" y="2"/>
                  </a:cxn>
                  <a:cxn ang="0">
                    <a:pos x="710" y="15"/>
                  </a:cxn>
                  <a:cxn ang="0">
                    <a:pos x="710" y="2"/>
                  </a:cxn>
                  <a:cxn ang="0">
                    <a:pos x="659" y="2"/>
                  </a:cxn>
                  <a:cxn ang="0">
                    <a:pos x="600" y="2"/>
                  </a:cxn>
                  <a:cxn ang="0">
                    <a:pos x="534" y="2"/>
                  </a:cxn>
                  <a:cxn ang="0">
                    <a:pos x="464" y="2"/>
                  </a:cxn>
                  <a:cxn ang="0">
                    <a:pos x="391" y="2"/>
                  </a:cxn>
                  <a:cxn ang="0">
                    <a:pos x="317" y="2"/>
                  </a:cxn>
                  <a:cxn ang="0">
                    <a:pos x="247" y="2"/>
                  </a:cxn>
                  <a:cxn ang="0">
                    <a:pos x="181" y="2"/>
                  </a:cxn>
                  <a:cxn ang="0">
                    <a:pos x="123" y="2"/>
                  </a:cxn>
                  <a:cxn ang="0">
                    <a:pos x="72" y="0"/>
                  </a:cxn>
                  <a:cxn ang="0">
                    <a:pos x="34" y="0"/>
                  </a:cxn>
                  <a:cxn ang="0">
                    <a:pos x="9" y="0"/>
                  </a:cxn>
                  <a:cxn ang="0">
                    <a:pos x="0" y="0"/>
                  </a:cxn>
                </a:cxnLst>
                <a:rect l="0" t="0" r="r" b="b"/>
                <a:pathLst>
                  <a:path w="782" h="29">
                    <a:moveTo>
                      <a:pt x="0" y="0"/>
                    </a:moveTo>
                    <a:lnTo>
                      <a:pt x="0" y="27"/>
                    </a:lnTo>
                    <a:lnTo>
                      <a:pt x="9" y="27"/>
                    </a:lnTo>
                    <a:lnTo>
                      <a:pt x="34" y="27"/>
                    </a:lnTo>
                    <a:lnTo>
                      <a:pt x="72" y="27"/>
                    </a:lnTo>
                    <a:lnTo>
                      <a:pt x="123" y="29"/>
                    </a:lnTo>
                    <a:lnTo>
                      <a:pt x="181" y="29"/>
                    </a:lnTo>
                    <a:lnTo>
                      <a:pt x="247" y="29"/>
                    </a:lnTo>
                    <a:lnTo>
                      <a:pt x="317" y="29"/>
                    </a:lnTo>
                    <a:lnTo>
                      <a:pt x="391" y="29"/>
                    </a:lnTo>
                    <a:lnTo>
                      <a:pt x="464" y="29"/>
                    </a:lnTo>
                    <a:lnTo>
                      <a:pt x="534" y="29"/>
                    </a:lnTo>
                    <a:lnTo>
                      <a:pt x="600" y="29"/>
                    </a:lnTo>
                    <a:lnTo>
                      <a:pt x="659" y="29"/>
                    </a:lnTo>
                    <a:lnTo>
                      <a:pt x="710" y="29"/>
                    </a:lnTo>
                    <a:lnTo>
                      <a:pt x="711" y="29"/>
                    </a:lnTo>
                    <a:lnTo>
                      <a:pt x="749" y="27"/>
                    </a:lnTo>
                    <a:lnTo>
                      <a:pt x="747" y="14"/>
                    </a:lnTo>
                    <a:lnTo>
                      <a:pt x="747" y="27"/>
                    </a:lnTo>
                    <a:lnTo>
                      <a:pt x="773" y="27"/>
                    </a:lnTo>
                    <a:lnTo>
                      <a:pt x="782" y="27"/>
                    </a:lnTo>
                    <a:lnTo>
                      <a:pt x="782" y="0"/>
                    </a:lnTo>
                    <a:lnTo>
                      <a:pt x="773" y="0"/>
                    </a:lnTo>
                    <a:lnTo>
                      <a:pt x="747" y="0"/>
                    </a:lnTo>
                    <a:lnTo>
                      <a:pt x="747" y="0"/>
                    </a:lnTo>
                    <a:lnTo>
                      <a:pt x="710" y="2"/>
                    </a:lnTo>
                    <a:lnTo>
                      <a:pt x="710" y="15"/>
                    </a:lnTo>
                    <a:lnTo>
                      <a:pt x="710" y="2"/>
                    </a:lnTo>
                    <a:lnTo>
                      <a:pt x="659" y="2"/>
                    </a:lnTo>
                    <a:lnTo>
                      <a:pt x="600" y="2"/>
                    </a:lnTo>
                    <a:lnTo>
                      <a:pt x="534" y="2"/>
                    </a:lnTo>
                    <a:lnTo>
                      <a:pt x="464" y="2"/>
                    </a:lnTo>
                    <a:lnTo>
                      <a:pt x="391" y="2"/>
                    </a:lnTo>
                    <a:lnTo>
                      <a:pt x="317" y="2"/>
                    </a:lnTo>
                    <a:lnTo>
                      <a:pt x="247" y="2"/>
                    </a:lnTo>
                    <a:lnTo>
                      <a:pt x="181" y="2"/>
                    </a:lnTo>
                    <a:lnTo>
                      <a:pt x="123" y="2"/>
                    </a:lnTo>
                    <a:lnTo>
                      <a:pt x="72" y="0"/>
                    </a:lnTo>
                    <a:lnTo>
                      <a:pt x="34" y="0"/>
                    </a:lnTo>
                    <a:lnTo>
                      <a:pt x="9" y="0"/>
                    </a:lnTo>
                    <a:lnTo>
                      <a:pt x="0" y="0"/>
                    </a:lnTo>
                    <a:close/>
                  </a:path>
                </a:pathLst>
              </a:custGeom>
              <a:solidFill>
                <a:srgbClr val="A89789"/>
              </a:solidFill>
              <a:ln w="9525">
                <a:noFill/>
                <a:round/>
              </a:ln>
            </p:spPr>
            <p:txBody>
              <a:bodyPr/>
              <a:lstStyle/>
              <a:p>
                <a:endParaRPr lang="zh-CN" altLang="en-US"/>
              </a:p>
            </p:txBody>
          </p:sp>
          <p:sp>
            <p:nvSpPr>
              <p:cNvPr id="459" name="Freeform 106"/>
              <p:cNvSpPr/>
              <p:nvPr/>
            </p:nvSpPr>
            <p:spPr bwMode="auto">
              <a:xfrm>
                <a:off x="3098" y="2000"/>
                <a:ext cx="1" cy="14"/>
              </a:xfrm>
              <a:custGeom>
                <a:avLst/>
                <a:gdLst/>
                <a:ahLst/>
                <a:cxnLst>
                  <a:cxn ang="0">
                    <a:pos x="0" y="29"/>
                  </a:cxn>
                  <a:cxn ang="0">
                    <a:pos x="0" y="0"/>
                  </a:cxn>
                  <a:cxn ang="0">
                    <a:pos x="0" y="29"/>
                  </a:cxn>
                </a:cxnLst>
                <a:rect l="0" t="0" r="r" b="b"/>
                <a:pathLst>
                  <a:path h="29">
                    <a:moveTo>
                      <a:pt x="0" y="29"/>
                    </a:moveTo>
                    <a:lnTo>
                      <a:pt x="0" y="0"/>
                    </a:lnTo>
                    <a:lnTo>
                      <a:pt x="0" y="29"/>
                    </a:lnTo>
                    <a:close/>
                  </a:path>
                </a:pathLst>
              </a:custGeom>
              <a:solidFill>
                <a:srgbClr val="A89789"/>
              </a:solidFill>
              <a:ln w="1588">
                <a:solidFill>
                  <a:srgbClr val="A89789"/>
                </a:solidFill>
                <a:prstDash val="solid"/>
                <a:round/>
              </a:ln>
            </p:spPr>
            <p:txBody>
              <a:bodyPr/>
              <a:lstStyle/>
              <a:p>
                <a:endParaRPr lang="zh-CN" altLang="en-US"/>
              </a:p>
            </p:txBody>
          </p:sp>
          <p:sp>
            <p:nvSpPr>
              <p:cNvPr id="460" name="Freeform 107"/>
              <p:cNvSpPr/>
              <p:nvPr/>
            </p:nvSpPr>
            <p:spPr bwMode="auto">
              <a:xfrm>
                <a:off x="3482" y="2006"/>
                <a:ext cx="14" cy="1"/>
              </a:xfrm>
              <a:custGeom>
                <a:avLst/>
                <a:gdLst/>
                <a:ahLst/>
                <a:cxnLst>
                  <a:cxn ang="0">
                    <a:pos x="0" y="0"/>
                  </a:cxn>
                  <a:cxn ang="0">
                    <a:pos x="27" y="0"/>
                  </a:cxn>
                  <a:cxn ang="0">
                    <a:pos x="0" y="0"/>
                  </a:cxn>
                </a:cxnLst>
                <a:rect l="0" t="0" r="r" b="b"/>
                <a:pathLst>
                  <a:path w="27">
                    <a:moveTo>
                      <a:pt x="0" y="0"/>
                    </a:moveTo>
                    <a:lnTo>
                      <a:pt x="27" y="0"/>
                    </a:lnTo>
                    <a:lnTo>
                      <a:pt x="0" y="0"/>
                    </a:lnTo>
                    <a:close/>
                  </a:path>
                </a:pathLst>
              </a:custGeom>
              <a:solidFill>
                <a:srgbClr val="A89789"/>
              </a:solidFill>
              <a:ln w="1588">
                <a:solidFill>
                  <a:srgbClr val="A89789"/>
                </a:solidFill>
                <a:prstDash val="solid"/>
                <a:round/>
              </a:ln>
            </p:spPr>
            <p:txBody>
              <a:bodyPr/>
              <a:lstStyle/>
              <a:p>
                <a:endParaRPr lang="zh-CN" altLang="en-US"/>
              </a:p>
            </p:txBody>
          </p:sp>
          <p:sp>
            <p:nvSpPr>
              <p:cNvPr id="461" name="Freeform 108"/>
              <p:cNvSpPr/>
              <p:nvPr/>
            </p:nvSpPr>
            <p:spPr bwMode="auto">
              <a:xfrm>
                <a:off x="3487" y="1815"/>
                <a:ext cx="1" cy="201"/>
              </a:xfrm>
              <a:custGeom>
                <a:avLst/>
                <a:gdLst/>
                <a:ahLst/>
                <a:cxnLst>
                  <a:cxn ang="0">
                    <a:pos x="0" y="0"/>
                  </a:cxn>
                  <a:cxn ang="0">
                    <a:pos x="0" y="4"/>
                  </a:cxn>
                  <a:cxn ang="0">
                    <a:pos x="0" y="18"/>
                  </a:cxn>
                  <a:cxn ang="0">
                    <a:pos x="0" y="37"/>
                  </a:cxn>
                  <a:cxn ang="0">
                    <a:pos x="0" y="63"/>
                  </a:cxn>
                  <a:cxn ang="0">
                    <a:pos x="0" y="93"/>
                  </a:cxn>
                  <a:cxn ang="0">
                    <a:pos x="0" y="126"/>
                  </a:cxn>
                  <a:cxn ang="0">
                    <a:pos x="0" y="163"/>
                  </a:cxn>
                  <a:cxn ang="0">
                    <a:pos x="0" y="201"/>
                  </a:cxn>
                  <a:cxn ang="0">
                    <a:pos x="0" y="236"/>
                  </a:cxn>
                  <a:cxn ang="0">
                    <a:pos x="0" y="272"/>
                  </a:cxn>
                  <a:cxn ang="0">
                    <a:pos x="0" y="307"/>
                  </a:cxn>
                  <a:cxn ang="0">
                    <a:pos x="0" y="337"/>
                  </a:cxn>
                  <a:cxn ang="0">
                    <a:pos x="0" y="362"/>
                  </a:cxn>
                  <a:cxn ang="0">
                    <a:pos x="0" y="383"/>
                  </a:cxn>
                  <a:cxn ang="0">
                    <a:pos x="0" y="397"/>
                  </a:cxn>
                  <a:cxn ang="0">
                    <a:pos x="0" y="401"/>
                  </a:cxn>
                  <a:cxn ang="0">
                    <a:pos x="0" y="0"/>
                  </a:cxn>
                </a:cxnLst>
                <a:rect l="0" t="0" r="r" b="b"/>
                <a:pathLst>
                  <a:path h="401">
                    <a:moveTo>
                      <a:pt x="0" y="0"/>
                    </a:moveTo>
                    <a:lnTo>
                      <a:pt x="0" y="4"/>
                    </a:lnTo>
                    <a:lnTo>
                      <a:pt x="0" y="18"/>
                    </a:lnTo>
                    <a:lnTo>
                      <a:pt x="0" y="37"/>
                    </a:lnTo>
                    <a:lnTo>
                      <a:pt x="0" y="63"/>
                    </a:lnTo>
                    <a:lnTo>
                      <a:pt x="0" y="93"/>
                    </a:lnTo>
                    <a:lnTo>
                      <a:pt x="0" y="126"/>
                    </a:lnTo>
                    <a:lnTo>
                      <a:pt x="0" y="163"/>
                    </a:lnTo>
                    <a:lnTo>
                      <a:pt x="0" y="201"/>
                    </a:lnTo>
                    <a:lnTo>
                      <a:pt x="0" y="236"/>
                    </a:lnTo>
                    <a:lnTo>
                      <a:pt x="0" y="272"/>
                    </a:lnTo>
                    <a:lnTo>
                      <a:pt x="0" y="307"/>
                    </a:lnTo>
                    <a:lnTo>
                      <a:pt x="0" y="337"/>
                    </a:lnTo>
                    <a:lnTo>
                      <a:pt x="0" y="362"/>
                    </a:lnTo>
                    <a:lnTo>
                      <a:pt x="0" y="383"/>
                    </a:lnTo>
                    <a:lnTo>
                      <a:pt x="0" y="397"/>
                    </a:lnTo>
                    <a:lnTo>
                      <a:pt x="0" y="401"/>
                    </a:lnTo>
                    <a:lnTo>
                      <a:pt x="0" y="0"/>
                    </a:lnTo>
                    <a:close/>
                  </a:path>
                </a:pathLst>
              </a:custGeom>
              <a:solidFill>
                <a:srgbClr val="6F5C4E"/>
              </a:solidFill>
              <a:ln w="20638">
                <a:solidFill>
                  <a:srgbClr val="A89789"/>
                </a:solidFill>
                <a:prstDash val="solid"/>
                <a:round/>
              </a:ln>
            </p:spPr>
            <p:txBody>
              <a:bodyPr/>
              <a:lstStyle/>
              <a:p>
                <a:endParaRPr lang="zh-CN" altLang="en-US"/>
              </a:p>
            </p:txBody>
          </p:sp>
          <p:sp>
            <p:nvSpPr>
              <p:cNvPr id="462" name="Freeform 109"/>
              <p:cNvSpPr/>
              <p:nvPr/>
            </p:nvSpPr>
            <p:spPr bwMode="auto">
              <a:xfrm>
                <a:off x="3583" y="1715"/>
                <a:ext cx="1" cy="194"/>
              </a:xfrm>
              <a:custGeom>
                <a:avLst/>
                <a:gdLst/>
                <a:ahLst/>
                <a:cxnLst>
                  <a:cxn ang="0">
                    <a:pos x="0" y="388"/>
                  </a:cxn>
                  <a:cxn ang="0">
                    <a:pos x="0" y="384"/>
                  </a:cxn>
                  <a:cxn ang="0">
                    <a:pos x="0" y="370"/>
                  </a:cxn>
                  <a:cxn ang="0">
                    <a:pos x="0" y="351"/>
                  </a:cxn>
                  <a:cxn ang="0">
                    <a:pos x="0" y="327"/>
                  </a:cxn>
                  <a:cxn ang="0">
                    <a:pos x="0" y="297"/>
                  </a:cxn>
                  <a:cxn ang="0">
                    <a:pos x="0" y="264"/>
                  </a:cxn>
                  <a:cxn ang="0">
                    <a:pos x="0" y="229"/>
                  </a:cxn>
                  <a:cxn ang="0">
                    <a:pos x="0" y="193"/>
                  </a:cxn>
                  <a:cxn ang="0">
                    <a:pos x="0" y="157"/>
                  </a:cxn>
                  <a:cxn ang="0">
                    <a:pos x="0" y="121"/>
                  </a:cxn>
                  <a:cxn ang="0">
                    <a:pos x="0" y="90"/>
                  </a:cxn>
                  <a:cxn ang="0">
                    <a:pos x="0" y="60"/>
                  </a:cxn>
                  <a:cxn ang="0">
                    <a:pos x="0" y="36"/>
                  </a:cxn>
                  <a:cxn ang="0">
                    <a:pos x="0" y="16"/>
                  </a:cxn>
                  <a:cxn ang="0">
                    <a:pos x="0" y="4"/>
                  </a:cxn>
                  <a:cxn ang="0">
                    <a:pos x="0" y="0"/>
                  </a:cxn>
                  <a:cxn ang="0">
                    <a:pos x="0" y="388"/>
                  </a:cxn>
                </a:cxnLst>
                <a:rect l="0" t="0" r="r" b="b"/>
                <a:pathLst>
                  <a:path h="388">
                    <a:moveTo>
                      <a:pt x="0" y="388"/>
                    </a:moveTo>
                    <a:lnTo>
                      <a:pt x="0" y="384"/>
                    </a:lnTo>
                    <a:lnTo>
                      <a:pt x="0" y="370"/>
                    </a:lnTo>
                    <a:lnTo>
                      <a:pt x="0" y="351"/>
                    </a:lnTo>
                    <a:lnTo>
                      <a:pt x="0" y="327"/>
                    </a:lnTo>
                    <a:lnTo>
                      <a:pt x="0" y="297"/>
                    </a:lnTo>
                    <a:lnTo>
                      <a:pt x="0" y="264"/>
                    </a:lnTo>
                    <a:lnTo>
                      <a:pt x="0" y="229"/>
                    </a:lnTo>
                    <a:lnTo>
                      <a:pt x="0" y="193"/>
                    </a:lnTo>
                    <a:lnTo>
                      <a:pt x="0" y="157"/>
                    </a:lnTo>
                    <a:lnTo>
                      <a:pt x="0" y="121"/>
                    </a:lnTo>
                    <a:lnTo>
                      <a:pt x="0" y="90"/>
                    </a:lnTo>
                    <a:lnTo>
                      <a:pt x="0" y="60"/>
                    </a:lnTo>
                    <a:lnTo>
                      <a:pt x="0" y="36"/>
                    </a:lnTo>
                    <a:lnTo>
                      <a:pt x="0" y="16"/>
                    </a:lnTo>
                    <a:lnTo>
                      <a:pt x="0" y="4"/>
                    </a:lnTo>
                    <a:lnTo>
                      <a:pt x="0" y="0"/>
                    </a:lnTo>
                    <a:lnTo>
                      <a:pt x="0" y="388"/>
                    </a:lnTo>
                    <a:close/>
                  </a:path>
                </a:pathLst>
              </a:custGeom>
              <a:solidFill>
                <a:srgbClr val="6F5C4E"/>
              </a:solidFill>
              <a:ln w="20638">
                <a:solidFill>
                  <a:srgbClr val="A89789"/>
                </a:solidFill>
                <a:prstDash val="solid"/>
                <a:round/>
              </a:ln>
            </p:spPr>
            <p:txBody>
              <a:bodyPr/>
              <a:lstStyle/>
              <a:p>
                <a:endParaRPr lang="zh-CN" altLang="en-US"/>
              </a:p>
            </p:txBody>
          </p:sp>
          <p:sp>
            <p:nvSpPr>
              <p:cNvPr id="463" name="Freeform 110"/>
              <p:cNvSpPr/>
              <p:nvPr/>
            </p:nvSpPr>
            <p:spPr bwMode="auto">
              <a:xfrm>
                <a:off x="3680" y="1610"/>
                <a:ext cx="1" cy="201"/>
              </a:xfrm>
              <a:custGeom>
                <a:avLst/>
                <a:gdLst/>
                <a:ahLst/>
                <a:cxnLst>
                  <a:cxn ang="0">
                    <a:pos x="0" y="0"/>
                  </a:cxn>
                  <a:cxn ang="0">
                    <a:pos x="0" y="5"/>
                  </a:cxn>
                  <a:cxn ang="0">
                    <a:pos x="0" y="18"/>
                  </a:cxn>
                  <a:cxn ang="0">
                    <a:pos x="0" y="38"/>
                  </a:cxn>
                  <a:cxn ang="0">
                    <a:pos x="0" y="63"/>
                  </a:cxn>
                  <a:cxn ang="0">
                    <a:pos x="0" y="93"/>
                  </a:cxn>
                  <a:cxn ang="0">
                    <a:pos x="0" y="128"/>
                  </a:cxn>
                  <a:cxn ang="0">
                    <a:pos x="0" y="164"/>
                  </a:cxn>
                  <a:cxn ang="0">
                    <a:pos x="0" y="200"/>
                  </a:cxn>
                  <a:cxn ang="0">
                    <a:pos x="0" y="237"/>
                  </a:cxn>
                  <a:cxn ang="0">
                    <a:pos x="0" y="273"/>
                  </a:cxn>
                  <a:cxn ang="0">
                    <a:pos x="0" y="307"/>
                  </a:cxn>
                  <a:cxn ang="0">
                    <a:pos x="0" y="337"/>
                  </a:cxn>
                  <a:cxn ang="0">
                    <a:pos x="0" y="363"/>
                  </a:cxn>
                  <a:cxn ang="0">
                    <a:pos x="0" y="384"/>
                  </a:cxn>
                  <a:cxn ang="0">
                    <a:pos x="0" y="396"/>
                  </a:cxn>
                  <a:cxn ang="0">
                    <a:pos x="0" y="402"/>
                  </a:cxn>
                  <a:cxn ang="0">
                    <a:pos x="0" y="0"/>
                  </a:cxn>
                </a:cxnLst>
                <a:rect l="0" t="0" r="r" b="b"/>
                <a:pathLst>
                  <a:path h="402">
                    <a:moveTo>
                      <a:pt x="0" y="0"/>
                    </a:moveTo>
                    <a:lnTo>
                      <a:pt x="0" y="5"/>
                    </a:lnTo>
                    <a:lnTo>
                      <a:pt x="0" y="18"/>
                    </a:lnTo>
                    <a:lnTo>
                      <a:pt x="0" y="38"/>
                    </a:lnTo>
                    <a:lnTo>
                      <a:pt x="0" y="63"/>
                    </a:lnTo>
                    <a:lnTo>
                      <a:pt x="0" y="93"/>
                    </a:lnTo>
                    <a:lnTo>
                      <a:pt x="0" y="128"/>
                    </a:lnTo>
                    <a:lnTo>
                      <a:pt x="0" y="164"/>
                    </a:lnTo>
                    <a:lnTo>
                      <a:pt x="0" y="200"/>
                    </a:lnTo>
                    <a:lnTo>
                      <a:pt x="0" y="237"/>
                    </a:lnTo>
                    <a:lnTo>
                      <a:pt x="0" y="273"/>
                    </a:lnTo>
                    <a:lnTo>
                      <a:pt x="0" y="307"/>
                    </a:lnTo>
                    <a:lnTo>
                      <a:pt x="0" y="337"/>
                    </a:lnTo>
                    <a:lnTo>
                      <a:pt x="0" y="363"/>
                    </a:lnTo>
                    <a:lnTo>
                      <a:pt x="0" y="384"/>
                    </a:lnTo>
                    <a:lnTo>
                      <a:pt x="0" y="396"/>
                    </a:lnTo>
                    <a:lnTo>
                      <a:pt x="0" y="402"/>
                    </a:lnTo>
                    <a:lnTo>
                      <a:pt x="0" y="0"/>
                    </a:lnTo>
                    <a:close/>
                  </a:path>
                </a:pathLst>
              </a:custGeom>
              <a:solidFill>
                <a:srgbClr val="6F5C4E"/>
              </a:solidFill>
              <a:ln w="20638">
                <a:solidFill>
                  <a:srgbClr val="A89789"/>
                </a:solidFill>
                <a:prstDash val="solid"/>
                <a:round/>
              </a:ln>
            </p:spPr>
            <p:txBody>
              <a:bodyPr/>
              <a:lstStyle/>
              <a:p>
                <a:endParaRPr lang="zh-CN" altLang="en-US"/>
              </a:p>
            </p:txBody>
          </p:sp>
          <p:sp>
            <p:nvSpPr>
              <p:cNvPr id="464" name="Freeform 111"/>
              <p:cNvSpPr/>
              <p:nvPr/>
            </p:nvSpPr>
            <p:spPr bwMode="auto">
              <a:xfrm>
                <a:off x="3484" y="1904"/>
                <a:ext cx="96" cy="1"/>
              </a:xfrm>
              <a:custGeom>
                <a:avLst/>
                <a:gdLst/>
                <a:ahLst/>
                <a:cxnLst>
                  <a:cxn ang="0">
                    <a:pos x="0" y="0"/>
                  </a:cxn>
                  <a:cxn ang="0">
                    <a:pos x="193" y="0"/>
                  </a:cxn>
                  <a:cxn ang="0">
                    <a:pos x="0" y="0"/>
                  </a:cxn>
                </a:cxnLst>
                <a:rect l="0" t="0" r="r" b="b"/>
                <a:pathLst>
                  <a:path w="193">
                    <a:moveTo>
                      <a:pt x="0" y="0"/>
                    </a:moveTo>
                    <a:lnTo>
                      <a:pt x="193" y="0"/>
                    </a:lnTo>
                    <a:lnTo>
                      <a:pt x="0" y="0"/>
                    </a:lnTo>
                    <a:close/>
                  </a:path>
                </a:pathLst>
              </a:custGeom>
              <a:solidFill>
                <a:srgbClr val="6F5C4E"/>
              </a:solidFill>
              <a:ln w="20638">
                <a:solidFill>
                  <a:srgbClr val="A89789"/>
                </a:solidFill>
                <a:prstDash val="solid"/>
                <a:round/>
              </a:ln>
            </p:spPr>
            <p:txBody>
              <a:bodyPr/>
              <a:lstStyle/>
              <a:p>
                <a:endParaRPr lang="zh-CN" altLang="en-US"/>
              </a:p>
            </p:txBody>
          </p:sp>
          <p:sp>
            <p:nvSpPr>
              <p:cNvPr id="465" name="Freeform 112"/>
              <p:cNvSpPr/>
              <p:nvPr/>
            </p:nvSpPr>
            <p:spPr bwMode="auto">
              <a:xfrm>
                <a:off x="3579" y="1801"/>
                <a:ext cx="97" cy="1"/>
              </a:xfrm>
              <a:custGeom>
                <a:avLst/>
                <a:gdLst/>
                <a:ahLst/>
                <a:cxnLst>
                  <a:cxn ang="0">
                    <a:pos x="0" y="0"/>
                  </a:cxn>
                  <a:cxn ang="0">
                    <a:pos x="193" y="0"/>
                  </a:cxn>
                  <a:cxn ang="0">
                    <a:pos x="0" y="0"/>
                  </a:cxn>
                </a:cxnLst>
                <a:rect l="0" t="0" r="r" b="b"/>
                <a:pathLst>
                  <a:path w="193">
                    <a:moveTo>
                      <a:pt x="0" y="0"/>
                    </a:moveTo>
                    <a:lnTo>
                      <a:pt x="193" y="0"/>
                    </a:lnTo>
                    <a:lnTo>
                      <a:pt x="0" y="0"/>
                    </a:lnTo>
                    <a:close/>
                  </a:path>
                </a:pathLst>
              </a:custGeom>
              <a:solidFill>
                <a:srgbClr val="6F5C4E"/>
              </a:solidFill>
              <a:ln w="20638">
                <a:solidFill>
                  <a:srgbClr val="A89789"/>
                </a:solidFill>
                <a:prstDash val="solid"/>
                <a:round/>
              </a:ln>
            </p:spPr>
            <p:txBody>
              <a:bodyPr/>
              <a:lstStyle/>
              <a:p>
                <a:endParaRPr lang="zh-CN" altLang="en-US"/>
              </a:p>
            </p:txBody>
          </p:sp>
          <p:sp>
            <p:nvSpPr>
              <p:cNvPr id="466" name="Freeform 113"/>
              <p:cNvSpPr/>
              <p:nvPr/>
            </p:nvSpPr>
            <p:spPr bwMode="auto">
              <a:xfrm>
                <a:off x="3681" y="1702"/>
                <a:ext cx="97" cy="1"/>
              </a:xfrm>
              <a:custGeom>
                <a:avLst/>
                <a:gdLst/>
                <a:ahLst/>
                <a:cxnLst>
                  <a:cxn ang="0">
                    <a:pos x="0" y="0"/>
                  </a:cxn>
                  <a:cxn ang="0">
                    <a:pos x="194" y="0"/>
                  </a:cxn>
                  <a:cxn ang="0">
                    <a:pos x="0" y="0"/>
                  </a:cxn>
                </a:cxnLst>
                <a:rect l="0" t="0" r="r" b="b"/>
                <a:pathLst>
                  <a:path w="194">
                    <a:moveTo>
                      <a:pt x="0" y="0"/>
                    </a:moveTo>
                    <a:lnTo>
                      <a:pt x="194" y="0"/>
                    </a:lnTo>
                    <a:lnTo>
                      <a:pt x="0" y="0"/>
                    </a:lnTo>
                    <a:close/>
                  </a:path>
                </a:pathLst>
              </a:custGeom>
              <a:solidFill>
                <a:srgbClr val="6F5C4E"/>
              </a:solidFill>
              <a:ln w="20638">
                <a:solidFill>
                  <a:srgbClr val="A89789"/>
                </a:solidFill>
                <a:prstDash val="solid"/>
                <a:round/>
              </a:ln>
            </p:spPr>
            <p:txBody>
              <a:bodyPr/>
              <a:lstStyle/>
              <a:p>
                <a:endParaRPr lang="zh-CN" altLang="en-US"/>
              </a:p>
            </p:txBody>
          </p:sp>
          <p:sp>
            <p:nvSpPr>
              <p:cNvPr id="467" name="Freeform 114"/>
              <p:cNvSpPr/>
              <p:nvPr/>
            </p:nvSpPr>
            <p:spPr bwMode="auto">
              <a:xfrm>
                <a:off x="2208" y="1341"/>
                <a:ext cx="1568" cy="565"/>
              </a:xfrm>
              <a:custGeom>
                <a:avLst/>
                <a:gdLst/>
                <a:ahLst/>
                <a:cxnLst>
                  <a:cxn ang="0">
                    <a:pos x="0" y="688"/>
                  </a:cxn>
                  <a:cxn ang="0">
                    <a:pos x="915" y="3"/>
                  </a:cxn>
                  <a:cxn ang="0">
                    <a:pos x="3134" y="0"/>
                  </a:cxn>
                  <a:cxn ang="0">
                    <a:pos x="3134" y="355"/>
                  </a:cxn>
                  <a:cxn ang="0">
                    <a:pos x="2363" y="1130"/>
                  </a:cxn>
                  <a:cxn ang="0">
                    <a:pos x="2363" y="697"/>
                  </a:cxn>
                  <a:cxn ang="0">
                    <a:pos x="0" y="688"/>
                  </a:cxn>
                </a:cxnLst>
                <a:rect l="0" t="0" r="r" b="b"/>
                <a:pathLst>
                  <a:path w="3134" h="1130">
                    <a:moveTo>
                      <a:pt x="0" y="688"/>
                    </a:moveTo>
                    <a:lnTo>
                      <a:pt x="915" y="3"/>
                    </a:lnTo>
                    <a:lnTo>
                      <a:pt x="3134" y="0"/>
                    </a:lnTo>
                    <a:lnTo>
                      <a:pt x="3134" y="355"/>
                    </a:lnTo>
                    <a:lnTo>
                      <a:pt x="2363" y="1130"/>
                    </a:lnTo>
                    <a:lnTo>
                      <a:pt x="2363" y="697"/>
                    </a:lnTo>
                    <a:lnTo>
                      <a:pt x="0" y="688"/>
                    </a:lnTo>
                    <a:close/>
                  </a:path>
                </a:pathLst>
              </a:custGeom>
              <a:solidFill>
                <a:srgbClr val="D9B100"/>
              </a:solidFill>
              <a:ln w="20638">
                <a:solidFill>
                  <a:srgbClr val="E7CE58"/>
                </a:solidFill>
                <a:prstDash val="solid"/>
                <a:round/>
              </a:ln>
            </p:spPr>
            <p:txBody>
              <a:bodyPr/>
              <a:lstStyle/>
              <a:p>
                <a:endParaRPr lang="zh-CN" altLang="en-US"/>
              </a:p>
            </p:txBody>
          </p:sp>
          <p:sp>
            <p:nvSpPr>
              <p:cNvPr id="468" name="Freeform 115"/>
              <p:cNvSpPr/>
              <p:nvPr/>
            </p:nvSpPr>
            <p:spPr bwMode="auto">
              <a:xfrm>
                <a:off x="2545" y="1429"/>
                <a:ext cx="1132" cy="1"/>
              </a:xfrm>
              <a:custGeom>
                <a:avLst/>
                <a:gdLst/>
                <a:ahLst/>
                <a:cxnLst>
                  <a:cxn ang="0">
                    <a:pos x="0" y="0"/>
                  </a:cxn>
                  <a:cxn ang="0">
                    <a:pos x="2262" y="0"/>
                  </a:cxn>
                  <a:cxn ang="0">
                    <a:pos x="0" y="0"/>
                  </a:cxn>
                </a:cxnLst>
                <a:rect l="0" t="0" r="r" b="b"/>
                <a:pathLst>
                  <a:path w="2262">
                    <a:moveTo>
                      <a:pt x="0" y="0"/>
                    </a:moveTo>
                    <a:lnTo>
                      <a:pt x="2262" y="0"/>
                    </a:lnTo>
                    <a:lnTo>
                      <a:pt x="0" y="0"/>
                    </a:lnTo>
                    <a:close/>
                  </a:path>
                </a:pathLst>
              </a:custGeom>
              <a:solidFill>
                <a:srgbClr val="D9B100"/>
              </a:solidFill>
              <a:ln w="20638">
                <a:solidFill>
                  <a:srgbClr val="E7CE58"/>
                </a:solidFill>
                <a:prstDash val="solid"/>
                <a:round/>
              </a:ln>
            </p:spPr>
            <p:txBody>
              <a:bodyPr/>
              <a:lstStyle/>
              <a:p>
                <a:endParaRPr lang="zh-CN" altLang="en-US"/>
              </a:p>
            </p:txBody>
          </p:sp>
          <p:sp>
            <p:nvSpPr>
              <p:cNvPr id="469" name="Freeform 116"/>
              <p:cNvSpPr/>
              <p:nvPr/>
            </p:nvSpPr>
            <p:spPr bwMode="auto">
              <a:xfrm>
                <a:off x="2435" y="1514"/>
                <a:ext cx="1150" cy="1"/>
              </a:xfrm>
              <a:custGeom>
                <a:avLst/>
                <a:gdLst/>
                <a:ahLst/>
                <a:cxnLst>
                  <a:cxn ang="0">
                    <a:pos x="0" y="0"/>
                  </a:cxn>
                  <a:cxn ang="0">
                    <a:pos x="2302" y="0"/>
                  </a:cxn>
                  <a:cxn ang="0">
                    <a:pos x="0" y="0"/>
                  </a:cxn>
                </a:cxnLst>
                <a:rect l="0" t="0" r="r" b="b"/>
                <a:pathLst>
                  <a:path w="2302">
                    <a:moveTo>
                      <a:pt x="0" y="0"/>
                    </a:moveTo>
                    <a:lnTo>
                      <a:pt x="2302" y="0"/>
                    </a:lnTo>
                    <a:lnTo>
                      <a:pt x="0" y="0"/>
                    </a:lnTo>
                    <a:close/>
                  </a:path>
                </a:pathLst>
              </a:custGeom>
              <a:solidFill>
                <a:srgbClr val="D9B100"/>
              </a:solidFill>
              <a:ln w="20638">
                <a:solidFill>
                  <a:srgbClr val="E7CE58"/>
                </a:solidFill>
                <a:prstDash val="solid"/>
                <a:round/>
              </a:ln>
            </p:spPr>
            <p:txBody>
              <a:bodyPr/>
              <a:lstStyle/>
              <a:p>
                <a:endParaRPr lang="zh-CN" altLang="en-US"/>
              </a:p>
            </p:txBody>
          </p:sp>
          <p:sp>
            <p:nvSpPr>
              <p:cNvPr id="470" name="Freeform 117"/>
              <p:cNvSpPr/>
              <p:nvPr/>
            </p:nvSpPr>
            <p:spPr bwMode="auto">
              <a:xfrm>
                <a:off x="2325" y="1597"/>
                <a:ext cx="1171" cy="1"/>
              </a:xfrm>
              <a:custGeom>
                <a:avLst/>
                <a:gdLst/>
                <a:ahLst/>
                <a:cxnLst>
                  <a:cxn ang="0">
                    <a:pos x="2342" y="0"/>
                  </a:cxn>
                  <a:cxn ang="0">
                    <a:pos x="0" y="0"/>
                  </a:cxn>
                  <a:cxn ang="0">
                    <a:pos x="2342" y="0"/>
                  </a:cxn>
                </a:cxnLst>
                <a:rect l="0" t="0" r="r" b="b"/>
                <a:pathLst>
                  <a:path w="2342">
                    <a:moveTo>
                      <a:pt x="2342" y="0"/>
                    </a:moveTo>
                    <a:lnTo>
                      <a:pt x="0" y="0"/>
                    </a:lnTo>
                    <a:lnTo>
                      <a:pt x="2342" y="0"/>
                    </a:lnTo>
                    <a:close/>
                  </a:path>
                </a:pathLst>
              </a:custGeom>
              <a:solidFill>
                <a:srgbClr val="D9B100"/>
              </a:solidFill>
              <a:ln w="20638">
                <a:solidFill>
                  <a:srgbClr val="E7CE58"/>
                </a:solidFill>
                <a:prstDash val="solid"/>
                <a:round/>
              </a:ln>
            </p:spPr>
            <p:txBody>
              <a:bodyPr/>
              <a:lstStyle/>
              <a:p>
                <a:endParaRPr lang="zh-CN" altLang="en-US"/>
              </a:p>
            </p:txBody>
          </p:sp>
          <p:sp>
            <p:nvSpPr>
              <p:cNvPr id="471" name="Freeform 118"/>
              <p:cNvSpPr/>
              <p:nvPr/>
            </p:nvSpPr>
            <p:spPr bwMode="auto">
              <a:xfrm>
                <a:off x="3487" y="1601"/>
                <a:ext cx="1" cy="207"/>
              </a:xfrm>
              <a:custGeom>
                <a:avLst/>
                <a:gdLst/>
                <a:ahLst/>
                <a:cxnLst>
                  <a:cxn ang="0">
                    <a:pos x="0" y="0"/>
                  </a:cxn>
                  <a:cxn ang="0">
                    <a:pos x="0" y="414"/>
                  </a:cxn>
                  <a:cxn ang="0">
                    <a:pos x="0" y="0"/>
                  </a:cxn>
                </a:cxnLst>
                <a:rect l="0" t="0" r="r" b="b"/>
                <a:pathLst>
                  <a:path h="414">
                    <a:moveTo>
                      <a:pt x="0" y="0"/>
                    </a:moveTo>
                    <a:lnTo>
                      <a:pt x="0" y="414"/>
                    </a:lnTo>
                    <a:lnTo>
                      <a:pt x="0" y="0"/>
                    </a:lnTo>
                    <a:close/>
                  </a:path>
                </a:pathLst>
              </a:custGeom>
              <a:solidFill>
                <a:srgbClr val="D9B100"/>
              </a:solidFill>
              <a:ln w="20638">
                <a:solidFill>
                  <a:srgbClr val="E7CE58"/>
                </a:solidFill>
                <a:prstDash val="solid"/>
                <a:round/>
              </a:ln>
            </p:spPr>
            <p:txBody>
              <a:bodyPr/>
              <a:lstStyle/>
              <a:p>
                <a:endParaRPr lang="zh-CN" altLang="en-US"/>
              </a:p>
            </p:txBody>
          </p:sp>
          <p:sp>
            <p:nvSpPr>
              <p:cNvPr id="472" name="Freeform 119"/>
              <p:cNvSpPr/>
              <p:nvPr/>
            </p:nvSpPr>
            <p:spPr bwMode="auto">
              <a:xfrm>
                <a:off x="2602" y="1343"/>
                <a:ext cx="435" cy="345"/>
              </a:xfrm>
              <a:custGeom>
                <a:avLst/>
                <a:gdLst/>
                <a:ahLst/>
                <a:cxnLst>
                  <a:cxn ang="0">
                    <a:pos x="0" y="691"/>
                  </a:cxn>
                  <a:cxn ang="0">
                    <a:pos x="868" y="0"/>
                  </a:cxn>
                  <a:cxn ang="0">
                    <a:pos x="0" y="691"/>
                  </a:cxn>
                </a:cxnLst>
                <a:rect l="0" t="0" r="r" b="b"/>
                <a:pathLst>
                  <a:path w="868" h="691">
                    <a:moveTo>
                      <a:pt x="0" y="691"/>
                    </a:moveTo>
                    <a:lnTo>
                      <a:pt x="868" y="0"/>
                    </a:lnTo>
                    <a:lnTo>
                      <a:pt x="0" y="691"/>
                    </a:lnTo>
                    <a:close/>
                  </a:path>
                </a:pathLst>
              </a:custGeom>
              <a:solidFill>
                <a:srgbClr val="D9B100"/>
              </a:solidFill>
              <a:ln w="20638">
                <a:solidFill>
                  <a:srgbClr val="E7CE58"/>
                </a:solidFill>
                <a:prstDash val="solid"/>
                <a:round/>
              </a:ln>
            </p:spPr>
            <p:txBody>
              <a:bodyPr/>
              <a:lstStyle/>
              <a:p>
                <a:endParaRPr lang="zh-CN" altLang="en-US"/>
              </a:p>
            </p:txBody>
          </p:sp>
          <p:sp>
            <p:nvSpPr>
              <p:cNvPr id="473" name="Freeform 120"/>
              <p:cNvSpPr/>
              <p:nvPr/>
            </p:nvSpPr>
            <p:spPr bwMode="auto">
              <a:xfrm>
                <a:off x="2992" y="1343"/>
                <a:ext cx="409" cy="344"/>
              </a:xfrm>
              <a:custGeom>
                <a:avLst/>
                <a:gdLst/>
                <a:ahLst/>
                <a:cxnLst>
                  <a:cxn ang="0">
                    <a:pos x="0" y="688"/>
                  </a:cxn>
                  <a:cxn ang="0">
                    <a:pos x="817" y="0"/>
                  </a:cxn>
                  <a:cxn ang="0">
                    <a:pos x="0" y="688"/>
                  </a:cxn>
                </a:cxnLst>
                <a:rect l="0" t="0" r="r" b="b"/>
                <a:pathLst>
                  <a:path w="817" h="688">
                    <a:moveTo>
                      <a:pt x="0" y="688"/>
                    </a:moveTo>
                    <a:lnTo>
                      <a:pt x="817" y="0"/>
                    </a:lnTo>
                    <a:lnTo>
                      <a:pt x="0" y="688"/>
                    </a:lnTo>
                    <a:close/>
                  </a:path>
                </a:pathLst>
              </a:custGeom>
              <a:solidFill>
                <a:srgbClr val="D9B100"/>
              </a:solidFill>
              <a:ln w="20638">
                <a:solidFill>
                  <a:srgbClr val="E7CE58"/>
                </a:solidFill>
                <a:prstDash val="solid"/>
                <a:round/>
              </a:ln>
            </p:spPr>
            <p:txBody>
              <a:bodyPr/>
              <a:lstStyle/>
              <a:p>
                <a:endParaRPr lang="zh-CN" altLang="en-US"/>
              </a:p>
            </p:txBody>
          </p:sp>
          <p:sp>
            <p:nvSpPr>
              <p:cNvPr id="474" name="Freeform 121"/>
              <p:cNvSpPr/>
              <p:nvPr/>
            </p:nvSpPr>
            <p:spPr bwMode="auto">
              <a:xfrm>
                <a:off x="3582" y="1514"/>
                <a:ext cx="1" cy="199"/>
              </a:xfrm>
              <a:custGeom>
                <a:avLst/>
                <a:gdLst/>
                <a:ahLst/>
                <a:cxnLst>
                  <a:cxn ang="0">
                    <a:pos x="0" y="0"/>
                  </a:cxn>
                  <a:cxn ang="0">
                    <a:pos x="0" y="397"/>
                  </a:cxn>
                  <a:cxn ang="0">
                    <a:pos x="0" y="0"/>
                  </a:cxn>
                </a:cxnLst>
                <a:rect l="0" t="0" r="r" b="b"/>
                <a:pathLst>
                  <a:path h="397">
                    <a:moveTo>
                      <a:pt x="0" y="0"/>
                    </a:moveTo>
                    <a:lnTo>
                      <a:pt x="0" y="397"/>
                    </a:lnTo>
                    <a:lnTo>
                      <a:pt x="0" y="0"/>
                    </a:lnTo>
                    <a:close/>
                  </a:path>
                </a:pathLst>
              </a:custGeom>
              <a:solidFill>
                <a:srgbClr val="D9B100"/>
              </a:solidFill>
              <a:ln w="20638">
                <a:solidFill>
                  <a:srgbClr val="E7CE58"/>
                </a:solidFill>
                <a:prstDash val="solid"/>
                <a:round/>
              </a:ln>
            </p:spPr>
            <p:txBody>
              <a:bodyPr/>
              <a:lstStyle/>
              <a:p>
                <a:endParaRPr lang="zh-CN" altLang="en-US"/>
              </a:p>
            </p:txBody>
          </p:sp>
          <p:sp>
            <p:nvSpPr>
              <p:cNvPr id="475" name="Freeform 122"/>
              <p:cNvSpPr/>
              <p:nvPr/>
            </p:nvSpPr>
            <p:spPr bwMode="auto">
              <a:xfrm>
                <a:off x="3680" y="1431"/>
                <a:ext cx="1" cy="184"/>
              </a:xfrm>
              <a:custGeom>
                <a:avLst/>
                <a:gdLst/>
                <a:ahLst/>
                <a:cxnLst>
                  <a:cxn ang="0">
                    <a:pos x="0" y="0"/>
                  </a:cxn>
                  <a:cxn ang="0">
                    <a:pos x="0" y="367"/>
                  </a:cxn>
                  <a:cxn ang="0">
                    <a:pos x="0" y="0"/>
                  </a:cxn>
                </a:cxnLst>
                <a:rect l="0" t="0" r="r" b="b"/>
                <a:pathLst>
                  <a:path h="367">
                    <a:moveTo>
                      <a:pt x="0" y="0"/>
                    </a:moveTo>
                    <a:lnTo>
                      <a:pt x="0" y="367"/>
                    </a:lnTo>
                    <a:lnTo>
                      <a:pt x="0" y="0"/>
                    </a:lnTo>
                    <a:close/>
                  </a:path>
                </a:pathLst>
              </a:custGeom>
              <a:solidFill>
                <a:srgbClr val="D9B100"/>
              </a:solidFill>
              <a:ln w="20638">
                <a:solidFill>
                  <a:srgbClr val="E7CE58"/>
                </a:solidFill>
                <a:prstDash val="solid"/>
                <a:round/>
              </a:ln>
            </p:spPr>
            <p:txBody>
              <a:bodyPr/>
              <a:lstStyle/>
              <a:p>
                <a:endParaRPr lang="zh-CN" altLang="en-US"/>
              </a:p>
            </p:txBody>
          </p:sp>
          <p:sp>
            <p:nvSpPr>
              <p:cNvPr id="476" name="Rectangle 123"/>
              <p:cNvSpPr>
                <a:spLocks noChangeArrowheads="1"/>
              </p:cNvSpPr>
              <p:nvPr/>
            </p:nvSpPr>
            <p:spPr bwMode="auto">
              <a:xfrm>
                <a:off x="2209" y="1687"/>
                <a:ext cx="1181" cy="221"/>
              </a:xfrm>
              <a:prstGeom prst="rect">
                <a:avLst/>
              </a:prstGeom>
              <a:solidFill>
                <a:srgbClr val="D9B100"/>
              </a:solidFill>
              <a:ln w="20638">
                <a:solidFill>
                  <a:srgbClr val="E7CE58"/>
                </a:solidFill>
                <a:miter lim="800000"/>
              </a:ln>
            </p:spPr>
            <p:txBody>
              <a:bodyPr/>
              <a:lstStyle/>
              <a:p>
                <a:endParaRPr lang="zh-CN" altLang="en-US"/>
              </a:p>
            </p:txBody>
          </p:sp>
          <p:sp>
            <p:nvSpPr>
              <p:cNvPr id="477" name="Freeform 124"/>
              <p:cNvSpPr/>
              <p:nvPr/>
            </p:nvSpPr>
            <p:spPr bwMode="auto">
              <a:xfrm>
                <a:off x="2610" y="1801"/>
                <a:ext cx="103" cy="101"/>
              </a:xfrm>
              <a:custGeom>
                <a:avLst/>
                <a:gdLst/>
                <a:ahLst/>
                <a:cxnLst>
                  <a:cxn ang="0">
                    <a:pos x="0" y="201"/>
                  </a:cxn>
                  <a:cxn ang="0">
                    <a:pos x="206" y="0"/>
                  </a:cxn>
                  <a:cxn ang="0">
                    <a:pos x="0" y="201"/>
                  </a:cxn>
                </a:cxnLst>
                <a:rect l="0" t="0" r="r" b="b"/>
                <a:pathLst>
                  <a:path w="206" h="201">
                    <a:moveTo>
                      <a:pt x="0" y="201"/>
                    </a:moveTo>
                    <a:lnTo>
                      <a:pt x="206" y="0"/>
                    </a:lnTo>
                    <a:lnTo>
                      <a:pt x="0" y="201"/>
                    </a:lnTo>
                    <a:close/>
                  </a:path>
                </a:pathLst>
              </a:custGeom>
              <a:solidFill>
                <a:srgbClr val="3D0275"/>
              </a:solidFill>
              <a:ln w="20638">
                <a:solidFill>
                  <a:srgbClr val="E7CE58"/>
                </a:solidFill>
                <a:prstDash val="solid"/>
                <a:round/>
              </a:ln>
            </p:spPr>
            <p:txBody>
              <a:bodyPr/>
              <a:lstStyle/>
              <a:p>
                <a:endParaRPr lang="zh-CN" altLang="en-US"/>
              </a:p>
            </p:txBody>
          </p:sp>
          <p:sp>
            <p:nvSpPr>
              <p:cNvPr id="478" name="Freeform 125"/>
              <p:cNvSpPr/>
              <p:nvPr/>
            </p:nvSpPr>
            <p:spPr bwMode="auto">
              <a:xfrm>
                <a:off x="2707" y="1603"/>
                <a:ext cx="14" cy="200"/>
              </a:xfrm>
              <a:custGeom>
                <a:avLst/>
                <a:gdLst/>
                <a:ahLst/>
                <a:cxnLst>
                  <a:cxn ang="0">
                    <a:pos x="27" y="0"/>
                  </a:cxn>
                  <a:cxn ang="0">
                    <a:pos x="0" y="0"/>
                  </a:cxn>
                  <a:cxn ang="0">
                    <a:pos x="2" y="402"/>
                  </a:cxn>
                  <a:cxn ang="0">
                    <a:pos x="29" y="402"/>
                  </a:cxn>
                  <a:cxn ang="0">
                    <a:pos x="27" y="0"/>
                  </a:cxn>
                </a:cxnLst>
                <a:rect l="0" t="0" r="r" b="b"/>
                <a:pathLst>
                  <a:path w="29" h="402">
                    <a:moveTo>
                      <a:pt x="27" y="0"/>
                    </a:moveTo>
                    <a:lnTo>
                      <a:pt x="0" y="0"/>
                    </a:lnTo>
                    <a:lnTo>
                      <a:pt x="2" y="402"/>
                    </a:lnTo>
                    <a:lnTo>
                      <a:pt x="29" y="402"/>
                    </a:lnTo>
                    <a:lnTo>
                      <a:pt x="27" y="0"/>
                    </a:lnTo>
                    <a:close/>
                  </a:path>
                </a:pathLst>
              </a:custGeom>
              <a:solidFill>
                <a:srgbClr val="E7CE58"/>
              </a:solidFill>
              <a:ln w="9525">
                <a:noFill/>
                <a:round/>
              </a:ln>
            </p:spPr>
            <p:txBody>
              <a:bodyPr/>
              <a:lstStyle/>
              <a:p>
                <a:endParaRPr lang="zh-CN" altLang="en-US"/>
              </a:p>
            </p:txBody>
          </p:sp>
          <p:sp>
            <p:nvSpPr>
              <p:cNvPr id="479" name="Freeform 126"/>
              <p:cNvSpPr/>
              <p:nvPr/>
            </p:nvSpPr>
            <p:spPr bwMode="auto">
              <a:xfrm>
                <a:off x="2714" y="1797"/>
                <a:ext cx="279" cy="13"/>
              </a:xfrm>
              <a:custGeom>
                <a:avLst/>
                <a:gdLst/>
                <a:ahLst/>
                <a:cxnLst>
                  <a:cxn ang="0">
                    <a:pos x="0" y="0"/>
                  </a:cxn>
                  <a:cxn ang="0">
                    <a:pos x="0" y="27"/>
                  </a:cxn>
                  <a:cxn ang="0">
                    <a:pos x="6" y="27"/>
                  </a:cxn>
                  <a:cxn ang="0">
                    <a:pos x="24" y="27"/>
                  </a:cxn>
                  <a:cxn ang="0">
                    <a:pos x="51" y="27"/>
                  </a:cxn>
                  <a:cxn ang="0">
                    <a:pos x="87" y="27"/>
                  </a:cxn>
                  <a:cxn ang="0">
                    <a:pos x="129" y="27"/>
                  </a:cxn>
                  <a:cxn ang="0">
                    <a:pos x="176" y="27"/>
                  </a:cxn>
                  <a:cxn ang="0">
                    <a:pos x="227" y="27"/>
                  </a:cxn>
                  <a:cxn ang="0">
                    <a:pos x="278" y="27"/>
                  </a:cxn>
                  <a:cxn ang="0">
                    <a:pos x="331" y="27"/>
                  </a:cxn>
                  <a:cxn ang="0">
                    <a:pos x="382" y="27"/>
                  </a:cxn>
                  <a:cxn ang="0">
                    <a:pos x="428" y="27"/>
                  </a:cxn>
                  <a:cxn ang="0">
                    <a:pos x="470" y="27"/>
                  </a:cxn>
                  <a:cxn ang="0">
                    <a:pos x="506" y="27"/>
                  </a:cxn>
                  <a:cxn ang="0">
                    <a:pos x="534" y="27"/>
                  </a:cxn>
                  <a:cxn ang="0">
                    <a:pos x="552" y="27"/>
                  </a:cxn>
                  <a:cxn ang="0">
                    <a:pos x="558" y="27"/>
                  </a:cxn>
                  <a:cxn ang="0">
                    <a:pos x="558" y="0"/>
                  </a:cxn>
                  <a:cxn ang="0">
                    <a:pos x="552" y="0"/>
                  </a:cxn>
                  <a:cxn ang="0">
                    <a:pos x="534" y="0"/>
                  </a:cxn>
                  <a:cxn ang="0">
                    <a:pos x="506" y="0"/>
                  </a:cxn>
                  <a:cxn ang="0">
                    <a:pos x="470" y="0"/>
                  </a:cxn>
                  <a:cxn ang="0">
                    <a:pos x="428" y="0"/>
                  </a:cxn>
                  <a:cxn ang="0">
                    <a:pos x="382" y="0"/>
                  </a:cxn>
                  <a:cxn ang="0">
                    <a:pos x="331" y="0"/>
                  </a:cxn>
                  <a:cxn ang="0">
                    <a:pos x="278" y="0"/>
                  </a:cxn>
                  <a:cxn ang="0">
                    <a:pos x="227" y="0"/>
                  </a:cxn>
                  <a:cxn ang="0">
                    <a:pos x="176" y="0"/>
                  </a:cxn>
                  <a:cxn ang="0">
                    <a:pos x="129" y="0"/>
                  </a:cxn>
                  <a:cxn ang="0">
                    <a:pos x="87" y="0"/>
                  </a:cxn>
                  <a:cxn ang="0">
                    <a:pos x="51" y="0"/>
                  </a:cxn>
                  <a:cxn ang="0">
                    <a:pos x="24" y="0"/>
                  </a:cxn>
                  <a:cxn ang="0">
                    <a:pos x="6" y="0"/>
                  </a:cxn>
                  <a:cxn ang="0">
                    <a:pos x="0" y="0"/>
                  </a:cxn>
                </a:cxnLst>
                <a:rect l="0" t="0" r="r" b="b"/>
                <a:pathLst>
                  <a:path w="558" h="27">
                    <a:moveTo>
                      <a:pt x="0" y="0"/>
                    </a:moveTo>
                    <a:lnTo>
                      <a:pt x="0" y="27"/>
                    </a:lnTo>
                    <a:lnTo>
                      <a:pt x="6" y="27"/>
                    </a:lnTo>
                    <a:lnTo>
                      <a:pt x="24" y="27"/>
                    </a:lnTo>
                    <a:lnTo>
                      <a:pt x="51" y="27"/>
                    </a:lnTo>
                    <a:lnTo>
                      <a:pt x="87" y="27"/>
                    </a:lnTo>
                    <a:lnTo>
                      <a:pt x="129" y="27"/>
                    </a:lnTo>
                    <a:lnTo>
                      <a:pt x="176" y="27"/>
                    </a:lnTo>
                    <a:lnTo>
                      <a:pt x="227" y="27"/>
                    </a:lnTo>
                    <a:lnTo>
                      <a:pt x="278" y="27"/>
                    </a:lnTo>
                    <a:lnTo>
                      <a:pt x="331" y="27"/>
                    </a:lnTo>
                    <a:lnTo>
                      <a:pt x="382" y="27"/>
                    </a:lnTo>
                    <a:lnTo>
                      <a:pt x="428" y="27"/>
                    </a:lnTo>
                    <a:lnTo>
                      <a:pt x="470" y="27"/>
                    </a:lnTo>
                    <a:lnTo>
                      <a:pt x="506" y="27"/>
                    </a:lnTo>
                    <a:lnTo>
                      <a:pt x="534" y="27"/>
                    </a:lnTo>
                    <a:lnTo>
                      <a:pt x="552" y="27"/>
                    </a:lnTo>
                    <a:lnTo>
                      <a:pt x="558" y="27"/>
                    </a:lnTo>
                    <a:lnTo>
                      <a:pt x="558" y="0"/>
                    </a:lnTo>
                    <a:lnTo>
                      <a:pt x="552" y="0"/>
                    </a:lnTo>
                    <a:lnTo>
                      <a:pt x="534" y="0"/>
                    </a:lnTo>
                    <a:lnTo>
                      <a:pt x="506" y="0"/>
                    </a:lnTo>
                    <a:lnTo>
                      <a:pt x="470" y="0"/>
                    </a:lnTo>
                    <a:lnTo>
                      <a:pt x="428" y="0"/>
                    </a:lnTo>
                    <a:lnTo>
                      <a:pt x="382" y="0"/>
                    </a:lnTo>
                    <a:lnTo>
                      <a:pt x="331" y="0"/>
                    </a:lnTo>
                    <a:lnTo>
                      <a:pt x="278" y="0"/>
                    </a:lnTo>
                    <a:lnTo>
                      <a:pt x="227" y="0"/>
                    </a:lnTo>
                    <a:lnTo>
                      <a:pt x="176" y="0"/>
                    </a:lnTo>
                    <a:lnTo>
                      <a:pt x="129" y="0"/>
                    </a:lnTo>
                    <a:lnTo>
                      <a:pt x="87" y="0"/>
                    </a:lnTo>
                    <a:lnTo>
                      <a:pt x="51" y="0"/>
                    </a:lnTo>
                    <a:lnTo>
                      <a:pt x="24" y="0"/>
                    </a:lnTo>
                    <a:lnTo>
                      <a:pt x="6" y="0"/>
                    </a:lnTo>
                    <a:lnTo>
                      <a:pt x="0" y="0"/>
                    </a:lnTo>
                    <a:close/>
                  </a:path>
                </a:pathLst>
              </a:custGeom>
              <a:solidFill>
                <a:srgbClr val="E7CE58"/>
              </a:solidFill>
              <a:ln w="9525">
                <a:noFill/>
                <a:round/>
              </a:ln>
            </p:spPr>
            <p:txBody>
              <a:bodyPr/>
              <a:lstStyle/>
              <a:p>
                <a:endParaRPr lang="zh-CN" altLang="en-US"/>
              </a:p>
            </p:txBody>
          </p:sp>
          <p:sp>
            <p:nvSpPr>
              <p:cNvPr id="480" name="Freeform 127"/>
              <p:cNvSpPr/>
              <p:nvPr/>
            </p:nvSpPr>
            <p:spPr bwMode="auto">
              <a:xfrm>
                <a:off x="2714" y="1797"/>
                <a:ext cx="1" cy="13"/>
              </a:xfrm>
              <a:custGeom>
                <a:avLst/>
                <a:gdLst/>
                <a:ahLst/>
                <a:cxnLst>
                  <a:cxn ang="0">
                    <a:pos x="0" y="27"/>
                  </a:cxn>
                  <a:cxn ang="0">
                    <a:pos x="0" y="0"/>
                  </a:cxn>
                  <a:cxn ang="0">
                    <a:pos x="0" y="27"/>
                  </a:cxn>
                </a:cxnLst>
                <a:rect l="0" t="0" r="r" b="b"/>
                <a:pathLst>
                  <a:path h="27">
                    <a:moveTo>
                      <a:pt x="0" y="27"/>
                    </a:moveTo>
                    <a:lnTo>
                      <a:pt x="0" y="0"/>
                    </a:lnTo>
                    <a:lnTo>
                      <a:pt x="0" y="27"/>
                    </a:lnTo>
                    <a:close/>
                  </a:path>
                </a:pathLst>
              </a:custGeom>
              <a:solidFill>
                <a:srgbClr val="E7CE58"/>
              </a:solidFill>
              <a:ln w="1588">
                <a:solidFill>
                  <a:srgbClr val="E7CE58"/>
                </a:solidFill>
                <a:prstDash val="solid"/>
                <a:round/>
              </a:ln>
            </p:spPr>
            <p:txBody>
              <a:bodyPr/>
              <a:lstStyle/>
              <a:p>
                <a:endParaRPr lang="zh-CN" altLang="en-US"/>
              </a:p>
            </p:txBody>
          </p:sp>
          <p:sp>
            <p:nvSpPr>
              <p:cNvPr id="481" name="Freeform 128"/>
              <p:cNvSpPr/>
              <p:nvPr/>
            </p:nvSpPr>
            <p:spPr bwMode="auto">
              <a:xfrm>
                <a:off x="2986" y="1803"/>
                <a:ext cx="14" cy="1"/>
              </a:xfrm>
              <a:custGeom>
                <a:avLst/>
                <a:gdLst/>
                <a:ahLst/>
                <a:cxnLst>
                  <a:cxn ang="0">
                    <a:pos x="0" y="0"/>
                  </a:cxn>
                  <a:cxn ang="0">
                    <a:pos x="27" y="0"/>
                  </a:cxn>
                  <a:cxn ang="0">
                    <a:pos x="0" y="0"/>
                  </a:cxn>
                </a:cxnLst>
                <a:rect l="0" t="0" r="r" b="b"/>
                <a:pathLst>
                  <a:path w="27">
                    <a:moveTo>
                      <a:pt x="0" y="0"/>
                    </a:moveTo>
                    <a:lnTo>
                      <a:pt x="27" y="0"/>
                    </a:lnTo>
                    <a:lnTo>
                      <a:pt x="0" y="0"/>
                    </a:lnTo>
                    <a:close/>
                  </a:path>
                </a:pathLst>
              </a:custGeom>
              <a:solidFill>
                <a:srgbClr val="E7CE58"/>
              </a:solidFill>
              <a:ln w="1588">
                <a:solidFill>
                  <a:srgbClr val="E7CE58"/>
                </a:solidFill>
                <a:prstDash val="solid"/>
                <a:round/>
              </a:ln>
            </p:spPr>
            <p:txBody>
              <a:bodyPr/>
              <a:lstStyle/>
              <a:p>
                <a:endParaRPr lang="zh-CN" altLang="en-US"/>
              </a:p>
            </p:txBody>
          </p:sp>
          <p:sp>
            <p:nvSpPr>
              <p:cNvPr id="482" name="Freeform 129"/>
              <p:cNvSpPr/>
              <p:nvPr/>
            </p:nvSpPr>
            <p:spPr bwMode="auto">
              <a:xfrm>
                <a:off x="2211" y="1800"/>
                <a:ext cx="117" cy="107"/>
              </a:xfrm>
              <a:custGeom>
                <a:avLst/>
                <a:gdLst/>
                <a:ahLst/>
                <a:cxnLst>
                  <a:cxn ang="0">
                    <a:pos x="0" y="215"/>
                  </a:cxn>
                  <a:cxn ang="0">
                    <a:pos x="234" y="0"/>
                  </a:cxn>
                  <a:cxn ang="0">
                    <a:pos x="0" y="215"/>
                  </a:cxn>
                </a:cxnLst>
                <a:rect l="0" t="0" r="r" b="b"/>
                <a:pathLst>
                  <a:path w="234" h="215">
                    <a:moveTo>
                      <a:pt x="0" y="215"/>
                    </a:moveTo>
                    <a:lnTo>
                      <a:pt x="234" y="0"/>
                    </a:lnTo>
                    <a:lnTo>
                      <a:pt x="0" y="215"/>
                    </a:lnTo>
                    <a:close/>
                  </a:path>
                </a:pathLst>
              </a:custGeom>
              <a:solidFill>
                <a:srgbClr val="3D0275"/>
              </a:solidFill>
              <a:ln w="20638">
                <a:solidFill>
                  <a:srgbClr val="E7CE58"/>
                </a:solidFill>
                <a:prstDash val="solid"/>
                <a:round/>
              </a:ln>
            </p:spPr>
            <p:txBody>
              <a:bodyPr/>
              <a:lstStyle/>
              <a:p>
                <a:endParaRPr lang="zh-CN" altLang="en-US"/>
              </a:p>
            </p:txBody>
          </p:sp>
          <p:sp>
            <p:nvSpPr>
              <p:cNvPr id="483" name="Freeform 130"/>
              <p:cNvSpPr/>
              <p:nvPr/>
            </p:nvSpPr>
            <p:spPr bwMode="auto">
              <a:xfrm>
                <a:off x="2319" y="1603"/>
                <a:ext cx="14" cy="201"/>
              </a:xfrm>
              <a:custGeom>
                <a:avLst/>
                <a:gdLst/>
                <a:ahLst/>
                <a:cxnLst>
                  <a:cxn ang="0">
                    <a:pos x="27" y="0"/>
                  </a:cxn>
                  <a:cxn ang="0">
                    <a:pos x="0" y="0"/>
                  </a:cxn>
                  <a:cxn ang="0">
                    <a:pos x="2" y="403"/>
                  </a:cxn>
                  <a:cxn ang="0">
                    <a:pos x="29" y="403"/>
                  </a:cxn>
                  <a:cxn ang="0">
                    <a:pos x="27" y="0"/>
                  </a:cxn>
                </a:cxnLst>
                <a:rect l="0" t="0" r="r" b="b"/>
                <a:pathLst>
                  <a:path w="29" h="403">
                    <a:moveTo>
                      <a:pt x="27" y="0"/>
                    </a:moveTo>
                    <a:lnTo>
                      <a:pt x="0" y="0"/>
                    </a:lnTo>
                    <a:lnTo>
                      <a:pt x="2" y="403"/>
                    </a:lnTo>
                    <a:lnTo>
                      <a:pt x="29" y="403"/>
                    </a:lnTo>
                    <a:lnTo>
                      <a:pt x="27" y="0"/>
                    </a:lnTo>
                    <a:close/>
                  </a:path>
                </a:pathLst>
              </a:custGeom>
              <a:solidFill>
                <a:srgbClr val="E7CE58"/>
              </a:solidFill>
              <a:ln w="9525">
                <a:noFill/>
                <a:round/>
              </a:ln>
            </p:spPr>
            <p:txBody>
              <a:bodyPr/>
              <a:lstStyle/>
              <a:p>
                <a:endParaRPr lang="zh-CN" altLang="en-US"/>
              </a:p>
            </p:txBody>
          </p:sp>
          <p:sp>
            <p:nvSpPr>
              <p:cNvPr id="484" name="Freeform 131"/>
              <p:cNvSpPr/>
              <p:nvPr/>
            </p:nvSpPr>
            <p:spPr bwMode="auto">
              <a:xfrm>
                <a:off x="2324" y="1797"/>
                <a:ext cx="278" cy="14"/>
              </a:xfrm>
              <a:custGeom>
                <a:avLst/>
                <a:gdLst/>
                <a:ahLst/>
                <a:cxnLst>
                  <a:cxn ang="0">
                    <a:pos x="0" y="3"/>
                  </a:cxn>
                  <a:cxn ang="0">
                    <a:pos x="6" y="29"/>
                  </a:cxn>
                  <a:cxn ang="0">
                    <a:pos x="12" y="27"/>
                  </a:cxn>
                  <a:cxn ang="0">
                    <a:pos x="9" y="14"/>
                  </a:cxn>
                  <a:cxn ang="0">
                    <a:pos x="9" y="27"/>
                  </a:cxn>
                  <a:cxn ang="0">
                    <a:pos x="27" y="27"/>
                  </a:cxn>
                  <a:cxn ang="0">
                    <a:pos x="53" y="27"/>
                  </a:cxn>
                  <a:cxn ang="0">
                    <a:pos x="89" y="27"/>
                  </a:cxn>
                  <a:cxn ang="0">
                    <a:pos x="131" y="27"/>
                  </a:cxn>
                  <a:cxn ang="0">
                    <a:pos x="178" y="27"/>
                  </a:cxn>
                  <a:cxn ang="0">
                    <a:pos x="227" y="27"/>
                  </a:cxn>
                  <a:cxn ang="0">
                    <a:pos x="278" y="27"/>
                  </a:cxn>
                  <a:cxn ang="0">
                    <a:pos x="331" y="27"/>
                  </a:cxn>
                  <a:cxn ang="0">
                    <a:pos x="380" y="27"/>
                  </a:cxn>
                  <a:cxn ang="0">
                    <a:pos x="426" y="27"/>
                  </a:cxn>
                  <a:cxn ang="0">
                    <a:pos x="468" y="27"/>
                  </a:cxn>
                  <a:cxn ang="0">
                    <a:pos x="504" y="27"/>
                  </a:cxn>
                  <a:cxn ang="0">
                    <a:pos x="531" y="27"/>
                  </a:cxn>
                  <a:cxn ang="0">
                    <a:pos x="548" y="27"/>
                  </a:cxn>
                  <a:cxn ang="0">
                    <a:pos x="555" y="27"/>
                  </a:cxn>
                  <a:cxn ang="0">
                    <a:pos x="555" y="0"/>
                  </a:cxn>
                  <a:cxn ang="0">
                    <a:pos x="548" y="0"/>
                  </a:cxn>
                  <a:cxn ang="0">
                    <a:pos x="531" y="0"/>
                  </a:cxn>
                  <a:cxn ang="0">
                    <a:pos x="504" y="0"/>
                  </a:cxn>
                  <a:cxn ang="0">
                    <a:pos x="468" y="0"/>
                  </a:cxn>
                  <a:cxn ang="0">
                    <a:pos x="426" y="0"/>
                  </a:cxn>
                  <a:cxn ang="0">
                    <a:pos x="380" y="0"/>
                  </a:cxn>
                  <a:cxn ang="0">
                    <a:pos x="331" y="0"/>
                  </a:cxn>
                  <a:cxn ang="0">
                    <a:pos x="278" y="0"/>
                  </a:cxn>
                  <a:cxn ang="0">
                    <a:pos x="227" y="0"/>
                  </a:cxn>
                  <a:cxn ang="0">
                    <a:pos x="178" y="0"/>
                  </a:cxn>
                  <a:cxn ang="0">
                    <a:pos x="131" y="0"/>
                  </a:cxn>
                  <a:cxn ang="0">
                    <a:pos x="89" y="0"/>
                  </a:cxn>
                  <a:cxn ang="0">
                    <a:pos x="53" y="0"/>
                  </a:cxn>
                  <a:cxn ang="0">
                    <a:pos x="27" y="0"/>
                  </a:cxn>
                  <a:cxn ang="0">
                    <a:pos x="9" y="0"/>
                  </a:cxn>
                  <a:cxn ang="0">
                    <a:pos x="9" y="0"/>
                  </a:cxn>
                  <a:cxn ang="0">
                    <a:pos x="6" y="2"/>
                  </a:cxn>
                  <a:cxn ang="0">
                    <a:pos x="0" y="3"/>
                  </a:cxn>
                </a:cxnLst>
                <a:rect l="0" t="0" r="r" b="b"/>
                <a:pathLst>
                  <a:path w="555" h="29">
                    <a:moveTo>
                      <a:pt x="0" y="3"/>
                    </a:moveTo>
                    <a:lnTo>
                      <a:pt x="6" y="29"/>
                    </a:lnTo>
                    <a:lnTo>
                      <a:pt x="12" y="27"/>
                    </a:lnTo>
                    <a:lnTo>
                      <a:pt x="9" y="14"/>
                    </a:lnTo>
                    <a:lnTo>
                      <a:pt x="9" y="27"/>
                    </a:lnTo>
                    <a:lnTo>
                      <a:pt x="27" y="27"/>
                    </a:lnTo>
                    <a:lnTo>
                      <a:pt x="53" y="27"/>
                    </a:lnTo>
                    <a:lnTo>
                      <a:pt x="89" y="27"/>
                    </a:lnTo>
                    <a:lnTo>
                      <a:pt x="131" y="27"/>
                    </a:lnTo>
                    <a:lnTo>
                      <a:pt x="178" y="27"/>
                    </a:lnTo>
                    <a:lnTo>
                      <a:pt x="227" y="27"/>
                    </a:lnTo>
                    <a:lnTo>
                      <a:pt x="278" y="27"/>
                    </a:lnTo>
                    <a:lnTo>
                      <a:pt x="331" y="27"/>
                    </a:lnTo>
                    <a:lnTo>
                      <a:pt x="380" y="27"/>
                    </a:lnTo>
                    <a:lnTo>
                      <a:pt x="426" y="27"/>
                    </a:lnTo>
                    <a:lnTo>
                      <a:pt x="468" y="27"/>
                    </a:lnTo>
                    <a:lnTo>
                      <a:pt x="504" y="27"/>
                    </a:lnTo>
                    <a:lnTo>
                      <a:pt x="531" y="27"/>
                    </a:lnTo>
                    <a:lnTo>
                      <a:pt x="548" y="27"/>
                    </a:lnTo>
                    <a:lnTo>
                      <a:pt x="555" y="27"/>
                    </a:lnTo>
                    <a:lnTo>
                      <a:pt x="555" y="0"/>
                    </a:lnTo>
                    <a:lnTo>
                      <a:pt x="548" y="0"/>
                    </a:lnTo>
                    <a:lnTo>
                      <a:pt x="531" y="0"/>
                    </a:lnTo>
                    <a:lnTo>
                      <a:pt x="504" y="0"/>
                    </a:lnTo>
                    <a:lnTo>
                      <a:pt x="468" y="0"/>
                    </a:lnTo>
                    <a:lnTo>
                      <a:pt x="426" y="0"/>
                    </a:lnTo>
                    <a:lnTo>
                      <a:pt x="380" y="0"/>
                    </a:lnTo>
                    <a:lnTo>
                      <a:pt x="331" y="0"/>
                    </a:lnTo>
                    <a:lnTo>
                      <a:pt x="278" y="0"/>
                    </a:lnTo>
                    <a:lnTo>
                      <a:pt x="227" y="0"/>
                    </a:lnTo>
                    <a:lnTo>
                      <a:pt x="178" y="0"/>
                    </a:lnTo>
                    <a:lnTo>
                      <a:pt x="131" y="0"/>
                    </a:lnTo>
                    <a:lnTo>
                      <a:pt x="89" y="0"/>
                    </a:lnTo>
                    <a:lnTo>
                      <a:pt x="53" y="0"/>
                    </a:lnTo>
                    <a:lnTo>
                      <a:pt x="27" y="0"/>
                    </a:lnTo>
                    <a:lnTo>
                      <a:pt x="9" y="0"/>
                    </a:lnTo>
                    <a:lnTo>
                      <a:pt x="9" y="0"/>
                    </a:lnTo>
                    <a:lnTo>
                      <a:pt x="6" y="2"/>
                    </a:lnTo>
                    <a:lnTo>
                      <a:pt x="0" y="3"/>
                    </a:lnTo>
                    <a:close/>
                  </a:path>
                </a:pathLst>
              </a:custGeom>
              <a:solidFill>
                <a:srgbClr val="E7CE58"/>
              </a:solidFill>
              <a:ln w="9525">
                <a:noFill/>
                <a:round/>
              </a:ln>
            </p:spPr>
            <p:txBody>
              <a:bodyPr/>
              <a:lstStyle/>
              <a:p>
                <a:endParaRPr lang="zh-CN" altLang="en-US"/>
              </a:p>
            </p:txBody>
          </p:sp>
          <p:sp>
            <p:nvSpPr>
              <p:cNvPr id="485" name="Freeform 132"/>
              <p:cNvSpPr/>
              <p:nvPr/>
            </p:nvSpPr>
            <p:spPr bwMode="auto">
              <a:xfrm>
                <a:off x="2325" y="1797"/>
                <a:ext cx="1" cy="14"/>
              </a:xfrm>
              <a:custGeom>
                <a:avLst/>
                <a:gdLst/>
                <a:ahLst/>
                <a:cxnLst>
                  <a:cxn ang="0">
                    <a:pos x="0" y="29"/>
                  </a:cxn>
                  <a:cxn ang="0">
                    <a:pos x="0" y="0"/>
                  </a:cxn>
                  <a:cxn ang="0">
                    <a:pos x="0" y="29"/>
                  </a:cxn>
                </a:cxnLst>
                <a:rect l="0" t="0" r="r" b="b"/>
                <a:pathLst>
                  <a:path h="29">
                    <a:moveTo>
                      <a:pt x="0" y="29"/>
                    </a:moveTo>
                    <a:lnTo>
                      <a:pt x="0" y="0"/>
                    </a:lnTo>
                    <a:lnTo>
                      <a:pt x="0" y="29"/>
                    </a:lnTo>
                    <a:close/>
                  </a:path>
                </a:pathLst>
              </a:custGeom>
              <a:solidFill>
                <a:srgbClr val="E7CE58"/>
              </a:solidFill>
              <a:ln w="1588">
                <a:solidFill>
                  <a:srgbClr val="E7CE58"/>
                </a:solidFill>
                <a:prstDash val="solid"/>
                <a:round/>
              </a:ln>
            </p:spPr>
            <p:txBody>
              <a:bodyPr/>
              <a:lstStyle/>
              <a:p>
                <a:endParaRPr lang="zh-CN" altLang="en-US"/>
              </a:p>
            </p:txBody>
          </p:sp>
          <p:sp>
            <p:nvSpPr>
              <p:cNvPr id="486" name="Freeform 133"/>
              <p:cNvSpPr/>
              <p:nvPr/>
            </p:nvSpPr>
            <p:spPr bwMode="auto">
              <a:xfrm>
                <a:off x="2602" y="1797"/>
                <a:ext cx="1" cy="14"/>
              </a:xfrm>
              <a:custGeom>
                <a:avLst/>
                <a:gdLst/>
                <a:ahLst/>
                <a:cxnLst>
                  <a:cxn ang="0">
                    <a:pos x="0" y="0"/>
                  </a:cxn>
                  <a:cxn ang="0">
                    <a:pos x="0" y="29"/>
                  </a:cxn>
                  <a:cxn ang="0">
                    <a:pos x="0" y="0"/>
                  </a:cxn>
                </a:cxnLst>
                <a:rect l="0" t="0" r="r" b="b"/>
                <a:pathLst>
                  <a:path h="29">
                    <a:moveTo>
                      <a:pt x="0" y="0"/>
                    </a:moveTo>
                    <a:lnTo>
                      <a:pt x="0" y="29"/>
                    </a:lnTo>
                    <a:lnTo>
                      <a:pt x="0" y="0"/>
                    </a:lnTo>
                    <a:close/>
                  </a:path>
                </a:pathLst>
              </a:custGeom>
              <a:solidFill>
                <a:srgbClr val="E7CE58"/>
              </a:solidFill>
              <a:ln w="1588">
                <a:solidFill>
                  <a:srgbClr val="E7CE58"/>
                </a:solidFill>
                <a:prstDash val="solid"/>
                <a:round/>
              </a:ln>
            </p:spPr>
            <p:txBody>
              <a:bodyPr/>
              <a:lstStyle/>
              <a:p>
                <a:endParaRPr lang="zh-CN" altLang="en-US"/>
              </a:p>
            </p:txBody>
          </p:sp>
          <p:sp>
            <p:nvSpPr>
              <p:cNvPr id="487" name="Freeform 134"/>
              <p:cNvSpPr/>
              <p:nvPr/>
            </p:nvSpPr>
            <p:spPr bwMode="auto">
              <a:xfrm>
                <a:off x="2994" y="1801"/>
                <a:ext cx="103" cy="101"/>
              </a:xfrm>
              <a:custGeom>
                <a:avLst/>
                <a:gdLst/>
                <a:ahLst/>
                <a:cxnLst>
                  <a:cxn ang="0">
                    <a:pos x="0" y="203"/>
                  </a:cxn>
                  <a:cxn ang="0">
                    <a:pos x="206" y="0"/>
                  </a:cxn>
                  <a:cxn ang="0">
                    <a:pos x="0" y="203"/>
                  </a:cxn>
                </a:cxnLst>
                <a:rect l="0" t="0" r="r" b="b"/>
                <a:pathLst>
                  <a:path w="206" h="203">
                    <a:moveTo>
                      <a:pt x="0" y="203"/>
                    </a:moveTo>
                    <a:lnTo>
                      <a:pt x="206" y="0"/>
                    </a:lnTo>
                    <a:lnTo>
                      <a:pt x="0" y="203"/>
                    </a:lnTo>
                    <a:close/>
                  </a:path>
                </a:pathLst>
              </a:custGeom>
              <a:solidFill>
                <a:srgbClr val="3D0275"/>
              </a:solidFill>
              <a:ln w="20638">
                <a:solidFill>
                  <a:srgbClr val="E7CE58"/>
                </a:solidFill>
                <a:prstDash val="solid"/>
                <a:round/>
              </a:ln>
            </p:spPr>
            <p:txBody>
              <a:bodyPr/>
              <a:lstStyle/>
              <a:p>
                <a:endParaRPr lang="zh-CN" altLang="en-US"/>
              </a:p>
            </p:txBody>
          </p:sp>
          <p:sp>
            <p:nvSpPr>
              <p:cNvPr id="488" name="Freeform 135"/>
              <p:cNvSpPr/>
              <p:nvPr/>
            </p:nvSpPr>
            <p:spPr bwMode="auto">
              <a:xfrm>
                <a:off x="3091" y="1598"/>
                <a:ext cx="14" cy="206"/>
              </a:xfrm>
              <a:custGeom>
                <a:avLst/>
                <a:gdLst/>
                <a:ahLst/>
                <a:cxnLst>
                  <a:cxn ang="0">
                    <a:pos x="27" y="0"/>
                  </a:cxn>
                  <a:cxn ang="0">
                    <a:pos x="0" y="0"/>
                  </a:cxn>
                  <a:cxn ang="0">
                    <a:pos x="2" y="412"/>
                  </a:cxn>
                  <a:cxn ang="0">
                    <a:pos x="29" y="412"/>
                  </a:cxn>
                  <a:cxn ang="0">
                    <a:pos x="27" y="0"/>
                  </a:cxn>
                </a:cxnLst>
                <a:rect l="0" t="0" r="r" b="b"/>
                <a:pathLst>
                  <a:path w="29" h="412">
                    <a:moveTo>
                      <a:pt x="27" y="0"/>
                    </a:moveTo>
                    <a:lnTo>
                      <a:pt x="0" y="0"/>
                    </a:lnTo>
                    <a:lnTo>
                      <a:pt x="2" y="412"/>
                    </a:lnTo>
                    <a:lnTo>
                      <a:pt x="29" y="412"/>
                    </a:lnTo>
                    <a:lnTo>
                      <a:pt x="27" y="0"/>
                    </a:lnTo>
                    <a:close/>
                  </a:path>
                </a:pathLst>
              </a:custGeom>
              <a:solidFill>
                <a:srgbClr val="E7CE58"/>
              </a:solidFill>
              <a:ln w="9525">
                <a:noFill/>
                <a:round/>
              </a:ln>
            </p:spPr>
            <p:txBody>
              <a:bodyPr/>
              <a:lstStyle/>
              <a:p>
                <a:endParaRPr lang="zh-CN" altLang="en-US"/>
              </a:p>
            </p:txBody>
          </p:sp>
          <p:sp>
            <p:nvSpPr>
              <p:cNvPr id="489" name="Freeform 136"/>
              <p:cNvSpPr/>
              <p:nvPr/>
            </p:nvSpPr>
            <p:spPr bwMode="auto">
              <a:xfrm>
                <a:off x="3098" y="1797"/>
                <a:ext cx="389" cy="14"/>
              </a:xfrm>
              <a:custGeom>
                <a:avLst/>
                <a:gdLst/>
                <a:ahLst/>
                <a:cxnLst>
                  <a:cxn ang="0">
                    <a:pos x="0" y="0"/>
                  </a:cxn>
                  <a:cxn ang="0">
                    <a:pos x="0" y="27"/>
                  </a:cxn>
                  <a:cxn ang="0">
                    <a:pos x="9" y="27"/>
                  </a:cxn>
                  <a:cxn ang="0">
                    <a:pos x="34" y="27"/>
                  </a:cxn>
                  <a:cxn ang="0">
                    <a:pos x="72" y="27"/>
                  </a:cxn>
                  <a:cxn ang="0">
                    <a:pos x="123" y="27"/>
                  </a:cxn>
                  <a:cxn ang="0">
                    <a:pos x="181" y="27"/>
                  </a:cxn>
                  <a:cxn ang="0">
                    <a:pos x="247" y="27"/>
                  </a:cxn>
                  <a:cxn ang="0">
                    <a:pos x="317" y="27"/>
                  </a:cxn>
                  <a:cxn ang="0">
                    <a:pos x="389" y="27"/>
                  </a:cxn>
                  <a:cxn ang="0">
                    <a:pos x="461" y="27"/>
                  </a:cxn>
                  <a:cxn ang="0">
                    <a:pos x="531" y="27"/>
                  </a:cxn>
                  <a:cxn ang="0">
                    <a:pos x="597" y="27"/>
                  </a:cxn>
                  <a:cxn ang="0">
                    <a:pos x="657" y="27"/>
                  </a:cxn>
                  <a:cxn ang="0">
                    <a:pos x="707" y="27"/>
                  </a:cxn>
                  <a:cxn ang="0">
                    <a:pos x="744" y="27"/>
                  </a:cxn>
                  <a:cxn ang="0">
                    <a:pos x="770" y="27"/>
                  </a:cxn>
                  <a:cxn ang="0">
                    <a:pos x="779" y="27"/>
                  </a:cxn>
                  <a:cxn ang="0">
                    <a:pos x="779" y="0"/>
                  </a:cxn>
                  <a:cxn ang="0">
                    <a:pos x="770" y="0"/>
                  </a:cxn>
                  <a:cxn ang="0">
                    <a:pos x="744" y="0"/>
                  </a:cxn>
                  <a:cxn ang="0">
                    <a:pos x="707" y="0"/>
                  </a:cxn>
                  <a:cxn ang="0">
                    <a:pos x="657" y="0"/>
                  </a:cxn>
                  <a:cxn ang="0">
                    <a:pos x="597" y="0"/>
                  </a:cxn>
                  <a:cxn ang="0">
                    <a:pos x="531" y="0"/>
                  </a:cxn>
                  <a:cxn ang="0">
                    <a:pos x="461" y="0"/>
                  </a:cxn>
                  <a:cxn ang="0">
                    <a:pos x="389" y="0"/>
                  </a:cxn>
                  <a:cxn ang="0">
                    <a:pos x="317" y="0"/>
                  </a:cxn>
                  <a:cxn ang="0">
                    <a:pos x="247" y="0"/>
                  </a:cxn>
                  <a:cxn ang="0">
                    <a:pos x="181" y="0"/>
                  </a:cxn>
                  <a:cxn ang="0">
                    <a:pos x="123" y="0"/>
                  </a:cxn>
                  <a:cxn ang="0">
                    <a:pos x="72" y="0"/>
                  </a:cxn>
                  <a:cxn ang="0">
                    <a:pos x="34" y="0"/>
                  </a:cxn>
                  <a:cxn ang="0">
                    <a:pos x="9" y="0"/>
                  </a:cxn>
                  <a:cxn ang="0">
                    <a:pos x="0" y="0"/>
                  </a:cxn>
                </a:cxnLst>
                <a:rect l="0" t="0" r="r" b="b"/>
                <a:pathLst>
                  <a:path w="779" h="27">
                    <a:moveTo>
                      <a:pt x="0" y="0"/>
                    </a:moveTo>
                    <a:lnTo>
                      <a:pt x="0" y="27"/>
                    </a:lnTo>
                    <a:lnTo>
                      <a:pt x="9" y="27"/>
                    </a:lnTo>
                    <a:lnTo>
                      <a:pt x="34" y="27"/>
                    </a:lnTo>
                    <a:lnTo>
                      <a:pt x="72" y="27"/>
                    </a:lnTo>
                    <a:lnTo>
                      <a:pt x="123" y="27"/>
                    </a:lnTo>
                    <a:lnTo>
                      <a:pt x="181" y="27"/>
                    </a:lnTo>
                    <a:lnTo>
                      <a:pt x="247" y="27"/>
                    </a:lnTo>
                    <a:lnTo>
                      <a:pt x="317" y="27"/>
                    </a:lnTo>
                    <a:lnTo>
                      <a:pt x="389" y="27"/>
                    </a:lnTo>
                    <a:lnTo>
                      <a:pt x="461" y="27"/>
                    </a:lnTo>
                    <a:lnTo>
                      <a:pt x="531" y="27"/>
                    </a:lnTo>
                    <a:lnTo>
                      <a:pt x="597" y="27"/>
                    </a:lnTo>
                    <a:lnTo>
                      <a:pt x="657" y="27"/>
                    </a:lnTo>
                    <a:lnTo>
                      <a:pt x="707" y="27"/>
                    </a:lnTo>
                    <a:lnTo>
                      <a:pt x="744" y="27"/>
                    </a:lnTo>
                    <a:lnTo>
                      <a:pt x="770" y="27"/>
                    </a:lnTo>
                    <a:lnTo>
                      <a:pt x="779" y="27"/>
                    </a:lnTo>
                    <a:lnTo>
                      <a:pt x="779" y="0"/>
                    </a:lnTo>
                    <a:lnTo>
                      <a:pt x="770" y="0"/>
                    </a:lnTo>
                    <a:lnTo>
                      <a:pt x="744" y="0"/>
                    </a:lnTo>
                    <a:lnTo>
                      <a:pt x="707" y="0"/>
                    </a:lnTo>
                    <a:lnTo>
                      <a:pt x="657" y="0"/>
                    </a:lnTo>
                    <a:lnTo>
                      <a:pt x="597" y="0"/>
                    </a:lnTo>
                    <a:lnTo>
                      <a:pt x="531" y="0"/>
                    </a:lnTo>
                    <a:lnTo>
                      <a:pt x="461" y="0"/>
                    </a:lnTo>
                    <a:lnTo>
                      <a:pt x="389" y="0"/>
                    </a:lnTo>
                    <a:lnTo>
                      <a:pt x="317" y="0"/>
                    </a:lnTo>
                    <a:lnTo>
                      <a:pt x="247" y="0"/>
                    </a:lnTo>
                    <a:lnTo>
                      <a:pt x="181" y="0"/>
                    </a:lnTo>
                    <a:lnTo>
                      <a:pt x="123" y="0"/>
                    </a:lnTo>
                    <a:lnTo>
                      <a:pt x="72" y="0"/>
                    </a:lnTo>
                    <a:lnTo>
                      <a:pt x="34" y="0"/>
                    </a:lnTo>
                    <a:lnTo>
                      <a:pt x="9" y="0"/>
                    </a:lnTo>
                    <a:lnTo>
                      <a:pt x="0" y="0"/>
                    </a:lnTo>
                    <a:close/>
                  </a:path>
                </a:pathLst>
              </a:custGeom>
              <a:solidFill>
                <a:srgbClr val="E7CE58"/>
              </a:solidFill>
              <a:ln w="9525">
                <a:noFill/>
                <a:round/>
              </a:ln>
            </p:spPr>
            <p:txBody>
              <a:bodyPr/>
              <a:lstStyle/>
              <a:p>
                <a:endParaRPr lang="zh-CN" altLang="en-US"/>
              </a:p>
            </p:txBody>
          </p:sp>
          <p:sp>
            <p:nvSpPr>
              <p:cNvPr id="490" name="Freeform 137"/>
              <p:cNvSpPr/>
              <p:nvPr/>
            </p:nvSpPr>
            <p:spPr bwMode="auto">
              <a:xfrm>
                <a:off x="3098" y="1797"/>
                <a:ext cx="1" cy="14"/>
              </a:xfrm>
              <a:custGeom>
                <a:avLst/>
                <a:gdLst/>
                <a:ahLst/>
                <a:cxnLst>
                  <a:cxn ang="0">
                    <a:pos x="0" y="27"/>
                  </a:cxn>
                  <a:cxn ang="0">
                    <a:pos x="0" y="0"/>
                  </a:cxn>
                  <a:cxn ang="0">
                    <a:pos x="0" y="27"/>
                  </a:cxn>
                </a:cxnLst>
                <a:rect l="0" t="0" r="r" b="b"/>
                <a:pathLst>
                  <a:path h="27">
                    <a:moveTo>
                      <a:pt x="0" y="27"/>
                    </a:moveTo>
                    <a:lnTo>
                      <a:pt x="0" y="0"/>
                    </a:lnTo>
                    <a:lnTo>
                      <a:pt x="0" y="27"/>
                    </a:lnTo>
                    <a:close/>
                  </a:path>
                </a:pathLst>
              </a:custGeom>
              <a:solidFill>
                <a:srgbClr val="E7CE58"/>
              </a:solidFill>
              <a:ln w="1588">
                <a:solidFill>
                  <a:srgbClr val="E7CE58"/>
                </a:solidFill>
                <a:prstDash val="solid"/>
                <a:round/>
              </a:ln>
            </p:spPr>
            <p:txBody>
              <a:bodyPr/>
              <a:lstStyle/>
              <a:p>
                <a:endParaRPr lang="zh-CN" altLang="en-US"/>
              </a:p>
            </p:txBody>
          </p:sp>
          <p:sp>
            <p:nvSpPr>
              <p:cNvPr id="491" name="Freeform 138"/>
              <p:cNvSpPr/>
              <p:nvPr/>
            </p:nvSpPr>
            <p:spPr bwMode="auto">
              <a:xfrm>
                <a:off x="3481" y="1804"/>
                <a:ext cx="13" cy="1"/>
              </a:xfrm>
              <a:custGeom>
                <a:avLst/>
                <a:gdLst/>
                <a:ahLst/>
                <a:cxnLst>
                  <a:cxn ang="0">
                    <a:pos x="0" y="0"/>
                  </a:cxn>
                  <a:cxn ang="0">
                    <a:pos x="27" y="0"/>
                  </a:cxn>
                  <a:cxn ang="0">
                    <a:pos x="0" y="0"/>
                  </a:cxn>
                </a:cxnLst>
                <a:rect l="0" t="0" r="r" b="b"/>
                <a:pathLst>
                  <a:path w="27">
                    <a:moveTo>
                      <a:pt x="0" y="0"/>
                    </a:moveTo>
                    <a:lnTo>
                      <a:pt x="27" y="0"/>
                    </a:lnTo>
                    <a:lnTo>
                      <a:pt x="0" y="0"/>
                    </a:lnTo>
                    <a:close/>
                  </a:path>
                </a:pathLst>
              </a:custGeom>
              <a:solidFill>
                <a:srgbClr val="E7CE58"/>
              </a:solidFill>
              <a:ln w="1588">
                <a:solidFill>
                  <a:srgbClr val="E7CE58"/>
                </a:solidFill>
                <a:prstDash val="solid"/>
                <a:round/>
              </a:ln>
            </p:spPr>
            <p:txBody>
              <a:bodyPr/>
              <a:lstStyle/>
              <a:p>
                <a:endParaRPr lang="zh-CN" altLang="en-US"/>
              </a:p>
            </p:txBody>
          </p:sp>
          <p:sp>
            <p:nvSpPr>
              <p:cNvPr id="492" name="Freeform 139"/>
              <p:cNvSpPr/>
              <p:nvPr/>
            </p:nvSpPr>
            <p:spPr bwMode="auto">
              <a:xfrm>
                <a:off x="3489" y="1702"/>
                <a:ext cx="95" cy="14"/>
              </a:xfrm>
              <a:custGeom>
                <a:avLst/>
                <a:gdLst/>
                <a:ahLst/>
                <a:cxnLst>
                  <a:cxn ang="0">
                    <a:pos x="0" y="0"/>
                  </a:cxn>
                  <a:cxn ang="0">
                    <a:pos x="0" y="27"/>
                  </a:cxn>
                  <a:cxn ang="0">
                    <a:pos x="190" y="28"/>
                  </a:cxn>
                  <a:cxn ang="0">
                    <a:pos x="190" y="2"/>
                  </a:cxn>
                  <a:cxn ang="0">
                    <a:pos x="0" y="0"/>
                  </a:cxn>
                </a:cxnLst>
                <a:rect l="0" t="0" r="r" b="b"/>
                <a:pathLst>
                  <a:path w="190" h="28">
                    <a:moveTo>
                      <a:pt x="0" y="0"/>
                    </a:moveTo>
                    <a:lnTo>
                      <a:pt x="0" y="27"/>
                    </a:lnTo>
                    <a:lnTo>
                      <a:pt x="190" y="28"/>
                    </a:lnTo>
                    <a:lnTo>
                      <a:pt x="190" y="2"/>
                    </a:lnTo>
                    <a:lnTo>
                      <a:pt x="0" y="0"/>
                    </a:lnTo>
                    <a:close/>
                  </a:path>
                </a:pathLst>
              </a:custGeom>
              <a:solidFill>
                <a:srgbClr val="E7CE58"/>
              </a:solidFill>
              <a:ln w="9525">
                <a:noFill/>
                <a:round/>
              </a:ln>
            </p:spPr>
            <p:txBody>
              <a:bodyPr/>
              <a:lstStyle/>
              <a:p>
                <a:endParaRPr lang="zh-CN" altLang="en-US"/>
              </a:p>
            </p:txBody>
          </p:sp>
          <p:sp>
            <p:nvSpPr>
              <p:cNvPr id="493" name="Freeform 140"/>
              <p:cNvSpPr/>
              <p:nvPr/>
            </p:nvSpPr>
            <p:spPr bwMode="auto">
              <a:xfrm>
                <a:off x="3582" y="1602"/>
                <a:ext cx="96" cy="14"/>
              </a:xfrm>
              <a:custGeom>
                <a:avLst/>
                <a:gdLst/>
                <a:ahLst/>
                <a:cxnLst>
                  <a:cxn ang="0">
                    <a:pos x="0" y="0"/>
                  </a:cxn>
                  <a:cxn ang="0">
                    <a:pos x="0" y="27"/>
                  </a:cxn>
                  <a:cxn ang="0">
                    <a:pos x="191" y="28"/>
                  </a:cxn>
                  <a:cxn ang="0">
                    <a:pos x="191" y="1"/>
                  </a:cxn>
                  <a:cxn ang="0">
                    <a:pos x="0" y="0"/>
                  </a:cxn>
                </a:cxnLst>
                <a:rect l="0" t="0" r="r" b="b"/>
                <a:pathLst>
                  <a:path w="191" h="28">
                    <a:moveTo>
                      <a:pt x="0" y="0"/>
                    </a:moveTo>
                    <a:lnTo>
                      <a:pt x="0" y="27"/>
                    </a:lnTo>
                    <a:lnTo>
                      <a:pt x="191" y="28"/>
                    </a:lnTo>
                    <a:lnTo>
                      <a:pt x="191" y="1"/>
                    </a:lnTo>
                    <a:lnTo>
                      <a:pt x="0" y="0"/>
                    </a:lnTo>
                    <a:close/>
                  </a:path>
                </a:pathLst>
              </a:custGeom>
              <a:solidFill>
                <a:srgbClr val="E7CE58"/>
              </a:solidFill>
              <a:ln w="9525">
                <a:noFill/>
                <a:round/>
              </a:ln>
            </p:spPr>
            <p:txBody>
              <a:bodyPr/>
              <a:lstStyle/>
              <a:p>
                <a:endParaRPr lang="zh-CN" altLang="en-US"/>
              </a:p>
            </p:txBody>
          </p:sp>
          <p:sp>
            <p:nvSpPr>
              <p:cNvPr id="494" name="Freeform 141"/>
              <p:cNvSpPr/>
              <p:nvPr/>
            </p:nvSpPr>
            <p:spPr bwMode="auto">
              <a:xfrm>
                <a:off x="3677" y="1504"/>
                <a:ext cx="95" cy="14"/>
              </a:xfrm>
              <a:custGeom>
                <a:avLst/>
                <a:gdLst/>
                <a:ahLst/>
                <a:cxnLst>
                  <a:cxn ang="0">
                    <a:pos x="0" y="0"/>
                  </a:cxn>
                  <a:cxn ang="0">
                    <a:pos x="0" y="27"/>
                  </a:cxn>
                  <a:cxn ang="0">
                    <a:pos x="191" y="29"/>
                  </a:cxn>
                  <a:cxn ang="0">
                    <a:pos x="191" y="2"/>
                  </a:cxn>
                  <a:cxn ang="0">
                    <a:pos x="0" y="0"/>
                  </a:cxn>
                </a:cxnLst>
                <a:rect l="0" t="0" r="r" b="b"/>
                <a:pathLst>
                  <a:path w="191" h="29">
                    <a:moveTo>
                      <a:pt x="0" y="0"/>
                    </a:moveTo>
                    <a:lnTo>
                      <a:pt x="0" y="27"/>
                    </a:lnTo>
                    <a:lnTo>
                      <a:pt x="191" y="29"/>
                    </a:lnTo>
                    <a:lnTo>
                      <a:pt x="191" y="2"/>
                    </a:lnTo>
                    <a:lnTo>
                      <a:pt x="0" y="0"/>
                    </a:lnTo>
                    <a:close/>
                  </a:path>
                </a:pathLst>
              </a:custGeom>
              <a:solidFill>
                <a:srgbClr val="E7CE58"/>
              </a:solidFill>
              <a:ln w="9525">
                <a:noFill/>
                <a:round/>
              </a:ln>
            </p:spPr>
            <p:txBody>
              <a:bodyPr/>
              <a:lstStyle/>
              <a:p>
                <a:endParaRPr lang="zh-CN" altLang="en-US"/>
              </a:p>
            </p:txBody>
          </p:sp>
          <p:sp>
            <p:nvSpPr>
              <p:cNvPr id="495" name="Freeform 142"/>
              <p:cNvSpPr/>
              <p:nvPr/>
            </p:nvSpPr>
            <p:spPr bwMode="auto">
              <a:xfrm>
                <a:off x="2602" y="1687"/>
                <a:ext cx="1" cy="222"/>
              </a:xfrm>
              <a:custGeom>
                <a:avLst/>
                <a:gdLst/>
                <a:ahLst/>
                <a:cxnLst>
                  <a:cxn ang="0">
                    <a:pos x="0" y="0"/>
                  </a:cxn>
                  <a:cxn ang="0">
                    <a:pos x="0" y="445"/>
                  </a:cxn>
                  <a:cxn ang="0">
                    <a:pos x="0" y="0"/>
                  </a:cxn>
                </a:cxnLst>
                <a:rect l="0" t="0" r="r" b="b"/>
                <a:pathLst>
                  <a:path h="445">
                    <a:moveTo>
                      <a:pt x="0" y="0"/>
                    </a:moveTo>
                    <a:lnTo>
                      <a:pt x="0" y="445"/>
                    </a:lnTo>
                    <a:lnTo>
                      <a:pt x="0" y="0"/>
                    </a:lnTo>
                    <a:close/>
                  </a:path>
                </a:pathLst>
              </a:custGeom>
              <a:solidFill>
                <a:srgbClr val="D9B100"/>
              </a:solidFill>
              <a:ln w="20638">
                <a:solidFill>
                  <a:srgbClr val="E7CE58"/>
                </a:solidFill>
                <a:prstDash val="solid"/>
                <a:round/>
              </a:ln>
            </p:spPr>
            <p:txBody>
              <a:bodyPr/>
              <a:lstStyle/>
              <a:p>
                <a:endParaRPr lang="zh-CN" altLang="en-US"/>
              </a:p>
            </p:txBody>
          </p:sp>
          <p:sp>
            <p:nvSpPr>
              <p:cNvPr id="496" name="Freeform 143"/>
              <p:cNvSpPr/>
              <p:nvPr/>
            </p:nvSpPr>
            <p:spPr bwMode="auto">
              <a:xfrm>
                <a:off x="2993" y="1685"/>
                <a:ext cx="1" cy="223"/>
              </a:xfrm>
              <a:custGeom>
                <a:avLst/>
                <a:gdLst/>
                <a:ahLst/>
                <a:cxnLst>
                  <a:cxn ang="0">
                    <a:pos x="0" y="0"/>
                  </a:cxn>
                  <a:cxn ang="0">
                    <a:pos x="0" y="447"/>
                  </a:cxn>
                  <a:cxn ang="0">
                    <a:pos x="0" y="0"/>
                  </a:cxn>
                </a:cxnLst>
                <a:rect l="0" t="0" r="r" b="b"/>
                <a:pathLst>
                  <a:path h="447">
                    <a:moveTo>
                      <a:pt x="0" y="0"/>
                    </a:moveTo>
                    <a:lnTo>
                      <a:pt x="0" y="447"/>
                    </a:lnTo>
                    <a:lnTo>
                      <a:pt x="0" y="0"/>
                    </a:lnTo>
                    <a:close/>
                  </a:path>
                </a:pathLst>
              </a:custGeom>
              <a:solidFill>
                <a:srgbClr val="D9B100"/>
              </a:solidFill>
              <a:ln w="20638">
                <a:solidFill>
                  <a:srgbClr val="E7CE58"/>
                </a:solidFill>
                <a:prstDash val="solid"/>
                <a:round/>
              </a:ln>
            </p:spPr>
            <p:txBody>
              <a:bodyPr/>
              <a:lstStyle/>
              <a:p>
                <a:endParaRPr lang="zh-CN" altLang="en-US"/>
              </a:p>
            </p:txBody>
          </p:sp>
          <p:sp>
            <p:nvSpPr>
              <p:cNvPr id="497" name="Freeform 144"/>
              <p:cNvSpPr/>
              <p:nvPr/>
            </p:nvSpPr>
            <p:spPr bwMode="auto">
              <a:xfrm>
                <a:off x="3388" y="1344"/>
                <a:ext cx="387" cy="343"/>
              </a:xfrm>
              <a:custGeom>
                <a:avLst/>
                <a:gdLst/>
                <a:ahLst/>
                <a:cxnLst>
                  <a:cxn ang="0">
                    <a:pos x="0" y="687"/>
                  </a:cxn>
                  <a:cxn ang="0">
                    <a:pos x="773" y="0"/>
                  </a:cxn>
                  <a:cxn ang="0">
                    <a:pos x="0" y="687"/>
                  </a:cxn>
                </a:cxnLst>
                <a:rect l="0" t="0" r="r" b="b"/>
                <a:pathLst>
                  <a:path w="773" h="687">
                    <a:moveTo>
                      <a:pt x="0" y="687"/>
                    </a:moveTo>
                    <a:lnTo>
                      <a:pt x="773" y="0"/>
                    </a:lnTo>
                    <a:lnTo>
                      <a:pt x="0" y="687"/>
                    </a:lnTo>
                    <a:close/>
                  </a:path>
                </a:pathLst>
              </a:custGeom>
              <a:solidFill>
                <a:srgbClr val="D9B100"/>
              </a:solidFill>
              <a:ln w="20638">
                <a:solidFill>
                  <a:srgbClr val="E7CE58"/>
                </a:solidFill>
                <a:prstDash val="solid"/>
                <a:round/>
              </a:ln>
            </p:spPr>
            <p:txBody>
              <a:bodyPr/>
              <a:lstStyle/>
              <a:p>
                <a:endParaRPr lang="zh-CN" altLang="en-US"/>
              </a:p>
            </p:txBody>
          </p:sp>
        </p:grpSp>
        <p:sp>
          <p:nvSpPr>
            <p:cNvPr id="63" name="Rectangle 145"/>
            <p:cNvSpPr>
              <a:spLocks noChangeArrowheads="1"/>
            </p:cNvSpPr>
            <p:nvPr/>
          </p:nvSpPr>
          <p:spPr bwMode="auto">
            <a:xfrm>
              <a:off x="2668" y="1493"/>
              <a:ext cx="222" cy="125"/>
            </a:xfrm>
            <a:prstGeom prst="rect">
              <a:avLst/>
            </a:prstGeom>
            <a:noFill/>
            <a:ln w="9525">
              <a:noFill/>
              <a:miter lim="800000"/>
            </a:ln>
          </p:spPr>
          <p:txBody>
            <a:bodyPr/>
            <a:lstStyle/>
            <a:p>
              <a:endParaRPr lang="zh-CN" altLang="en-US"/>
            </a:p>
          </p:txBody>
        </p:sp>
        <p:sp>
          <p:nvSpPr>
            <p:cNvPr id="64" name="Rectangle 146"/>
            <p:cNvSpPr>
              <a:spLocks noChangeArrowheads="1"/>
            </p:cNvSpPr>
            <p:nvPr/>
          </p:nvSpPr>
          <p:spPr bwMode="auto">
            <a:xfrm>
              <a:off x="2707" y="1517"/>
              <a:ext cx="208"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a:solidFill>
                    <a:schemeClr val="tx1"/>
                  </a:solidFill>
                  <a:latin typeface="黑体" panose="02010609060101010101" pitchFamily="2" charset="-122"/>
                  <a:ea typeface="黑体" panose="02010609060101010101" pitchFamily="2" charset="-122"/>
                </a:rPr>
                <a:t>监控</a:t>
              </a:r>
              <a:endParaRPr lang="zh-CN" altLang="en-US" sz="1600">
                <a:solidFill>
                  <a:schemeClr val="tx1"/>
                </a:solidFill>
                <a:latin typeface="黑体" panose="02010609060101010101" pitchFamily="2" charset="-122"/>
                <a:ea typeface="黑体" panose="02010609060101010101" pitchFamily="2" charset="-122"/>
              </a:endParaRPr>
            </a:p>
          </p:txBody>
        </p:sp>
        <p:sp>
          <p:nvSpPr>
            <p:cNvPr id="65" name="Rectangle 147"/>
            <p:cNvSpPr>
              <a:spLocks noChangeArrowheads="1"/>
            </p:cNvSpPr>
            <p:nvPr/>
          </p:nvSpPr>
          <p:spPr bwMode="auto">
            <a:xfrm>
              <a:off x="2514" y="1709"/>
              <a:ext cx="529" cy="123"/>
            </a:xfrm>
            <a:prstGeom prst="rect">
              <a:avLst/>
            </a:prstGeom>
            <a:noFill/>
            <a:ln w="9525">
              <a:noFill/>
              <a:miter lim="800000"/>
            </a:ln>
          </p:spPr>
          <p:txBody>
            <a:bodyPr/>
            <a:lstStyle/>
            <a:p>
              <a:endParaRPr lang="zh-CN" altLang="en-US"/>
            </a:p>
          </p:txBody>
        </p:sp>
        <p:sp>
          <p:nvSpPr>
            <p:cNvPr id="66" name="Rectangle 148"/>
            <p:cNvSpPr>
              <a:spLocks noChangeArrowheads="1"/>
            </p:cNvSpPr>
            <p:nvPr/>
          </p:nvSpPr>
          <p:spPr bwMode="auto">
            <a:xfrm>
              <a:off x="2557" y="1732"/>
              <a:ext cx="520"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a:solidFill>
                    <a:schemeClr val="tx1"/>
                  </a:solidFill>
                  <a:latin typeface="黑体" panose="02010609060101010101" pitchFamily="2" charset="-122"/>
                  <a:ea typeface="黑体" panose="02010609060101010101" pitchFamily="2" charset="-122"/>
                </a:rPr>
                <a:t>信息和沟通</a:t>
              </a:r>
              <a:endParaRPr lang="zh-CN" altLang="en-US" sz="1600">
                <a:solidFill>
                  <a:schemeClr val="tx1"/>
                </a:solidFill>
                <a:latin typeface="黑体" panose="02010609060101010101" pitchFamily="2" charset="-122"/>
                <a:ea typeface="黑体" panose="02010609060101010101" pitchFamily="2" charset="-122"/>
              </a:endParaRPr>
            </a:p>
          </p:txBody>
        </p:sp>
        <p:sp>
          <p:nvSpPr>
            <p:cNvPr id="67" name="Rectangle 149"/>
            <p:cNvSpPr>
              <a:spLocks noChangeArrowheads="1"/>
            </p:cNvSpPr>
            <p:nvPr/>
          </p:nvSpPr>
          <p:spPr bwMode="auto">
            <a:xfrm>
              <a:off x="2514" y="1916"/>
              <a:ext cx="531" cy="125"/>
            </a:xfrm>
            <a:prstGeom prst="rect">
              <a:avLst/>
            </a:prstGeom>
            <a:noFill/>
            <a:ln w="9525">
              <a:noFill/>
              <a:miter lim="800000"/>
            </a:ln>
          </p:spPr>
          <p:txBody>
            <a:bodyPr/>
            <a:lstStyle/>
            <a:p>
              <a:endParaRPr lang="zh-CN" altLang="en-US"/>
            </a:p>
          </p:txBody>
        </p:sp>
        <p:sp>
          <p:nvSpPr>
            <p:cNvPr id="68" name="Rectangle 150"/>
            <p:cNvSpPr>
              <a:spLocks noChangeArrowheads="1"/>
            </p:cNvSpPr>
            <p:nvPr/>
          </p:nvSpPr>
          <p:spPr bwMode="auto">
            <a:xfrm>
              <a:off x="2607" y="1941"/>
              <a:ext cx="417"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a:solidFill>
                    <a:schemeClr val="tx1"/>
                  </a:solidFill>
                  <a:latin typeface="黑体" panose="02010609060101010101" pitchFamily="2" charset="-122"/>
                  <a:ea typeface="黑体" panose="02010609060101010101" pitchFamily="2" charset="-122"/>
                </a:rPr>
                <a:t>控制活动</a:t>
              </a:r>
              <a:endParaRPr lang="zh-CN" altLang="en-US" sz="1600">
                <a:solidFill>
                  <a:schemeClr val="tx1"/>
                </a:solidFill>
                <a:latin typeface="黑体" panose="02010609060101010101" pitchFamily="2" charset="-122"/>
                <a:ea typeface="黑体" panose="02010609060101010101" pitchFamily="2" charset="-122"/>
              </a:endParaRPr>
            </a:p>
          </p:txBody>
        </p:sp>
        <p:sp>
          <p:nvSpPr>
            <p:cNvPr id="69" name="Rectangle 151"/>
            <p:cNvSpPr>
              <a:spLocks noChangeArrowheads="1"/>
            </p:cNvSpPr>
            <p:nvPr/>
          </p:nvSpPr>
          <p:spPr bwMode="auto">
            <a:xfrm>
              <a:off x="2514" y="2142"/>
              <a:ext cx="531" cy="124"/>
            </a:xfrm>
            <a:prstGeom prst="rect">
              <a:avLst/>
            </a:prstGeom>
            <a:noFill/>
            <a:ln w="9525">
              <a:noFill/>
              <a:miter lim="800000"/>
            </a:ln>
          </p:spPr>
          <p:txBody>
            <a:bodyPr/>
            <a:lstStyle/>
            <a:p>
              <a:endParaRPr lang="zh-CN" altLang="en-US"/>
            </a:p>
          </p:txBody>
        </p:sp>
        <p:sp>
          <p:nvSpPr>
            <p:cNvPr id="70" name="Rectangle 152"/>
            <p:cNvSpPr>
              <a:spLocks noChangeArrowheads="1"/>
            </p:cNvSpPr>
            <p:nvPr/>
          </p:nvSpPr>
          <p:spPr bwMode="auto">
            <a:xfrm>
              <a:off x="2607" y="2165"/>
              <a:ext cx="417"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a:solidFill>
                    <a:schemeClr val="tx1"/>
                  </a:solidFill>
                  <a:latin typeface="黑体" panose="02010609060101010101" pitchFamily="2" charset="-122"/>
                  <a:ea typeface="黑体" panose="02010609060101010101" pitchFamily="2" charset="-122"/>
                </a:rPr>
                <a:t>风险评估</a:t>
              </a:r>
              <a:endParaRPr lang="zh-CN" altLang="en-US" sz="1600">
                <a:solidFill>
                  <a:schemeClr val="tx1"/>
                </a:solidFill>
                <a:latin typeface="黑体" panose="02010609060101010101" pitchFamily="2" charset="-122"/>
                <a:ea typeface="黑体" panose="02010609060101010101" pitchFamily="2" charset="-122"/>
              </a:endParaRPr>
            </a:p>
          </p:txBody>
        </p:sp>
        <p:sp>
          <p:nvSpPr>
            <p:cNvPr id="71" name="Rectangle 153"/>
            <p:cNvSpPr>
              <a:spLocks noChangeArrowheads="1"/>
            </p:cNvSpPr>
            <p:nvPr/>
          </p:nvSpPr>
          <p:spPr bwMode="auto">
            <a:xfrm>
              <a:off x="2514" y="2367"/>
              <a:ext cx="529" cy="124"/>
            </a:xfrm>
            <a:prstGeom prst="rect">
              <a:avLst/>
            </a:prstGeom>
            <a:noFill/>
            <a:ln w="9525">
              <a:noFill/>
              <a:miter lim="800000"/>
            </a:ln>
          </p:spPr>
          <p:txBody>
            <a:bodyPr/>
            <a:lstStyle/>
            <a:p>
              <a:endParaRPr lang="zh-CN" altLang="en-US"/>
            </a:p>
          </p:txBody>
        </p:sp>
        <p:sp>
          <p:nvSpPr>
            <p:cNvPr id="72" name="Rectangle 154"/>
            <p:cNvSpPr>
              <a:spLocks noChangeArrowheads="1"/>
            </p:cNvSpPr>
            <p:nvPr/>
          </p:nvSpPr>
          <p:spPr bwMode="auto">
            <a:xfrm>
              <a:off x="2607" y="2391"/>
              <a:ext cx="416"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a:solidFill>
                    <a:schemeClr val="tx1"/>
                  </a:solidFill>
                  <a:latin typeface="黑体" panose="02010609060101010101" pitchFamily="2" charset="-122"/>
                  <a:ea typeface="黑体" panose="02010609060101010101" pitchFamily="2" charset="-122"/>
                </a:rPr>
                <a:t>控制环境</a:t>
              </a:r>
              <a:endParaRPr lang="zh-CN" altLang="en-US" sz="1600">
                <a:solidFill>
                  <a:schemeClr val="tx1"/>
                </a:solidFill>
                <a:latin typeface="黑体" panose="02010609060101010101" pitchFamily="2" charset="-122"/>
                <a:ea typeface="黑体" panose="02010609060101010101" pitchFamily="2" charset="-122"/>
              </a:endParaRPr>
            </a:p>
          </p:txBody>
        </p:sp>
        <p:sp>
          <p:nvSpPr>
            <p:cNvPr id="73" name="Rectangle 155"/>
            <p:cNvSpPr>
              <a:spLocks noChangeArrowheads="1"/>
            </p:cNvSpPr>
            <p:nvPr/>
          </p:nvSpPr>
          <p:spPr bwMode="auto">
            <a:xfrm rot="18900000">
              <a:off x="2525" y="1160"/>
              <a:ext cx="209"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a:solidFill>
                    <a:schemeClr val="tx1"/>
                  </a:solidFill>
                  <a:latin typeface="黑体" panose="02010609060101010101" pitchFamily="2" charset="-122"/>
                  <a:ea typeface="黑体" panose="02010609060101010101" pitchFamily="2" charset="-122"/>
                </a:rPr>
                <a:t>营运</a:t>
              </a:r>
              <a:endParaRPr lang="zh-CN" altLang="en-US" sz="1600">
                <a:solidFill>
                  <a:schemeClr val="tx1"/>
                </a:solidFill>
                <a:latin typeface="黑体" panose="02010609060101010101" pitchFamily="2" charset="-122"/>
                <a:ea typeface="黑体" panose="02010609060101010101" pitchFamily="2" charset="-122"/>
              </a:endParaRPr>
            </a:p>
          </p:txBody>
        </p:sp>
        <p:sp>
          <p:nvSpPr>
            <p:cNvPr id="74" name="Rectangle 156"/>
            <p:cNvSpPr>
              <a:spLocks noChangeArrowheads="1"/>
            </p:cNvSpPr>
            <p:nvPr/>
          </p:nvSpPr>
          <p:spPr bwMode="auto">
            <a:xfrm rot="18900000">
              <a:off x="3372" y="1137"/>
              <a:ext cx="312"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a:solidFill>
                    <a:schemeClr val="tx1"/>
                  </a:solidFill>
                  <a:latin typeface="黑体" panose="02010609060101010101" pitchFamily="2" charset="-122"/>
                  <a:ea typeface="黑体" panose="02010609060101010101" pitchFamily="2" charset="-122"/>
                </a:rPr>
                <a:t>合规性</a:t>
              </a:r>
              <a:endParaRPr lang="zh-CN" altLang="en-US" sz="1600">
                <a:solidFill>
                  <a:schemeClr val="tx1"/>
                </a:solidFill>
                <a:latin typeface="黑体" panose="02010609060101010101" pitchFamily="2" charset="-122"/>
                <a:ea typeface="黑体" panose="02010609060101010101" pitchFamily="2" charset="-122"/>
              </a:endParaRPr>
            </a:p>
          </p:txBody>
        </p:sp>
        <p:sp>
          <p:nvSpPr>
            <p:cNvPr id="75" name="Rectangle 157"/>
            <p:cNvSpPr>
              <a:spLocks noChangeArrowheads="1"/>
            </p:cNvSpPr>
            <p:nvPr/>
          </p:nvSpPr>
          <p:spPr bwMode="auto">
            <a:xfrm rot="21540000">
              <a:off x="3512" y="1761"/>
              <a:ext cx="104"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a:solidFill>
                    <a:schemeClr val="tx1"/>
                  </a:solidFill>
                  <a:latin typeface="黑体" panose="02010609060101010101" pitchFamily="2" charset="-122"/>
                  <a:ea typeface="黑体" panose="02010609060101010101" pitchFamily="2" charset="-122"/>
                </a:rPr>
                <a:t>业</a:t>
              </a:r>
              <a:endParaRPr lang="zh-CN" altLang="en-US" sz="1600">
                <a:solidFill>
                  <a:schemeClr val="tx1"/>
                </a:solidFill>
                <a:latin typeface="黑体" panose="02010609060101010101" pitchFamily="2" charset="-122"/>
                <a:ea typeface="黑体" panose="02010609060101010101" pitchFamily="2" charset="-122"/>
              </a:endParaRPr>
            </a:p>
          </p:txBody>
        </p:sp>
        <p:sp>
          <p:nvSpPr>
            <p:cNvPr id="76" name="Rectangle 158"/>
            <p:cNvSpPr>
              <a:spLocks noChangeArrowheads="1"/>
            </p:cNvSpPr>
            <p:nvPr/>
          </p:nvSpPr>
          <p:spPr bwMode="auto">
            <a:xfrm rot="21540000">
              <a:off x="3514" y="1867"/>
              <a:ext cx="104"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a:solidFill>
                    <a:schemeClr val="tx1"/>
                  </a:solidFill>
                  <a:latin typeface="黑体" panose="02010609060101010101" pitchFamily="2" charset="-122"/>
                  <a:ea typeface="黑体" panose="02010609060101010101" pitchFamily="2" charset="-122"/>
                </a:rPr>
                <a:t>务</a:t>
              </a:r>
              <a:endParaRPr lang="zh-CN" altLang="en-US" sz="1600">
                <a:solidFill>
                  <a:schemeClr val="tx1"/>
                </a:solidFill>
                <a:latin typeface="黑体" panose="02010609060101010101" pitchFamily="2" charset="-122"/>
                <a:ea typeface="黑体" panose="02010609060101010101" pitchFamily="2" charset="-122"/>
              </a:endParaRPr>
            </a:p>
          </p:txBody>
        </p:sp>
        <p:sp>
          <p:nvSpPr>
            <p:cNvPr id="77" name="Rectangle 159"/>
            <p:cNvSpPr>
              <a:spLocks noChangeArrowheads="1"/>
            </p:cNvSpPr>
            <p:nvPr/>
          </p:nvSpPr>
          <p:spPr bwMode="auto">
            <a:xfrm rot="21540000">
              <a:off x="3514" y="1972"/>
              <a:ext cx="105" cy="126"/>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a:solidFill>
                    <a:schemeClr val="tx1"/>
                  </a:solidFill>
                  <a:latin typeface="黑体" panose="02010609060101010101" pitchFamily="2" charset="-122"/>
                  <a:ea typeface="黑体" panose="02010609060101010101" pitchFamily="2" charset="-122"/>
                </a:rPr>
                <a:t>单</a:t>
              </a:r>
              <a:endParaRPr lang="zh-CN" altLang="en-US" sz="1600">
                <a:solidFill>
                  <a:schemeClr val="tx1"/>
                </a:solidFill>
                <a:latin typeface="黑体" panose="02010609060101010101" pitchFamily="2" charset="-122"/>
                <a:ea typeface="黑体" panose="02010609060101010101" pitchFamily="2" charset="-122"/>
              </a:endParaRPr>
            </a:p>
          </p:txBody>
        </p:sp>
        <p:sp>
          <p:nvSpPr>
            <p:cNvPr id="78" name="Rectangle 160"/>
            <p:cNvSpPr>
              <a:spLocks noChangeArrowheads="1"/>
            </p:cNvSpPr>
            <p:nvPr/>
          </p:nvSpPr>
          <p:spPr bwMode="auto">
            <a:xfrm rot="21540000">
              <a:off x="3514" y="2078"/>
              <a:ext cx="105" cy="126"/>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a:solidFill>
                    <a:schemeClr val="tx1"/>
                  </a:solidFill>
                  <a:latin typeface="黑体" panose="02010609060101010101" pitchFamily="2" charset="-122"/>
                  <a:ea typeface="黑体" panose="02010609060101010101" pitchFamily="2" charset="-122"/>
                </a:rPr>
                <a:t>位</a:t>
              </a:r>
              <a:endParaRPr lang="zh-CN" altLang="en-US" sz="1600">
                <a:solidFill>
                  <a:schemeClr val="tx1"/>
                </a:solidFill>
                <a:latin typeface="黑体" panose="02010609060101010101" pitchFamily="2" charset="-122"/>
                <a:ea typeface="黑体" panose="02010609060101010101" pitchFamily="2" charset="-122"/>
              </a:endParaRPr>
            </a:p>
          </p:txBody>
        </p:sp>
        <p:sp>
          <p:nvSpPr>
            <p:cNvPr id="79" name="Rectangle 161"/>
            <p:cNvSpPr>
              <a:spLocks noChangeArrowheads="1"/>
            </p:cNvSpPr>
            <p:nvPr/>
          </p:nvSpPr>
          <p:spPr bwMode="auto">
            <a:xfrm rot="21540000">
              <a:off x="3532" y="2164"/>
              <a:ext cx="52"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en-US" altLang="zh-CN" sz="1300">
                  <a:solidFill>
                    <a:schemeClr val="tx1"/>
                  </a:solidFill>
                  <a:latin typeface="黑体" panose="02010609060101010101" pitchFamily="2" charset="-122"/>
                  <a:ea typeface="黑体" panose="02010609060101010101" pitchFamily="2" charset="-122"/>
                </a:rPr>
                <a:t>A</a:t>
              </a:r>
              <a:endParaRPr lang="zh-CN" altLang="en-US" sz="1600">
                <a:solidFill>
                  <a:schemeClr val="tx1"/>
                </a:solidFill>
                <a:latin typeface="黑体" panose="02010609060101010101" pitchFamily="2" charset="-122"/>
                <a:ea typeface="黑体" panose="02010609060101010101" pitchFamily="2" charset="-122"/>
              </a:endParaRPr>
            </a:p>
          </p:txBody>
        </p:sp>
        <p:sp>
          <p:nvSpPr>
            <p:cNvPr id="80" name="Rectangle 162"/>
            <p:cNvSpPr>
              <a:spLocks noChangeArrowheads="1"/>
            </p:cNvSpPr>
            <p:nvPr/>
          </p:nvSpPr>
          <p:spPr bwMode="auto">
            <a:xfrm rot="21540000">
              <a:off x="3630" y="1660"/>
              <a:ext cx="105"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a:solidFill>
                    <a:schemeClr val="tx1"/>
                  </a:solidFill>
                  <a:latin typeface="黑体" panose="02010609060101010101" pitchFamily="2" charset="-122"/>
                  <a:ea typeface="黑体" panose="02010609060101010101" pitchFamily="2" charset="-122"/>
                </a:rPr>
                <a:t>业</a:t>
              </a:r>
              <a:endParaRPr lang="zh-CN" altLang="en-US" sz="1600">
                <a:solidFill>
                  <a:schemeClr val="tx1"/>
                </a:solidFill>
                <a:latin typeface="黑体" panose="02010609060101010101" pitchFamily="2" charset="-122"/>
                <a:ea typeface="黑体" panose="02010609060101010101" pitchFamily="2" charset="-122"/>
              </a:endParaRPr>
            </a:p>
          </p:txBody>
        </p:sp>
        <p:sp>
          <p:nvSpPr>
            <p:cNvPr id="81" name="Rectangle 163"/>
            <p:cNvSpPr>
              <a:spLocks noChangeArrowheads="1"/>
            </p:cNvSpPr>
            <p:nvPr/>
          </p:nvSpPr>
          <p:spPr bwMode="auto">
            <a:xfrm rot="21540000">
              <a:off x="3632" y="1765"/>
              <a:ext cx="104"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a:solidFill>
                    <a:schemeClr val="tx1"/>
                  </a:solidFill>
                  <a:latin typeface="黑体" panose="02010609060101010101" pitchFamily="2" charset="-122"/>
                  <a:ea typeface="黑体" panose="02010609060101010101" pitchFamily="2" charset="-122"/>
                </a:rPr>
                <a:t>务</a:t>
              </a:r>
              <a:endParaRPr lang="zh-CN" altLang="en-US" sz="1600">
                <a:solidFill>
                  <a:schemeClr val="tx1"/>
                </a:solidFill>
                <a:latin typeface="黑体" panose="02010609060101010101" pitchFamily="2" charset="-122"/>
                <a:ea typeface="黑体" panose="02010609060101010101" pitchFamily="2" charset="-122"/>
              </a:endParaRPr>
            </a:p>
          </p:txBody>
        </p:sp>
        <p:sp>
          <p:nvSpPr>
            <p:cNvPr id="82" name="Rectangle 164"/>
            <p:cNvSpPr>
              <a:spLocks noChangeArrowheads="1"/>
            </p:cNvSpPr>
            <p:nvPr/>
          </p:nvSpPr>
          <p:spPr bwMode="auto">
            <a:xfrm rot="21540000">
              <a:off x="3632" y="1872"/>
              <a:ext cx="104"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a:solidFill>
                    <a:schemeClr val="tx1"/>
                  </a:solidFill>
                  <a:latin typeface="黑体" panose="02010609060101010101" pitchFamily="2" charset="-122"/>
                  <a:ea typeface="黑体" panose="02010609060101010101" pitchFamily="2" charset="-122"/>
                </a:rPr>
                <a:t>单</a:t>
              </a:r>
              <a:endParaRPr lang="zh-CN" altLang="en-US" sz="1600">
                <a:solidFill>
                  <a:schemeClr val="tx1"/>
                </a:solidFill>
                <a:latin typeface="黑体" panose="02010609060101010101" pitchFamily="2" charset="-122"/>
                <a:ea typeface="黑体" panose="02010609060101010101" pitchFamily="2" charset="-122"/>
              </a:endParaRPr>
            </a:p>
          </p:txBody>
        </p:sp>
        <p:sp>
          <p:nvSpPr>
            <p:cNvPr id="83" name="Rectangle 165"/>
            <p:cNvSpPr>
              <a:spLocks noChangeArrowheads="1"/>
            </p:cNvSpPr>
            <p:nvPr/>
          </p:nvSpPr>
          <p:spPr bwMode="auto">
            <a:xfrm rot="21540000">
              <a:off x="3634" y="1977"/>
              <a:ext cx="104"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a:solidFill>
                    <a:schemeClr val="tx1"/>
                  </a:solidFill>
                  <a:latin typeface="黑体" panose="02010609060101010101" pitchFamily="2" charset="-122"/>
                  <a:ea typeface="黑体" panose="02010609060101010101" pitchFamily="2" charset="-122"/>
                </a:rPr>
                <a:t>位</a:t>
              </a:r>
              <a:endParaRPr lang="zh-CN" altLang="en-US" sz="1600">
                <a:solidFill>
                  <a:schemeClr val="tx1"/>
                </a:solidFill>
                <a:latin typeface="黑体" panose="02010609060101010101" pitchFamily="2" charset="-122"/>
                <a:ea typeface="黑体" panose="02010609060101010101" pitchFamily="2" charset="-122"/>
              </a:endParaRPr>
            </a:p>
          </p:txBody>
        </p:sp>
        <p:sp>
          <p:nvSpPr>
            <p:cNvPr id="84" name="Rectangle 166"/>
            <p:cNvSpPr>
              <a:spLocks noChangeArrowheads="1"/>
            </p:cNvSpPr>
            <p:nvPr/>
          </p:nvSpPr>
          <p:spPr bwMode="auto">
            <a:xfrm rot="21540000">
              <a:off x="3649" y="2063"/>
              <a:ext cx="52"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en-US" altLang="zh-CN" sz="1300">
                  <a:solidFill>
                    <a:schemeClr val="tx1"/>
                  </a:solidFill>
                  <a:latin typeface="黑体" panose="02010609060101010101" pitchFamily="2" charset="-122"/>
                  <a:ea typeface="黑体" panose="02010609060101010101" pitchFamily="2" charset="-122"/>
                </a:rPr>
                <a:t>B</a:t>
              </a:r>
              <a:endParaRPr lang="zh-CN" altLang="en-US" sz="1600">
                <a:solidFill>
                  <a:schemeClr val="tx1"/>
                </a:solidFill>
                <a:latin typeface="黑体" panose="02010609060101010101" pitchFamily="2" charset="-122"/>
                <a:ea typeface="黑体" panose="02010609060101010101" pitchFamily="2" charset="-122"/>
              </a:endParaRPr>
            </a:p>
          </p:txBody>
        </p:sp>
        <p:sp>
          <p:nvSpPr>
            <p:cNvPr id="85" name="Rectangle 167"/>
            <p:cNvSpPr>
              <a:spLocks noChangeArrowheads="1"/>
            </p:cNvSpPr>
            <p:nvPr/>
          </p:nvSpPr>
          <p:spPr bwMode="auto">
            <a:xfrm rot="21540000">
              <a:off x="3860" y="1453"/>
              <a:ext cx="104"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a:solidFill>
                    <a:schemeClr val="tx1"/>
                  </a:solidFill>
                  <a:latin typeface="黑体" panose="02010609060101010101" pitchFamily="2" charset="-122"/>
                  <a:ea typeface="黑体" panose="02010609060101010101" pitchFamily="2" charset="-122"/>
                </a:rPr>
                <a:t>活</a:t>
              </a:r>
              <a:endParaRPr lang="zh-CN" altLang="en-US" sz="1600">
                <a:solidFill>
                  <a:schemeClr val="tx1"/>
                </a:solidFill>
                <a:latin typeface="黑体" panose="02010609060101010101" pitchFamily="2" charset="-122"/>
                <a:ea typeface="黑体" panose="02010609060101010101" pitchFamily="2" charset="-122"/>
              </a:endParaRPr>
            </a:p>
          </p:txBody>
        </p:sp>
        <p:sp>
          <p:nvSpPr>
            <p:cNvPr id="86" name="Rectangle 168"/>
            <p:cNvSpPr>
              <a:spLocks noChangeArrowheads="1"/>
            </p:cNvSpPr>
            <p:nvPr/>
          </p:nvSpPr>
          <p:spPr bwMode="auto">
            <a:xfrm rot="21540000">
              <a:off x="3862" y="1559"/>
              <a:ext cx="105"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a:solidFill>
                    <a:schemeClr val="tx1"/>
                  </a:solidFill>
                  <a:latin typeface="黑体" panose="02010609060101010101" pitchFamily="2" charset="-122"/>
                  <a:ea typeface="黑体" panose="02010609060101010101" pitchFamily="2" charset="-122"/>
                </a:rPr>
                <a:t>动</a:t>
              </a:r>
              <a:endParaRPr lang="zh-CN" altLang="en-US" sz="1600">
                <a:solidFill>
                  <a:schemeClr val="tx1"/>
                </a:solidFill>
                <a:latin typeface="黑体" panose="02010609060101010101" pitchFamily="2" charset="-122"/>
                <a:ea typeface="黑体" panose="02010609060101010101" pitchFamily="2" charset="-122"/>
              </a:endParaRPr>
            </a:p>
          </p:txBody>
        </p:sp>
        <p:sp>
          <p:nvSpPr>
            <p:cNvPr id="87" name="Rectangle 169"/>
            <p:cNvSpPr>
              <a:spLocks noChangeArrowheads="1"/>
            </p:cNvSpPr>
            <p:nvPr/>
          </p:nvSpPr>
          <p:spPr bwMode="auto">
            <a:xfrm rot="21540000">
              <a:off x="3881" y="1644"/>
              <a:ext cx="52"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en-US" altLang="zh-CN" sz="1300">
                  <a:solidFill>
                    <a:schemeClr val="tx1"/>
                  </a:solidFill>
                  <a:latin typeface="黑体" panose="02010609060101010101" pitchFamily="2" charset="-122"/>
                  <a:ea typeface="黑体" panose="02010609060101010101" pitchFamily="2" charset="-122"/>
                </a:rPr>
                <a:t>2</a:t>
              </a:r>
              <a:endParaRPr lang="zh-CN" altLang="en-US" sz="1600">
                <a:solidFill>
                  <a:schemeClr val="tx1"/>
                </a:solidFill>
                <a:latin typeface="黑体" panose="02010609060101010101" pitchFamily="2" charset="-122"/>
                <a:ea typeface="黑体" panose="02010609060101010101" pitchFamily="2" charset="-122"/>
              </a:endParaRPr>
            </a:p>
          </p:txBody>
        </p:sp>
        <p:sp>
          <p:nvSpPr>
            <p:cNvPr id="88" name="Rectangle 170"/>
            <p:cNvSpPr>
              <a:spLocks noChangeArrowheads="1"/>
            </p:cNvSpPr>
            <p:nvPr/>
          </p:nvSpPr>
          <p:spPr bwMode="auto">
            <a:xfrm rot="21540000">
              <a:off x="3747" y="1562"/>
              <a:ext cx="104"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a:solidFill>
                    <a:schemeClr val="tx1"/>
                  </a:solidFill>
                  <a:latin typeface="黑体" panose="02010609060101010101" pitchFamily="2" charset="-122"/>
                  <a:ea typeface="黑体" panose="02010609060101010101" pitchFamily="2" charset="-122"/>
                </a:rPr>
                <a:t>活</a:t>
              </a:r>
              <a:endParaRPr lang="zh-CN" altLang="en-US" sz="1600">
                <a:solidFill>
                  <a:schemeClr val="tx1"/>
                </a:solidFill>
                <a:latin typeface="黑体" panose="02010609060101010101" pitchFamily="2" charset="-122"/>
                <a:ea typeface="黑体" panose="02010609060101010101" pitchFamily="2" charset="-122"/>
              </a:endParaRPr>
            </a:p>
          </p:txBody>
        </p:sp>
        <p:sp>
          <p:nvSpPr>
            <p:cNvPr id="89" name="Rectangle 171"/>
            <p:cNvSpPr>
              <a:spLocks noChangeArrowheads="1"/>
            </p:cNvSpPr>
            <p:nvPr/>
          </p:nvSpPr>
          <p:spPr bwMode="auto">
            <a:xfrm rot="21540000">
              <a:off x="3748" y="1667"/>
              <a:ext cx="105"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a:solidFill>
                    <a:schemeClr val="tx1"/>
                  </a:solidFill>
                  <a:latin typeface="黑体" panose="02010609060101010101" pitchFamily="2" charset="-122"/>
                  <a:ea typeface="黑体" panose="02010609060101010101" pitchFamily="2" charset="-122"/>
                </a:rPr>
                <a:t>动</a:t>
              </a:r>
              <a:endParaRPr lang="zh-CN" altLang="en-US" sz="1600">
                <a:solidFill>
                  <a:schemeClr val="tx1"/>
                </a:solidFill>
                <a:latin typeface="黑体" panose="02010609060101010101" pitchFamily="2" charset="-122"/>
                <a:ea typeface="黑体" panose="02010609060101010101" pitchFamily="2" charset="-122"/>
              </a:endParaRPr>
            </a:p>
          </p:txBody>
        </p:sp>
        <p:sp>
          <p:nvSpPr>
            <p:cNvPr id="90" name="Rectangle 172"/>
            <p:cNvSpPr>
              <a:spLocks noChangeArrowheads="1"/>
            </p:cNvSpPr>
            <p:nvPr/>
          </p:nvSpPr>
          <p:spPr bwMode="auto">
            <a:xfrm rot="21540000">
              <a:off x="3762" y="1754"/>
              <a:ext cx="52"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en-US" altLang="zh-CN" sz="1300">
                  <a:solidFill>
                    <a:schemeClr val="tx1"/>
                  </a:solidFill>
                  <a:latin typeface="黑体" panose="02010609060101010101" pitchFamily="2" charset="-122"/>
                  <a:ea typeface="黑体" panose="02010609060101010101" pitchFamily="2" charset="-122"/>
                </a:rPr>
                <a:t>1</a:t>
              </a:r>
              <a:endParaRPr lang="zh-CN" altLang="en-US" sz="1600">
                <a:solidFill>
                  <a:schemeClr val="tx1"/>
                </a:solidFill>
                <a:latin typeface="黑体" panose="02010609060101010101" pitchFamily="2" charset="-122"/>
                <a:ea typeface="黑体" panose="02010609060101010101" pitchFamily="2" charset="-122"/>
              </a:endParaRPr>
            </a:p>
          </p:txBody>
        </p:sp>
        <p:sp>
          <p:nvSpPr>
            <p:cNvPr id="91" name="Freeform 173"/>
            <p:cNvSpPr/>
            <p:nvPr/>
          </p:nvSpPr>
          <p:spPr bwMode="auto">
            <a:xfrm>
              <a:off x="3484" y="1860"/>
              <a:ext cx="465" cy="703"/>
            </a:xfrm>
            <a:custGeom>
              <a:avLst/>
              <a:gdLst/>
              <a:ahLst/>
              <a:cxnLst>
                <a:cxn ang="0">
                  <a:pos x="0" y="897"/>
                </a:cxn>
                <a:cxn ang="0">
                  <a:pos x="773" y="0"/>
                </a:cxn>
                <a:cxn ang="0">
                  <a:pos x="773" y="413"/>
                </a:cxn>
                <a:cxn ang="0">
                  <a:pos x="0" y="1330"/>
                </a:cxn>
                <a:cxn ang="0">
                  <a:pos x="0" y="897"/>
                </a:cxn>
              </a:cxnLst>
              <a:rect l="0" t="0" r="r" b="b"/>
              <a:pathLst>
                <a:path w="773" h="1330">
                  <a:moveTo>
                    <a:pt x="0" y="897"/>
                  </a:moveTo>
                  <a:lnTo>
                    <a:pt x="773" y="0"/>
                  </a:lnTo>
                  <a:lnTo>
                    <a:pt x="773" y="413"/>
                  </a:lnTo>
                  <a:lnTo>
                    <a:pt x="0" y="1330"/>
                  </a:lnTo>
                  <a:lnTo>
                    <a:pt x="0" y="897"/>
                  </a:lnTo>
                  <a:close/>
                </a:path>
              </a:pathLst>
            </a:custGeom>
            <a:solidFill>
              <a:srgbClr val="3D0275"/>
            </a:solidFill>
            <a:ln w="20638">
              <a:solidFill>
                <a:srgbClr val="8253A1"/>
              </a:solidFill>
              <a:prstDash val="solid"/>
              <a:round/>
            </a:ln>
          </p:spPr>
          <p:txBody>
            <a:bodyPr/>
            <a:lstStyle/>
            <a:p>
              <a:endParaRPr lang="zh-CN" altLang="en-US"/>
            </a:p>
          </p:txBody>
        </p:sp>
        <p:sp>
          <p:nvSpPr>
            <p:cNvPr id="92" name="Rectangle 174"/>
            <p:cNvSpPr>
              <a:spLocks noChangeArrowheads="1"/>
            </p:cNvSpPr>
            <p:nvPr/>
          </p:nvSpPr>
          <p:spPr bwMode="auto">
            <a:xfrm>
              <a:off x="2068" y="2332"/>
              <a:ext cx="1418" cy="233"/>
            </a:xfrm>
            <a:prstGeom prst="rect">
              <a:avLst/>
            </a:prstGeom>
            <a:solidFill>
              <a:srgbClr val="3D0275"/>
            </a:solidFill>
            <a:ln w="20638">
              <a:solidFill>
                <a:srgbClr val="8253A1"/>
              </a:solidFill>
              <a:miter lim="800000"/>
            </a:ln>
          </p:spPr>
          <p:txBody>
            <a:bodyPr/>
            <a:lstStyle/>
            <a:p>
              <a:endParaRPr lang="zh-CN" altLang="en-US"/>
            </a:p>
          </p:txBody>
        </p:sp>
        <p:sp>
          <p:nvSpPr>
            <p:cNvPr id="93" name="Freeform 175"/>
            <p:cNvSpPr/>
            <p:nvPr/>
          </p:nvSpPr>
          <p:spPr bwMode="auto">
            <a:xfrm>
              <a:off x="3011" y="2336"/>
              <a:ext cx="1" cy="228"/>
            </a:xfrm>
            <a:custGeom>
              <a:avLst/>
              <a:gdLst/>
              <a:ahLst/>
              <a:cxnLst>
                <a:cxn ang="0">
                  <a:pos x="0" y="0"/>
                </a:cxn>
                <a:cxn ang="0">
                  <a:pos x="0" y="431"/>
                </a:cxn>
                <a:cxn ang="0">
                  <a:pos x="0" y="0"/>
                </a:cxn>
              </a:cxnLst>
              <a:rect l="0" t="0" r="r" b="b"/>
              <a:pathLst>
                <a:path h="431">
                  <a:moveTo>
                    <a:pt x="0" y="0"/>
                  </a:moveTo>
                  <a:lnTo>
                    <a:pt x="0" y="431"/>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94" name="Freeform 176"/>
            <p:cNvSpPr/>
            <p:nvPr/>
          </p:nvSpPr>
          <p:spPr bwMode="auto">
            <a:xfrm>
              <a:off x="2539" y="2336"/>
              <a:ext cx="1" cy="232"/>
            </a:xfrm>
            <a:custGeom>
              <a:avLst/>
              <a:gdLst/>
              <a:ahLst/>
              <a:cxnLst>
                <a:cxn ang="0">
                  <a:pos x="0" y="0"/>
                </a:cxn>
                <a:cxn ang="0">
                  <a:pos x="0" y="439"/>
                </a:cxn>
                <a:cxn ang="0">
                  <a:pos x="0" y="0"/>
                </a:cxn>
              </a:cxnLst>
              <a:rect l="0" t="0" r="r" b="b"/>
              <a:pathLst>
                <a:path h="439">
                  <a:moveTo>
                    <a:pt x="0" y="0"/>
                  </a:moveTo>
                  <a:lnTo>
                    <a:pt x="0" y="439"/>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95" name="Freeform 177"/>
            <p:cNvSpPr/>
            <p:nvPr/>
          </p:nvSpPr>
          <p:spPr bwMode="auto">
            <a:xfrm>
              <a:off x="2071" y="2443"/>
              <a:ext cx="140" cy="123"/>
            </a:xfrm>
            <a:custGeom>
              <a:avLst/>
              <a:gdLst/>
              <a:ahLst/>
              <a:cxnLst>
                <a:cxn ang="0">
                  <a:pos x="0" y="236"/>
                </a:cxn>
                <a:cxn ang="0">
                  <a:pos x="234" y="0"/>
                </a:cxn>
                <a:cxn ang="0">
                  <a:pos x="0" y="236"/>
                </a:cxn>
              </a:cxnLst>
              <a:rect l="0" t="0" r="r" b="b"/>
              <a:pathLst>
                <a:path w="234" h="236">
                  <a:moveTo>
                    <a:pt x="0" y="236"/>
                  </a:moveTo>
                  <a:lnTo>
                    <a:pt x="234" y="0"/>
                  </a:lnTo>
                  <a:lnTo>
                    <a:pt x="0" y="236"/>
                  </a:lnTo>
                  <a:close/>
                </a:path>
              </a:pathLst>
            </a:custGeom>
            <a:solidFill>
              <a:srgbClr val="3D0275"/>
            </a:solidFill>
            <a:ln w="20638">
              <a:solidFill>
                <a:srgbClr val="8253A1"/>
              </a:solidFill>
              <a:prstDash val="solid"/>
              <a:round/>
            </a:ln>
          </p:spPr>
          <p:txBody>
            <a:bodyPr/>
            <a:lstStyle/>
            <a:p>
              <a:endParaRPr lang="zh-CN" altLang="en-US"/>
            </a:p>
          </p:txBody>
        </p:sp>
        <p:sp>
          <p:nvSpPr>
            <p:cNvPr id="96" name="Freeform 178"/>
            <p:cNvSpPr/>
            <p:nvPr/>
          </p:nvSpPr>
          <p:spPr bwMode="auto">
            <a:xfrm>
              <a:off x="2200" y="2334"/>
              <a:ext cx="17" cy="106"/>
            </a:xfrm>
            <a:custGeom>
              <a:avLst/>
              <a:gdLst/>
              <a:ahLst/>
              <a:cxnLst>
                <a:cxn ang="0">
                  <a:pos x="27" y="0"/>
                </a:cxn>
                <a:cxn ang="0">
                  <a:pos x="0" y="0"/>
                </a:cxn>
                <a:cxn ang="0">
                  <a:pos x="2" y="202"/>
                </a:cxn>
                <a:cxn ang="0">
                  <a:pos x="29" y="202"/>
                </a:cxn>
                <a:cxn ang="0">
                  <a:pos x="27" y="0"/>
                </a:cxn>
              </a:cxnLst>
              <a:rect l="0" t="0" r="r" b="b"/>
              <a:pathLst>
                <a:path w="29" h="202">
                  <a:moveTo>
                    <a:pt x="27" y="0"/>
                  </a:moveTo>
                  <a:lnTo>
                    <a:pt x="0" y="0"/>
                  </a:lnTo>
                  <a:lnTo>
                    <a:pt x="2" y="202"/>
                  </a:lnTo>
                  <a:lnTo>
                    <a:pt x="29" y="202"/>
                  </a:lnTo>
                  <a:lnTo>
                    <a:pt x="27" y="0"/>
                  </a:lnTo>
                  <a:close/>
                </a:path>
              </a:pathLst>
            </a:custGeom>
            <a:solidFill>
              <a:srgbClr val="8253A1"/>
            </a:solidFill>
            <a:ln w="9525">
              <a:noFill/>
              <a:round/>
            </a:ln>
          </p:spPr>
          <p:txBody>
            <a:bodyPr/>
            <a:lstStyle/>
            <a:p>
              <a:endParaRPr lang="zh-CN" altLang="en-US"/>
            </a:p>
          </p:txBody>
        </p:sp>
        <p:sp>
          <p:nvSpPr>
            <p:cNvPr id="97" name="Freeform 179"/>
            <p:cNvSpPr/>
            <p:nvPr/>
          </p:nvSpPr>
          <p:spPr bwMode="auto">
            <a:xfrm>
              <a:off x="2209" y="2432"/>
              <a:ext cx="335" cy="16"/>
            </a:xfrm>
            <a:custGeom>
              <a:avLst/>
              <a:gdLst/>
              <a:ahLst/>
              <a:cxnLst>
                <a:cxn ang="0">
                  <a:pos x="0" y="3"/>
                </a:cxn>
                <a:cxn ang="0">
                  <a:pos x="0" y="30"/>
                </a:cxn>
                <a:cxn ang="0">
                  <a:pos x="6" y="30"/>
                </a:cxn>
                <a:cxn ang="0">
                  <a:pos x="24" y="30"/>
                </a:cxn>
                <a:cxn ang="0">
                  <a:pos x="25" y="30"/>
                </a:cxn>
                <a:cxn ang="0">
                  <a:pos x="52" y="28"/>
                </a:cxn>
                <a:cxn ang="0">
                  <a:pos x="50" y="15"/>
                </a:cxn>
                <a:cxn ang="0">
                  <a:pos x="50" y="28"/>
                </a:cxn>
                <a:cxn ang="0">
                  <a:pos x="86" y="28"/>
                </a:cxn>
                <a:cxn ang="0">
                  <a:pos x="128" y="28"/>
                </a:cxn>
                <a:cxn ang="0">
                  <a:pos x="175" y="28"/>
                </a:cxn>
                <a:cxn ang="0">
                  <a:pos x="226" y="28"/>
                </a:cxn>
                <a:cxn ang="0">
                  <a:pos x="278" y="28"/>
                </a:cxn>
                <a:cxn ang="0">
                  <a:pos x="329" y="27"/>
                </a:cxn>
                <a:cxn ang="0">
                  <a:pos x="380" y="27"/>
                </a:cxn>
                <a:cxn ang="0">
                  <a:pos x="426" y="27"/>
                </a:cxn>
                <a:cxn ang="0">
                  <a:pos x="468" y="27"/>
                </a:cxn>
                <a:cxn ang="0">
                  <a:pos x="468" y="13"/>
                </a:cxn>
                <a:cxn ang="0">
                  <a:pos x="468" y="27"/>
                </a:cxn>
                <a:cxn ang="0">
                  <a:pos x="504" y="28"/>
                </a:cxn>
                <a:cxn ang="0">
                  <a:pos x="504" y="28"/>
                </a:cxn>
                <a:cxn ang="0">
                  <a:pos x="531" y="28"/>
                </a:cxn>
                <a:cxn ang="0">
                  <a:pos x="549" y="28"/>
                </a:cxn>
                <a:cxn ang="0">
                  <a:pos x="549" y="15"/>
                </a:cxn>
                <a:cxn ang="0">
                  <a:pos x="546" y="28"/>
                </a:cxn>
                <a:cxn ang="0">
                  <a:pos x="552" y="30"/>
                </a:cxn>
                <a:cxn ang="0">
                  <a:pos x="558" y="4"/>
                </a:cxn>
                <a:cxn ang="0">
                  <a:pos x="552" y="3"/>
                </a:cxn>
                <a:cxn ang="0">
                  <a:pos x="549" y="1"/>
                </a:cxn>
                <a:cxn ang="0">
                  <a:pos x="531" y="1"/>
                </a:cxn>
                <a:cxn ang="0">
                  <a:pos x="504" y="1"/>
                </a:cxn>
                <a:cxn ang="0">
                  <a:pos x="504" y="15"/>
                </a:cxn>
                <a:cxn ang="0">
                  <a:pos x="506" y="1"/>
                </a:cxn>
                <a:cxn ang="0">
                  <a:pos x="470" y="0"/>
                </a:cxn>
                <a:cxn ang="0">
                  <a:pos x="468" y="0"/>
                </a:cxn>
                <a:cxn ang="0">
                  <a:pos x="426" y="0"/>
                </a:cxn>
                <a:cxn ang="0">
                  <a:pos x="380" y="0"/>
                </a:cxn>
                <a:cxn ang="0">
                  <a:pos x="329" y="0"/>
                </a:cxn>
                <a:cxn ang="0">
                  <a:pos x="278" y="1"/>
                </a:cxn>
                <a:cxn ang="0">
                  <a:pos x="226" y="1"/>
                </a:cxn>
                <a:cxn ang="0">
                  <a:pos x="175" y="1"/>
                </a:cxn>
                <a:cxn ang="0">
                  <a:pos x="128" y="1"/>
                </a:cxn>
                <a:cxn ang="0">
                  <a:pos x="86" y="1"/>
                </a:cxn>
                <a:cxn ang="0">
                  <a:pos x="50" y="1"/>
                </a:cxn>
                <a:cxn ang="0">
                  <a:pos x="50" y="1"/>
                </a:cxn>
                <a:cxn ang="0">
                  <a:pos x="24" y="3"/>
                </a:cxn>
                <a:cxn ang="0">
                  <a:pos x="24" y="16"/>
                </a:cxn>
                <a:cxn ang="0">
                  <a:pos x="24" y="3"/>
                </a:cxn>
                <a:cxn ang="0">
                  <a:pos x="6" y="3"/>
                </a:cxn>
                <a:cxn ang="0">
                  <a:pos x="0" y="3"/>
                </a:cxn>
              </a:cxnLst>
              <a:rect l="0" t="0" r="r" b="b"/>
              <a:pathLst>
                <a:path w="558" h="30">
                  <a:moveTo>
                    <a:pt x="0" y="3"/>
                  </a:moveTo>
                  <a:lnTo>
                    <a:pt x="0" y="30"/>
                  </a:lnTo>
                  <a:lnTo>
                    <a:pt x="6" y="30"/>
                  </a:lnTo>
                  <a:lnTo>
                    <a:pt x="24" y="30"/>
                  </a:lnTo>
                  <a:lnTo>
                    <a:pt x="25" y="30"/>
                  </a:lnTo>
                  <a:lnTo>
                    <a:pt x="52" y="28"/>
                  </a:lnTo>
                  <a:lnTo>
                    <a:pt x="50" y="15"/>
                  </a:lnTo>
                  <a:lnTo>
                    <a:pt x="50" y="28"/>
                  </a:lnTo>
                  <a:lnTo>
                    <a:pt x="86" y="28"/>
                  </a:lnTo>
                  <a:lnTo>
                    <a:pt x="128" y="28"/>
                  </a:lnTo>
                  <a:lnTo>
                    <a:pt x="175" y="28"/>
                  </a:lnTo>
                  <a:lnTo>
                    <a:pt x="226" y="28"/>
                  </a:lnTo>
                  <a:lnTo>
                    <a:pt x="278" y="28"/>
                  </a:lnTo>
                  <a:lnTo>
                    <a:pt x="329" y="27"/>
                  </a:lnTo>
                  <a:lnTo>
                    <a:pt x="380" y="27"/>
                  </a:lnTo>
                  <a:lnTo>
                    <a:pt x="426" y="27"/>
                  </a:lnTo>
                  <a:lnTo>
                    <a:pt x="468" y="27"/>
                  </a:lnTo>
                  <a:lnTo>
                    <a:pt x="468" y="13"/>
                  </a:lnTo>
                  <a:lnTo>
                    <a:pt x="468" y="27"/>
                  </a:lnTo>
                  <a:lnTo>
                    <a:pt x="504" y="28"/>
                  </a:lnTo>
                  <a:lnTo>
                    <a:pt x="504" y="28"/>
                  </a:lnTo>
                  <a:lnTo>
                    <a:pt x="531" y="28"/>
                  </a:lnTo>
                  <a:lnTo>
                    <a:pt x="549" y="28"/>
                  </a:lnTo>
                  <a:lnTo>
                    <a:pt x="549" y="15"/>
                  </a:lnTo>
                  <a:lnTo>
                    <a:pt x="546" y="28"/>
                  </a:lnTo>
                  <a:lnTo>
                    <a:pt x="552" y="30"/>
                  </a:lnTo>
                  <a:lnTo>
                    <a:pt x="558" y="4"/>
                  </a:lnTo>
                  <a:lnTo>
                    <a:pt x="552" y="3"/>
                  </a:lnTo>
                  <a:lnTo>
                    <a:pt x="549" y="1"/>
                  </a:lnTo>
                  <a:lnTo>
                    <a:pt x="531" y="1"/>
                  </a:lnTo>
                  <a:lnTo>
                    <a:pt x="504" y="1"/>
                  </a:lnTo>
                  <a:lnTo>
                    <a:pt x="504" y="15"/>
                  </a:lnTo>
                  <a:lnTo>
                    <a:pt x="506" y="1"/>
                  </a:lnTo>
                  <a:lnTo>
                    <a:pt x="470" y="0"/>
                  </a:lnTo>
                  <a:lnTo>
                    <a:pt x="468" y="0"/>
                  </a:lnTo>
                  <a:lnTo>
                    <a:pt x="426" y="0"/>
                  </a:lnTo>
                  <a:lnTo>
                    <a:pt x="380" y="0"/>
                  </a:lnTo>
                  <a:lnTo>
                    <a:pt x="329" y="0"/>
                  </a:lnTo>
                  <a:lnTo>
                    <a:pt x="278" y="1"/>
                  </a:lnTo>
                  <a:lnTo>
                    <a:pt x="226" y="1"/>
                  </a:lnTo>
                  <a:lnTo>
                    <a:pt x="175" y="1"/>
                  </a:lnTo>
                  <a:lnTo>
                    <a:pt x="128" y="1"/>
                  </a:lnTo>
                  <a:lnTo>
                    <a:pt x="86" y="1"/>
                  </a:lnTo>
                  <a:lnTo>
                    <a:pt x="50" y="1"/>
                  </a:lnTo>
                  <a:lnTo>
                    <a:pt x="50" y="1"/>
                  </a:lnTo>
                  <a:lnTo>
                    <a:pt x="24" y="3"/>
                  </a:lnTo>
                  <a:lnTo>
                    <a:pt x="24" y="16"/>
                  </a:lnTo>
                  <a:lnTo>
                    <a:pt x="24" y="3"/>
                  </a:lnTo>
                  <a:lnTo>
                    <a:pt x="6" y="3"/>
                  </a:lnTo>
                  <a:lnTo>
                    <a:pt x="0" y="3"/>
                  </a:lnTo>
                  <a:close/>
                </a:path>
              </a:pathLst>
            </a:custGeom>
            <a:solidFill>
              <a:srgbClr val="8253A1"/>
            </a:solidFill>
            <a:ln w="9525">
              <a:noFill/>
              <a:round/>
            </a:ln>
          </p:spPr>
          <p:txBody>
            <a:bodyPr/>
            <a:lstStyle/>
            <a:p>
              <a:endParaRPr lang="zh-CN" altLang="en-US"/>
            </a:p>
          </p:txBody>
        </p:sp>
        <p:sp>
          <p:nvSpPr>
            <p:cNvPr id="98" name="Freeform 180"/>
            <p:cNvSpPr/>
            <p:nvPr/>
          </p:nvSpPr>
          <p:spPr bwMode="auto">
            <a:xfrm>
              <a:off x="2209" y="2433"/>
              <a:ext cx="1" cy="15"/>
            </a:xfrm>
            <a:custGeom>
              <a:avLst/>
              <a:gdLst/>
              <a:ahLst/>
              <a:cxnLst>
                <a:cxn ang="0">
                  <a:pos x="0" y="29"/>
                </a:cxn>
                <a:cxn ang="0">
                  <a:pos x="0" y="0"/>
                </a:cxn>
                <a:cxn ang="0">
                  <a:pos x="0" y="29"/>
                </a:cxn>
              </a:cxnLst>
              <a:rect l="0" t="0" r="r" b="b"/>
              <a:pathLst>
                <a:path h="29">
                  <a:moveTo>
                    <a:pt x="0" y="29"/>
                  </a:moveTo>
                  <a:lnTo>
                    <a:pt x="0" y="0"/>
                  </a:lnTo>
                  <a:lnTo>
                    <a:pt x="0" y="29"/>
                  </a:lnTo>
                  <a:close/>
                </a:path>
              </a:pathLst>
            </a:custGeom>
            <a:solidFill>
              <a:srgbClr val="8253A1"/>
            </a:solidFill>
            <a:ln w="1588">
              <a:solidFill>
                <a:srgbClr val="8253A1"/>
              </a:solidFill>
              <a:prstDash val="solid"/>
              <a:round/>
            </a:ln>
          </p:spPr>
          <p:txBody>
            <a:bodyPr/>
            <a:lstStyle/>
            <a:p>
              <a:endParaRPr lang="zh-CN" altLang="en-US"/>
            </a:p>
          </p:txBody>
        </p:sp>
        <p:sp>
          <p:nvSpPr>
            <p:cNvPr id="99" name="Freeform 181"/>
            <p:cNvSpPr/>
            <p:nvPr/>
          </p:nvSpPr>
          <p:spPr bwMode="auto">
            <a:xfrm>
              <a:off x="2534" y="2440"/>
              <a:ext cx="16" cy="1"/>
            </a:xfrm>
            <a:custGeom>
              <a:avLst/>
              <a:gdLst/>
              <a:ahLst/>
              <a:cxnLst>
                <a:cxn ang="0">
                  <a:pos x="27" y="0"/>
                </a:cxn>
                <a:cxn ang="0">
                  <a:pos x="0" y="0"/>
                </a:cxn>
                <a:cxn ang="0">
                  <a:pos x="27" y="0"/>
                </a:cxn>
              </a:cxnLst>
              <a:rect l="0" t="0" r="r" b="b"/>
              <a:pathLst>
                <a:path w="27">
                  <a:moveTo>
                    <a:pt x="27" y="0"/>
                  </a:moveTo>
                  <a:lnTo>
                    <a:pt x="0" y="0"/>
                  </a:lnTo>
                  <a:lnTo>
                    <a:pt x="27" y="0"/>
                  </a:lnTo>
                  <a:close/>
                </a:path>
              </a:pathLst>
            </a:custGeom>
            <a:solidFill>
              <a:srgbClr val="8253A1"/>
            </a:solidFill>
            <a:ln w="1588">
              <a:solidFill>
                <a:srgbClr val="8253A1"/>
              </a:solidFill>
              <a:prstDash val="solid"/>
              <a:round/>
            </a:ln>
          </p:spPr>
          <p:txBody>
            <a:bodyPr/>
            <a:lstStyle/>
            <a:p>
              <a:endParaRPr lang="zh-CN" altLang="en-US"/>
            </a:p>
          </p:txBody>
        </p:sp>
        <p:sp>
          <p:nvSpPr>
            <p:cNvPr id="100" name="Freeform 182"/>
            <p:cNvSpPr/>
            <p:nvPr/>
          </p:nvSpPr>
          <p:spPr bwMode="auto">
            <a:xfrm>
              <a:off x="2534" y="2439"/>
              <a:ext cx="141" cy="124"/>
            </a:xfrm>
            <a:custGeom>
              <a:avLst/>
              <a:gdLst/>
              <a:ahLst/>
              <a:cxnLst>
                <a:cxn ang="0">
                  <a:pos x="0" y="236"/>
                </a:cxn>
                <a:cxn ang="0">
                  <a:pos x="235" y="0"/>
                </a:cxn>
                <a:cxn ang="0">
                  <a:pos x="0" y="236"/>
                </a:cxn>
              </a:cxnLst>
              <a:rect l="0" t="0" r="r" b="b"/>
              <a:pathLst>
                <a:path w="235" h="236">
                  <a:moveTo>
                    <a:pt x="0" y="236"/>
                  </a:moveTo>
                  <a:lnTo>
                    <a:pt x="235" y="0"/>
                  </a:lnTo>
                  <a:lnTo>
                    <a:pt x="0" y="236"/>
                  </a:lnTo>
                  <a:close/>
                </a:path>
              </a:pathLst>
            </a:custGeom>
            <a:solidFill>
              <a:srgbClr val="3D0275"/>
            </a:solidFill>
            <a:ln w="20638">
              <a:solidFill>
                <a:srgbClr val="8253A1"/>
              </a:solidFill>
              <a:prstDash val="solid"/>
              <a:round/>
            </a:ln>
          </p:spPr>
          <p:txBody>
            <a:bodyPr/>
            <a:lstStyle/>
            <a:p>
              <a:endParaRPr lang="zh-CN" altLang="en-US"/>
            </a:p>
          </p:txBody>
        </p:sp>
        <p:sp>
          <p:nvSpPr>
            <p:cNvPr id="101" name="Freeform 183"/>
            <p:cNvSpPr/>
            <p:nvPr/>
          </p:nvSpPr>
          <p:spPr bwMode="auto">
            <a:xfrm>
              <a:off x="2664" y="2331"/>
              <a:ext cx="18" cy="106"/>
            </a:xfrm>
            <a:custGeom>
              <a:avLst/>
              <a:gdLst/>
              <a:ahLst/>
              <a:cxnLst>
                <a:cxn ang="0">
                  <a:pos x="27" y="0"/>
                </a:cxn>
                <a:cxn ang="0">
                  <a:pos x="0" y="0"/>
                </a:cxn>
                <a:cxn ang="0">
                  <a:pos x="1" y="202"/>
                </a:cxn>
                <a:cxn ang="0">
                  <a:pos x="28" y="202"/>
                </a:cxn>
                <a:cxn ang="0">
                  <a:pos x="27" y="0"/>
                </a:cxn>
              </a:cxnLst>
              <a:rect l="0" t="0" r="r" b="b"/>
              <a:pathLst>
                <a:path w="28" h="202">
                  <a:moveTo>
                    <a:pt x="27" y="0"/>
                  </a:moveTo>
                  <a:lnTo>
                    <a:pt x="0" y="0"/>
                  </a:lnTo>
                  <a:lnTo>
                    <a:pt x="1" y="202"/>
                  </a:lnTo>
                  <a:lnTo>
                    <a:pt x="28" y="202"/>
                  </a:lnTo>
                  <a:lnTo>
                    <a:pt x="27" y="0"/>
                  </a:lnTo>
                  <a:close/>
                </a:path>
              </a:pathLst>
            </a:custGeom>
            <a:solidFill>
              <a:srgbClr val="8253A1"/>
            </a:solidFill>
            <a:ln w="9525">
              <a:noFill/>
              <a:round/>
            </a:ln>
          </p:spPr>
          <p:txBody>
            <a:bodyPr/>
            <a:lstStyle/>
            <a:p>
              <a:endParaRPr lang="zh-CN" altLang="en-US"/>
            </a:p>
          </p:txBody>
        </p:sp>
        <p:sp>
          <p:nvSpPr>
            <p:cNvPr id="102" name="Freeform 184"/>
            <p:cNvSpPr/>
            <p:nvPr/>
          </p:nvSpPr>
          <p:spPr bwMode="auto">
            <a:xfrm>
              <a:off x="2671" y="2429"/>
              <a:ext cx="336" cy="16"/>
            </a:xfrm>
            <a:custGeom>
              <a:avLst/>
              <a:gdLst/>
              <a:ahLst/>
              <a:cxnLst>
                <a:cxn ang="0">
                  <a:pos x="0" y="4"/>
                </a:cxn>
                <a:cxn ang="0">
                  <a:pos x="6" y="30"/>
                </a:cxn>
                <a:cxn ang="0">
                  <a:pos x="12" y="28"/>
                </a:cxn>
                <a:cxn ang="0">
                  <a:pos x="9" y="15"/>
                </a:cxn>
                <a:cxn ang="0">
                  <a:pos x="9" y="28"/>
                </a:cxn>
                <a:cxn ang="0">
                  <a:pos x="26" y="28"/>
                </a:cxn>
                <a:cxn ang="0">
                  <a:pos x="54" y="28"/>
                </a:cxn>
                <a:cxn ang="0">
                  <a:pos x="90" y="28"/>
                </a:cxn>
                <a:cxn ang="0">
                  <a:pos x="132" y="28"/>
                </a:cxn>
                <a:cxn ang="0">
                  <a:pos x="178" y="28"/>
                </a:cxn>
                <a:cxn ang="0">
                  <a:pos x="229" y="28"/>
                </a:cxn>
                <a:cxn ang="0">
                  <a:pos x="280" y="27"/>
                </a:cxn>
                <a:cxn ang="0">
                  <a:pos x="333" y="27"/>
                </a:cxn>
                <a:cxn ang="0">
                  <a:pos x="382" y="27"/>
                </a:cxn>
                <a:cxn ang="0">
                  <a:pos x="430" y="27"/>
                </a:cxn>
                <a:cxn ang="0">
                  <a:pos x="472" y="27"/>
                </a:cxn>
                <a:cxn ang="0">
                  <a:pos x="508" y="27"/>
                </a:cxn>
                <a:cxn ang="0">
                  <a:pos x="508" y="13"/>
                </a:cxn>
                <a:cxn ang="0">
                  <a:pos x="508" y="27"/>
                </a:cxn>
                <a:cxn ang="0">
                  <a:pos x="535" y="28"/>
                </a:cxn>
                <a:cxn ang="0">
                  <a:pos x="535" y="28"/>
                </a:cxn>
                <a:cxn ang="0">
                  <a:pos x="553" y="28"/>
                </a:cxn>
                <a:cxn ang="0">
                  <a:pos x="553" y="15"/>
                </a:cxn>
                <a:cxn ang="0">
                  <a:pos x="550" y="28"/>
                </a:cxn>
                <a:cxn ang="0">
                  <a:pos x="556" y="30"/>
                </a:cxn>
                <a:cxn ang="0">
                  <a:pos x="562" y="4"/>
                </a:cxn>
                <a:cxn ang="0">
                  <a:pos x="556" y="3"/>
                </a:cxn>
                <a:cxn ang="0">
                  <a:pos x="553" y="1"/>
                </a:cxn>
                <a:cxn ang="0">
                  <a:pos x="535" y="1"/>
                </a:cxn>
                <a:cxn ang="0">
                  <a:pos x="535" y="15"/>
                </a:cxn>
                <a:cxn ang="0">
                  <a:pos x="536" y="1"/>
                </a:cxn>
                <a:cxn ang="0">
                  <a:pos x="509" y="0"/>
                </a:cxn>
                <a:cxn ang="0">
                  <a:pos x="508" y="0"/>
                </a:cxn>
                <a:cxn ang="0">
                  <a:pos x="472" y="0"/>
                </a:cxn>
                <a:cxn ang="0">
                  <a:pos x="430" y="0"/>
                </a:cxn>
                <a:cxn ang="0">
                  <a:pos x="382" y="0"/>
                </a:cxn>
                <a:cxn ang="0">
                  <a:pos x="333" y="0"/>
                </a:cxn>
                <a:cxn ang="0">
                  <a:pos x="280" y="0"/>
                </a:cxn>
                <a:cxn ang="0">
                  <a:pos x="229" y="1"/>
                </a:cxn>
                <a:cxn ang="0">
                  <a:pos x="178" y="1"/>
                </a:cxn>
                <a:cxn ang="0">
                  <a:pos x="132" y="1"/>
                </a:cxn>
                <a:cxn ang="0">
                  <a:pos x="90" y="1"/>
                </a:cxn>
                <a:cxn ang="0">
                  <a:pos x="54" y="1"/>
                </a:cxn>
                <a:cxn ang="0">
                  <a:pos x="26" y="1"/>
                </a:cxn>
                <a:cxn ang="0">
                  <a:pos x="9" y="1"/>
                </a:cxn>
                <a:cxn ang="0">
                  <a:pos x="9" y="1"/>
                </a:cxn>
                <a:cxn ang="0">
                  <a:pos x="6" y="3"/>
                </a:cxn>
                <a:cxn ang="0">
                  <a:pos x="0" y="4"/>
                </a:cxn>
              </a:cxnLst>
              <a:rect l="0" t="0" r="r" b="b"/>
              <a:pathLst>
                <a:path w="562" h="30">
                  <a:moveTo>
                    <a:pt x="0" y="4"/>
                  </a:moveTo>
                  <a:lnTo>
                    <a:pt x="6" y="30"/>
                  </a:lnTo>
                  <a:lnTo>
                    <a:pt x="12" y="28"/>
                  </a:lnTo>
                  <a:lnTo>
                    <a:pt x="9" y="15"/>
                  </a:lnTo>
                  <a:lnTo>
                    <a:pt x="9" y="28"/>
                  </a:lnTo>
                  <a:lnTo>
                    <a:pt x="26" y="28"/>
                  </a:lnTo>
                  <a:lnTo>
                    <a:pt x="54" y="28"/>
                  </a:lnTo>
                  <a:lnTo>
                    <a:pt x="90" y="28"/>
                  </a:lnTo>
                  <a:lnTo>
                    <a:pt x="132" y="28"/>
                  </a:lnTo>
                  <a:lnTo>
                    <a:pt x="178" y="28"/>
                  </a:lnTo>
                  <a:lnTo>
                    <a:pt x="229" y="28"/>
                  </a:lnTo>
                  <a:lnTo>
                    <a:pt x="280" y="27"/>
                  </a:lnTo>
                  <a:lnTo>
                    <a:pt x="333" y="27"/>
                  </a:lnTo>
                  <a:lnTo>
                    <a:pt x="382" y="27"/>
                  </a:lnTo>
                  <a:lnTo>
                    <a:pt x="430" y="27"/>
                  </a:lnTo>
                  <a:lnTo>
                    <a:pt x="472" y="27"/>
                  </a:lnTo>
                  <a:lnTo>
                    <a:pt x="508" y="27"/>
                  </a:lnTo>
                  <a:lnTo>
                    <a:pt x="508" y="13"/>
                  </a:lnTo>
                  <a:lnTo>
                    <a:pt x="508" y="27"/>
                  </a:lnTo>
                  <a:lnTo>
                    <a:pt x="535" y="28"/>
                  </a:lnTo>
                  <a:lnTo>
                    <a:pt x="535" y="28"/>
                  </a:lnTo>
                  <a:lnTo>
                    <a:pt x="553" y="28"/>
                  </a:lnTo>
                  <a:lnTo>
                    <a:pt x="553" y="15"/>
                  </a:lnTo>
                  <a:lnTo>
                    <a:pt x="550" y="28"/>
                  </a:lnTo>
                  <a:lnTo>
                    <a:pt x="556" y="30"/>
                  </a:lnTo>
                  <a:lnTo>
                    <a:pt x="562" y="4"/>
                  </a:lnTo>
                  <a:lnTo>
                    <a:pt x="556" y="3"/>
                  </a:lnTo>
                  <a:lnTo>
                    <a:pt x="553" y="1"/>
                  </a:lnTo>
                  <a:lnTo>
                    <a:pt x="535" y="1"/>
                  </a:lnTo>
                  <a:lnTo>
                    <a:pt x="535" y="15"/>
                  </a:lnTo>
                  <a:lnTo>
                    <a:pt x="536" y="1"/>
                  </a:lnTo>
                  <a:lnTo>
                    <a:pt x="509" y="0"/>
                  </a:lnTo>
                  <a:lnTo>
                    <a:pt x="508" y="0"/>
                  </a:lnTo>
                  <a:lnTo>
                    <a:pt x="472" y="0"/>
                  </a:lnTo>
                  <a:lnTo>
                    <a:pt x="430" y="0"/>
                  </a:lnTo>
                  <a:lnTo>
                    <a:pt x="382" y="0"/>
                  </a:lnTo>
                  <a:lnTo>
                    <a:pt x="333" y="0"/>
                  </a:lnTo>
                  <a:lnTo>
                    <a:pt x="280" y="0"/>
                  </a:lnTo>
                  <a:lnTo>
                    <a:pt x="229" y="1"/>
                  </a:lnTo>
                  <a:lnTo>
                    <a:pt x="178" y="1"/>
                  </a:lnTo>
                  <a:lnTo>
                    <a:pt x="132" y="1"/>
                  </a:lnTo>
                  <a:lnTo>
                    <a:pt x="90" y="1"/>
                  </a:lnTo>
                  <a:lnTo>
                    <a:pt x="54" y="1"/>
                  </a:lnTo>
                  <a:lnTo>
                    <a:pt x="26" y="1"/>
                  </a:lnTo>
                  <a:lnTo>
                    <a:pt x="9" y="1"/>
                  </a:lnTo>
                  <a:lnTo>
                    <a:pt x="9" y="1"/>
                  </a:lnTo>
                  <a:lnTo>
                    <a:pt x="6" y="3"/>
                  </a:lnTo>
                  <a:lnTo>
                    <a:pt x="0" y="4"/>
                  </a:lnTo>
                  <a:close/>
                </a:path>
              </a:pathLst>
            </a:custGeom>
            <a:solidFill>
              <a:srgbClr val="8253A1"/>
            </a:solidFill>
            <a:ln w="9525">
              <a:noFill/>
              <a:round/>
            </a:ln>
          </p:spPr>
          <p:txBody>
            <a:bodyPr/>
            <a:lstStyle/>
            <a:p>
              <a:endParaRPr lang="zh-CN" altLang="en-US"/>
            </a:p>
          </p:txBody>
        </p:sp>
        <p:sp>
          <p:nvSpPr>
            <p:cNvPr id="103" name="Freeform 185"/>
            <p:cNvSpPr/>
            <p:nvPr/>
          </p:nvSpPr>
          <p:spPr bwMode="auto">
            <a:xfrm>
              <a:off x="2672" y="2430"/>
              <a:ext cx="2" cy="15"/>
            </a:xfrm>
            <a:custGeom>
              <a:avLst/>
              <a:gdLst/>
              <a:ahLst/>
              <a:cxnLst>
                <a:cxn ang="0">
                  <a:pos x="0" y="29"/>
                </a:cxn>
                <a:cxn ang="0">
                  <a:pos x="0" y="0"/>
                </a:cxn>
                <a:cxn ang="0">
                  <a:pos x="0" y="29"/>
                </a:cxn>
              </a:cxnLst>
              <a:rect l="0" t="0" r="r" b="b"/>
              <a:pathLst>
                <a:path h="29">
                  <a:moveTo>
                    <a:pt x="0" y="29"/>
                  </a:moveTo>
                  <a:lnTo>
                    <a:pt x="0" y="0"/>
                  </a:lnTo>
                  <a:lnTo>
                    <a:pt x="0" y="29"/>
                  </a:lnTo>
                  <a:close/>
                </a:path>
              </a:pathLst>
            </a:custGeom>
            <a:solidFill>
              <a:srgbClr val="8253A1"/>
            </a:solidFill>
            <a:ln w="1588">
              <a:solidFill>
                <a:srgbClr val="8253A1"/>
              </a:solidFill>
              <a:prstDash val="solid"/>
              <a:round/>
            </a:ln>
          </p:spPr>
          <p:txBody>
            <a:bodyPr/>
            <a:lstStyle/>
            <a:p>
              <a:endParaRPr lang="zh-CN" altLang="en-US"/>
            </a:p>
          </p:txBody>
        </p:sp>
        <p:sp>
          <p:nvSpPr>
            <p:cNvPr id="104" name="Freeform 186"/>
            <p:cNvSpPr/>
            <p:nvPr/>
          </p:nvSpPr>
          <p:spPr bwMode="auto">
            <a:xfrm>
              <a:off x="2998" y="2437"/>
              <a:ext cx="16" cy="1"/>
            </a:xfrm>
            <a:custGeom>
              <a:avLst/>
              <a:gdLst/>
              <a:ahLst/>
              <a:cxnLst>
                <a:cxn ang="0">
                  <a:pos x="27" y="0"/>
                </a:cxn>
                <a:cxn ang="0">
                  <a:pos x="0" y="0"/>
                </a:cxn>
                <a:cxn ang="0">
                  <a:pos x="27" y="0"/>
                </a:cxn>
              </a:cxnLst>
              <a:rect l="0" t="0" r="r" b="b"/>
              <a:pathLst>
                <a:path w="27">
                  <a:moveTo>
                    <a:pt x="27" y="0"/>
                  </a:moveTo>
                  <a:lnTo>
                    <a:pt x="0" y="0"/>
                  </a:lnTo>
                  <a:lnTo>
                    <a:pt x="27" y="0"/>
                  </a:lnTo>
                  <a:close/>
                </a:path>
              </a:pathLst>
            </a:custGeom>
            <a:solidFill>
              <a:srgbClr val="8253A1"/>
            </a:solidFill>
            <a:ln w="1588">
              <a:solidFill>
                <a:srgbClr val="8253A1"/>
              </a:solidFill>
              <a:prstDash val="solid"/>
              <a:round/>
            </a:ln>
          </p:spPr>
          <p:txBody>
            <a:bodyPr/>
            <a:lstStyle/>
            <a:p>
              <a:endParaRPr lang="zh-CN" altLang="en-US"/>
            </a:p>
          </p:txBody>
        </p:sp>
        <p:sp>
          <p:nvSpPr>
            <p:cNvPr id="105" name="Freeform 187"/>
            <p:cNvSpPr/>
            <p:nvPr/>
          </p:nvSpPr>
          <p:spPr bwMode="auto">
            <a:xfrm>
              <a:off x="3127" y="2329"/>
              <a:ext cx="17" cy="106"/>
            </a:xfrm>
            <a:custGeom>
              <a:avLst/>
              <a:gdLst/>
              <a:ahLst/>
              <a:cxnLst>
                <a:cxn ang="0">
                  <a:pos x="27" y="0"/>
                </a:cxn>
                <a:cxn ang="0">
                  <a:pos x="0" y="0"/>
                </a:cxn>
                <a:cxn ang="0">
                  <a:pos x="1" y="202"/>
                </a:cxn>
                <a:cxn ang="0">
                  <a:pos x="28" y="202"/>
                </a:cxn>
                <a:cxn ang="0">
                  <a:pos x="27" y="0"/>
                </a:cxn>
              </a:cxnLst>
              <a:rect l="0" t="0" r="r" b="b"/>
              <a:pathLst>
                <a:path w="28" h="202">
                  <a:moveTo>
                    <a:pt x="27" y="0"/>
                  </a:moveTo>
                  <a:lnTo>
                    <a:pt x="0" y="0"/>
                  </a:lnTo>
                  <a:lnTo>
                    <a:pt x="1" y="202"/>
                  </a:lnTo>
                  <a:lnTo>
                    <a:pt x="28" y="202"/>
                  </a:lnTo>
                  <a:lnTo>
                    <a:pt x="27" y="0"/>
                  </a:lnTo>
                  <a:close/>
                </a:path>
              </a:pathLst>
            </a:custGeom>
            <a:solidFill>
              <a:srgbClr val="8253A1"/>
            </a:solidFill>
            <a:ln w="9525">
              <a:noFill/>
              <a:round/>
            </a:ln>
          </p:spPr>
          <p:txBody>
            <a:bodyPr/>
            <a:lstStyle/>
            <a:p>
              <a:endParaRPr lang="zh-CN" altLang="en-US"/>
            </a:p>
          </p:txBody>
        </p:sp>
        <p:sp>
          <p:nvSpPr>
            <p:cNvPr id="106" name="Freeform 188"/>
            <p:cNvSpPr/>
            <p:nvPr/>
          </p:nvSpPr>
          <p:spPr bwMode="auto">
            <a:xfrm>
              <a:off x="3136" y="2427"/>
              <a:ext cx="469" cy="16"/>
            </a:xfrm>
            <a:custGeom>
              <a:avLst/>
              <a:gdLst/>
              <a:ahLst/>
              <a:cxnLst>
                <a:cxn ang="0">
                  <a:pos x="0" y="1"/>
                </a:cxn>
                <a:cxn ang="0">
                  <a:pos x="0" y="28"/>
                </a:cxn>
                <a:cxn ang="0">
                  <a:pos x="9" y="28"/>
                </a:cxn>
                <a:cxn ang="0">
                  <a:pos x="35" y="28"/>
                </a:cxn>
                <a:cxn ang="0">
                  <a:pos x="72" y="28"/>
                </a:cxn>
                <a:cxn ang="0">
                  <a:pos x="123" y="28"/>
                </a:cxn>
                <a:cxn ang="0">
                  <a:pos x="182" y="27"/>
                </a:cxn>
                <a:cxn ang="0">
                  <a:pos x="247" y="27"/>
                </a:cxn>
                <a:cxn ang="0">
                  <a:pos x="318" y="27"/>
                </a:cxn>
                <a:cxn ang="0">
                  <a:pos x="391" y="27"/>
                </a:cxn>
                <a:cxn ang="0">
                  <a:pos x="463" y="27"/>
                </a:cxn>
                <a:cxn ang="0">
                  <a:pos x="533" y="27"/>
                </a:cxn>
                <a:cxn ang="0">
                  <a:pos x="599" y="27"/>
                </a:cxn>
                <a:cxn ang="0">
                  <a:pos x="659" y="27"/>
                </a:cxn>
                <a:cxn ang="0">
                  <a:pos x="709" y="27"/>
                </a:cxn>
                <a:cxn ang="0">
                  <a:pos x="748" y="27"/>
                </a:cxn>
                <a:cxn ang="0">
                  <a:pos x="772" y="27"/>
                </a:cxn>
                <a:cxn ang="0">
                  <a:pos x="772" y="13"/>
                </a:cxn>
                <a:cxn ang="0">
                  <a:pos x="770" y="27"/>
                </a:cxn>
                <a:cxn ang="0">
                  <a:pos x="779" y="28"/>
                </a:cxn>
                <a:cxn ang="0">
                  <a:pos x="784" y="3"/>
                </a:cxn>
                <a:cxn ang="0">
                  <a:pos x="775" y="1"/>
                </a:cxn>
                <a:cxn ang="0">
                  <a:pos x="772" y="0"/>
                </a:cxn>
                <a:cxn ang="0">
                  <a:pos x="748" y="0"/>
                </a:cxn>
                <a:cxn ang="0">
                  <a:pos x="709" y="0"/>
                </a:cxn>
                <a:cxn ang="0">
                  <a:pos x="659" y="0"/>
                </a:cxn>
                <a:cxn ang="0">
                  <a:pos x="599" y="0"/>
                </a:cxn>
                <a:cxn ang="0">
                  <a:pos x="533" y="0"/>
                </a:cxn>
                <a:cxn ang="0">
                  <a:pos x="463" y="0"/>
                </a:cxn>
                <a:cxn ang="0">
                  <a:pos x="391" y="0"/>
                </a:cxn>
                <a:cxn ang="0">
                  <a:pos x="318" y="0"/>
                </a:cxn>
                <a:cxn ang="0">
                  <a:pos x="247" y="0"/>
                </a:cxn>
                <a:cxn ang="0">
                  <a:pos x="182" y="0"/>
                </a:cxn>
                <a:cxn ang="0">
                  <a:pos x="123" y="1"/>
                </a:cxn>
                <a:cxn ang="0">
                  <a:pos x="72" y="1"/>
                </a:cxn>
                <a:cxn ang="0">
                  <a:pos x="35" y="1"/>
                </a:cxn>
                <a:cxn ang="0">
                  <a:pos x="9" y="1"/>
                </a:cxn>
                <a:cxn ang="0">
                  <a:pos x="0" y="1"/>
                </a:cxn>
              </a:cxnLst>
              <a:rect l="0" t="0" r="r" b="b"/>
              <a:pathLst>
                <a:path w="784" h="28">
                  <a:moveTo>
                    <a:pt x="0" y="1"/>
                  </a:moveTo>
                  <a:lnTo>
                    <a:pt x="0" y="28"/>
                  </a:lnTo>
                  <a:lnTo>
                    <a:pt x="9" y="28"/>
                  </a:lnTo>
                  <a:lnTo>
                    <a:pt x="35" y="28"/>
                  </a:lnTo>
                  <a:lnTo>
                    <a:pt x="72" y="28"/>
                  </a:lnTo>
                  <a:lnTo>
                    <a:pt x="123" y="28"/>
                  </a:lnTo>
                  <a:lnTo>
                    <a:pt x="182" y="27"/>
                  </a:lnTo>
                  <a:lnTo>
                    <a:pt x="247" y="27"/>
                  </a:lnTo>
                  <a:lnTo>
                    <a:pt x="318" y="27"/>
                  </a:lnTo>
                  <a:lnTo>
                    <a:pt x="391" y="27"/>
                  </a:lnTo>
                  <a:lnTo>
                    <a:pt x="463" y="27"/>
                  </a:lnTo>
                  <a:lnTo>
                    <a:pt x="533" y="27"/>
                  </a:lnTo>
                  <a:lnTo>
                    <a:pt x="599" y="27"/>
                  </a:lnTo>
                  <a:lnTo>
                    <a:pt x="659" y="27"/>
                  </a:lnTo>
                  <a:lnTo>
                    <a:pt x="709" y="27"/>
                  </a:lnTo>
                  <a:lnTo>
                    <a:pt x="748" y="27"/>
                  </a:lnTo>
                  <a:lnTo>
                    <a:pt x="772" y="27"/>
                  </a:lnTo>
                  <a:lnTo>
                    <a:pt x="772" y="13"/>
                  </a:lnTo>
                  <a:lnTo>
                    <a:pt x="770" y="27"/>
                  </a:lnTo>
                  <a:lnTo>
                    <a:pt x="779" y="28"/>
                  </a:lnTo>
                  <a:lnTo>
                    <a:pt x="784" y="3"/>
                  </a:lnTo>
                  <a:lnTo>
                    <a:pt x="775" y="1"/>
                  </a:lnTo>
                  <a:lnTo>
                    <a:pt x="772" y="0"/>
                  </a:lnTo>
                  <a:lnTo>
                    <a:pt x="748" y="0"/>
                  </a:lnTo>
                  <a:lnTo>
                    <a:pt x="709" y="0"/>
                  </a:lnTo>
                  <a:lnTo>
                    <a:pt x="659" y="0"/>
                  </a:lnTo>
                  <a:lnTo>
                    <a:pt x="599" y="0"/>
                  </a:lnTo>
                  <a:lnTo>
                    <a:pt x="533" y="0"/>
                  </a:lnTo>
                  <a:lnTo>
                    <a:pt x="463" y="0"/>
                  </a:lnTo>
                  <a:lnTo>
                    <a:pt x="391" y="0"/>
                  </a:lnTo>
                  <a:lnTo>
                    <a:pt x="318" y="0"/>
                  </a:lnTo>
                  <a:lnTo>
                    <a:pt x="247" y="0"/>
                  </a:lnTo>
                  <a:lnTo>
                    <a:pt x="182" y="0"/>
                  </a:lnTo>
                  <a:lnTo>
                    <a:pt x="123" y="1"/>
                  </a:lnTo>
                  <a:lnTo>
                    <a:pt x="72" y="1"/>
                  </a:lnTo>
                  <a:lnTo>
                    <a:pt x="35" y="1"/>
                  </a:lnTo>
                  <a:lnTo>
                    <a:pt x="9" y="1"/>
                  </a:lnTo>
                  <a:lnTo>
                    <a:pt x="0" y="1"/>
                  </a:lnTo>
                  <a:close/>
                </a:path>
              </a:pathLst>
            </a:custGeom>
            <a:solidFill>
              <a:srgbClr val="8253A1"/>
            </a:solidFill>
            <a:ln w="9525">
              <a:noFill/>
              <a:round/>
            </a:ln>
          </p:spPr>
          <p:txBody>
            <a:bodyPr/>
            <a:lstStyle/>
            <a:p>
              <a:endParaRPr lang="zh-CN" altLang="en-US"/>
            </a:p>
          </p:txBody>
        </p:sp>
        <p:sp>
          <p:nvSpPr>
            <p:cNvPr id="107" name="Freeform 189"/>
            <p:cNvSpPr/>
            <p:nvPr/>
          </p:nvSpPr>
          <p:spPr bwMode="auto">
            <a:xfrm>
              <a:off x="3136" y="2428"/>
              <a:ext cx="1" cy="15"/>
            </a:xfrm>
            <a:custGeom>
              <a:avLst/>
              <a:gdLst/>
              <a:ahLst/>
              <a:cxnLst>
                <a:cxn ang="0">
                  <a:pos x="0" y="27"/>
                </a:cxn>
                <a:cxn ang="0">
                  <a:pos x="0" y="0"/>
                </a:cxn>
                <a:cxn ang="0">
                  <a:pos x="0" y="27"/>
                </a:cxn>
              </a:cxnLst>
              <a:rect l="0" t="0" r="r" b="b"/>
              <a:pathLst>
                <a:path h="27">
                  <a:moveTo>
                    <a:pt x="0" y="27"/>
                  </a:moveTo>
                  <a:lnTo>
                    <a:pt x="0" y="0"/>
                  </a:lnTo>
                  <a:lnTo>
                    <a:pt x="0" y="27"/>
                  </a:lnTo>
                  <a:close/>
                </a:path>
              </a:pathLst>
            </a:custGeom>
            <a:solidFill>
              <a:srgbClr val="8253A1"/>
            </a:solidFill>
            <a:ln w="1588">
              <a:solidFill>
                <a:srgbClr val="8253A1"/>
              </a:solidFill>
              <a:prstDash val="solid"/>
              <a:round/>
            </a:ln>
          </p:spPr>
          <p:txBody>
            <a:bodyPr/>
            <a:lstStyle/>
            <a:p>
              <a:endParaRPr lang="zh-CN" altLang="en-US"/>
            </a:p>
          </p:txBody>
        </p:sp>
        <p:sp>
          <p:nvSpPr>
            <p:cNvPr id="108" name="Freeform 190"/>
            <p:cNvSpPr/>
            <p:nvPr/>
          </p:nvSpPr>
          <p:spPr bwMode="auto">
            <a:xfrm>
              <a:off x="3596" y="2435"/>
              <a:ext cx="16" cy="1"/>
            </a:xfrm>
            <a:custGeom>
              <a:avLst/>
              <a:gdLst/>
              <a:ahLst/>
              <a:cxnLst>
                <a:cxn ang="0">
                  <a:pos x="27" y="0"/>
                </a:cxn>
                <a:cxn ang="0">
                  <a:pos x="0" y="0"/>
                </a:cxn>
                <a:cxn ang="0">
                  <a:pos x="27" y="0"/>
                </a:cxn>
              </a:cxnLst>
              <a:rect l="0" t="0" r="r" b="b"/>
              <a:pathLst>
                <a:path w="27">
                  <a:moveTo>
                    <a:pt x="27" y="0"/>
                  </a:moveTo>
                  <a:lnTo>
                    <a:pt x="0" y="0"/>
                  </a:lnTo>
                  <a:lnTo>
                    <a:pt x="27" y="0"/>
                  </a:lnTo>
                  <a:close/>
                </a:path>
              </a:pathLst>
            </a:custGeom>
            <a:solidFill>
              <a:srgbClr val="8253A1"/>
            </a:solidFill>
            <a:ln w="1588">
              <a:solidFill>
                <a:srgbClr val="8253A1"/>
              </a:solidFill>
              <a:prstDash val="solid"/>
              <a:round/>
            </a:ln>
          </p:spPr>
          <p:txBody>
            <a:bodyPr/>
            <a:lstStyle/>
            <a:p>
              <a:endParaRPr lang="zh-CN" altLang="en-US"/>
            </a:p>
          </p:txBody>
        </p:sp>
        <p:sp>
          <p:nvSpPr>
            <p:cNvPr id="109" name="Freeform 191"/>
            <p:cNvSpPr/>
            <p:nvPr/>
          </p:nvSpPr>
          <p:spPr bwMode="auto">
            <a:xfrm>
              <a:off x="3011" y="2437"/>
              <a:ext cx="125" cy="124"/>
            </a:xfrm>
            <a:custGeom>
              <a:avLst/>
              <a:gdLst/>
              <a:ahLst/>
              <a:cxnLst>
                <a:cxn ang="0">
                  <a:pos x="0" y="234"/>
                </a:cxn>
                <a:cxn ang="0">
                  <a:pos x="206" y="0"/>
                </a:cxn>
                <a:cxn ang="0">
                  <a:pos x="0" y="234"/>
                </a:cxn>
              </a:cxnLst>
              <a:rect l="0" t="0" r="r" b="b"/>
              <a:pathLst>
                <a:path w="206" h="234">
                  <a:moveTo>
                    <a:pt x="0" y="234"/>
                  </a:moveTo>
                  <a:lnTo>
                    <a:pt x="206" y="0"/>
                  </a:lnTo>
                  <a:lnTo>
                    <a:pt x="0" y="234"/>
                  </a:lnTo>
                  <a:close/>
                </a:path>
              </a:pathLst>
            </a:custGeom>
            <a:solidFill>
              <a:srgbClr val="3D0275"/>
            </a:solidFill>
            <a:ln w="20638">
              <a:solidFill>
                <a:srgbClr val="8253A1"/>
              </a:solidFill>
              <a:prstDash val="solid"/>
              <a:round/>
            </a:ln>
          </p:spPr>
          <p:txBody>
            <a:bodyPr/>
            <a:lstStyle/>
            <a:p>
              <a:endParaRPr lang="zh-CN" altLang="en-US"/>
            </a:p>
          </p:txBody>
        </p:sp>
        <p:sp>
          <p:nvSpPr>
            <p:cNvPr id="110" name="Freeform 192"/>
            <p:cNvSpPr/>
            <p:nvPr/>
          </p:nvSpPr>
          <p:spPr bwMode="auto">
            <a:xfrm>
              <a:off x="3602" y="2215"/>
              <a:ext cx="1" cy="221"/>
            </a:xfrm>
            <a:custGeom>
              <a:avLst/>
              <a:gdLst/>
              <a:ahLst/>
              <a:cxnLst>
                <a:cxn ang="0">
                  <a:pos x="0" y="0"/>
                </a:cxn>
                <a:cxn ang="0">
                  <a:pos x="0" y="419"/>
                </a:cxn>
                <a:cxn ang="0">
                  <a:pos x="0" y="0"/>
                </a:cxn>
              </a:cxnLst>
              <a:rect l="0" t="0" r="r" b="b"/>
              <a:pathLst>
                <a:path h="419">
                  <a:moveTo>
                    <a:pt x="0" y="0"/>
                  </a:moveTo>
                  <a:lnTo>
                    <a:pt x="0" y="419"/>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111" name="Freeform 193"/>
            <p:cNvSpPr/>
            <p:nvPr/>
          </p:nvSpPr>
          <p:spPr bwMode="auto">
            <a:xfrm>
              <a:off x="3717" y="2096"/>
              <a:ext cx="1" cy="221"/>
            </a:xfrm>
            <a:custGeom>
              <a:avLst/>
              <a:gdLst/>
              <a:ahLst/>
              <a:cxnLst>
                <a:cxn ang="0">
                  <a:pos x="0" y="0"/>
                </a:cxn>
                <a:cxn ang="0">
                  <a:pos x="0" y="419"/>
                </a:cxn>
                <a:cxn ang="0">
                  <a:pos x="0" y="0"/>
                </a:cxn>
              </a:cxnLst>
              <a:rect l="0" t="0" r="r" b="b"/>
              <a:pathLst>
                <a:path h="419">
                  <a:moveTo>
                    <a:pt x="0" y="0"/>
                  </a:moveTo>
                  <a:lnTo>
                    <a:pt x="0" y="419"/>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112" name="Freeform 194"/>
            <p:cNvSpPr/>
            <p:nvPr/>
          </p:nvSpPr>
          <p:spPr bwMode="auto">
            <a:xfrm>
              <a:off x="3833" y="1974"/>
              <a:ext cx="2" cy="222"/>
            </a:xfrm>
            <a:custGeom>
              <a:avLst/>
              <a:gdLst/>
              <a:ahLst/>
              <a:cxnLst>
                <a:cxn ang="0">
                  <a:pos x="0" y="0"/>
                </a:cxn>
                <a:cxn ang="0">
                  <a:pos x="0" y="420"/>
                </a:cxn>
                <a:cxn ang="0">
                  <a:pos x="0" y="0"/>
                </a:cxn>
              </a:cxnLst>
              <a:rect l="0" t="0" r="r" b="b"/>
              <a:pathLst>
                <a:path h="420">
                  <a:moveTo>
                    <a:pt x="0" y="0"/>
                  </a:moveTo>
                  <a:lnTo>
                    <a:pt x="0" y="420"/>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113" name="Freeform 195"/>
            <p:cNvSpPr/>
            <p:nvPr/>
          </p:nvSpPr>
          <p:spPr bwMode="auto">
            <a:xfrm>
              <a:off x="3600" y="2315"/>
              <a:ext cx="116" cy="1"/>
            </a:xfrm>
            <a:custGeom>
              <a:avLst/>
              <a:gdLst/>
              <a:ahLst/>
              <a:cxnLst>
                <a:cxn ang="0">
                  <a:pos x="0" y="0"/>
                </a:cxn>
                <a:cxn ang="0">
                  <a:pos x="191" y="0"/>
                </a:cxn>
                <a:cxn ang="0">
                  <a:pos x="0" y="0"/>
                </a:cxn>
              </a:cxnLst>
              <a:rect l="0" t="0" r="r" b="b"/>
              <a:pathLst>
                <a:path w="191">
                  <a:moveTo>
                    <a:pt x="0" y="0"/>
                  </a:moveTo>
                  <a:lnTo>
                    <a:pt x="191" y="0"/>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114" name="Freeform 196"/>
            <p:cNvSpPr/>
            <p:nvPr/>
          </p:nvSpPr>
          <p:spPr bwMode="auto">
            <a:xfrm>
              <a:off x="3717" y="2195"/>
              <a:ext cx="116" cy="1"/>
            </a:xfrm>
            <a:custGeom>
              <a:avLst/>
              <a:gdLst/>
              <a:ahLst/>
              <a:cxnLst>
                <a:cxn ang="0">
                  <a:pos x="0" y="0"/>
                </a:cxn>
                <a:cxn ang="0">
                  <a:pos x="193" y="0"/>
                </a:cxn>
                <a:cxn ang="0">
                  <a:pos x="0" y="0"/>
                </a:cxn>
              </a:cxnLst>
              <a:rect l="0" t="0" r="r" b="b"/>
              <a:pathLst>
                <a:path w="193">
                  <a:moveTo>
                    <a:pt x="0" y="0"/>
                  </a:moveTo>
                  <a:lnTo>
                    <a:pt x="193" y="0"/>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115" name="Freeform 197"/>
            <p:cNvSpPr/>
            <p:nvPr/>
          </p:nvSpPr>
          <p:spPr bwMode="auto">
            <a:xfrm>
              <a:off x="3830" y="2078"/>
              <a:ext cx="115" cy="1"/>
            </a:xfrm>
            <a:custGeom>
              <a:avLst/>
              <a:gdLst/>
              <a:ahLst/>
              <a:cxnLst>
                <a:cxn ang="0">
                  <a:pos x="0" y="0"/>
                </a:cxn>
                <a:cxn ang="0">
                  <a:pos x="192" y="0"/>
                </a:cxn>
                <a:cxn ang="0">
                  <a:pos x="0" y="0"/>
                </a:cxn>
              </a:cxnLst>
              <a:rect l="0" t="0" r="r" b="b"/>
              <a:pathLst>
                <a:path w="192">
                  <a:moveTo>
                    <a:pt x="0" y="0"/>
                  </a:moveTo>
                  <a:lnTo>
                    <a:pt x="192" y="0"/>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116" name="Freeform 198"/>
            <p:cNvSpPr/>
            <p:nvPr/>
          </p:nvSpPr>
          <p:spPr bwMode="auto">
            <a:xfrm>
              <a:off x="3483" y="1649"/>
              <a:ext cx="466" cy="688"/>
            </a:xfrm>
            <a:custGeom>
              <a:avLst/>
              <a:gdLst/>
              <a:ahLst/>
              <a:cxnLst>
                <a:cxn ang="0">
                  <a:pos x="0" y="876"/>
                </a:cxn>
                <a:cxn ang="0">
                  <a:pos x="774" y="0"/>
                </a:cxn>
                <a:cxn ang="0">
                  <a:pos x="774" y="398"/>
                </a:cxn>
                <a:cxn ang="0">
                  <a:pos x="767" y="409"/>
                </a:cxn>
                <a:cxn ang="0">
                  <a:pos x="741" y="437"/>
                </a:cxn>
                <a:cxn ang="0">
                  <a:pos x="704" y="482"/>
                </a:cxn>
                <a:cxn ang="0">
                  <a:pos x="653" y="540"/>
                </a:cxn>
                <a:cxn ang="0">
                  <a:pos x="594" y="608"/>
                </a:cxn>
                <a:cxn ang="0">
                  <a:pos x="530" y="684"/>
                </a:cxn>
                <a:cxn ang="0">
                  <a:pos x="460" y="767"/>
                </a:cxn>
                <a:cxn ang="0">
                  <a:pos x="388" y="851"/>
                </a:cxn>
                <a:cxn ang="0">
                  <a:pos x="316" y="934"/>
                </a:cxn>
                <a:cxn ang="0">
                  <a:pos x="245" y="1017"/>
                </a:cxn>
                <a:cxn ang="0">
                  <a:pos x="181" y="1093"/>
                </a:cxn>
                <a:cxn ang="0">
                  <a:pos x="123" y="1161"/>
                </a:cxn>
                <a:cxn ang="0">
                  <a:pos x="73" y="1219"/>
                </a:cxn>
                <a:cxn ang="0">
                  <a:pos x="36" y="1264"/>
                </a:cxn>
                <a:cxn ang="0">
                  <a:pos x="12" y="1293"/>
                </a:cxn>
                <a:cxn ang="0">
                  <a:pos x="4" y="1303"/>
                </a:cxn>
                <a:cxn ang="0">
                  <a:pos x="0" y="876"/>
                </a:cxn>
              </a:cxnLst>
              <a:rect l="0" t="0" r="r" b="b"/>
              <a:pathLst>
                <a:path w="774" h="1303">
                  <a:moveTo>
                    <a:pt x="0" y="876"/>
                  </a:moveTo>
                  <a:lnTo>
                    <a:pt x="774" y="0"/>
                  </a:lnTo>
                  <a:lnTo>
                    <a:pt x="774" y="398"/>
                  </a:lnTo>
                  <a:lnTo>
                    <a:pt x="767" y="409"/>
                  </a:lnTo>
                  <a:lnTo>
                    <a:pt x="741" y="437"/>
                  </a:lnTo>
                  <a:lnTo>
                    <a:pt x="704" y="482"/>
                  </a:lnTo>
                  <a:lnTo>
                    <a:pt x="653" y="540"/>
                  </a:lnTo>
                  <a:lnTo>
                    <a:pt x="594" y="608"/>
                  </a:lnTo>
                  <a:lnTo>
                    <a:pt x="530" y="684"/>
                  </a:lnTo>
                  <a:lnTo>
                    <a:pt x="460" y="767"/>
                  </a:lnTo>
                  <a:lnTo>
                    <a:pt x="388" y="851"/>
                  </a:lnTo>
                  <a:lnTo>
                    <a:pt x="316" y="934"/>
                  </a:lnTo>
                  <a:lnTo>
                    <a:pt x="245" y="1017"/>
                  </a:lnTo>
                  <a:lnTo>
                    <a:pt x="181" y="1093"/>
                  </a:lnTo>
                  <a:lnTo>
                    <a:pt x="123" y="1161"/>
                  </a:lnTo>
                  <a:lnTo>
                    <a:pt x="73" y="1219"/>
                  </a:lnTo>
                  <a:lnTo>
                    <a:pt x="36" y="1264"/>
                  </a:lnTo>
                  <a:lnTo>
                    <a:pt x="12" y="1293"/>
                  </a:lnTo>
                  <a:lnTo>
                    <a:pt x="4" y="1303"/>
                  </a:lnTo>
                  <a:lnTo>
                    <a:pt x="0" y="876"/>
                  </a:lnTo>
                  <a:close/>
                </a:path>
              </a:pathLst>
            </a:custGeom>
            <a:solidFill>
              <a:srgbClr val="A41028"/>
            </a:solidFill>
            <a:ln w="20638">
              <a:solidFill>
                <a:srgbClr val="C65D62"/>
              </a:solidFill>
              <a:prstDash val="solid"/>
              <a:round/>
            </a:ln>
          </p:spPr>
          <p:txBody>
            <a:bodyPr/>
            <a:lstStyle/>
            <a:p>
              <a:endParaRPr lang="zh-CN" altLang="en-US"/>
            </a:p>
          </p:txBody>
        </p:sp>
        <p:sp>
          <p:nvSpPr>
            <p:cNvPr id="117" name="Rectangle 199"/>
            <p:cNvSpPr>
              <a:spLocks noChangeArrowheads="1"/>
            </p:cNvSpPr>
            <p:nvPr/>
          </p:nvSpPr>
          <p:spPr bwMode="auto">
            <a:xfrm>
              <a:off x="2068" y="2106"/>
              <a:ext cx="1418" cy="233"/>
            </a:xfrm>
            <a:prstGeom prst="rect">
              <a:avLst/>
            </a:prstGeom>
            <a:solidFill>
              <a:srgbClr val="A41028"/>
            </a:solidFill>
            <a:ln w="20638">
              <a:solidFill>
                <a:srgbClr val="C65D62"/>
              </a:solidFill>
              <a:miter lim="800000"/>
            </a:ln>
          </p:spPr>
          <p:txBody>
            <a:bodyPr/>
            <a:lstStyle/>
            <a:p>
              <a:endParaRPr lang="zh-CN" altLang="en-US"/>
            </a:p>
          </p:txBody>
        </p:sp>
        <p:sp>
          <p:nvSpPr>
            <p:cNvPr id="118" name="Freeform 200"/>
            <p:cNvSpPr/>
            <p:nvPr/>
          </p:nvSpPr>
          <p:spPr bwMode="auto">
            <a:xfrm>
              <a:off x="2072" y="2214"/>
              <a:ext cx="140" cy="124"/>
            </a:xfrm>
            <a:custGeom>
              <a:avLst/>
              <a:gdLst/>
              <a:ahLst/>
              <a:cxnLst>
                <a:cxn ang="0">
                  <a:pos x="0" y="236"/>
                </a:cxn>
                <a:cxn ang="0">
                  <a:pos x="234" y="0"/>
                </a:cxn>
                <a:cxn ang="0">
                  <a:pos x="0" y="236"/>
                </a:cxn>
              </a:cxnLst>
              <a:rect l="0" t="0" r="r" b="b"/>
              <a:pathLst>
                <a:path w="234" h="236">
                  <a:moveTo>
                    <a:pt x="0" y="236"/>
                  </a:moveTo>
                  <a:lnTo>
                    <a:pt x="234" y="0"/>
                  </a:lnTo>
                  <a:lnTo>
                    <a:pt x="0" y="236"/>
                  </a:lnTo>
                  <a:close/>
                </a:path>
              </a:pathLst>
            </a:custGeom>
            <a:solidFill>
              <a:srgbClr val="3D0275"/>
            </a:solidFill>
            <a:ln w="20638">
              <a:solidFill>
                <a:srgbClr val="C65D62"/>
              </a:solidFill>
              <a:prstDash val="solid"/>
              <a:round/>
            </a:ln>
          </p:spPr>
          <p:txBody>
            <a:bodyPr/>
            <a:lstStyle/>
            <a:p>
              <a:endParaRPr lang="zh-CN" altLang="en-US"/>
            </a:p>
          </p:txBody>
        </p:sp>
        <p:sp>
          <p:nvSpPr>
            <p:cNvPr id="119" name="Freeform 201"/>
            <p:cNvSpPr/>
            <p:nvPr/>
          </p:nvSpPr>
          <p:spPr bwMode="auto">
            <a:xfrm>
              <a:off x="2202" y="2106"/>
              <a:ext cx="16" cy="107"/>
            </a:xfrm>
            <a:custGeom>
              <a:avLst/>
              <a:gdLst/>
              <a:ahLst/>
              <a:cxnLst>
                <a:cxn ang="0">
                  <a:pos x="27" y="0"/>
                </a:cxn>
                <a:cxn ang="0">
                  <a:pos x="0" y="0"/>
                </a:cxn>
                <a:cxn ang="0">
                  <a:pos x="1" y="202"/>
                </a:cxn>
                <a:cxn ang="0">
                  <a:pos x="28" y="202"/>
                </a:cxn>
                <a:cxn ang="0">
                  <a:pos x="27" y="0"/>
                </a:cxn>
              </a:cxnLst>
              <a:rect l="0" t="0" r="r" b="b"/>
              <a:pathLst>
                <a:path w="28" h="202">
                  <a:moveTo>
                    <a:pt x="27" y="0"/>
                  </a:moveTo>
                  <a:lnTo>
                    <a:pt x="0" y="0"/>
                  </a:lnTo>
                  <a:lnTo>
                    <a:pt x="1" y="202"/>
                  </a:lnTo>
                  <a:lnTo>
                    <a:pt x="28" y="202"/>
                  </a:lnTo>
                  <a:lnTo>
                    <a:pt x="27" y="0"/>
                  </a:lnTo>
                  <a:close/>
                </a:path>
              </a:pathLst>
            </a:custGeom>
            <a:solidFill>
              <a:srgbClr val="C65D62"/>
            </a:solidFill>
            <a:ln w="9525">
              <a:noFill/>
              <a:round/>
            </a:ln>
          </p:spPr>
          <p:txBody>
            <a:bodyPr/>
            <a:lstStyle/>
            <a:p>
              <a:endParaRPr lang="zh-CN" altLang="en-US"/>
            </a:p>
          </p:txBody>
        </p:sp>
        <p:sp>
          <p:nvSpPr>
            <p:cNvPr id="120" name="Freeform 202"/>
            <p:cNvSpPr/>
            <p:nvPr/>
          </p:nvSpPr>
          <p:spPr bwMode="auto">
            <a:xfrm>
              <a:off x="2210" y="2205"/>
              <a:ext cx="333" cy="14"/>
            </a:xfrm>
            <a:custGeom>
              <a:avLst/>
              <a:gdLst/>
              <a:ahLst/>
              <a:cxnLst>
                <a:cxn ang="0">
                  <a:pos x="0" y="0"/>
                </a:cxn>
                <a:cxn ang="0">
                  <a:pos x="0" y="27"/>
                </a:cxn>
                <a:cxn ang="0">
                  <a:pos x="6" y="27"/>
                </a:cxn>
                <a:cxn ang="0">
                  <a:pos x="24" y="27"/>
                </a:cxn>
                <a:cxn ang="0">
                  <a:pos x="51" y="27"/>
                </a:cxn>
                <a:cxn ang="0">
                  <a:pos x="87" y="27"/>
                </a:cxn>
                <a:cxn ang="0">
                  <a:pos x="129" y="27"/>
                </a:cxn>
                <a:cxn ang="0">
                  <a:pos x="175" y="27"/>
                </a:cxn>
                <a:cxn ang="0">
                  <a:pos x="226" y="27"/>
                </a:cxn>
                <a:cxn ang="0">
                  <a:pos x="277" y="27"/>
                </a:cxn>
                <a:cxn ang="0">
                  <a:pos x="329" y="27"/>
                </a:cxn>
                <a:cxn ang="0">
                  <a:pos x="380" y="27"/>
                </a:cxn>
                <a:cxn ang="0">
                  <a:pos x="427" y="27"/>
                </a:cxn>
                <a:cxn ang="0">
                  <a:pos x="469" y="27"/>
                </a:cxn>
                <a:cxn ang="0">
                  <a:pos x="505" y="27"/>
                </a:cxn>
                <a:cxn ang="0">
                  <a:pos x="532" y="27"/>
                </a:cxn>
                <a:cxn ang="0">
                  <a:pos x="550" y="27"/>
                </a:cxn>
                <a:cxn ang="0">
                  <a:pos x="556" y="27"/>
                </a:cxn>
                <a:cxn ang="0">
                  <a:pos x="556" y="0"/>
                </a:cxn>
                <a:cxn ang="0">
                  <a:pos x="550" y="0"/>
                </a:cxn>
                <a:cxn ang="0">
                  <a:pos x="532" y="0"/>
                </a:cxn>
                <a:cxn ang="0">
                  <a:pos x="505" y="0"/>
                </a:cxn>
                <a:cxn ang="0">
                  <a:pos x="469" y="0"/>
                </a:cxn>
                <a:cxn ang="0">
                  <a:pos x="427" y="0"/>
                </a:cxn>
                <a:cxn ang="0">
                  <a:pos x="380" y="0"/>
                </a:cxn>
                <a:cxn ang="0">
                  <a:pos x="329" y="0"/>
                </a:cxn>
                <a:cxn ang="0">
                  <a:pos x="277" y="0"/>
                </a:cxn>
                <a:cxn ang="0">
                  <a:pos x="226" y="0"/>
                </a:cxn>
                <a:cxn ang="0">
                  <a:pos x="175" y="0"/>
                </a:cxn>
                <a:cxn ang="0">
                  <a:pos x="129" y="0"/>
                </a:cxn>
                <a:cxn ang="0">
                  <a:pos x="87" y="0"/>
                </a:cxn>
                <a:cxn ang="0">
                  <a:pos x="51" y="0"/>
                </a:cxn>
                <a:cxn ang="0">
                  <a:pos x="24" y="0"/>
                </a:cxn>
                <a:cxn ang="0">
                  <a:pos x="6" y="0"/>
                </a:cxn>
                <a:cxn ang="0">
                  <a:pos x="0" y="0"/>
                </a:cxn>
              </a:cxnLst>
              <a:rect l="0" t="0" r="r" b="b"/>
              <a:pathLst>
                <a:path w="556" h="27">
                  <a:moveTo>
                    <a:pt x="0" y="0"/>
                  </a:moveTo>
                  <a:lnTo>
                    <a:pt x="0" y="27"/>
                  </a:lnTo>
                  <a:lnTo>
                    <a:pt x="6" y="27"/>
                  </a:lnTo>
                  <a:lnTo>
                    <a:pt x="24" y="27"/>
                  </a:lnTo>
                  <a:lnTo>
                    <a:pt x="51" y="27"/>
                  </a:lnTo>
                  <a:lnTo>
                    <a:pt x="87" y="27"/>
                  </a:lnTo>
                  <a:lnTo>
                    <a:pt x="129" y="27"/>
                  </a:lnTo>
                  <a:lnTo>
                    <a:pt x="175" y="27"/>
                  </a:lnTo>
                  <a:lnTo>
                    <a:pt x="226" y="27"/>
                  </a:lnTo>
                  <a:lnTo>
                    <a:pt x="277" y="27"/>
                  </a:lnTo>
                  <a:lnTo>
                    <a:pt x="329" y="27"/>
                  </a:lnTo>
                  <a:lnTo>
                    <a:pt x="380" y="27"/>
                  </a:lnTo>
                  <a:lnTo>
                    <a:pt x="427" y="27"/>
                  </a:lnTo>
                  <a:lnTo>
                    <a:pt x="469" y="27"/>
                  </a:lnTo>
                  <a:lnTo>
                    <a:pt x="505" y="27"/>
                  </a:lnTo>
                  <a:lnTo>
                    <a:pt x="532" y="27"/>
                  </a:lnTo>
                  <a:lnTo>
                    <a:pt x="550" y="27"/>
                  </a:lnTo>
                  <a:lnTo>
                    <a:pt x="556" y="27"/>
                  </a:lnTo>
                  <a:lnTo>
                    <a:pt x="556" y="0"/>
                  </a:lnTo>
                  <a:lnTo>
                    <a:pt x="550" y="0"/>
                  </a:lnTo>
                  <a:lnTo>
                    <a:pt x="532" y="0"/>
                  </a:lnTo>
                  <a:lnTo>
                    <a:pt x="505" y="0"/>
                  </a:lnTo>
                  <a:lnTo>
                    <a:pt x="469" y="0"/>
                  </a:lnTo>
                  <a:lnTo>
                    <a:pt x="427" y="0"/>
                  </a:lnTo>
                  <a:lnTo>
                    <a:pt x="380" y="0"/>
                  </a:lnTo>
                  <a:lnTo>
                    <a:pt x="329" y="0"/>
                  </a:lnTo>
                  <a:lnTo>
                    <a:pt x="277" y="0"/>
                  </a:lnTo>
                  <a:lnTo>
                    <a:pt x="226" y="0"/>
                  </a:lnTo>
                  <a:lnTo>
                    <a:pt x="175" y="0"/>
                  </a:lnTo>
                  <a:lnTo>
                    <a:pt x="129" y="0"/>
                  </a:lnTo>
                  <a:lnTo>
                    <a:pt x="87" y="0"/>
                  </a:lnTo>
                  <a:lnTo>
                    <a:pt x="51" y="0"/>
                  </a:lnTo>
                  <a:lnTo>
                    <a:pt x="24" y="0"/>
                  </a:lnTo>
                  <a:lnTo>
                    <a:pt x="6" y="0"/>
                  </a:lnTo>
                  <a:lnTo>
                    <a:pt x="0" y="0"/>
                  </a:lnTo>
                  <a:close/>
                </a:path>
              </a:pathLst>
            </a:custGeom>
            <a:solidFill>
              <a:srgbClr val="C65D62"/>
            </a:solidFill>
            <a:ln w="9525">
              <a:noFill/>
              <a:round/>
            </a:ln>
          </p:spPr>
          <p:txBody>
            <a:bodyPr/>
            <a:lstStyle/>
            <a:p>
              <a:endParaRPr lang="zh-CN" altLang="en-US"/>
            </a:p>
          </p:txBody>
        </p:sp>
        <p:sp>
          <p:nvSpPr>
            <p:cNvPr id="121" name="Freeform 203"/>
            <p:cNvSpPr/>
            <p:nvPr/>
          </p:nvSpPr>
          <p:spPr bwMode="auto">
            <a:xfrm>
              <a:off x="2210" y="2204"/>
              <a:ext cx="1" cy="15"/>
            </a:xfrm>
            <a:custGeom>
              <a:avLst/>
              <a:gdLst/>
              <a:ahLst/>
              <a:cxnLst>
                <a:cxn ang="0">
                  <a:pos x="0" y="29"/>
                </a:cxn>
                <a:cxn ang="0">
                  <a:pos x="0" y="0"/>
                </a:cxn>
                <a:cxn ang="0">
                  <a:pos x="0" y="29"/>
                </a:cxn>
              </a:cxnLst>
              <a:rect l="0" t="0" r="r" b="b"/>
              <a:pathLst>
                <a:path h="29">
                  <a:moveTo>
                    <a:pt x="0" y="29"/>
                  </a:moveTo>
                  <a:lnTo>
                    <a:pt x="0" y="0"/>
                  </a:lnTo>
                  <a:lnTo>
                    <a:pt x="0" y="29"/>
                  </a:lnTo>
                  <a:close/>
                </a:path>
              </a:pathLst>
            </a:custGeom>
            <a:solidFill>
              <a:srgbClr val="C65D62"/>
            </a:solidFill>
            <a:ln w="1588">
              <a:solidFill>
                <a:srgbClr val="C65D62"/>
              </a:solidFill>
              <a:prstDash val="solid"/>
              <a:round/>
            </a:ln>
          </p:spPr>
          <p:txBody>
            <a:bodyPr/>
            <a:lstStyle/>
            <a:p>
              <a:endParaRPr lang="zh-CN" altLang="en-US"/>
            </a:p>
          </p:txBody>
        </p:sp>
        <p:sp>
          <p:nvSpPr>
            <p:cNvPr id="122" name="Freeform 204"/>
            <p:cNvSpPr/>
            <p:nvPr/>
          </p:nvSpPr>
          <p:spPr bwMode="auto">
            <a:xfrm>
              <a:off x="2539" y="2107"/>
              <a:ext cx="1" cy="226"/>
            </a:xfrm>
            <a:custGeom>
              <a:avLst/>
              <a:gdLst/>
              <a:ahLst/>
              <a:cxnLst>
                <a:cxn ang="0">
                  <a:pos x="0" y="0"/>
                </a:cxn>
                <a:cxn ang="0">
                  <a:pos x="0" y="5"/>
                </a:cxn>
                <a:cxn ang="0">
                  <a:pos x="0" y="18"/>
                </a:cxn>
                <a:cxn ang="0">
                  <a:pos x="0" y="39"/>
                </a:cxn>
                <a:cxn ang="0">
                  <a:pos x="0" y="67"/>
                </a:cxn>
                <a:cxn ang="0">
                  <a:pos x="0" y="99"/>
                </a:cxn>
                <a:cxn ang="0">
                  <a:pos x="0" y="135"/>
                </a:cxn>
                <a:cxn ang="0">
                  <a:pos x="1" y="174"/>
                </a:cxn>
                <a:cxn ang="0">
                  <a:pos x="1" y="214"/>
                </a:cxn>
                <a:cxn ang="0">
                  <a:pos x="1" y="253"/>
                </a:cxn>
                <a:cxn ang="0">
                  <a:pos x="1" y="292"/>
                </a:cxn>
                <a:cxn ang="0">
                  <a:pos x="1" y="328"/>
                </a:cxn>
                <a:cxn ang="0">
                  <a:pos x="1" y="361"/>
                </a:cxn>
                <a:cxn ang="0">
                  <a:pos x="1" y="388"/>
                </a:cxn>
                <a:cxn ang="0">
                  <a:pos x="0" y="409"/>
                </a:cxn>
                <a:cxn ang="0">
                  <a:pos x="0" y="423"/>
                </a:cxn>
                <a:cxn ang="0">
                  <a:pos x="0" y="429"/>
                </a:cxn>
                <a:cxn ang="0">
                  <a:pos x="0" y="0"/>
                </a:cxn>
              </a:cxnLst>
              <a:rect l="0" t="0" r="r" b="b"/>
              <a:pathLst>
                <a:path w="1" h="429">
                  <a:moveTo>
                    <a:pt x="0" y="0"/>
                  </a:moveTo>
                  <a:lnTo>
                    <a:pt x="0" y="5"/>
                  </a:lnTo>
                  <a:lnTo>
                    <a:pt x="0" y="18"/>
                  </a:lnTo>
                  <a:lnTo>
                    <a:pt x="0" y="39"/>
                  </a:lnTo>
                  <a:lnTo>
                    <a:pt x="0" y="67"/>
                  </a:lnTo>
                  <a:lnTo>
                    <a:pt x="0" y="99"/>
                  </a:lnTo>
                  <a:lnTo>
                    <a:pt x="0" y="135"/>
                  </a:lnTo>
                  <a:lnTo>
                    <a:pt x="1" y="174"/>
                  </a:lnTo>
                  <a:lnTo>
                    <a:pt x="1" y="214"/>
                  </a:lnTo>
                  <a:lnTo>
                    <a:pt x="1" y="253"/>
                  </a:lnTo>
                  <a:lnTo>
                    <a:pt x="1" y="292"/>
                  </a:lnTo>
                  <a:lnTo>
                    <a:pt x="1" y="328"/>
                  </a:lnTo>
                  <a:lnTo>
                    <a:pt x="1" y="361"/>
                  </a:lnTo>
                  <a:lnTo>
                    <a:pt x="1" y="388"/>
                  </a:lnTo>
                  <a:lnTo>
                    <a:pt x="0" y="409"/>
                  </a:lnTo>
                  <a:lnTo>
                    <a:pt x="0" y="423"/>
                  </a:lnTo>
                  <a:lnTo>
                    <a:pt x="0" y="429"/>
                  </a:lnTo>
                  <a:lnTo>
                    <a:pt x="0" y="0"/>
                  </a:lnTo>
                  <a:close/>
                </a:path>
              </a:pathLst>
            </a:custGeom>
            <a:solidFill>
              <a:srgbClr val="A41028"/>
            </a:solidFill>
            <a:ln w="20638">
              <a:solidFill>
                <a:srgbClr val="C65D62"/>
              </a:solidFill>
              <a:prstDash val="solid"/>
              <a:round/>
            </a:ln>
          </p:spPr>
          <p:txBody>
            <a:bodyPr/>
            <a:lstStyle/>
            <a:p>
              <a:endParaRPr lang="zh-CN" altLang="en-US"/>
            </a:p>
          </p:txBody>
        </p:sp>
        <p:sp>
          <p:nvSpPr>
            <p:cNvPr id="123" name="Freeform 205"/>
            <p:cNvSpPr/>
            <p:nvPr/>
          </p:nvSpPr>
          <p:spPr bwMode="auto">
            <a:xfrm>
              <a:off x="2535" y="2209"/>
              <a:ext cx="141" cy="124"/>
            </a:xfrm>
            <a:custGeom>
              <a:avLst/>
              <a:gdLst/>
              <a:ahLst/>
              <a:cxnLst>
                <a:cxn ang="0">
                  <a:pos x="0" y="234"/>
                </a:cxn>
                <a:cxn ang="0">
                  <a:pos x="233" y="0"/>
                </a:cxn>
                <a:cxn ang="0">
                  <a:pos x="0" y="234"/>
                </a:cxn>
              </a:cxnLst>
              <a:rect l="0" t="0" r="r" b="b"/>
              <a:pathLst>
                <a:path w="233" h="234">
                  <a:moveTo>
                    <a:pt x="0" y="234"/>
                  </a:moveTo>
                  <a:lnTo>
                    <a:pt x="233" y="0"/>
                  </a:lnTo>
                  <a:lnTo>
                    <a:pt x="0" y="234"/>
                  </a:lnTo>
                  <a:close/>
                </a:path>
              </a:pathLst>
            </a:custGeom>
            <a:solidFill>
              <a:srgbClr val="3D0275"/>
            </a:solidFill>
            <a:ln w="20638">
              <a:solidFill>
                <a:srgbClr val="C65D62"/>
              </a:solidFill>
              <a:prstDash val="solid"/>
              <a:round/>
            </a:ln>
          </p:spPr>
          <p:txBody>
            <a:bodyPr/>
            <a:lstStyle/>
            <a:p>
              <a:endParaRPr lang="zh-CN" altLang="en-US"/>
            </a:p>
          </p:txBody>
        </p:sp>
        <p:sp>
          <p:nvSpPr>
            <p:cNvPr id="124" name="Freeform 206"/>
            <p:cNvSpPr/>
            <p:nvPr/>
          </p:nvSpPr>
          <p:spPr bwMode="auto">
            <a:xfrm>
              <a:off x="2666" y="2102"/>
              <a:ext cx="17" cy="105"/>
            </a:xfrm>
            <a:custGeom>
              <a:avLst/>
              <a:gdLst/>
              <a:ahLst/>
              <a:cxnLst>
                <a:cxn ang="0">
                  <a:pos x="27" y="0"/>
                </a:cxn>
                <a:cxn ang="0">
                  <a:pos x="0" y="0"/>
                </a:cxn>
                <a:cxn ang="0">
                  <a:pos x="1" y="200"/>
                </a:cxn>
                <a:cxn ang="0">
                  <a:pos x="28" y="200"/>
                </a:cxn>
                <a:cxn ang="0">
                  <a:pos x="27" y="0"/>
                </a:cxn>
              </a:cxnLst>
              <a:rect l="0" t="0" r="r" b="b"/>
              <a:pathLst>
                <a:path w="28" h="200">
                  <a:moveTo>
                    <a:pt x="27" y="0"/>
                  </a:moveTo>
                  <a:lnTo>
                    <a:pt x="0" y="0"/>
                  </a:lnTo>
                  <a:lnTo>
                    <a:pt x="1" y="200"/>
                  </a:lnTo>
                  <a:lnTo>
                    <a:pt x="28" y="200"/>
                  </a:lnTo>
                  <a:lnTo>
                    <a:pt x="27" y="0"/>
                  </a:lnTo>
                  <a:close/>
                </a:path>
              </a:pathLst>
            </a:custGeom>
            <a:solidFill>
              <a:srgbClr val="C65D62"/>
            </a:solidFill>
            <a:ln w="9525">
              <a:noFill/>
              <a:round/>
            </a:ln>
          </p:spPr>
          <p:txBody>
            <a:bodyPr/>
            <a:lstStyle/>
            <a:p>
              <a:endParaRPr lang="zh-CN" altLang="en-US"/>
            </a:p>
          </p:txBody>
        </p:sp>
        <p:sp>
          <p:nvSpPr>
            <p:cNvPr id="125" name="Freeform 207"/>
            <p:cNvSpPr/>
            <p:nvPr/>
          </p:nvSpPr>
          <p:spPr bwMode="auto">
            <a:xfrm>
              <a:off x="2675" y="2200"/>
              <a:ext cx="332" cy="15"/>
            </a:xfrm>
            <a:custGeom>
              <a:avLst/>
              <a:gdLst/>
              <a:ahLst/>
              <a:cxnLst>
                <a:cxn ang="0">
                  <a:pos x="0" y="2"/>
                </a:cxn>
                <a:cxn ang="0">
                  <a:pos x="0" y="29"/>
                </a:cxn>
                <a:cxn ang="0">
                  <a:pos x="6" y="29"/>
                </a:cxn>
                <a:cxn ang="0">
                  <a:pos x="23" y="29"/>
                </a:cxn>
                <a:cxn ang="0">
                  <a:pos x="51" y="29"/>
                </a:cxn>
                <a:cxn ang="0">
                  <a:pos x="86" y="29"/>
                </a:cxn>
                <a:cxn ang="0">
                  <a:pos x="129" y="29"/>
                </a:cxn>
                <a:cxn ang="0">
                  <a:pos x="130" y="29"/>
                </a:cxn>
                <a:cxn ang="0">
                  <a:pos x="177" y="27"/>
                </a:cxn>
                <a:cxn ang="0">
                  <a:pos x="175" y="14"/>
                </a:cxn>
                <a:cxn ang="0">
                  <a:pos x="175" y="27"/>
                </a:cxn>
                <a:cxn ang="0">
                  <a:pos x="226" y="27"/>
                </a:cxn>
                <a:cxn ang="0">
                  <a:pos x="277" y="27"/>
                </a:cxn>
                <a:cxn ang="0">
                  <a:pos x="330" y="27"/>
                </a:cxn>
                <a:cxn ang="0">
                  <a:pos x="379" y="27"/>
                </a:cxn>
                <a:cxn ang="0">
                  <a:pos x="427" y="27"/>
                </a:cxn>
                <a:cxn ang="0">
                  <a:pos x="469" y="27"/>
                </a:cxn>
                <a:cxn ang="0">
                  <a:pos x="505" y="27"/>
                </a:cxn>
                <a:cxn ang="0">
                  <a:pos x="532" y="27"/>
                </a:cxn>
                <a:cxn ang="0">
                  <a:pos x="532" y="14"/>
                </a:cxn>
                <a:cxn ang="0">
                  <a:pos x="532" y="27"/>
                </a:cxn>
                <a:cxn ang="0">
                  <a:pos x="550" y="29"/>
                </a:cxn>
                <a:cxn ang="0">
                  <a:pos x="550" y="29"/>
                </a:cxn>
                <a:cxn ang="0">
                  <a:pos x="556" y="29"/>
                </a:cxn>
                <a:cxn ang="0">
                  <a:pos x="556" y="2"/>
                </a:cxn>
                <a:cxn ang="0">
                  <a:pos x="550" y="2"/>
                </a:cxn>
                <a:cxn ang="0">
                  <a:pos x="550" y="15"/>
                </a:cxn>
                <a:cxn ang="0">
                  <a:pos x="551" y="2"/>
                </a:cxn>
                <a:cxn ang="0">
                  <a:pos x="533" y="0"/>
                </a:cxn>
                <a:cxn ang="0">
                  <a:pos x="532" y="0"/>
                </a:cxn>
                <a:cxn ang="0">
                  <a:pos x="505" y="0"/>
                </a:cxn>
                <a:cxn ang="0">
                  <a:pos x="469" y="0"/>
                </a:cxn>
                <a:cxn ang="0">
                  <a:pos x="427" y="0"/>
                </a:cxn>
                <a:cxn ang="0">
                  <a:pos x="379" y="0"/>
                </a:cxn>
                <a:cxn ang="0">
                  <a:pos x="330" y="0"/>
                </a:cxn>
                <a:cxn ang="0">
                  <a:pos x="277" y="0"/>
                </a:cxn>
                <a:cxn ang="0">
                  <a:pos x="226" y="0"/>
                </a:cxn>
                <a:cxn ang="0">
                  <a:pos x="175" y="0"/>
                </a:cxn>
                <a:cxn ang="0">
                  <a:pos x="175" y="0"/>
                </a:cxn>
                <a:cxn ang="0">
                  <a:pos x="129" y="2"/>
                </a:cxn>
                <a:cxn ang="0">
                  <a:pos x="129" y="15"/>
                </a:cxn>
                <a:cxn ang="0">
                  <a:pos x="129" y="2"/>
                </a:cxn>
                <a:cxn ang="0">
                  <a:pos x="86" y="2"/>
                </a:cxn>
                <a:cxn ang="0">
                  <a:pos x="51" y="2"/>
                </a:cxn>
                <a:cxn ang="0">
                  <a:pos x="23" y="2"/>
                </a:cxn>
                <a:cxn ang="0">
                  <a:pos x="6" y="2"/>
                </a:cxn>
                <a:cxn ang="0">
                  <a:pos x="0" y="2"/>
                </a:cxn>
              </a:cxnLst>
              <a:rect l="0" t="0" r="r" b="b"/>
              <a:pathLst>
                <a:path w="556" h="29">
                  <a:moveTo>
                    <a:pt x="0" y="2"/>
                  </a:moveTo>
                  <a:lnTo>
                    <a:pt x="0" y="29"/>
                  </a:lnTo>
                  <a:lnTo>
                    <a:pt x="6" y="29"/>
                  </a:lnTo>
                  <a:lnTo>
                    <a:pt x="23" y="29"/>
                  </a:lnTo>
                  <a:lnTo>
                    <a:pt x="51" y="29"/>
                  </a:lnTo>
                  <a:lnTo>
                    <a:pt x="86" y="29"/>
                  </a:lnTo>
                  <a:lnTo>
                    <a:pt x="129" y="29"/>
                  </a:lnTo>
                  <a:lnTo>
                    <a:pt x="130" y="29"/>
                  </a:lnTo>
                  <a:lnTo>
                    <a:pt x="177" y="27"/>
                  </a:lnTo>
                  <a:lnTo>
                    <a:pt x="175" y="14"/>
                  </a:lnTo>
                  <a:lnTo>
                    <a:pt x="175" y="27"/>
                  </a:lnTo>
                  <a:lnTo>
                    <a:pt x="226" y="27"/>
                  </a:lnTo>
                  <a:lnTo>
                    <a:pt x="277" y="27"/>
                  </a:lnTo>
                  <a:lnTo>
                    <a:pt x="330" y="27"/>
                  </a:lnTo>
                  <a:lnTo>
                    <a:pt x="379" y="27"/>
                  </a:lnTo>
                  <a:lnTo>
                    <a:pt x="427" y="27"/>
                  </a:lnTo>
                  <a:lnTo>
                    <a:pt x="469" y="27"/>
                  </a:lnTo>
                  <a:lnTo>
                    <a:pt x="505" y="27"/>
                  </a:lnTo>
                  <a:lnTo>
                    <a:pt x="532" y="27"/>
                  </a:lnTo>
                  <a:lnTo>
                    <a:pt x="532" y="14"/>
                  </a:lnTo>
                  <a:lnTo>
                    <a:pt x="532" y="27"/>
                  </a:lnTo>
                  <a:lnTo>
                    <a:pt x="550" y="29"/>
                  </a:lnTo>
                  <a:lnTo>
                    <a:pt x="550" y="29"/>
                  </a:lnTo>
                  <a:lnTo>
                    <a:pt x="556" y="29"/>
                  </a:lnTo>
                  <a:lnTo>
                    <a:pt x="556" y="2"/>
                  </a:lnTo>
                  <a:lnTo>
                    <a:pt x="550" y="2"/>
                  </a:lnTo>
                  <a:lnTo>
                    <a:pt x="550" y="15"/>
                  </a:lnTo>
                  <a:lnTo>
                    <a:pt x="551" y="2"/>
                  </a:lnTo>
                  <a:lnTo>
                    <a:pt x="533" y="0"/>
                  </a:lnTo>
                  <a:lnTo>
                    <a:pt x="532" y="0"/>
                  </a:lnTo>
                  <a:lnTo>
                    <a:pt x="505" y="0"/>
                  </a:lnTo>
                  <a:lnTo>
                    <a:pt x="469" y="0"/>
                  </a:lnTo>
                  <a:lnTo>
                    <a:pt x="427" y="0"/>
                  </a:lnTo>
                  <a:lnTo>
                    <a:pt x="379" y="0"/>
                  </a:lnTo>
                  <a:lnTo>
                    <a:pt x="330" y="0"/>
                  </a:lnTo>
                  <a:lnTo>
                    <a:pt x="277" y="0"/>
                  </a:lnTo>
                  <a:lnTo>
                    <a:pt x="226" y="0"/>
                  </a:lnTo>
                  <a:lnTo>
                    <a:pt x="175" y="0"/>
                  </a:lnTo>
                  <a:lnTo>
                    <a:pt x="175" y="0"/>
                  </a:lnTo>
                  <a:lnTo>
                    <a:pt x="129" y="2"/>
                  </a:lnTo>
                  <a:lnTo>
                    <a:pt x="129" y="15"/>
                  </a:lnTo>
                  <a:lnTo>
                    <a:pt x="129" y="2"/>
                  </a:lnTo>
                  <a:lnTo>
                    <a:pt x="86" y="2"/>
                  </a:lnTo>
                  <a:lnTo>
                    <a:pt x="51" y="2"/>
                  </a:lnTo>
                  <a:lnTo>
                    <a:pt x="23" y="2"/>
                  </a:lnTo>
                  <a:lnTo>
                    <a:pt x="6" y="2"/>
                  </a:lnTo>
                  <a:lnTo>
                    <a:pt x="0" y="2"/>
                  </a:lnTo>
                  <a:close/>
                </a:path>
              </a:pathLst>
            </a:custGeom>
            <a:solidFill>
              <a:srgbClr val="C65D62"/>
            </a:solidFill>
            <a:ln w="9525">
              <a:noFill/>
              <a:round/>
            </a:ln>
          </p:spPr>
          <p:txBody>
            <a:bodyPr/>
            <a:lstStyle/>
            <a:p>
              <a:endParaRPr lang="zh-CN" altLang="en-US"/>
            </a:p>
          </p:txBody>
        </p:sp>
        <p:sp>
          <p:nvSpPr>
            <p:cNvPr id="126" name="Freeform 208"/>
            <p:cNvSpPr/>
            <p:nvPr/>
          </p:nvSpPr>
          <p:spPr bwMode="auto">
            <a:xfrm>
              <a:off x="3000" y="2207"/>
              <a:ext cx="16" cy="1"/>
            </a:xfrm>
            <a:custGeom>
              <a:avLst/>
              <a:gdLst/>
              <a:ahLst/>
              <a:cxnLst>
                <a:cxn ang="0">
                  <a:pos x="27" y="0"/>
                </a:cxn>
                <a:cxn ang="0">
                  <a:pos x="0" y="0"/>
                </a:cxn>
                <a:cxn ang="0">
                  <a:pos x="27" y="0"/>
                </a:cxn>
              </a:cxnLst>
              <a:rect l="0" t="0" r="r" b="b"/>
              <a:pathLst>
                <a:path w="27">
                  <a:moveTo>
                    <a:pt x="27" y="0"/>
                  </a:moveTo>
                  <a:lnTo>
                    <a:pt x="0" y="0"/>
                  </a:lnTo>
                  <a:lnTo>
                    <a:pt x="27" y="0"/>
                  </a:lnTo>
                  <a:close/>
                </a:path>
              </a:pathLst>
            </a:custGeom>
            <a:solidFill>
              <a:srgbClr val="C65D62"/>
            </a:solidFill>
            <a:ln w="1588">
              <a:solidFill>
                <a:srgbClr val="C65D62"/>
              </a:solidFill>
              <a:prstDash val="solid"/>
              <a:round/>
            </a:ln>
          </p:spPr>
          <p:txBody>
            <a:bodyPr/>
            <a:lstStyle/>
            <a:p>
              <a:endParaRPr lang="zh-CN" altLang="en-US"/>
            </a:p>
          </p:txBody>
        </p:sp>
        <p:sp>
          <p:nvSpPr>
            <p:cNvPr id="127" name="Freeform 209"/>
            <p:cNvSpPr/>
            <p:nvPr/>
          </p:nvSpPr>
          <p:spPr bwMode="auto">
            <a:xfrm>
              <a:off x="3125" y="2106"/>
              <a:ext cx="17" cy="107"/>
            </a:xfrm>
            <a:custGeom>
              <a:avLst/>
              <a:gdLst/>
              <a:ahLst/>
              <a:cxnLst>
                <a:cxn ang="0">
                  <a:pos x="27" y="0"/>
                </a:cxn>
                <a:cxn ang="0">
                  <a:pos x="0" y="0"/>
                </a:cxn>
                <a:cxn ang="0">
                  <a:pos x="2" y="202"/>
                </a:cxn>
                <a:cxn ang="0">
                  <a:pos x="29" y="202"/>
                </a:cxn>
                <a:cxn ang="0">
                  <a:pos x="27" y="0"/>
                </a:cxn>
              </a:cxnLst>
              <a:rect l="0" t="0" r="r" b="b"/>
              <a:pathLst>
                <a:path w="29" h="202">
                  <a:moveTo>
                    <a:pt x="27" y="0"/>
                  </a:moveTo>
                  <a:lnTo>
                    <a:pt x="0" y="0"/>
                  </a:lnTo>
                  <a:lnTo>
                    <a:pt x="2" y="202"/>
                  </a:lnTo>
                  <a:lnTo>
                    <a:pt x="29" y="202"/>
                  </a:lnTo>
                  <a:lnTo>
                    <a:pt x="27" y="0"/>
                  </a:lnTo>
                  <a:close/>
                </a:path>
              </a:pathLst>
            </a:custGeom>
            <a:solidFill>
              <a:srgbClr val="C65D62"/>
            </a:solidFill>
            <a:ln w="9525">
              <a:noFill/>
              <a:round/>
            </a:ln>
          </p:spPr>
          <p:txBody>
            <a:bodyPr/>
            <a:lstStyle/>
            <a:p>
              <a:endParaRPr lang="zh-CN" altLang="en-US"/>
            </a:p>
          </p:txBody>
        </p:sp>
        <p:sp>
          <p:nvSpPr>
            <p:cNvPr id="128" name="Freeform 210"/>
            <p:cNvSpPr/>
            <p:nvPr/>
          </p:nvSpPr>
          <p:spPr bwMode="auto">
            <a:xfrm>
              <a:off x="3132" y="2203"/>
              <a:ext cx="473" cy="16"/>
            </a:xfrm>
            <a:custGeom>
              <a:avLst/>
              <a:gdLst/>
              <a:ahLst/>
              <a:cxnLst>
                <a:cxn ang="0">
                  <a:pos x="0" y="3"/>
                </a:cxn>
                <a:cxn ang="0">
                  <a:pos x="0" y="30"/>
                </a:cxn>
                <a:cxn ang="0">
                  <a:pos x="9" y="30"/>
                </a:cxn>
                <a:cxn ang="0">
                  <a:pos x="34" y="30"/>
                </a:cxn>
                <a:cxn ang="0">
                  <a:pos x="36" y="30"/>
                </a:cxn>
                <a:cxn ang="0">
                  <a:pos x="75" y="28"/>
                </a:cxn>
                <a:cxn ang="0">
                  <a:pos x="73" y="15"/>
                </a:cxn>
                <a:cxn ang="0">
                  <a:pos x="73" y="28"/>
                </a:cxn>
                <a:cxn ang="0">
                  <a:pos x="123" y="28"/>
                </a:cxn>
                <a:cxn ang="0">
                  <a:pos x="183" y="28"/>
                </a:cxn>
                <a:cxn ang="0">
                  <a:pos x="248" y="28"/>
                </a:cxn>
                <a:cxn ang="0">
                  <a:pos x="319" y="28"/>
                </a:cxn>
                <a:cxn ang="0">
                  <a:pos x="392" y="28"/>
                </a:cxn>
                <a:cxn ang="0">
                  <a:pos x="466" y="27"/>
                </a:cxn>
                <a:cxn ang="0">
                  <a:pos x="536" y="27"/>
                </a:cxn>
                <a:cxn ang="0">
                  <a:pos x="602" y="27"/>
                </a:cxn>
                <a:cxn ang="0">
                  <a:pos x="662" y="27"/>
                </a:cxn>
                <a:cxn ang="0">
                  <a:pos x="711" y="28"/>
                </a:cxn>
                <a:cxn ang="0">
                  <a:pos x="750" y="28"/>
                </a:cxn>
                <a:cxn ang="0">
                  <a:pos x="776" y="28"/>
                </a:cxn>
                <a:cxn ang="0">
                  <a:pos x="776" y="15"/>
                </a:cxn>
                <a:cxn ang="0">
                  <a:pos x="774" y="28"/>
                </a:cxn>
                <a:cxn ang="0">
                  <a:pos x="783" y="30"/>
                </a:cxn>
                <a:cxn ang="0">
                  <a:pos x="788" y="4"/>
                </a:cxn>
                <a:cxn ang="0">
                  <a:pos x="779" y="3"/>
                </a:cxn>
                <a:cxn ang="0">
                  <a:pos x="776" y="1"/>
                </a:cxn>
                <a:cxn ang="0">
                  <a:pos x="750" y="1"/>
                </a:cxn>
                <a:cxn ang="0">
                  <a:pos x="711" y="1"/>
                </a:cxn>
                <a:cxn ang="0">
                  <a:pos x="662" y="0"/>
                </a:cxn>
                <a:cxn ang="0">
                  <a:pos x="602" y="0"/>
                </a:cxn>
                <a:cxn ang="0">
                  <a:pos x="536" y="0"/>
                </a:cxn>
                <a:cxn ang="0">
                  <a:pos x="466" y="0"/>
                </a:cxn>
                <a:cxn ang="0">
                  <a:pos x="392" y="1"/>
                </a:cxn>
                <a:cxn ang="0">
                  <a:pos x="319" y="1"/>
                </a:cxn>
                <a:cxn ang="0">
                  <a:pos x="248" y="1"/>
                </a:cxn>
                <a:cxn ang="0">
                  <a:pos x="183" y="1"/>
                </a:cxn>
                <a:cxn ang="0">
                  <a:pos x="123" y="1"/>
                </a:cxn>
                <a:cxn ang="0">
                  <a:pos x="73" y="1"/>
                </a:cxn>
                <a:cxn ang="0">
                  <a:pos x="73" y="1"/>
                </a:cxn>
                <a:cxn ang="0">
                  <a:pos x="34" y="3"/>
                </a:cxn>
                <a:cxn ang="0">
                  <a:pos x="34" y="16"/>
                </a:cxn>
                <a:cxn ang="0">
                  <a:pos x="34" y="3"/>
                </a:cxn>
                <a:cxn ang="0">
                  <a:pos x="9" y="3"/>
                </a:cxn>
                <a:cxn ang="0">
                  <a:pos x="0" y="3"/>
                </a:cxn>
              </a:cxnLst>
              <a:rect l="0" t="0" r="r" b="b"/>
              <a:pathLst>
                <a:path w="788" h="30">
                  <a:moveTo>
                    <a:pt x="0" y="3"/>
                  </a:moveTo>
                  <a:lnTo>
                    <a:pt x="0" y="30"/>
                  </a:lnTo>
                  <a:lnTo>
                    <a:pt x="9" y="30"/>
                  </a:lnTo>
                  <a:lnTo>
                    <a:pt x="34" y="30"/>
                  </a:lnTo>
                  <a:lnTo>
                    <a:pt x="36" y="30"/>
                  </a:lnTo>
                  <a:lnTo>
                    <a:pt x="75" y="28"/>
                  </a:lnTo>
                  <a:lnTo>
                    <a:pt x="73" y="15"/>
                  </a:lnTo>
                  <a:lnTo>
                    <a:pt x="73" y="28"/>
                  </a:lnTo>
                  <a:lnTo>
                    <a:pt x="123" y="28"/>
                  </a:lnTo>
                  <a:lnTo>
                    <a:pt x="183" y="28"/>
                  </a:lnTo>
                  <a:lnTo>
                    <a:pt x="248" y="28"/>
                  </a:lnTo>
                  <a:lnTo>
                    <a:pt x="319" y="28"/>
                  </a:lnTo>
                  <a:lnTo>
                    <a:pt x="392" y="28"/>
                  </a:lnTo>
                  <a:lnTo>
                    <a:pt x="466" y="27"/>
                  </a:lnTo>
                  <a:lnTo>
                    <a:pt x="536" y="27"/>
                  </a:lnTo>
                  <a:lnTo>
                    <a:pt x="602" y="27"/>
                  </a:lnTo>
                  <a:lnTo>
                    <a:pt x="662" y="27"/>
                  </a:lnTo>
                  <a:lnTo>
                    <a:pt x="711" y="28"/>
                  </a:lnTo>
                  <a:lnTo>
                    <a:pt x="750" y="28"/>
                  </a:lnTo>
                  <a:lnTo>
                    <a:pt x="776" y="28"/>
                  </a:lnTo>
                  <a:lnTo>
                    <a:pt x="776" y="15"/>
                  </a:lnTo>
                  <a:lnTo>
                    <a:pt x="774" y="28"/>
                  </a:lnTo>
                  <a:lnTo>
                    <a:pt x="783" y="30"/>
                  </a:lnTo>
                  <a:lnTo>
                    <a:pt x="788" y="4"/>
                  </a:lnTo>
                  <a:lnTo>
                    <a:pt x="779" y="3"/>
                  </a:lnTo>
                  <a:lnTo>
                    <a:pt x="776" y="1"/>
                  </a:lnTo>
                  <a:lnTo>
                    <a:pt x="750" y="1"/>
                  </a:lnTo>
                  <a:lnTo>
                    <a:pt x="711" y="1"/>
                  </a:lnTo>
                  <a:lnTo>
                    <a:pt x="662" y="0"/>
                  </a:lnTo>
                  <a:lnTo>
                    <a:pt x="602" y="0"/>
                  </a:lnTo>
                  <a:lnTo>
                    <a:pt x="536" y="0"/>
                  </a:lnTo>
                  <a:lnTo>
                    <a:pt x="466" y="0"/>
                  </a:lnTo>
                  <a:lnTo>
                    <a:pt x="392" y="1"/>
                  </a:lnTo>
                  <a:lnTo>
                    <a:pt x="319" y="1"/>
                  </a:lnTo>
                  <a:lnTo>
                    <a:pt x="248" y="1"/>
                  </a:lnTo>
                  <a:lnTo>
                    <a:pt x="183" y="1"/>
                  </a:lnTo>
                  <a:lnTo>
                    <a:pt x="123" y="1"/>
                  </a:lnTo>
                  <a:lnTo>
                    <a:pt x="73" y="1"/>
                  </a:lnTo>
                  <a:lnTo>
                    <a:pt x="73" y="1"/>
                  </a:lnTo>
                  <a:lnTo>
                    <a:pt x="34" y="3"/>
                  </a:lnTo>
                  <a:lnTo>
                    <a:pt x="34" y="16"/>
                  </a:lnTo>
                  <a:lnTo>
                    <a:pt x="34" y="3"/>
                  </a:lnTo>
                  <a:lnTo>
                    <a:pt x="9" y="3"/>
                  </a:lnTo>
                  <a:lnTo>
                    <a:pt x="0" y="3"/>
                  </a:lnTo>
                  <a:close/>
                </a:path>
              </a:pathLst>
            </a:custGeom>
            <a:solidFill>
              <a:srgbClr val="C65D62"/>
            </a:solidFill>
            <a:ln w="9525">
              <a:noFill/>
              <a:round/>
            </a:ln>
          </p:spPr>
          <p:txBody>
            <a:bodyPr/>
            <a:lstStyle/>
            <a:p>
              <a:endParaRPr lang="zh-CN" altLang="en-US"/>
            </a:p>
          </p:txBody>
        </p:sp>
        <p:sp>
          <p:nvSpPr>
            <p:cNvPr id="129" name="Freeform 211"/>
            <p:cNvSpPr/>
            <p:nvPr/>
          </p:nvSpPr>
          <p:spPr bwMode="auto">
            <a:xfrm>
              <a:off x="3132" y="2204"/>
              <a:ext cx="1" cy="15"/>
            </a:xfrm>
            <a:custGeom>
              <a:avLst/>
              <a:gdLst/>
              <a:ahLst/>
              <a:cxnLst>
                <a:cxn ang="0">
                  <a:pos x="0" y="29"/>
                </a:cxn>
                <a:cxn ang="0">
                  <a:pos x="0" y="0"/>
                </a:cxn>
                <a:cxn ang="0">
                  <a:pos x="0" y="29"/>
                </a:cxn>
              </a:cxnLst>
              <a:rect l="0" t="0" r="r" b="b"/>
              <a:pathLst>
                <a:path h="29">
                  <a:moveTo>
                    <a:pt x="0" y="29"/>
                  </a:moveTo>
                  <a:lnTo>
                    <a:pt x="0" y="0"/>
                  </a:lnTo>
                  <a:lnTo>
                    <a:pt x="0" y="29"/>
                  </a:lnTo>
                  <a:close/>
                </a:path>
              </a:pathLst>
            </a:custGeom>
            <a:solidFill>
              <a:srgbClr val="C65D62"/>
            </a:solidFill>
            <a:ln w="1588">
              <a:solidFill>
                <a:srgbClr val="C65D62"/>
              </a:solidFill>
              <a:prstDash val="solid"/>
              <a:round/>
            </a:ln>
          </p:spPr>
          <p:txBody>
            <a:bodyPr/>
            <a:lstStyle/>
            <a:p>
              <a:endParaRPr lang="zh-CN" altLang="en-US"/>
            </a:p>
          </p:txBody>
        </p:sp>
        <p:sp>
          <p:nvSpPr>
            <p:cNvPr id="130" name="Freeform 212"/>
            <p:cNvSpPr/>
            <p:nvPr/>
          </p:nvSpPr>
          <p:spPr bwMode="auto">
            <a:xfrm>
              <a:off x="3596" y="2213"/>
              <a:ext cx="16" cy="1"/>
            </a:xfrm>
            <a:custGeom>
              <a:avLst/>
              <a:gdLst/>
              <a:ahLst/>
              <a:cxnLst>
                <a:cxn ang="0">
                  <a:pos x="27" y="0"/>
                </a:cxn>
                <a:cxn ang="0">
                  <a:pos x="0" y="0"/>
                </a:cxn>
                <a:cxn ang="0">
                  <a:pos x="27" y="0"/>
                </a:cxn>
              </a:cxnLst>
              <a:rect l="0" t="0" r="r" b="b"/>
              <a:pathLst>
                <a:path w="27">
                  <a:moveTo>
                    <a:pt x="27" y="0"/>
                  </a:moveTo>
                  <a:lnTo>
                    <a:pt x="0" y="0"/>
                  </a:lnTo>
                  <a:lnTo>
                    <a:pt x="27" y="0"/>
                  </a:lnTo>
                  <a:close/>
                </a:path>
              </a:pathLst>
            </a:custGeom>
            <a:solidFill>
              <a:srgbClr val="C65D62"/>
            </a:solidFill>
            <a:ln w="1588">
              <a:solidFill>
                <a:srgbClr val="C65D62"/>
              </a:solidFill>
              <a:prstDash val="solid"/>
              <a:round/>
            </a:ln>
          </p:spPr>
          <p:txBody>
            <a:bodyPr/>
            <a:lstStyle/>
            <a:p>
              <a:endParaRPr lang="zh-CN" altLang="en-US"/>
            </a:p>
          </p:txBody>
        </p:sp>
        <p:sp>
          <p:nvSpPr>
            <p:cNvPr id="131" name="Freeform 213"/>
            <p:cNvSpPr/>
            <p:nvPr/>
          </p:nvSpPr>
          <p:spPr bwMode="auto">
            <a:xfrm>
              <a:off x="3008" y="2214"/>
              <a:ext cx="128" cy="124"/>
            </a:xfrm>
            <a:custGeom>
              <a:avLst/>
              <a:gdLst/>
              <a:ahLst/>
              <a:cxnLst>
                <a:cxn ang="0">
                  <a:pos x="0" y="236"/>
                </a:cxn>
                <a:cxn ang="0">
                  <a:pos x="211" y="0"/>
                </a:cxn>
                <a:cxn ang="0">
                  <a:pos x="0" y="236"/>
                </a:cxn>
              </a:cxnLst>
              <a:rect l="0" t="0" r="r" b="b"/>
              <a:pathLst>
                <a:path w="211" h="236">
                  <a:moveTo>
                    <a:pt x="0" y="236"/>
                  </a:moveTo>
                  <a:lnTo>
                    <a:pt x="211" y="0"/>
                  </a:lnTo>
                  <a:lnTo>
                    <a:pt x="0" y="236"/>
                  </a:lnTo>
                  <a:close/>
                </a:path>
              </a:pathLst>
            </a:custGeom>
            <a:solidFill>
              <a:srgbClr val="3D0275"/>
            </a:solidFill>
            <a:ln w="20638">
              <a:solidFill>
                <a:srgbClr val="C65D62"/>
              </a:solidFill>
              <a:prstDash val="solid"/>
              <a:round/>
            </a:ln>
          </p:spPr>
          <p:txBody>
            <a:bodyPr/>
            <a:lstStyle/>
            <a:p>
              <a:endParaRPr lang="zh-CN" altLang="en-US"/>
            </a:p>
          </p:txBody>
        </p:sp>
        <p:sp>
          <p:nvSpPr>
            <p:cNvPr id="132" name="Freeform 214"/>
            <p:cNvSpPr/>
            <p:nvPr/>
          </p:nvSpPr>
          <p:spPr bwMode="auto">
            <a:xfrm>
              <a:off x="3008" y="2112"/>
              <a:ext cx="3" cy="227"/>
            </a:xfrm>
            <a:custGeom>
              <a:avLst/>
              <a:gdLst/>
              <a:ahLst/>
              <a:cxnLst>
                <a:cxn ang="0">
                  <a:pos x="0" y="0"/>
                </a:cxn>
                <a:cxn ang="0">
                  <a:pos x="0" y="4"/>
                </a:cxn>
                <a:cxn ang="0">
                  <a:pos x="0" y="18"/>
                </a:cxn>
                <a:cxn ang="0">
                  <a:pos x="2" y="38"/>
                </a:cxn>
                <a:cxn ang="0">
                  <a:pos x="2" y="67"/>
                </a:cxn>
                <a:cxn ang="0">
                  <a:pos x="2" y="98"/>
                </a:cxn>
                <a:cxn ang="0">
                  <a:pos x="2" y="134"/>
                </a:cxn>
                <a:cxn ang="0">
                  <a:pos x="2" y="173"/>
                </a:cxn>
                <a:cxn ang="0">
                  <a:pos x="2" y="214"/>
                </a:cxn>
                <a:cxn ang="0">
                  <a:pos x="3" y="253"/>
                </a:cxn>
                <a:cxn ang="0">
                  <a:pos x="3" y="292"/>
                </a:cxn>
                <a:cxn ang="0">
                  <a:pos x="3" y="328"/>
                </a:cxn>
                <a:cxn ang="0">
                  <a:pos x="3" y="361"/>
                </a:cxn>
                <a:cxn ang="0">
                  <a:pos x="2" y="388"/>
                </a:cxn>
                <a:cxn ang="0">
                  <a:pos x="2" y="409"/>
                </a:cxn>
                <a:cxn ang="0">
                  <a:pos x="2" y="422"/>
                </a:cxn>
                <a:cxn ang="0">
                  <a:pos x="0" y="428"/>
                </a:cxn>
                <a:cxn ang="0">
                  <a:pos x="0" y="0"/>
                </a:cxn>
              </a:cxnLst>
              <a:rect l="0" t="0" r="r" b="b"/>
              <a:pathLst>
                <a:path w="3" h="428">
                  <a:moveTo>
                    <a:pt x="0" y="0"/>
                  </a:moveTo>
                  <a:lnTo>
                    <a:pt x="0" y="4"/>
                  </a:lnTo>
                  <a:lnTo>
                    <a:pt x="0" y="18"/>
                  </a:lnTo>
                  <a:lnTo>
                    <a:pt x="2" y="38"/>
                  </a:lnTo>
                  <a:lnTo>
                    <a:pt x="2" y="67"/>
                  </a:lnTo>
                  <a:lnTo>
                    <a:pt x="2" y="98"/>
                  </a:lnTo>
                  <a:lnTo>
                    <a:pt x="2" y="134"/>
                  </a:lnTo>
                  <a:lnTo>
                    <a:pt x="2" y="173"/>
                  </a:lnTo>
                  <a:lnTo>
                    <a:pt x="2" y="214"/>
                  </a:lnTo>
                  <a:lnTo>
                    <a:pt x="3" y="253"/>
                  </a:lnTo>
                  <a:lnTo>
                    <a:pt x="3" y="292"/>
                  </a:lnTo>
                  <a:lnTo>
                    <a:pt x="3" y="328"/>
                  </a:lnTo>
                  <a:lnTo>
                    <a:pt x="3" y="361"/>
                  </a:lnTo>
                  <a:lnTo>
                    <a:pt x="2" y="388"/>
                  </a:lnTo>
                  <a:lnTo>
                    <a:pt x="2" y="409"/>
                  </a:lnTo>
                  <a:lnTo>
                    <a:pt x="2" y="422"/>
                  </a:lnTo>
                  <a:lnTo>
                    <a:pt x="0" y="428"/>
                  </a:lnTo>
                  <a:lnTo>
                    <a:pt x="0" y="0"/>
                  </a:lnTo>
                  <a:close/>
                </a:path>
              </a:pathLst>
            </a:custGeom>
            <a:solidFill>
              <a:srgbClr val="A41028"/>
            </a:solidFill>
            <a:ln w="20638">
              <a:solidFill>
                <a:srgbClr val="C65D62"/>
              </a:solidFill>
              <a:prstDash val="solid"/>
              <a:round/>
            </a:ln>
          </p:spPr>
          <p:txBody>
            <a:bodyPr/>
            <a:lstStyle/>
            <a:p>
              <a:endParaRPr lang="zh-CN" altLang="en-US"/>
            </a:p>
          </p:txBody>
        </p:sp>
        <p:sp>
          <p:nvSpPr>
            <p:cNvPr id="133" name="Freeform 215"/>
            <p:cNvSpPr/>
            <p:nvPr/>
          </p:nvSpPr>
          <p:spPr bwMode="auto">
            <a:xfrm>
              <a:off x="3832" y="1765"/>
              <a:ext cx="1" cy="216"/>
            </a:xfrm>
            <a:custGeom>
              <a:avLst/>
              <a:gdLst/>
              <a:ahLst/>
              <a:cxnLst>
                <a:cxn ang="0">
                  <a:pos x="0" y="0"/>
                </a:cxn>
                <a:cxn ang="0">
                  <a:pos x="0" y="409"/>
                </a:cxn>
                <a:cxn ang="0">
                  <a:pos x="0" y="0"/>
                </a:cxn>
              </a:cxnLst>
              <a:rect l="0" t="0" r="r" b="b"/>
              <a:pathLst>
                <a:path h="409">
                  <a:moveTo>
                    <a:pt x="0" y="0"/>
                  </a:moveTo>
                  <a:lnTo>
                    <a:pt x="0" y="409"/>
                  </a:lnTo>
                  <a:lnTo>
                    <a:pt x="0" y="0"/>
                  </a:lnTo>
                  <a:close/>
                </a:path>
              </a:pathLst>
            </a:custGeom>
            <a:solidFill>
              <a:srgbClr val="A41028"/>
            </a:solidFill>
            <a:ln w="20638">
              <a:solidFill>
                <a:srgbClr val="C65D62"/>
              </a:solidFill>
              <a:prstDash val="solid"/>
              <a:round/>
            </a:ln>
          </p:spPr>
          <p:txBody>
            <a:bodyPr/>
            <a:lstStyle/>
            <a:p>
              <a:endParaRPr lang="zh-CN" altLang="en-US"/>
            </a:p>
          </p:txBody>
        </p:sp>
        <p:sp>
          <p:nvSpPr>
            <p:cNvPr id="134" name="Freeform 216"/>
            <p:cNvSpPr/>
            <p:nvPr/>
          </p:nvSpPr>
          <p:spPr bwMode="auto">
            <a:xfrm>
              <a:off x="3716" y="1881"/>
              <a:ext cx="1" cy="216"/>
            </a:xfrm>
            <a:custGeom>
              <a:avLst/>
              <a:gdLst/>
              <a:ahLst/>
              <a:cxnLst>
                <a:cxn ang="0">
                  <a:pos x="0" y="0"/>
                </a:cxn>
                <a:cxn ang="0">
                  <a:pos x="0" y="409"/>
                </a:cxn>
                <a:cxn ang="0">
                  <a:pos x="0" y="0"/>
                </a:cxn>
              </a:cxnLst>
              <a:rect l="0" t="0" r="r" b="b"/>
              <a:pathLst>
                <a:path h="409">
                  <a:moveTo>
                    <a:pt x="0" y="0"/>
                  </a:moveTo>
                  <a:lnTo>
                    <a:pt x="0" y="409"/>
                  </a:lnTo>
                  <a:lnTo>
                    <a:pt x="0" y="0"/>
                  </a:lnTo>
                  <a:close/>
                </a:path>
              </a:pathLst>
            </a:custGeom>
            <a:solidFill>
              <a:srgbClr val="A41028"/>
            </a:solidFill>
            <a:ln w="20638">
              <a:solidFill>
                <a:srgbClr val="C65D62"/>
              </a:solidFill>
              <a:prstDash val="solid"/>
              <a:round/>
            </a:ln>
          </p:spPr>
          <p:txBody>
            <a:bodyPr/>
            <a:lstStyle/>
            <a:p>
              <a:endParaRPr lang="zh-CN" altLang="en-US"/>
            </a:p>
          </p:txBody>
        </p:sp>
        <p:sp>
          <p:nvSpPr>
            <p:cNvPr id="135" name="Freeform 217"/>
            <p:cNvSpPr/>
            <p:nvPr/>
          </p:nvSpPr>
          <p:spPr bwMode="auto">
            <a:xfrm>
              <a:off x="3600" y="1995"/>
              <a:ext cx="2" cy="224"/>
            </a:xfrm>
            <a:custGeom>
              <a:avLst/>
              <a:gdLst/>
              <a:ahLst/>
              <a:cxnLst>
                <a:cxn ang="0">
                  <a:pos x="0" y="0"/>
                </a:cxn>
                <a:cxn ang="0">
                  <a:pos x="0" y="424"/>
                </a:cxn>
                <a:cxn ang="0">
                  <a:pos x="0" y="0"/>
                </a:cxn>
              </a:cxnLst>
              <a:rect l="0" t="0" r="r" b="b"/>
              <a:pathLst>
                <a:path h="424">
                  <a:moveTo>
                    <a:pt x="0" y="0"/>
                  </a:moveTo>
                  <a:lnTo>
                    <a:pt x="0" y="424"/>
                  </a:lnTo>
                  <a:lnTo>
                    <a:pt x="0" y="0"/>
                  </a:lnTo>
                  <a:close/>
                </a:path>
              </a:pathLst>
            </a:custGeom>
            <a:solidFill>
              <a:srgbClr val="A41028"/>
            </a:solidFill>
            <a:ln w="20638">
              <a:solidFill>
                <a:srgbClr val="C65D62"/>
              </a:solidFill>
              <a:prstDash val="solid"/>
              <a:round/>
            </a:ln>
          </p:spPr>
          <p:txBody>
            <a:bodyPr/>
            <a:lstStyle/>
            <a:p>
              <a:endParaRPr lang="zh-CN" altLang="en-US"/>
            </a:p>
          </p:txBody>
        </p:sp>
        <p:sp>
          <p:nvSpPr>
            <p:cNvPr id="136" name="Freeform 218"/>
            <p:cNvSpPr/>
            <p:nvPr/>
          </p:nvSpPr>
          <p:spPr bwMode="auto">
            <a:xfrm>
              <a:off x="3600" y="2100"/>
              <a:ext cx="116" cy="1"/>
            </a:xfrm>
            <a:custGeom>
              <a:avLst/>
              <a:gdLst/>
              <a:ahLst/>
              <a:cxnLst>
                <a:cxn ang="0">
                  <a:pos x="193" y="0"/>
                </a:cxn>
                <a:cxn ang="0">
                  <a:pos x="0" y="0"/>
                </a:cxn>
                <a:cxn ang="0">
                  <a:pos x="193" y="0"/>
                </a:cxn>
              </a:cxnLst>
              <a:rect l="0" t="0" r="r" b="b"/>
              <a:pathLst>
                <a:path w="193">
                  <a:moveTo>
                    <a:pt x="193" y="0"/>
                  </a:moveTo>
                  <a:lnTo>
                    <a:pt x="0" y="0"/>
                  </a:lnTo>
                  <a:lnTo>
                    <a:pt x="193" y="0"/>
                  </a:lnTo>
                  <a:close/>
                </a:path>
              </a:pathLst>
            </a:custGeom>
            <a:solidFill>
              <a:srgbClr val="A41028"/>
            </a:solidFill>
            <a:ln w="20638">
              <a:solidFill>
                <a:srgbClr val="C65D62"/>
              </a:solidFill>
              <a:prstDash val="solid"/>
              <a:round/>
            </a:ln>
          </p:spPr>
          <p:txBody>
            <a:bodyPr/>
            <a:lstStyle/>
            <a:p>
              <a:endParaRPr lang="zh-CN" altLang="en-US"/>
            </a:p>
          </p:txBody>
        </p:sp>
        <p:sp>
          <p:nvSpPr>
            <p:cNvPr id="137" name="Freeform 219"/>
            <p:cNvSpPr/>
            <p:nvPr/>
          </p:nvSpPr>
          <p:spPr bwMode="auto">
            <a:xfrm>
              <a:off x="3716" y="1977"/>
              <a:ext cx="116" cy="1"/>
            </a:xfrm>
            <a:custGeom>
              <a:avLst/>
              <a:gdLst/>
              <a:ahLst/>
              <a:cxnLst>
                <a:cxn ang="0">
                  <a:pos x="193" y="0"/>
                </a:cxn>
                <a:cxn ang="0">
                  <a:pos x="0" y="0"/>
                </a:cxn>
                <a:cxn ang="0">
                  <a:pos x="193" y="0"/>
                </a:cxn>
              </a:cxnLst>
              <a:rect l="0" t="0" r="r" b="b"/>
              <a:pathLst>
                <a:path w="193">
                  <a:moveTo>
                    <a:pt x="193" y="0"/>
                  </a:moveTo>
                  <a:lnTo>
                    <a:pt x="0" y="0"/>
                  </a:lnTo>
                  <a:lnTo>
                    <a:pt x="193" y="0"/>
                  </a:lnTo>
                  <a:close/>
                </a:path>
              </a:pathLst>
            </a:custGeom>
            <a:solidFill>
              <a:srgbClr val="A41028"/>
            </a:solidFill>
            <a:ln w="20638">
              <a:solidFill>
                <a:srgbClr val="C65D62"/>
              </a:solidFill>
              <a:prstDash val="solid"/>
              <a:round/>
            </a:ln>
          </p:spPr>
          <p:txBody>
            <a:bodyPr/>
            <a:lstStyle/>
            <a:p>
              <a:endParaRPr lang="zh-CN" altLang="en-US"/>
            </a:p>
          </p:txBody>
        </p:sp>
        <p:sp>
          <p:nvSpPr>
            <p:cNvPr id="138" name="Freeform 220"/>
            <p:cNvSpPr/>
            <p:nvPr/>
          </p:nvSpPr>
          <p:spPr bwMode="auto">
            <a:xfrm>
              <a:off x="3830" y="1860"/>
              <a:ext cx="116" cy="1"/>
            </a:xfrm>
            <a:custGeom>
              <a:avLst/>
              <a:gdLst/>
              <a:ahLst/>
              <a:cxnLst>
                <a:cxn ang="0">
                  <a:pos x="193" y="0"/>
                </a:cxn>
                <a:cxn ang="0">
                  <a:pos x="0" y="0"/>
                </a:cxn>
                <a:cxn ang="0">
                  <a:pos x="193" y="0"/>
                </a:cxn>
              </a:cxnLst>
              <a:rect l="0" t="0" r="r" b="b"/>
              <a:pathLst>
                <a:path w="193">
                  <a:moveTo>
                    <a:pt x="193" y="0"/>
                  </a:moveTo>
                  <a:lnTo>
                    <a:pt x="0" y="0"/>
                  </a:lnTo>
                  <a:lnTo>
                    <a:pt x="193" y="0"/>
                  </a:lnTo>
                  <a:close/>
                </a:path>
              </a:pathLst>
            </a:custGeom>
            <a:solidFill>
              <a:srgbClr val="A41028"/>
            </a:solidFill>
            <a:ln w="20638">
              <a:solidFill>
                <a:srgbClr val="C65D62"/>
              </a:solidFill>
              <a:prstDash val="solid"/>
              <a:round/>
            </a:ln>
          </p:spPr>
          <p:txBody>
            <a:bodyPr/>
            <a:lstStyle/>
            <a:p>
              <a:endParaRPr lang="zh-CN" altLang="en-US"/>
            </a:p>
          </p:txBody>
        </p:sp>
        <p:sp>
          <p:nvSpPr>
            <p:cNvPr id="139" name="Freeform 221"/>
            <p:cNvSpPr/>
            <p:nvPr/>
          </p:nvSpPr>
          <p:spPr bwMode="auto">
            <a:xfrm>
              <a:off x="3483" y="1443"/>
              <a:ext cx="466" cy="669"/>
            </a:xfrm>
            <a:custGeom>
              <a:avLst/>
              <a:gdLst/>
              <a:ahLst/>
              <a:cxnLst>
                <a:cxn ang="0">
                  <a:pos x="1" y="835"/>
                </a:cxn>
                <a:cxn ang="0">
                  <a:pos x="773" y="0"/>
                </a:cxn>
                <a:cxn ang="0">
                  <a:pos x="774" y="390"/>
                </a:cxn>
                <a:cxn ang="0">
                  <a:pos x="0" y="1271"/>
                </a:cxn>
                <a:cxn ang="0">
                  <a:pos x="1" y="835"/>
                </a:cxn>
              </a:cxnLst>
              <a:rect l="0" t="0" r="r" b="b"/>
              <a:pathLst>
                <a:path w="774" h="1271">
                  <a:moveTo>
                    <a:pt x="1" y="835"/>
                  </a:moveTo>
                  <a:lnTo>
                    <a:pt x="773" y="0"/>
                  </a:lnTo>
                  <a:lnTo>
                    <a:pt x="774" y="390"/>
                  </a:lnTo>
                  <a:lnTo>
                    <a:pt x="0" y="1271"/>
                  </a:lnTo>
                  <a:lnTo>
                    <a:pt x="1" y="835"/>
                  </a:lnTo>
                  <a:close/>
                </a:path>
              </a:pathLst>
            </a:custGeom>
            <a:solidFill>
              <a:srgbClr val="E95200"/>
            </a:solidFill>
            <a:ln w="20638">
              <a:solidFill>
                <a:srgbClr val="F0944E"/>
              </a:solidFill>
              <a:prstDash val="solid"/>
              <a:round/>
            </a:ln>
          </p:spPr>
          <p:txBody>
            <a:bodyPr/>
            <a:lstStyle/>
            <a:p>
              <a:endParaRPr lang="zh-CN" altLang="en-US"/>
            </a:p>
          </p:txBody>
        </p:sp>
        <p:sp>
          <p:nvSpPr>
            <p:cNvPr id="140" name="Rectangle 222"/>
            <p:cNvSpPr>
              <a:spLocks noChangeArrowheads="1"/>
            </p:cNvSpPr>
            <p:nvPr/>
          </p:nvSpPr>
          <p:spPr bwMode="auto">
            <a:xfrm>
              <a:off x="2067" y="1879"/>
              <a:ext cx="1418" cy="233"/>
            </a:xfrm>
            <a:prstGeom prst="rect">
              <a:avLst/>
            </a:prstGeom>
            <a:solidFill>
              <a:srgbClr val="E95200"/>
            </a:solidFill>
            <a:ln w="20638">
              <a:solidFill>
                <a:srgbClr val="F0944E"/>
              </a:solidFill>
              <a:miter lim="800000"/>
            </a:ln>
          </p:spPr>
          <p:txBody>
            <a:bodyPr/>
            <a:lstStyle/>
            <a:p>
              <a:endParaRPr lang="zh-CN" altLang="en-US"/>
            </a:p>
          </p:txBody>
        </p:sp>
        <p:sp>
          <p:nvSpPr>
            <p:cNvPr id="141" name="Freeform 223"/>
            <p:cNvSpPr/>
            <p:nvPr/>
          </p:nvSpPr>
          <p:spPr bwMode="auto">
            <a:xfrm>
              <a:off x="2070" y="1986"/>
              <a:ext cx="140" cy="125"/>
            </a:xfrm>
            <a:custGeom>
              <a:avLst/>
              <a:gdLst/>
              <a:ahLst/>
              <a:cxnLst>
                <a:cxn ang="0">
                  <a:pos x="0" y="239"/>
                </a:cxn>
                <a:cxn ang="0">
                  <a:pos x="232" y="0"/>
                </a:cxn>
                <a:cxn ang="0">
                  <a:pos x="0" y="239"/>
                </a:cxn>
              </a:cxnLst>
              <a:rect l="0" t="0" r="r" b="b"/>
              <a:pathLst>
                <a:path w="232" h="239">
                  <a:moveTo>
                    <a:pt x="0" y="239"/>
                  </a:moveTo>
                  <a:lnTo>
                    <a:pt x="232" y="0"/>
                  </a:lnTo>
                  <a:lnTo>
                    <a:pt x="0" y="239"/>
                  </a:lnTo>
                  <a:close/>
                </a:path>
              </a:pathLst>
            </a:custGeom>
            <a:solidFill>
              <a:srgbClr val="3D0275"/>
            </a:solidFill>
            <a:ln w="20638">
              <a:solidFill>
                <a:srgbClr val="F0944E"/>
              </a:solidFill>
              <a:prstDash val="solid"/>
              <a:round/>
            </a:ln>
          </p:spPr>
          <p:txBody>
            <a:bodyPr/>
            <a:lstStyle/>
            <a:p>
              <a:endParaRPr lang="zh-CN" altLang="en-US"/>
            </a:p>
          </p:txBody>
        </p:sp>
        <p:sp>
          <p:nvSpPr>
            <p:cNvPr id="142" name="Freeform 224"/>
            <p:cNvSpPr/>
            <p:nvPr/>
          </p:nvSpPr>
          <p:spPr bwMode="auto">
            <a:xfrm>
              <a:off x="2199" y="1886"/>
              <a:ext cx="18" cy="104"/>
            </a:xfrm>
            <a:custGeom>
              <a:avLst/>
              <a:gdLst/>
              <a:ahLst/>
              <a:cxnLst>
                <a:cxn ang="0">
                  <a:pos x="27" y="0"/>
                </a:cxn>
                <a:cxn ang="0">
                  <a:pos x="0" y="0"/>
                </a:cxn>
                <a:cxn ang="0">
                  <a:pos x="1" y="197"/>
                </a:cxn>
                <a:cxn ang="0">
                  <a:pos x="28" y="197"/>
                </a:cxn>
                <a:cxn ang="0">
                  <a:pos x="27" y="0"/>
                </a:cxn>
              </a:cxnLst>
              <a:rect l="0" t="0" r="r" b="b"/>
              <a:pathLst>
                <a:path w="28" h="197">
                  <a:moveTo>
                    <a:pt x="27" y="0"/>
                  </a:moveTo>
                  <a:lnTo>
                    <a:pt x="0" y="0"/>
                  </a:lnTo>
                  <a:lnTo>
                    <a:pt x="1" y="197"/>
                  </a:lnTo>
                  <a:lnTo>
                    <a:pt x="28" y="197"/>
                  </a:lnTo>
                  <a:lnTo>
                    <a:pt x="27" y="0"/>
                  </a:lnTo>
                  <a:close/>
                </a:path>
              </a:pathLst>
            </a:custGeom>
            <a:solidFill>
              <a:srgbClr val="F0944E"/>
            </a:solidFill>
            <a:ln w="9525">
              <a:noFill/>
              <a:round/>
            </a:ln>
          </p:spPr>
          <p:txBody>
            <a:bodyPr/>
            <a:lstStyle/>
            <a:p>
              <a:endParaRPr lang="zh-CN" altLang="en-US"/>
            </a:p>
          </p:txBody>
        </p:sp>
        <p:sp>
          <p:nvSpPr>
            <p:cNvPr id="143" name="Freeform 225"/>
            <p:cNvSpPr/>
            <p:nvPr/>
          </p:nvSpPr>
          <p:spPr bwMode="auto">
            <a:xfrm>
              <a:off x="2208" y="1983"/>
              <a:ext cx="331" cy="14"/>
            </a:xfrm>
            <a:custGeom>
              <a:avLst/>
              <a:gdLst/>
              <a:ahLst/>
              <a:cxnLst>
                <a:cxn ang="0">
                  <a:pos x="0" y="0"/>
                </a:cxn>
                <a:cxn ang="0">
                  <a:pos x="0" y="27"/>
                </a:cxn>
                <a:cxn ang="0">
                  <a:pos x="6" y="27"/>
                </a:cxn>
                <a:cxn ang="0">
                  <a:pos x="23" y="27"/>
                </a:cxn>
                <a:cxn ang="0">
                  <a:pos x="51" y="27"/>
                </a:cxn>
                <a:cxn ang="0">
                  <a:pos x="85" y="27"/>
                </a:cxn>
                <a:cxn ang="0">
                  <a:pos x="127" y="27"/>
                </a:cxn>
                <a:cxn ang="0">
                  <a:pos x="174" y="27"/>
                </a:cxn>
                <a:cxn ang="0">
                  <a:pos x="223" y="27"/>
                </a:cxn>
                <a:cxn ang="0">
                  <a:pos x="276" y="27"/>
                </a:cxn>
                <a:cxn ang="0">
                  <a:pos x="327" y="27"/>
                </a:cxn>
                <a:cxn ang="0">
                  <a:pos x="376" y="27"/>
                </a:cxn>
                <a:cxn ang="0">
                  <a:pos x="424" y="27"/>
                </a:cxn>
                <a:cxn ang="0">
                  <a:pos x="464" y="27"/>
                </a:cxn>
                <a:cxn ang="0">
                  <a:pos x="500" y="27"/>
                </a:cxn>
                <a:cxn ang="0">
                  <a:pos x="527" y="27"/>
                </a:cxn>
                <a:cxn ang="0">
                  <a:pos x="545" y="27"/>
                </a:cxn>
                <a:cxn ang="0">
                  <a:pos x="551" y="27"/>
                </a:cxn>
                <a:cxn ang="0">
                  <a:pos x="551" y="0"/>
                </a:cxn>
                <a:cxn ang="0">
                  <a:pos x="545" y="0"/>
                </a:cxn>
                <a:cxn ang="0">
                  <a:pos x="527" y="0"/>
                </a:cxn>
                <a:cxn ang="0">
                  <a:pos x="500" y="0"/>
                </a:cxn>
                <a:cxn ang="0">
                  <a:pos x="464" y="0"/>
                </a:cxn>
                <a:cxn ang="0">
                  <a:pos x="424" y="0"/>
                </a:cxn>
                <a:cxn ang="0">
                  <a:pos x="376" y="0"/>
                </a:cxn>
                <a:cxn ang="0">
                  <a:pos x="327" y="0"/>
                </a:cxn>
                <a:cxn ang="0">
                  <a:pos x="276" y="0"/>
                </a:cxn>
                <a:cxn ang="0">
                  <a:pos x="223" y="0"/>
                </a:cxn>
                <a:cxn ang="0">
                  <a:pos x="174" y="0"/>
                </a:cxn>
                <a:cxn ang="0">
                  <a:pos x="127" y="0"/>
                </a:cxn>
                <a:cxn ang="0">
                  <a:pos x="85" y="0"/>
                </a:cxn>
                <a:cxn ang="0">
                  <a:pos x="51" y="0"/>
                </a:cxn>
                <a:cxn ang="0">
                  <a:pos x="23" y="0"/>
                </a:cxn>
                <a:cxn ang="0">
                  <a:pos x="6" y="0"/>
                </a:cxn>
                <a:cxn ang="0">
                  <a:pos x="0" y="0"/>
                </a:cxn>
              </a:cxnLst>
              <a:rect l="0" t="0" r="r" b="b"/>
              <a:pathLst>
                <a:path w="551" h="27">
                  <a:moveTo>
                    <a:pt x="0" y="0"/>
                  </a:moveTo>
                  <a:lnTo>
                    <a:pt x="0" y="27"/>
                  </a:lnTo>
                  <a:lnTo>
                    <a:pt x="6" y="27"/>
                  </a:lnTo>
                  <a:lnTo>
                    <a:pt x="23" y="27"/>
                  </a:lnTo>
                  <a:lnTo>
                    <a:pt x="51" y="27"/>
                  </a:lnTo>
                  <a:lnTo>
                    <a:pt x="85" y="27"/>
                  </a:lnTo>
                  <a:lnTo>
                    <a:pt x="127" y="27"/>
                  </a:lnTo>
                  <a:lnTo>
                    <a:pt x="174" y="27"/>
                  </a:lnTo>
                  <a:lnTo>
                    <a:pt x="223" y="27"/>
                  </a:lnTo>
                  <a:lnTo>
                    <a:pt x="276" y="27"/>
                  </a:lnTo>
                  <a:lnTo>
                    <a:pt x="327" y="27"/>
                  </a:lnTo>
                  <a:lnTo>
                    <a:pt x="376" y="27"/>
                  </a:lnTo>
                  <a:lnTo>
                    <a:pt x="424" y="27"/>
                  </a:lnTo>
                  <a:lnTo>
                    <a:pt x="464" y="27"/>
                  </a:lnTo>
                  <a:lnTo>
                    <a:pt x="500" y="27"/>
                  </a:lnTo>
                  <a:lnTo>
                    <a:pt x="527" y="27"/>
                  </a:lnTo>
                  <a:lnTo>
                    <a:pt x="545" y="27"/>
                  </a:lnTo>
                  <a:lnTo>
                    <a:pt x="551" y="27"/>
                  </a:lnTo>
                  <a:lnTo>
                    <a:pt x="551" y="0"/>
                  </a:lnTo>
                  <a:lnTo>
                    <a:pt x="545" y="0"/>
                  </a:lnTo>
                  <a:lnTo>
                    <a:pt x="527" y="0"/>
                  </a:lnTo>
                  <a:lnTo>
                    <a:pt x="500" y="0"/>
                  </a:lnTo>
                  <a:lnTo>
                    <a:pt x="464" y="0"/>
                  </a:lnTo>
                  <a:lnTo>
                    <a:pt x="424" y="0"/>
                  </a:lnTo>
                  <a:lnTo>
                    <a:pt x="376" y="0"/>
                  </a:lnTo>
                  <a:lnTo>
                    <a:pt x="327" y="0"/>
                  </a:lnTo>
                  <a:lnTo>
                    <a:pt x="276" y="0"/>
                  </a:lnTo>
                  <a:lnTo>
                    <a:pt x="223" y="0"/>
                  </a:lnTo>
                  <a:lnTo>
                    <a:pt x="174" y="0"/>
                  </a:lnTo>
                  <a:lnTo>
                    <a:pt x="127" y="0"/>
                  </a:lnTo>
                  <a:lnTo>
                    <a:pt x="85" y="0"/>
                  </a:lnTo>
                  <a:lnTo>
                    <a:pt x="51" y="0"/>
                  </a:lnTo>
                  <a:lnTo>
                    <a:pt x="23" y="0"/>
                  </a:lnTo>
                  <a:lnTo>
                    <a:pt x="6" y="0"/>
                  </a:lnTo>
                  <a:lnTo>
                    <a:pt x="0" y="0"/>
                  </a:lnTo>
                  <a:close/>
                </a:path>
              </a:pathLst>
            </a:custGeom>
            <a:solidFill>
              <a:srgbClr val="F0944E"/>
            </a:solidFill>
            <a:ln w="9525">
              <a:noFill/>
              <a:round/>
            </a:ln>
          </p:spPr>
          <p:txBody>
            <a:bodyPr/>
            <a:lstStyle/>
            <a:p>
              <a:endParaRPr lang="zh-CN" altLang="en-US"/>
            </a:p>
          </p:txBody>
        </p:sp>
        <p:sp>
          <p:nvSpPr>
            <p:cNvPr id="144" name="Freeform 226"/>
            <p:cNvSpPr/>
            <p:nvPr/>
          </p:nvSpPr>
          <p:spPr bwMode="auto">
            <a:xfrm>
              <a:off x="2208" y="1983"/>
              <a:ext cx="1" cy="14"/>
            </a:xfrm>
            <a:custGeom>
              <a:avLst/>
              <a:gdLst/>
              <a:ahLst/>
              <a:cxnLst>
                <a:cxn ang="0">
                  <a:pos x="0" y="27"/>
                </a:cxn>
                <a:cxn ang="0">
                  <a:pos x="0" y="0"/>
                </a:cxn>
                <a:cxn ang="0">
                  <a:pos x="0" y="27"/>
                </a:cxn>
              </a:cxnLst>
              <a:rect l="0" t="0" r="r" b="b"/>
              <a:pathLst>
                <a:path h="27">
                  <a:moveTo>
                    <a:pt x="0" y="27"/>
                  </a:moveTo>
                  <a:lnTo>
                    <a:pt x="0" y="0"/>
                  </a:lnTo>
                  <a:lnTo>
                    <a:pt x="0" y="27"/>
                  </a:lnTo>
                  <a:close/>
                </a:path>
              </a:pathLst>
            </a:custGeom>
            <a:solidFill>
              <a:srgbClr val="F0944E"/>
            </a:solidFill>
            <a:ln w="1588">
              <a:solidFill>
                <a:srgbClr val="F0944E"/>
              </a:solidFill>
              <a:prstDash val="solid"/>
              <a:round/>
            </a:ln>
          </p:spPr>
          <p:txBody>
            <a:bodyPr/>
            <a:lstStyle/>
            <a:p>
              <a:endParaRPr lang="zh-CN" altLang="en-US"/>
            </a:p>
          </p:txBody>
        </p:sp>
        <p:sp>
          <p:nvSpPr>
            <p:cNvPr id="145" name="Freeform 227"/>
            <p:cNvSpPr/>
            <p:nvPr/>
          </p:nvSpPr>
          <p:spPr bwMode="auto">
            <a:xfrm>
              <a:off x="2531" y="1990"/>
              <a:ext cx="15" cy="1"/>
            </a:xfrm>
            <a:custGeom>
              <a:avLst/>
              <a:gdLst/>
              <a:ahLst/>
              <a:cxnLst>
                <a:cxn ang="0">
                  <a:pos x="0" y="0"/>
                </a:cxn>
                <a:cxn ang="0">
                  <a:pos x="27" y="0"/>
                </a:cxn>
                <a:cxn ang="0">
                  <a:pos x="0" y="0"/>
                </a:cxn>
              </a:cxnLst>
              <a:rect l="0" t="0" r="r" b="b"/>
              <a:pathLst>
                <a:path w="27">
                  <a:moveTo>
                    <a:pt x="0" y="0"/>
                  </a:moveTo>
                  <a:lnTo>
                    <a:pt x="27" y="0"/>
                  </a:lnTo>
                  <a:lnTo>
                    <a:pt x="0" y="0"/>
                  </a:lnTo>
                  <a:close/>
                </a:path>
              </a:pathLst>
            </a:custGeom>
            <a:solidFill>
              <a:srgbClr val="F0944E"/>
            </a:solidFill>
            <a:ln w="1588">
              <a:solidFill>
                <a:srgbClr val="F0944E"/>
              </a:solidFill>
              <a:prstDash val="solid"/>
              <a:round/>
            </a:ln>
          </p:spPr>
          <p:txBody>
            <a:bodyPr/>
            <a:lstStyle/>
            <a:p>
              <a:endParaRPr lang="zh-CN" altLang="en-US"/>
            </a:p>
          </p:txBody>
        </p:sp>
        <p:sp>
          <p:nvSpPr>
            <p:cNvPr id="146" name="Freeform 228"/>
            <p:cNvSpPr/>
            <p:nvPr/>
          </p:nvSpPr>
          <p:spPr bwMode="auto">
            <a:xfrm>
              <a:off x="2532" y="1886"/>
              <a:ext cx="17" cy="226"/>
            </a:xfrm>
            <a:custGeom>
              <a:avLst/>
              <a:gdLst/>
              <a:ahLst/>
              <a:cxnLst>
                <a:cxn ang="0">
                  <a:pos x="27" y="0"/>
                </a:cxn>
                <a:cxn ang="0">
                  <a:pos x="0" y="0"/>
                </a:cxn>
                <a:cxn ang="0">
                  <a:pos x="2" y="430"/>
                </a:cxn>
                <a:cxn ang="0">
                  <a:pos x="29" y="430"/>
                </a:cxn>
                <a:cxn ang="0">
                  <a:pos x="27" y="0"/>
                </a:cxn>
              </a:cxnLst>
              <a:rect l="0" t="0" r="r" b="b"/>
              <a:pathLst>
                <a:path w="29" h="430">
                  <a:moveTo>
                    <a:pt x="27" y="0"/>
                  </a:moveTo>
                  <a:lnTo>
                    <a:pt x="0" y="0"/>
                  </a:lnTo>
                  <a:lnTo>
                    <a:pt x="2" y="430"/>
                  </a:lnTo>
                  <a:lnTo>
                    <a:pt x="29" y="430"/>
                  </a:lnTo>
                  <a:lnTo>
                    <a:pt x="27" y="0"/>
                  </a:lnTo>
                  <a:close/>
                </a:path>
              </a:pathLst>
            </a:custGeom>
            <a:solidFill>
              <a:srgbClr val="F0944E"/>
            </a:solidFill>
            <a:ln w="9525">
              <a:noFill/>
              <a:round/>
            </a:ln>
          </p:spPr>
          <p:txBody>
            <a:bodyPr/>
            <a:lstStyle/>
            <a:p>
              <a:endParaRPr lang="zh-CN" altLang="en-US"/>
            </a:p>
          </p:txBody>
        </p:sp>
        <p:sp>
          <p:nvSpPr>
            <p:cNvPr id="147" name="Freeform 229"/>
            <p:cNvSpPr/>
            <p:nvPr/>
          </p:nvSpPr>
          <p:spPr bwMode="auto">
            <a:xfrm>
              <a:off x="3001" y="1883"/>
              <a:ext cx="17" cy="226"/>
            </a:xfrm>
            <a:custGeom>
              <a:avLst/>
              <a:gdLst/>
              <a:ahLst/>
              <a:cxnLst>
                <a:cxn ang="0">
                  <a:pos x="27" y="0"/>
                </a:cxn>
                <a:cxn ang="0">
                  <a:pos x="0" y="0"/>
                </a:cxn>
                <a:cxn ang="0">
                  <a:pos x="2" y="432"/>
                </a:cxn>
                <a:cxn ang="0">
                  <a:pos x="29" y="432"/>
                </a:cxn>
                <a:cxn ang="0">
                  <a:pos x="27" y="0"/>
                </a:cxn>
              </a:cxnLst>
              <a:rect l="0" t="0" r="r" b="b"/>
              <a:pathLst>
                <a:path w="29" h="432">
                  <a:moveTo>
                    <a:pt x="27" y="0"/>
                  </a:moveTo>
                  <a:lnTo>
                    <a:pt x="0" y="0"/>
                  </a:lnTo>
                  <a:lnTo>
                    <a:pt x="2" y="432"/>
                  </a:lnTo>
                  <a:lnTo>
                    <a:pt x="29" y="432"/>
                  </a:lnTo>
                  <a:lnTo>
                    <a:pt x="27" y="0"/>
                  </a:lnTo>
                  <a:close/>
                </a:path>
              </a:pathLst>
            </a:custGeom>
            <a:solidFill>
              <a:srgbClr val="F0944E"/>
            </a:solidFill>
            <a:ln w="9525">
              <a:noFill/>
              <a:round/>
            </a:ln>
          </p:spPr>
          <p:txBody>
            <a:bodyPr/>
            <a:lstStyle/>
            <a:p>
              <a:endParaRPr lang="zh-CN" altLang="en-US"/>
            </a:p>
          </p:txBody>
        </p:sp>
        <p:sp>
          <p:nvSpPr>
            <p:cNvPr id="148" name="Freeform 230"/>
            <p:cNvSpPr/>
            <p:nvPr/>
          </p:nvSpPr>
          <p:spPr bwMode="auto">
            <a:xfrm>
              <a:off x="2535" y="1986"/>
              <a:ext cx="140" cy="125"/>
            </a:xfrm>
            <a:custGeom>
              <a:avLst/>
              <a:gdLst/>
              <a:ahLst/>
              <a:cxnLst>
                <a:cxn ang="0">
                  <a:pos x="0" y="239"/>
                </a:cxn>
                <a:cxn ang="0">
                  <a:pos x="232" y="0"/>
                </a:cxn>
                <a:cxn ang="0">
                  <a:pos x="0" y="239"/>
                </a:cxn>
              </a:cxnLst>
              <a:rect l="0" t="0" r="r" b="b"/>
              <a:pathLst>
                <a:path w="232" h="239">
                  <a:moveTo>
                    <a:pt x="0" y="239"/>
                  </a:moveTo>
                  <a:lnTo>
                    <a:pt x="232" y="0"/>
                  </a:lnTo>
                  <a:lnTo>
                    <a:pt x="0" y="239"/>
                  </a:lnTo>
                  <a:close/>
                </a:path>
              </a:pathLst>
            </a:custGeom>
            <a:solidFill>
              <a:srgbClr val="3D0275"/>
            </a:solidFill>
            <a:ln w="20638">
              <a:solidFill>
                <a:srgbClr val="F0944E"/>
              </a:solidFill>
              <a:prstDash val="solid"/>
              <a:round/>
            </a:ln>
          </p:spPr>
          <p:txBody>
            <a:bodyPr/>
            <a:lstStyle/>
            <a:p>
              <a:endParaRPr lang="zh-CN" altLang="en-US"/>
            </a:p>
          </p:txBody>
        </p:sp>
        <p:sp>
          <p:nvSpPr>
            <p:cNvPr id="149" name="Freeform 231"/>
            <p:cNvSpPr/>
            <p:nvPr/>
          </p:nvSpPr>
          <p:spPr bwMode="auto">
            <a:xfrm>
              <a:off x="2664" y="1886"/>
              <a:ext cx="18" cy="104"/>
            </a:xfrm>
            <a:custGeom>
              <a:avLst/>
              <a:gdLst/>
              <a:ahLst/>
              <a:cxnLst>
                <a:cxn ang="0">
                  <a:pos x="27" y="0"/>
                </a:cxn>
                <a:cxn ang="0">
                  <a:pos x="0" y="0"/>
                </a:cxn>
                <a:cxn ang="0">
                  <a:pos x="1" y="197"/>
                </a:cxn>
                <a:cxn ang="0">
                  <a:pos x="28" y="197"/>
                </a:cxn>
                <a:cxn ang="0">
                  <a:pos x="27" y="0"/>
                </a:cxn>
              </a:cxnLst>
              <a:rect l="0" t="0" r="r" b="b"/>
              <a:pathLst>
                <a:path w="28" h="197">
                  <a:moveTo>
                    <a:pt x="27" y="0"/>
                  </a:moveTo>
                  <a:lnTo>
                    <a:pt x="0" y="0"/>
                  </a:lnTo>
                  <a:lnTo>
                    <a:pt x="1" y="197"/>
                  </a:lnTo>
                  <a:lnTo>
                    <a:pt x="28" y="197"/>
                  </a:lnTo>
                  <a:lnTo>
                    <a:pt x="27" y="0"/>
                  </a:lnTo>
                  <a:close/>
                </a:path>
              </a:pathLst>
            </a:custGeom>
            <a:solidFill>
              <a:srgbClr val="F0944E"/>
            </a:solidFill>
            <a:ln w="9525">
              <a:noFill/>
              <a:round/>
            </a:ln>
          </p:spPr>
          <p:txBody>
            <a:bodyPr/>
            <a:lstStyle/>
            <a:p>
              <a:endParaRPr lang="zh-CN" altLang="en-US"/>
            </a:p>
          </p:txBody>
        </p:sp>
        <p:sp>
          <p:nvSpPr>
            <p:cNvPr id="150" name="Freeform 232"/>
            <p:cNvSpPr/>
            <p:nvPr/>
          </p:nvSpPr>
          <p:spPr bwMode="auto">
            <a:xfrm>
              <a:off x="2672" y="1983"/>
              <a:ext cx="332" cy="14"/>
            </a:xfrm>
            <a:custGeom>
              <a:avLst/>
              <a:gdLst/>
              <a:ahLst/>
              <a:cxnLst>
                <a:cxn ang="0">
                  <a:pos x="0" y="0"/>
                </a:cxn>
                <a:cxn ang="0">
                  <a:pos x="0" y="27"/>
                </a:cxn>
                <a:cxn ang="0">
                  <a:pos x="6" y="27"/>
                </a:cxn>
                <a:cxn ang="0">
                  <a:pos x="23" y="27"/>
                </a:cxn>
                <a:cxn ang="0">
                  <a:pos x="51" y="27"/>
                </a:cxn>
                <a:cxn ang="0">
                  <a:pos x="86" y="27"/>
                </a:cxn>
                <a:cxn ang="0">
                  <a:pos x="128" y="27"/>
                </a:cxn>
                <a:cxn ang="0">
                  <a:pos x="174" y="27"/>
                </a:cxn>
                <a:cxn ang="0">
                  <a:pos x="223" y="27"/>
                </a:cxn>
                <a:cxn ang="0">
                  <a:pos x="276" y="27"/>
                </a:cxn>
                <a:cxn ang="0">
                  <a:pos x="327" y="27"/>
                </a:cxn>
                <a:cxn ang="0">
                  <a:pos x="376" y="27"/>
                </a:cxn>
                <a:cxn ang="0">
                  <a:pos x="424" y="27"/>
                </a:cxn>
                <a:cxn ang="0">
                  <a:pos x="464" y="27"/>
                </a:cxn>
                <a:cxn ang="0">
                  <a:pos x="500" y="27"/>
                </a:cxn>
                <a:cxn ang="0">
                  <a:pos x="527" y="27"/>
                </a:cxn>
                <a:cxn ang="0">
                  <a:pos x="545" y="27"/>
                </a:cxn>
                <a:cxn ang="0">
                  <a:pos x="551" y="27"/>
                </a:cxn>
                <a:cxn ang="0">
                  <a:pos x="551" y="0"/>
                </a:cxn>
                <a:cxn ang="0">
                  <a:pos x="545" y="0"/>
                </a:cxn>
                <a:cxn ang="0">
                  <a:pos x="527" y="0"/>
                </a:cxn>
                <a:cxn ang="0">
                  <a:pos x="500" y="0"/>
                </a:cxn>
                <a:cxn ang="0">
                  <a:pos x="464" y="0"/>
                </a:cxn>
                <a:cxn ang="0">
                  <a:pos x="424" y="0"/>
                </a:cxn>
                <a:cxn ang="0">
                  <a:pos x="376" y="0"/>
                </a:cxn>
                <a:cxn ang="0">
                  <a:pos x="327" y="0"/>
                </a:cxn>
                <a:cxn ang="0">
                  <a:pos x="276" y="0"/>
                </a:cxn>
                <a:cxn ang="0">
                  <a:pos x="223" y="0"/>
                </a:cxn>
                <a:cxn ang="0">
                  <a:pos x="174" y="0"/>
                </a:cxn>
                <a:cxn ang="0">
                  <a:pos x="128" y="0"/>
                </a:cxn>
                <a:cxn ang="0">
                  <a:pos x="86" y="0"/>
                </a:cxn>
                <a:cxn ang="0">
                  <a:pos x="51" y="0"/>
                </a:cxn>
                <a:cxn ang="0">
                  <a:pos x="23" y="0"/>
                </a:cxn>
                <a:cxn ang="0">
                  <a:pos x="6" y="0"/>
                </a:cxn>
                <a:cxn ang="0">
                  <a:pos x="0" y="0"/>
                </a:cxn>
              </a:cxnLst>
              <a:rect l="0" t="0" r="r" b="b"/>
              <a:pathLst>
                <a:path w="551" h="27">
                  <a:moveTo>
                    <a:pt x="0" y="0"/>
                  </a:moveTo>
                  <a:lnTo>
                    <a:pt x="0" y="27"/>
                  </a:lnTo>
                  <a:lnTo>
                    <a:pt x="6" y="27"/>
                  </a:lnTo>
                  <a:lnTo>
                    <a:pt x="23" y="27"/>
                  </a:lnTo>
                  <a:lnTo>
                    <a:pt x="51" y="27"/>
                  </a:lnTo>
                  <a:lnTo>
                    <a:pt x="86" y="27"/>
                  </a:lnTo>
                  <a:lnTo>
                    <a:pt x="128" y="27"/>
                  </a:lnTo>
                  <a:lnTo>
                    <a:pt x="174" y="27"/>
                  </a:lnTo>
                  <a:lnTo>
                    <a:pt x="223" y="27"/>
                  </a:lnTo>
                  <a:lnTo>
                    <a:pt x="276" y="27"/>
                  </a:lnTo>
                  <a:lnTo>
                    <a:pt x="327" y="27"/>
                  </a:lnTo>
                  <a:lnTo>
                    <a:pt x="376" y="27"/>
                  </a:lnTo>
                  <a:lnTo>
                    <a:pt x="424" y="27"/>
                  </a:lnTo>
                  <a:lnTo>
                    <a:pt x="464" y="27"/>
                  </a:lnTo>
                  <a:lnTo>
                    <a:pt x="500" y="27"/>
                  </a:lnTo>
                  <a:lnTo>
                    <a:pt x="527" y="27"/>
                  </a:lnTo>
                  <a:lnTo>
                    <a:pt x="545" y="27"/>
                  </a:lnTo>
                  <a:lnTo>
                    <a:pt x="551" y="27"/>
                  </a:lnTo>
                  <a:lnTo>
                    <a:pt x="551" y="0"/>
                  </a:lnTo>
                  <a:lnTo>
                    <a:pt x="545" y="0"/>
                  </a:lnTo>
                  <a:lnTo>
                    <a:pt x="527" y="0"/>
                  </a:lnTo>
                  <a:lnTo>
                    <a:pt x="500" y="0"/>
                  </a:lnTo>
                  <a:lnTo>
                    <a:pt x="464" y="0"/>
                  </a:lnTo>
                  <a:lnTo>
                    <a:pt x="424" y="0"/>
                  </a:lnTo>
                  <a:lnTo>
                    <a:pt x="376" y="0"/>
                  </a:lnTo>
                  <a:lnTo>
                    <a:pt x="327" y="0"/>
                  </a:lnTo>
                  <a:lnTo>
                    <a:pt x="276" y="0"/>
                  </a:lnTo>
                  <a:lnTo>
                    <a:pt x="223" y="0"/>
                  </a:lnTo>
                  <a:lnTo>
                    <a:pt x="174" y="0"/>
                  </a:lnTo>
                  <a:lnTo>
                    <a:pt x="128" y="0"/>
                  </a:lnTo>
                  <a:lnTo>
                    <a:pt x="86" y="0"/>
                  </a:lnTo>
                  <a:lnTo>
                    <a:pt x="51" y="0"/>
                  </a:lnTo>
                  <a:lnTo>
                    <a:pt x="23" y="0"/>
                  </a:lnTo>
                  <a:lnTo>
                    <a:pt x="6" y="0"/>
                  </a:lnTo>
                  <a:lnTo>
                    <a:pt x="0" y="0"/>
                  </a:lnTo>
                  <a:close/>
                </a:path>
              </a:pathLst>
            </a:custGeom>
            <a:solidFill>
              <a:srgbClr val="F0944E"/>
            </a:solidFill>
            <a:ln w="9525">
              <a:noFill/>
              <a:round/>
            </a:ln>
          </p:spPr>
          <p:txBody>
            <a:bodyPr/>
            <a:lstStyle/>
            <a:p>
              <a:endParaRPr lang="zh-CN" altLang="en-US"/>
            </a:p>
          </p:txBody>
        </p:sp>
        <p:sp>
          <p:nvSpPr>
            <p:cNvPr id="151" name="Freeform 233"/>
            <p:cNvSpPr/>
            <p:nvPr/>
          </p:nvSpPr>
          <p:spPr bwMode="auto">
            <a:xfrm>
              <a:off x="2672" y="1983"/>
              <a:ext cx="2" cy="14"/>
            </a:xfrm>
            <a:custGeom>
              <a:avLst/>
              <a:gdLst/>
              <a:ahLst/>
              <a:cxnLst>
                <a:cxn ang="0">
                  <a:pos x="0" y="27"/>
                </a:cxn>
                <a:cxn ang="0">
                  <a:pos x="0" y="0"/>
                </a:cxn>
                <a:cxn ang="0">
                  <a:pos x="0" y="27"/>
                </a:cxn>
              </a:cxnLst>
              <a:rect l="0" t="0" r="r" b="b"/>
              <a:pathLst>
                <a:path h="27">
                  <a:moveTo>
                    <a:pt x="0" y="27"/>
                  </a:moveTo>
                  <a:lnTo>
                    <a:pt x="0" y="0"/>
                  </a:lnTo>
                  <a:lnTo>
                    <a:pt x="0" y="27"/>
                  </a:lnTo>
                  <a:close/>
                </a:path>
              </a:pathLst>
            </a:custGeom>
            <a:solidFill>
              <a:srgbClr val="F0944E"/>
            </a:solidFill>
            <a:ln w="1588">
              <a:solidFill>
                <a:srgbClr val="F0944E"/>
              </a:solidFill>
              <a:prstDash val="solid"/>
              <a:round/>
            </a:ln>
          </p:spPr>
          <p:txBody>
            <a:bodyPr/>
            <a:lstStyle/>
            <a:p>
              <a:endParaRPr lang="zh-CN" altLang="en-US"/>
            </a:p>
          </p:txBody>
        </p:sp>
        <p:sp>
          <p:nvSpPr>
            <p:cNvPr id="152" name="Freeform 234"/>
            <p:cNvSpPr/>
            <p:nvPr/>
          </p:nvSpPr>
          <p:spPr bwMode="auto">
            <a:xfrm>
              <a:off x="2995" y="1990"/>
              <a:ext cx="16" cy="1"/>
            </a:xfrm>
            <a:custGeom>
              <a:avLst/>
              <a:gdLst/>
              <a:ahLst/>
              <a:cxnLst>
                <a:cxn ang="0">
                  <a:pos x="0" y="0"/>
                </a:cxn>
                <a:cxn ang="0">
                  <a:pos x="27" y="0"/>
                </a:cxn>
                <a:cxn ang="0">
                  <a:pos x="0" y="0"/>
                </a:cxn>
              </a:cxnLst>
              <a:rect l="0" t="0" r="r" b="b"/>
              <a:pathLst>
                <a:path w="27">
                  <a:moveTo>
                    <a:pt x="0" y="0"/>
                  </a:moveTo>
                  <a:lnTo>
                    <a:pt x="27" y="0"/>
                  </a:lnTo>
                  <a:lnTo>
                    <a:pt x="0" y="0"/>
                  </a:lnTo>
                  <a:close/>
                </a:path>
              </a:pathLst>
            </a:custGeom>
            <a:solidFill>
              <a:srgbClr val="F0944E"/>
            </a:solidFill>
            <a:ln w="1588">
              <a:solidFill>
                <a:srgbClr val="F0944E"/>
              </a:solidFill>
              <a:prstDash val="solid"/>
              <a:round/>
            </a:ln>
          </p:spPr>
          <p:txBody>
            <a:bodyPr/>
            <a:lstStyle/>
            <a:p>
              <a:endParaRPr lang="zh-CN" altLang="en-US"/>
            </a:p>
          </p:txBody>
        </p:sp>
        <p:sp>
          <p:nvSpPr>
            <p:cNvPr id="153" name="Freeform 235"/>
            <p:cNvSpPr/>
            <p:nvPr/>
          </p:nvSpPr>
          <p:spPr bwMode="auto">
            <a:xfrm>
              <a:off x="3008" y="1986"/>
              <a:ext cx="128" cy="123"/>
            </a:xfrm>
            <a:custGeom>
              <a:avLst/>
              <a:gdLst/>
              <a:ahLst/>
              <a:cxnLst>
                <a:cxn ang="0">
                  <a:pos x="0" y="236"/>
                </a:cxn>
                <a:cxn ang="0">
                  <a:pos x="211" y="0"/>
                </a:cxn>
                <a:cxn ang="0">
                  <a:pos x="0" y="236"/>
                </a:cxn>
              </a:cxnLst>
              <a:rect l="0" t="0" r="r" b="b"/>
              <a:pathLst>
                <a:path w="211" h="236">
                  <a:moveTo>
                    <a:pt x="0" y="236"/>
                  </a:moveTo>
                  <a:lnTo>
                    <a:pt x="211" y="0"/>
                  </a:lnTo>
                  <a:lnTo>
                    <a:pt x="0" y="236"/>
                  </a:lnTo>
                  <a:close/>
                </a:path>
              </a:pathLst>
            </a:custGeom>
            <a:solidFill>
              <a:srgbClr val="3D0275"/>
            </a:solidFill>
            <a:ln w="20638">
              <a:solidFill>
                <a:srgbClr val="F0944E"/>
              </a:solidFill>
              <a:prstDash val="solid"/>
              <a:round/>
            </a:ln>
          </p:spPr>
          <p:txBody>
            <a:bodyPr/>
            <a:lstStyle/>
            <a:p>
              <a:endParaRPr lang="zh-CN" altLang="en-US"/>
            </a:p>
          </p:txBody>
        </p:sp>
        <p:sp>
          <p:nvSpPr>
            <p:cNvPr id="154" name="Freeform 236"/>
            <p:cNvSpPr/>
            <p:nvPr/>
          </p:nvSpPr>
          <p:spPr bwMode="auto">
            <a:xfrm>
              <a:off x="3125" y="1886"/>
              <a:ext cx="18" cy="104"/>
            </a:xfrm>
            <a:custGeom>
              <a:avLst/>
              <a:gdLst/>
              <a:ahLst/>
              <a:cxnLst>
                <a:cxn ang="0">
                  <a:pos x="27" y="0"/>
                </a:cxn>
                <a:cxn ang="0">
                  <a:pos x="0" y="0"/>
                </a:cxn>
                <a:cxn ang="0">
                  <a:pos x="1" y="197"/>
                </a:cxn>
                <a:cxn ang="0">
                  <a:pos x="28" y="197"/>
                </a:cxn>
                <a:cxn ang="0">
                  <a:pos x="27" y="0"/>
                </a:cxn>
              </a:cxnLst>
              <a:rect l="0" t="0" r="r" b="b"/>
              <a:pathLst>
                <a:path w="28" h="197">
                  <a:moveTo>
                    <a:pt x="27" y="0"/>
                  </a:moveTo>
                  <a:lnTo>
                    <a:pt x="0" y="0"/>
                  </a:lnTo>
                  <a:lnTo>
                    <a:pt x="1" y="197"/>
                  </a:lnTo>
                  <a:lnTo>
                    <a:pt x="28" y="197"/>
                  </a:lnTo>
                  <a:lnTo>
                    <a:pt x="27" y="0"/>
                  </a:lnTo>
                  <a:close/>
                </a:path>
              </a:pathLst>
            </a:custGeom>
            <a:solidFill>
              <a:srgbClr val="F0944E"/>
            </a:solidFill>
            <a:ln w="9525">
              <a:noFill/>
              <a:round/>
            </a:ln>
          </p:spPr>
          <p:txBody>
            <a:bodyPr/>
            <a:lstStyle/>
            <a:p>
              <a:endParaRPr lang="zh-CN" altLang="en-US"/>
            </a:p>
          </p:txBody>
        </p:sp>
        <p:sp>
          <p:nvSpPr>
            <p:cNvPr id="155" name="Freeform 237"/>
            <p:cNvSpPr/>
            <p:nvPr/>
          </p:nvSpPr>
          <p:spPr bwMode="auto">
            <a:xfrm>
              <a:off x="3133" y="1983"/>
              <a:ext cx="472" cy="16"/>
            </a:xfrm>
            <a:custGeom>
              <a:avLst/>
              <a:gdLst/>
              <a:ahLst/>
              <a:cxnLst>
                <a:cxn ang="0">
                  <a:pos x="0" y="0"/>
                </a:cxn>
                <a:cxn ang="0">
                  <a:pos x="0" y="27"/>
                </a:cxn>
                <a:cxn ang="0">
                  <a:pos x="9" y="27"/>
                </a:cxn>
                <a:cxn ang="0">
                  <a:pos x="33" y="27"/>
                </a:cxn>
                <a:cxn ang="0">
                  <a:pos x="72" y="27"/>
                </a:cxn>
                <a:cxn ang="0">
                  <a:pos x="122" y="27"/>
                </a:cxn>
                <a:cxn ang="0">
                  <a:pos x="182" y="27"/>
                </a:cxn>
                <a:cxn ang="0">
                  <a:pos x="247" y="27"/>
                </a:cxn>
                <a:cxn ang="0">
                  <a:pos x="318" y="28"/>
                </a:cxn>
                <a:cxn ang="0">
                  <a:pos x="391" y="28"/>
                </a:cxn>
                <a:cxn ang="0">
                  <a:pos x="463" y="28"/>
                </a:cxn>
                <a:cxn ang="0">
                  <a:pos x="535" y="28"/>
                </a:cxn>
                <a:cxn ang="0">
                  <a:pos x="601" y="28"/>
                </a:cxn>
                <a:cxn ang="0">
                  <a:pos x="659" y="28"/>
                </a:cxn>
                <a:cxn ang="0">
                  <a:pos x="710" y="28"/>
                </a:cxn>
                <a:cxn ang="0">
                  <a:pos x="748" y="28"/>
                </a:cxn>
                <a:cxn ang="0">
                  <a:pos x="773" y="28"/>
                </a:cxn>
                <a:cxn ang="0">
                  <a:pos x="776" y="28"/>
                </a:cxn>
                <a:cxn ang="0">
                  <a:pos x="785" y="27"/>
                </a:cxn>
                <a:cxn ang="0">
                  <a:pos x="781" y="1"/>
                </a:cxn>
                <a:cxn ang="0">
                  <a:pos x="772" y="3"/>
                </a:cxn>
                <a:cxn ang="0">
                  <a:pos x="773" y="15"/>
                </a:cxn>
                <a:cxn ang="0">
                  <a:pos x="773" y="1"/>
                </a:cxn>
                <a:cxn ang="0">
                  <a:pos x="748" y="1"/>
                </a:cxn>
                <a:cxn ang="0">
                  <a:pos x="710" y="1"/>
                </a:cxn>
                <a:cxn ang="0">
                  <a:pos x="659" y="1"/>
                </a:cxn>
                <a:cxn ang="0">
                  <a:pos x="601" y="1"/>
                </a:cxn>
                <a:cxn ang="0">
                  <a:pos x="535" y="1"/>
                </a:cxn>
                <a:cxn ang="0">
                  <a:pos x="463" y="1"/>
                </a:cxn>
                <a:cxn ang="0">
                  <a:pos x="391" y="1"/>
                </a:cxn>
                <a:cxn ang="0">
                  <a:pos x="318" y="1"/>
                </a:cxn>
                <a:cxn ang="0">
                  <a:pos x="247" y="0"/>
                </a:cxn>
                <a:cxn ang="0">
                  <a:pos x="182" y="0"/>
                </a:cxn>
                <a:cxn ang="0">
                  <a:pos x="122" y="0"/>
                </a:cxn>
                <a:cxn ang="0">
                  <a:pos x="72" y="0"/>
                </a:cxn>
                <a:cxn ang="0">
                  <a:pos x="33" y="0"/>
                </a:cxn>
                <a:cxn ang="0">
                  <a:pos x="9" y="0"/>
                </a:cxn>
                <a:cxn ang="0">
                  <a:pos x="0" y="0"/>
                </a:cxn>
              </a:cxnLst>
              <a:rect l="0" t="0" r="r" b="b"/>
              <a:pathLst>
                <a:path w="785" h="28">
                  <a:moveTo>
                    <a:pt x="0" y="0"/>
                  </a:moveTo>
                  <a:lnTo>
                    <a:pt x="0" y="27"/>
                  </a:lnTo>
                  <a:lnTo>
                    <a:pt x="9" y="27"/>
                  </a:lnTo>
                  <a:lnTo>
                    <a:pt x="33" y="27"/>
                  </a:lnTo>
                  <a:lnTo>
                    <a:pt x="72" y="27"/>
                  </a:lnTo>
                  <a:lnTo>
                    <a:pt x="122" y="27"/>
                  </a:lnTo>
                  <a:lnTo>
                    <a:pt x="182" y="27"/>
                  </a:lnTo>
                  <a:lnTo>
                    <a:pt x="247" y="27"/>
                  </a:lnTo>
                  <a:lnTo>
                    <a:pt x="318" y="28"/>
                  </a:lnTo>
                  <a:lnTo>
                    <a:pt x="391" y="28"/>
                  </a:lnTo>
                  <a:lnTo>
                    <a:pt x="463" y="28"/>
                  </a:lnTo>
                  <a:lnTo>
                    <a:pt x="535" y="28"/>
                  </a:lnTo>
                  <a:lnTo>
                    <a:pt x="601" y="28"/>
                  </a:lnTo>
                  <a:lnTo>
                    <a:pt x="659" y="28"/>
                  </a:lnTo>
                  <a:lnTo>
                    <a:pt x="710" y="28"/>
                  </a:lnTo>
                  <a:lnTo>
                    <a:pt x="748" y="28"/>
                  </a:lnTo>
                  <a:lnTo>
                    <a:pt x="773" y="28"/>
                  </a:lnTo>
                  <a:lnTo>
                    <a:pt x="776" y="28"/>
                  </a:lnTo>
                  <a:lnTo>
                    <a:pt x="785" y="27"/>
                  </a:lnTo>
                  <a:lnTo>
                    <a:pt x="781" y="1"/>
                  </a:lnTo>
                  <a:lnTo>
                    <a:pt x="772" y="3"/>
                  </a:lnTo>
                  <a:lnTo>
                    <a:pt x="773" y="15"/>
                  </a:lnTo>
                  <a:lnTo>
                    <a:pt x="773" y="1"/>
                  </a:lnTo>
                  <a:lnTo>
                    <a:pt x="748" y="1"/>
                  </a:lnTo>
                  <a:lnTo>
                    <a:pt x="710" y="1"/>
                  </a:lnTo>
                  <a:lnTo>
                    <a:pt x="659" y="1"/>
                  </a:lnTo>
                  <a:lnTo>
                    <a:pt x="601" y="1"/>
                  </a:lnTo>
                  <a:lnTo>
                    <a:pt x="535" y="1"/>
                  </a:lnTo>
                  <a:lnTo>
                    <a:pt x="463" y="1"/>
                  </a:lnTo>
                  <a:lnTo>
                    <a:pt x="391" y="1"/>
                  </a:lnTo>
                  <a:lnTo>
                    <a:pt x="318" y="1"/>
                  </a:lnTo>
                  <a:lnTo>
                    <a:pt x="247" y="0"/>
                  </a:lnTo>
                  <a:lnTo>
                    <a:pt x="182" y="0"/>
                  </a:lnTo>
                  <a:lnTo>
                    <a:pt x="122" y="0"/>
                  </a:lnTo>
                  <a:lnTo>
                    <a:pt x="72" y="0"/>
                  </a:lnTo>
                  <a:lnTo>
                    <a:pt x="33" y="0"/>
                  </a:lnTo>
                  <a:lnTo>
                    <a:pt x="9" y="0"/>
                  </a:lnTo>
                  <a:lnTo>
                    <a:pt x="0" y="0"/>
                  </a:lnTo>
                  <a:close/>
                </a:path>
              </a:pathLst>
            </a:custGeom>
            <a:solidFill>
              <a:srgbClr val="F0944E"/>
            </a:solidFill>
            <a:ln w="9525">
              <a:noFill/>
              <a:round/>
            </a:ln>
          </p:spPr>
          <p:txBody>
            <a:bodyPr/>
            <a:lstStyle/>
            <a:p>
              <a:endParaRPr lang="zh-CN" altLang="en-US"/>
            </a:p>
          </p:txBody>
        </p:sp>
        <p:sp>
          <p:nvSpPr>
            <p:cNvPr id="156" name="Freeform 238"/>
            <p:cNvSpPr/>
            <p:nvPr/>
          </p:nvSpPr>
          <p:spPr bwMode="auto">
            <a:xfrm>
              <a:off x="3133" y="1983"/>
              <a:ext cx="2" cy="14"/>
            </a:xfrm>
            <a:custGeom>
              <a:avLst/>
              <a:gdLst/>
              <a:ahLst/>
              <a:cxnLst>
                <a:cxn ang="0">
                  <a:pos x="0" y="27"/>
                </a:cxn>
                <a:cxn ang="0">
                  <a:pos x="0" y="0"/>
                </a:cxn>
                <a:cxn ang="0">
                  <a:pos x="0" y="27"/>
                </a:cxn>
              </a:cxnLst>
              <a:rect l="0" t="0" r="r" b="b"/>
              <a:pathLst>
                <a:path h="27">
                  <a:moveTo>
                    <a:pt x="0" y="27"/>
                  </a:moveTo>
                  <a:lnTo>
                    <a:pt x="0" y="0"/>
                  </a:lnTo>
                  <a:lnTo>
                    <a:pt x="0" y="27"/>
                  </a:lnTo>
                  <a:close/>
                </a:path>
              </a:pathLst>
            </a:custGeom>
            <a:solidFill>
              <a:srgbClr val="F0944E"/>
            </a:solidFill>
            <a:ln w="1588">
              <a:solidFill>
                <a:srgbClr val="F0944E"/>
              </a:solidFill>
              <a:prstDash val="solid"/>
              <a:round/>
            </a:ln>
          </p:spPr>
          <p:txBody>
            <a:bodyPr/>
            <a:lstStyle/>
            <a:p>
              <a:endParaRPr lang="zh-CN" altLang="en-US"/>
            </a:p>
          </p:txBody>
        </p:sp>
        <p:sp>
          <p:nvSpPr>
            <p:cNvPr id="157" name="Freeform 239"/>
            <p:cNvSpPr/>
            <p:nvPr/>
          </p:nvSpPr>
          <p:spPr bwMode="auto">
            <a:xfrm>
              <a:off x="3594" y="1990"/>
              <a:ext cx="17" cy="1"/>
            </a:xfrm>
            <a:custGeom>
              <a:avLst/>
              <a:gdLst/>
              <a:ahLst/>
              <a:cxnLst>
                <a:cxn ang="0">
                  <a:pos x="0" y="0"/>
                </a:cxn>
                <a:cxn ang="0">
                  <a:pos x="27" y="0"/>
                </a:cxn>
                <a:cxn ang="0">
                  <a:pos x="0" y="0"/>
                </a:cxn>
              </a:cxnLst>
              <a:rect l="0" t="0" r="r" b="b"/>
              <a:pathLst>
                <a:path w="27">
                  <a:moveTo>
                    <a:pt x="0" y="0"/>
                  </a:moveTo>
                  <a:lnTo>
                    <a:pt x="27" y="0"/>
                  </a:lnTo>
                  <a:lnTo>
                    <a:pt x="0" y="0"/>
                  </a:lnTo>
                  <a:close/>
                </a:path>
              </a:pathLst>
            </a:custGeom>
            <a:solidFill>
              <a:srgbClr val="F0944E"/>
            </a:solidFill>
            <a:ln w="1588">
              <a:solidFill>
                <a:srgbClr val="F0944E"/>
              </a:solidFill>
              <a:prstDash val="solid"/>
              <a:round/>
            </a:ln>
          </p:spPr>
          <p:txBody>
            <a:bodyPr/>
            <a:lstStyle/>
            <a:p>
              <a:endParaRPr lang="zh-CN" altLang="en-US"/>
            </a:p>
          </p:txBody>
        </p:sp>
        <p:sp>
          <p:nvSpPr>
            <p:cNvPr id="158" name="Freeform 240"/>
            <p:cNvSpPr/>
            <p:nvPr/>
          </p:nvSpPr>
          <p:spPr bwMode="auto">
            <a:xfrm>
              <a:off x="3591" y="1775"/>
              <a:ext cx="17" cy="219"/>
            </a:xfrm>
            <a:custGeom>
              <a:avLst/>
              <a:gdLst/>
              <a:ahLst/>
              <a:cxnLst>
                <a:cxn ang="0">
                  <a:pos x="27" y="0"/>
                </a:cxn>
                <a:cxn ang="0">
                  <a:pos x="0" y="0"/>
                </a:cxn>
                <a:cxn ang="0">
                  <a:pos x="2" y="415"/>
                </a:cxn>
                <a:cxn ang="0">
                  <a:pos x="29" y="415"/>
                </a:cxn>
                <a:cxn ang="0">
                  <a:pos x="27" y="0"/>
                </a:cxn>
              </a:cxnLst>
              <a:rect l="0" t="0" r="r" b="b"/>
              <a:pathLst>
                <a:path w="29" h="415">
                  <a:moveTo>
                    <a:pt x="27" y="0"/>
                  </a:moveTo>
                  <a:lnTo>
                    <a:pt x="0" y="0"/>
                  </a:lnTo>
                  <a:lnTo>
                    <a:pt x="2" y="415"/>
                  </a:lnTo>
                  <a:lnTo>
                    <a:pt x="29" y="415"/>
                  </a:lnTo>
                  <a:lnTo>
                    <a:pt x="27" y="0"/>
                  </a:lnTo>
                  <a:close/>
                </a:path>
              </a:pathLst>
            </a:custGeom>
            <a:solidFill>
              <a:srgbClr val="F0944E"/>
            </a:solidFill>
            <a:ln w="9525">
              <a:noFill/>
              <a:round/>
            </a:ln>
          </p:spPr>
          <p:txBody>
            <a:bodyPr/>
            <a:lstStyle/>
            <a:p>
              <a:endParaRPr lang="zh-CN" altLang="en-US"/>
            </a:p>
          </p:txBody>
        </p:sp>
        <p:sp>
          <p:nvSpPr>
            <p:cNvPr id="159" name="Freeform 241"/>
            <p:cNvSpPr/>
            <p:nvPr/>
          </p:nvSpPr>
          <p:spPr bwMode="auto">
            <a:xfrm>
              <a:off x="3706" y="1663"/>
              <a:ext cx="17" cy="220"/>
            </a:xfrm>
            <a:custGeom>
              <a:avLst/>
              <a:gdLst/>
              <a:ahLst/>
              <a:cxnLst>
                <a:cxn ang="0">
                  <a:pos x="27" y="0"/>
                </a:cxn>
                <a:cxn ang="0">
                  <a:pos x="0" y="0"/>
                </a:cxn>
                <a:cxn ang="0">
                  <a:pos x="2" y="415"/>
                </a:cxn>
                <a:cxn ang="0">
                  <a:pos x="29" y="415"/>
                </a:cxn>
                <a:cxn ang="0">
                  <a:pos x="27" y="0"/>
                </a:cxn>
              </a:cxnLst>
              <a:rect l="0" t="0" r="r" b="b"/>
              <a:pathLst>
                <a:path w="29" h="415">
                  <a:moveTo>
                    <a:pt x="27" y="0"/>
                  </a:moveTo>
                  <a:lnTo>
                    <a:pt x="0" y="0"/>
                  </a:lnTo>
                  <a:lnTo>
                    <a:pt x="2" y="415"/>
                  </a:lnTo>
                  <a:lnTo>
                    <a:pt x="29" y="415"/>
                  </a:lnTo>
                  <a:lnTo>
                    <a:pt x="27" y="0"/>
                  </a:lnTo>
                  <a:close/>
                </a:path>
              </a:pathLst>
            </a:custGeom>
            <a:solidFill>
              <a:srgbClr val="F0944E"/>
            </a:solidFill>
            <a:ln w="9525">
              <a:noFill/>
              <a:round/>
            </a:ln>
          </p:spPr>
          <p:txBody>
            <a:bodyPr/>
            <a:lstStyle/>
            <a:p>
              <a:endParaRPr lang="zh-CN" altLang="en-US"/>
            </a:p>
          </p:txBody>
        </p:sp>
        <p:sp>
          <p:nvSpPr>
            <p:cNvPr id="160" name="Freeform 242"/>
            <p:cNvSpPr/>
            <p:nvPr/>
          </p:nvSpPr>
          <p:spPr bwMode="auto">
            <a:xfrm>
              <a:off x="3824" y="1545"/>
              <a:ext cx="17" cy="219"/>
            </a:xfrm>
            <a:custGeom>
              <a:avLst/>
              <a:gdLst/>
              <a:ahLst/>
              <a:cxnLst>
                <a:cxn ang="0">
                  <a:pos x="27" y="0"/>
                </a:cxn>
                <a:cxn ang="0">
                  <a:pos x="0" y="0"/>
                </a:cxn>
                <a:cxn ang="0">
                  <a:pos x="2" y="415"/>
                </a:cxn>
                <a:cxn ang="0">
                  <a:pos x="29" y="415"/>
                </a:cxn>
                <a:cxn ang="0">
                  <a:pos x="27" y="0"/>
                </a:cxn>
              </a:cxnLst>
              <a:rect l="0" t="0" r="r" b="b"/>
              <a:pathLst>
                <a:path w="29" h="415">
                  <a:moveTo>
                    <a:pt x="27" y="0"/>
                  </a:moveTo>
                  <a:lnTo>
                    <a:pt x="0" y="0"/>
                  </a:lnTo>
                  <a:lnTo>
                    <a:pt x="2" y="415"/>
                  </a:lnTo>
                  <a:lnTo>
                    <a:pt x="29" y="415"/>
                  </a:lnTo>
                  <a:lnTo>
                    <a:pt x="27" y="0"/>
                  </a:lnTo>
                  <a:close/>
                </a:path>
              </a:pathLst>
            </a:custGeom>
            <a:solidFill>
              <a:srgbClr val="F0944E"/>
            </a:solidFill>
            <a:ln w="9525">
              <a:noFill/>
              <a:round/>
            </a:ln>
          </p:spPr>
          <p:txBody>
            <a:bodyPr/>
            <a:lstStyle/>
            <a:p>
              <a:endParaRPr lang="zh-CN" altLang="en-US"/>
            </a:p>
          </p:txBody>
        </p:sp>
        <p:sp>
          <p:nvSpPr>
            <p:cNvPr id="161" name="Freeform 243"/>
            <p:cNvSpPr/>
            <p:nvPr/>
          </p:nvSpPr>
          <p:spPr bwMode="auto">
            <a:xfrm>
              <a:off x="3599" y="1875"/>
              <a:ext cx="113" cy="15"/>
            </a:xfrm>
            <a:custGeom>
              <a:avLst/>
              <a:gdLst/>
              <a:ahLst/>
              <a:cxnLst>
                <a:cxn ang="0">
                  <a:pos x="0" y="0"/>
                </a:cxn>
                <a:cxn ang="0">
                  <a:pos x="0" y="27"/>
                </a:cxn>
                <a:cxn ang="0">
                  <a:pos x="189" y="28"/>
                </a:cxn>
                <a:cxn ang="0">
                  <a:pos x="189" y="1"/>
                </a:cxn>
                <a:cxn ang="0">
                  <a:pos x="0" y="0"/>
                </a:cxn>
              </a:cxnLst>
              <a:rect l="0" t="0" r="r" b="b"/>
              <a:pathLst>
                <a:path w="189" h="28">
                  <a:moveTo>
                    <a:pt x="0" y="0"/>
                  </a:moveTo>
                  <a:lnTo>
                    <a:pt x="0" y="27"/>
                  </a:lnTo>
                  <a:lnTo>
                    <a:pt x="189" y="28"/>
                  </a:lnTo>
                  <a:lnTo>
                    <a:pt x="189" y="1"/>
                  </a:lnTo>
                  <a:lnTo>
                    <a:pt x="0" y="0"/>
                  </a:lnTo>
                  <a:close/>
                </a:path>
              </a:pathLst>
            </a:custGeom>
            <a:solidFill>
              <a:srgbClr val="F0944E"/>
            </a:solidFill>
            <a:ln w="9525">
              <a:noFill/>
              <a:round/>
            </a:ln>
          </p:spPr>
          <p:txBody>
            <a:bodyPr/>
            <a:lstStyle/>
            <a:p>
              <a:endParaRPr lang="zh-CN" altLang="en-US"/>
            </a:p>
          </p:txBody>
        </p:sp>
        <p:sp>
          <p:nvSpPr>
            <p:cNvPr id="162" name="Freeform 244"/>
            <p:cNvSpPr/>
            <p:nvPr/>
          </p:nvSpPr>
          <p:spPr bwMode="auto">
            <a:xfrm>
              <a:off x="3716" y="1753"/>
              <a:ext cx="114" cy="16"/>
            </a:xfrm>
            <a:custGeom>
              <a:avLst/>
              <a:gdLst/>
              <a:ahLst/>
              <a:cxnLst>
                <a:cxn ang="0">
                  <a:pos x="0" y="0"/>
                </a:cxn>
                <a:cxn ang="0">
                  <a:pos x="0" y="27"/>
                </a:cxn>
                <a:cxn ang="0">
                  <a:pos x="188" y="28"/>
                </a:cxn>
                <a:cxn ang="0">
                  <a:pos x="188" y="1"/>
                </a:cxn>
                <a:cxn ang="0">
                  <a:pos x="0" y="0"/>
                </a:cxn>
              </a:cxnLst>
              <a:rect l="0" t="0" r="r" b="b"/>
              <a:pathLst>
                <a:path w="188" h="28">
                  <a:moveTo>
                    <a:pt x="0" y="0"/>
                  </a:moveTo>
                  <a:lnTo>
                    <a:pt x="0" y="27"/>
                  </a:lnTo>
                  <a:lnTo>
                    <a:pt x="188" y="28"/>
                  </a:lnTo>
                  <a:lnTo>
                    <a:pt x="188" y="1"/>
                  </a:lnTo>
                  <a:lnTo>
                    <a:pt x="0" y="0"/>
                  </a:lnTo>
                  <a:close/>
                </a:path>
              </a:pathLst>
            </a:custGeom>
            <a:solidFill>
              <a:srgbClr val="F0944E"/>
            </a:solidFill>
            <a:ln w="9525">
              <a:noFill/>
              <a:round/>
            </a:ln>
          </p:spPr>
          <p:txBody>
            <a:bodyPr/>
            <a:lstStyle/>
            <a:p>
              <a:endParaRPr lang="zh-CN" altLang="en-US"/>
            </a:p>
          </p:txBody>
        </p:sp>
        <p:sp>
          <p:nvSpPr>
            <p:cNvPr id="163" name="Freeform 245"/>
            <p:cNvSpPr/>
            <p:nvPr/>
          </p:nvSpPr>
          <p:spPr bwMode="auto">
            <a:xfrm>
              <a:off x="3831" y="1640"/>
              <a:ext cx="114" cy="15"/>
            </a:xfrm>
            <a:custGeom>
              <a:avLst/>
              <a:gdLst/>
              <a:ahLst/>
              <a:cxnLst>
                <a:cxn ang="0">
                  <a:pos x="0" y="0"/>
                </a:cxn>
                <a:cxn ang="0">
                  <a:pos x="0" y="27"/>
                </a:cxn>
                <a:cxn ang="0">
                  <a:pos x="189" y="29"/>
                </a:cxn>
                <a:cxn ang="0">
                  <a:pos x="189" y="2"/>
                </a:cxn>
                <a:cxn ang="0">
                  <a:pos x="0" y="0"/>
                </a:cxn>
              </a:cxnLst>
              <a:rect l="0" t="0" r="r" b="b"/>
              <a:pathLst>
                <a:path w="189" h="29">
                  <a:moveTo>
                    <a:pt x="0" y="0"/>
                  </a:moveTo>
                  <a:lnTo>
                    <a:pt x="0" y="27"/>
                  </a:lnTo>
                  <a:lnTo>
                    <a:pt x="189" y="29"/>
                  </a:lnTo>
                  <a:lnTo>
                    <a:pt x="189" y="2"/>
                  </a:lnTo>
                  <a:lnTo>
                    <a:pt x="0" y="0"/>
                  </a:lnTo>
                  <a:close/>
                </a:path>
              </a:pathLst>
            </a:custGeom>
            <a:solidFill>
              <a:srgbClr val="F0944E"/>
            </a:solidFill>
            <a:ln w="9525">
              <a:noFill/>
              <a:round/>
            </a:ln>
          </p:spPr>
          <p:txBody>
            <a:bodyPr/>
            <a:lstStyle/>
            <a:p>
              <a:endParaRPr lang="zh-CN" altLang="en-US"/>
            </a:p>
          </p:txBody>
        </p:sp>
        <p:sp>
          <p:nvSpPr>
            <p:cNvPr id="164" name="Freeform 246"/>
            <p:cNvSpPr/>
            <p:nvPr/>
          </p:nvSpPr>
          <p:spPr bwMode="auto">
            <a:xfrm>
              <a:off x="3485" y="1246"/>
              <a:ext cx="464" cy="633"/>
            </a:xfrm>
            <a:custGeom>
              <a:avLst/>
              <a:gdLst/>
              <a:ahLst/>
              <a:cxnLst>
                <a:cxn ang="0">
                  <a:pos x="0" y="785"/>
                </a:cxn>
                <a:cxn ang="0">
                  <a:pos x="771" y="0"/>
                </a:cxn>
                <a:cxn ang="0">
                  <a:pos x="771" y="378"/>
                </a:cxn>
                <a:cxn ang="0">
                  <a:pos x="1" y="1200"/>
                </a:cxn>
                <a:cxn ang="0">
                  <a:pos x="0" y="785"/>
                </a:cxn>
              </a:cxnLst>
              <a:rect l="0" t="0" r="r" b="b"/>
              <a:pathLst>
                <a:path w="771" h="1200">
                  <a:moveTo>
                    <a:pt x="0" y="785"/>
                  </a:moveTo>
                  <a:lnTo>
                    <a:pt x="771" y="0"/>
                  </a:lnTo>
                  <a:lnTo>
                    <a:pt x="771" y="378"/>
                  </a:lnTo>
                  <a:lnTo>
                    <a:pt x="1" y="1200"/>
                  </a:lnTo>
                  <a:lnTo>
                    <a:pt x="0" y="785"/>
                  </a:lnTo>
                  <a:close/>
                </a:path>
              </a:pathLst>
            </a:custGeom>
            <a:solidFill>
              <a:srgbClr val="6F5C4E"/>
            </a:solidFill>
            <a:ln w="20638">
              <a:solidFill>
                <a:srgbClr val="A89789"/>
              </a:solidFill>
              <a:prstDash val="solid"/>
              <a:round/>
            </a:ln>
          </p:spPr>
          <p:txBody>
            <a:bodyPr/>
            <a:lstStyle/>
            <a:p>
              <a:endParaRPr lang="zh-CN" altLang="en-US"/>
            </a:p>
          </p:txBody>
        </p:sp>
        <p:sp>
          <p:nvSpPr>
            <p:cNvPr id="165" name="Rectangle 247"/>
            <p:cNvSpPr>
              <a:spLocks noChangeArrowheads="1"/>
            </p:cNvSpPr>
            <p:nvPr/>
          </p:nvSpPr>
          <p:spPr bwMode="auto">
            <a:xfrm>
              <a:off x="2067" y="1653"/>
              <a:ext cx="1419" cy="233"/>
            </a:xfrm>
            <a:prstGeom prst="rect">
              <a:avLst/>
            </a:prstGeom>
            <a:solidFill>
              <a:srgbClr val="6F5C4E"/>
            </a:solidFill>
            <a:ln w="20638">
              <a:solidFill>
                <a:srgbClr val="A89789"/>
              </a:solidFill>
              <a:miter lim="800000"/>
            </a:ln>
          </p:spPr>
          <p:txBody>
            <a:bodyPr/>
            <a:lstStyle/>
            <a:p>
              <a:endParaRPr lang="zh-CN" altLang="en-US"/>
            </a:p>
          </p:txBody>
        </p:sp>
        <p:sp>
          <p:nvSpPr>
            <p:cNvPr id="166" name="Freeform 248"/>
            <p:cNvSpPr/>
            <p:nvPr/>
          </p:nvSpPr>
          <p:spPr bwMode="auto">
            <a:xfrm>
              <a:off x="2070" y="1759"/>
              <a:ext cx="139" cy="125"/>
            </a:xfrm>
            <a:custGeom>
              <a:avLst/>
              <a:gdLst/>
              <a:ahLst/>
              <a:cxnLst>
                <a:cxn ang="0">
                  <a:pos x="0" y="237"/>
                </a:cxn>
                <a:cxn ang="0">
                  <a:pos x="233" y="0"/>
                </a:cxn>
                <a:cxn ang="0">
                  <a:pos x="0" y="237"/>
                </a:cxn>
              </a:cxnLst>
              <a:rect l="0" t="0" r="r" b="b"/>
              <a:pathLst>
                <a:path w="233" h="237">
                  <a:moveTo>
                    <a:pt x="0" y="237"/>
                  </a:moveTo>
                  <a:lnTo>
                    <a:pt x="233" y="0"/>
                  </a:lnTo>
                  <a:lnTo>
                    <a:pt x="0" y="237"/>
                  </a:lnTo>
                  <a:close/>
                </a:path>
              </a:pathLst>
            </a:custGeom>
            <a:solidFill>
              <a:srgbClr val="3D0275"/>
            </a:solidFill>
            <a:ln w="20638">
              <a:solidFill>
                <a:srgbClr val="A89789"/>
              </a:solidFill>
              <a:prstDash val="solid"/>
              <a:round/>
            </a:ln>
          </p:spPr>
          <p:txBody>
            <a:bodyPr/>
            <a:lstStyle/>
            <a:p>
              <a:endParaRPr lang="zh-CN" altLang="en-US"/>
            </a:p>
          </p:txBody>
        </p:sp>
        <p:sp>
          <p:nvSpPr>
            <p:cNvPr id="167" name="Freeform 249"/>
            <p:cNvSpPr/>
            <p:nvPr/>
          </p:nvSpPr>
          <p:spPr bwMode="auto">
            <a:xfrm>
              <a:off x="2199" y="1659"/>
              <a:ext cx="17" cy="103"/>
            </a:xfrm>
            <a:custGeom>
              <a:avLst/>
              <a:gdLst/>
              <a:ahLst/>
              <a:cxnLst>
                <a:cxn ang="0">
                  <a:pos x="27" y="0"/>
                </a:cxn>
                <a:cxn ang="0">
                  <a:pos x="0" y="0"/>
                </a:cxn>
                <a:cxn ang="0">
                  <a:pos x="2" y="196"/>
                </a:cxn>
                <a:cxn ang="0">
                  <a:pos x="29" y="196"/>
                </a:cxn>
                <a:cxn ang="0">
                  <a:pos x="27" y="0"/>
                </a:cxn>
              </a:cxnLst>
              <a:rect l="0" t="0" r="r" b="b"/>
              <a:pathLst>
                <a:path w="29" h="196">
                  <a:moveTo>
                    <a:pt x="27" y="0"/>
                  </a:moveTo>
                  <a:lnTo>
                    <a:pt x="0" y="0"/>
                  </a:lnTo>
                  <a:lnTo>
                    <a:pt x="2" y="196"/>
                  </a:lnTo>
                  <a:lnTo>
                    <a:pt x="29" y="196"/>
                  </a:lnTo>
                  <a:lnTo>
                    <a:pt x="27" y="0"/>
                  </a:lnTo>
                  <a:close/>
                </a:path>
              </a:pathLst>
            </a:custGeom>
            <a:solidFill>
              <a:srgbClr val="A89789"/>
            </a:solidFill>
            <a:ln w="9525">
              <a:noFill/>
              <a:round/>
            </a:ln>
          </p:spPr>
          <p:txBody>
            <a:bodyPr/>
            <a:lstStyle/>
            <a:p>
              <a:endParaRPr lang="zh-CN" altLang="en-US"/>
            </a:p>
          </p:txBody>
        </p:sp>
        <p:sp>
          <p:nvSpPr>
            <p:cNvPr id="168" name="Freeform 250"/>
            <p:cNvSpPr/>
            <p:nvPr/>
          </p:nvSpPr>
          <p:spPr bwMode="auto">
            <a:xfrm>
              <a:off x="2206" y="1756"/>
              <a:ext cx="332" cy="15"/>
            </a:xfrm>
            <a:custGeom>
              <a:avLst/>
              <a:gdLst/>
              <a:ahLst/>
              <a:cxnLst>
                <a:cxn ang="0">
                  <a:pos x="0" y="0"/>
                </a:cxn>
                <a:cxn ang="0">
                  <a:pos x="0" y="27"/>
                </a:cxn>
                <a:cxn ang="0">
                  <a:pos x="6" y="27"/>
                </a:cxn>
                <a:cxn ang="0">
                  <a:pos x="24" y="27"/>
                </a:cxn>
                <a:cxn ang="0">
                  <a:pos x="50" y="27"/>
                </a:cxn>
                <a:cxn ang="0">
                  <a:pos x="50" y="14"/>
                </a:cxn>
                <a:cxn ang="0">
                  <a:pos x="50" y="27"/>
                </a:cxn>
                <a:cxn ang="0">
                  <a:pos x="85" y="29"/>
                </a:cxn>
                <a:cxn ang="0">
                  <a:pos x="85" y="29"/>
                </a:cxn>
                <a:cxn ang="0">
                  <a:pos x="127" y="29"/>
                </a:cxn>
                <a:cxn ang="0">
                  <a:pos x="173" y="29"/>
                </a:cxn>
                <a:cxn ang="0">
                  <a:pos x="224" y="29"/>
                </a:cxn>
                <a:cxn ang="0">
                  <a:pos x="275" y="29"/>
                </a:cxn>
                <a:cxn ang="0">
                  <a:pos x="328" y="29"/>
                </a:cxn>
                <a:cxn ang="0">
                  <a:pos x="377" y="29"/>
                </a:cxn>
                <a:cxn ang="0">
                  <a:pos x="423" y="29"/>
                </a:cxn>
                <a:cxn ang="0">
                  <a:pos x="465" y="29"/>
                </a:cxn>
                <a:cxn ang="0">
                  <a:pos x="500" y="29"/>
                </a:cxn>
                <a:cxn ang="0">
                  <a:pos x="528" y="29"/>
                </a:cxn>
                <a:cxn ang="0">
                  <a:pos x="530" y="29"/>
                </a:cxn>
                <a:cxn ang="0">
                  <a:pos x="546" y="27"/>
                </a:cxn>
                <a:cxn ang="0">
                  <a:pos x="545" y="14"/>
                </a:cxn>
                <a:cxn ang="0">
                  <a:pos x="545" y="27"/>
                </a:cxn>
                <a:cxn ang="0">
                  <a:pos x="551" y="27"/>
                </a:cxn>
                <a:cxn ang="0">
                  <a:pos x="551" y="0"/>
                </a:cxn>
                <a:cxn ang="0">
                  <a:pos x="545" y="0"/>
                </a:cxn>
                <a:cxn ang="0">
                  <a:pos x="543" y="0"/>
                </a:cxn>
                <a:cxn ang="0">
                  <a:pos x="527" y="2"/>
                </a:cxn>
                <a:cxn ang="0">
                  <a:pos x="528" y="15"/>
                </a:cxn>
                <a:cxn ang="0">
                  <a:pos x="528" y="2"/>
                </a:cxn>
                <a:cxn ang="0">
                  <a:pos x="500" y="2"/>
                </a:cxn>
                <a:cxn ang="0">
                  <a:pos x="465" y="2"/>
                </a:cxn>
                <a:cxn ang="0">
                  <a:pos x="423" y="2"/>
                </a:cxn>
                <a:cxn ang="0">
                  <a:pos x="377" y="2"/>
                </a:cxn>
                <a:cxn ang="0">
                  <a:pos x="328" y="2"/>
                </a:cxn>
                <a:cxn ang="0">
                  <a:pos x="275" y="2"/>
                </a:cxn>
                <a:cxn ang="0">
                  <a:pos x="224" y="2"/>
                </a:cxn>
                <a:cxn ang="0">
                  <a:pos x="173" y="2"/>
                </a:cxn>
                <a:cxn ang="0">
                  <a:pos x="127" y="2"/>
                </a:cxn>
                <a:cxn ang="0">
                  <a:pos x="85" y="2"/>
                </a:cxn>
                <a:cxn ang="0">
                  <a:pos x="85" y="15"/>
                </a:cxn>
                <a:cxn ang="0">
                  <a:pos x="86" y="2"/>
                </a:cxn>
                <a:cxn ang="0">
                  <a:pos x="52" y="0"/>
                </a:cxn>
                <a:cxn ang="0">
                  <a:pos x="50" y="0"/>
                </a:cxn>
                <a:cxn ang="0">
                  <a:pos x="24" y="0"/>
                </a:cxn>
                <a:cxn ang="0">
                  <a:pos x="6" y="0"/>
                </a:cxn>
                <a:cxn ang="0">
                  <a:pos x="0" y="0"/>
                </a:cxn>
              </a:cxnLst>
              <a:rect l="0" t="0" r="r" b="b"/>
              <a:pathLst>
                <a:path w="551" h="29">
                  <a:moveTo>
                    <a:pt x="0" y="0"/>
                  </a:moveTo>
                  <a:lnTo>
                    <a:pt x="0" y="27"/>
                  </a:lnTo>
                  <a:lnTo>
                    <a:pt x="6" y="27"/>
                  </a:lnTo>
                  <a:lnTo>
                    <a:pt x="24" y="27"/>
                  </a:lnTo>
                  <a:lnTo>
                    <a:pt x="50" y="27"/>
                  </a:lnTo>
                  <a:lnTo>
                    <a:pt x="50" y="14"/>
                  </a:lnTo>
                  <a:lnTo>
                    <a:pt x="50" y="27"/>
                  </a:lnTo>
                  <a:lnTo>
                    <a:pt x="85" y="29"/>
                  </a:lnTo>
                  <a:lnTo>
                    <a:pt x="85" y="29"/>
                  </a:lnTo>
                  <a:lnTo>
                    <a:pt x="127" y="29"/>
                  </a:lnTo>
                  <a:lnTo>
                    <a:pt x="173" y="29"/>
                  </a:lnTo>
                  <a:lnTo>
                    <a:pt x="224" y="29"/>
                  </a:lnTo>
                  <a:lnTo>
                    <a:pt x="275" y="29"/>
                  </a:lnTo>
                  <a:lnTo>
                    <a:pt x="328" y="29"/>
                  </a:lnTo>
                  <a:lnTo>
                    <a:pt x="377" y="29"/>
                  </a:lnTo>
                  <a:lnTo>
                    <a:pt x="423" y="29"/>
                  </a:lnTo>
                  <a:lnTo>
                    <a:pt x="465" y="29"/>
                  </a:lnTo>
                  <a:lnTo>
                    <a:pt x="500" y="29"/>
                  </a:lnTo>
                  <a:lnTo>
                    <a:pt x="528" y="29"/>
                  </a:lnTo>
                  <a:lnTo>
                    <a:pt x="530" y="29"/>
                  </a:lnTo>
                  <a:lnTo>
                    <a:pt x="546" y="27"/>
                  </a:lnTo>
                  <a:lnTo>
                    <a:pt x="545" y="14"/>
                  </a:lnTo>
                  <a:lnTo>
                    <a:pt x="545" y="27"/>
                  </a:lnTo>
                  <a:lnTo>
                    <a:pt x="551" y="27"/>
                  </a:lnTo>
                  <a:lnTo>
                    <a:pt x="551" y="0"/>
                  </a:lnTo>
                  <a:lnTo>
                    <a:pt x="545" y="0"/>
                  </a:lnTo>
                  <a:lnTo>
                    <a:pt x="543" y="0"/>
                  </a:lnTo>
                  <a:lnTo>
                    <a:pt x="527" y="2"/>
                  </a:lnTo>
                  <a:lnTo>
                    <a:pt x="528" y="15"/>
                  </a:lnTo>
                  <a:lnTo>
                    <a:pt x="528" y="2"/>
                  </a:lnTo>
                  <a:lnTo>
                    <a:pt x="500" y="2"/>
                  </a:lnTo>
                  <a:lnTo>
                    <a:pt x="465" y="2"/>
                  </a:lnTo>
                  <a:lnTo>
                    <a:pt x="423" y="2"/>
                  </a:lnTo>
                  <a:lnTo>
                    <a:pt x="377" y="2"/>
                  </a:lnTo>
                  <a:lnTo>
                    <a:pt x="328" y="2"/>
                  </a:lnTo>
                  <a:lnTo>
                    <a:pt x="275" y="2"/>
                  </a:lnTo>
                  <a:lnTo>
                    <a:pt x="224" y="2"/>
                  </a:lnTo>
                  <a:lnTo>
                    <a:pt x="173" y="2"/>
                  </a:lnTo>
                  <a:lnTo>
                    <a:pt x="127" y="2"/>
                  </a:lnTo>
                  <a:lnTo>
                    <a:pt x="85" y="2"/>
                  </a:lnTo>
                  <a:lnTo>
                    <a:pt x="85" y="15"/>
                  </a:lnTo>
                  <a:lnTo>
                    <a:pt x="86" y="2"/>
                  </a:lnTo>
                  <a:lnTo>
                    <a:pt x="52" y="0"/>
                  </a:lnTo>
                  <a:lnTo>
                    <a:pt x="50" y="0"/>
                  </a:lnTo>
                  <a:lnTo>
                    <a:pt x="24" y="0"/>
                  </a:lnTo>
                  <a:lnTo>
                    <a:pt x="6" y="0"/>
                  </a:lnTo>
                  <a:lnTo>
                    <a:pt x="0" y="0"/>
                  </a:lnTo>
                  <a:close/>
                </a:path>
              </a:pathLst>
            </a:custGeom>
            <a:solidFill>
              <a:srgbClr val="A89789"/>
            </a:solidFill>
            <a:ln w="9525">
              <a:noFill/>
              <a:round/>
            </a:ln>
          </p:spPr>
          <p:txBody>
            <a:bodyPr/>
            <a:lstStyle/>
            <a:p>
              <a:endParaRPr lang="zh-CN" altLang="en-US"/>
            </a:p>
          </p:txBody>
        </p:sp>
        <p:sp>
          <p:nvSpPr>
            <p:cNvPr id="169" name="Freeform 251"/>
            <p:cNvSpPr/>
            <p:nvPr/>
          </p:nvSpPr>
          <p:spPr bwMode="auto">
            <a:xfrm>
              <a:off x="2206" y="1756"/>
              <a:ext cx="2" cy="15"/>
            </a:xfrm>
            <a:custGeom>
              <a:avLst/>
              <a:gdLst/>
              <a:ahLst/>
              <a:cxnLst>
                <a:cxn ang="0">
                  <a:pos x="0" y="29"/>
                </a:cxn>
                <a:cxn ang="0">
                  <a:pos x="0" y="0"/>
                </a:cxn>
                <a:cxn ang="0">
                  <a:pos x="0" y="29"/>
                </a:cxn>
              </a:cxnLst>
              <a:rect l="0" t="0" r="r" b="b"/>
              <a:pathLst>
                <a:path h="29">
                  <a:moveTo>
                    <a:pt x="0" y="29"/>
                  </a:moveTo>
                  <a:lnTo>
                    <a:pt x="0" y="0"/>
                  </a:lnTo>
                  <a:lnTo>
                    <a:pt x="0" y="29"/>
                  </a:lnTo>
                  <a:close/>
                </a:path>
              </a:pathLst>
            </a:custGeom>
            <a:solidFill>
              <a:srgbClr val="A89789"/>
            </a:solidFill>
            <a:ln w="1588">
              <a:solidFill>
                <a:srgbClr val="A89789"/>
              </a:solidFill>
              <a:prstDash val="solid"/>
              <a:round/>
            </a:ln>
          </p:spPr>
          <p:txBody>
            <a:bodyPr/>
            <a:lstStyle/>
            <a:p>
              <a:endParaRPr lang="zh-CN" altLang="en-US"/>
            </a:p>
          </p:txBody>
        </p:sp>
        <p:sp>
          <p:nvSpPr>
            <p:cNvPr id="170" name="Freeform 252"/>
            <p:cNvSpPr/>
            <p:nvPr/>
          </p:nvSpPr>
          <p:spPr bwMode="auto">
            <a:xfrm>
              <a:off x="2539" y="1661"/>
              <a:ext cx="1" cy="225"/>
            </a:xfrm>
            <a:custGeom>
              <a:avLst/>
              <a:gdLst/>
              <a:ahLst/>
              <a:cxnLst>
                <a:cxn ang="0">
                  <a:pos x="0" y="0"/>
                </a:cxn>
                <a:cxn ang="0">
                  <a:pos x="0" y="425"/>
                </a:cxn>
                <a:cxn ang="0">
                  <a:pos x="0" y="0"/>
                </a:cxn>
              </a:cxnLst>
              <a:rect l="0" t="0" r="r" b="b"/>
              <a:pathLst>
                <a:path h="425">
                  <a:moveTo>
                    <a:pt x="0" y="0"/>
                  </a:moveTo>
                  <a:lnTo>
                    <a:pt x="0" y="425"/>
                  </a:lnTo>
                  <a:lnTo>
                    <a:pt x="0" y="0"/>
                  </a:lnTo>
                  <a:close/>
                </a:path>
              </a:pathLst>
            </a:custGeom>
            <a:solidFill>
              <a:srgbClr val="6F5C4E"/>
            </a:solidFill>
            <a:ln w="20638">
              <a:solidFill>
                <a:srgbClr val="A89789"/>
              </a:solidFill>
              <a:prstDash val="solid"/>
              <a:round/>
            </a:ln>
          </p:spPr>
          <p:txBody>
            <a:bodyPr/>
            <a:lstStyle/>
            <a:p>
              <a:endParaRPr lang="zh-CN" altLang="en-US"/>
            </a:p>
          </p:txBody>
        </p:sp>
        <p:sp>
          <p:nvSpPr>
            <p:cNvPr id="171" name="Freeform 253"/>
            <p:cNvSpPr/>
            <p:nvPr/>
          </p:nvSpPr>
          <p:spPr bwMode="auto">
            <a:xfrm>
              <a:off x="3008" y="1662"/>
              <a:ext cx="2" cy="225"/>
            </a:xfrm>
            <a:custGeom>
              <a:avLst/>
              <a:gdLst/>
              <a:ahLst/>
              <a:cxnLst>
                <a:cxn ang="0">
                  <a:pos x="0" y="0"/>
                </a:cxn>
                <a:cxn ang="0">
                  <a:pos x="0" y="427"/>
                </a:cxn>
                <a:cxn ang="0">
                  <a:pos x="0" y="0"/>
                </a:cxn>
              </a:cxnLst>
              <a:rect l="0" t="0" r="r" b="b"/>
              <a:pathLst>
                <a:path h="427">
                  <a:moveTo>
                    <a:pt x="0" y="0"/>
                  </a:moveTo>
                  <a:lnTo>
                    <a:pt x="0" y="427"/>
                  </a:lnTo>
                  <a:lnTo>
                    <a:pt x="0" y="0"/>
                  </a:lnTo>
                  <a:close/>
                </a:path>
              </a:pathLst>
            </a:custGeom>
            <a:solidFill>
              <a:srgbClr val="6F5C4E"/>
            </a:solidFill>
            <a:ln w="20638">
              <a:solidFill>
                <a:srgbClr val="A89789"/>
              </a:solidFill>
              <a:prstDash val="solid"/>
              <a:round/>
            </a:ln>
          </p:spPr>
          <p:txBody>
            <a:bodyPr/>
            <a:lstStyle/>
            <a:p>
              <a:endParaRPr lang="zh-CN" altLang="en-US"/>
            </a:p>
          </p:txBody>
        </p:sp>
        <p:sp>
          <p:nvSpPr>
            <p:cNvPr id="172" name="Freeform 254"/>
            <p:cNvSpPr/>
            <p:nvPr/>
          </p:nvSpPr>
          <p:spPr bwMode="auto">
            <a:xfrm>
              <a:off x="2539" y="1757"/>
              <a:ext cx="136" cy="127"/>
            </a:xfrm>
            <a:custGeom>
              <a:avLst/>
              <a:gdLst/>
              <a:ahLst/>
              <a:cxnLst>
                <a:cxn ang="0">
                  <a:pos x="0" y="240"/>
                </a:cxn>
                <a:cxn ang="0">
                  <a:pos x="226" y="0"/>
                </a:cxn>
                <a:cxn ang="0">
                  <a:pos x="0" y="240"/>
                </a:cxn>
              </a:cxnLst>
              <a:rect l="0" t="0" r="r" b="b"/>
              <a:pathLst>
                <a:path w="226" h="240">
                  <a:moveTo>
                    <a:pt x="0" y="240"/>
                  </a:moveTo>
                  <a:lnTo>
                    <a:pt x="226" y="0"/>
                  </a:lnTo>
                  <a:lnTo>
                    <a:pt x="0" y="240"/>
                  </a:lnTo>
                  <a:close/>
                </a:path>
              </a:pathLst>
            </a:custGeom>
            <a:solidFill>
              <a:srgbClr val="3D0275"/>
            </a:solidFill>
            <a:ln w="20638">
              <a:solidFill>
                <a:srgbClr val="A89789"/>
              </a:solidFill>
              <a:prstDash val="solid"/>
              <a:round/>
            </a:ln>
          </p:spPr>
          <p:txBody>
            <a:bodyPr/>
            <a:lstStyle/>
            <a:p>
              <a:endParaRPr lang="zh-CN" altLang="en-US"/>
            </a:p>
          </p:txBody>
        </p:sp>
        <p:sp>
          <p:nvSpPr>
            <p:cNvPr id="173" name="Freeform 255"/>
            <p:cNvSpPr/>
            <p:nvPr/>
          </p:nvSpPr>
          <p:spPr bwMode="auto">
            <a:xfrm>
              <a:off x="2664" y="1658"/>
              <a:ext cx="18" cy="104"/>
            </a:xfrm>
            <a:custGeom>
              <a:avLst/>
              <a:gdLst/>
              <a:ahLst/>
              <a:cxnLst>
                <a:cxn ang="0">
                  <a:pos x="27" y="0"/>
                </a:cxn>
                <a:cxn ang="0">
                  <a:pos x="0" y="0"/>
                </a:cxn>
                <a:cxn ang="0">
                  <a:pos x="1" y="197"/>
                </a:cxn>
                <a:cxn ang="0">
                  <a:pos x="28" y="197"/>
                </a:cxn>
                <a:cxn ang="0">
                  <a:pos x="27" y="0"/>
                </a:cxn>
              </a:cxnLst>
              <a:rect l="0" t="0" r="r" b="b"/>
              <a:pathLst>
                <a:path w="28" h="197">
                  <a:moveTo>
                    <a:pt x="27" y="0"/>
                  </a:moveTo>
                  <a:lnTo>
                    <a:pt x="0" y="0"/>
                  </a:lnTo>
                  <a:lnTo>
                    <a:pt x="1" y="197"/>
                  </a:lnTo>
                  <a:lnTo>
                    <a:pt x="28" y="197"/>
                  </a:lnTo>
                  <a:lnTo>
                    <a:pt x="27" y="0"/>
                  </a:lnTo>
                  <a:close/>
                </a:path>
              </a:pathLst>
            </a:custGeom>
            <a:solidFill>
              <a:srgbClr val="A89789"/>
            </a:solidFill>
            <a:ln w="9525">
              <a:noFill/>
              <a:round/>
            </a:ln>
          </p:spPr>
          <p:txBody>
            <a:bodyPr/>
            <a:lstStyle/>
            <a:p>
              <a:endParaRPr lang="zh-CN" altLang="en-US"/>
            </a:p>
          </p:txBody>
        </p:sp>
        <p:sp>
          <p:nvSpPr>
            <p:cNvPr id="174" name="Freeform 256"/>
            <p:cNvSpPr/>
            <p:nvPr/>
          </p:nvSpPr>
          <p:spPr bwMode="auto">
            <a:xfrm>
              <a:off x="2672" y="1755"/>
              <a:ext cx="332" cy="14"/>
            </a:xfrm>
            <a:custGeom>
              <a:avLst/>
              <a:gdLst/>
              <a:ahLst/>
              <a:cxnLst>
                <a:cxn ang="0">
                  <a:pos x="0" y="0"/>
                </a:cxn>
                <a:cxn ang="0">
                  <a:pos x="0" y="27"/>
                </a:cxn>
                <a:cxn ang="0">
                  <a:pos x="6" y="27"/>
                </a:cxn>
                <a:cxn ang="0">
                  <a:pos x="24" y="27"/>
                </a:cxn>
                <a:cxn ang="0">
                  <a:pos x="51" y="27"/>
                </a:cxn>
                <a:cxn ang="0">
                  <a:pos x="87" y="27"/>
                </a:cxn>
                <a:cxn ang="0">
                  <a:pos x="128" y="27"/>
                </a:cxn>
                <a:cxn ang="0">
                  <a:pos x="175" y="27"/>
                </a:cxn>
                <a:cxn ang="0">
                  <a:pos x="225" y="27"/>
                </a:cxn>
                <a:cxn ang="0">
                  <a:pos x="276" y="27"/>
                </a:cxn>
                <a:cxn ang="0">
                  <a:pos x="328" y="27"/>
                </a:cxn>
                <a:cxn ang="0">
                  <a:pos x="378" y="27"/>
                </a:cxn>
                <a:cxn ang="0">
                  <a:pos x="424" y="27"/>
                </a:cxn>
                <a:cxn ang="0">
                  <a:pos x="466" y="27"/>
                </a:cxn>
                <a:cxn ang="0">
                  <a:pos x="500" y="27"/>
                </a:cxn>
                <a:cxn ang="0">
                  <a:pos x="529" y="27"/>
                </a:cxn>
                <a:cxn ang="0">
                  <a:pos x="545" y="27"/>
                </a:cxn>
                <a:cxn ang="0">
                  <a:pos x="551" y="27"/>
                </a:cxn>
                <a:cxn ang="0">
                  <a:pos x="551" y="0"/>
                </a:cxn>
                <a:cxn ang="0">
                  <a:pos x="545" y="0"/>
                </a:cxn>
                <a:cxn ang="0">
                  <a:pos x="529" y="0"/>
                </a:cxn>
                <a:cxn ang="0">
                  <a:pos x="500" y="0"/>
                </a:cxn>
                <a:cxn ang="0">
                  <a:pos x="466" y="0"/>
                </a:cxn>
                <a:cxn ang="0">
                  <a:pos x="424" y="0"/>
                </a:cxn>
                <a:cxn ang="0">
                  <a:pos x="378" y="0"/>
                </a:cxn>
                <a:cxn ang="0">
                  <a:pos x="328" y="0"/>
                </a:cxn>
                <a:cxn ang="0">
                  <a:pos x="276" y="0"/>
                </a:cxn>
                <a:cxn ang="0">
                  <a:pos x="225" y="0"/>
                </a:cxn>
                <a:cxn ang="0">
                  <a:pos x="175" y="0"/>
                </a:cxn>
                <a:cxn ang="0">
                  <a:pos x="128" y="0"/>
                </a:cxn>
                <a:cxn ang="0">
                  <a:pos x="87" y="0"/>
                </a:cxn>
                <a:cxn ang="0">
                  <a:pos x="51" y="0"/>
                </a:cxn>
                <a:cxn ang="0">
                  <a:pos x="24" y="0"/>
                </a:cxn>
                <a:cxn ang="0">
                  <a:pos x="6" y="0"/>
                </a:cxn>
                <a:cxn ang="0">
                  <a:pos x="0" y="0"/>
                </a:cxn>
              </a:cxnLst>
              <a:rect l="0" t="0" r="r" b="b"/>
              <a:pathLst>
                <a:path w="551" h="27">
                  <a:moveTo>
                    <a:pt x="0" y="0"/>
                  </a:moveTo>
                  <a:lnTo>
                    <a:pt x="0" y="27"/>
                  </a:lnTo>
                  <a:lnTo>
                    <a:pt x="6" y="27"/>
                  </a:lnTo>
                  <a:lnTo>
                    <a:pt x="24" y="27"/>
                  </a:lnTo>
                  <a:lnTo>
                    <a:pt x="51" y="27"/>
                  </a:lnTo>
                  <a:lnTo>
                    <a:pt x="87" y="27"/>
                  </a:lnTo>
                  <a:lnTo>
                    <a:pt x="128" y="27"/>
                  </a:lnTo>
                  <a:lnTo>
                    <a:pt x="175" y="27"/>
                  </a:lnTo>
                  <a:lnTo>
                    <a:pt x="225" y="27"/>
                  </a:lnTo>
                  <a:lnTo>
                    <a:pt x="276" y="27"/>
                  </a:lnTo>
                  <a:lnTo>
                    <a:pt x="328" y="27"/>
                  </a:lnTo>
                  <a:lnTo>
                    <a:pt x="378" y="27"/>
                  </a:lnTo>
                  <a:lnTo>
                    <a:pt x="424" y="27"/>
                  </a:lnTo>
                  <a:lnTo>
                    <a:pt x="466" y="27"/>
                  </a:lnTo>
                  <a:lnTo>
                    <a:pt x="500" y="27"/>
                  </a:lnTo>
                  <a:lnTo>
                    <a:pt x="529" y="27"/>
                  </a:lnTo>
                  <a:lnTo>
                    <a:pt x="545" y="27"/>
                  </a:lnTo>
                  <a:lnTo>
                    <a:pt x="551" y="27"/>
                  </a:lnTo>
                  <a:lnTo>
                    <a:pt x="551" y="0"/>
                  </a:lnTo>
                  <a:lnTo>
                    <a:pt x="545" y="0"/>
                  </a:lnTo>
                  <a:lnTo>
                    <a:pt x="529" y="0"/>
                  </a:lnTo>
                  <a:lnTo>
                    <a:pt x="500" y="0"/>
                  </a:lnTo>
                  <a:lnTo>
                    <a:pt x="466" y="0"/>
                  </a:lnTo>
                  <a:lnTo>
                    <a:pt x="424" y="0"/>
                  </a:lnTo>
                  <a:lnTo>
                    <a:pt x="378" y="0"/>
                  </a:lnTo>
                  <a:lnTo>
                    <a:pt x="328" y="0"/>
                  </a:lnTo>
                  <a:lnTo>
                    <a:pt x="276" y="0"/>
                  </a:lnTo>
                  <a:lnTo>
                    <a:pt x="225" y="0"/>
                  </a:lnTo>
                  <a:lnTo>
                    <a:pt x="175" y="0"/>
                  </a:lnTo>
                  <a:lnTo>
                    <a:pt x="128" y="0"/>
                  </a:lnTo>
                  <a:lnTo>
                    <a:pt x="87" y="0"/>
                  </a:lnTo>
                  <a:lnTo>
                    <a:pt x="51" y="0"/>
                  </a:lnTo>
                  <a:lnTo>
                    <a:pt x="24" y="0"/>
                  </a:lnTo>
                  <a:lnTo>
                    <a:pt x="6" y="0"/>
                  </a:lnTo>
                  <a:lnTo>
                    <a:pt x="0" y="0"/>
                  </a:lnTo>
                  <a:close/>
                </a:path>
              </a:pathLst>
            </a:custGeom>
            <a:solidFill>
              <a:srgbClr val="A89789"/>
            </a:solidFill>
            <a:ln w="9525">
              <a:noFill/>
              <a:round/>
            </a:ln>
          </p:spPr>
          <p:txBody>
            <a:bodyPr/>
            <a:lstStyle/>
            <a:p>
              <a:endParaRPr lang="zh-CN" altLang="en-US"/>
            </a:p>
          </p:txBody>
        </p:sp>
        <p:sp>
          <p:nvSpPr>
            <p:cNvPr id="175" name="Freeform 257"/>
            <p:cNvSpPr/>
            <p:nvPr/>
          </p:nvSpPr>
          <p:spPr bwMode="auto">
            <a:xfrm>
              <a:off x="3007" y="1759"/>
              <a:ext cx="130" cy="124"/>
            </a:xfrm>
            <a:custGeom>
              <a:avLst/>
              <a:gdLst/>
              <a:ahLst/>
              <a:cxnLst>
                <a:cxn ang="0">
                  <a:pos x="0" y="236"/>
                </a:cxn>
                <a:cxn ang="0">
                  <a:pos x="215" y="0"/>
                </a:cxn>
                <a:cxn ang="0">
                  <a:pos x="0" y="236"/>
                </a:cxn>
              </a:cxnLst>
              <a:rect l="0" t="0" r="r" b="b"/>
              <a:pathLst>
                <a:path w="215" h="236">
                  <a:moveTo>
                    <a:pt x="0" y="236"/>
                  </a:moveTo>
                  <a:lnTo>
                    <a:pt x="215" y="0"/>
                  </a:lnTo>
                  <a:lnTo>
                    <a:pt x="0" y="236"/>
                  </a:lnTo>
                  <a:close/>
                </a:path>
              </a:pathLst>
            </a:custGeom>
            <a:solidFill>
              <a:srgbClr val="3D0275"/>
            </a:solidFill>
            <a:ln w="20638">
              <a:solidFill>
                <a:srgbClr val="A89789"/>
              </a:solidFill>
              <a:prstDash val="solid"/>
              <a:round/>
            </a:ln>
          </p:spPr>
          <p:txBody>
            <a:bodyPr/>
            <a:lstStyle/>
            <a:p>
              <a:endParaRPr lang="zh-CN" altLang="en-US"/>
            </a:p>
          </p:txBody>
        </p:sp>
        <p:sp>
          <p:nvSpPr>
            <p:cNvPr id="176" name="Freeform 258"/>
            <p:cNvSpPr/>
            <p:nvPr/>
          </p:nvSpPr>
          <p:spPr bwMode="auto">
            <a:xfrm>
              <a:off x="3126" y="1659"/>
              <a:ext cx="17" cy="103"/>
            </a:xfrm>
            <a:custGeom>
              <a:avLst/>
              <a:gdLst/>
              <a:ahLst/>
              <a:cxnLst>
                <a:cxn ang="0">
                  <a:pos x="27" y="0"/>
                </a:cxn>
                <a:cxn ang="0">
                  <a:pos x="0" y="0"/>
                </a:cxn>
                <a:cxn ang="0">
                  <a:pos x="2" y="196"/>
                </a:cxn>
                <a:cxn ang="0">
                  <a:pos x="29" y="196"/>
                </a:cxn>
                <a:cxn ang="0">
                  <a:pos x="27" y="0"/>
                </a:cxn>
              </a:cxnLst>
              <a:rect l="0" t="0" r="r" b="b"/>
              <a:pathLst>
                <a:path w="29" h="196">
                  <a:moveTo>
                    <a:pt x="27" y="0"/>
                  </a:moveTo>
                  <a:lnTo>
                    <a:pt x="0" y="0"/>
                  </a:lnTo>
                  <a:lnTo>
                    <a:pt x="2" y="196"/>
                  </a:lnTo>
                  <a:lnTo>
                    <a:pt x="29" y="196"/>
                  </a:lnTo>
                  <a:lnTo>
                    <a:pt x="27" y="0"/>
                  </a:lnTo>
                  <a:close/>
                </a:path>
              </a:pathLst>
            </a:custGeom>
            <a:solidFill>
              <a:srgbClr val="A89789"/>
            </a:solidFill>
            <a:ln w="9525">
              <a:noFill/>
              <a:round/>
            </a:ln>
          </p:spPr>
          <p:txBody>
            <a:bodyPr/>
            <a:lstStyle/>
            <a:p>
              <a:endParaRPr lang="zh-CN" altLang="en-US"/>
            </a:p>
          </p:txBody>
        </p:sp>
        <p:sp>
          <p:nvSpPr>
            <p:cNvPr id="177" name="Freeform 259"/>
            <p:cNvSpPr/>
            <p:nvPr/>
          </p:nvSpPr>
          <p:spPr bwMode="auto">
            <a:xfrm>
              <a:off x="3135" y="1756"/>
              <a:ext cx="469" cy="15"/>
            </a:xfrm>
            <a:custGeom>
              <a:avLst/>
              <a:gdLst/>
              <a:ahLst/>
              <a:cxnLst>
                <a:cxn ang="0">
                  <a:pos x="0" y="0"/>
                </a:cxn>
                <a:cxn ang="0">
                  <a:pos x="0" y="27"/>
                </a:cxn>
                <a:cxn ang="0">
                  <a:pos x="9" y="27"/>
                </a:cxn>
                <a:cxn ang="0">
                  <a:pos x="34" y="27"/>
                </a:cxn>
                <a:cxn ang="0">
                  <a:pos x="72" y="27"/>
                </a:cxn>
                <a:cxn ang="0">
                  <a:pos x="123" y="29"/>
                </a:cxn>
                <a:cxn ang="0">
                  <a:pos x="181" y="29"/>
                </a:cxn>
                <a:cxn ang="0">
                  <a:pos x="247" y="29"/>
                </a:cxn>
                <a:cxn ang="0">
                  <a:pos x="317" y="29"/>
                </a:cxn>
                <a:cxn ang="0">
                  <a:pos x="391" y="29"/>
                </a:cxn>
                <a:cxn ang="0">
                  <a:pos x="464" y="29"/>
                </a:cxn>
                <a:cxn ang="0">
                  <a:pos x="534" y="29"/>
                </a:cxn>
                <a:cxn ang="0">
                  <a:pos x="600" y="29"/>
                </a:cxn>
                <a:cxn ang="0">
                  <a:pos x="659" y="29"/>
                </a:cxn>
                <a:cxn ang="0">
                  <a:pos x="710" y="29"/>
                </a:cxn>
                <a:cxn ang="0">
                  <a:pos x="711" y="29"/>
                </a:cxn>
                <a:cxn ang="0">
                  <a:pos x="749" y="27"/>
                </a:cxn>
                <a:cxn ang="0">
                  <a:pos x="747" y="14"/>
                </a:cxn>
                <a:cxn ang="0">
                  <a:pos x="747" y="27"/>
                </a:cxn>
                <a:cxn ang="0">
                  <a:pos x="773" y="27"/>
                </a:cxn>
                <a:cxn ang="0">
                  <a:pos x="782" y="27"/>
                </a:cxn>
                <a:cxn ang="0">
                  <a:pos x="782" y="0"/>
                </a:cxn>
                <a:cxn ang="0">
                  <a:pos x="773" y="0"/>
                </a:cxn>
                <a:cxn ang="0">
                  <a:pos x="747" y="0"/>
                </a:cxn>
                <a:cxn ang="0">
                  <a:pos x="747" y="0"/>
                </a:cxn>
                <a:cxn ang="0">
                  <a:pos x="710" y="2"/>
                </a:cxn>
                <a:cxn ang="0">
                  <a:pos x="710" y="15"/>
                </a:cxn>
                <a:cxn ang="0">
                  <a:pos x="710" y="2"/>
                </a:cxn>
                <a:cxn ang="0">
                  <a:pos x="659" y="2"/>
                </a:cxn>
                <a:cxn ang="0">
                  <a:pos x="600" y="2"/>
                </a:cxn>
                <a:cxn ang="0">
                  <a:pos x="534" y="2"/>
                </a:cxn>
                <a:cxn ang="0">
                  <a:pos x="464" y="2"/>
                </a:cxn>
                <a:cxn ang="0">
                  <a:pos x="391" y="2"/>
                </a:cxn>
                <a:cxn ang="0">
                  <a:pos x="317" y="2"/>
                </a:cxn>
                <a:cxn ang="0">
                  <a:pos x="247" y="2"/>
                </a:cxn>
                <a:cxn ang="0">
                  <a:pos x="181" y="2"/>
                </a:cxn>
                <a:cxn ang="0">
                  <a:pos x="123" y="2"/>
                </a:cxn>
                <a:cxn ang="0">
                  <a:pos x="72" y="0"/>
                </a:cxn>
                <a:cxn ang="0">
                  <a:pos x="34" y="0"/>
                </a:cxn>
                <a:cxn ang="0">
                  <a:pos x="9" y="0"/>
                </a:cxn>
                <a:cxn ang="0">
                  <a:pos x="0" y="0"/>
                </a:cxn>
              </a:cxnLst>
              <a:rect l="0" t="0" r="r" b="b"/>
              <a:pathLst>
                <a:path w="782" h="29">
                  <a:moveTo>
                    <a:pt x="0" y="0"/>
                  </a:moveTo>
                  <a:lnTo>
                    <a:pt x="0" y="27"/>
                  </a:lnTo>
                  <a:lnTo>
                    <a:pt x="9" y="27"/>
                  </a:lnTo>
                  <a:lnTo>
                    <a:pt x="34" y="27"/>
                  </a:lnTo>
                  <a:lnTo>
                    <a:pt x="72" y="27"/>
                  </a:lnTo>
                  <a:lnTo>
                    <a:pt x="123" y="29"/>
                  </a:lnTo>
                  <a:lnTo>
                    <a:pt x="181" y="29"/>
                  </a:lnTo>
                  <a:lnTo>
                    <a:pt x="247" y="29"/>
                  </a:lnTo>
                  <a:lnTo>
                    <a:pt x="317" y="29"/>
                  </a:lnTo>
                  <a:lnTo>
                    <a:pt x="391" y="29"/>
                  </a:lnTo>
                  <a:lnTo>
                    <a:pt x="464" y="29"/>
                  </a:lnTo>
                  <a:lnTo>
                    <a:pt x="534" y="29"/>
                  </a:lnTo>
                  <a:lnTo>
                    <a:pt x="600" y="29"/>
                  </a:lnTo>
                  <a:lnTo>
                    <a:pt x="659" y="29"/>
                  </a:lnTo>
                  <a:lnTo>
                    <a:pt x="710" y="29"/>
                  </a:lnTo>
                  <a:lnTo>
                    <a:pt x="711" y="29"/>
                  </a:lnTo>
                  <a:lnTo>
                    <a:pt x="749" y="27"/>
                  </a:lnTo>
                  <a:lnTo>
                    <a:pt x="747" y="14"/>
                  </a:lnTo>
                  <a:lnTo>
                    <a:pt x="747" y="27"/>
                  </a:lnTo>
                  <a:lnTo>
                    <a:pt x="773" y="27"/>
                  </a:lnTo>
                  <a:lnTo>
                    <a:pt x="782" y="27"/>
                  </a:lnTo>
                  <a:lnTo>
                    <a:pt x="782" y="0"/>
                  </a:lnTo>
                  <a:lnTo>
                    <a:pt x="773" y="0"/>
                  </a:lnTo>
                  <a:lnTo>
                    <a:pt x="747" y="0"/>
                  </a:lnTo>
                  <a:lnTo>
                    <a:pt x="747" y="0"/>
                  </a:lnTo>
                  <a:lnTo>
                    <a:pt x="710" y="2"/>
                  </a:lnTo>
                  <a:lnTo>
                    <a:pt x="710" y="15"/>
                  </a:lnTo>
                  <a:lnTo>
                    <a:pt x="710" y="2"/>
                  </a:lnTo>
                  <a:lnTo>
                    <a:pt x="659" y="2"/>
                  </a:lnTo>
                  <a:lnTo>
                    <a:pt x="600" y="2"/>
                  </a:lnTo>
                  <a:lnTo>
                    <a:pt x="534" y="2"/>
                  </a:lnTo>
                  <a:lnTo>
                    <a:pt x="464" y="2"/>
                  </a:lnTo>
                  <a:lnTo>
                    <a:pt x="391" y="2"/>
                  </a:lnTo>
                  <a:lnTo>
                    <a:pt x="317" y="2"/>
                  </a:lnTo>
                  <a:lnTo>
                    <a:pt x="247" y="2"/>
                  </a:lnTo>
                  <a:lnTo>
                    <a:pt x="181" y="2"/>
                  </a:lnTo>
                  <a:lnTo>
                    <a:pt x="123" y="2"/>
                  </a:lnTo>
                  <a:lnTo>
                    <a:pt x="72" y="0"/>
                  </a:lnTo>
                  <a:lnTo>
                    <a:pt x="34" y="0"/>
                  </a:lnTo>
                  <a:lnTo>
                    <a:pt x="9" y="0"/>
                  </a:lnTo>
                  <a:lnTo>
                    <a:pt x="0" y="0"/>
                  </a:lnTo>
                  <a:close/>
                </a:path>
              </a:pathLst>
            </a:custGeom>
            <a:solidFill>
              <a:srgbClr val="A89789"/>
            </a:solidFill>
            <a:ln w="9525">
              <a:noFill/>
              <a:round/>
            </a:ln>
          </p:spPr>
          <p:txBody>
            <a:bodyPr/>
            <a:lstStyle/>
            <a:p>
              <a:endParaRPr lang="zh-CN" altLang="en-US"/>
            </a:p>
          </p:txBody>
        </p:sp>
        <p:sp>
          <p:nvSpPr>
            <p:cNvPr id="178" name="Freeform 260"/>
            <p:cNvSpPr/>
            <p:nvPr/>
          </p:nvSpPr>
          <p:spPr bwMode="auto">
            <a:xfrm>
              <a:off x="3135" y="1756"/>
              <a:ext cx="1" cy="15"/>
            </a:xfrm>
            <a:custGeom>
              <a:avLst/>
              <a:gdLst/>
              <a:ahLst/>
              <a:cxnLst>
                <a:cxn ang="0">
                  <a:pos x="0" y="29"/>
                </a:cxn>
                <a:cxn ang="0">
                  <a:pos x="0" y="0"/>
                </a:cxn>
                <a:cxn ang="0">
                  <a:pos x="0" y="29"/>
                </a:cxn>
              </a:cxnLst>
              <a:rect l="0" t="0" r="r" b="b"/>
              <a:pathLst>
                <a:path h="29">
                  <a:moveTo>
                    <a:pt x="0" y="29"/>
                  </a:moveTo>
                  <a:lnTo>
                    <a:pt x="0" y="0"/>
                  </a:lnTo>
                  <a:lnTo>
                    <a:pt x="0" y="29"/>
                  </a:lnTo>
                  <a:close/>
                </a:path>
              </a:pathLst>
            </a:custGeom>
            <a:solidFill>
              <a:srgbClr val="A89789"/>
            </a:solidFill>
            <a:ln w="1588">
              <a:solidFill>
                <a:srgbClr val="A89789"/>
              </a:solidFill>
              <a:prstDash val="solid"/>
              <a:round/>
            </a:ln>
          </p:spPr>
          <p:txBody>
            <a:bodyPr/>
            <a:lstStyle/>
            <a:p>
              <a:endParaRPr lang="zh-CN" altLang="en-US"/>
            </a:p>
          </p:txBody>
        </p:sp>
        <p:sp>
          <p:nvSpPr>
            <p:cNvPr id="179" name="Freeform 261"/>
            <p:cNvSpPr/>
            <p:nvPr/>
          </p:nvSpPr>
          <p:spPr bwMode="auto">
            <a:xfrm>
              <a:off x="3596" y="1762"/>
              <a:ext cx="16" cy="1"/>
            </a:xfrm>
            <a:custGeom>
              <a:avLst/>
              <a:gdLst/>
              <a:ahLst/>
              <a:cxnLst>
                <a:cxn ang="0">
                  <a:pos x="0" y="0"/>
                </a:cxn>
                <a:cxn ang="0">
                  <a:pos x="27" y="0"/>
                </a:cxn>
                <a:cxn ang="0">
                  <a:pos x="0" y="0"/>
                </a:cxn>
              </a:cxnLst>
              <a:rect l="0" t="0" r="r" b="b"/>
              <a:pathLst>
                <a:path w="27">
                  <a:moveTo>
                    <a:pt x="0" y="0"/>
                  </a:moveTo>
                  <a:lnTo>
                    <a:pt x="27" y="0"/>
                  </a:lnTo>
                  <a:lnTo>
                    <a:pt x="0" y="0"/>
                  </a:lnTo>
                  <a:close/>
                </a:path>
              </a:pathLst>
            </a:custGeom>
            <a:solidFill>
              <a:srgbClr val="A89789"/>
            </a:solidFill>
            <a:ln w="1588">
              <a:solidFill>
                <a:srgbClr val="A89789"/>
              </a:solidFill>
              <a:prstDash val="solid"/>
              <a:round/>
            </a:ln>
          </p:spPr>
          <p:txBody>
            <a:bodyPr/>
            <a:lstStyle/>
            <a:p>
              <a:endParaRPr lang="zh-CN" altLang="en-US"/>
            </a:p>
          </p:txBody>
        </p:sp>
        <p:sp>
          <p:nvSpPr>
            <p:cNvPr id="180" name="Freeform 262"/>
            <p:cNvSpPr/>
            <p:nvPr/>
          </p:nvSpPr>
          <p:spPr bwMode="auto">
            <a:xfrm>
              <a:off x="3602" y="1561"/>
              <a:ext cx="1" cy="212"/>
            </a:xfrm>
            <a:custGeom>
              <a:avLst/>
              <a:gdLst/>
              <a:ahLst/>
              <a:cxnLst>
                <a:cxn ang="0">
                  <a:pos x="0" y="0"/>
                </a:cxn>
                <a:cxn ang="0">
                  <a:pos x="0" y="4"/>
                </a:cxn>
                <a:cxn ang="0">
                  <a:pos x="0" y="18"/>
                </a:cxn>
                <a:cxn ang="0">
                  <a:pos x="0" y="37"/>
                </a:cxn>
                <a:cxn ang="0">
                  <a:pos x="0" y="63"/>
                </a:cxn>
                <a:cxn ang="0">
                  <a:pos x="0" y="93"/>
                </a:cxn>
                <a:cxn ang="0">
                  <a:pos x="0" y="126"/>
                </a:cxn>
                <a:cxn ang="0">
                  <a:pos x="0" y="163"/>
                </a:cxn>
                <a:cxn ang="0">
                  <a:pos x="0" y="201"/>
                </a:cxn>
                <a:cxn ang="0">
                  <a:pos x="0" y="236"/>
                </a:cxn>
                <a:cxn ang="0">
                  <a:pos x="0" y="272"/>
                </a:cxn>
                <a:cxn ang="0">
                  <a:pos x="0" y="307"/>
                </a:cxn>
                <a:cxn ang="0">
                  <a:pos x="0" y="337"/>
                </a:cxn>
                <a:cxn ang="0">
                  <a:pos x="0" y="362"/>
                </a:cxn>
                <a:cxn ang="0">
                  <a:pos x="0" y="383"/>
                </a:cxn>
                <a:cxn ang="0">
                  <a:pos x="0" y="397"/>
                </a:cxn>
                <a:cxn ang="0">
                  <a:pos x="0" y="401"/>
                </a:cxn>
                <a:cxn ang="0">
                  <a:pos x="0" y="0"/>
                </a:cxn>
              </a:cxnLst>
              <a:rect l="0" t="0" r="r" b="b"/>
              <a:pathLst>
                <a:path h="401">
                  <a:moveTo>
                    <a:pt x="0" y="0"/>
                  </a:moveTo>
                  <a:lnTo>
                    <a:pt x="0" y="4"/>
                  </a:lnTo>
                  <a:lnTo>
                    <a:pt x="0" y="18"/>
                  </a:lnTo>
                  <a:lnTo>
                    <a:pt x="0" y="37"/>
                  </a:lnTo>
                  <a:lnTo>
                    <a:pt x="0" y="63"/>
                  </a:lnTo>
                  <a:lnTo>
                    <a:pt x="0" y="93"/>
                  </a:lnTo>
                  <a:lnTo>
                    <a:pt x="0" y="126"/>
                  </a:lnTo>
                  <a:lnTo>
                    <a:pt x="0" y="163"/>
                  </a:lnTo>
                  <a:lnTo>
                    <a:pt x="0" y="201"/>
                  </a:lnTo>
                  <a:lnTo>
                    <a:pt x="0" y="236"/>
                  </a:lnTo>
                  <a:lnTo>
                    <a:pt x="0" y="272"/>
                  </a:lnTo>
                  <a:lnTo>
                    <a:pt x="0" y="307"/>
                  </a:lnTo>
                  <a:lnTo>
                    <a:pt x="0" y="337"/>
                  </a:lnTo>
                  <a:lnTo>
                    <a:pt x="0" y="362"/>
                  </a:lnTo>
                  <a:lnTo>
                    <a:pt x="0" y="383"/>
                  </a:lnTo>
                  <a:lnTo>
                    <a:pt x="0" y="397"/>
                  </a:lnTo>
                  <a:lnTo>
                    <a:pt x="0" y="401"/>
                  </a:lnTo>
                  <a:lnTo>
                    <a:pt x="0" y="0"/>
                  </a:lnTo>
                  <a:close/>
                </a:path>
              </a:pathLst>
            </a:custGeom>
            <a:solidFill>
              <a:srgbClr val="6F5C4E"/>
            </a:solidFill>
            <a:ln w="20638">
              <a:solidFill>
                <a:srgbClr val="A89789"/>
              </a:solidFill>
              <a:prstDash val="solid"/>
              <a:round/>
            </a:ln>
          </p:spPr>
          <p:txBody>
            <a:bodyPr/>
            <a:lstStyle/>
            <a:p>
              <a:endParaRPr lang="zh-CN" altLang="en-US"/>
            </a:p>
          </p:txBody>
        </p:sp>
        <p:sp>
          <p:nvSpPr>
            <p:cNvPr id="181" name="Freeform 263"/>
            <p:cNvSpPr/>
            <p:nvPr/>
          </p:nvSpPr>
          <p:spPr bwMode="auto">
            <a:xfrm>
              <a:off x="3717" y="1455"/>
              <a:ext cx="1" cy="205"/>
            </a:xfrm>
            <a:custGeom>
              <a:avLst/>
              <a:gdLst/>
              <a:ahLst/>
              <a:cxnLst>
                <a:cxn ang="0">
                  <a:pos x="0" y="388"/>
                </a:cxn>
                <a:cxn ang="0">
                  <a:pos x="0" y="384"/>
                </a:cxn>
                <a:cxn ang="0">
                  <a:pos x="0" y="370"/>
                </a:cxn>
                <a:cxn ang="0">
                  <a:pos x="0" y="351"/>
                </a:cxn>
                <a:cxn ang="0">
                  <a:pos x="0" y="327"/>
                </a:cxn>
                <a:cxn ang="0">
                  <a:pos x="0" y="297"/>
                </a:cxn>
                <a:cxn ang="0">
                  <a:pos x="0" y="264"/>
                </a:cxn>
                <a:cxn ang="0">
                  <a:pos x="0" y="229"/>
                </a:cxn>
                <a:cxn ang="0">
                  <a:pos x="0" y="193"/>
                </a:cxn>
                <a:cxn ang="0">
                  <a:pos x="0" y="157"/>
                </a:cxn>
                <a:cxn ang="0">
                  <a:pos x="0" y="121"/>
                </a:cxn>
                <a:cxn ang="0">
                  <a:pos x="0" y="90"/>
                </a:cxn>
                <a:cxn ang="0">
                  <a:pos x="0" y="60"/>
                </a:cxn>
                <a:cxn ang="0">
                  <a:pos x="0" y="36"/>
                </a:cxn>
                <a:cxn ang="0">
                  <a:pos x="0" y="16"/>
                </a:cxn>
                <a:cxn ang="0">
                  <a:pos x="0" y="4"/>
                </a:cxn>
                <a:cxn ang="0">
                  <a:pos x="0" y="0"/>
                </a:cxn>
                <a:cxn ang="0">
                  <a:pos x="0" y="388"/>
                </a:cxn>
              </a:cxnLst>
              <a:rect l="0" t="0" r="r" b="b"/>
              <a:pathLst>
                <a:path h="388">
                  <a:moveTo>
                    <a:pt x="0" y="388"/>
                  </a:moveTo>
                  <a:lnTo>
                    <a:pt x="0" y="384"/>
                  </a:lnTo>
                  <a:lnTo>
                    <a:pt x="0" y="370"/>
                  </a:lnTo>
                  <a:lnTo>
                    <a:pt x="0" y="351"/>
                  </a:lnTo>
                  <a:lnTo>
                    <a:pt x="0" y="327"/>
                  </a:lnTo>
                  <a:lnTo>
                    <a:pt x="0" y="297"/>
                  </a:lnTo>
                  <a:lnTo>
                    <a:pt x="0" y="264"/>
                  </a:lnTo>
                  <a:lnTo>
                    <a:pt x="0" y="229"/>
                  </a:lnTo>
                  <a:lnTo>
                    <a:pt x="0" y="193"/>
                  </a:lnTo>
                  <a:lnTo>
                    <a:pt x="0" y="157"/>
                  </a:lnTo>
                  <a:lnTo>
                    <a:pt x="0" y="121"/>
                  </a:lnTo>
                  <a:lnTo>
                    <a:pt x="0" y="90"/>
                  </a:lnTo>
                  <a:lnTo>
                    <a:pt x="0" y="60"/>
                  </a:lnTo>
                  <a:lnTo>
                    <a:pt x="0" y="36"/>
                  </a:lnTo>
                  <a:lnTo>
                    <a:pt x="0" y="16"/>
                  </a:lnTo>
                  <a:lnTo>
                    <a:pt x="0" y="4"/>
                  </a:lnTo>
                  <a:lnTo>
                    <a:pt x="0" y="0"/>
                  </a:lnTo>
                  <a:lnTo>
                    <a:pt x="0" y="388"/>
                  </a:lnTo>
                  <a:close/>
                </a:path>
              </a:pathLst>
            </a:custGeom>
            <a:solidFill>
              <a:srgbClr val="6F5C4E"/>
            </a:solidFill>
            <a:ln w="20638">
              <a:solidFill>
                <a:srgbClr val="A89789"/>
              </a:solidFill>
              <a:prstDash val="solid"/>
              <a:round/>
            </a:ln>
          </p:spPr>
          <p:txBody>
            <a:bodyPr/>
            <a:lstStyle/>
            <a:p>
              <a:endParaRPr lang="zh-CN" altLang="en-US"/>
            </a:p>
          </p:txBody>
        </p:sp>
        <p:sp>
          <p:nvSpPr>
            <p:cNvPr id="182" name="Freeform 264"/>
            <p:cNvSpPr/>
            <p:nvPr/>
          </p:nvSpPr>
          <p:spPr bwMode="auto">
            <a:xfrm>
              <a:off x="3833" y="1345"/>
              <a:ext cx="2" cy="212"/>
            </a:xfrm>
            <a:custGeom>
              <a:avLst/>
              <a:gdLst/>
              <a:ahLst/>
              <a:cxnLst>
                <a:cxn ang="0">
                  <a:pos x="0" y="0"/>
                </a:cxn>
                <a:cxn ang="0">
                  <a:pos x="0" y="5"/>
                </a:cxn>
                <a:cxn ang="0">
                  <a:pos x="0" y="18"/>
                </a:cxn>
                <a:cxn ang="0">
                  <a:pos x="0" y="38"/>
                </a:cxn>
                <a:cxn ang="0">
                  <a:pos x="0" y="63"/>
                </a:cxn>
                <a:cxn ang="0">
                  <a:pos x="0" y="93"/>
                </a:cxn>
                <a:cxn ang="0">
                  <a:pos x="0" y="128"/>
                </a:cxn>
                <a:cxn ang="0">
                  <a:pos x="0" y="164"/>
                </a:cxn>
                <a:cxn ang="0">
                  <a:pos x="0" y="200"/>
                </a:cxn>
                <a:cxn ang="0">
                  <a:pos x="0" y="237"/>
                </a:cxn>
                <a:cxn ang="0">
                  <a:pos x="0" y="273"/>
                </a:cxn>
                <a:cxn ang="0">
                  <a:pos x="0" y="307"/>
                </a:cxn>
                <a:cxn ang="0">
                  <a:pos x="0" y="337"/>
                </a:cxn>
                <a:cxn ang="0">
                  <a:pos x="0" y="363"/>
                </a:cxn>
                <a:cxn ang="0">
                  <a:pos x="0" y="384"/>
                </a:cxn>
                <a:cxn ang="0">
                  <a:pos x="0" y="396"/>
                </a:cxn>
                <a:cxn ang="0">
                  <a:pos x="0" y="402"/>
                </a:cxn>
                <a:cxn ang="0">
                  <a:pos x="0" y="0"/>
                </a:cxn>
              </a:cxnLst>
              <a:rect l="0" t="0" r="r" b="b"/>
              <a:pathLst>
                <a:path h="402">
                  <a:moveTo>
                    <a:pt x="0" y="0"/>
                  </a:moveTo>
                  <a:lnTo>
                    <a:pt x="0" y="5"/>
                  </a:lnTo>
                  <a:lnTo>
                    <a:pt x="0" y="18"/>
                  </a:lnTo>
                  <a:lnTo>
                    <a:pt x="0" y="38"/>
                  </a:lnTo>
                  <a:lnTo>
                    <a:pt x="0" y="63"/>
                  </a:lnTo>
                  <a:lnTo>
                    <a:pt x="0" y="93"/>
                  </a:lnTo>
                  <a:lnTo>
                    <a:pt x="0" y="128"/>
                  </a:lnTo>
                  <a:lnTo>
                    <a:pt x="0" y="164"/>
                  </a:lnTo>
                  <a:lnTo>
                    <a:pt x="0" y="200"/>
                  </a:lnTo>
                  <a:lnTo>
                    <a:pt x="0" y="237"/>
                  </a:lnTo>
                  <a:lnTo>
                    <a:pt x="0" y="273"/>
                  </a:lnTo>
                  <a:lnTo>
                    <a:pt x="0" y="307"/>
                  </a:lnTo>
                  <a:lnTo>
                    <a:pt x="0" y="337"/>
                  </a:lnTo>
                  <a:lnTo>
                    <a:pt x="0" y="363"/>
                  </a:lnTo>
                  <a:lnTo>
                    <a:pt x="0" y="384"/>
                  </a:lnTo>
                  <a:lnTo>
                    <a:pt x="0" y="396"/>
                  </a:lnTo>
                  <a:lnTo>
                    <a:pt x="0" y="402"/>
                  </a:lnTo>
                  <a:lnTo>
                    <a:pt x="0" y="0"/>
                  </a:lnTo>
                  <a:close/>
                </a:path>
              </a:pathLst>
            </a:custGeom>
            <a:solidFill>
              <a:srgbClr val="6F5C4E"/>
            </a:solidFill>
            <a:ln w="20638">
              <a:solidFill>
                <a:srgbClr val="A89789"/>
              </a:solidFill>
              <a:prstDash val="solid"/>
              <a:round/>
            </a:ln>
          </p:spPr>
          <p:txBody>
            <a:bodyPr/>
            <a:lstStyle/>
            <a:p>
              <a:endParaRPr lang="zh-CN" altLang="en-US"/>
            </a:p>
          </p:txBody>
        </p:sp>
        <p:sp>
          <p:nvSpPr>
            <p:cNvPr id="183" name="Freeform 265"/>
            <p:cNvSpPr/>
            <p:nvPr/>
          </p:nvSpPr>
          <p:spPr bwMode="auto">
            <a:xfrm>
              <a:off x="3598" y="1655"/>
              <a:ext cx="115" cy="1"/>
            </a:xfrm>
            <a:custGeom>
              <a:avLst/>
              <a:gdLst/>
              <a:ahLst/>
              <a:cxnLst>
                <a:cxn ang="0">
                  <a:pos x="0" y="0"/>
                </a:cxn>
                <a:cxn ang="0">
                  <a:pos x="193" y="0"/>
                </a:cxn>
                <a:cxn ang="0">
                  <a:pos x="0" y="0"/>
                </a:cxn>
              </a:cxnLst>
              <a:rect l="0" t="0" r="r" b="b"/>
              <a:pathLst>
                <a:path w="193">
                  <a:moveTo>
                    <a:pt x="0" y="0"/>
                  </a:moveTo>
                  <a:lnTo>
                    <a:pt x="193" y="0"/>
                  </a:lnTo>
                  <a:lnTo>
                    <a:pt x="0" y="0"/>
                  </a:lnTo>
                  <a:close/>
                </a:path>
              </a:pathLst>
            </a:custGeom>
            <a:solidFill>
              <a:srgbClr val="6F5C4E"/>
            </a:solidFill>
            <a:ln w="20638">
              <a:solidFill>
                <a:srgbClr val="A89789"/>
              </a:solidFill>
              <a:prstDash val="solid"/>
              <a:round/>
            </a:ln>
          </p:spPr>
          <p:txBody>
            <a:bodyPr/>
            <a:lstStyle/>
            <a:p>
              <a:endParaRPr lang="zh-CN" altLang="en-US"/>
            </a:p>
          </p:txBody>
        </p:sp>
        <p:sp>
          <p:nvSpPr>
            <p:cNvPr id="184" name="Freeform 266"/>
            <p:cNvSpPr/>
            <p:nvPr/>
          </p:nvSpPr>
          <p:spPr bwMode="auto">
            <a:xfrm>
              <a:off x="3712" y="1546"/>
              <a:ext cx="117" cy="1"/>
            </a:xfrm>
            <a:custGeom>
              <a:avLst/>
              <a:gdLst/>
              <a:ahLst/>
              <a:cxnLst>
                <a:cxn ang="0">
                  <a:pos x="0" y="0"/>
                </a:cxn>
                <a:cxn ang="0">
                  <a:pos x="193" y="0"/>
                </a:cxn>
                <a:cxn ang="0">
                  <a:pos x="0" y="0"/>
                </a:cxn>
              </a:cxnLst>
              <a:rect l="0" t="0" r="r" b="b"/>
              <a:pathLst>
                <a:path w="193">
                  <a:moveTo>
                    <a:pt x="0" y="0"/>
                  </a:moveTo>
                  <a:lnTo>
                    <a:pt x="193" y="0"/>
                  </a:lnTo>
                  <a:lnTo>
                    <a:pt x="0" y="0"/>
                  </a:lnTo>
                  <a:close/>
                </a:path>
              </a:pathLst>
            </a:custGeom>
            <a:solidFill>
              <a:srgbClr val="6F5C4E"/>
            </a:solidFill>
            <a:ln w="20638">
              <a:solidFill>
                <a:srgbClr val="A89789"/>
              </a:solidFill>
              <a:prstDash val="solid"/>
              <a:round/>
            </a:ln>
          </p:spPr>
          <p:txBody>
            <a:bodyPr/>
            <a:lstStyle/>
            <a:p>
              <a:endParaRPr lang="zh-CN" altLang="en-US"/>
            </a:p>
          </p:txBody>
        </p:sp>
        <p:sp>
          <p:nvSpPr>
            <p:cNvPr id="185" name="Freeform 267"/>
            <p:cNvSpPr/>
            <p:nvPr/>
          </p:nvSpPr>
          <p:spPr bwMode="auto">
            <a:xfrm>
              <a:off x="3835" y="1442"/>
              <a:ext cx="116" cy="1"/>
            </a:xfrm>
            <a:custGeom>
              <a:avLst/>
              <a:gdLst/>
              <a:ahLst/>
              <a:cxnLst>
                <a:cxn ang="0">
                  <a:pos x="0" y="0"/>
                </a:cxn>
                <a:cxn ang="0">
                  <a:pos x="194" y="0"/>
                </a:cxn>
                <a:cxn ang="0">
                  <a:pos x="0" y="0"/>
                </a:cxn>
              </a:cxnLst>
              <a:rect l="0" t="0" r="r" b="b"/>
              <a:pathLst>
                <a:path w="194">
                  <a:moveTo>
                    <a:pt x="0" y="0"/>
                  </a:moveTo>
                  <a:lnTo>
                    <a:pt x="194" y="0"/>
                  </a:lnTo>
                  <a:lnTo>
                    <a:pt x="0" y="0"/>
                  </a:lnTo>
                  <a:close/>
                </a:path>
              </a:pathLst>
            </a:custGeom>
            <a:solidFill>
              <a:srgbClr val="6F5C4E"/>
            </a:solidFill>
            <a:ln w="20638">
              <a:solidFill>
                <a:srgbClr val="A89789"/>
              </a:solidFill>
              <a:prstDash val="solid"/>
              <a:round/>
            </a:ln>
          </p:spPr>
          <p:txBody>
            <a:bodyPr/>
            <a:lstStyle/>
            <a:p>
              <a:endParaRPr lang="zh-CN" altLang="en-US"/>
            </a:p>
          </p:txBody>
        </p:sp>
        <p:sp>
          <p:nvSpPr>
            <p:cNvPr id="186" name="Freeform 268"/>
            <p:cNvSpPr/>
            <p:nvPr/>
          </p:nvSpPr>
          <p:spPr bwMode="auto">
            <a:xfrm>
              <a:off x="2066" y="1061"/>
              <a:ext cx="1883" cy="596"/>
            </a:xfrm>
            <a:custGeom>
              <a:avLst/>
              <a:gdLst/>
              <a:ahLst/>
              <a:cxnLst>
                <a:cxn ang="0">
                  <a:pos x="0" y="688"/>
                </a:cxn>
                <a:cxn ang="0">
                  <a:pos x="915" y="3"/>
                </a:cxn>
                <a:cxn ang="0">
                  <a:pos x="3134" y="0"/>
                </a:cxn>
                <a:cxn ang="0">
                  <a:pos x="3134" y="355"/>
                </a:cxn>
                <a:cxn ang="0">
                  <a:pos x="2363" y="1130"/>
                </a:cxn>
                <a:cxn ang="0">
                  <a:pos x="2363" y="697"/>
                </a:cxn>
                <a:cxn ang="0">
                  <a:pos x="0" y="688"/>
                </a:cxn>
              </a:cxnLst>
              <a:rect l="0" t="0" r="r" b="b"/>
              <a:pathLst>
                <a:path w="3134" h="1130">
                  <a:moveTo>
                    <a:pt x="0" y="688"/>
                  </a:moveTo>
                  <a:lnTo>
                    <a:pt x="915" y="3"/>
                  </a:lnTo>
                  <a:lnTo>
                    <a:pt x="3134" y="0"/>
                  </a:lnTo>
                  <a:lnTo>
                    <a:pt x="3134" y="355"/>
                  </a:lnTo>
                  <a:lnTo>
                    <a:pt x="2363" y="1130"/>
                  </a:lnTo>
                  <a:lnTo>
                    <a:pt x="2363" y="697"/>
                  </a:lnTo>
                  <a:lnTo>
                    <a:pt x="0" y="688"/>
                  </a:lnTo>
                  <a:close/>
                </a:path>
              </a:pathLst>
            </a:custGeom>
            <a:solidFill>
              <a:srgbClr val="D9B100"/>
            </a:solidFill>
            <a:ln w="20638">
              <a:solidFill>
                <a:srgbClr val="E7CE58"/>
              </a:solidFill>
              <a:prstDash val="solid"/>
              <a:round/>
            </a:ln>
          </p:spPr>
          <p:txBody>
            <a:bodyPr/>
            <a:lstStyle/>
            <a:p>
              <a:endParaRPr lang="zh-CN" altLang="en-US"/>
            </a:p>
          </p:txBody>
        </p:sp>
        <p:sp>
          <p:nvSpPr>
            <p:cNvPr id="187" name="Freeform 269"/>
            <p:cNvSpPr/>
            <p:nvPr/>
          </p:nvSpPr>
          <p:spPr bwMode="auto">
            <a:xfrm>
              <a:off x="2471" y="1154"/>
              <a:ext cx="1359" cy="1"/>
            </a:xfrm>
            <a:custGeom>
              <a:avLst/>
              <a:gdLst/>
              <a:ahLst/>
              <a:cxnLst>
                <a:cxn ang="0">
                  <a:pos x="0" y="0"/>
                </a:cxn>
                <a:cxn ang="0">
                  <a:pos x="2262" y="0"/>
                </a:cxn>
                <a:cxn ang="0">
                  <a:pos x="0" y="0"/>
                </a:cxn>
              </a:cxnLst>
              <a:rect l="0" t="0" r="r" b="b"/>
              <a:pathLst>
                <a:path w="2262">
                  <a:moveTo>
                    <a:pt x="0" y="0"/>
                  </a:moveTo>
                  <a:lnTo>
                    <a:pt x="2262" y="0"/>
                  </a:lnTo>
                  <a:lnTo>
                    <a:pt x="0" y="0"/>
                  </a:lnTo>
                  <a:close/>
                </a:path>
              </a:pathLst>
            </a:custGeom>
            <a:solidFill>
              <a:srgbClr val="D9B100"/>
            </a:solidFill>
            <a:ln w="20638">
              <a:solidFill>
                <a:srgbClr val="E7CE58"/>
              </a:solidFill>
              <a:prstDash val="solid"/>
              <a:round/>
            </a:ln>
          </p:spPr>
          <p:txBody>
            <a:bodyPr/>
            <a:lstStyle/>
            <a:p>
              <a:endParaRPr lang="zh-CN" altLang="en-US"/>
            </a:p>
          </p:txBody>
        </p:sp>
        <p:sp>
          <p:nvSpPr>
            <p:cNvPr id="188" name="Freeform 270"/>
            <p:cNvSpPr/>
            <p:nvPr/>
          </p:nvSpPr>
          <p:spPr bwMode="auto">
            <a:xfrm>
              <a:off x="2339" y="1243"/>
              <a:ext cx="1380" cy="1"/>
            </a:xfrm>
            <a:custGeom>
              <a:avLst/>
              <a:gdLst/>
              <a:ahLst/>
              <a:cxnLst>
                <a:cxn ang="0">
                  <a:pos x="0" y="0"/>
                </a:cxn>
                <a:cxn ang="0">
                  <a:pos x="2302" y="0"/>
                </a:cxn>
                <a:cxn ang="0">
                  <a:pos x="0" y="0"/>
                </a:cxn>
              </a:cxnLst>
              <a:rect l="0" t="0" r="r" b="b"/>
              <a:pathLst>
                <a:path w="2302">
                  <a:moveTo>
                    <a:pt x="0" y="0"/>
                  </a:moveTo>
                  <a:lnTo>
                    <a:pt x="2302" y="0"/>
                  </a:lnTo>
                  <a:lnTo>
                    <a:pt x="0" y="0"/>
                  </a:lnTo>
                  <a:close/>
                </a:path>
              </a:pathLst>
            </a:custGeom>
            <a:solidFill>
              <a:srgbClr val="D9B100"/>
            </a:solidFill>
            <a:ln w="20638">
              <a:solidFill>
                <a:srgbClr val="E7CE58"/>
              </a:solidFill>
              <a:prstDash val="solid"/>
              <a:round/>
            </a:ln>
          </p:spPr>
          <p:txBody>
            <a:bodyPr/>
            <a:lstStyle/>
            <a:p>
              <a:endParaRPr lang="zh-CN" altLang="en-US"/>
            </a:p>
          </p:txBody>
        </p:sp>
        <p:sp>
          <p:nvSpPr>
            <p:cNvPr id="189" name="Freeform 271"/>
            <p:cNvSpPr/>
            <p:nvPr/>
          </p:nvSpPr>
          <p:spPr bwMode="auto">
            <a:xfrm>
              <a:off x="2206" y="1331"/>
              <a:ext cx="1406" cy="1"/>
            </a:xfrm>
            <a:custGeom>
              <a:avLst/>
              <a:gdLst/>
              <a:ahLst/>
              <a:cxnLst>
                <a:cxn ang="0">
                  <a:pos x="2342" y="0"/>
                </a:cxn>
                <a:cxn ang="0">
                  <a:pos x="0" y="0"/>
                </a:cxn>
                <a:cxn ang="0">
                  <a:pos x="2342" y="0"/>
                </a:cxn>
              </a:cxnLst>
              <a:rect l="0" t="0" r="r" b="b"/>
              <a:pathLst>
                <a:path w="2342">
                  <a:moveTo>
                    <a:pt x="2342" y="0"/>
                  </a:moveTo>
                  <a:lnTo>
                    <a:pt x="0" y="0"/>
                  </a:lnTo>
                  <a:lnTo>
                    <a:pt x="2342" y="0"/>
                  </a:lnTo>
                  <a:close/>
                </a:path>
              </a:pathLst>
            </a:custGeom>
            <a:solidFill>
              <a:srgbClr val="D9B100"/>
            </a:solidFill>
            <a:ln w="20638">
              <a:solidFill>
                <a:srgbClr val="E7CE58"/>
              </a:solidFill>
              <a:prstDash val="solid"/>
              <a:round/>
            </a:ln>
          </p:spPr>
          <p:txBody>
            <a:bodyPr/>
            <a:lstStyle/>
            <a:p>
              <a:endParaRPr lang="zh-CN" altLang="en-US"/>
            </a:p>
          </p:txBody>
        </p:sp>
        <p:sp>
          <p:nvSpPr>
            <p:cNvPr id="190" name="Freeform 272"/>
            <p:cNvSpPr/>
            <p:nvPr/>
          </p:nvSpPr>
          <p:spPr bwMode="auto">
            <a:xfrm>
              <a:off x="3602" y="1335"/>
              <a:ext cx="1" cy="218"/>
            </a:xfrm>
            <a:custGeom>
              <a:avLst/>
              <a:gdLst/>
              <a:ahLst/>
              <a:cxnLst>
                <a:cxn ang="0">
                  <a:pos x="0" y="0"/>
                </a:cxn>
                <a:cxn ang="0">
                  <a:pos x="0" y="414"/>
                </a:cxn>
                <a:cxn ang="0">
                  <a:pos x="0" y="0"/>
                </a:cxn>
              </a:cxnLst>
              <a:rect l="0" t="0" r="r" b="b"/>
              <a:pathLst>
                <a:path h="414">
                  <a:moveTo>
                    <a:pt x="0" y="0"/>
                  </a:moveTo>
                  <a:lnTo>
                    <a:pt x="0" y="414"/>
                  </a:lnTo>
                  <a:lnTo>
                    <a:pt x="0" y="0"/>
                  </a:lnTo>
                  <a:close/>
                </a:path>
              </a:pathLst>
            </a:custGeom>
            <a:solidFill>
              <a:srgbClr val="D9B100"/>
            </a:solidFill>
            <a:ln w="20638">
              <a:solidFill>
                <a:srgbClr val="E7CE58"/>
              </a:solidFill>
              <a:prstDash val="solid"/>
              <a:round/>
            </a:ln>
          </p:spPr>
          <p:txBody>
            <a:bodyPr/>
            <a:lstStyle/>
            <a:p>
              <a:endParaRPr lang="zh-CN" altLang="en-US"/>
            </a:p>
          </p:txBody>
        </p:sp>
        <p:sp>
          <p:nvSpPr>
            <p:cNvPr id="191" name="Freeform 273"/>
            <p:cNvSpPr/>
            <p:nvPr/>
          </p:nvSpPr>
          <p:spPr bwMode="auto">
            <a:xfrm>
              <a:off x="2539" y="1063"/>
              <a:ext cx="522" cy="364"/>
            </a:xfrm>
            <a:custGeom>
              <a:avLst/>
              <a:gdLst/>
              <a:ahLst/>
              <a:cxnLst>
                <a:cxn ang="0">
                  <a:pos x="0" y="691"/>
                </a:cxn>
                <a:cxn ang="0">
                  <a:pos x="868" y="0"/>
                </a:cxn>
                <a:cxn ang="0">
                  <a:pos x="0" y="691"/>
                </a:cxn>
              </a:cxnLst>
              <a:rect l="0" t="0" r="r" b="b"/>
              <a:pathLst>
                <a:path w="868" h="691">
                  <a:moveTo>
                    <a:pt x="0" y="691"/>
                  </a:moveTo>
                  <a:lnTo>
                    <a:pt x="868" y="0"/>
                  </a:lnTo>
                  <a:lnTo>
                    <a:pt x="0" y="691"/>
                  </a:lnTo>
                  <a:close/>
                </a:path>
              </a:pathLst>
            </a:custGeom>
            <a:solidFill>
              <a:srgbClr val="D9B100"/>
            </a:solidFill>
            <a:ln w="20638">
              <a:solidFill>
                <a:srgbClr val="E7CE58"/>
              </a:solidFill>
              <a:prstDash val="solid"/>
              <a:round/>
            </a:ln>
          </p:spPr>
          <p:txBody>
            <a:bodyPr/>
            <a:lstStyle/>
            <a:p>
              <a:endParaRPr lang="zh-CN" altLang="en-US"/>
            </a:p>
          </p:txBody>
        </p:sp>
        <p:sp>
          <p:nvSpPr>
            <p:cNvPr id="192" name="Freeform 274"/>
            <p:cNvSpPr/>
            <p:nvPr/>
          </p:nvSpPr>
          <p:spPr bwMode="auto">
            <a:xfrm>
              <a:off x="3007" y="1063"/>
              <a:ext cx="491" cy="363"/>
            </a:xfrm>
            <a:custGeom>
              <a:avLst/>
              <a:gdLst/>
              <a:ahLst/>
              <a:cxnLst>
                <a:cxn ang="0">
                  <a:pos x="0" y="688"/>
                </a:cxn>
                <a:cxn ang="0">
                  <a:pos x="817" y="0"/>
                </a:cxn>
                <a:cxn ang="0">
                  <a:pos x="0" y="688"/>
                </a:cxn>
              </a:cxnLst>
              <a:rect l="0" t="0" r="r" b="b"/>
              <a:pathLst>
                <a:path w="817" h="688">
                  <a:moveTo>
                    <a:pt x="0" y="688"/>
                  </a:moveTo>
                  <a:lnTo>
                    <a:pt x="817" y="0"/>
                  </a:lnTo>
                  <a:lnTo>
                    <a:pt x="0" y="688"/>
                  </a:lnTo>
                  <a:close/>
                </a:path>
              </a:pathLst>
            </a:custGeom>
            <a:solidFill>
              <a:srgbClr val="D9B100"/>
            </a:solidFill>
            <a:ln w="20638">
              <a:solidFill>
                <a:srgbClr val="E7CE58"/>
              </a:solidFill>
              <a:prstDash val="solid"/>
              <a:round/>
            </a:ln>
          </p:spPr>
          <p:txBody>
            <a:bodyPr/>
            <a:lstStyle/>
            <a:p>
              <a:endParaRPr lang="zh-CN" altLang="en-US"/>
            </a:p>
          </p:txBody>
        </p:sp>
        <p:sp>
          <p:nvSpPr>
            <p:cNvPr id="193" name="Freeform 275"/>
            <p:cNvSpPr/>
            <p:nvPr/>
          </p:nvSpPr>
          <p:spPr bwMode="auto">
            <a:xfrm>
              <a:off x="3716" y="1243"/>
              <a:ext cx="1" cy="210"/>
            </a:xfrm>
            <a:custGeom>
              <a:avLst/>
              <a:gdLst/>
              <a:ahLst/>
              <a:cxnLst>
                <a:cxn ang="0">
                  <a:pos x="0" y="0"/>
                </a:cxn>
                <a:cxn ang="0">
                  <a:pos x="0" y="397"/>
                </a:cxn>
                <a:cxn ang="0">
                  <a:pos x="0" y="0"/>
                </a:cxn>
              </a:cxnLst>
              <a:rect l="0" t="0" r="r" b="b"/>
              <a:pathLst>
                <a:path h="397">
                  <a:moveTo>
                    <a:pt x="0" y="0"/>
                  </a:moveTo>
                  <a:lnTo>
                    <a:pt x="0" y="397"/>
                  </a:lnTo>
                  <a:lnTo>
                    <a:pt x="0" y="0"/>
                  </a:lnTo>
                  <a:close/>
                </a:path>
              </a:pathLst>
            </a:custGeom>
            <a:solidFill>
              <a:srgbClr val="D9B100"/>
            </a:solidFill>
            <a:ln w="20638">
              <a:solidFill>
                <a:srgbClr val="E7CE58"/>
              </a:solidFill>
              <a:prstDash val="solid"/>
              <a:round/>
            </a:ln>
          </p:spPr>
          <p:txBody>
            <a:bodyPr/>
            <a:lstStyle/>
            <a:p>
              <a:endParaRPr lang="zh-CN" altLang="en-US"/>
            </a:p>
          </p:txBody>
        </p:sp>
        <p:sp>
          <p:nvSpPr>
            <p:cNvPr id="194" name="Freeform 276"/>
            <p:cNvSpPr/>
            <p:nvPr/>
          </p:nvSpPr>
          <p:spPr bwMode="auto">
            <a:xfrm>
              <a:off x="3833" y="1156"/>
              <a:ext cx="2" cy="194"/>
            </a:xfrm>
            <a:custGeom>
              <a:avLst/>
              <a:gdLst/>
              <a:ahLst/>
              <a:cxnLst>
                <a:cxn ang="0">
                  <a:pos x="0" y="0"/>
                </a:cxn>
                <a:cxn ang="0">
                  <a:pos x="0" y="367"/>
                </a:cxn>
                <a:cxn ang="0">
                  <a:pos x="0" y="0"/>
                </a:cxn>
              </a:cxnLst>
              <a:rect l="0" t="0" r="r" b="b"/>
              <a:pathLst>
                <a:path h="367">
                  <a:moveTo>
                    <a:pt x="0" y="0"/>
                  </a:moveTo>
                  <a:lnTo>
                    <a:pt x="0" y="367"/>
                  </a:lnTo>
                  <a:lnTo>
                    <a:pt x="0" y="0"/>
                  </a:lnTo>
                  <a:close/>
                </a:path>
              </a:pathLst>
            </a:custGeom>
            <a:solidFill>
              <a:srgbClr val="D9B100"/>
            </a:solidFill>
            <a:ln w="20638">
              <a:solidFill>
                <a:srgbClr val="E7CE58"/>
              </a:solidFill>
              <a:prstDash val="solid"/>
              <a:round/>
            </a:ln>
          </p:spPr>
          <p:txBody>
            <a:bodyPr/>
            <a:lstStyle/>
            <a:p>
              <a:endParaRPr lang="zh-CN" altLang="en-US"/>
            </a:p>
          </p:txBody>
        </p:sp>
        <p:sp>
          <p:nvSpPr>
            <p:cNvPr id="195" name="Rectangle 277"/>
            <p:cNvSpPr>
              <a:spLocks noChangeArrowheads="1"/>
            </p:cNvSpPr>
            <p:nvPr/>
          </p:nvSpPr>
          <p:spPr bwMode="auto">
            <a:xfrm>
              <a:off x="2067" y="1426"/>
              <a:ext cx="1418" cy="233"/>
            </a:xfrm>
            <a:prstGeom prst="rect">
              <a:avLst/>
            </a:prstGeom>
            <a:solidFill>
              <a:srgbClr val="D9B100"/>
            </a:solidFill>
            <a:ln w="20638">
              <a:solidFill>
                <a:srgbClr val="E7CE58"/>
              </a:solidFill>
              <a:miter lim="800000"/>
            </a:ln>
          </p:spPr>
          <p:txBody>
            <a:bodyPr/>
            <a:lstStyle/>
            <a:p>
              <a:endParaRPr lang="zh-CN" altLang="en-US"/>
            </a:p>
          </p:txBody>
        </p:sp>
        <p:sp>
          <p:nvSpPr>
            <p:cNvPr id="196" name="Freeform 278"/>
            <p:cNvSpPr/>
            <p:nvPr/>
          </p:nvSpPr>
          <p:spPr bwMode="auto">
            <a:xfrm>
              <a:off x="2549" y="1546"/>
              <a:ext cx="123" cy="107"/>
            </a:xfrm>
            <a:custGeom>
              <a:avLst/>
              <a:gdLst/>
              <a:ahLst/>
              <a:cxnLst>
                <a:cxn ang="0">
                  <a:pos x="0" y="201"/>
                </a:cxn>
                <a:cxn ang="0">
                  <a:pos x="206" y="0"/>
                </a:cxn>
                <a:cxn ang="0">
                  <a:pos x="0" y="201"/>
                </a:cxn>
              </a:cxnLst>
              <a:rect l="0" t="0" r="r" b="b"/>
              <a:pathLst>
                <a:path w="206" h="201">
                  <a:moveTo>
                    <a:pt x="0" y="201"/>
                  </a:moveTo>
                  <a:lnTo>
                    <a:pt x="206" y="0"/>
                  </a:lnTo>
                  <a:lnTo>
                    <a:pt x="0" y="201"/>
                  </a:lnTo>
                  <a:close/>
                </a:path>
              </a:pathLst>
            </a:custGeom>
            <a:solidFill>
              <a:srgbClr val="3D0275"/>
            </a:solidFill>
            <a:ln w="20638">
              <a:solidFill>
                <a:srgbClr val="E7CE58"/>
              </a:solidFill>
              <a:prstDash val="solid"/>
              <a:round/>
            </a:ln>
          </p:spPr>
          <p:txBody>
            <a:bodyPr/>
            <a:lstStyle/>
            <a:p>
              <a:endParaRPr lang="zh-CN" altLang="en-US"/>
            </a:p>
          </p:txBody>
        </p:sp>
        <p:sp>
          <p:nvSpPr>
            <p:cNvPr id="197" name="Freeform 279"/>
            <p:cNvSpPr/>
            <p:nvPr/>
          </p:nvSpPr>
          <p:spPr bwMode="auto">
            <a:xfrm>
              <a:off x="2665" y="1337"/>
              <a:ext cx="17" cy="211"/>
            </a:xfrm>
            <a:custGeom>
              <a:avLst/>
              <a:gdLst/>
              <a:ahLst/>
              <a:cxnLst>
                <a:cxn ang="0">
                  <a:pos x="27" y="0"/>
                </a:cxn>
                <a:cxn ang="0">
                  <a:pos x="0" y="0"/>
                </a:cxn>
                <a:cxn ang="0">
                  <a:pos x="2" y="402"/>
                </a:cxn>
                <a:cxn ang="0">
                  <a:pos x="29" y="402"/>
                </a:cxn>
                <a:cxn ang="0">
                  <a:pos x="27" y="0"/>
                </a:cxn>
              </a:cxnLst>
              <a:rect l="0" t="0" r="r" b="b"/>
              <a:pathLst>
                <a:path w="29" h="402">
                  <a:moveTo>
                    <a:pt x="27" y="0"/>
                  </a:moveTo>
                  <a:lnTo>
                    <a:pt x="0" y="0"/>
                  </a:lnTo>
                  <a:lnTo>
                    <a:pt x="2" y="402"/>
                  </a:lnTo>
                  <a:lnTo>
                    <a:pt x="29" y="402"/>
                  </a:lnTo>
                  <a:lnTo>
                    <a:pt x="27" y="0"/>
                  </a:lnTo>
                  <a:close/>
                </a:path>
              </a:pathLst>
            </a:custGeom>
            <a:solidFill>
              <a:srgbClr val="E7CE58"/>
            </a:solidFill>
            <a:ln w="9525">
              <a:noFill/>
              <a:round/>
            </a:ln>
          </p:spPr>
          <p:txBody>
            <a:bodyPr/>
            <a:lstStyle/>
            <a:p>
              <a:endParaRPr lang="zh-CN" altLang="en-US"/>
            </a:p>
          </p:txBody>
        </p:sp>
        <p:sp>
          <p:nvSpPr>
            <p:cNvPr id="198" name="Freeform 280"/>
            <p:cNvSpPr/>
            <p:nvPr/>
          </p:nvSpPr>
          <p:spPr bwMode="auto">
            <a:xfrm>
              <a:off x="2674" y="1542"/>
              <a:ext cx="334" cy="14"/>
            </a:xfrm>
            <a:custGeom>
              <a:avLst/>
              <a:gdLst/>
              <a:ahLst/>
              <a:cxnLst>
                <a:cxn ang="0">
                  <a:pos x="0" y="0"/>
                </a:cxn>
                <a:cxn ang="0">
                  <a:pos x="0" y="27"/>
                </a:cxn>
                <a:cxn ang="0">
                  <a:pos x="6" y="27"/>
                </a:cxn>
                <a:cxn ang="0">
                  <a:pos x="24" y="27"/>
                </a:cxn>
                <a:cxn ang="0">
                  <a:pos x="51" y="27"/>
                </a:cxn>
                <a:cxn ang="0">
                  <a:pos x="87" y="27"/>
                </a:cxn>
                <a:cxn ang="0">
                  <a:pos x="129" y="27"/>
                </a:cxn>
                <a:cxn ang="0">
                  <a:pos x="176" y="27"/>
                </a:cxn>
                <a:cxn ang="0">
                  <a:pos x="227" y="27"/>
                </a:cxn>
                <a:cxn ang="0">
                  <a:pos x="278" y="27"/>
                </a:cxn>
                <a:cxn ang="0">
                  <a:pos x="331" y="27"/>
                </a:cxn>
                <a:cxn ang="0">
                  <a:pos x="382" y="27"/>
                </a:cxn>
                <a:cxn ang="0">
                  <a:pos x="428" y="27"/>
                </a:cxn>
                <a:cxn ang="0">
                  <a:pos x="470" y="27"/>
                </a:cxn>
                <a:cxn ang="0">
                  <a:pos x="506" y="27"/>
                </a:cxn>
                <a:cxn ang="0">
                  <a:pos x="534" y="27"/>
                </a:cxn>
                <a:cxn ang="0">
                  <a:pos x="552" y="27"/>
                </a:cxn>
                <a:cxn ang="0">
                  <a:pos x="558" y="27"/>
                </a:cxn>
                <a:cxn ang="0">
                  <a:pos x="558" y="0"/>
                </a:cxn>
                <a:cxn ang="0">
                  <a:pos x="552" y="0"/>
                </a:cxn>
                <a:cxn ang="0">
                  <a:pos x="534" y="0"/>
                </a:cxn>
                <a:cxn ang="0">
                  <a:pos x="506" y="0"/>
                </a:cxn>
                <a:cxn ang="0">
                  <a:pos x="470" y="0"/>
                </a:cxn>
                <a:cxn ang="0">
                  <a:pos x="428" y="0"/>
                </a:cxn>
                <a:cxn ang="0">
                  <a:pos x="382" y="0"/>
                </a:cxn>
                <a:cxn ang="0">
                  <a:pos x="331" y="0"/>
                </a:cxn>
                <a:cxn ang="0">
                  <a:pos x="278" y="0"/>
                </a:cxn>
                <a:cxn ang="0">
                  <a:pos x="227" y="0"/>
                </a:cxn>
                <a:cxn ang="0">
                  <a:pos x="176" y="0"/>
                </a:cxn>
                <a:cxn ang="0">
                  <a:pos x="129" y="0"/>
                </a:cxn>
                <a:cxn ang="0">
                  <a:pos x="87" y="0"/>
                </a:cxn>
                <a:cxn ang="0">
                  <a:pos x="51" y="0"/>
                </a:cxn>
                <a:cxn ang="0">
                  <a:pos x="24" y="0"/>
                </a:cxn>
                <a:cxn ang="0">
                  <a:pos x="6" y="0"/>
                </a:cxn>
                <a:cxn ang="0">
                  <a:pos x="0" y="0"/>
                </a:cxn>
              </a:cxnLst>
              <a:rect l="0" t="0" r="r" b="b"/>
              <a:pathLst>
                <a:path w="558" h="27">
                  <a:moveTo>
                    <a:pt x="0" y="0"/>
                  </a:moveTo>
                  <a:lnTo>
                    <a:pt x="0" y="27"/>
                  </a:lnTo>
                  <a:lnTo>
                    <a:pt x="6" y="27"/>
                  </a:lnTo>
                  <a:lnTo>
                    <a:pt x="24" y="27"/>
                  </a:lnTo>
                  <a:lnTo>
                    <a:pt x="51" y="27"/>
                  </a:lnTo>
                  <a:lnTo>
                    <a:pt x="87" y="27"/>
                  </a:lnTo>
                  <a:lnTo>
                    <a:pt x="129" y="27"/>
                  </a:lnTo>
                  <a:lnTo>
                    <a:pt x="176" y="27"/>
                  </a:lnTo>
                  <a:lnTo>
                    <a:pt x="227" y="27"/>
                  </a:lnTo>
                  <a:lnTo>
                    <a:pt x="278" y="27"/>
                  </a:lnTo>
                  <a:lnTo>
                    <a:pt x="331" y="27"/>
                  </a:lnTo>
                  <a:lnTo>
                    <a:pt x="382" y="27"/>
                  </a:lnTo>
                  <a:lnTo>
                    <a:pt x="428" y="27"/>
                  </a:lnTo>
                  <a:lnTo>
                    <a:pt x="470" y="27"/>
                  </a:lnTo>
                  <a:lnTo>
                    <a:pt x="506" y="27"/>
                  </a:lnTo>
                  <a:lnTo>
                    <a:pt x="534" y="27"/>
                  </a:lnTo>
                  <a:lnTo>
                    <a:pt x="552" y="27"/>
                  </a:lnTo>
                  <a:lnTo>
                    <a:pt x="558" y="27"/>
                  </a:lnTo>
                  <a:lnTo>
                    <a:pt x="558" y="0"/>
                  </a:lnTo>
                  <a:lnTo>
                    <a:pt x="552" y="0"/>
                  </a:lnTo>
                  <a:lnTo>
                    <a:pt x="534" y="0"/>
                  </a:lnTo>
                  <a:lnTo>
                    <a:pt x="506" y="0"/>
                  </a:lnTo>
                  <a:lnTo>
                    <a:pt x="470" y="0"/>
                  </a:lnTo>
                  <a:lnTo>
                    <a:pt x="428" y="0"/>
                  </a:lnTo>
                  <a:lnTo>
                    <a:pt x="382" y="0"/>
                  </a:lnTo>
                  <a:lnTo>
                    <a:pt x="331" y="0"/>
                  </a:lnTo>
                  <a:lnTo>
                    <a:pt x="278" y="0"/>
                  </a:lnTo>
                  <a:lnTo>
                    <a:pt x="227" y="0"/>
                  </a:lnTo>
                  <a:lnTo>
                    <a:pt x="176" y="0"/>
                  </a:lnTo>
                  <a:lnTo>
                    <a:pt x="129" y="0"/>
                  </a:lnTo>
                  <a:lnTo>
                    <a:pt x="87" y="0"/>
                  </a:lnTo>
                  <a:lnTo>
                    <a:pt x="51" y="0"/>
                  </a:lnTo>
                  <a:lnTo>
                    <a:pt x="24" y="0"/>
                  </a:lnTo>
                  <a:lnTo>
                    <a:pt x="6" y="0"/>
                  </a:lnTo>
                  <a:lnTo>
                    <a:pt x="0" y="0"/>
                  </a:lnTo>
                  <a:close/>
                </a:path>
              </a:pathLst>
            </a:custGeom>
            <a:solidFill>
              <a:srgbClr val="E7CE58"/>
            </a:solidFill>
            <a:ln w="9525">
              <a:noFill/>
              <a:round/>
            </a:ln>
          </p:spPr>
          <p:txBody>
            <a:bodyPr/>
            <a:lstStyle/>
            <a:p>
              <a:endParaRPr lang="zh-CN" altLang="en-US"/>
            </a:p>
          </p:txBody>
        </p:sp>
        <p:sp>
          <p:nvSpPr>
            <p:cNvPr id="199" name="Freeform 281"/>
            <p:cNvSpPr/>
            <p:nvPr/>
          </p:nvSpPr>
          <p:spPr bwMode="auto">
            <a:xfrm>
              <a:off x="2674" y="1542"/>
              <a:ext cx="1" cy="14"/>
            </a:xfrm>
            <a:custGeom>
              <a:avLst/>
              <a:gdLst/>
              <a:ahLst/>
              <a:cxnLst>
                <a:cxn ang="0">
                  <a:pos x="0" y="27"/>
                </a:cxn>
                <a:cxn ang="0">
                  <a:pos x="0" y="0"/>
                </a:cxn>
                <a:cxn ang="0">
                  <a:pos x="0" y="27"/>
                </a:cxn>
              </a:cxnLst>
              <a:rect l="0" t="0" r="r" b="b"/>
              <a:pathLst>
                <a:path h="27">
                  <a:moveTo>
                    <a:pt x="0" y="27"/>
                  </a:moveTo>
                  <a:lnTo>
                    <a:pt x="0" y="0"/>
                  </a:lnTo>
                  <a:lnTo>
                    <a:pt x="0" y="27"/>
                  </a:lnTo>
                  <a:close/>
                </a:path>
              </a:pathLst>
            </a:custGeom>
            <a:solidFill>
              <a:srgbClr val="E7CE58"/>
            </a:solidFill>
            <a:ln w="1588">
              <a:solidFill>
                <a:srgbClr val="E7CE58"/>
              </a:solidFill>
              <a:prstDash val="solid"/>
              <a:round/>
            </a:ln>
          </p:spPr>
          <p:txBody>
            <a:bodyPr/>
            <a:lstStyle/>
            <a:p>
              <a:endParaRPr lang="zh-CN" altLang="en-US"/>
            </a:p>
          </p:txBody>
        </p:sp>
        <p:sp>
          <p:nvSpPr>
            <p:cNvPr id="200" name="Freeform 282"/>
            <p:cNvSpPr/>
            <p:nvPr/>
          </p:nvSpPr>
          <p:spPr bwMode="auto">
            <a:xfrm>
              <a:off x="3000" y="1548"/>
              <a:ext cx="17" cy="1"/>
            </a:xfrm>
            <a:custGeom>
              <a:avLst/>
              <a:gdLst/>
              <a:ahLst/>
              <a:cxnLst>
                <a:cxn ang="0">
                  <a:pos x="0" y="0"/>
                </a:cxn>
                <a:cxn ang="0">
                  <a:pos x="27" y="0"/>
                </a:cxn>
                <a:cxn ang="0">
                  <a:pos x="0" y="0"/>
                </a:cxn>
              </a:cxnLst>
              <a:rect l="0" t="0" r="r" b="b"/>
              <a:pathLst>
                <a:path w="27">
                  <a:moveTo>
                    <a:pt x="0" y="0"/>
                  </a:moveTo>
                  <a:lnTo>
                    <a:pt x="27" y="0"/>
                  </a:lnTo>
                  <a:lnTo>
                    <a:pt x="0" y="0"/>
                  </a:lnTo>
                  <a:close/>
                </a:path>
              </a:pathLst>
            </a:custGeom>
            <a:solidFill>
              <a:srgbClr val="E7CE58"/>
            </a:solidFill>
            <a:ln w="1588">
              <a:solidFill>
                <a:srgbClr val="E7CE58"/>
              </a:solidFill>
              <a:prstDash val="solid"/>
              <a:round/>
            </a:ln>
          </p:spPr>
          <p:txBody>
            <a:bodyPr/>
            <a:lstStyle/>
            <a:p>
              <a:endParaRPr lang="zh-CN" altLang="en-US"/>
            </a:p>
          </p:txBody>
        </p:sp>
        <p:sp>
          <p:nvSpPr>
            <p:cNvPr id="201" name="Freeform 283"/>
            <p:cNvSpPr/>
            <p:nvPr/>
          </p:nvSpPr>
          <p:spPr bwMode="auto">
            <a:xfrm>
              <a:off x="2070" y="1545"/>
              <a:ext cx="140" cy="113"/>
            </a:xfrm>
            <a:custGeom>
              <a:avLst/>
              <a:gdLst/>
              <a:ahLst/>
              <a:cxnLst>
                <a:cxn ang="0">
                  <a:pos x="0" y="215"/>
                </a:cxn>
                <a:cxn ang="0">
                  <a:pos x="234" y="0"/>
                </a:cxn>
                <a:cxn ang="0">
                  <a:pos x="0" y="215"/>
                </a:cxn>
              </a:cxnLst>
              <a:rect l="0" t="0" r="r" b="b"/>
              <a:pathLst>
                <a:path w="234" h="215">
                  <a:moveTo>
                    <a:pt x="0" y="215"/>
                  </a:moveTo>
                  <a:lnTo>
                    <a:pt x="234" y="0"/>
                  </a:lnTo>
                  <a:lnTo>
                    <a:pt x="0" y="215"/>
                  </a:lnTo>
                  <a:close/>
                </a:path>
              </a:pathLst>
            </a:custGeom>
            <a:solidFill>
              <a:srgbClr val="3D0275"/>
            </a:solidFill>
            <a:ln w="20638">
              <a:solidFill>
                <a:srgbClr val="E7CE58"/>
              </a:solidFill>
              <a:prstDash val="solid"/>
              <a:round/>
            </a:ln>
          </p:spPr>
          <p:txBody>
            <a:bodyPr/>
            <a:lstStyle/>
            <a:p>
              <a:endParaRPr lang="zh-CN" altLang="en-US"/>
            </a:p>
          </p:txBody>
        </p:sp>
        <p:sp>
          <p:nvSpPr>
            <p:cNvPr id="202" name="Freeform 284"/>
            <p:cNvSpPr/>
            <p:nvPr/>
          </p:nvSpPr>
          <p:spPr bwMode="auto">
            <a:xfrm>
              <a:off x="2199" y="1337"/>
              <a:ext cx="17" cy="212"/>
            </a:xfrm>
            <a:custGeom>
              <a:avLst/>
              <a:gdLst/>
              <a:ahLst/>
              <a:cxnLst>
                <a:cxn ang="0">
                  <a:pos x="27" y="0"/>
                </a:cxn>
                <a:cxn ang="0">
                  <a:pos x="0" y="0"/>
                </a:cxn>
                <a:cxn ang="0">
                  <a:pos x="2" y="403"/>
                </a:cxn>
                <a:cxn ang="0">
                  <a:pos x="29" y="403"/>
                </a:cxn>
                <a:cxn ang="0">
                  <a:pos x="27" y="0"/>
                </a:cxn>
              </a:cxnLst>
              <a:rect l="0" t="0" r="r" b="b"/>
              <a:pathLst>
                <a:path w="29" h="403">
                  <a:moveTo>
                    <a:pt x="27" y="0"/>
                  </a:moveTo>
                  <a:lnTo>
                    <a:pt x="0" y="0"/>
                  </a:lnTo>
                  <a:lnTo>
                    <a:pt x="2" y="403"/>
                  </a:lnTo>
                  <a:lnTo>
                    <a:pt x="29" y="403"/>
                  </a:lnTo>
                  <a:lnTo>
                    <a:pt x="27" y="0"/>
                  </a:lnTo>
                  <a:close/>
                </a:path>
              </a:pathLst>
            </a:custGeom>
            <a:solidFill>
              <a:srgbClr val="E7CE58"/>
            </a:solidFill>
            <a:ln w="9525">
              <a:noFill/>
              <a:round/>
            </a:ln>
          </p:spPr>
          <p:txBody>
            <a:bodyPr/>
            <a:lstStyle/>
            <a:p>
              <a:endParaRPr lang="zh-CN" altLang="en-US"/>
            </a:p>
          </p:txBody>
        </p:sp>
        <p:sp>
          <p:nvSpPr>
            <p:cNvPr id="203" name="Freeform 285"/>
            <p:cNvSpPr/>
            <p:nvPr/>
          </p:nvSpPr>
          <p:spPr bwMode="auto">
            <a:xfrm>
              <a:off x="2205" y="1542"/>
              <a:ext cx="334" cy="15"/>
            </a:xfrm>
            <a:custGeom>
              <a:avLst/>
              <a:gdLst/>
              <a:ahLst/>
              <a:cxnLst>
                <a:cxn ang="0">
                  <a:pos x="0" y="3"/>
                </a:cxn>
                <a:cxn ang="0">
                  <a:pos x="6" y="29"/>
                </a:cxn>
                <a:cxn ang="0">
                  <a:pos x="12" y="27"/>
                </a:cxn>
                <a:cxn ang="0">
                  <a:pos x="9" y="14"/>
                </a:cxn>
                <a:cxn ang="0">
                  <a:pos x="9" y="27"/>
                </a:cxn>
                <a:cxn ang="0">
                  <a:pos x="27" y="27"/>
                </a:cxn>
                <a:cxn ang="0">
                  <a:pos x="53" y="27"/>
                </a:cxn>
                <a:cxn ang="0">
                  <a:pos x="89" y="27"/>
                </a:cxn>
                <a:cxn ang="0">
                  <a:pos x="131" y="27"/>
                </a:cxn>
                <a:cxn ang="0">
                  <a:pos x="178" y="27"/>
                </a:cxn>
                <a:cxn ang="0">
                  <a:pos x="227" y="27"/>
                </a:cxn>
                <a:cxn ang="0">
                  <a:pos x="278" y="27"/>
                </a:cxn>
                <a:cxn ang="0">
                  <a:pos x="331" y="27"/>
                </a:cxn>
                <a:cxn ang="0">
                  <a:pos x="380" y="27"/>
                </a:cxn>
                <a:cxn ang="0">
                  <a:pos x="426" y="27"/>
                </a:cxn>
                <a:cxn ang="0">
                  <a:pos x="468" y="27"/>
                </a:cxn>
                <a:cxn ang="0">
                  <a:pos x="504" y="27"/>
                </a:cxn>
                <a:cxn ang="0">
                  <a:pos x="531" y="27"/>
                </a:cxn>
                <a:cxn ang="0">
                  <a:pos x="548" y="27"/>
                </a:cxn>
                <a:cxn ang="0">
                  <a:pos x="555" y="27"/>
                </a:cxn>
                <a:cxn ang="0">
                  <a:pos x="555" y="0"/>
                </a:cxn>
                <a:cxn ang="0">
                  <a:pos x="548" y="0"/>
                </a:cxn>
                <a:cxn ang="0">
                  <a:pos x="531" y="0"/>
                </a:cxn>
                <a:cxn ang="0">
                  <a:pos x="504" y="0"/>
                </a:cxn>
                <a:cxn ang="0">
                  <a:pos x="468" y="0"/>
                </a:cxn>
                <a:cxn ang="0">
                  <a:pos x="426" y="0"/>
                </a:cxn>
                <a:cxn ang="0">
                  <a:pos x="380" y="0"/>
                </a:cxn>
                <a:cxn ang="0">
                  <a:pos x="331" y="0"/>
                </a:cxn>
                <a:cxn ang="0">
                  <a:pos x="278" y="0"/>
                </a:cxn>
                <a:cxn ang="0">
                  <a:pos x="227" y="0"/>
                </a:cxn>
                <a:cxn ang="0">
                  <a:pos x="178" y="0"/>
                </a:cxn>
                <a:cxn ang="0">
                  <a:pos x="131" y="0"/>
                </a:cxn>
                <a:cxn ang="0">
                  <a:pos x="89" y="0"/>
                </a:cxn>
                <a:cxn ang="0">
                  <a:pos x="53" y="0"/>
                </a:cxn>
                <a:cxn ang="0">
                  <a:pos x="27" y="0"/>
                </a:cxn>
                <a:cxn ang="0">
                  <a:pos x="9" y="0"/>
                </a:cxn>
                <a:cxn ang="0">
                  <a:pos x="9" y="0"/>
                </a:cxn>
                <a:cxn ang="0">
                  <a:pos x="6" y="2"/>
                </a:cxn>
                <a:cxn ang="0">
                  <a:pos x="0" y="3"/>
                </a:cxn>
              </a:cxnLst>
              <a:rect l="0" t="0" r="r" b="b"/>
              <a:pathLst>
                <a:path w="555" h="29">
                  <a:moveTo>
                    <a:pt x="0" y="3"/>
                  </a:moveTo>
                  <a:lnTo>
                    <a:pt x="6" y="29"/>
                  </a:lnTo>
                  <a:lnTo>
                    <a:pt x="12" y="27"/>
                  </a:lnTo>
                  <a:lnTo>
                    <a:pt x="9" y="14"/>
                  </a:lnTo>
                  <a:lnTo>
                    <a:pt x="9" y="27"/>
                  </a:lnTo>
                  <a:lnTo>
                    <a:pt x="27" y="27"/>
                  </a:lnTo>
                  <a:lnTo>
                    <a:pt x="53" y="27"/>
                  </a:lnTo>
                  <a:lnTo>
                    <a:pt x="89" y="27"/>
                  </a:lnTo>
                  <a:lnTo>
                    <a:pt x="131" y="27"/>
                  </a:lnTo>
                  <a:lnTo>
                    <a:pt x="178" y="27"/>
                  </a:lnTo>
                  <a:lnTo>
                    <a:pt x="227" y="27"/>
                  </a:lnTo>
                  <a:lnTo>
                    <a:pt x="278" y="27"/>
                  </a:lnTo>
                  <a:lnTo>
                    <a:pt x="331" y="27"/>
                  </a:lnTo>
                  <a:lnTo>
                    <a:pt x="380" y="27"/>
                  </a:lnTo>
                  <a:lnTo>
                    <a:pt x="426" y="27"/>
                  </a:lnTo>
                  <a:lnTo>
                    <a:pt x="468" y="27"/>
                  </a:lnTo>
                  <a:lnTo>
                    <a:pt x="504" y="27"/>
                  </a:lnTo>
                  <a:lnTo>
                    <a:pt x="531" y="27"/>
                  </a:lnTo>
                  <a:lnTo>
                    <a:pt x="548" y="27"/>
                  </a:lnTo>
                  <a:lnTo>
                    <a:pt x="555" y="27"/>
                  </a:lnTo>
                  <a:lnTo>
                    <a:pt x="555" y="0"/>
                  </a:lnTo>
                  <a:lnTo>
                    <a:pt x="548" y="0"/>
                  </a:lnTo>
                  <a:lnTo>
                    <a:pt x="531" y="0"/>
                  </a:lnTo>
                  <a:lnTo>
                    <a:pt x="504" y="0"/>
                  </a:lnTo>
                  <a:lnTo>
                    <a:pt x="468" y="0"/>
                  </a:lnTo>
                  <a:lnTo>
                    <a:pt x="426" y="0"/>
                  </a:lnTo>
                  <a:lnTo>
                    <a:pt x="380" y="0"/>
                  </a:lnTo>
                  <a:lnTo>
                    <a:pt x="331" y="0"/>
                  </a:lnTo>
                  <a:lnTo>
                    <a:pt x="278" y="0"/>
                  </a:lnTo>
                  <a:lnTo>
                    <a:pt x="227" y="0"/>
                  </a:lnTo>
                  <a:lnTo>
                    <a:pt x="178" y="0"/>
                  </a:lnTo>
                  <a:lnTo>
                    <a:pt x="131" y="0"/>
                  </a:lnTo>
                  <a:lnTo>
                    <a:pt x="89" y="0"/>
                  </a:lnTo>
                  <a:lnTo>
                    <a:pt x="53" y="0"/>
                  </a:lnTo>
                  <a:lnTo>
                    <a:pt x="27" y="0"/>
                  </a:lnTo>
                  <a:lnTo>
                    <a:pt x="9" y="0"/>
                  </a:lnTo>
                  <a:lnTo>
                    <a:pt x="9" y="0"/>
                  </a:lnTo>
                  <a:lnTo>
                    <a:pt x="6" y="2"/>
                  </a:lnTo>
                  <a:lnTo>
                    <a:pt x="0" y="3"/>
                  </a:lnTo>
                  <a:close/>
                </a:path>
              </a:pathLst>
            </a:custGeom>
            <a:solidFill>
              <a:srgbClr val="E7CE58"/>
            </a:solidFill>
            <a:ln w="9525">
              <a:noFill/>
              <a:round/>
            </a:ln>
          </p:spPr>
          <p:txBody>
            <a:bodyPr/>
            <a:lstStyle/>
            <a:p>
              <a:endParaRPr lang="zh-CN" altLang="en-US"/>
            </a:p>
          </p:txBody>
        </p:sp>
        <p:sp>
          <p:nvSpPr>
            <p:cNvPr id="204" name="Freeform 286"/>
            <p:cNvSpPr/>
            <p:nvPr/>
          </p:nvSpPr>
          <p:spPr bwMode="auto">
            <a:xfrm>
              <a:off x="2206" y="1542"/>
              <a:ext cx="2" cy="15"/>
            </a:xfrm>
            <a:custGeom>
              <a:avLst/>
              <a:gdLst/>
              <a:ahLst/>
              <a:cxnLst>
                <a:cxn ang="0">
                  <a:pos x="0" y="29"/>
                </a:cxn>
                <a:cxn ang="0">
                  <a:pos x="0" y="0"/>
                </a:cxn>
                <a:cxn ang="0">
                  <a:pos x="0" y="29"/>
                </a:cxn>
              </a:cxnLst>
              <a:rect l="0" t="0" r="r" b="b"/>
              <a:pathLst>
                <a:path h="29">
                  <a:moveTo>
                    <a:pt x="0" y="29"/>
                  </a:moveTo>
                  <a:lnTo>
                    <a:pt x="0" y="0"/>
                  </a:lnTo>
                  <a:lnTo>
                    <a:pt x="0" y="29"/>
                  </a:lnTo>
                  <a:close/>
                </a:path>
              </a:pathLst>
            </a:custGeom>
            <a:solidFill>
              <a:srgbClr val="E7CE58"/>
            </a:solidFill>
            <a:ln w="1588">
              <a:solidFill>
                <a:srgbClr val="E7CE58"/>
              </a:solidFill>
              <a:prstDash val="solid"/>
              <a:round/>
            </a:ln>
          </p:spPr>
          <p:txBody>
            <a:bodyPr/>
            <a:lstStyle/>
            <a:p>
              <a:endParaRPr lang="zh-CN" altLang="en-US"/>
            </a:p>
          </p:txBody>
        </p:sp>
        <p:sp>
          <p:nvSpPr>
            <p:cNvPr id="205" name="Freeform 287"/>
            <p:cNvSpPr/>
            <p:nvPr/>
          </p:nvSpPr>
          <p:spPr bwMode="auto">
            <a:xfrm>
              <a:off x="2539" y="1542"/>
              <a:ext cx="1" cy="15"/>
            </a:xfrm>
            <a:custGeom>
              <a:avLst/>
              <a:gdLst/>
              <a:ahLst/>
              <a:cxnLst>
                <a:cxn ang="0">
                  <a:pos x="0" y="0"/>
                </a:cxn>
                <a:cxn ang="0">
                  <a:pos x="0" y="29"/>
                </a:cxn>
                <a:cxn ang="0">
                  <a:pos x="0" y="0"/>
                </a:cxn>
              </a:cxnLst>
              <a:rect l="0" t="0" r="r" b="b"/>
              <a:pathLst>
                <a:path h="29">
                  <a:moveTo>
                    <a:pt x="0" y="0"/>
                  </a:moveTo>
                  <a:lnTo>
                    <a:pt x="0" y="29"/>
                  </a:lnTo>
                  <a:lnTo>
                    <a:pt x="0" y="0"/>
                  </a:lnTo>
                  <a:close/>
                </a:path>
              </a:pathLst>
            </a:custGeom>
            <a:solidFill>
              <a:srgbClr val="E7CE58"/>
            </a:solidFill>
            <a:ln w="1588">
              <a:solidFill>
                <a:srgbClr val="E7CE58"/>
              </a:solidFill>
              <a:prstDash val="solid"/>
              <a:round/>
            </a:ln>
          </p:spPr>
          <p:txBody>
            <a:bodyPr/>
            <a:lstStyle/>
            <a:p>
              <a:endParaRPr lang="zh-CN" altLang="en-US"/>
            </a:p>
          </p:txBody>
        </p:sp>
        <p:sp>
          <p:nvSpPr>
            <p:cNvPr id="206" name="Freeform 288"/>
            <p:cNvSpPr/>
            <p:nvPr/>
          </p:nvSpPr>
          <p:spPr bwMode="auto">
            <a:xfrm>
              <a:off x="3010" y="1546"/>
              <a:ext cx="123" cy="107"/>
            </a:xfrm>
            <a:custGeom>
              <a:avLst/>
              <a:gdLst/>
              <a:ahLst/>
              <a:cxnLst>
                <a:cxn ang="0">
                  <a:pos x="0" y="203"/>
                </a:cxn>
                <a:cxn ang="0">
                  <a:pos x="206" y="0"/>
                </a:cxn>
                <a:cxn ang="0">
                  <a:pos x="0" y="203"/>
                </a:cxn>
              </a:cxnLst>
              <a:rect l="0" t="0" r="r" b="b"/>
              <a:pathLst>
                <a:path w="206" h="203">
                  <a:moveTo>
                    <a:pt x="0" y="203"/>
                  </a:moveTo>
                  <a:lnTo>
                    <a:pt x="206" y="0"/>
                  </a:lnTo>
                  <a:lnTo>
                    <a:pt x="0" y="203"/>
                  </a:lnTo>
                  <a:close/>
                </a:path>
              </a:pathLst>
            </a:custGeom>
            <a:solidFill>
              <a:srgbClr val="3D0275"/>
            </a:solidFill>
            <a:ln w="20638">
              <a:solidFill>
                <a:srgbClr val="E7CE58"/>
              </a:solidFill>
              <a:prstDash val="solid"/>
              <a:round/>
            </a:ln>
          </p:spPr>
          <p:txBody>
            <a:bodyPr/>
            <a:lstStyle/>
            <a:p>
              <a:endParaRPr lang="zh-CN" altLang="en-US"/>
            </a:p>
          </p:txBody>
        </p:sp>
        <p:sp>
          <p:nvSpPr>
            <p:cNvPr id="207" name="Freeform 289"/>
            <p:cNvSpPr/>
            <p:nvPr/>
          </p:nvSpPr>
          <p:spPr bwMode="auto">
            <a:xfrm>
              <a:off x="3126" y="1332"/>
              <a:ext cx="17" cy="217"/>
            </a:xfrm>
            <a:custGeom>
              <a:avLst/>
              <a:gdLst/>
              <a:ahLst/>
              <a:cxnLst>
                <a:cxn ang="0">
                  <a:pos x="27" y="0"/>
                </a:cxn>
                <a:cxn ang="0">
                  <a:pos x="0" y="0"/>
                </a:cxn>
                <a:cxn ang="0">
                  <a:pos x="2" y="412"/>
                </a:cxn>
                <a:cxn ang="0">
                  <a:pos x="29" y="412"/>
                </a:cxn>
                <a:cxn ang="0">
                  <a:pos x="27" y="0"/>
                </a:cxn>
              </a:cxnLst>
              <a:rect l="0" t="0" r="r" b="b"/>
              <a:pathLst>
                <a:path w="29" h="412">
                  <a:moveTo>
                    <a:pt x="27" y="0"/>
                  </a:moveTo>
                  <a:lnTo>
                    <a:pt x="0" y="0"/>
                  </a:lnTo>
                  <a:lnTo>
                    <a:pt x="2" y="412"/>
                  </a:lnTo>
                  <a:lnTo>
                    <a:pt x="29" y="412"/>
                  </a:lnTo>
                  <a:lnTo>
                    <a:pt x="27" y="0"/>
                  </a:lnTo>
                  <a:close/>
                </a:path>
              </a:pathLst>
            </a:custGeom>
            <a:solidFill>
              <a:srgbClr val="E7CE58"/>
            </a:solidFill>
            <a:ln w="9525">
              <a:noFill/>
              <a:round/>
            </a:ln>
          </p:spPr>
          <p:txBody>
            <a:bodyPr/>
            <a:lstStyle/>
            <a:p>
              <a:endParaRPr lang="zh-CN" altLang="en-US"/>
            </a:p>
          </p:txBody>
        </p:sp>
        <p:sp>
          <p:nvSpPr>
            <p:cNvPr id="208" name="Freeform 290"/>
            <p:cNvSpPr/>
            <p:nvPr/>
          </p:nvSpPr>
          <p:spPr bwMode="auto">
            <a:xfrm>
              <a:off x="3135" y="1542"/>
              <a:ext cx="467" cy="15"/>
            </a:xfrm>
            <a:custGeom>
              <a:avLst/>
              <a:gdLst/>
              <a:ahLst/>
              <a:cxnLst>
                <a:cxn ang="0">
                  <a:pos x="0" y="0"/>
                </a:cxn>
                <a:cxn ang="0">
                  <a:pos x="0" y="27"/>
                </a:cxn>
                <a:cxn ang="0">
                  <a:pos x="9" y="27"/>
                </a:cxn>
                <a:cxn ang="0">
                  <a:pos x="34" y="27"/>
                </a:cxn>
                <a:cxn ang="0">
                  <a:pos x="72" y="27"/>
                </a:cxn>
                <a:cxn ang="0">
                  <a:pos x="123" y="27"/>
                </a:cxn>
                <a:cxn ang="0">
                  <a:pos x="181" y="27"/>
                </a:cxn>
                <a:cxn ang="0">
                  <a:pos x="247" y="27"/>
                </a:cxn>
                <a:cxn ang="0">
                  <a:pos x="317" y="27"/>
                </a:cxn>
                <a:cxn ang="0">
                  <a:pos x="389" y="27"/>
                </a:cxn>
                <a:cxn ang="0">
                  <a:pos x="461" y="27"/>
                </a:cxn>
                <a:cxn ang="0">
                  <a:pos x="531" y="27"/>
                </a:cxn>
                <a:cxn ang="0">
                  <a:pos x="597" y="27"/>
                </a:cxn>
                <a:cxn ang="0">
                  <a:pos x="657" y="27"/>
                </a:cxn>
                <a:cxn ang="0">
                  <a:pos x="707" y="27"/>
                </a:cxn>
                <a:cxn ang="0">
                  <a:pos x="744" y="27"/>
                </a:cxn>
                <a:cxn ang="0">
                  <a:pos x="770" y="27"/>
                </a:cxn>
                <a:cxn ang="0">
                  <a:pos x="779" y="27"/>
                </a:cxn>
                <a:cxn ang="0">
                  <a:pos x="779" y="0"/>
                </a:cxn>
                <a:cxn ang="0">
                  <a:pos x="770" y="0"/>
                </a:cxn>
                <a:cxn ang="0">
                  <a:pos x="744" y="0"/>
                </a:cxn>
                <a:cxn ang="0">
                  <a:pos x="707" y="0"/>
                </a:cxn>
                <a:cxn ang="0">
                  <a:pos x="657" y="0"/>
                </a:cxn>
                <a:cxn ang="0">
                  <a:pos x="597" y="0"/>
                </a:cxn>
                <a:cxn ang="0">
                  <a:pos x="531" y="0"/>
                </a:cxn>
                <a:cxn ang="0">
                  <a:pos x="461" y="0"/>
                </a:cxn>
                <a:cxn ang="0">
                  <a:pos x="389" y="0"/>
                </a:cxn>
                <a:cxn ang="0">
                  <a:pos x="317" y="0"/>
                </a:cxn>
                <a:cxn ang="0">
                  <a:pos x="247" y="0"/>
                </a:cxn>
                <a:cxn ang="0">
                  <a:pos x="181" y="0"/>
                </a:cxn>
                <a:cxn ang="0">
                  <a:pos x="123" y="0"/>
                </a:cxn>
                <a:cxn ang="0">
                  <a:pos x="72" y="0"/>
                </a:cxn>
                <a:cxn ang="0">
                  <a:pos x="34" y="0"/>
                </a:cxn>
                <a:cxn ang="0">
                  <a:pos x="9" y="0"/>
                </a:cxn>
                <a:cxn ang="0">
                  <a:pos x="0" y="0"/>
                </a:cxn>
              </a:cxnLst>
              <a:rect l="0" t="0" r="r" b="b"/>
              <a:pathLst>
                <a:path w="779" h="27">
                  <a:moveTo>
                    <a:pt x="0" y="0"/>
                  </a:moveTo>
                  <a:lnTo>
                    <a:pt x="0" y="27"/>
                  </a:lnTo>
                  <a:lnTo>
                    <a:pt x="9" y="27"/>
                  </a:lnTo>
                  <a:lnTo>
                    <a:pt x="34" y="27"/>
                  </a:lnTo>
                  <a:lnTo>
                    <a:pt x="72" y="27"/>
                  </a:lnTo>
                  <a:lnTo>
                    <a:pt x="123" y="27"/>
                  </a:lnTo>
                  <a:lnTo>
                    <a:pt x="181" y="27"/>
                  </a:lnTo>
                  <a:lnTo>
                    <a:pt x="247" y="27"/>
                  </a:lnTo>
                  <a:lnTo>
                    <a:pt x="317" y="27"/>
                  </a:lnTo>
                  <a:lnTo>
                    <a:pt x="389" y="27"/>
                  </a:lnTo>
                  <a:lnTo>
                    <a:pt x="461" y="27"/>
                  </a:lnTo>
                  <a:lnTo>
                    <a:pt x="531" y="27"/>
                  </a:lnTo>
                  <a:lnTo>
                    <a:pt x="597" y="27"/>
                  </a:lnTo>
                  <a:lnTo>
                    <a:pt x="657" y="27"/>
                  </a:lnTo>
                  <a:lnTo>
                    <a:pt x="707" y="27"/>
                  </a:lnTo>
                  <a:lnTo>
                    <a:pt x="744" y="27"/>
                  </a:lnTo>
                  <a:lnTo>
                    <a:pt x="770" y="27"/>
                  </a:lnTo>
                  <a:lnTo>
                    <a:pt x="779" y="27"/>
                  </a:lnTo>
                  <a:lnTo>
                    <a:pt x="779" y="0"/>
                  </a:lnTo>
                  <a:lnTo>
                    <a:pt x="770" y="0"/>
                  </a:lnTo>
                  <a:lnTo>
                    <a:pt x="744" y="0"/>
                  </a:lnTo>
                  <a:lnTo>
                    <a:pt x="707" y="0"/>
                  </a:lnTo>
                  <a:lnTo>
                    <a:pt x="657" y="0"/>
                  </a:lnTo>
                  <a:lnTo>
                    <a:pt x="597" y="0"/>
                  </a:lnTo>
                  <a:lnTo>
                    <a:pt x="531" y="0"/>
                  </a:lnTo>
                  <a:lnTo>
                    <a:pt x="461" y="0"/>
                  </a:lnTo>
                  <a:lnTo>
                    <a:pt x="389" y="0"/>
                  </a:lnTo>
                  <a:lnTo>
                    <a:pt x="317" y="0"/>
                  </a:lnTo>
                  <a:lnTo>
                    <a:pt x="247" y="0"/>
                  </a:lnTo>
                  <a:lnTo>
                    <a:pt x="181" y="0"/>
                  </a:lnTo>
                  <a:lnTo>
                    <a:pt x="123" y="0"/>
                  </a:lnTo>
                  <a:lnTo>
                    <a:pt x="72" y="0"/>
                  </a:lnTo>
                  <a:lnTo>
                    <a:pt x="34" y="0"/>
                  </a:lnTo>
                  <a:lnTo>
                    <a:pt x="9" y="0"/>
                  </a:lnTo>
                  <a:lnTo>
                    <a:pt x="0" y="0"/>
                  </a:lnTo>
                  <a:close/>
                </a:path>
              </a:pathLst>
            </a:custGeom>
            <a:solidFill>
              <a:srgbClr val="E7CE58"/>
            </a:solidFill>
            <a:ln w="9525">
              <a:noFill/>
              <a:round/>
            </a:ln>
          </p:spPr>
          <p:txBody>
            <a:bodyPr/>
            <a:lstStyle/>
            <a:p>
              <a:endParaRPr lang="zh-CN" altLang="en-US"/>
            </a:p>
          </p:txBody>
        </p:sp>
        <p:sp>
          <p:nvSpPr>
            <p:cNvPr id="209" name="Freeform 291"/>
            <p:cNvSpPr/>
            <p:nvPr/>
          </p:nvSpPr>
          <p:spPr bwMode="auto">
            <a:xfrm>
              <a:off x="3135" y="1542"/>
              <a:ext cx="1" cy="15"/>
            </a:xfrm>
            <a:custGeom>
              <a:avLst/>
              <a:gdLst/>
              <a:ahLst/>
              <a:cxnLst>
                <a:cxn ang="0">
                  <a:pos x="0" y="27"/>
                </a:cxn>
                <a:cxn ang="0">
                  <a:pos x="0" y="0"/>
                </a:cxn>
                <a:cxn ang="0">
                  <a:pos x="0" y="27"/>
                </a:cxn>
              </a:cxnLst>
              <a:rect l="0" t="0" r="r" b="b"/>
              <a:pathLst>
                <a:path h="27">
                  <a:moveTo>
                    <a:pt x="0" y="27"/>
                  </a:moveTo>
                  <a:lnTo>
                    <a:pt x="0" y="0"/>
                  </a:lnTo>
                  <a:lnTo>
                    <a:pt x="0" y="27"/>
                  </a:lnTo>
                  <a:close/>
                </a:path>
              </a:pathLst>
            </a:custGeom>
            <a:solidFill>
              <a:srgbClr val="E7CE58"/>
            </a:solidFill>
            <a:ln w="1588">
              <a:solidFill>
                <a:srgbClr val="E7CE58"/>
              </a:solidFill>
              <a:prstDash val="solid"/>
              <a:round/>
            </a:ln>
          </p:spPr>
          <p:txBody>
            <a:bodyPr/>
            <a:lstStyle/>
            <a:p>
              <a:endParaRPr lang="zh-CN" altLang="en-US"/>
            </a:p>
          </p:txBody>
        </p:sp>
        <p:sp>
          <p:nvSpPr>
            <p:cNvPr id="210" name="Freeform 292"/>
            <p:cNvSpPr/>
            <p:nvPr/>
          </p:nvSpPr>
          <p:spPr bwMode="auto">
            <a:xfrm>
              <a:off x="3594" y="1549"/>
              <a:ext cx="16" cy="1"/>
            </a:xfrm>
            <a:custGeom>
              <a:avLst/>
              <a:gdLst/>
              <a:ahLst/>
              <a:cxnLst>
                <a:cxn ang="0">
                  <a:pos x="0" y="0"/>
                </a:cxn>
                <a:cxn ang="0">
                  <a:pos x="27" y="0"/>
                </a:cxn>
                <a:cxn ang="0">
                  <a:pos x="0" y="0"/>
                </a:cxn>
              </a:cxnLst>
              <a:rect l="0" t="0" r="r" b="b"/>
              <a:pathLst>
                <a:path w="27">
                  <a:moveTo>
                    <a:pt x="0" y="0"/>
                  </a:moveTo>
                  <a:lnTo>
                    <a:pt x="27" y="0"/>
                  </a:lnTo>
                  <a:lnTo>
                    <a:pt x="0" y="0"/>
                  </a:lnTo>
                  <a:close/>
                </a:path>
              </a:pathLst>
            </a:custGeom>
            <a:solidFill>
              <a:srgbClr val="E7CE58"/>
            </a:solidFill>
            <a:ln w="1588">
              <a:solidFill>
                <a:srgbClr val="E7CE58"/>
              </a:solidFill>
              <a:prstDash val="solid"/>
              <a:round/>
            </a:ln>
          </p:spPr>
          <p:txBody>
            <a:bodyPr/>
            <a:lstStyle/>
            <a:p>
              <a:endParaRPr lang="zh-CN" altLang="en-US"/>
            </a:p>
          </p:txBody>
        </p:sp>
        <p:sp>
          <p:nvSpPr>
            <p:cNvPr id="211" name="Freeform 293"/>
            <p:cNvSpPr/>
            <p:nvPr/>
          </p:nvSpPr>
          <p:spPr bwMode="auto">
            <a:xfrm>
              <a:off x="3604" y="1442"/>
              <a:ext cx="114" cy="14"/>
            </a:xfrm>
            <a:custGeom>
              <a:avLst/>
              <a:gdLst/>
              <a:ahLst/>
              <a:cxnLst>
                <a:cxn ang="0">
                  <a:pos x="0" y="0"/>
                </a:cxn>
                <a:cxn ang="0">
                  <a:pos x="0" y="27"/>
                </a:cxn>
                <a:cxn ang="0">
                  <a:pos x="190" y="28"/>
                </a:cxn>
                <a:cxn ang="0">
                  <a:pos x="190" y="2"/>
                </a:cxn>
                <a:cxn ang="0">
                  <a:pos x="0" y="0"/>
                </a:cxn>
              </a:cxnLst>
              <a:rect l="0" t="0" r="r" b="b"/>
              <a:pathLst>
                <a:path w="190" h="28">
                  <a:moveTo>
                    <a:pt x="0" y="0"/>
                  </a:moveTo>
                  <a:lnTo>
                    <a:pt x="0" y="27"/>
                  </a:lnTo>
                  <a:lnTo>
                    <a:pt x="190" y="28"/>
                  </a:lnTo>
                  <a:lnTo>
                    <a:pt x="190" y="2"/>
                  </a:lnTo>
                  <a:lnTo>
                    <a:pt x="0" y="0"/>
                  </a:lnTo>
                  <a:close/>
                </a:path>
              </a:pathLst>
            </a:custGeom>
            <a:solidFill>
              <a:srgbClr val="E7CE58"/>
            </a:solidFill>
            <a:ln w="9525">
              <a:noFill/>
              <a:round/>
            </a:ln>
          </p:spPr>
          <p:txBody>
            <a:bodyPr/>
            <a:lstStyle/>
            <a:p>
              <a:endParaRPr lang="zh-CN" altLang="en-US"/>
            </a:p>
          </p:txBody>
        </p:sp>
        <p:sp>
          <p:nvSpPr>
            <p:cNvPr id="212" name="Freeform 294"/>
            <p:cNvSpPr/>
            <p:nvPr/>
          </p:nvSpPr>
          <p:spPr bwMode="auto">
            <a:xfrm>
              <a:off x="3716" y="1336"/>
              <a:ext cx="115" cy="15"/>
            </a:xfrm>
            <a:custGeom>
              <a:avLst/>
              <a:gdLst/>
              <a:ahLst/>
              <a:cxnLst>
                <a:cxn ang="0">
                  <a:pos x="0" y="0"/>
                </a:cxn>
                <a:cxn ang="0">
                  <a:pos x="0" y="27"/>
                </a:cxn>
                <a:cxn ang="0">
                  <a:pos x="191" y="28"/>
                </a:cxn>
                <a:cxn ang="0">
                  <a:pos x="191" y="1"/>
                </a:cxn>
                <a:cxn ang="0">
                  <a:pos x="0" y="0"/>
                </a:cxn>
              </a:cxnLst>
              <a:rect l="0" t="0" r="r" b="b"/>
              <a:pathLst>
                <a:path w="191" h="28">
                  <a:moveTo>
                    <a:pt x="0" y="0"/>
                  </a:moveTo>
                  <a:lnTo>
                    <a:pt x="0" y="27"/>
                  </a:lnTo>
                  <a:lnTo>
                    <a:pt x="191" y="28"/>
                  </a:lnTo>
                  <a:lnTo>
                    <a:pt x="191" y="1"/>
                  </a:lnTo>
                  <a:lnTo>
                    <a:pt x="0" y="0"/>
                  </a:lnTo>
                  <a:close/>
                </a:path>
              </a:pathLst>
            </a:custGeom>
            <a:solidFill>
              <a:srgbClr val="E7CE58"/>
            </a:solidFill>
            <a:ln w="9525">
              <a:noFill/>
              <a:round/>
            </a:ln>
          </p:spPr>
          <p:txBody>
            <a:bodyPr/>
            <a:lstStyle/>
            <a:p>
              <a:endParaRPr lang="zh-CN" altLang="en-US"/>
            </a:p>
          </p:txBody>
        </p:sp>
        <p:sp>
          <p:nvSpPr>
            <p:cNvPr id="213" name="Freeform 295"/>
            <p:cNvSpPr/>
            <p:nvPr/>
          </p:nvSpPr>
          <p:spPr bwMode="auto">
            <a:xfrm>
              <a:off x="3830" y="1233"/>
              <a:ext cx="114" cy="15"/>
            </a:xfrm>
            <a:custGeom>
              <a:avLst/>
              <a:gdLst/>
              <a:ahLst/>
              <a:cxnLst>
                <a:cxn ang="0">
                  <a:pos x="0" y="0"/>
                </a:cxn>
                <a:cxn ang="0">
                  <a:pos x="0" y="27"/>
                </a:cxn>
                <a:cxn ang="0">
                  <a:pos x="191" y="29"/>
                </a:cxn>
                <a:cxn ang="0">
                  <a:pos x="191" y="2"/>
                </a:cxn>
                <a:cxn ang="0">
                  <a:pos x="0" y="0"/>
                </a:cxn>
              </a:cxnLst>
              <a:rect l="0" t="0" r="r" b="b"/>
              <a:pathLst>
                <a:path w="191" h="29">
                  <a:moveTo>
                    <a:pt x="0" y="0"/>
                  </a:moveTo>
                  <a:lnTo>
                    <a:pt x="0" y="27"/>
                  </a:lnTo>
                  <a:lnTo>
                    <a:pt x="191" y="29"/>
                  </a:lnTo>
                  <a:lnTo>
                    <a:pt x="191" y="2"/>
                  </a:lnTo>
                  <a:lnTo>
                    <a:pt x="0" y="0"/>
                  </a:lnTo>
                  <a:close/>
                </a:path>
              </a:pathLst>
            </a:custGeom>
            <a:solidFill>
              <a:srgbClr val="E7CE58"/>
            </a:solidFill>
            <a:ln w="9525">
              <a:noFill/>
              <a:round/>
            </a:ln>
          </p:spPr>
          <p:txBody>
            <a:bodyPr/>
            <a:lstStyle/>
            <a:p>
              <a:endParaRPr lang="zh-CN" altLang="en-US"/>
            </a:p>
          </p:txBody>
        </p:sp>
        <p:sp>
          <p:nvSpPr>
            <p:cNvPr id="214" name="Freeform 296"/>
            <p:cNvSpPr/>
            <p:nvPr/>
          </p:nvSpPr>
          <p:spPr bwMode="auto">
            <a:xfrm>
              <a:off x="2539" y="1426"/>
              <a:ext cx="1" cy="234"/>
            </a:xfrm>
            <a:custGeom>
              <a:avLst/>
              <a:gdLst/>
              <a:ahLst/>
              <a:cxnLst>
                <a:cxn ang="0">
                  <a:pos x="0" y="0"/>
                </a:cxn>
                <a:cxn ang="0">
                  <a:pos x="0" y="445"/>
                </a:cxn>
                <a:cxn ang="0">
                  <a:pos x="0" y="0"/>
                </a:cxn>
              </a:cxnLst>
              <a:rect l="0" t="0" r="r" b="b"/>
              <a:pathLst>
                <a:path h="445">
                  <a:moveTo>
                    <a:pt x="0" y="0"/>
                  </a:moveTo>
                  <a:lnTo>
                    <a:pt x="0" y="445"/>
                  </a:lnTo>
                  <a:lnTo>
                    <a:pt x="0" y="0"/>
                  </a:lnTo>
                  <a:close/>
                </a:path>
              </a:pathLst>
            </a:custGeom>
            <a:solidFill>
              <a:srgbClr val="D9B100"/>
            </a:solidFill>
            <a:ln w="20638">
              <a:solidFill>
                <a:srgbClr val="E7CE58"/>
              </a:solidFill>
              <a:prstDash val="solid"/>
              <a:round/>
            </a:ln>
          </p:spPr>
          <p:txBody>
            <a:bodyPr/>
            <a:lstStyle/>
            <a:p>
              <a:endParaRPr lang="zh-CN" altLang="en-US"/>
            </a:p>
          </p:txBody>
        </p:sp>
        <p:sp>
          <p:nvSpPr>
            <p:cNvPr id="215" name="Freeform 297"/>
            <p:cNvSpPr/>
            <p:nvPr/>
          </p:nvSpPr>
          <p:spPr bwMode="auto">
            <a:xfrm>
              <a:off x="3008" y="1424"/>
              <a:ext cx="2" cy="235"/>
            </a:xfrm>
            <a:custGeom>
              <a:avLst/>
              <a:gdLst/>
              <a:ahLst/>
              <a:cxnLst>
                <a:cxn ang="0">
                  <a:pos x="0" y="0"/>
                </a:cxn>
                <a:cxn ang="0">
                  <a:pos x="0" y="447"/>
                </a:cxn>
                <a:cxn ang="0">
                  <a:pos x="0" y="0"/>
                </a:cxn>
              </a:cxnLst>
              <a:rect l="0" t="0" r="r" b="b"/>
              <a:pathLst>
                <a:path h="447">
                  <a:moveTo>
                    <a:pt x="0" y="0"/>
                  </a:moveTo>
                  <a:lnTo>
                    <a:pt x="0" y="447"/>
                  </a:lnTo>
                  <a:lnTo>
                    <a:pt x="0" y="0"/>
                  </a:lnTo>
                  <a:close/>
                </a:path>
              </a:pathLst>
            </a:custGeom>
            <a:solidFill>
              <a:srgbClr val="D9B100"/>
            </a:solidFill>
            <a:ln w="20638">
              <a:solidFill>
                <a:srgbClr val="E7CE58"/>
              </a:solidFill>
              <a:prstDash val="solid"/>
              <a:round/>
            </a:ln>
          </p:spPr>
          <p:txBody>
            <a:bodyPr/>
            <a:lstStyle/>
            <a:p>
              <a:endParaRPr lang="zh-CN" altLang="en-US"/>
            </a:p>
          </p:txBody>
        </p:sp>
        <p:sp>
          <p:nvSpPr>
            <p:cNvPr id="216" name="Freeform 298"/>
            <p:cNvSpPr/>
            <p:nvPr/>
          </p:nvSpPr>
          <p:spPr bwMode="auto">
            <a:xfrm>
              <a:off x="3483" y="1064"/>
              <a:ext cx="464" cy="362"/>
            </a:xfrm>
            <a:custGeom>
              <a:avLst/>
              <a:gdLst/>
              <a:ahLst/>
              <a:cxnLst>
                <a:cxn ang="0">
                  <a:pos x="0" y="687"/>
                </a:cxn>
                <a:cxn ang="0">
                  <a:pos x="773" y="0"/>
                </a:cxn>
                <a:cxn ang="0">
                  <a:pos x="0" y="687"/>
                </a:cxn>
              </a:cxnLst>
              <a:rect l="0" t="0" r="r" b="b"/>
              <a:pathLst>
                <a:path w="773" h="687">
                  <a:moveTo>
                    <a:pt x="0" y="687"/>
                  </a:moveTo>
                  <a:lnTo>
                    <a:pt x="773" y="0"/>
                  </a:lnTo>
                  <a:lnTo>
                    <a:pt x="0" y="687"/>
                  </a:lnTo>
                  <a:close/>
                </a:path>
              </a:pathLst>
            </a:custGeom>
            <a:solidFill>
              <a:srgbClr val="D9B100"/>
            </a:solidFill>
            <a:ln w="20638">
              <a:solidFill>
                <a:srgbClr val="E7CE58"/>
              </a:solidFill>
              <a:prstDash val="solid"/>
              <a:round/>
            </a:ln>
          </p:spPr>
          <p:txBody>
            <a:bodyPr/>
            <a:lstStyle/>
            <a:p>
              <a:endParaRPr lang="zh-CN" altLang="en-US"/>
            </a:p>
          </p:txBody>
        </p:sp>
        <p:sp>
          <p:nvSpPr>
            <p:cNvPr id="217" name="Freeform 299"/>
            <p:cNvSpPr/>
            <p:nvPr/>
          </p:nvSpPr>
          <p:spPr bwMode="auto">
            <a:xfrm>
              <a:off x="3484" y="1860"/>
              <a:ext cx="465" cy="703"/>
            </a:xfrm>
            <a:custGeom>
              <a:avLst/>
              <a:gdLst/>
              <a:ahLst/>
              <a:cxnLst>
                <a:cxn ang="0">
                  <a:pos x="0" y="897"/>
                </a:cxn>
                <a:cxn ang="0">
                  <a:pos x="773" y="0"/>
                </a:cxn>
                <a:cxn ang="0">
                  <a:pos x="773" y="413"/>
                </a:cxn>
                <a:cxn ang="0">
                  <a:pos x="0" y="1330"/>
                </a:cxn>
                <a:cxn ang="0">
                  <a:pos x="0" y="897"/>
                </a:cxn>
              </a:cxnLst>
              <a:rect l="0" t="0" r="r" b="b"/>
              <a:pathLst>
                <a:path w="773" h="1330">
                  <a:moveTo>
                    <a:pt x="0" y="897"/>
                  </a:moveTo>
                  <a:lnTo>
                    <a:pt x="773" y="0"/>
                  </a:lnTo>
                  <a:lnTo>
                    <a:pt x="773" y="413"/>
                  </a:lnTo>
                  <a:lnTo>
                    <a:pt x="0" y="1330"/>
                  </a:lnTo>
                  <a:lnTo>
                    <a:pt x="0" y="897"/>
                  </a:lnTo>
                  <a:close/>
                </a:path>
              </a:pathLst>
            </a:custGeom>
            <a:solidFill>
              <a:srgbClr val="3D0275"/>
            </a:solidFill>
            <a:ln w="20638">
              <a:solidFill>
                <a:srgbClr val="8253A1"/>
              </a:solidFill>
              <a:prstDash val="solid"/>
              <a:round/>
            </a:ln>
          </p:spPr>
          <p:txBody>
            <a:bodyPr/>
            <a:lstStyle/>
            <a:p>
              <a:endParaRPr lang="zh-CN" altLang="en-US"/>
            </a:p>
          </p:txBody>
        </p:sp>
        <p:sp>
          <p:nvSpPr>
            <p:cNvPr id="218" name="Rectangle 300"/>
            <p:cNvSpPr>
              <a:spLocks noChangeArrowheads="1"/>
            </p:cNvSpPr>
            <p:nvPr/>
          </p:nvSpPr>
          <p:spPr bwMode="auto">
            <a:xfrm>
              <a:off x="2068" y="2332"/>
              <a:ext cx="1418" cy="233"/>
            </a:xfrm>
            <a:prstGeom prst="rect">
              <a:avLst/>
            </a:prstGeom>
            <a:solidFill>
              <a:srgbClr val="3D0275"/>
            </a:solidFill>
            <a:ln w="20638">
              <a:solidFill>
                <a:srgbClr val="8253A1"/>
              </a:solidFill>
              <a:miter lim="800000"/>
            </a:ln>
          </p:spPr>
          <p:txBody>
            <a:bodyPr/>
            <a:lstStyle/>
            <a:p>
              <a:endParaRPr lang="zh-CN" altLang="en-US"/>
            </a:p>
          </p:txBody>
        </p:sp>
        <p:sp>
          <p:nvSpPr>
            <p:cNvPr id="219" name="Freeform 301"/>
            <p:cNvSpPr/>
            <p:nvPr/>
          </p:nvSpPr>
          <p:spPr bwMode="auto">
            <a:xfrm>
              <a:off x="3011" y="2336"/>
              <a:ext cx="1" cy="228"/>
            </a:xfrm>
            <a:custGeom>
              <a:avLst/>
              <a:gdLst/>
              <a:ahLst/>
              <a:cxnLst>
                <a:cxn ang="0">
                  <a:pos x="0" y="0"/>
                </a:cxn>
                <a:cxn ang="0">
                  <a:pos x="0" y="431"/>
                </a:cxn>
                <a:cxn ang="0">
                  <a:pos x="0" y="0"/>
                </a:cxn>
              </a:cxnLst>
              <a:rect l="0" t="0" r="r" b="b"/>
              <a:pathLst>
                <a:path h="431">
                  <a:moveTo>
                    <a:pt x="0" y="0"/>
                  </a:moveTo>
                  <a:lnTo>
                    <a:pt x="0" y="431"/>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220" name="Freeform 302"/>
            <p:cNvSpPr/>
            <p:nvPr/>
          </p:nvSpPr>
          <p:spPr bwMode="auto">
            <a:xfrm>
              <a:off x="2539" y="2336"/>
              <a:ext cx="1" cy="232"/>
            </a:xfrm>
            <a:custGeom>
              <a:avLst/>
              <a:gdLst/>
              <a:ahLst/>
              <a:cxnLst>
                <a:cxn ang="0">
                  <a:pos x="0" y="0"/>
                </a:cxn>
                <a:cxn ang="0">
                  <a:pos x="0" y="439"/>
                </a:cxn>
                <a:cxn ang="0">
                  <a:pos x="0" y="0"/>
                </a:cxn>
              </a:cxnLst>
              <a:rect l="0" t="0" r="r" b="b"/>
              <a:pathLst>
                <a:path h="439">
                  <a:moveTo>
                    <a:pt x="0" y="0"/>
                  </a:moveTo>
                  <a:lnTo>
                    <a:pt x="0" y="439"/>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221" name="Freeform 303"/>
            <p:cNvSpPr/>
            <p:nvPr/>
          </p:nvSpPr>
          <p:spPr bwMode="auto">
            <a:xfrm>
              <a:off x="2071" y="2443"/>
              <a:ext cx="140" cy="123"/>
            </a:xfrm>
            <a:custGeom>
              <a:avLst/>
              <a:gdLst/>
              <a:ahLst/>
              <a:cxnLst>
                <a:cxn ang="0">
                  <a:pos x="0" y="236"/>
                </a:cxn>
                <a:cxn ang="0">
                  <a:pos x="234" y="0"/>
                </a:cxn>
                <a:cxn ang="0">
                  <a:pos x="0" y="236"/>
                </a:cxn>
              </a:cxnLst>
              <a:rect l="0" t="0" r="r" b="b"/>
              <a:pathLst>
                <a:path w="234" h="236">
                  <a:moveTo>
                    <a:pt x="0" y="236"/>
                  </a:moveTo>
                  <a:lnTo>
                    <a:pt x="234" y="0"/>
                  </a:lnTo>
                  <a:lnTo>
                    <a:pt x="0" y="236"/>
                  </a:lnTo>
                  <a:close/>
                </a:path>
              </a:pathLst>
            </a:custGeom>
            <a:solidFill>
              <a:srgbClr val="3D0275"/>
            </a:solidFill>
            <a:ln w="20638">
              <a:solidFill>
                <a:srgbClr val="8253A1"/>
              </a:solidFill>
              <a:prstDash val="solid"/>
              <a:round/>
            </a:ln>
          </p:spPr>
          <p:txBody>
            <a:bodyPr/>
            <a:lstStyle/>
            <a:p>
              <a:endParaRPr lang="zh-CN" altLang="en-US"/>
            </a:p>
          </p:txBody>
        </p:sp>
        <p:sp>
          <p:nvSpPr>
            <p:cNvPr id="222" name="Freeform 304"/>
            <p:cNvSpPr/>
            <p:nvPr/>
          </p:nvSpPr>
          <p:spPr bwMode="auto">
            <a:xfrm>
              <a:off x="2200" y="2334"/>
              <a:ext cx="17" cy="106"/>
            </a:xfrm>
            <a:custGeom>
              <a:avLst/>
              <a:gdLst/>
              <a:ahLst/>
              <a:cxnLst>
                <a:cxn ang="0">
                  <a:pos x="27" y="0"/>
                </a:cxn>
                <a:cxn ang="0">
                  <a:pos x="0" y="0"/>
                </a:cxn>
                <a:cxn ang="0">
                  <a:pos x="2" y="202"/>
                </a:cxn>
                <a:cxn ang="0">
                  <a:pos x="29" y="202"/>
                </a:cxn>
                <a:cxn ang="0">
                  <a:pos x="27" y="0"/>
                </a:cxn>
              </a:cxnLst>
              <a:rect l="0" t="0" r="r" b="b"/>
              <a:pathLst>
                <a:path w="29" h="202">
                  <a:moveTo>
                    <a:pt x="27" y="0"/>
                  </a:moveTo>
                  <a:lnTo>
                    <a:pt x="0" y="0"/>
                  </a:lnTo>
                  <a:lnTo>
                    <a:pt x="2" y="202"/>
                  </a:lnTo>
                  <a:lnTo>
                    <a:pt x="29" y="202"/>
                  </a:lnTo>
                  <a:lnTo>
                    <a:pt x="27" y="0"/>
                  </a:lnTo>
                  <a:close/>
                </a:path>
              </a:pathLst>
            </a:custGeom>
            <a:solidFill>
              <a:srgbClr val="8253A1"/>
            </a:solidFill>
            <a:ln w="9525">
              <a:noFill/>
              <a:round/>
            </a:ln>
          </p:spPr>
          <p:txBody>
            <a:bodyPr/>
            <a:lstStyle/>
            <a:p>
              <a:endParaRPr lang="zh-CN" altLang="en-US"/>
            </a:p>
          </p:txBody>
        </p:sp>
        <p:sp>
          <p:nvSpPr>
            <p:cNvPr id="223" name="Freeform 305"/>
            <p:cNvSpPr/>
            <p:nvPr/>
          </p:nvSpPr>
          <p:spPr bwMode="auto">
            <a:xfrm>
              <a:off x="2209" y="2432"/>
              <a:ext cx="335" cy="16"/>
            </a:xfrm>
            <a:custGeom>
              <a:avLst/>
              <a:gdLst/>
              <a:ahLst/>
              <a:cxnLst>
                <a:cxn ang="0">
                  <a:pos x="0" y="3"/>
                </a:cxn>
                <a:cxn ang="0">
                  <a:pos x="0" y="30"/>
                </a:cxn>
                <a:cxn ang="0">
                  <a:pos x="6" y="30"/>
                </a:cxn>
                <a:cxn ang="0">
                  <a:pos x="24" y="30"/>
                </a:cxn>
                <a:cxn ang="0">
                  <a:pos x="25" y="30"/>
                </a:cxn>
                <a:cxn ang="0">
                  <a:pos x="52" y="28"/>
                </a:cxn>
                <a:cxn ang="0">
                  <a:pos x="50" y="15"/>
                </a:cxn>
                <a:cxn ang="0">
                  <a:pos x="50" y="28"/>
                </a:cxn>
                <a:cxn ang="0">
                  <a:pos x="86" y="28"/>
                </a:cxn>
                <a:cxn ang="0">
                  <a:pos x="128" y="28"/>
                </a:cxn>
                <a:cxn ang="0">
                  <a:pos x="175" y="28"/>
                </a:cxn>
                <a:cxn ang="0">
                  <a:pos x="226" y="28"/>
                </a:cxn>
                <a:cxn ang="0">
                  <a:pos x="278" y="28"/>
                </a:cxn>
                <a:cxn ang="0">
                  <a:pos x="329" y="27"/>
                </a:cxn>
                <a:cxn ang="0">
                  <a:pos x="380" y="27"/>
                </a:cxn>
                <a:cxn ang="0">
                  <a:pos x="426" y="27"/>
                </a:cxn>
                <a:cxn ang="0">
                  <a:pos x="468" y="27"/>
                </a:cxn>
                <a:cxn ang="0">
                  <a:pos x="468" y="13"/>
                </a:cxn>
                <a:cxn ang="0">
                  <a:pos x="468" y="27"/>
                </a:cxn>
                <a:cxn ang="0">
                  <a:pos x="504" y="28"/>
                </a:cxn>
                <a:cxn ang="0">
                  <a:pos x="504" y="28"/>
                </a:cxn>
                <a:cxn ang="0">
                  <a:pos x="531" y="28"/>
                </a:cxn>
                <a:cxn ang="0">
                  <a:pos x="549" y="28"/>
                </a:cxn>
                <a:cxn ang="0">
                  <a:pos x="549" y="15"/>
                </a:cxn>
                <a:cxn ang="0">
                  <a:pos x="546" y="28"/>
                </a:cxn>
                <a:cxn ang="0">
                  <a:pos x="552" y="30"/>
                </a:cxn>
                <a:cxn ang="0">
                  <a:pos x="558" y="4"/>
                </a:cxn>
                <a:cxn ang="0">
                  <a:pos x="552" y="3"/>
                </a:cxn>
                <a:cxn ang="0">
                  <a:pos x="549" y="1"/>
                </a:cxn>
                <a:cxn ang="0">
                  <a:pos x="531" y="1"/>
                </a:cxn>
                <a:cxn ang="0">
                  <a:pos x="504" y="1"/>
                </a:cxn>
                <a:cxn ang="0">
                  <a:pos x="504" y="15"/>
                </a:cxn>
                <a:cxn ang="0">
                  <a:pos x="506" y="1"/>
                </a:cxn>
                <a:cxn ang="0">
                  <a:pos x="470" y="0"/>
                </a:cxn>
                <a:cxn ang="0">
                  <a:pos x="468" y="0"/>
                </a:cxn>
                <a:cxn ang="0">
                  <a:pos x="426" y="0"/>
                </a:cxn>
                <a:cxn ang="0">
                  <a:pos x="380" y="0"/>
                </a:cxn>
                <a:cxn ang="0">
                  <a:pos x="329" y="0"/>
                </a:cxn>
                <a:cxn ang="0">
                  <a:pos x="278" y="1"/>
                </a:cxn>
                <a:cxn ang="0">
                  <a:pos x="226" y="1"/>
                </a:cxn>
                <a:cxn ang="0">
                  <a:pos x="175" y="1"/>
                </a:cxn>
                <a:cxn ang="0">
                  <a:pos x="128" y="1"/>
                </a:cxn>
                <a:cxn ang="0">
                  <a:pos x="86" y="1"/>
                </a:cxn>
                <a:cxn ang="0">
                  <a:pos x="50" y="1"/>
                </a:cxn>
                <a:cxn ang="0">
                  <a:pos x="50" y="1"/>
                </a:cxn>
                <a:cxn ang="0">
                  <a:pos x="24" y="3"/>
                </a:cxn>
                <a:cxn ang="0">
                  <a:pos x="24" y="16"/>
                </a:cxn>
                <a:cxn ang="0">
                  <a:pos x="24" y="3"/>
                </a:cxn>
                <a:cxn ang="0">
                  <a:pos x="6" y="3"/>
                </a:cxn>
                <a:cxn ang="0">
                  <a:pos x="0" y="3"/>
                </a:cxn>
              </a:cxnLst>
              <a:rect l="0" t="0" r="r" b="b"/>
              <a:pathLst>
                <a:path w="558" h="30">
                  <a:moveTo>
                    <a:pt x="0" y="3"/>
                  </a:moveTo>
                  <a:lnTo>
                    <a:pt x="0" y="30"/>
                  </a:lnTo>
                  <a:lnTo>
                    <a:pt x="6" y="30"/>
                  </a:lnTo>
                  <a:lnTo>
                    <a:pt x="24" y="30"/>
                  </a:lnTo>
                  <a:lnTo>
                    <a:pt x="25" y="30"/>
                  </a:lnTo>
                  <a:lnTo>
                    <a:pt x="52" y="28"/>
                  </a:lnTo>
                  <a:lnTo>
                    <a:pt x="50" y="15"/>
                  </a:lnTo>
                  <a:lnTo>
                    <a:pt x="50" y="28"/>
                  </a:lnTo>
                  <a:lnTo>
                    <a:pt x="86" y="28"/>
                  </a:lnTo>
                  <a:lnTo>
                    <a:pt x="128" y="28"/>
                  </a:lnTo>
                  <a:lnTo>
                    <a:pt x="175" y="28"/>
                  </a:lnTo>
                  <a:lnTo>
                    <a:pt x="226" y="28"/>
                  </a:lnTo>
                  <a:lnTo>
                    <a:pt x="278" y="28"/>
                  </a:lnTo>
                  <a:lnTo>
                    <a:pt x="329" y="27"/>
                  </a:lnTo>
                  <a:lnTo>
                    <a:pt x="380" y="27"/>
                  </a:lnTo>
                  <a:lnTo>
                    <a:pt x="426" y="27"/>
                  </a:lnTo>
                  <a:lnTo>
                    <a:pt x="468" y="27"/>
                  </a:lnTo>
                  <a:lnTo>
                    <a:pt x="468" y="13"/>
                  </a:lnTo>
                  <a:lnTo>
                    <a:pt x="468" y="27"/>
                  </a:lnTo>
                  <a:lnTo>
                    <a:pt x="504" y="28"/>
                  </a:lnTo>
                  <a:lnTo>
                    <a:pt x="504" y="28"/>
                  </a:lnTo>
                  <a:lnTo>
                    <a:pt x="531" y="28"/>
                  </a:lnTo>
                  <a:lnTo>
                    <a:pt x="549" y="28"/>
                  </a:lnTo>
                  <a:lnTo>
                    <a:pt x="549" y="15"/>
                  </a:lnTo>
                  <a:lnTo>
                    <a:pt x="546" y="28"/>
                  </a:lnTo>
                  <a:lnTo>
                    <a:pt x="552" y="30"/>
                  </a:lnTo>
                  <a:lnTo>
                    <a:pt x="558" y="4"/>
                  </a:lnTo>
                  <a:lnTo>
                    <a:pt x="552" y="3"/>
                  </a:lnTo>
                  <a:lnTo>
                    <a:pt x="549" y="1"/>
                  </a:lnTo>
                  <a:lnTo>
                    <a:pt x="531" y="1"/>
                  </a:lnTo>
                  <a:lnTo>
                    <a:pt x="504" y="1"/>
                  </a:lnTo>
                  <a:lnTo>
                    <a:pt x="504" y="15"/>
                  </a:lnTo>
                  <a:lnTo>
                    <a:pt x="506" y="1"/>
                  </a:lnTo>
                  <a:lnTo>
                    <a:pt x="470" y="0"/>
                  </a:lnTo>
                  <a:lnTo>
                    <a:pt x="468" y="0"/>
                  </a:lnTo>
                  <a:lnTo>
                    <a:pt x="426" y="0"/>
                  </a:lnTo>
                  <a:lnTo>
                    <a:pt x="380" y="0"/>
                  </a:lnTo>
                  <a:lnTo>
                    <a:pt x="329" y="0"/>
                  </a:lnTo>
                  <a:lnTo>
                    <a:pt x="278" y="1"/>
                  </a:lnTo>
                  <a:lnTo>
                    <a:pt x="226" y="1"/>
                  </a:lnTo>
                  <a:lnTo>
                    <a:pt x="175" y="1"/>
                  </a:lnTo>
                  <a:lnTo>
                    <a:pt x="128" y="1"/>
                  </a:lnTo>
                  <a:lnTo>
                    <a:pt x="86" y="1"/>
                  </a:lnTo>
                  <a:lnTo>
                    <a:pt x="50" y="1"/>
                  </a:lnTo>
                  <a:lnTo>
                    <a:pt x="50" y="1"/>
                  </a:lnTo>
                  <a:lnTo>
                    <a:pt x="24" y="3"/>
                  </a:lnTo>
                  <a:lnTo>
                    <a:pt x="24" y="16"/>
                  </a:lnTo>
                  <a:lnTo>
                    <a:pt x="24" y="3"/>
                  </a:lnTo>
                  <a:lnTo>
                    <a:pt x="6" y="3"/>
                  </a:lnTo>
                  <a:lnTo>
                    <a:pt x="0" y="3"/>
                  </a:lnTo>
                  <a:close/>
                </a:path>
              </a:pathLst>
            </a:custGeom>
            <a:solidFill>
              <a:srgbClr val="8253A1"/>
            </a:solidFill>
            <a:ln w="9525">
              <a:noFill/>
              <a:round/>
            </a:ln>
          </p:spPr>
          <p:txBody>
            <a:bodyPr/>
            <a:lstStyle/>
            <a:p>
              <a:endParaRPr lang="zh-CN" altLang="en-US"/>
            </a:p>
          </p:txBody>
        </p:sp>
        <p:sp>
          <p:nvSpPr>
            <p:cNvPr id="224" name="Freeform 306"/>
            <p:cNvSpPr/>
            <p:nvPr/>
          </p:nvSpPr>
          <p:spPr bwMode="auto">
            <a:xfrm>
              <a:off x="2209" y="2433"/>
              <a:ext cx="1" cy="15"/>
            </a:xfrm>
            <a:custGeom>
              <a:avLst/>
              <a:gdLst/>
              <a:ahLst/>
              <a:cxnLst>
                <a:cxn ang="0">
                  <a:pos x="0" y="29"/>
                </a:cxn>
                <a:cxn ang="0">
                  <a:pos x="0" y="0"/>
                </a:cxn>
                <a:cxn ang="0">
                  <a:pos x="0" y="29"/>
                </a:cxn>
              </a:cxnLst>
              <a:rect l="0" t="0" r="r" b="b"/>
              <a:pathLst>
                <a:path h="29">
                  <a:moveTo>
                    <a:pt x="0" y="29"/>
                  </a:moveTo>
                  <a:lnTo>
                    <a:pt x="0" y="0"/>
                  </a:lnTo>
                  <a:lnTo>
                    <a:pt x="0" y="29"/>
                  </a:lnTo>
                  <a:close/>
                </a:path>
              </a:pathLst>
            </a:custGeom>
            <a:solidFill>
              <a:srgbClr val="8253A1"/>
            </a:solidFill>
            <a:ln w="1588">
              <a:solidFill>
                <a:srgbClr val="8253A1"/>
              </a:solidFill>
              <a:prstDash val="solid"/>
              <a:round/>
            </a:ln>
          </p:spPr>
          <p:txBody>
            <a:bodyPr/>
            <a:lstStyle/>
            <a:p>
              <a:endParaRPr lang="zh-CN" altLang="en-US"/>
            </a:p>
          </p:txBody>
        </p:sp>
        <p:sp>
          <p:nvSpPr>
            <p:cNvPr id="225" name="Freeform 307"/>
            <p:cNvSpPr/>
            <p:nvPr/>
          </p:nvSpPr>
          <p:spPr bwMode="auto">
            <a:xfrm>
              <a:off x="2534" y="2440"/>
              <a:ext cx="16" cy="1"/>
            </a:xfrm>
            <a:custGeom>
              <a:avLst/>
              <a:gdLst/>
              <a:ahLst/>
              <a:cxnLst>
                <a:cxn ang="0">
                  <a:pos x="27" y="0"/>
                </a:cxn>
                <a:cxn ang="0">
                  <a:pos x="0" y="0"/>
                </a:cxn>
                <a:cxn ang="0">
                  <a:pos x="27" y="0"/>
                </a:cxn>
              </a:cxnLst>
              <a:rect l="0" t="0" r="r" b="b"/>
              <a:pathLst>
                <a:path w="27">
                  <a:moveTo>
                    <a:pt x="27" y="0"/>
                  </a:moveTo>
                  <a:lnTo>
                    <a:pt x="0" y="0"/>
                  </a:lnTo>
                  <a:lnTo>
                    <a:pt x="27" y="0"/>
                  </a:lnTo>
                  <a:close/>
                </a:path>
              </a:pathLst>
            </a:custGeom>
            <a:solidFill>
              <a:srgbClr val="8253A1"/>
            </a:solidFill>
            <a:ln w="1588">
              <a:solidFill>
                <a:srgbClr val="8253A1"/>
              </a:solidFill>
              <a:prstDash val="solid"/>
              <a:round/>
            </a:ln>
          </p:spPr>
          <p:txBody>
            <a:bodyPr/>
            <a:lstStyle/>
            <a:p>
              <a:endParaRPr lang="zh-CN" altLang="en-US"/>
            </a:p>
          </p:txBody>
        </p:sp>
        <p:sp>
          <p:nvSpPr>
            <p:cNvPr id="226" name="Freeform 308"/>
            <p:cNvSpPr/>
            <p:nvPr/>
          </p:nvSpPr>
          <p:spPr bwMode="auto">
            <a:xfrm>
              <a:off x="2534" y="2439"/>
              <a:ext cx="141" cy="124"/>
            </a:xfrm>
            <a:custGeom>
              <a:avLst/>
              <a:gdLst/>
              <a:ahLst/>
              <a:cxnLst>
                <a:cxn ang="0">
                  <a:pos x="0" y="236"/>
                </a:cxn>
                <a:cxn ang="0">
                  <a:pos x="235" y="0"/>
                </a:cxn>
                <a:cxn ang="0">
                  <a:pos x="0" y="236"/>
                </a:cxn>
              </a:cxnLst>
              <a:rect l="0" t="0" r="r" b="b"/>
              <a:pathLst>
                <a:path w="235" h="236">
                  <a:moveTo>
                    <a:pt x="0" y="236"/>
                  </a:moveTo>
                  <a:lnTo>
                    <a:pt x="235" y="0"/>
                  </a:lnTo>
                  <a:lnTo>
                    <a:pt x="0" y="236"/>
                  </a:lnTo>
                  <a:close/>
                </a:path>
              </a:pathLst>
            </a:custGeom>
            <a:solidFill>
              <a:srgbClr val="3D0275"/>
            </a:solidFill>
            <a:ln w="20638">
              <a:solidFill>
                <a:srgbClr val="8253A1"/>
              </a:solidFill>
              <a:prstDash val="solid"/>
              <a:round/>
            </a:ln>
          </p:spPr>
          <p:txBody>
            <a:bodyPr/>
            <a:lstStyle/>
            <a:p>
              <a:endParaRPr lang="zh-CN" altLang="en-US"/>
            </a:p>
          </p:txBody>
        </p:sp>
        <p:sp>
          <p:nvSpPr>
            <p:cNvPr id="227" name="Freeform 309"/>
            <p:cNvSpPr/>
            <p:nvPr/>
          </p:nvSpPr>
          <p:spPr bwMode="auto">
            <a:xfrm>
              <a:off x="2664" y="2331"/>
              <a:ext cx="18" cy="106"/>
            </a:xfrm>
            <a:custGeom>
              <a:avLst/>
              <a:gdLst/>
              <a:ahLst/>
              <a:cxnLst>
                <a:cxn ang="0">
                  <a:pos x="27" y="0"/>
                </a:cxn>
                <a:cxn ang="0">
                  <a:pos x="0" y="0"/>
                </a:cxn>
                <a:cxn ang="0">
                  <a:pos x="1" y="202"/>
                </a:cxn>
                <a:cxn ang="0">
                  <a:pos x="28" y="202"/>
                </a:cxn>
                <a:cxn ang="0">
                  <a:pos x="27" y="0"/>
                </a:cxn>
              </a:cxnLst>
              <a:rect l="0" t="0" r="r" b="b"/>
              <a:pathLst>
                <a:path w="28" h="202">
                  <a:moveTo>
                    <a:pt x="27" y="0"/>
                  </a:moveTo>
                  <a:lnTo>
                    <a:pt x="0" y="0"/>
                  </a:lnTo>
                  <a:lnTo>
                    <a:pt x="1" y="202"/>
                  </a:lnTo>
                  <a:lnTo>
                    <a:pt x="28" y="202"/>
                  </a:lnTo>
                  <a:lnTo>
                    <a:pt x="27" y="0"/>
                  </a:lnTo>
                  <a:close/>
                </a:path>
              </a:pathLst>
            </a:custGeom>
            <a:solidFill>
              <a:srgbClr val="8253A1"/>
            </a:solidFill>
            <a:ln w="9525">
              <a:noFill/>
              <a:round/>
            </a:ln>
          </p:spPr>
          <p:txBody>
            <a:bodyPr/>
            <a:lstStyle/>
            <a:p>
              <a:endParaRPr lang="zh-CN" altLang="en-US"/>
            </a:p>
          </p:txBody>
        </p:sp>
        <p:sp>
          <p:nvSpPr>
            <p:cNvPr id="228" name="Freeform 310"/>
            <p:cNvSpPr/>
            <p:nvPr/>
          </p:nvSpPr>
          <p:spPr bwMode="auto">
            <a:xfrm>
              <a:off x="2671" y="2429"/>
              <a:ext cx="336" cy="16"/>
            </a:xfrm>
            <a:custGeom>
              <a:avLst/>
              <a:gdLst/>
              <a:ahLst/>
              <a:cxnLst>
                <a:cxn ang="0">
                  <a:pos x="0" y="4"/>
                </a:cxn>
                <a:cxn ang="0">
                  <a:pos x="6" y="30"/>
                </a:cxn>
                <a:cxn ang="0">
                  <a:pos x="12" y="28"/>
                </a:cxn>
                <a:cxn ang="0">
                  <a:pos x="9" y="15"/>
                </a:cxn>
                <a:cxn ang="0">
                  <a:pos x="9" y="28"/>
                </a:cxn>
                <a:cxn ang="0">
                  <a:pos x="26" y="28"/>
                </a:cxn>
                <a:cxn ang="0">
                  <a:pos x="54" y="28"/>
                </a:cxn>
                <a:cxn ang="0">
                  <a:pos x="90" y="28"/>
                </a:cxn>
                <a:cxn ang="0">
                  <a:pos x="132" y="28"/>
                </a:cxn>
                <a:cxn ang="0">
                  <a:pos x="178" y="28"/>
                </a:cxn>
                <a:cxn ang="0">
                  <a:pos x="229" y="28"/>
                </a:cxn>
                <a:cxn ang="0">
                  <a:pos x="280" y="27"/>
                </a:cxn>
                <a:cxn ang="0">
                  <a:pos x="333" y="27"/>
                </a:cxn>
                <a:cxn ang="0">
                  <a:pos x="382" y="27"/>
                </a:cxn>
                <a:cxn ang="0">
                  <a:pos x="430" y="27"/>
                </a:cxn>
                <a:cxn ang="0">
                  <a:pos x="472" y="27"/>
                </a:cxn>
                <a:cxn ang="0">
                  <a:pos x="508" y="27"/>
                </a:cxn>
                <a:cxn ang="0">
                  <a:pos x="508" y="13"/>
                </a:cxn>
                <a:cxn ang="0">
                  <a:pos x="508" y="27"/>
                </a:cxn>
                <a:cxn ang="0">
                  <a:pos x="535" y="28"/>
                </a:cxn>
                <a:cxn ang="0">
                  <a:pos x="535" y="28"/>
                </a:cxn>
                <a:cxn ang="0">
                  <a:pos x="553" y="28"/>
                </a:cxn>
                <a:cxn ang="0">
                  <a:pos x="553" y="15"/>
                </a:cxn>
                <a:cxn ang="0">
                  <a:pos x="550" y="28"/>
                </a:cxn>
                <a:cxn ang="0">
                  <a:pos x="556" y="30"/>
                </a:cxn>
                <a:cxn ang="0">
                  <a:pos x="562" y="4"/>
                </a:cxn>
                <a:cxn ang="0">
                  <a:pos x="556" y="3"/>
                </a:cxn>
                <a:cxn ang="0">
                  <a:pos x="553" y="1"/>
                </a:cxn>
                <a:cxn ang="0">
                  <a:pos x="535" y="1"/>
                </a:cxn>
                <a:cxn ang="0">
                  <a:pos x="535" y="15"/>
                </a:cxn>
                <a:cxn ang="0">
                  <a:pos x="536" y="1"/>
                </a:cxn>
                <a:cxn ang="0">
                  <a:pos x="509" y="0"/>
                </a:cxn>
                <a:cxn ang="0">
                  <a:pos x="508" y="0"/>
                </a:cxn>
                <a:cxn ang="0">
                  <a:pos x="472" y="0"/>
                </a:cxn>
                <a:cxn ang="0">
                  <a:pos x="430" y="0"/>
                </a:cxn>
                <a:cxn ang="0">
                  <a:pos x="382" y="0"/>
                </a:cxn>
                <a:cxn ang="0">
                  <a:pos x="333" y="0"/>
                </a:cxn>
                <a:cxn ang="0">
                  <a:pos x="280" y="0"/>
                </a:cxn>
                <a:cxn ang="0">
                  <a:pos x="229" y="1"/>
                </a:cxn>
                <a:cxn ang="0">
                  <a:pos x="178" y="1"/>
                </a:cxn>
                <a:cxn ang="0">
                  <a:pos x="132" y="1"/>
                </a:cxn>
                <a:cxn ang="0">
                  <a:pos x="90" y="1"/>
                </a:cxn>
                <a:cxn ang="0">
                  <a:pos x="54" y="1"/>
                </a:cxn>
                <a:cxn ang="0">
                  <a:pos x="26" y="1"/>
                </a:cxn>
                <a:cxn ang="0">
                  <a:pos x="9" y="1"/>
                </a:cxn>
                <a:cxn ang="0">
                  <a:pos x="9" y="1"/>
                </a:cxn>
                <a:cxn ang="0">
                  <a:pos x="6" y="3"/>
                </a:cxn>
                <a:cxn ang="0">
                  <a:pos x="0" y="4"/>
                </a:cxn>
              </a:cxnLst>
              <a:rect l="0" t="0" r="r" b="b"/>
              <a:pathLst>
                <a:path w="562" h="30">
                  <a:moveTo>
                    <a:pt x="0" y="4"/>
                  </a:moveTo>
                  <a:lnTo>
                    <a:pt x="6" y="30"/>
                  </a:lnTo>
                  <a:lnTo>
                    <a:pt x="12" y="28"/>
                  </a:lnTo>
                  <a:lnTo>
                    <a:pt x="9" y="15"/>
                  </a:lnTo>
                  <a:lnTo>
                    <a:pt x="9" y="28"/>
                  </a:lnTo>
                  <a:lnTo>
                    <a:pt x="26" y="28"/>
                  </a:lnTo>
                  <a:lnTo>
                    <a:pt x="54" y="28"/>
                  </a:lnTo>
                  <a:lnTo>
                    <a:pt x="90" y="28"/>
                  </a:lnTo>
                  <a:lnTo>
                    <a:pt x="132" y="28"/>
                  </a:lnTo>
                  <a:lnTo>
                    <a:pt x="178" y="28"/>
                  </a:lnTo>
                  <a:lnTo>
                    <a:pt x="229" y="28"/>
                  </a:lnTo>
                  <a:lnTo>
                    <a:pt x="280" y="27"/>
                  </a:lnTo>
                  <a:lnTo>
                    <a:pt x="333" y="27"/>
                  </a:lnTo>
                  <a:lnTo>
                    <a:pt x="382" y="27"/>
                  </a:lnTo>
                  <a:lnTo>
                    <a:pt x="430" y="27"/>
                  </a:lnTo>
                  <a:lnTo>
                    <a:pt x="472" y="27"/>
                  </a:lnTo>
                  <a:lnTo>
                    <a:pt x="508" y="27"/>
                  </a:lnTo>
                  <a:lnTo>
                    <a:pt x="508" y="13"/>
                  </a:lnTo>
                  <a:lnTo>
                    <a:pt x="508" y="27"/>
                  </a:lnTo>
                  <a:lnTo>
                    <a:pt x="535" y="28"/>
                  </a:lnTo>
                  <a:lnTo>
                    <a:pt x="535" y="28"/>
                  </a:lnTo>
                  <a:lnTo>
                    <a:pt x="553" y="28"/>
                  </a:lnTo>
                  <a:lnTo>
                    <a:pt x="553" y="15"/>
                  </a:lnTo>
                  <a:lnTo>
                    <a:pt x="550" y="28"/>
                  </a:lnTo>
                  <a:lnTo>
                    <a:pt x="556" y="30"/>
                  </a:lnTo>
                  <a:lnTo>
                    <a:pt x="562" y="4"/>
                  </a:lnTo>
                  <a:lnTo>
                    <a:pt x="556" y="3"/>
                  </a:lnTo>
                  <a:lnTo>
                    <a:pt x="553" y="1"/>
                  </a:lnTo>
                  <a:lnTo>
                    <a:pt x="535" y="1"/>
                  </a:lnTo>
                  <a:lnTo>
                    <a:pt x="535" y="15"/>
                  </a:lnTo>
                  <a:lnTo>
                    <a:pt x="536" y="1"/>
                  </a:lnTo>
                  <a:lnTo>
                    <a:pt x="509" y="0"/>
                  </a:lnTo>
                  <a:lnTo>
                    <a:pt x="508" y="0"/>
                  </a:lnTo>
                  <a:lnTo>
                    <a:pt x="472" y="0"/>
                  </a:lnTo>
                  <a:lnTo>
                    <a:pt x="430" y="0"/>
                  </a:lnTo>
                  <a:lnTo>
                    <a:pt x="382" y="0"/>
                  </a:lnTo>
                  <a:lnTo>
                    <a:pt x="333" y="0"/>
                  </a:lnTo>
                  <a:lnTo>
                    <a:pt x="280" y="0"/>
                  </a:lnTo>
                  <a:lnTo>
                    <a:pt x="229" y="1"/>
                  </a:lnTo>
                  <a:lnTo>
                    <a:pt x="178" y="1"/>
                  </a:lnTo>
                  <a:lnTo>
                    <a:pt x="132" y="1"/>
                  </a:lnTo>
                  <a:lnTo>
                    <a:pt x="90" y="1"/>
                  </a:lnTo>
                  <a:lnTo>
                    <a:pt x="54" y="1"/>
                  </a:lnTo>
                  <a:lnTo>
                    <a:pt x="26" y="1"/>
                  </a:lnTo>
                  <a:lnTo>
                    <a:pt x="9" y="1"/>
                  </a:lnTo>
                  <a:lnTo>
                    <a:pt x="9" y="1"/>
                  </a:lnTo>
                  <a:lnTo>
                    <a:pt x="6" y="3"/>
                  </a:lnTo>
                  <a:lnTo>
                    <a:pt x="0" y="4"/>
                  </a:lnTo>
                  <a:close/>
                </a:path>
              </a:pathLst>
            </a:custGeom>
            <a:solidFill>
              <a:srgbClr val="8253A1"/>
            </a:solidFill>
            <a:ln w="9525">
              <a:noFill/>
              <a:round/>
            </a:ln>
          </p:spPr>
          <p:txBody>
            <a:bodyPr/>
            <a:lstStyle/>
            <a:p>
              <a:endParaRPr lang="zh-CN" altLang="en-US"/>
            </a:p>
          </p:txBody>
        </p:sp>
        <p:sp>
          <p:nvSpPr>
            <p:cNvPr id="229" name="Freeform 311"/>
            <p:cNvSpPr/>
            <p:nvPr/>
          </p:nvSpPr>
          <p:spPr bwMode="auto">
            <a:xfrm>
              <a:off x="2672" y="2430"/>
              <a:ext cx="2" cy="15"/>
            </a:xfrm>
            <a:custGeom>
              <a:avLst/>
              <a:gdLst/>
              <a:ahLst/>
              <a:cxnLst>
                <a:cxn ang="0">
                  <a:pos x="0" y="29"/>
                </a:cxn>
                <a:cxn ang="0">
                  <a:pos x="0" y="0"/>
                </a:cxn>
                <a:cxn ang="0">
                  <a:pos x="0" y="29"/>
                </a:cxn>
              </a:cxnLst>
              <a:rect l="0" t="0" r="r" b="b"/>
              <a:pathLst>
                <a:path h="29">
                  <a:moveTo>
                    <a:pt x="0" y="29"/>
                  </a:moveTo>
                  <a:lnTo>
                    <a:pt x="0" y="0"/>
                  </a:lnTo>
                  <a:lnTo>
                    <a:pt x="0" y="29"/>
                  </a:lnTo>
                  <a:close/>
                </a:path>
              </a:pathLst>
            </a:custGeom>
            <a:solidFill>
              <a:srgbClr val="8253A1"/>
            </a:solidFill>
            <a:ln w="1588">
              <a:solidFill>
                <a:srgbClr val="8253A1"/>
              </a:solidFill>
              <a:prstDash val="solid"/>
              <a:round/>
            </a:ln>
          </p:spPr>
          <p:txBody>
            <a:bodyPr/>
            <a:lstStyle/>
            <a:p>
              <a:endParaRPr lang="zh-CN" altLang="en-US"/>
            </a:p>
          </p:txBody>
        </p:sp>
        <p:sp>
          <p:nvSpPr>
            <p:cNvPr id="230" name="Freeform 312"/>
            <p:cNvSpPr/>
            <p:nvPr/>
          </p:nvSpPr>
          <p:spPr bwMode="auto">
            <a:xfrm>
              <a:off x="2998" y="2437"/>
              <a:ext cx="16" cy="1"/>
            </a:xfrm>
            <a:custGeom>
              <a:avLst/>
              <a:gdLst/>
              <a:ahLst/>
              <a:cxnLst>
                <a:cxn ang="0">
                  <a:pos x="27" y="0"/>
                </a:cxn>
                <a:cxn ang="0">
                  <a:pos x="0" y="0"/>
                </a:cxn>
                <a:cxn ang="0">
                  <a:pos x="27" y="0"/>
                </a:cxn>
              </a:cxnLst>
              <a:rect l="0" t="0" r="r" b="b"/>
              <a:pathLst>
                <a:path w="27">
                  <a:moveTo>
                    <a:pt x="27" y="0"/>
                  </a:moveTo>
                  <a:lnTo>
                    <a:pt x="0" y="0"/>
                  </a:lnTo>
                  <a:lnTo>
                    <a:pt x="27" y="0"/>
                  </a:lnTo>
                  <a:close/>
                </a:path>
              </a:pathLst>
            </a:custGeom>
            <a:solidFill>
              <a:srgbClr val="8253A1"/>
            </a:solidFill>
            <a:ln w="1588">
              <a:solidFill>
                <a:srgbClr val="8253A1"/>
              </a:solidFill>
              <a:prstDash val="solid"/>
              <a:round/>
            </a:ln>
          </p:spPr>
          <p:txBody>
            <a:bodyPr/>
            <a:lstStyle/>
            <a:p>
              <a:endParaRPr lang="zh-CN" altLang="en-US"/>
            </a:p>
          </p:txBody>
        </p:sp>
        <p:sp>
          <p:nvSpPr>
            <p:cNvPr id="231" name="Freeform 313"/>
            <p:cNvSpPr/>
            <p:nvPr/>
          </p:nvSpPr>
          <p:spPr bwMode="auto">
            <a:xfrm>
              <a:off x="3127" y="2329"/>
              <a:ext cx="17" cy="106"/>
            </a:xfrm>
            <a:custGeom>
              <a:avLst/>
              <a:gdLst/>
              <a:ahLst/>
              <a:cxnLst>
                <a:cxn ang="0">
                  <a:pos x="27" y="0"/>
                </a:cxn>
                <a:cxn ang="0">
                  <a:pos x="0" y="0"/>
                </a:cxn>
                <a:cxn ang="0">
                  <a:pos x="1" y="202"/>
                </a:cxn>
                <a:cxn ang="0">
                  <a:pos x="28" y="202"/>
                </a:cxn>
                <a:cxn ang="0">
                  <a:pos x="27" y="0"/>
                </a:cxn>
              </a:cxnLst>
              <a:rect l="0" t="0" r="r" b="b"/>
              <a:pathLst>
                <a:path w="28" h="202">
                  <a:moveTo>
                    <a:pt x="27" y="0"/>
                  </a:moveTo>
                  <a:lnTo>
                    <a:pt x="0" y="0"/>
                  </a:lnTo>
                  <a:lnTo>
                    <a:pt x="1" y="202"/>
                  </a:lnTo>
                  <a:lnTo>
                    <a:pt x="28" y="202"/>
                  </a:lnTo>
                  <a:lnTo>
                    <a:pt x="27" y="0"/>
                  </a:lnTo>
                  <a:close/>
                </a:path>
              </a:pathLst>
            </a:custGeom>
            <a:solidFill>
              <a:srgbClr val="8253A1"/>
            </a:solidFill>
            <a:ln w="9525">
              <a:noFill/>
              <a:round/>
            </a:ln>
          </p:spPr>
          <p:txBody>
            <a:bodyPr/>
            <a:lstStyle/>
            <a:p>
              <a:endParaRPr lang="zh-CN" altLang="en-US"/>
            </a:p>
          </p:txBody>
        </p:sp>
        <p:sp>
          <p:nvSpPr>
            <p:cNvPr id="232" name="Freeform 314"/>
            <p:cNvSpPr/>
            <p:nvPr/>
          </p:nvSpPr>
          <p:spPr bwMode="auto">
            <a:xfrm>
              <a:off x="3136" y="2427"/>
              <a:ext cx="469" cy="16"/>
            </a:xfrm>
            <a:custGeom>
              <a:avLst/>
              <a:gdLst/>
              <a:ahLst/>
              <a:cxnLst>
                <a:cxn ang="0">
                  <a:pos x="0" y="1"/>
                </a:cxn>
                <a:cxn ang="0">
                  <a:pos x="0" y="28"/>
                </a:cxn>
                <a:cxn ang="0">
                  <a:pos x="9" y="28"/>
                </a:cxn>
                <a:cxn ang="0">
                  <a:pos x="35" y="28"/>
                </a:cxn>
                <a:cxn ang="0">
                  <a:pos x="72" y="28"/>
                </a:cxn>
                <a:cxn ang="0">
                  <a:pos x="123" y="28"/>
                </a:cxn>
                <a:cxn ang="0">
                  <a:pos x="182" y="27"/>
                </a:cxn>
                <a:cxn ang="0">
                  <a:pos x="247" y="27"/>
                </a:cxn>
                <a:cxn ang="0">
                  <a:pos x="318" y="27"/>
                </a:cxn>
                <a:cxn ang="0">
                  <a:pos x="391" y="27"/>
                </a:cxn>
                <a:cxn ang="0">
                  <a:pos x="463" y="27"/>
                </a:cxn>
                <a:cxn ang="0">
                  <a:pos x="533" y="27"/>
                </a:cxn>
                <a:cxn ang="0">
                  <a:pos x="599" y="27"/>
                </a:cxn>
                <a:cxn ang="0">
                  <a:pos x="659" y="27"/>
                </a:cxn>
                <a:cxn ang="0">
                  <a:pos x="709" y="27"/>
                </a:cxn>
                <a:cxn ang="0">
                  <a:pos x="748" y="27"/>
                </a:cxn>
                <a:cxn ang="0">
                  <a:pos x="772" y="27"/>
                </a:cxn>
                <a:cxn ang="0">
                  <a:pos x="772" y="13"/>
                </a:cxn>
                <a:cxn ang="0">
                  <a:pos x="770" y="27"/>
                </a:cxn>
                <a:cxn ang="0">
                  <a:pos x="779" y="28"/>
                </a:cxn>
                <a:cxn ang="0">
                  <a:pos x="784" y="3"/>
                </a:cxn>
                <a:cxn ang="0">
                  <a:pos x="775" y="1"/>
                </a:cxn>
                <a:cxn ang="0">
                  <a:pos x="772" y="0"/>
                </a:cxn>
                <a:cxn ang="0">
                  <a:pos x="748" y="0"/>
                </a:cxn>
                <a:cxn ang="0">
                  <a:pos x="709" y="0"/>
                </a:cxn>
                <a:cxn ang="0">
                  <a:pos x="659" y="0"/>
                </a:cxn>
                <a:cxn ang="0">
                  <a:pos x="599" y="0"/>
                </a:cxn>
                <a:cxn ang="0">
                  <a:pos x="533" y="0"/>
                </a:cxn>
                <a:cxn ang="0">
                  <a:pos x="463" y="0"/>
                </a:cxn>
                <a:cxn ang="0">
                  <a:pos x="391" y="0"/>
                </a:cxn>
                <a:cxn ang="0">
                  <a:pos x="318" y="0"/>
                </a:cxn>
                <a:cxn ang="0">
                  <a:pos x="247" y="0"/>
                </a:cxn>
                <a:cxn ang="0">
                  <a:pos x="182" y="0"/>
                </a:cxn>
                <a:cxn ang="0">
                  <a:pos x="123" y="1"/>
                </a:cxn>
                <a:cxn ang="0">
                  <a:pos x="72" y="1"/>
                </a:cxn>
                <a:cxn ang="0">
                  <a:pos x="35" y="1"/>
                </a:cxn>
                <a:cxn ang="0">
                  <a:pos x="9" y="1"/>
                </a:cxn>
                <a:cxn ang="0">
                  <a:pos x="0" y="1"/>
                </a:cxn>
              </a:cxnLst>
              <a:rect l="0" t="0" r="r" b="b"/>
              <a:pathLst>
                <a:path w="784" h="28">
                  <a:moveTo>
                    <a:pt x="0" y="1"/>
                  </a:moveTo>
                  <a:lnTo>
                    <a:pt x="0" y="28"/>
                  </a:lnTo>
                  <a:lnTo>
                    <a:pt x="9" y="28"/>
                  </a:lnTo>
                  <a:lnTo>
                    <a:pt x="35" y="28"/>
                  </a:lnTo>
                  <a:lnTo>
                    <a:pt x="72" y="28"/>
                  </a:lnTo>
                  <a:lnTo>
                    <a:pt x="123" y="28"/>
                  </a:lnTo>
                  <a:lnTo>
                    <a:pt x="182" y="27"/>
                  </a:lnTo>
                  <a:lnTo>
                    <a:pt x="247" y="27"/>
                  </a:lnTo>
                  <a:lnTo>
                    <a:pt x="318" y="27"/>
                  </a:lnTo>
                  <a:lnTo>
                    <a:pt x="391" y="27"/>
                  </a:lnTo>
                  <a:lnTo>
                    <a:pt x="463" y="27"/>
                  </a:lnTo>
                  <a:lnTo>
                    <a:pt x="533" y="27"/>
                  </a:lnTo>
                  <a:lnTo>
                    <a:pt x="599" y="27"/>
                  </a:lnTo>
                  <a:lnTo>
                    <a:pt x="659" y="27"/>
                  </a:lnTo>
                  <a:lnTo>
                    <a:pt x="709" y="27"/>
                  </a:lnTo>
                  <a:lnTo>
                    <a:pt x="748" y="27"/>
                  </a:lnTo>
                  <a:lnTo>
                    <a:pt x="772" y="27"/>
                  </a:lnTo>
                  <a:lnTo>
                    <a:pt x="772" y="13"/>
                  </a:lnTo>
                  <a:lnTo>
                    <a:pt x="770" y="27"/>
                  </a:lnTo>
                  <a:lnTo>
                    <a:pt x="779" y="28"/>
                  </a:lnTo>
                  <a:lnTo>
                    <a:pt x="784" y="3"/>
                  </a:lnTo>
                  <a:lnTo>
                    <a:pt x="775" y="1"/>
                  </a:lnTo>
                  <a:lnTo>
                    <a:pt x="772" y="0"/>
                  </a:lnTo>
                  <a:lnTo>
                    <a:pt x="748" y="0"/>
                  </a:lnTo>
                  <a:lnTo>
                    <a:pt x="709" y="0"/>
                  </a:lnTo>
                  <a:lnTo>
                    <a:pt x="659" y="0"/>
                  </a:lnTo>
                  <a:lnTo>
                    <a:pt x="599" y="0"/>
                  </a:lnTo>
                  <a:lnTo>
                    <a:pt x="533" y="0"/>
                  </a:lnTo>
                  <a:lnTo>
                    <a:pt x="463" y="0"/>
                  </a:lnTo>
                  <a:lnTo>
                    <a:pt x="391" y="0"/>
                  </a:lnTo>
                  <a:lnTo>
                    <a:pt x="318" y="0"/>
                  </a:lnTo>
                  <a:lnTo>
                    <a:pt x="247" y="0"/>
                  </a:lnTo>
                  <a:lnTo>
                    <a:pt x="182" y="0"/>
                  </a:lnTo>
                  <a:lnTo>
                    <a:pt x="123" y="1"/>
                  </a:lnTo>
                  <a:lnTo>
                    <a:pt x="72" y="1"/>
                  </a:lnTo>
                  <a:lnTo>
                    <a:pt x="35" y="1"/>
                  </a:lnTo>
                  <a:lnTo>
                    <a:pt x="9" y="1"/>
                  </a:lnTo>
                  <a:lnTo>
                    <a:pt x="0" y="1"/>
                  </a:lnTo>
                  <a:close/>
                </a:path>
              </a:pathLst>
            </a:custGeom>
            <a:solidFill>
              <a:srgbClr val="8253A1"/>
            </a:solidFill>
            <a:ln w="9525">
              <a:noFill/>
              <a:round/>
            </a:ln>
          </p:spPr>
          <p:txBody>
            <a:bodyPr/>
            <a:lstStyle/>
            <a:p>
              <a:endParaRPr lang="zh-CN" altLang="en-US"/>
            </a:p>
          </p:txBody>
        </p:sp>
        <p:sp>
          <p:nvSpPr>
            <p:cNvPr id="233" name="Freeform 315"/>
            <p:cNvSpPr/>
            <p:nvPr/>
          </p:nvSpPr>
          <p:spPr bwMode="auto">
            <a:xfrm>
              <a:off x="3136" y="2428"/>
              <a:ext cx="1" cy="15"/>
            </a:xfrm>
            <a:custGeom>
              <a:avLst/>
              <a:gdLst/>
              <a:ahLst/>
              <a:cxnLst>
                <a:cxn ang="0">
                  <a:pos x="0" y="27"/>
                </a:cxn>
                <a:cxn ang="0">
                  <a:pos x="0" y="0"/>
                </a:cxn>
                <a:cxn ang="0">
                  <a:pos x="0" y="27"/>
                </a:cxn>
              </a:cxnLst>
              <a:rect l="0" t="0" r="r" b="b"/>
              <a:pathLst>
                <a:path h="27">
                  <a:moveTo>
                    <a:pt x="0" y="27"/>
                  </a:moveTo>
                  <a:lnTo>
                    <a:pt x="0" y="0"/>
                  </a:lnTo>
                  <a:lnTo>
                    <a:pt x="0" y="27"/>
                  </a:lnTo>
                  <a:close/>
                </a:path>
              </a:pathLst>
            </a:custGeom>
            <a:solidFill>
              <a:srgbClr val="8253A1"/>
            </a:solidFill>
            <a:ln w="1588">
              <a:solidFill>
                <a:srgbClr val="8253A1"/>
              </a:solidFill>
              <a:prstDash val="solid"/>
              <a:round/>
            </a:ln>
          </p:spPr>
          <p:txBody>
            <a:bodyPr/>
            <a:lstStyle/>
            <a:p>
              <a:endParaRPr lang="zh-CN" altLang="en-US"/>
            </a:p>
          </p:txBody>
        </p:sp>
        <p:sp>
          <p:nvSpPr>
            <p:cNvPr id="234" name="Freeform 316"/>
            <p:cNvSpPr/>
            <p:nvPr/>
          </p:nvSpPr>
          <p:spPr bwMode="auto">
            <a:xfrm>
              <a:off x="3596" y="2435"/>
              <a:ext cx="16" cy="1"/>
            </a:xfrm>
            <a:custGeom>
              <a:avLst/>
              <a:gdLst/>
              <a:ahLst/>
              <a:cxnLst>
                <a:cxn ang="0">
                  <a:pos x="27" y="0"/>
                </a:cxn>
                <a:cxn ang="0">
                  <a:pos x="0" y="0"/>
                </a:cxn>
                <a:cxn ang="0">
                  <a:pos x="27" y="0"/>
                </a:cxn>
              </a:cxnLst>
              <a:rect l="0" t="0" r="r" b="b"/>
              <a:pathLst>
                <a:path w="27">
                  <a:moveTo>
                    <a:pt x="27" y="0"/>
                  </a:moveTo>
                  <a:lnTo>
                    <a:pt x="0" y="0"/>
                  </a:lnTo>
                  <a:lnTo>
                    <a:pt x="27" y="0"/>
                  </a:lnTo>
                  <a:close/>
                </a:path>
              </a:pathLst>
            </a:custGeom>
            <a:solidFill>
              <a:srgbClr val="8253A1"/>
            </a:solidFill>
            <a:ln w="1588">
              <a:solidFill>
                <a:srgbClr val="8253A1"/>
              </a:solidFill>
              <a:prstDash val="solid"/>
              <a:round/>
            </a:ln>
          </p:spPr>
          <p:txBody>
            <a:bodyPr/>
            <a:lstStyle/>
            <a:p>
              <a:endParaRPr lang="zh-CN" altLang="en-US"/>
            </a:p>
          </p:txBody>
        </p:sp>
        <p:sp>
          <p:nvSpPr>
            <p:cNvPr id="235" name="Freeform 317"/>
            <p:cNvSpPr/>
            <p:nvPr/>
          </p:nvSpPr>
          <p:spPr bwMode="auto">
            <a:xfrm>
              <a:off x="3011" y="2437"/>
              <a:ext cx="125" cy="124"/>
            </a:xfrm>
            <a:custGeom>
              <a:avLst/>
              <a:gdLst/>
              <a:ahLst/>
              <a:cxnLst>
                <a:cxn ang="0">
                  <a:pos x="0" y="234"/>
                </a:cxn>
                <a:cxn ang="0">
                  <a:pos x="206" y="0"/>
                </a:cxn>
                <a:cxn ang="0">
                  <a:pos x="0" y="234"/>
                </a:cxn>
              </a:cxnLst>
              <a:rect l="0" t="0" r="r" b="b"/>
              <a:pathLst>
                <a:path w="206" h="234">
                  <a:moveTo>
                    <a:pt x="0" y="234"/>
                  </a:moveTo>
                  <a:lnTo>
                    <a:pt x="206" y="0"/>
                  </a:lnTo>
                  <a:lnTo>
                    <a:pt x="0" y="234"/>
                  </a:lnTo>
                  <a:close/>
                </a:path>
              </a:pathLst>
            </a:custGeom>
            <a:solidFill>
              <a:srgbClr val="3D0275"/>
            </a:solidFill>
            <a:ln w="20638">
              <a:solidFill>
                <a:srgbClr val="8253A1"/>
              </a:solidFill>
              <a:prstDash val="solid"/>
              <a:round/>
            </a:ln>
          </p:spPr>
          <p:txBody>
            <a:bodyPr/>
            <a:lstStyle/>
            <a:p>
              <a:endParaRPr lang="zh-CN" altLang="en-US"/>
            </a:p>
          </p:txBody>
        </p:sp>
        <p:sp>
          <p:nvSpPr>
            <p:cNvPr id="236" name="Freeform 318"/>
            <p:cNvSpPr/>
            <p:nvPr/>
          </p:nvSpPr>
          <p:spPr bwMode="auto">
            <a:xfrm>
              <a:off x="3602" y="2215"/>
              <a:ext cx="1" cy="221"/>
            </a:xfrm>
            <a:custGeom>
              <a:avLst/>
              <a:gdLst/>
              <a:ahLst/>
              <a:cxnLst>
                <a:cxn ang="0">
                  <a:pos x="0" y="0"/>
                </a:cxn>
                <a:cxn ang="0">
                  <a:pos x="0" y="419"/>
                </a:cxn>
                <a:cxn ang="0">
                  <a:pos x="0" y="0"/>
                </a:cxn>
              </a:cxnLst>
              <a:rect l="0" t="0" r="r" b="b"/>
              <a:pathLst>
                <a:path h="419">
                  <a:moveTo>
                    <a:pt x="0" y="0"/>
                  </a:moveTo>
                  <a:lnTo>
                    <a:pt x="0" y="419"/>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237" name="Freeform 319"/>
            <p:cNvSpPr/>
            <p:nvPr/>
          </p:nvSpPr>
          <p:spPr bwMode="auto">
            <a:xfrm>
              <a:off x="3717" y="2096"/>
              <a:ext cx="1" cy="221"/>
            </a:xfrm>
            <a:custGeom>
              <a:avLst/>
              <a:gdLst/>
              <a:ahLst/>
              <a:cxnLst>
                <a:cxn ang="0">
                  <a:pos x="0" y="0"/>
                </a:cxn>
                <a:cxn ang="0">
                  <a:pos x="0" y="419"/>
                </a:cxn>
                <a:cxn ang="0">
                  <a:pos x="0" y="0"/>
                </a:cxn>
              </a:cxnLst>
              <a:rect l="0" t="0" r="r" b="b"/>
              <a:pathLst>
                <a:path h="419">
                  <a:moveTo>
                    <a:pt x="0" y="0"/>
                  </a:moveTo>
                  <a:lnTo>
                    <a:pt x="0" y="419"/>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238" name="Freeform 320"/>
            <p:cNvSpPr/>
            <p:nvPr/>
          </p:nvSpPr>
          <p:spPr bwMode="auto">
            <a:xfrm>
              <a:off x="3833" y="1974"/>
              <a:ext cx="2" cy="222"/>
            </a:xfrm>
            <a:custGeom>
              <a:avLst/>
              <a:gdLst/>
              <a:ahLst/>
              <a:cxnLst>
                <a:cxn ang="0">
                  <a:pos x="0" y="0"/>
                </a:cxn>
                <a:cxn ang="0">
                  <a:pos x="0" y="420"/>
                </a:cxn>
                <a:cxn ang="0">
                  <a:pos x="0" y="0"/>
                </a:cxn>
              </a:cxnLst>
              <a:rect l="0" t="0" r="r" b="b"/>
              <a:pathLst>
                <a:path h="420">
                  <a:moveTo>
                    <a:pt x="0" y="0"/>
                  </a:moveTo>
                  <a:lnTo>
                    <a:pt x="0" y="420"/>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239" name="Freeform 321"/>
            <p:cNvSpPr/>
            <p:nvPr/>
          </p:nvSpPr>
          <p:spPr bwMode="auto">
            <a:xfrm>
              <a:off x="3600" y="2315"/>
              <a:ext cx="116" cy="1"/>
            </a:xfrm>
            <a:custGeom>
              <a:avLst/>
              <a:gdLst/>
              <a:ahLst/>
              <a:cxnLst>
                <a:cxn ang="0">
                  <a:pos x="0" y="0"/>
                </a:cxn>
                <a:cxn ang="0">
                  <a:pos x="191" y="0"/>
                </a:cxn>
                <a:cxn ang="0">
                  <a:pos x="0" y="0"/>
                </a:cxn>
              </a:cxnLst>
              <a:rect l="0" t="0" r="r" b="b"/>
              <a:pathLst>
                <a:path w="191">
                  <a:moveTo>
                    <a:pt x="0" y="0"/>
                  </a:moveTo>
                  <a:lnTo>
                    <a:pt x="191" y="0"/>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240" name="Freeform 322"/>
            <p:cNvSpPr/>
            <p:nvPr/>
          </p:nvSpPr>
          <p:spPr bwMode="auto">
            <a:xfrm>
              <a:off x="3717" y="2195"/>
              <a:ext cx="116" cy="1"/>
            </a:xfrm>
            <a:custGeom>
              <a:avLst/>
              <a:gdLst/>
              <a:ahLst/>
              <a:cxnLst>
                <a:cxn ang="0">
                  <a:pos x="0" y="0"/>
                </a:cxn>
                <a:cxn ang="0">
                  <a:pos x="193" y="0"/>
                </a:cxn>
                <a:cxn ang="0">
                  <a:pos x="0" y="0"/>
                </a:cxn>
              </a:cxnLst>
              <a:rect l="0" t="0" r="r" b="b"/>
              <a:pathLst>
                <a:path w="193">
                  <a:moveTo>
                    <a:pt x="0" y="0"/>
                  </a:moveTo>
                  <a:lnTo>
                    <a:pt x="193" y="0"/>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241" name="Freeform 323"/>
            <p:cNvSpPr/>
            <p:nvPr/>
          </p:nvSpPr>
          <p:spPr bwMode="auto">
            <a:xfrm>
              <a:off x="3830" y="2078"/>
              <a:ext cx="115" cy="1"/>
            </a:xfrm>
            <a:custGeom>
              <a:avLst/>
              <a:gdLst/>
              <a:ahLst/>
              <a:cxnLst>
                <a:cxn ang="0">
                  <a:pos x="0" y="0"/>
                </a:cxn>
                <a:cxn ang="0">
                  <a:pos x="192" y="0"/>
                </a:cxn>
                <a:cxn ang="0">
                  <a:pos x="0" y="0"/>
                </a:cxn>
              </a:cxnLst>
              <a:rect l="0" t="0" r="r" b="b"/>
              <a:pathLst>
                <a:path w="192">
                  <a:moveTo>
                    <a:pt x="0" y="0"/>
                  </a:moveTo>
                  <a:lnTo>
                    <a:pt x="192" y="0"/>
                  </a:lnTo>
                  <a:lnTo>
                    <a:pt x="0" y="0"/>
                  </a:lnTo>
                  <a:close/>
                </a:path>
              </a:pathLst>
            </a:custGeom>
            <a:solidFill>
              <a:srgbClr val="3D0275"/>
            </a:solidFill>
            <a:ln w="20638">
              <a:solidFill>
                <a:srgbClr val="8253A1"/>
              </a:solidFill>
              <a:prstDash val="solid"/>
              <a:round/>
            </a:ln>
          </p:spPr>
          <p:txBody>
            <a:bodyPr/>
            <a:lstStyle/>
            <a:p>
              <a:endParaRPr lang="zh-CN" altLang="en-US"/>
            </a:p>
          </p:txBody>
        </p:sp>
        <p:sp>
          <p:nvSpPr>
            <p:cNvPr id="242" name="Freeform 324"/>
            <p:cNvSpPr/>
            <p:nvPr/>
          </p:nvSpPr>
          <p:spPr bwMode="auto">
            <a:xfrm>
              <a:off x="3483" y="1649"/>
              <a:ext cx="466" cy="688"/>
            </a:xfrm>
            <a:custGeom>
              <a:avLst/>
              <a:gdLst/>
              <a:ahLst/>
              <a:cxnLst>
                <a:cxn ang="0">
                  <a:pos x="0" y="876"/>
                </a:cxn>
                <a:cxn ang="0">
                  <a:pos x="774" y="0"/>
                </a:cxn>
                <a:cxn ang="0">
                  <a:pos x="774" y="398"/>
                </a:cxn>
                <a:cxn ang="0">
                  <a:pos x="767" y="409"/>
                </a:cxn>
                <a:cxn ang="0">
                  <a:pos x="741" y="437"/>
                </a:cxn>
                <a:cxn ang="0">
                  <a:pos x="704" y="482"/>
                </a:cxn>
                <a:cxn ang="0">
                  <a:pos x="653" y="540"/>
                </a:cxn>
                <a:cxn ang="0">
                  <a:pos x="594" y="608"/>
                </a:cxn>
                <a:cxn ang="0">
                  <a:pos x="530" y="684"/>
                </a:cxn>
                <a:cxn ang="0">
                  <a:pos x="460" y="767"/>
                </a:cxn>
                <a:cxn ang="0">
                  <a:pos x="388" y="851"/>
                </a:cxn>
                <a:cxn ang="0">
                  <a:pos x="316" y="934"/>
                </a:cxn>
                <a:cxn ang="0">
                  <a:pos x="245" y="1017"/>
                </a:cxn>
                <a:cxn ang="0">
                  <a:pos x="181" y="1093"/>
                </a:cxn>
                <a:cxn ang="0">
                  <a:pos x="123" y="1161"/>
                </a:cxn>
                <a:cxn ang="0">
                  <a:pos x="73" y="1219"/>
                </a:cxn>
                <a:cxn ang="0">
                  <a:pos x="36" y="1264"/>
                </a:cxn>
                <a:cxn ang="0">
                  <a:pos x="12" y="1293"/>
                </a:cxn>
                <a:cxn ang="0">
                  <a:pos x="4" y="1303"/>
                </a:cxn>
                <a:cxn ang="0">
                  <a:pos x="0" y="876"/>
                </a:cxn>
              </a:cxnLst>
              <a:rect l="0" t="0" r="r" b="b"/>
              <a:pathLst>
                <a:path w="774" h="1303">
                  <a:moveTo>
                    <a:pt x="0" y="876"/>
                  </a:moveTo>
                  <a:lnTo>
                    <a:pt x="774" y="0"/>
                  </a:lnTo>
                  <a:lnTo>
                    <a:pt x="774" y="398"/>
                  </a:lnTo>
                  <a:lnTo>
                    <a:pt x="767" y="409"/>
                  </a:lnTo>
                  <a:lnTo>
                    <a:pt x="741" y="437"/>
                  </a:lnTo>
                  <a:lnTo>
                    <a:pt x="704" y="482"/>
                  </a:lnTo>
                  <a:lnTo>
                    <a:pt x="653" y="540"/>
                  </a:lnTo>
                  <a:lnTo>
                    <a:pt x="594" y="608"/>
                  </a:lnTo>
                  <a:lnTo>
                    <a:pt x="530" y="684"/>
                  </a:lnTo>
                  <a:lnTo>
                    <a:pt x="460" y="767"/>
                  </a:lnTo>
                  <a:lnTo>
                    <a:pt x="388" y="851"/>
                  </a:lnTo>
                  <a:lnTo>
                    <a:pt x="316" y="934"/>
                  </a:lnTo>
                  <a:lnTo>
                    <a:pt x="245" y="1017"/>
                  </a:lnTo>
                  <a:lnTo>
                    <a:pt x="181" y="1093"/>
                  </a:lnTo>
                  <a:lnTo>
                    <a:pt x="123" y="1161"/>
                  </a:lnTo>
                  <a:lnTo>
                    <a:pt x="73" y="1219"/>
                  </a:lnTo>
                  <a:lnTo>
                    <a:pt x="36" y="1264"/>
                  </a:lnTo>
                  <a:lnTo>
                    <a:pt x="12" y="1293"/>
                  </a:lnTo>
                  <a:lnTo>
                    <a:pt x="4" y="1303"/>
                  </a:lnTo>
                  <a:lnTo>
                    <a:pt x="0" y="876"/>
                  </a:lnTo>
                  <a:close/>
                </a:path>
              </a:pathLst>
            </a:custGeom>
            <a:solidFill>
              <a:srgbClr val="A41028"/>
            </a:solidFill>
            <a:ln w="20638">
              <a:solidFill>
                <a:srgbClr val="C65D62"/>
              </a:solidFill>
              <a:prstDash val="solid"/>
              <a:round/>
            </a:ln>
          </p:spPr>
          <p:txBody>
            <a:bodyPr/>
            <a:lstStyle/>
            <a:p>
              <a:endParaRPr lang="zh-CN" altLang="en-US"/>
            </a:p>
          </p:txBody>
        </p:sp>
        <p:sp>
          <p:nvSpPr>
            <p:cNvPr id="243" name="Rectangle 325"/>
            <p:cNvSpPr>
              <a:spLocks noChangeArrowheads="1"/>
            </p:cNvSpPr>
            <p:nvPr/>
          </p:nvSpPr>
          <p:spPr bwMode="auto">
            <a:xfrm>
              <a:off x="2068" y="2106"/>
              <a:ext cx="1418" cy="233"/>
            </a:xfrm>
            <a:prstGeom prst="rect">
              <a:avLst/>
            </a:prstGeom>
            <a:solidFill>
              <a:srgbClr val="A41028"/>
            </a:solidFill>
            <a:ln w="20638">
              <a:solidFill>
                <a:srgbClr val="C65D62"/>
              </a:solidFill>
              <a:miter lim="800000"/>
            </a:ln>
          </p:spPr>
          <p:txBody>
            <a:bodyPr/>
            <a:lstStyle/>
            <a:p>
              <a:endParaRPr lang="zh-CN" altLang="en-US"/>
            </a:p>
          </p:txBody>
        </p:sp>
        <p:sp>
          <p:nvSpPr>
            <p:cNvPr id="244" name="Freeform 326"/>
            <p:cNvSpPr/>
            <p:nvPr/>
          </p:nvSpPr>
          <p:spPr bwMode="auto">
            <a:xfrm>
              <a:off x="2072" y="2214"/>
              <a:ext cx="140" cy="124"/>
            </a:xfrm>
            <a:custGeom>
              <a:avLst/>
              <a:gdLst/>
              <a:ahLst/>
              <a:cxnLst>
                <a:cxn ang="0">
                  <a:pos x="0" y="236"/>
                </a:cxn>
                <a:cxn ang="0">
                  <a:pos x="234" y="0"/>
                </a:cxn>
                <a:cxn ang="0">
                  <a:pos x="0" y="236"/>
                </a:cxn>
              </a:cxnLst>
              <a:rect l="0" t="0" r="r" b="b"/>
              <a:pathLst>
                <a:path w="234" h="236">
                  <a:moveTo>
                    <a:pt x="0" y="236"/>
                  </a:moveTo>
                  <a:lnTo>
                    <a:pt x="234" y="0"/>
                  </a:lnTo>
                  <a:lnTo>
                    <a:pt x="0" y="236"/>
                  </a:lnTo>
                  <a:close/>
                </a:path>
              </a:pathLst>
            </a:custGeom>
            <a:solidFill>
              <a:srgbClr val="3D0275"/>
            </a:solidFill>
            <a:ln w="20638">
              <a:solidFill>
                <a:srgbClr val="C65D62"/>
              </a:solidFill>
              <a:prstDash val="solid"/>
              <a:round/>
            </a:ln>
          </p:spPr>
          <p:txBody>
            <a:bodyPr/>
            <a:lstStyle/>
            <a:p>
              <a:endParaRPr lang="zh-CN" altLang="en-US"/>
            </a:p>
          </p:txBody>
        </p:sp>
        <p:sp>
          <p:nvSpPr>
            <p:cNvPr id="245" name="Freeform 327"/>
            <p:cNvSpPr/>
            <p:nvPr/>
          </p:nvSpPr>
          <p:spPr bwMode="auto">
            <a:xfrm>
              <a:off x="2202" y="2106"/>
              <a:ext cx="16" cy="107"/>
            </a:xfrm>
            <a:custGeom>
              <a:avLst/>
              <a:gdLst/>
              <a:ahLst/>
              <a:cxnLst>
                <a:cxn ang="0">
                  <a:pos x="27" y="0"/>
                </a:cxn>
                <a:cxn ang="0">
                  <a:pos x="0" y="0"/>
                </a:cxn>
                <a:cxn ang="0">
                  <a:pos x="1" y="202"/>
                </a:cxn>
                <a:cxn ang="0">
                  <a:pos x="28" y="202"/>
                </a:cxn>
                <a:cxn ang="0">
                  <a:pos x="27" y="0"/>
                </a:cxn>
              </a:cxnLst>
              <a:rect l="0" t="0" r="r" b="b"/>
              <a:pathLst>
                <a:path w="28" h="202">
                  <a:moveTo>
                    <a:pt x="27" y="0"/>
                  </a:moveTo>
                  <a:lnTo>
                    <a:pt x="0" y="0"/>
                  </a:lnTo>
                  <a:lnTo>
                    <a:pt x="1" y="202"/>
                  </a:lnTo>
                  <a:lnTo>
                    <a:pt x="28" y="202"/>
                  </a:lnTo>
                  <a:lnTo>
                    <a:pt x="27" y="0"/>
                  </a:lnTo>
                  <a:close/>
                </a:path>
              </a:pathLst>
            </a:custGeom>
            <a:solidFill>
              <a:srgbClr val="C65D62"/>
            </a:solidFill>
            <a:ln w="9525">
              <a:noFill/>
              <a:round/>
            </a:ln>
          </p:spPr>
          <p:txBody>
            <a:bodyPr/>
            <a:lstStyle/>
            <a:p>
              <a:endParaRPr lang="zh-CN" altLang="en-US"/>
            </a:p>
          </p:txBody>
        </p:sp>
        <p:sp>
          <p:nvSpPr>
            <p:cNvPr id="246" name="Freeform 328"/>
            <p:cNvSpPr/>
            <p:nvPr/>
          </p:nvSpPr>
          <p:spPr bwMode="auto">
            <a:xfrm>
              <a:off x="2210" y="2205"/>
              <a:ext cx="333" cy="14"/>
            </a:xfrm>
            <a:custGeom>
              <a:avLst/>
              <a:gdLst/>
              <a:ahLst/>
              <a:cxnLst>
                <a:cxn ang="0">
                  <a:pos x="0" y="0"/>
                </a:cxn>
                <a:cxn ang="0">
                  <a:pos x="0" y="27"/>
                </a:cxn>
                <a:cxn ang="0">
                  <a:pos x="6" y="27"/>
                </a:cxn>
                <a:cxn ang="0">
                  <a:pos x="24" y="27"/>
                </a:cxn>
                <a:cxn ang="0">
                  <a:pos x="51" y="27"/>
                </a:cxn>
                <a:cxn ang="0">
                  <a:pos x="87" y="27"/>
                </a:cxn>
                <a:cxn ang="0">
                  <a:pos x="129" y="27"/>
                </a:cxn>
                <a:cxn ang="0">
                  <a:pos x="175" y="27"/>
                </a:cxn>
                <a:cxn ang="0">
                  <a:pos x="226" y="27"/>
                </a:cxn>
                <a:cxn ang="0">
                  <a:pos x="277" y="27"/>
                </a:cxn>
                <a:cxn ang="0">
                  <a:pos x="329" y="27"/>
                </a:cxn>
                <a:cxn ang="0">
                  <a:pos x="380" y="27"/>
                </a:cxn>
                <a:cxn ang="0">
                  <a:pos x="427" y="27"/>
                </a:cxn>
                <a:cxn ang="0">
                  <a:pos x="469" y="27"/>
                </a:cxn>
                <a:cxn ang="0">
                  <a:pos x="505" y="27"/>
                </a:cxn>
                <a:cxn ang="0">
                  <a:pos x="532" y="27"/>
                </a:cxn>
                <a:cxn ang="0">
                  <a:pos x="550" y="27"/>
                </a:cxn>
                <a:cxn ang="0">
                  <a:pos x="556" y="27"/>
                </a:cxn>
                <a:cxn ang="0">
                  <a:pos x="556" y="0"/>
                </a:cxn>
                <a:cxn ang="0">
                  <a:pos x="550" y="0"/>
                </a:cxn>
                <a:cxn ang="0">
                  <a:pos x="532" y="0"/>
                </a:cxn>
                <a:cxn ang="0">
                  <a:pos x="505" y="0"/>
                </a:cxn>
                <a:cxn ang="0">
                  <a:pos x="469" y="0"/>
                </a:cxn>
                <a:cxn ang="0">
                  <a:pos x="427" y="0"/>
                </a:cxn>
                <a:cxn ang="0">
                  <a:pos x="380" y="0"/>
                </a:cxn>
                <a:cxn ang="0">
                  <a:pos x="329" y="0"/>
                </a:cxn>
                <a:cxn ang="0">
                  <a:pos x="277" y="0"/>
                </a:cxn>
                <a:cxn ang="0">
                  <a:pos x="226" y="0"/>
                </a:cxn>
                <a:cxn ang="0">
                  <a:pos x="175" y="0"/>
                </a:cxn>
                <a:cxn ang="0">
                  <a:pos x="129" y="0"/>
                </a:cxn>
                <a:cxn ang="0">
                  <a:pos x="87" y="0"/>
                </a:cxn>
                <a:cxn ang="0">
                  <a:pos x="51" y="0"/>
                </a:cxn>
                <a:cxn ang="0">
                  <a:pos x="24" y="0"/>
                </a:cxn>
                <a:cxn ang="0">
                  <a:pos x="6" y="0"/>
                </a:cxn>
                <a:cxn ang="0">
                  <a:pos x="0" y="0"/>
                </a:cxn>
              </a:cxnLst>
              <a:rect l="0" t="0" r="r" b="b"/>
              <a:pathLst>
                <a:path w="556" h="27">
                  <a:moveTo>
                    <a:pt x="0" y="0"/>
                  </a:moveTo>
                  <a:lnTo>
                    <a:pt x="0" y="27"/>
                  </a:lnTo>
                  <a:lnTo>
                    <a:pt x="6" y="27"/>
                  </a:lnTo>
                  <a:lnTo>
                    <a:pt x="24" y="27"/>
                  </a:lnTo>
                  <a:lnTo>
                    <a:pt x="51" y="27"/>
                  </a:lnTo>
                  <a:lnTo>
                    <a:pt x="87" y="27"/>
                  </a:lnTo>
                  <a:lnTo>
                    <a:pt x="129" y="27"/>
                  </a:lnTo>
                  <a:lnTo>
                    <a:pt x="175" y="27"/>
                  </a:lnTo>
                  <a:lnTo>
                    <a:pt x="226" y="27"/>
                  </a:lnTo>
                  <a:lnTo>
                    <a:pt x="277" y="27"/>
                  </a:lnTo>
                  <a:lnTo>
                    <a:pt x="329" y="27"/>
                  </a:lnTo>
                  <a:lnTo>
                    <a:pt x="380" y="27"/>
                  </a:lnTo>
                  <a:lnTo>
                    <a:pt x="427" y="27"/>
                  </a:lnTo>
                  <a:lnTo>
                    <a:pt x="469" y="27"/>
                  </a:lnTo>
                  <a:lnTo>
                    <a:pt x="505" y="27"/>
                  </a:lnTo>
                  <a:lnTo>
                    <a:pt x="532" y="27"/>
                  </a:lnTo>
                  <a:lnTo>
                    <a:pt x="550" y="27"/>
                  </a:lnTo>
                  <a:lnTo>
                    <a:pt x="556" y="27"/>
                  </a:lnTo>
                  <a:lnTo>
                    <a:pt x="556" y="0"/>
                  </a:lnTo>
                  <a:lnTo>
                    <a:pt x="550" y="0"/>
                  </a:lnTo>
                  <a:lnTo>
                    <a:pt x="532" y="0"/>
                  </a:lnTo>
                  <a:lnTo>
                    <a:pt x="505" y="0"/>
                  </a:lnTo>
                  <a:lnTo>
                    <a:pt x="469" y="0"/>
                  </a:lnTo>
                  <a:lnTo>
                    <a:pt x="427" y="0"/>
                  </a:lnTo>
                  <a:lnTo>
                    <a:pt x="380" y="0"/>
                  </a:lnTo>
                  <a:lnTo>
                    <a:pt x="329" y="0"/>
                  </a:lnTo>
                  <a:lnTo>
                    <a:pt x="277" y="0"/>
                  </a:lnTo>
                  <a:lnTo>
                    <a:pt x="226" y="0"/>
                  </a:lnTo>
                  <a:lnTo>
                    <a:pt x="175" y="0"/>
                  </a:lnTo>
                  <a:lnTo>
                    <a:pt x="129" y="0"/>
                  </a:lnTo>
                  <a:lnTo>
                    <a:pt x="87" y="0"/>
                  </a:lnTo>
                  <a:lnTo>
                    <a:pt x="51" y="0"/>
                  </a:lnTo>
                  <a:lnTo>
                    <a:pt x="24" y="0"/>
                  </a:lnTo>
                  <a:lnTo>
                    <a:pt x="6" y="0"/>
                  </a:lnTo>
                  <a:lnTo>
                    <a:pt x="0" y="0"/>
                  </a:lnTo>
                  <a:close/>
                </a:path>
              </a:pathLst>
            </a:custGeom>
            <a:solidFill>
              <a:srgbClr val="C65D62"/>
            </a:solidFill>
            <a:ln w="9525">
              <a:noFill/>
              <a:round/>
            </a:ln>
          </p:spPr>
          <p:txBody>
            <a:bodyPr/>
            <a:lstStyle/>
            <a:p>
              <a:endParaRPr lang="zh-CN" altLang="en-US"/>
            </a:p>
          </p:txBody>
        </p:sp>
        <p:sp>
          <p:nvSpPr>
            <p:cNvPr id="247" name="Freeform 329"/>
            <p:cNvSpPr/>
            <p:nvPr/>
          </p:nvSpPr>
          <p:spPr bwMode="auto">
            <a:xfrm>
              <a:off x="2210" y="2204"/>
              <a:ext cx="1" cy="15"/>
            </a:xfrm>
            <a:custGeom>
              <a:avLst/>
              <a:gdLst/>
              <a:ahLst/>
              <a:cxnLst>
                <a:cxn ang="0">
                  <a:pos x="0" y="29"/>
                </a:cxn>
                <a:cxn ang="0">
                  <a:pos x="0" y="0"/>
                </a:cxn>
                <a:cxn ang="0">
                  <a:pos x="0" y="29"/>
                </a:cxn>
              </a:cxnLst>
              <a:rect l="0" t="0" r="r" b="b"/>
              <a:pathLst>
                <a:path h="29">
                  <a:moveTo>
                    <a:pt x="0" y="29"/>
                  </a:moveTo>
                  <a:lnTo>
                    <a:pt x="0" y="0"/>
                  </a:lnTo>
                  <a:lnTo>
                    <a:pt x="0" y="29"/>
                  </a:lnTo>
                  <a:close/>
                </a:path>
              </a:pathLst>
            </a:custGeom>
            <a:solidFill>
              <a:srgbClr val="C65D62"/>
            </a:solidFill>
            <a:ln w="1588">
              <a:solidFill>
                <a:srgbClr val="C65D62"/>
              </a:solidFill>
              <a:prstDash val="solid"/>
              <a:round/>
            </a:ln>
          </p:spPr>
          <p:txBody>
            <a:bodyPr/>
            <a:lstStyle/>
            <a:p>
              <a:endParaRPr lang="zh-CN" altLang="en-US"/>
            </a:p>
          </p:txBody>
        </p:sp>
        <p:sp>
          <p:nvSpPr>
            <p:cNvPr id="248" name="Freeform 330"/>
            <p:cNvSpPr/>
            <p:nvPr/>
          </p:nvSpPr>
          <p:spPr bwMode="auto">
            <a:xfrm>
              <a:off x="2539" y="2107"/>
              <a:ext cx="1" cy="226"/>
            </a:xfrm>
            <a:custGeom>
              <a:avLst/>
              <a:gdLst/>
              <a:ahLst/>
              <a:cxnLst>
                <a:cxn ang="0">
                  <a:pos x="0" y="0"/>
                </a:cxn>
                <a:cxn ang="0">
                  <a:pos x="0" y="5"/>
                </a:cxn>
                <a:cxn ang="0">
                  <a:pos x="0" y="18"/>
                </a:cxn>
                <a:cxn ang="0">
                  <a:pos x="0" y="39"/>
                </a:cxn>
                <a:cxn ang="0">
                  <a:pos x="0" y="67"/>
                </a:cxn>
                <a:cxn ang="0">
                  <a:pos x="0" y="99"/>
                </a:cxn>
                <a:cxn ang="0">
                  <a:pos x="0" y="135"/>
                </a:cxn>
                <a:cxn ang="0">
                  <a:pos x="1" y="174"/>
                </a:cxn>
                <a:cxn ang="0">
                  <a:pos x="1" y="214"/>
                </a:cxn>
                <a:cxn ang="0">
                  <a:pos x="1" y="253"/>
                </a:cxn>
                <a:cxn ang="0">
                  <a:pos x="1" y="292"/>
                </a:cxn>
                <a:cxn ang="0">
                  <a:pos x="1" y="328"/>
                </a:cxn>
                <a:cxn ang="0">
                  <a:pos x="1" y="361"/>
                </a:cxn>
                <a:cxn ang="0">
                  <a:pos x="1" y="388"/>
                </a:cxn>
                <a:cxn ang="0">
                  <a:pos x="0" y="409"/>
                </a:cxn>
                <a:cxn ang="0">
                  <a:pos x="0" y="423"/>
                </a:cxn>
                <a:cxn ang="0">
                  <a:pos x="0" y="429"/>
                </a:cxn>
                <a:cxn ang="0">
                  <a:pos x="0" y="0"/>
                </a:cxn>
              </a:cxnLst>
              <a:rect l="0" t="0" r="r" b="b"/>
              <a:pathLst>
                <a:path w="1" h="429">
                  <a:moveTo>
                    <a:pt x="0" y="0"/>
                  </a:moveTo>
                  <a:lnTo>
                    <a:pt x="0" y="5"/>
                  </a:lnTo>
                  <a:lnTo>
                    <a:pt x="0" y="18"/>
                  </a:lnTo>
                  <a:lnTo>
                    <a:pt x="0" y="39"/>
                  </a:lnTo>
                  <a:lnTo>
                    <a:pt x="0" y="67"/>
                  </a:lnTo>
                  <a:lnTo>
                    <a:pt x="0" y="99"/>
                  </a:lnTo>
                  <a:lnTo>
                    <a:pt x="0" y="135"/>
                  </a:lnTo>
                  <a:lnTo>
                    <a:pt x="1" y="174"/>
                  </a:lnTo>
                  <a:lnTo>
                    <a:pt x="1" y="214"/>
                  </a:lnTo>
                  <a:lnTo>
                    <a:pt x="1" y="253"/>
                  </a:lnTo>
                  <a:lnTo>
                    <a:pt x="1" y="292"/>
                  </a:lnTo>
                  <a:lnTo>
                    <a:pt x="1" y="328"/>
                  </a:lnTo>
                  <a:lnTo>
                    <a:pt x="1" y="361"/>
                  </a:lnTo>
                  <a:lnTo>
                    <a:pt x="1" y="388"/>
                  </a:lnTo>
                  <a:lnTo>
                    <a:pt x="0" y="409"/>
                  </a:lnTo>
                  <a:lnTo>
                    <a:pt x="0" y="423"/>
                  </a:lnTo>
                  <a:lnTo>
                    <a:pt x="0" y="429"/>
                  </a:lnTo>
                  <a:lnTo>
                    <a:pt x="0" y="0"/>
                  </a:lnTo>
                  <a:close/>
                </a:path>
              </a:pathLst>
            </a:custGeom>
            <a:solidFill>
              <a:srgbClr val="A41028"/>
            </a:solidFill>
            <a:ln w="20638">
              <a:solidFill>
                <a:srgbClr val="C65D62"/>
              </a:solidFill>
              <a:prstDash val="solid"/>
              <a:round/>
            </a:ln>
          </p:spPr>
          <p:txBody>
            <a:bodyPr/>
            <a:lstStyle/>
            <a:p>
              <a:endParaRPr lang="zh-CN" altLang="en-US"/>
            </a:p>
          </p:txBody>
        </p:sp>
        <p:sp>
          <p:nvSpPr>
            <p:cNvPr id="249" name="Freeform 331"/>
            <p:cNvSpPr/>
            <p:nvPr/>
          </p:nvSpPr>
          <p:spPr bwMode="auto">
            <a:xfrm>
              <a:off x="2535" y="2209"/>
              <a:ext cx="141" cy="124"/>
            </a:xfrm>
            <a:custGeom>
              <a:avLst/>
              <a:gdLst/>
              <a:ahLst/>
              <a:cxnLst>
                <a:cxn ang="0">
                  <a:pos x="0" y="234"/>
                </a:cxn>
                <a:cxn ang="0">
                  <a:pos x="233" y="0"/>
                </a:cxn>
                <a:cxn ang="0">
                  <a:pos x="0" y="234"/>
                </a:cxn>
              </a:cxnLst>
              <a:rect l="0" t="0" r="r" b="b"/>
              <a:pathLst>
                <a:path w="233" h="234">
                  <a:moveTo>
                    <a:pt x="0" y="234"/>
                  </a:moveTo>
                  <a:lnTo>
                    <a:pt x="233" y="0"/>
                  </a:lnTo>
                  <a:lnTo>
                    <a:pt x="0" y="234"/>
                  </a:lnTo>
                  <a:close/>
                </a:path>
              </a:pathLst>
            </a:custGeom>
            <a:solidFill>
              <a:srgbClr val="3D0275"/>
            </a:solidFill>
            <a:ln w="20638">
              <a:solidFill>
                <a:srgbClr val="C65D62"/>
              </a:solidFill>
              <a:prstDash val="solid"/>
              <a:round/>
            </a:ln>
          </p:spPr>
          <p:txBody>
            <a:bodyPr/>
            <a:lstStyle/>
            <a:p>
              <a:endParaRPr lang="zh-CN" altLang="en-US"/>
            </a:p>
          </p:txBody>
        </p:sp>
        <p:sp>
          <p:nvSpPr>
            <p:cNvPr id="250" name="Freeform 332"/>
            <p:cNvSpPr/>
            <p:nvPr/>
          </p:nvSpPr>
          <p:spPr bwMode="auto">
            <a:xfrm>
              <a:off x="2666" y="2102"/>
              <a:ext cx="17" cy="105"/>
            </a:xfrm>
            <a:custGeom>
              <a:avLst/>
              <a:gdLst/>
              <a:ahLst/>
              <a:cxnLst>
                <a:cxn ang="0">
                  <a:pos x="27" y="0"/>
                </a:cxn>
                <a:cxn ang="0">
                  <a:pos x="0" y="0"/>
                </a:cxn>
                <a:cxn ang="0">
                  <a:pos x="1" y="200"/>
                </a:cxn>
                <a:cxn ang="0">
                  <a:pos x="28" y="200"/>
                </a:cxn>
                <a:cxn ang="0">
                  <a:pos x="27" y="0"/>
                </a:cxn>
              </a:cxnLst>
              <a:rect l="0" t="0" r="r" b="b"/>
              <a:pathLst>
                <a:path w="28" h="200">
                  <a:moveTo>
                    <a:pt x="27" y="0"/>
                  </a:moveTo>
                  <a:lnTo>
                    <a:pt x="0" y="0"/>
                  </a:lnTo>
                  <a:lnTo>
                    <a:pt x="1" y="200"/>
                  </a:lnTo>
                  <a:lnTo>
                    <a:pt x="28" y="200"/>
                  </a:lnTo>
                  <a:lnTo>
                    <a:pt x="27" y="0"/>
                  </a:lnTo>
                  <a:close/>
                </a:path>
              </a:pathLst>
            </a:custGeom>
            <a:solidFill>
              <a:srgbClr val="C65D62"/>
            </a:solidFill>
            <a:ln w="9525">
              <a:noFill/>
              <a:round/>
            </a:ln>
          </p:spPr>
          <p:txBody>
            <a:bodyPr/>
            <a:lstStyle/>
            <a:p>
              <a:endParaRPr lang="zh-CN" altLang="en-US"/>
            </a:p>
          </p:txBody>
        </p:sp>
        <p:sp>
          <p:nvSpPr>
            <p:cNvPr id="251" name="Freeform 333"/>
            <p:cNvSpPr/>
            <p:nvPr/>
          </p:nvSpPr>
          <p:spPr bwMode="auto">
            <a:xfrm>
              <a:off x="2675" y="2200"/>
              <a:ext cx="332" cy="15"/>
            </a:xfrm>
            <a:custGeom>
              <a:avLst/>
              <a:gdLst/>
              <a:ahLst/>
              <a:cxnLst>
                <a:cxn ang="0">
                  <a:pos x="0" y="2"/>
                </a:cxn>
                <a:cxn ang="0">
                  <a:pos x="0" y="29"/>
                </a:cxn>
                <a:cxn ang="0">
                  <a:pos x="6" y="29"/>
                </a:cxn>
                <a:cxn ang="0">
                  <a:pos x="23" y="29"/>
                </a:cxn>
                <a:cxn ang="0">
                  <a:pos x="51" y="29"/>
                </a:cxn>
                <a:cxn ang="0">
                  <a:pos x="86" y="29"/>
                </a:cxn>
                <a:cxn ang="0">
                  <a:pos x="129" y="29"/>
                </a:cxn>
                <a:cxn ang="0">
                  <a:pos x="130" y="29"/>
                </a:cxn>
                <a:cxn ang="0">
                  <a:pos x="177" y="27"/>
                </a:cxn>
                <a:cxn ang="0">
                  <a:pos x="175" y="14"/>
                </a:cxn>
                <a:cxn ang="0">
                  <a:pos x="175" y="27"/>
                </a:cxn>
                <a:cxn ang="0">
                  <a:pos x="226" y="27"/>
                </a:cxn>
                <a:cxn ang="0">
                  <a:pos x="277" y="27"/>
                </a:cxn>
                <a:cxn ang="0">
                  <a:pos x="330" y="27"/>
                </a:cxn>
                <a:cxn ang="0">
                  <a:pos x="379" y="27"/>
                </a:cxn>
                <a:cxn ang="0">
                  <a:pos x="427" y="27"/>
                </a:cxn>
                <a:cxn ang="0">
                  <a:pos x="469" y="27"/>
                </a:cxn>
                <a:cxn ang="0">
                  <a:pos x="505" y="27"/>
                </a:cxn>
                <a:cxn ang="0">
                  <a:pos x="532" y="27"/>
                </a:cxn>
                <a:cxn ang="0">
                  <a:pos x="532" y="14"/>
                </a:cxn>
                <a:cxn ang="0">
                  <a:pos x="532" y="27"/>
                </a:cxn>
                <a:cxn ang="0">
                  <a:pos x="550" y="29"/>
                </a:cxn>
                <a:cxn ang="0">
                  <a:pos x="550" y="29"/>
                </a:cxn>
                <a:cxn ang="0">
                  <a:pos x="556" y="29"/>
                </a:cxn>
                <a:cxn ang="0">
                  <a:pos x="556" y="2"/>
                </a:cxn>
                <a:cxn ang="0">
                  <a:pos x="550" y="2"/>
                </a:cxn>
                <a:cxn ang="0">
                  <a:pos x="550" y="15"/>
                </a:cxn>
                <a:cxn ang="0">
                  <a:pos x="551" y="2"/>
                </a:cxn>
                <a:cxn ang="0">
                  <a:pos x="533" y="0"/>
                </a:cxn>
                <a:cxn ang="0">
                  <a:pos x="532" y="0"/>
                </a:cxn>
                <a:cxn ang="0">
                  <a:pos x="505" y="0"/>
                </a:cxn>
                <a:cxn ang="0">
                  <a:pos x="469" y="0"/>
                </a:cxn>
                <a:cxn ang="0">
                  <a:pos x="427" y="0"/>
                </a:cxn>
                <a:cxn ang="0">
                  <a:pos x="379" y="0"/>
                </a:cxn>
                <a:cxn ang="0">
                  <a:pos x="330" y="0"/>
                </a:cxn>
                <a:cxn ang="0">
                  <a:pos x="277" y="0"/>
                </a:cxn>
                <a:cxn ang="0">
                  <a:pos x="226" y="0"/>
                </a:cxn>
                <a:cxn ang="0">
                  <a:pos x="175" y="0"/>
                </a:cxn>
                <a:cxn ang="0">
                  <a:pos x="175" y="0"/>
                </a:cxn>
                <a:cxn ang="0">
                  <a:pos x="129" y="2"/>
                </a:cxn>
                <a:cxn ang="0">
                  <a:pos x="129" y="15"/>
                </a:cxn>
                <a:cxn ang="0">
                  <a:pos x="129" y="2"/>
                </a:cxn>
                <a:cxn ang="0">
                  <a:pos x="86" y="2"/>
                </a:cxn>
                <a:cxn ang="0">
                  <a:pos x="51" y="2"/>
                </a:cxn>
                <a:cxn ang="0">
                  <a:pos x="23" y="2"/>
                </a:cxn>
                <a:cxn ang="0">
                  <a:pos x="6" y="2"/>
                </a:cxn>
                <a:cxn ang="0">
                  <a:pos x="0" y="2"/>
                </a:cxn>
              </a:cxnLst>
              <a:rect l="0" t="0" r="r" b="b"/>
              <a:pathLst>
                <a:path w="556" h="29">
                  <a:moveTo>
                    <a:pt x="0" y="2"/>
                  </a:moveTo>
                  <a:lnTo>
                    <a:pt x="0" y="29"/>
                  </a:lnTo>
                  <a:lnTo>
                    <a:pt x="6" y="29"/>
                  </a:lnTo>
                  <a:lnTo>
                    <a:pt x="23" y="29"/>
                  </a:lnTo>
                  <a:lnTo>
                    <a:pt x="51" y="29"/>
                  </a:lnTo>
                  <a:lnTo>
                    <a:pt x="86" y="29"/>
                  </a:lnTo>
                  <a:lnTo>
                    <a:pt x="129" y="29"/>
                  </a:lnTo>
                  <a:lnTo>
                    <a:pt x="130" y="29"/>
                  </a:lnTo>
                  <a:lnTo>
                    <a:pt x="177" y="27"/>
                  </a:lnTo>
                  <a:lnTo>
                    <a:pt x="175" y="14"/>
                  </a:lnTo>
                  <a:lnTo>
                    <a:pt x="175" y="27"/>
                  </a:lnTo>
                  <a:lnTo>
                    <a:pt x="226" y="27"/>
                  </a:lnTo>
                  <a:lnTo>
                    <a:pt x="277" y="27"/>
                  </a:lnTo>
                  <a:lnTo>
                    <a:pt x="330" y="27"/>
                  </a:lnTo>
                  <a:lnTo>
                    <a:pt x="379" y="27"/>
                  </a:lnTo>
                  <a:lnTo>
                    <a:pt x="427" y="27"/>
                  </a:lnTo>
                  <a:lnTo>
                    <a:pt x="469" y="27"/>
                  </a:lnTo>
                  <a:lnTo>
                    <a:pt x="505" y="27"/>
                  </a:lnTo>
                  <a:lnTo>
                    <a:pt x="532" y="27"/>
                  </a:lnTo>
                  <a:lnTo>
                    <a:pt x="532" y="14"/>
                  </a:lnTo>
                  <a:lnTo>
                    <a:pt x="532" y="27"/>
                  </a:lnTo>
                  <a:lnTo>
                    <a:pt x="550" y="29"/>
                  </a:lnTo>
                  <a:lnTo>
                    <a:pt x="550" y="29"/>
                  </a:lnTo>
                  <a:lnTo>
                    <a:pt x="556" y="29"/>
                  </a:lnTo>
                  <a:lnTo>
                    <a:pt x="556" y="2"/>
                  </a:lnTo>
                  <a:lnTo>
                    <a:pt x="550" y="2"/>
                  </a:lnTo>
                  <a:lnTo>
                    <a:pt x="550" y="15"/>
                  </a:lnTo>
                  <a:lnTo>
                    <a:pt x="551" y="2"/>
                  </a:lnTo>
                  <a:lnTo>
                    <a:pt x="533" y="0"/>
                  </a:lnTo>
                  <a:lnTo>
                    <a:pt x="532" y="0"/>
                  </a:lnTo>
                  <a:lnTo>
                    <a:pt x="505" y="0"/>
                  </a:lnTo>
                  <a:lnTo>
                    <a:pt x="469" y="0"/>
                  </a:lnTo>
                  <a:lnTo>
                    <a:pt x="427" y="0"/>
                  </a:lnTo>
                  <a:lnTo>
                    <a:pt x="379" y="0"/>
                  </a:lnTo>
                  <a:lnTo>
                    <a:pt x="330" y="0"/>
                  </a:lnTo>
                  <a:lnTo>
                    <a:pt x="277" y="0"/>
                  </a:lnTo>
                  <a:lnTo>
                    <a:pt x="226" y="0"/>
                  </a:lnTo>
                  <a:lnTo>
                    <a:pt x="175" y="0"/>
                  </a:lnTo>
                  <a:lnTo>
                    <a:pt x="175" y="0"/>
                  </a:lnTo>
                  <a:lnTo>
                    <a:pt x="129" y="2"/>
                  </a:lnTo>
                  <a:lnTo>
                    <a:pt x="129" y="15"/>
                  </a:lnTo>
                  <a:lnTo>
                    <a:pt x="129" y="2"/>
                  </a:lnTo>
                  <a:lnTo>
                    <a:pt x="86" y="2"/>
                  </a:lnTo>
                  <a:lnTo>
                    <a:pt x="51" y="2"/>
                  </a:lnTo>
                  <a:lnTo>
                    <a:pt x="23" y="2"/>
                  </a:lnTo>
                  <a:lnTo>
                    <a:pt x="6" y="2"/>
                  </a:lnTo>
                  <a:lnTo>
                    <a:pt x="0" y="2"/>
                  </a:lnTo>
                  <a:close/>
                </a:path>
              </a:pathLst>
            </a:custGeom>
            <a:solidFill>
              <a:srgbClr val="C65D62"/>
            </a:solidFill>
            <a:ln w="9525">
              <a:noFill/>
              <a:round/>
            </a:ln>
          </p:spPr>
          <p:txBody>
            <a:bodyPr/>
            <a:lstStyle/>
            <a:p>
              <a:endParaRPr lang="zh-CN" altLang="en-US"/>
            </a:p>
          </p:txBody>
        </p:sp>
        <p:sp>
          <p:nvSpPr>
            <p:cNvPr id="252" name="Freeform 334"/>
            <p:cNvSpPr/>
            <p:nvPr/>
          </p:nvSpPr>
          <p:spPr bwMode="auto">
            <a:xfrm>
              <a:off x="3000" y="2207"/>
              <a:ext cx="16" cy="1"/>
            </a:xfrm>
            <a:custGeom>
              <a:avLst/>
              <a:gdLst/>
              <a:ahLst/>
              <a:cxnLst>
                <a:cxn ang="0">
                  <a:pos x="27" y="0"/>
                </a:cxn>
                <a:cxn ang="0">
                  <a:pos x="0" y="0"/>
                </a:cxn>
                <a:cxn ang="0">
                  <a:pos x="27" y="0"/>
                </a:cxn>
              </a:cxnLst>
              <a:rect l="0" t="0" r="r" b="b"/>
              <a:pathLst>
                <a:path w="27">
                  <a:moveTo>
                    <a:pt x="27" y="0"/>
                  </a:moveTo>
                  <a:lnTo>
                    <a:pt x="0" y="0"/>
                  </a:lnTo>
                  <a:lnTo>
                    <a:pt x="27" y="0"/>
                  </a:lnTo>
                  <a:close/>
                </a:path>
              </a:pathLst>
            </a:custGeom>
            <a:solidFill>
              <a:srgbClr val="C65D62"/>
            </a:solidFill>
            <a:ln w="1588">
              <a:solidFill>
                <a:srgbClr val="C65D62"/>
              </a:solidFill>
              <a:prstDash val="solid"/>
              <a:round/>
            </a:ln>
          </p:spPr>
          <p:txBody>
            <a:bodyPr/>
            <a:lstStyle/>
            <a:p>
              <a:endParaRPr lang="zh-CN" altLang="en-US"/>
            </a:p>
          </p:txBody>
        </p:sp>
        <p:sp>
          <p:nvSpPr>
            <p:cNvPr id="253" name="Freeform 335"/>
            <p:cNvSpPr/>
            <p:nvPr/>
          </p:nvSpPr>
          <p:spPr bwMode="auto">
            <a:xfrm>
              <a:off x="3125" y="2106"/>
              <a:ext cx="17" cy="107"/>
            </a:xfrm>
            <a:custGeom>
              <a:avLst/>
              <a:gdLst/>
              <a:ahLst/>
              <a:cxnLst>
                <a:cxn ang="0">
                  <a:pos x="27" y="0"/>
                </a:cxn>
                <a:cxn ang="0">
                  <a:pos x="0" y="0"/>
                </a:cxn>
                <a:cxn ang="0">
                  <a:pos x="2" y="202"/>
                </a:cxn>
                <a:cxn ang="0">
                  <a:pos x="29" y="202"/>
                </a:cxn>
                <a:cxn ang="0">
                  <a:pos x="27" y="0"/>
                </a:cxn>
              </a:cxnLst>
              <a:rect l="0" t="0" r="r" b="b"/>
              <a:pathLst>
                <a:path w="29" h="202">
                  <a:moveTo>
                    <a:pt x="27" y="0"/>
                  </a:moveTo>
                  <a:lnTo>
                    <a:pt x="0" y="0"/>
                  </a:lnTo>
                  <a:lnTo>
                    <a:pt x="2" y="202"/>
                  </a:lnTo>
                  <a:lnTo>
                    <a:pt x="29" y="202"/>
                  </a:lnTo>
                  <a:lnTo>
                    <a:pt x="27" y="0"/>
                  </a:lnTo>
                  <a:close/>
                </a:path>
              </a:pathLst>
            </a:custGeom>
            <a:solidFill>
              <a:srgbClr val="C65D62"/>
            </a:solidFill>
            <a:ln w="9525">
              <a:noFill/>
              <a:round/>
            </a:ln>
          </p:spPr>
          <p:txBody>
            <a:bodyPr/>
            <a:lstStyle/>
            <a:p>
              <a:endParaRPr lang="zh-CN" altLang="en-US"/>
            </a:p>
          </p:txBody>
        </p:sp>
        <p:sp>
          <p:nvSpPr>
            <p:cNvPr id="254" name="Freeform 336"/>
            <p:cNvSpPr/>
            <p:nvPr/>
          </p:nvSpPr>
          <p:spPr bwMode="auto">
            <a:xfrm>
              <a:off x="3132" y="2203"/>
              <a:ext cx="473" cy="16"/>
            </a:xfrm>
            <a:custGeom>
              <a:avLst/>
              <a:gdLst/>
              <a:ahLst/>
              <a:cxnLst>
                <a:cxn ang="0">
                  <a:pos x="0" y="3"/>
                </a:cxn>
                <a:cxn ang="0">
                  <a:pos x="0" y="30"/>
                </a:cxn>
                <a:cxn ang="0">
                  <a:pos x="9" y="30"/>
                </a:cxn>
                <a:cxn ang="0">
                  <a:pos x="34" y="30"/>
                </a:cxn>
                <a:cxn ang="0">
                  <a:pos x="36" y="30"/>
                </a:cxn>
                <a:cxn ang="0">
                  <a:pos x="75" y="28"/>
                </a:cxn>
                <a:cxn ang="0">
                  <a:pos x="73" y="15"/>
                </a:cxn>
                <a:cxn ang="0">
                  <a:pos x="73" y="28"/>
                </a:cxn>
                <a:cxn ang="0">
                  <a:pos x="123" y="28"/>
                </a:cxn>
                <a:cxn ang="0">
                  <a:pos x="183" y="28"/>
                </a:cxn>
                <a:cxn ang="0">
                  <a:pos x="248" y="28"/>
                </a:cxn>
                <a:cxn ang="0">
                  <a:pos x="319" y="28"/>
                </a:cxn>
                <a:cxn ang="0">
                  <a:pos x="392" y="28"/>
                </a:cxn>
                <a:cxn ang="0">
                  <a:pos x="466" y="27"/>
                </a:cxn>
                <a:cxn ang="0">
                  <a:pos x="536" y="27"/>
                </a:cxn>
                <a:cxn ang="0">
                  <a:pos x="602" y="27"/>
                </a:cxn>
                <a:cxn ang="0">
                  <a:pos x="662" y="27"/>
                </a:cxn>
                <a:cxn ang="0">
                  <a:pos x="711" y="28"/>
                </a:cxn>
                <a:cxn ang="0">
                  <a:pos x="750" y="28"/>
                </a:cxn>
                <a:cxn ang="0">
                  <a:pos x="776" y="28"/>
                </a:cxn>
                <a:cxn ang="0">
                  <a:pos x="776" y="15"/>
                </a:cxn>
                <a:cxn ang="0">
                  <a:pos x="774" y="28"/>
                </a:cxn>
                <a:cxn ang="0">
                  <a:pos x="783" y="30"/>
                </a:cxn>
                <a:cxn ang="0">
                  <a:pos x="788" y="4"/>
                </a:cxn>
                <a:cxn ang="0">
                  <a:pos x="779" y="3"/>
                </a:cxn>
                <a:cxn ang="0">
                  <a:pos x="776" y="1"/>
                </a:cxn>
                <a:cxn ang="0">
                  <a:pos x="750" y="1"/>
                </a:cxn>
                <a:cxn ang="0">
                  <a:pos x="711" y="1"/>
                </a:cxn>
                <a:cxn ang="0">
                  <a:pos x="662" y="0"/>
                </a:cxn>
                <a:cxn ang="0">
                  <a:pos x="602" y="0"/>
                </a:cxn>
                <a:cxn ang="0">
                  <a:pos x="536" y="0"/>
                </a:cxn>
                <a:cxn ang="0">
                  <a:pos x="466" y="0"/>
                </a:cxn>
                <a:cxn ang="0">
                  <a:pos x="392" y="1"/>
                </a:cxn>
                <a:cxn ang="0">
                  <a:pos x="319" y="1"/>
                </a:cxn>
                <a:cxn ang="0">
                  <a:pos x="248" y="1"/>
                </a:cxn>
                <a:cxn ang="0">
                  <a:pos x="183" y="1"/>
                </a:cxn>
                <a:cxn ang="0">
                  <a:pos x="123" y="1"/>
                </a:cxn>
                <a:cxn ang="0">
                  <a:pos x="73" y="1"/>
                </a:cxn>
                <a:cxn ang="0">
                  <a:pos x="73" y="1"/>
                </a:cxn>
                <a:cxn ang="0">
                  <a:pos x="34" y="3"/>
                </a:cxn>
                <a:cxn ang="0">
                  <a:pos x="34" y="16"/>
                </a:cxn>
                <a:cxn ang="0">
                  <a:pos x="34" y="3"/>
                </a:cxn>
                <a:cxn ang="0">
                  <a:pos x="9" y="3"/>
                </a:cxn>
                <a:cxn ang="0">
                  <a:pos x="0" y="3"/>
                </a:cxn>
              </a:cxnLst>
              <a:rect l="0" t="0" r="r" b="b"/>
              <a:pathLst>
                <a:path w="788" h="30">
                  <a:moveTo>
                    <a:pt x="0" y="3"/>
                  </a:moveTo>
                  <a:lnTo>
                    <a:pt x="0" y="30"/>
                  </a:lnTo>
                  <a:lnTo>
                    <a:pt x="9" y="30"/>
                  </a:lnTo>
                  <a:lnTo>
                    <a:pt x="34" y="30"/>
                  </a:lnTo>
                  <a:lnTo>
                    <a:pt x="36" y="30"/>
                  </a:lnTo>
                  <a:lnTo>
                    <a:pt x="75" y="28"/>
                  </a:lnTo>
                  <a:lnTo>
                    <a:pt x="73" y="15"/>
                  </a:lnTo>
                  <a:lnTo>
                    <a:pt x="73" y="28"/>
                  </a:lnTo>
                  <a:lnTo>
                    <a:pt x="123" y="28"/>
                  </a:lnTo>
                  <a:lnTo>
                    <a:pt x="183" y="28"/>
                  </a:lnTo>
                  <a:lnTo>
                    <a:pt x="248" y="28"/>
                  </a:lnTo>
                  <a:lnTo>
                    <a:pt x="319" y="28"/>
                  </a:lnTo>
                  <a:lnTo>
                    <a:pt x="392" y="28"/>
                  </a:lnTo>
                  <a:lnTo>
                    <a:pt x="466" y="27"/>
                  </a:lnTo>
                  <a:lnTo>
                    <a:pt x="536" y="27"/>
                  </a:lnTo>
                  <a:lnTo>
                    <a:pt x="602" y="27"/>
                  </a:lnTo>
                  <a:lnTo>
                    <a:pt x="662" y="27"/>
                  </a:lnTo>
                  <a:lnTo>
                    <a:pt x="711" y="28"/>
                  </a:lnTo>
                  <a:lnTo>
                    <a:pt x="750" y="28"/>
                  </a:lnTo>
                  <a:lnTo>
                    <a:pt x="776" y="28"/>
                  </a:lnTo>
                  <a:lnTo>
                    <a:pt x="776" y="15"/>
                  </a:lnTo>
                  <a:lnTo>
                    <a:pt x="774" y="28"/>
                  </a:lnTo>
                  <a:lnTo>
                    <a:pt x="783" y="30"/>
                  </a:lnTo>
                  <a:lnTo>
                    <a:pt x="788" y="4"/>
                  </a:lnTo>
                  <a:lnTo>
                    <a:pt x="779" y="3"/>
                  </a:lnTo>
                  <a:lnTo>
                    <a:pt x="776" y="1"/>
                  </a:lnTo>
                  <a:lnTo>
                    <a:pt x="750" y="1"/>
                  </a:lnTo>
                  <a:lnTo>
                    <a:pt x="711" y="1"/>
                  </a:lnTo>
                  <a:lnTo>
                    <a:pt x="662" y="0"/>
                  </a:lnTo>
                  <a:lnTo>
                    <a:pt x="602" y="0"/>
                  </a:lnTo>
                  <a:lnTo>
                    <a:pt x="536" y="0"/>
                  </a:lnTo>
                  <a:lnTo>
                    <a:pt x="466" y="0"/>
                  </a:lnTo>
                  <a:lnTo>
                    <a:pt x="392" y="1"/>
                  </a:lnTo>
                  <a:lnTo>
                    <a:pt x="319" y="1"/>
                  </a:lnTo>
                  <a:lnTo>
                    <a:pt x="248" y="1"/>
                  </a:lnTo>
                  <a:lnTo>
                    <a:pt x="183" y="1"/>
                  </a:lnTo>
                  <a:lnTo>
                    <a:pt x="123" y="1"/>
                  </a:lnTo>
                  <a:lnTo>
                    <a:pt x="73" y="1"/>
                  </a:lnTo>
                  <a:lnTo>
                    <a:pt x="73" y="1"/>
                  </a:lnTo>
                  <a:lnTo>
                    <a:pt x="34" y="3"/>
                  </a:lnTo>
                  <a:lnTo>
                    <a:pt x="34" y="16"/>
                  </a:lnTo>
                  <a:lnTo>
                    <a:pt x="34" y="3"/>
                  </a:lnTo>
                  <a:lnTo>
                    <a:pt x="9" y="3"/>
                  </a:lnTo>
                  <a:lnTo>
                    <a:pt x="0" y="3"/>
                  </a:lnTo>
                  <a:close/>
                </a:path>
              </a:pathLst>
            </a:custGeom>
            <a:solidFill>
              <a:srgbClr val="C65D62"/>
            </a:solidFill>
            <a:ln w="9525">
              <a:noFill/>
              <a:round/>
            </a:ln>
          </p:spPr>
          <p:txBody>
            <a:bodyPr/>
            <a:lstStyle/>
            <a:p>
              <a:endParaRPr lang="zh-CN" altLang="en-US"/>
            </a:p>
          </p:txBody>
        </p:sp>
        <p:sp>
          <p:nvSpPr>
            <p:cNvPr id="255" name="Freeform 337"/>
            <p:cNvSpPr/>
            <p:nvPr/>
          </p:nvSpPr>
          <p:spPr bwMode="auto">
            <a:xfrm>
              <a:off x="3132" y="2204"/>
              <a:ext cx="1" cy="15"/>
            </a:xfrm>
            <a:custGeom>
              <a:avLst/>
              <a:gdLst/>
              <a:ahLst/>
              <a:cxnLst>
                <a:cxn ang="0">
                  <a:pos x="0" y="29"/>
                </a:cxn>
                <a:cxn ang="0">
                  <a:pos x="0" y="0"/>
                </a:cxn>
                <a:cxn ang="0">
                  <a:pos x="0" y="29"/>
                </a:cxn>
              </a:cxnLst>
              <a:rect l="0" t="0" r="r" b="b"/>
              <a:pathLst>
                <a:path h="29">
                  <a:moveTo>
                    <a:pt x="0" y="29"/>
                  </a:moveTo>
                  <a:lnTo>
                    <a:pt x="0" y="0"/>
                  </a:lnTo>
                  <a:lnTo>
                    <a:pt x="0" y="29"/>
                  </a:lnTo>
                  <a:close/>
                </a:path>
              </a:pathLst>
            </a:custGeom>
            <a:solidFill>
              <a:srgbClr val="C65D62"/>
            </a:solidFill>
            <a:ln w="1588">
              <a:solidFill>
                <a:srgbClr val="C65D62"/>
              </a:solidFill>
              <a:prstDash val="solid"/>
              <a:round/>
            </a:ln>
          </p:spPr>
          <p:txBody>
            <a:bodyPr/>
            <a:lstStyle/>
            <a:p>
              <a:endParaRPr lang="zh-CN" altLang="en-US"/>
            </a:p>
          </p:txBody>
        </p:sp>
        <p:sp>
          <p:nvSpPr>
            <p:cNvPr id="256" name="Freeform 338"/>
            <p:cNvSpPr/>
            <p:nvPr/>
          </p:nvSpPr>
          <p:spPr bwMode="auto">
            <a:xfrm>
              <a:off x="3596" y="2213"/>
              <a:ext cx="16" cy="1"/>
            </a:xfrm>
            <a:custGeom>
              <a:avLst/>
              <a:gdLst/>
              <a:ahLst/>
              <a:cxnLst>
                <a:cxn ang="0">
                  <a:pos x="27" y="0"/>
                </a:cxn>
                <a:cxn ang="0">
                  <a:pos x="0" y="0"/>
                </a:cxn>
                <a:cxn ang="0">
                  <a:pos x="27" y="0"/>
                </a:cxn>
              </a:cxnLst>
              <a:rect l="0" t="0" r="r" b="b"/>
              <a:pathLst>
                <a:path w="27">
                  <a:moveTo>
                    <a:pt x="27" y="0"/>
                  </a:moveTo>
                  <a:lnTo>
                    <a:pt x="0" y="0"/>
                  </a:lnTo>
                  <a:lnTo>
                    <a:pt x="27" y="0"/>
                  </a:lnTo>
                  <a:close/>
                </a:path>
              </a:pathLst>
            </a:custGeom>
            <a:solidFill>
              <a:srgbClr val="C65D62"/>
            </a:solidFill>
            <a:ln w="1588">
              <a:solidFill>
                <a:srgbClr val="C65D62"/>
              </a:solidFill>
              <a:prstDash val="solid"/>
              <a:round/>
            </a:ln>
          </p:spPr>
          <p:txBody>
            <a:bodyPr/>
            <a:lstStyle/>
            <a:p>
              <a:endParaRPr lang="zh-CN" altLang="en-US"/>
            </a:p>
          </p:txBody>
        </p:sp>
        <p:sp>
          <p:nvSpPr>
            <p:cNvPr id="257" name="Freeform 339"/>
            <p:cNvSpPr/>
            <p:nvPr/>
          </p:nvSpPr>
          <p:spPr bwMode="auto">
            <a:xfrm>
              <a:off x="3008" y="2214"/>
              <a:ext cx="128" cy="124"/>
            </a:xfrm>
            <a:custGeom>
              <a:avLst/>
              <a:gdLst/>
              <a:ahLst/>
              <a:cxnLst>
                <a:cxn ang="0">
                  <a:pos x="0" y="236"/>
                </a:cxn>
                <a:cxn ang="0">
                  <a:pos x="211" y="0"/>
                </a:cxn>
                <a:cxn ang="0">
                  <a:pos x="0" y="236"/>
                </a:cxn>
              </a:cxnLst>
              <a:rect l="0" t="0" r="r" b="b"/>
              <a:pathLst>
                <a:path w="211" h="236">
                  <a:moveTo>
                    <a:pt x="0" y="236"/>
                  </a:moveTo>
                  <a:lnTo>
                    <a:pt x="211" y="0"/>
                  </a:lnTo>
                  <a:lnTo>
                    <a:pt x="0" y="236"/>
                  </a:lnTo>
                  <a:close/>
                </a:path>
              </a:pathLst>
            </a:custGeom>
            <a:solidFill>
              <a:srgbClr val="3D0275"/>
            </a:solidFill>
            <a:ln w="20638">
              <a:solidFill>
                <a:srgbClr val="C65D62"/>
              </a:solidFill>
              <a:prstDash val="solid"/>
              <a:round/>
            </a:ln>
          </p:spPr>
          <p:txBody>
            <a:bodyPr/>
            <a:lstStyle/>
            <a:p>
              <a:endParaRPr lang="zh-CN" altLang="en-US"/>
            </a:p>
          </p:txBody>
        </p:sp>
        <p:sp>
          <p:nvSpPr>
            <p:cNvPr id="258" name="Freeform 340"/>
            <p:cNvSpPr/>
            <p:nvPr/>
          </p:nvSpPr>
          <p:spPr bwMode="auto">
            <a:xfrm>
              <a:off x="3008" y="2112"/>
              <a:ext cx="3" cy="227"/>
            </a:xfrm>
            <a:custGeom>
              <a:avLst/>
              <a:gdLst/>
              <a:ahLst/>
              <a:cxnLst>
                <a:cxn ang="0">
                  <a:pos x="0" y="0"/>
                </a:cxn>
                <a:cxn ang="0">
                  <a:pos x="0" y="4"/>
                </a:cxn>
                <a:cxn ang="0">
                  <a:pos x="0" y="18"/>
                </a:cxn>
                <a:cxn ang="0">
                  <a:pos x="2" y="38"/>
                </a:cxn>
                <a:cxn ang="0">
                  <a:pos x="2" y="67"/>
                </a:cxn>
                <a:cxn ang="0">
                  <a:pos x="2" y="98"/>
                </a:cxn>
                <a:cxn ang="0">
                  <a:pos x="2" y="134"/>
                </a:cxn>
                <a:cxn ang="0">
                  <a:pos x="2" y="173"/>
                </a:cxn>
                <a:cxn ang="0">
                  <a:pos x="2" y="214"/>
                </a:cxn>
                <a:cxn ang="0">
                  <a:pos x="3" y="253"/>
                </a:cxn>
                <a:cxn ang="0">
                  <a:pos x="3" y="292"/>
                </a:cxn>
                <a:cxn ang="0">
                  <a:pos x="3" y="328"/>
                </a:cxn>
                <a:cxn ang="0">
                  <a:pos x="3" y="361"/>
                </a:cxn>
                <a:cxn ang="0">
                  <a:pos x="2" y="388"/>
                </a:cxn>
                <a:cxn ang="0">
                  <a:pos x="2" y="409"/>
                </a:cxn>
                <a:cxn ang="0">
                  <a:pos x="2" y="422"/>
                </a:cxn>
                <a:cxn ang="0">
                  <a:pos x="0" y="428"/>
                </a:cxn>
                <a:cxn ang="0">
                  <a:pos x="0" y="0"/>
                </a:cxn>
              </a:cxnLst>
              <a:rect l="0" t="0" r="r" b="b"/>
              <a:pathLst>
                <a:path w="3" h="428">
                  <a:moveTo>
                    <a:pt x="0" y="0"/>
                  </a:moveTo>
                  <a:lnTo>
                    <a:pt x="0" y="4"/>
                  </a:lnTo>
                  <a:lnTo>
                    <a:pt x="0" y="18"/>
                  </a:lnTo>
                  <a:lnTo>
                    <a:pt x="2" y="38"/>
                  </a:lnTo>
                  <a:lnTo>
                    <a:pt x="2" y="67"/>
                  </a:lnTo>
                  <a:lnTo>
                    <a:pt x="2" y="98"/>
                  </a:lnTo>
                  <a:lnTo>
                    <a:pt x="2" y="134"/>
                  </a:lnTo>
                  <a:lnTo>
                    <a:pt x="2" y="173"/>
                  </a:lnTo>
                  <a:lnTo>
                    <a:pt x="2" y="214"/>
                  </a:lnTo>
                  <a:lnTo>
                    <a:pt x="3" y="253"/>
                  </a:lnTo>
                  <a:lnTo>
                    <a:pt x="3" y="292"/>
                  </a:lnTo>
                  <a:lnTo>
                    <a:pt x="3" y="328"/>
                  </a:lnTo>
                  <a:lnTo>
                    <a:pt x="3" y="361"/>
                  </a:lnTo>
                  <a:lnTo>
                    <a:pt x="2" y="388"/>
                  </a:lnTo>
                  <a:lnTo>
                    <a:pt x="2" y="409"/>
                  </a:lnTo>
                  <a:lnTo>
                    <a:pt x="2" y="422"/>
                  </a:lnTo>
                  <a:lnTo>
                    <a:pt x="0" y="428"/>
                  </a:lnTo>
                  <a:lnTo>
                    <a:pt x="0" y="0"/>
                  </a:lnTo>
                  <a:close/>
                </a:path>
              </a:pathLst>
            </a:custGeom>
            <a:solidFill>
              <a:srgbClr val="A41028"/>
            </a:solidFill>
            <a:ln w="20638">
              <a:solidFill>
                <a:srgbClr val="C65D62"/>
              </a:solidFill>
              <a:prstDash val="solid"/>
              <a:round/>
            </a:ln>
          </p:spPr>
          <p:txBody>
            <a:bodyPr/>
            <a:lstStyle/>
            <a:p>
              <a:endParaRPr lang="zh-CN" altLang="en-US"/>
            </a:p>
          </p:txBody>
        </p:sp>
        <p:sp>
          <p:nvSpPr>
            <p:cNvPr id="259" name="Freeform 341"/>
            <p:cNvSpPr/>
            <p:nvPr/>
          </p:nvSpPr>
          <p:spPr bwMode="auto">
            <a:xfrm>
              <a:off x="3832" y="1765"/>
              <a:ext cx="1" cy="216"/>
            </a:xfrm>
            <a:custGeom>
              <a:avLst/>
              <a:gdLst/>
              <a:ahLst/>
              <a:cxnLst>
                <a:cxn ang="0">
                  <a:pos x="0" y="0"/>
                </a:cxn>
                <a:cxn ang="0">
                  <a:pos x="0" y="409"/>
                </a:cxn>
                <a:cxn ang="0">
                  <a:pos x="0" y="0"/>
                </a:cxn>
              </a:cxnLst>
              <a:rect l="0" t="0" r="r" b="b"/>
              <a:pathLst>
                <a:path h="409">
                  <a:moveTo>
                    <a:pt x="0" y="0"/>
                  </a:moveTo>
                  <a:lnTo>
                    <a:pt x="0" y="409"/>
                  </a:lnTo>
                  <a:lnTo>
                    <a:pt x="0" y="0"/>
                  </a:lnTo>
                  <a:close/>
                </a:path>
              </a:pathLst>
            </a:custGeom>
            <a:solidFill>
              <a:srgbClr val="A41028"/>
            </a:solidFill>
            <a:ln w="20638">
              <a:solidFill>
                <a:srgbClr val="C65D62"/>
              </a:solidFill>
              <a:prstDash val="solid"/>
              <a:round/>
            </a:ln>
          </p:spPr>
          <p:txBody>
            <a:bodyPr/>
            <a:lstStyle/>
            <a:p>
              <a:endParaRPr lang="zh-CN" altLang="en-US"/>
            </a:p>
          </p:txBody>
        </p:sp>
        <p:sp>
          <p:nvSpPr>
            <p:cNvPr id="260" name="Freeform 342"/>
            <p:cNvSpPr/>
            <p:nvPr/>
          </p:nvSpPr>
          <p:spPr bwMode="auto">
            <a:xfrm>
              <a:off x="3716" y="1881"/>
              <a:ext cx="1" cy="216"/>
            </a:xfrm>
            <a:custGeom>
              <a:avLst/>
              <a:gdLst/>
              <a:ahLst/>
              <a:cxnLst>
                <a:cxn ang="0">
                  <a:pos x="0" y="0"/>
                </a:cxn>
                <a:cxn ang="0">
                  <a:pos x="0" y="409"/>
                </a:cxn>
                <a:cxn ang="0">
                  <a:pos x="0" y="0"/>
                </a:cxn>
              </a:cxnLst>
              <a:rect l="0" t="0" r="r" b="b"/>
              <a:pathLst>
                <a:path h="409">
                  <a:moveTo>
                    <a:pt x="0" y="0"/>
                  </a:moveTo>
                  <a:lnTo>
                    <a:pt x="0" y="409"/>
                  </a:lnTo>
                  <a:lnTo>
                    <a:pt x="0" y="0"/>
                  </a:lnTo>
                  <a:close/>
                </a:path>
              </a:pathLst>
            </a:custGeom>
            <a:solidFill>
              <a:srgbClr val="A41028"/>
            </a:solidFill>
            <a:ln w="20638">
              <a:solidFill>
                <a:srgbClr val="C65D62"/>
              </a:solidFill>
              <a:prstDash val="solid"/>
              <a:round/>
            </a:ln>
          </p:spPr>
          <p:txBody>
            <a:bodyPr/>
            <a:lstStyle/>
            <a:p>
              <a:endParaRPr lang="zh-CN" altLang="en-US"/>
            </a:p>
          </p:txBody>
        </p:sp>
        <p:sp>
          <p:nvSpPr>
            <p:cNvPr id="261" name="Freeform 343"/>
            <p:cNvSpPr/>
            <p:nvPr/>
          </p:nvSpPr>
          <p:spPr bwMode="auto">
            <a:xfrm>
              <a:off x="3600" y="1995"/>
              <a:ext cx="2" cy="224"/>
            </a:xfrm>
            <a:custGeom>
              <a:avLst/>
              <a:gdLst/>
              <a:ahLst/>
              <a:cxnLst>
                <a:cxn ang="0">
                  <a:pos x="0" y="0"/>
                </a:cxn>
                <a:cxn ang="0">
                  <a:pos x="0" y="424"/>
                </a:cxn>
                <a:cxn ang="0">
                  <a:pos x="0" y="0"/>
                </a:cxn>
              </a:cxnLst>
              <a:rect l="0" t="0" r="r" b="b"/>
              <a:pathLst>
                <a:path h="424">
                  <a:moveTo>
                    <a:pt x="0" y="0"/>
                  </a:moveTo>
                  <a:lnTo>
                    <a:pt x="0" y="424"/>
                  </a:lnTo>
                  <a:lnTo>
                    <a:pt x="0" y="0"/>
                  </a:lnTo>
                  <a:close/>
                </a:path>
              </a:pathLst>
            </a:custGeom>
            <a:solidFill>
              <a:srgbClr val="A41028"/>
            </a:solidFill>
            <a:ln w="20638">
              <a:solidFill>
                <a:srgbClr val="C65D62"/>
              </a:solidFill>
              <a:prstDash val="solid"/>
              <a:round/>
            </a:ln>
          </p:spPr>
          <p:txBody>
            <a:bodyPr/>
            <a:lstStyle/>
            <a:p>
              <a:endParaRPr lang="zh-CN" altLang="en-US"/>
            </a:p>
          </p:txBody>
        </p:sp>
        <p:sp>
          <p:nvSpPr>
            <p:cNvPr id="262" name="Freeform 344"/>
            <p:cNvSpPr/>
            <p:nvPr/>
          </p:nvSpPr>
          <p:spPr bwMode="auto">
            <a:xfrm>
              <a:off x="3600" y="2100"/>
              <a:ext cx="116" cy="1"/>
            </a:xfrm>
            <a:custGeom>
              <a:avLst/>
              <a:gdLst/>
              <a:ahLst/>
              <a:cxnLst>
                <a:cxn ang="0">
                  <a:pos x="193" y="0"/>
                </a:cxn>
                <a:cxn ang="0">
                  <a:pos x="0" y="0"/>
                </a:cxn>
                <a:cxn ang="0">
                  <a:pos x="193" y="0"/>
                </a:cxn>
              </a:cxnLst>
              <a:rect l="0" t="0" r="r" b="b"/>
              <a:pathLst>
                <a:path w="193">
                  <a:moveTo>
                    <a:pt x="193" y="0"/>
                  </a:moveTo>
                  <a:lnTo>
                    <a:pt x="0" y="0"/>
                  </a:lnTo>
                  <a:lnTo>
                    <a:pt x="193" y="0"/>
                  </a:lnTo>
                  <a:close/>
                </a:path>
              </a:pathLst>
            </a:custGeom>
            <a:solidFill>
              <a:srgbClr val="A41028"/>
            </a:solidFill>
            <a:ln w="20638">
              <a:solidFill>
                <a:srgbClr val="C65D62"/>
              </a:solidFill>
              <a:prstDash val="solid"/>
              <a:round/>
            </a:ln>
          </p:spPr>
          <p:txBody>
            <a:bodyPr/>
            <a:lstStyle/>
            <a:p>
              <a:endParaRPr lang="zh-CN" altLang="en-US"/>
            </a:p>
          </p:txBody>
        </p:sp>
        <p:sp>
          <p:nvSpPr>
            <p:cNvPr id="263" name="Freeform 345"/>
            <p:cNvSpPr/>
            <p:nvPr/>
          </p:nvSpPr>
          <p:spPr bwMode="auto">
            <a:xfrm>
              <a:off x="3716" y="1977"/>
              <a:ext cx="116" cy="1"/>
            </a:xfrm>
            <a:custGeom>
              <a:avLst/>
              <a:gdLst/>
              <a:ahLst/>
              <a:cxnLst>
                <a:cxn ang="0">
                  <a:pos x="193" y="0"/>
                </a:cxn>
                <a:cxn ang="0">
                  <a:pos x="0" y="0"/>
                </a:cxn>
                <a:cxn ang="0">
                  <a:pos x="193" y="0"/>
                </a:cxn>
              </a:cxnLst>
              <a:rect l="0" t="0" r="r" b="b"/>
              <a:pathLst>
                <a:path w="193">
                  <a:moveTo>
                    <a:pt x="193" y="0"/>
                  </a:moveTo>
                  <a:lnTo>
                    <a:pt x="0" y="0"/>
                  </a:lnTo>
                  <a:lnTo>
                    <a:pt x="193" y="0"/>
                  </a:lnTo>
                  <a:close/>
                </a:path>
              </a:pathLst>
            </a:custGeom>
            <a:solidFill>
              <a:srgbClr val="A41028"/>
            </a:solidFill>
            <a:ln w="20638">
              <a:solidFill>
                <a:srgbClr val="C65D62"/>
              </a:solidFill>
              <a:prstDash val="solid"/>
              <a:round/>
            </a:ln>
          </p:spPr>
          <p:txBody>
            <a:bodyPr/>
            <a:lstStyle/>
            <a:p>
              <a:endParaRPr lang="zh-CN" altLang="en-US"/>
            </a:p>
          </p:txBody>
        </p:sp>
        <p:sp>
          <p:nvSpPr>
            <p:cNvPr id="264" name="Freeform 346"/>
            <p:cNvSpPr/>
            <p:nvPr/>
          </p:nvSpPr>
          <p:spPr bwMode="auto">
            <a:xfrm>
              <a:off x="3830" y="1860"/>
              <a:ext cx="116" cy="1"/>
            </a:xfrm>
            <a:custGeom>
              <a:avLst/>
              <a:gdLst/>
              <a:ahLst/>
              <a:cxnLst>
                <a:cxn ang="0">
                  <a:pos x="193" y="0"/>
                </a:cxn>
                <a:cxn ang="0">
                  <a:pos x="0" y="0"/>
                </a:cxn>
                <a:cxn ang="0">
                  <a:pos x="193" y="0"/>
                </a:cxn>
              </a:cxnLst>
              <a:rect l="0" t="0" r="r" b="b"/>
              <a:pathLst>
                <a:path w="193">
                  <a:moveTo>
                    <a:pt x="193" y="0"/>
                  </a:moveTo>
                  <a:lnTo>
                    <a:pt x="0" y="0"/>
                  </a:lnTo>
                  <a:lnTo>
                    <a:pt x="193" y="0"/>
                  </a:lnTo>
                  <a:close/>
                </a:path>
              </a:pathLst>
            </a:custGeom>
            <a:solidFill>
              <a:srgbClr val="A41028"/>
            </a:solidFill>
            <a:ln w="20638">
              <a:solidFill>
                <a:srgbClr val="C65D62"/>
              </a:solidFill>
              <a:prstDash val="solid"/>
              <a:round/>
            </a:ln>
          </p:spPr>
          <p:txBody>
            <a:bodyPr/>
            <a:lstStyle/>
            <a:p>
              <a:endParaRPr lang="zh-CN" altLang="en-US"/>
            </a:p>
          </p:txBody>
        </p:sp>
        <p:sp>
          <p:nvSpPr>
            <p:cNvPr id="265" name="Freeform 347"/>
            <p:cNvSpPr/>
            <p:nvPr/>
          </p:nvSpPr>
          <p:spPr bwMode="auto">
            <a:xfrm>
              <a:off x="3483" y="1443"/>
              <a:ext cx="466" cy="669"/>
            </a:xfrm>
            <a:custGeom>
              <a:avLst/>
              <a:gdLst/>
              <a:ahLst/>
              <a:cxnLst>
                <a:cxn ang="0">
                  <a:pos x="1" y="835"/>
                </a:cxn>
                <a:cxn ang="0">
                  <a:pos x="773" y="0"/>
                </a:cxn>
                <a:cxn ang="0">
                  <a:pos x="774" y="390"/>
                </a:cxn>
                <a:cxn ang="0">
                  <a:pos x="0" y="1271"/>
                </a:cxn>
                <a:cxn ang="0">
                  <a:pos x="1" y="835"/>
                </a:cxn>
              </a:cxnLst>
              <a:rect l="0" t="0" r="r" b="b"/>
              <a:pathLst>
                <a:path w="774" h="1271">
                  <a:moveTo>
                    <a:pt x="1" y="835"/>
                  </a:moveTo>
                  <a:lnTo>
                    <a:pt x="773" y="0"/>
                  </a:lnTo>
                  <a:lnTo>
                    <a:pt x="774" y="390"/>
                  </a:lnTo>
                  <a:lnTo>
                    <a:pt x="0" y="1271"/>
                  </a:lnTo>
                  <a:lnTo>
                    <a:pt x="1" y="835"/>
                  </a:lnTo>
                  <a:close/>
                </a:path>
              </a:pathLst>
            </a:custGeom>
            <a:solidFill>
              <a:srgbClr val="E95200"/>
            </a:solidFill>
            <a:ln w="20638">
              <a:solidFill>
                <a:srgbClr val="F0944E"/>
              </a:solidFill>
              <a:prstDash val="solid"/>
              <a:round/>
            </a:ln>
          </p:spPr>
          <p:txBody>
            <a:bodyPr/>
            <a:lstStyle/>
            <a:p>
              <a:endParaRPr lang="zh-CN" altLang="en-US"/>
            </a:p>
          </p:txBody>
        </p:sp>
        <p:sp>
          <p:nvSpPr>
            <p:cNvPr id="266" name="Rectangle 348"/>
            <p:cNvSpPr>
              <a:spLocks noChangeArrowheads="1"/>
            </p:cNvSpPr>
            <p:nvPr/>
          </p:nvSpPr>
          <p:spPr bwMode="auto">
            <a:xfrm>
              <a:off x="2067" y="1879"/>
              <a:ext cx="1418" cy="233"/>
            </a:xfrm>
            <a:prstGeom prst="rect">
              <a:avLst/>
            </a:prstGeom>
            <a:solidFill>
              <a:srgbClr val="E95200"/>
            </a:solidFill>
            <a:ln w="20638">
              <a:solidFill>
                <a:srgbClr val="F0944E"/>
              </a:solidFill>
              <a:miter lim="800000"/>
            </a:ln>
          </p:spPr>
          <p:txBody>
            <a:bodyPr/>
            <a:lstStyle/>
            <a:p>
              <a:endParaRPr lang="zh-CN" altLang="en-US"/>
            </a:p>
          </p:txBody>
        </p:sp>
        <p:sp>
          <p:nvSpPr>
            <p:cNvPr id="267" name="Freeform 349"/>
            <p:cNvSpPr/>
            <p:nvPr/>
          </p:nvSpPr>
          <p:spPr bwMode="auto">
            <a:xfrm>
              <a:off x="2070" y="1986"/>
              <a:ext cx="140" cy="125"/>
            </a:xfrm>
            <a:custGeom>
              <a:avLst/>
              <a:gdLst/>
              <a:ahLst/>
              <a:cxnLst>
                <a:cxn ang="0">
                  <a:pos x="0" y="239"/>
                </a:cxn>
                <a:cxn ang="0">
                  <a:pos x="232" y="0"/>
                </a:cxn>
                <a:cxn ang="0">
                  <a:pos x="0" y="239"/>
                </a:cxn>
              </a:cxnLst>
              <a:rect l="0" t="0" r="r" b="b"/>
              <a:pathLst>
                <a:path w="232" h="239">
                  <a:moveTo>
                    <a:pt x="0" y="239"/>
                  </a:moveTo>
                  <a:lnTo>
                    <a:pt x="232" y="0"/>
                  </a:lnTo>
                  <a:lnTo>
                    <a:pt x="0" y="239"/>
                  </a:lnTo>
                  <a:close/>
                </a:path>
              </a:pathLst>
            </a:custGeom>
            <a:solidFill>
              <a:srgbClr val="3D0275"/>
            </a:solidFill>
            <a:ln w="20638">
              <a:solidFill>
                <a:srgbClr val="F0944E"/>
              </a:solidFill>
              <a:prstDash val="solid"/>
              <a:round/>
            </a:ln>
          </p:spPr>
          <p:txBody>
            <a:bodyPr/>
            <a:lstStyle/>
            <a:p>
              <a:endParaRPr lang="zh-CN" altLang="en-US"/>
            </a:p>
          </p:txBody>
        </p:sp>
        <p:sp>
          <p:nvSpPr>
            <p:cNvPr id="268" name="Freeform 350"/>
            <p:cNvSpPr/>
            <p:nvPr/>
          </p:nvSpPr>
          <p:spPr bwMode="auto">
            <a:xfrm>
              <a:off x="2199" y="1886"/>
              <a:ext cx="18" cy="104"/>
            </a:xfrm>
            <a:custGeom>
              <a:avLst/>
              <a:gdLst/>
              <a:ahLst/>
              <a:cxnLst>
                <a:cxn ang="0">
                  <a:pos x="27" y="0"/>
                </a:cxn>
                <a:cxn ang="0">
                  <a:pos x="0" y="0"/>
                </a:cxn>
                <a:cxn ang="0">
                  <a:pos x="1" y="197"/>
                </a:cxn>
                <a:cxn ang="0">
                  <a:pos x="28" y="197"/>
                </a:cxn>
                <a:cxn ang="0">
                  <a:pos x="27" y="0"/>
                </a:cxn>
              </a:cxnLst>
              <a:rect l="0" t="0" r="r" b="b"/>
              <a:pathLst>
                <a:path w="28" h="197">
                  <a:moveTo>
                    <a:pt x="27" y="0"/>
                  </a:moveTo>
                  <a:lnTo>
                    <a:pt x="0" y="0"/>
                  </a:lnTo>
                  <a:lnTo>
                    <a:pt x="1" y="197"/>
                  </a:lnTo>
                  <a:lnTo>
                    <a:pt x="28" y="197"/>
                  </a:lnTo>
                  <a:lnTo>
                    <a:pt x="27" y="0"/>
                  </a:lnTo>
                  <a:close/>
                </a:path>
              </a:pathLst>
            </a:custGeom>
            <a:solidFill>
              <a:srgbClr val="F0944E"/>
            </a:solidFill>
            <a:ln w="9525">
              <a:noFill/>
              <a:round/>
            </a:ln>
          </p:spPr>
          <p:txBody>
            <a:bodyPr/>
            <a:lstStyle/>
            <a:p>
              <a:endParaRPr lang="zh-CN" altLang="en-US"/>
            </a:p>
          </p:txBody>
        </p:sp>
        <p:sp>
          <p:nvSpPr>
            <p:cNvPr id="269" name="Freeform 351"/>
            <p:cNvSpPr/>
            <p:nvPr/>
          </p:nvSpPr>
          <p:spPr bwMode="auto">
            <a:xfrm>
              <a:off x="2208" y="1983"/>
              <a:ext cx="331" cy="14"/>
            </a:xfrm>
            <a:custGeom>
              <a:avLst/>
              <a:gdLst/>
              <a:ahLst/>
              <a:cxnLst>
                <a:cxn ang="0">
                  <a:pos x="0" y="0"/>
                </a:cxn>
                <a:cxn ang="0">
                  <a:pos x="0" y="27"/>
                </a:cxn>
                <a:cxn ang="0">
                  <a:pos x="6" y="27"/>
                </a:cxn>
                <a:cxn ang="0">
                  <a:pos x="23" y="27"/>
                </a:cxn>
                <a:cxn ang="0">
                  <a:pos x="51" y="27"/>
                </a:cxn>
                <a:cxn ang="0">
                  <a:pos x="85" y="27"/>
                </a:cxn>
                <a:cxn ang="0">
                  <a:pos x="127" y="27"/>
                </a:cxn>
                <a:cxn ang="0">
                  <a:pos x="174" y="27"/>
                </a:cxn>
                <a:cxn ang="0">
                  <a:pos x="223" y="27"/>
                </a:cxn>
                <a:cxn ang="0">
                  <a:pos x="276" y="27"/>
                </a:cxn>
                <a:cxn ang="0">
                  <a:pos x="327" y="27"/>
                </a:cxn>
                <a:cxn ang="0">
                  <a:pos x="376" y="27"/>
                </a:cxn>
                <a:cxn ang="0">
                  <a:pos x="424" y="27"/>
                </a:cxn>
                <a:cxn ang="0">
                  <a:pos x="464" y="27"/>
                </a:cxn>
                <a:cxn ang="0">
                  <a:pos x="500" y="27"/>
                </a:cxn>
                <a:cxn ang="0">
                  <a:pos x="527" y="27"/>
                </a:cxn>
                <a:cxn ang="0">
                  <a:pos x="545" y="27"/>
                </a:cxn>
                <a:cxn ang="0">
                  <a:pos x="551" y="27"/>
                </a:cxn>
                <a:cxn ang="0">
                  <a:pos x="551" y="0"/>
                </a:cxn>
                <a:cxn ang="0">
                  <a:pos x="545" y="0"/>
                </a:cxn>
                <a:cxn ang="0">
                  <a:pos x="527" y="0"/>
                </a:cxn>
                <a:cxn ang="0">
                  <a:pos x="500" y="0"/>
                </a:cxn>
                <a:cxn ang="0">
                  <a:pos x="464" y="0"/>
                </a:cxn>
                <a:cxn ang="0">
                  <a:pos x="424" y="0"/>
                </a:cxn>
                <a:cxn ang="0">
                  <a:pos x="376" y="0"/>
                </a:cxn>
                <a:cxn ang="0">
                  <a:pos x="327" y="0"/>
                </a:cxn>
                <a:cxn ang="0">
                  <a:pos x="276" y="0"/>
                </a:cxn>
                <a:cxn ang="0">
                  <a:pos x="223" y="0"/>
                </a:cxn>
                <a:cxn ang="0">
                  <a:pos x="174" y="0"/>
                </a:cxn>
                <a:cxn ang="0">
                  <a:pos x="127" y="0"/>
                </a:cxn>
                <a:cxn ang="0">
                  <a:pos x="85" y="0"/>
                </a:cxn>
                <a:cxn ang="0">
                  <a:pos x="51" y="0"/>
                </a:cxn>
                <a:cxn ang="0">
                  <a:pos x="23" y="0"/>
                </a:cxn>
                <a:cxn ang="0">
                  <a:pos x="6" y="0"/>
                </a:cxn>
                <a:cxn ang="0">
                  <a:pos x="0" y="0"/>
                </a:cxn>
              </a:cxnLst>
              <a:rect l="0" t="0" r="r" b="b"/>
              <a:pathLst>
                <a:path w="551" h="27">
                  <a:moveTo>
                    <a:pt x="0" y="0"/>
                  </a:moveTo>
                  <a:lnTo>
                    <a:pt x="0" y="27"/>
                  </a:lnTo>
                  <a:lnTo>
                    <a:pt x="6" y="27"/>
                  </a:lnTo>
                  <a:lnTo>
                    <a:pt x="23" y="27"/>
                  </a:lnTo>
                  <a:lnTo>
                    <a:pt x="51" y="27"/>
                  </a:lnTo>
                  <a:lnTo>
                    <a:pt x="85" y="27"/>
                  </a:lnTo>
                  <a:lnTo>
                    <a:pt x="127" y="27"/>
                  </a:lnTo>
                  <a:lnTo>
                    <a:pt x="174" y="27"/>
                  </a:lnTo>
                  <a:lnTo>
                    <a:pt x="223" y="27"/>
                  </a:lnTo>
                  <a:lnTo>
                    <a:pt x="276" y="27"/>
                  </a:lnTo>
                  <a:lnTo>
                    <a:pt x="327" y="27"/>
                  </a:lnTo>
                  <a:lnTo>
                    <a:pt x="376" y="27"/>
                  </a:lnTo>
                  <a:lnTo>
                    <a:pt x="424" y="27"/>
                  </a:lnTo>
                  <a:lnTo>
                    <a:pt x="464" y="27"/>
                  </a:lnTo>
                  <a:lnTo>
                    <a:pt x="500" y="27"/>
                  </a:lnTo>
                  <a:lnTo>
                    <a:pt x="527" y="27"/>
                  </a:lnTo>
                  <a:lnTo>
                    <a:pt x="545" y="27"/>
                  </a:lnTo>
                  <a:lnTo>
                    <a:pt x="551" y="27"/>
                  </a:lnTo>
                  <a:lnTo>
                    <a:pt x="551" y="0"/>
                  </a:lnTo>
                  <a:lnTo>
                    <a:pt x="545" y="0"/>
                  </a:lnTo>
                  <a:lnTo>
                    <a:pt x="527" y="0"/>
                  </a:lnTo>
                  <a:lnTo>
                    <a:pt x="500" y="0"/>
                  </a:lnTo>
                  <a:lnTo>
                    <a:pt x="464" y="0"/>
                  </a:lnTo>
                  <a:lnTo>
                    <a:pt x="424" y="0"/>
                  </a:lnTo>
                  <a:lnTo>
                    <a:pt x="376" y="0"/>
                  </a:lnTo>
                  <a:lnTo>
                    <a:pt x="327" y="0"/>
                  </a:lnTo>
                  <a:lnTo>
                    <a:pt x="276" y="0"/>
                  </a:lnTo>
                  <a:lnTo>
                    <a:pt x="223" y="0"/>
                  </a:lnTo>
                  <a:lnTo>
                    <a:pt x="174" y="0"/>
                  </a:lnTo>
                  <a:lnTo>
                    <a:pt x="127" y="0"/>
                  </a:lnTo>
                  <a:lnTo>
                    <a:pt x="85" y="0"/>
                  </a:lnTo>
                  <a:lnTo>
                    <a:pt x="51" y="0"/>
                  </a:lnTo>
                  <a:lnTo>
                    <a:pt x="23" y="0"/>
                  </a:lnTo>
                  <a:lnTo>
                    <a:pt x="6" y="0"/>
                  </a:lnTo>
                  <a:lnTo>
                    <a:pt x="0" y="0"/>
                  </a:lnTo>
                  <a:close/>
                </a:path>
              </a:pathLst>
            </a:custGeom>
            <a:solidFill>
              <a:srgbClr val="F0944E"/>
            </a:solidFill>
            <a:ln w="9525">
              <a:noFill/>
              <a:round/>
            </a:ln>
          </p:spPr>
          <p:txBody>
            <a:bodyPr/>
            <a:lstStyle/>
            <a:p>
              <a:endParaRPr lang="zh-CN" altLang="en-US"/>
            </a:p>
          </p:txBody>
        </p:sp>
        <p:sp>
          <p:nvSpPr>
            <p:cNvPr id="270" name="Freeform 352"/>
            <p:cNvSpPr/>
            <p:nvPr/>
          </p:nvSpPr>
          <p:spPr bwMode="auto">
            <a:xfrm>
              <a:off x="2208" y="1983"/>
              <a:ext cx="1" cy="14"/>
            </a:xfrm>
            <a:custGeom>
              <a:avLst/>
              <a:gdLst/>
              <a:ahLst/>
              <a:cxnLst>
                <a:cxn ang="0">
                  <a:pos x="0" y="27"/>
                </a:cxn>
                <a:cxn ang="0">
                  <a:pos x="0" y="0"/>
                </a:cxn>
                <a:cxn ang="0">
                  <a:pos x="0" y="27"/>
                </a:cxn>
              </a:cxnLst>
              <a:rect l="0" t="0" r="r" b="b"/>
              <a:pathLst>
                <a:path h="27">
                  <a:moveTo>
                    <a:pt x="0" y="27"/>
                  </a:moveTo>
                  <a:lnTo>
                    <a:pt x="0" y="0"/>
                  </a:lnTo>
                  <a:lnTo>
                    <a:pt x="0" y="27"/>
                  </a:lnTo>
                  <a:close/>
                </a:path>
              </a:pathLst>
            </a:custGeom>
            <a:solidFill>
              <a:srgbClr val="F0944E"/>
            </a:solidFill>
            <a:ln w="1588">
              <a:solidFill>
                <a:srgbClr val="F0944E"/>
              </a:solidFill>
              <a:prstDash val="solid"/>
              <a:round/>
            </a:ln>
          </p:spPr>
          <p:txBody>
            <a:bodyPr/>
            <a:lstStyle/>
            <a:p>
              <a:endParaRPr lang="zh-CN" altLang="en-US"/>
            </a:p>
          </p:txBody>
        </p:sp>
        <p:sp>
          <p:nvSpPr>
            <p:cNvPr id="271" name="Freeform 353"/>
            <p:cNvSpPr/>
            <p:nvPr/>
          </p:nvSpPr>
          <p:spPr bwMode="auto">
            <a:xfrm>
              <a:off x="2531" y="1990"/>
              <a:ext cx="15" cy="1"/>
            </a:xfrm>
            <a:custGeom>
              <a:avLst/>
              <a:gdLst/>
              <a:ahLst/>
              <a:cxnLst>
                <a:cxn ang="0">
                  <a:pos x="0" y="0"/>
                </a:cxn>
                <a:cxn ang="0">
                  <a:pos x="27" y="0"/>
                </a:cxn>
                <a:cxn ang="0">
                  <a:pos x="0" y="0"/>
                </a:cxn>
              </a:cxnLst>
              <a:rect l="0" t="0" r="r" b="b"/>
              <a:pathLst>
                <a:path w="27">
                  <a:moveTo>
                    <a:pt x="0" y="0"/>
                  </a:moveTo>
                  <a:lnTo>
                    <a:pt x="27" y="0"/>
                  </a:lnTo>
                  <a:lnTo>
                    <a:pt x="0" y="0"/>
                  </a:lnTo>
                  <a:close/>
                </a:path>
              </a:pathLst>
            </a:custGeom>
            <a:solidFill>
              <a:srgbClr val="F0944E"/>
            </a:solidFill>
            <a:ln w="1588">
              <a:solidFill>
                <a:srgbClr val="F0944E"/>
              </a:solidFill>
              <a:prstDash val="solid"/>
              <a:round/>
            </a:ln>
          </p:spPr>
          <p:txBody>
            <a:bodyPr/>
            <a:lstStyle/>
            <a:p>
              <a:endParaRPr lang="zh-CN" altLang="en-US"/>
            </a:p>
          </p:txBody>
        </p:sp>
        <p:sp>
          <p:nvSpPr>
            <p:cNvPr id="272" name="Freeform 354"/>
            <p:cNvSpPr/>
            <p:nvPr/>
          </p:nvSpPr>
          <p:spPr bwMode="auto">
            <a:xfrm>
              <a:off x="2532" y="1886"/>
              <a:ext cx="17" cy="226"/>
            </a:xfrm>
            <a:custGeom>
              <a:avLst/>
              <a:gdLst/>
              <a:ahLst/>
              <a:cxnLst>
                <a:cxn ang="0">
                  <a:pos x="27" y="0"/>
                </a:cxn>
                <a:cxn ang="0">
                  <a:pos x="0" y="0"/>
                </a:cxn>
                <a:cxn ang="0">
                  <a:pos x="2" y="430"/>
                </a:cxn>
                <a:cxn ang="0">
                  <a:pos x="29" y="430"/>
                </a:cxn>
                <a:cxn ang="0">
                  <a:pos x="27" y="0"/>
                </a:cxn>
              </a:cxnLst>
              <a:rect l="0" t="0" r="r" b="b"/>
              <a:pathLst>
                <a:path w="29" h="430">
                  <a:moveTo>
                    <a:pt x="27" y="0"/>
                  </a:moveTo>
                  <a:lnTo>
                    <a:pt x="0" y="0"/>
                  </a:lnTo>
                  <a:lnTo>
                    <a:pt x="2" y="430"/>
                  </a:lnTo>
                  <a:lnTo>
                    <a:pt x="29" y="430"/>
                  </a:lnTo>
                  <a:lnTo>
                    <a:pt x="27" y="0"/>
                  </a:lnTo>
                  <a:close/>
                </a:path>
              </a:pathLst>
            </a:custGeom>
            <a:solidFill>
              <a:srgbClr val="F0944E"/>
            </a:solidFill>
            <a:ln w="9525">
              <a:noFill/>
              <a:round/>
            </a:ln>
          </p:spPr>
          <p:txBody>
            <a:bodyPr/>
            <a:lstStyle/>
            <a:p>
              <a:endParaRPr lang="zh-CN" altLang="en-US"/>
            </a:p>
          </p:txBody>
        </p:sp>
        <p:sp>
          <p:nvSpPr>
            <p:cNvPr id="273" name="Freeform 355"/>
            <p:cNvSpPr/>
            <p:nvPr/>
          </p:nvSpPr>
          <p:spPr bwMode="auto">
            <a:xfrm>
              <a:off x="3001" y="1883"/>
              <a:ext cx="17" cy="226"/>
            </a:xfrm>
            <a:custGeom>
              <a:avLst/>
              <a:gdLst/>
              <a:ahLst/>
              <a:cxnLst>
                <a:cxn ang="0">
                  <a:pos x="27" y="0"/>
                </a:cxn>
                <a:cxn ang="0">
                  <a:pos x="0" y="0"/>
                </a:cxn>
                <a:cxn ang="0">
                  <a:pos x="2" y="432"/>
                </a:cxn>
                <a:cxn ang="0">
                  <a:pos x="29" y="432"/>
                </a:cxn>
                <a:cxn ang="0">
                  <a:pos x="27" y="0"/>
                </a:cxn>
              </a:cxnLst>
              <a:rect l="0" t="0" r="r" b="b"/>
              <a:pathLst>
                <a:path w="29" h="432">
                  <a:moveTo>
                    <a:pt x="27" y="0"/>
                  </a:moveTo>
                  <a:lnTo>
                    <a:pt x="0" y="0"/>
                  </a:lnTo>
                  <a:lnTo>
                    <a:pt x="2" y="432"/>
                  </a:lnTo>
                  <a:lnTo>
                    <a:pt x="29" y="432"/>
                  </a:lnTo>
                  <a:lnTo>
                    <a:pt x="27" y="0"/>
                  </a:lnTo>
                  <a:close/>
                </a:path>
              </a:pathLst>
            </a:custGeom>
            <a:solidFill>
              <a:srgbClr val="F0944E"/>
            </a:solidFill>
            <a:ln w="9525">
              <a:noFill/>
              <a:round/>
            </a:ln>
          </p:spPr>
          <p:txBody>
            <a:bodyPr/>
            <a:lstStyle/>
            <a:p>
              <a:endParaRPr lang="zh-CN" altLang="en-US"/>
            </a:p>
          </p:txBody>
        </p:sp>
        <p:sp>
          <p:nvSpPr>
            <p:cNvPr id="274" name="Freeform 356"/>
            <p:cNvSpPr/>
            <p:nvPr/>
          </p:nvSpPr>
          <p:spPr bwMode="auto">
            <a:xfrm>
              <a:off x="2535" y="1986"/>
              <a:ext cx="140" cy="125"/>
            </a:xfrm>
            <a:custGeom>
              <a:avLst/>
              <a:gdLst/>
              <a:ahLst/>
              <a:cxnLst>
                <a:cxn ang="0">
                  <a:pos x="0" y="239"/>
                </a:cxn>
                <a:cxn ang="0">
                  <a:pos x="232" y="0"/>
                </a:cxn>
                <a:cxn ang="0">
                  <a:pos x="0" y="239"/>
                </a:cxn>
              </a:cxnLst>
              <a:rect l="0" t="0" r="r" b="b"/>
              <a:pathLst>
                <a:path w="232" h="239">
                  <a:moveTo>
                    <a:pt x="0" y="239"/>
                  </a:moveTo>
                  <a:lnTo>
                    <a:pt x="232" y="0"/>
                  </a:lnTo>
                  <a:lnTo>
                    <a:pt x="0" y="239"/>
                  </a:lnTo>
                  <a:close/>
                </a:path>
              </a:pathLst>
            </a:custGeom>
            <a:solidFill>
              <a:srgbClr val="3D0275"/>
            </a:solidFill>
            <a:ln w="20638">
              <a:solidFill>
                <a:srgbClr val="F0944E"/>
              </a:solidFill>
              <a:prstDash val="solid"/>
              <a:round/>
            </a:ln>
          </p:spPr>
          <p:txBody>
            <a:bodyPr/>
            <a:lstStyle/>
            <a:p>
              <a:endParaRPr lang="zh-CN" altLang="en-US"/>
            </a:p>
          </p:txBody>
        </p:sp>
        <p:sp>
          <p:nvSpPr>
            <p:cNvPr id="275" name="Freeform 357"/>
            <p:cNvSpPr/>
            <p:nvPr/>
          </p:nvSpPr>
          <p:spPr bwMode="auto">
            <a:xfrm>
              <a:off x="2664" y="1886"/>
              <a:ext cx="18" cy="104"/>
            </a:xfrm>
            <a:custGeom>
              <a:avLst/>
              <a:gdLst/>
              <a:ahLst/>
              <a:cxnLst>
                <a:cxn ang="0">
                  <a:pos x="27" y="0"/>
                </a:cxn>
                <a:cxn ang="0">
                  <a:pos x="0" y="0"/>
                </a:cxn>
                <a:cxn ang="0">
                  <a:pos x="1" y="197"/>
                </a:cxn>
                <a:cxn ang="0">
                  <a:pos x="28" y="197"/>
                </a:cxn>
                <a:cxn ang="0">
                  <a:pos x="27" y="0"/>
                </a:cxn>
              </a:cxnLst>
              <a:rect l="0" t="0" r="r" b="b"/>
              <a:pathLst>
                <a:path w="28" h="197">
                  <a:moveTo>
                    <a:pt x="27" y="0"/>
                  </a:moveTo>
                  <a:lnTo>
                    <a:pt x="0" y="0"/>
                  </a:lnTo>
                  <a:lnTo>
                    <a:pt x="1" y="197"/>
                  </a:lnTo>
                  <a:lnTo>
                    <a:pt x="28" y="197"/>
                  </a:lnTo>
                  <a:lnTo>
                    <a:pt x="27" y="0"/>
                  </a:lnTo>
                  <a:close/>
                </a:path>
              </a:pathLst>
            </a:custGeom>
            <a:solidFill>
              <a:srgbClr val="F0944E"/>
            </a:solidFill>
            <a:ln w="9525">
              <a:noFill/>
              <a:round/>
            </a:ln>
          </p:spPr>
          <p:txBody>
            <a:bodyPr/>
            <a:lstStyle/>
            <a:p>
              <a:endParaRPr lang="zh-CN" altLang="en-US"/>
            </a:p>
          </p:txBody>
        </p:sp>
        <p:sp>
          <p:nvSpPr>
            <p:cNvPr id="276" name="Freeform 358"/>
            <p:cNvSpPr/>
            <p:nvPr/>
          </p:nvSpPr>
          <p:spPr bwMode="auto">
            <a:xfrm>
              <a:off x="2672" y="1983"/>
              <a:ext cx="332" cy="14"/>
            </a:xfrm>
            <a:custGeom>
              <a:avLst/>
              <a:gdLst/>
              <a:ahLst/>
              <a:cxnLst>
                <a:cxn ang="0">
                  <a:pos x="0" y="0"/>
                </a:cxn>
                <a:cxn ang="0">
                  <a:pos x="0" y="27"/>
                </a:cxn>
                <a:cxn ang="0">
                  <a:pos x="6" y="27"/>
                </a:cxn>
                <a:cxn ang="0">
                  <a:pos x="23" y="27"/>
                </a:cxn>
                <a:cxn ang="0">
                  <a:pos x="51" y="27"/>
                </a:cxn>
                <a:cxn ang="0">
                  <a:pos x="86" y="27"/>
                </a:cxn>
                <a:cxn ang="0">
                  <a:pos x="128" y="27"/>
                </a:cxn>
                <a:cxn ang="0">
                  <a:pos x="174" y="27"/>
                </a:cxn>
                <a:cxn ang="0">
                  <a:pos x="223" y="27"/>
                </a:cxn>
                <a:cxn ang="0">
                  <a:pos x="276" y="27"/>
                </a:cxn>
                <a:cxn ang="0">
                  <a:pos x="327" y="27"/>
                </a:cxn>
                <a:cxn ang="0">
                  <a:pos x="376" y="27"/>
                </a:cxn>
                <a:cxn ang="0">
                  <a:pos x="424" y="27"/>
                </a:cxn>
                <a:cxn ang="0">
                  <a:pos x="464" y="27"/>
                </a:cxn>
                <a:cxn ang="0">
                  <a:pos x="500" y="27"/>
                </a:cxn>
                <a:cxn ang="0">
                  <a:pos x="527" y="27"/>
                </a:cxn>
                <a:cxn ang="0">
                  <a:pos x="545" y="27"/>
                </a:cxn>
                <a:cxn ang="0">
                  <a:pos x="551" y="27"/>
                </a:cxn>
                <a:cxn ang="0">
                  <a:pos x="551" y="0"/>
                </a:cxn>
                <a:cxn ang="0">
                  <a:pos x="545" y="0"/>
                </a:cxn>
                <a:cxn ang="0">
                  <a:pos x="527" y="0"/>
                </a:cxn>
                <a:cxn ang="0">
                  <a:pos x="500" y="0"/>
                </a:cxn>
                <a:cxn ang="0">
                  <a:pos x="464" y="0"/>
                </a:cxn>
                <a:cxn ang="0">
                  <a:pos x="424" y="0"/>
                </a:cxn>
                <a:cxn ang="0">
                  <a:pos x="376" y="0"/>
                </a:cxn>
                <a:cxn ang="0">
                  <a:pos x="327" y="0"/>
                </a:cxn>
                <a:cxn ang="0">
                  <a:pos x="276" y="0"/>
                </a:cxn>
                <a:cxn ang="0">
                  <a:pos x="223" y="0"/>
                </a:cxn>
                <a:cxn ang="0">
                  <a:pos x="174" y="0"/>
                </a:cxn>
                <a:cxn ang="0">
                  <a:pos x="128" y="0"/>
                </a:cxn>
                <a:cxn ang="0">
                  <a:pos x="86" y="0"/>
                </a:cxn>
                <a:cxn ang="0">
                  <a:pos x="51" y="0"/>
                </a:cxn>
                <a:cxn ang="0">
                  <a:pos x="23" y="0"/>
                </a:cxn>
                <a:cxn ang="0">
                  <a:pos x="6" y="0"/>
                </a:cxn>
                <a:cxn ang="0">
                  <a:pos x="0" y="0"/>
                </a:cxn>
              </a:cxnLst>
              <a:rect l="0" t="0" r="r" b="b"/>
              <a:pathLst>
                <a:path w="551" h="27">
                  <a:moveTo>
                    <a:pt x="0" y="0"/>
                  </a:moveTo>
                  <a:lnTo>
                    <a:pt x="0" y="27"/>
                  </a:lnTo>
                  <a:lnTo>
                    <a:pt x="6" y="27"/>
                  </a:lnTo>
                  <a:lnTo>
                    <a:pt x="23" y="27"/>
                  </a:lnTo>
                  <a:lnTo>
                    <a:pt x="51" y="27"/>
                  </a:lnTo>
                  <a:lnTo>
                    <a:pt x="86" y="27"/>
                  </a:lnTo>
                  <a:lnTo>
                    <a:pt x="128" y="27"/>
                  </a:lnTo>
                  <a:lnTo>
                    <a:pt x="174" y="27"/>
                  </a:lnTo>
                  <a:lnTo>
                    <a:pt x="223" y="27"/>
                  </a:lnTo>
                  <a:lnTo>
                    <a:pt x="276" y="27"/>
                  </a:lnTo>
                  <a:lnTo>
                    <a:pt x="327" y="27"/>
                  </a:lnTo>
                  <a:lnTo>
                    <a:pt x="376" y="27"/>
                  </a:lnTo>
                  <a:lnTo>
                    <a:pt x="424" y="27"/>
                  </a:lnTo>
                  <a:lnTo>
                    <a:pt x="464" y="27"/>
                  </a:lnTo>
                  <a:lnTo>
                    <a:pt x="500" y="27"/>
                  </a:lnTo>
                  <a:lnTo>
                    <a:pt x="527" y="27"/>
                  </a:lnTo>
                  <a:lnTo>
                    <a:pt x="545" y="27"/>
                  </a:lnTo>
                  <a:lnTo>
                    <a:pt x="551" y="27"/>
                  </a:lnTo>
                  <a:lnTo>
                    <a:pt x="551" y="0"/>
                  </a:lnTo>
                  <a:lnTo>
                    <a:pt x="545" y="0"/>
                  </a:lnTo>
                  <a:lnTo>
                    <a:pt x="527" y="0"/>
                  </a:lnTo>
                  <a:lnTo>
                    <a:pt x="500" y="0"/>
                  </a:lnTo>
                  <a:lnTo>
                    <a:pt x="464" y="0"/>
                  </a:lnTo>
                  <a:lnTo>
                    <a:pt x="424" y="0"/>
                  </a:lnTo>
                  <a:lnTo>
                    <a:pt x="376" y="0"/>
                  </a:lnTo>
                  <a:lnTo>
                    <a:pt x="327" y="0"/>
                  </a:lnTo>
                  <a:lnTo>
                    <a:pt x="276" y="0"/>
                  </a:lnTo>
                  <a:lnTo>
                    <a:pt x="223" y="0"/>
                  </a:lnTo>
                  <a:lnTo>
                    <a:pt x="174" y="0"/>
                  </a:lnTo>
                  <a:lnTo>
                    <a:pt x="128" y="0"/>
                  </a:lnTo>
                  <a:lnTo>
                    <a:pt x="86" y="0"/>
                  </a:lnTo>
                  <a:lnTo>
                    <a:pt x="51" y="0"/>
                  </a:lnTo>
                  <a:lnTo>
                    <a:pt x="23" y="0"/>
                  </a:lnTo>
                  <a:lnTo>
                    <a:pt x="6" y="0"/>
                  </a:lnTo>
                  <a:lnTo>
                    <a:pt x="0" y="0"/>
                  </a:lnTo>
                  <a:close/>
                </a:path>
              </a:pathLst>
            </a:custGeom>
            <a:solidFill>
              <a:srgbClr val="F0944E"/>
            </a:solidFill>
            <a:ln w="9525">
              <a:noFill/>
              <a:round/>
            </a:ln>
          </p:spPr>
          <p:txBody>
            <a:bodyPr/>
            <a:lstStyle/>
            <a:p>
              <a:endParaRPr lang="zh-CN" altLang="en-US"/>
            </a:p>
          </p:txBody>
        </p:sp>
        <p:sp>
          <p:nvSpPr>
            <p:cNvPr id="277" name="Freeform 359"/>
            <p:cNvSpPr/>
            <p:nvPr/>
          </p:nvSpPr>
          <p:spPr bwMode="auto">
            <a:xfrm>
              <a:off x="2672" y="1983"/>
              <a:ext cx="2" cy="14"/>
            </a:xfrm>
            <a:custGeom>
              <a:avLst/>
              <a:gdLst/>
              <a:ahLst/>
              <a:cxnLst>
                <a:cxn ang="0">
                  <a:pos x="0" y="27"/>
                </a:cxn>
                <a:cxn ang="0">
                  <a:pos x="0" y="0"/>
                </a:cxn>
                <a:cxn ang="0">
                  <a:pos x="0" y="27"/>
                </a:cxn>
              </a:cxnLst>
              <a:rect l="0" t="0" r="r" b="b"/>
              <a:pathLst>
                <a:path h="27">
                  <a:moveTo>
                    <a:pt x="0" y="27"/>
                  </a:moveTo>
                  <a:lnTo>
                    <a:pt x="0" y="0"/>
                  </a:lnTo>
                  <a:lnTo>
                    <a:pt x="0" y="27"/>
                  </a:lnTo>
                  <a:close/>
                </a:path>
              </a:pathLst>
            </a:custGeom>
            <a:solidFill>
              <a:srgbClr val="F0944E"/>
            </a:solidFill>
            <a:ln w="1588">
              <a:solidFill>
                <a:srgbClr val="F0944E"/>
              </a:solidFill>
              <a:prstDash val="solid"/>
              <a:round/>
            </a:ln>
          </p:spPr>
          <p:txBody>
            <a:bodyPr/>
            <a:lstStyle/>
            <a:p>
              <a:endParaRPr lang="zh-CN" altLang="en-US"/>
            </a:p>
          </p:txBody>
        </p:sp>
        <p:sp>
          <p:nvSpPr>
            <p:cNvPr id="278" name="Freeform 360"/>
            <p:cNvSpPr/>
            <p:nvPr/>
          </p:nvSpPr>
          <p:spPr bwMode="auto">
            <a:xfrm>
              <a:off x="2995" y="1990"/>
              <a:ext cx="16" cy="1"/>
            </a:xfrm>
            <a:custGeom>
              <a:avLst/>
              <a:gdLst/>
              <a:ahLst/>
              <a:cxnLst>
                <a:cxn ang="0">
                  <a:pos x="0" y="0"/>
                </a:cxn>
                <a:cxn ang="0">
                  <a:pos x="27" y="0"/>
                </a:cxn>
                <a:cxn ang="0">
                  <a:pos x="0" y="0"/>
                </a:cxn>
              </a:cxnLst>
              <a:rect l="0" t="0" r="r" b="b"/>
              <a:pathLst>
                <a:path w="27">
                  <a:moveTo>
                    <a:pt x="0" y="0"/>
                  </a:moveTo>
                  <a:lnTo>
                    <a:pt x="27" y="0"/>
                  </a:lnTo>
                  <a:lnTo>
                    <a:pt x="0" y="0"/>
                  </a:lnTo>
                  <a:close/>
                </a:path>
              </a:pathLst>
            </a:custGeom>
            <a:solidFill>
              <a:srgbClr val="F0944E"/>
            </a:solidFill>
            <a:ln w="1588">
              <a:solidFill>
                <a:srgbClr val="F0944E"/>
              </a:solidFill>
              <a:prstDash val="solid"/>
              <a:round/>
            </a:ln>
          </p:spPr>
          <p:txBody>
            <a:bodyPr/>
            <a:lstStyle/>
            <a:p>
              <a:endParaRPr lang="zh-CN" altLang="en-US"/>
            </a:p>
          </p:txBody>
        </p:sp>
        <p:sp>
          <p:nvSpPr>
            <p:cNvPr id="279" name="Freeform 361"/>
            <p:cNvSpPr/>
            <p:nvPr/>
          </p:nvSpPr>
          <p:spPr bwMode="auto">
            <a:xfrm>
              <a:off x="3008" y="1986"/>
              <a:ext cx="128" cy="123"/>
            </a:xfrm>
            <a:custGeom>
              <a:avLst/>
              <a:gdLst/>
              <a:ahLst/>
              <a:cxnLst>
                <a:cxn ang="0">
                  <a:pos x="0" y="236"/>
                </a:cxn>
                <a:cxn ang="0">
                  <a:pos x="211" y="0"/>
                </a:cxn>
                <a:cxn ang="0">
                  <a:pos x="0" y="236"/>
                </a:cxn>
              </a:cxnLst>
              <a:rect l="0" t="0" r="r" b="b"/>
              <a:pathLst>
                <a:path w="211" h="236">
                  <a:moveTo>
                    <a:pt x="0" y="236"/>
                  </a:moveTo>
                  <a:lnTo>
                    <a:pt x="211" y="0"/>
                  </a:lnTo>
                  <a:lnTo>
                    <a:pt x="0" y="236"/>
                  </a:lnTo>
                  <a:close/>
                </a:path>
              </a:pathLst>
            </a:custGeom>
            <a:solidFill>
              <a:srgbClr val="3D0275"/>
            </a:solidFill>
            <a:ln w="20638">
              <a:solidFill>
                <a:srgbClr val="F0944E"/>
              </a:solidFill>
              <a:prstDash val="solid"/>
              <a:round/>
            </a:ln>
          </p:spPr>
          <p:txBody>
            <a:bodyPr/>
            <a:lstStyle/>
            <a:p>
              <a:endParaRPr lang="zh-CN" altLang="en-US"/>
            </a:p>
          </p:txBody>
        </p:sp>
        <p:sp>
          <p:nvSpPr>
            <p:cNvPr id="280" name="Freeform 362"/>
            <p:cNvSpPr/>
            <p:nvPr/>
          </p:nvSpPr>
          <p:spPr bwMode="auto">
            <a:xfrm>
              <a:off x="3125" y="1886"/>
              <a:ext cx="18" cy="104"/>
            </a:xfrm>
            <a:custGeom>
              <a:avLst/>
              <a:gdLst/>
              <a:ahLst/>
              <a:cxnLst>
                <a:cxn ang="0">
                  <a:pos x="27" y="0"/>
                </a:cxn>
                <a:cxn ang="0">
                  <a:pos x="0" y="0"/>
                </a:cxn>
                <a:cxn ang="0">
                  <a:pos x="1" y="197"/>
                </a:cxn>
                <a:cxn ang="0">
                  <a:pos x="28" y="197"/>
                </a:cxn>
                <a:cxn ang="0">
                  <a:pos x="27" y="0"/>
                </a:cxn>
              </a:cxnLst>
              <a:rect l="0" t="0" r="r" b="b"/>
              <a:pathLst>
                <a:path w="28" h="197">
                  <a:moveTo>
                    <a:pt x="27" y="0"/>
                  </a:moveTo>
                  <a:lnTo>
                    <a:pt x="0" y="0"/>
                  </a:lnTo>
                  <a:lnTo>
                    <a:pt x="1" y="197"/>
                  </a:lnTo>
                  <a:lnTo>
                    <a:pt x="28" y="197"/>
                  </a:lnTo>
                  <a:lnTo>
                    <a:pt x="27" y="0"/>
                  </a:lnTo>
                  <a:close/>
                </a:path>
              </a:pathLst>
            </a:custGeom>
            <a:solidFill>
              <a:srgbClr val="F0944E"/>
            </a:solidFill>
            <a:ln w="9525">
              <a:noFill/>
              <a:round/>
            </a:ln>
          </p:spPr>
          <p:txBody>
            <a:bodyPr/>
            <a:lstStyle/>
            <a:p>
              <a:endParaRPr lang="zh-CN" altLang="en-US"/>
            </a:p>
          </p:txBody>
        </p:sp>
        <p:sp>
          <p:nvSpPr>
            <p:cNvPr id="281" name="Freeform 363"/>
            <p:cNvSpPr/>
            <p:nvPr/>
          </p:nvSpPr>
          <p:spPr bwMode="auto">
            <a:xfrm>
              <a:off x="3133" y="1983"/>
              <a:ext cx="472" cy="16"/>
            </a:xfrm>
            <a:custGeom>
              <a:avLst/>
              <a:gdLst/>
              <a:ahLst/>
              <a:cxnLst>
                <a:cxn ang="0">
                  <a:pos x="0" y="0"/>
                </a:cxn>
                <a:cxn ang="0">
                  <a:pos x="0" y="27"/>
                </a:cxn>
                <a:cxn ang="0">
                  <a:pos x="9" y="27"/>
                </a:cxn>
                <a:cxn ang="0">
                  <a:pos x="33" y="27"/>
                </a:cxn>
                <a:cxn ang="0">
                  <a:pos x="72" y="27"/>
                </a:cxn>
                <a:cxn ang="0">
                  <a:pos x="122" y="27"/>
                </a:cxn>
                <a:cxn ang="0">
                  <a:pos x="182" y="27"/>
                </a:cxn>
                <a:cxn ang="0">
                  <a:pos x="247" y="27"/>
                </a:cxn>
                <a:cxn ang="0">
                  <a:pos x="318" y="28"/>
                </a:cxn>
                <a:cxn ang="0">
                  <a:pos x="391" y="28"/>
                </a:cxn>
                <a:cxn ang="0">
                  <a:pos x="463" y="28"/>
                </a:cxn>
                <a:cxn ang="0">
                  <a:pos x="535" y="28"/>
                </a:cxn>
                <a:cxn ang="0">
                  <a:pos x="601" y="28"/>
                </a:cxn>
                <a:cxn ang="0">
                  <a:pos x="659" y="28"/>
                </a:cxn>
                <a:cxn ang="0">
                  <a:pos x="710" y="28"/>
                </a:cxn>
                <a:cxn ang="0">
                  <a:pos x="748" y="28"/>
                </a:cxn>
                <a:cxn ang="0">
                  <a:pos x="773" y="28"/>
                </a:cxn>
                <a:cxn ang="0">
                  <a:pos x="776" y="28"/>
                </a:cxn>
                <a:cxn ang="0">
                  <a:pos x="785" y="27"/>
                </a:cxn>
                <a:cxn ang="0">
                  <a:pos x="781" y="1"/>
                </a:cxn>
                <a:cxn ang="0">
                  <a:pos x="772" y="3"/>
                </a:cxn>
                <a:cxn ang="0">
                  <a:pos x="773" y="15"/>
                </a:cxn>
                <a:cxn ang="0">
                  <a:pos x="773" y="1"/>
                </a:cxn>
                <a:cxn ang="0">
                  <a:pos x="748" y="1"/>
                </a:cxn>
                <a:cxn ang="0">
                  <a:pos x="710" y="1"/>
                </a:cxn>
                <a:cxn ang="0">
                  <a:pos x="659" y="1"/>
                </a:cxn>
                <a:cxn ang="0">
                  <a:pos x="601" y="1"/>
                </a:cxn>
                <a:cxn ang="0">
                  <a:pos x="535" y="1"/>
                </a:cxn>
                <a:cxn ang="0">
                  <a:pos x="463" y="1"/>
                </a:cxn>
                <a:cxn ang="0">
                  <a:pos x="391" y="1"/>
                </a:cxn>
                <a:cxn ang="0">
                  <a:pos x="318" y="1"/>
                </a:cxn>
                <a:cxn ang="0">
                  <a:pos x="247" y="0"/>
                </a:cxn>
                <a:cxn ang="0">
                  <a:pos x="182" y="0"/>
                </a:cxn>
                <a:cxn ang="0">
                  <a:pos x="122" y="0"/>
                </a:cxn>
                <a:cxn ang="0">
                  <a:pos x="72" y="0"/>
                </a:cxn>
                <a:cxn ang="0">
                  <a:pos x="33" y="0"/>
                </a:cxn>
                <a:cxn ang="0">
                  <a:pos x="9" y="0"/>
                </a:cxn>
                <a:cxn ang="0">
                  <a:pos x="0" y="0"/>
                </a:cxn>
              </a:cxnLst>
              <a:rect l="0" t="0" r="r" b="b"/>
              <a:pathLst>
                <a:path w="785" h="28">
                  <a:moveTo>
                    <a:pt x="0" y="0"/>
                  </a:moveTo>
                  <a:lnTo>
                    <a:pt x="0" y="27"/>
                  </a:lnTo>
                  <a:lnTo>
                    <a:pt x="9" y="27"/>
                  </a:lnTo>
                  <a:lnTo>
                    <a:pt x="33" y="27"/>
                  </a:lnTo>
                  <a:lnTo>
                    <a:pt x="72" y="27"/>
                  </a:lnTo>
                  <a:lnTo>
                    <a:pt x="122" y="27"/>
                  </a:lnTo>
                  <a:lnTo>
                    <a:pt x="182" y="27"/>
                  </a:lnTo>
                  <a:lnTo>
                    <a:pt x="247" y="27"/>
                  </a:lnTo>
                  <a:lnTo>
                    <a:pt x="318" y="28"/>
                  </a:lnTo>
                  <a:lnTo>
                    <a:pt x="391" y="28"/>
                  </a:lnTo>
                  <a:lnTo>
                    <a:pt x="463" y="28"/>
                  </a:lnTo>
                  <a:lnTo>
                    <a:pt x="535" y="28"/>
                  </a:lnTo>
                  <a:lnTo>
                    <a:pt x="601" y="28"/>
                  </a:lnTo>
                  <a:lnTo>
                    <a:pt x="659" y="28"/>
                  </a:lnTo>
                  <a:lnTo>
                    <a:pt x="710" y="28"/>
                  </a:lnTo>
                  <a:lnTo>
                    <a:pt x="748" y="28"/>
                  </a:lnTo>
                  <a:lnTo>
                    <a:pt x="773" y="28"/>
                  </a:lnTo>
                  <a:lnTo>
                    <a:pt x="776" y="28"/>
                  </a:lnTo>
                  <a:lnTo>
                    <a:pt x="785" y="27"/>
                  </a:lnTo>
                  <a:lnTo>
                    <a:pt x="781" y="1"/>
                  </a:lnTo>
                  <a:lnTo>
                    <a:pt x="772" y="3"/>
                  </a:lnTo>
                  <a:lnTo>
                    <a:pt x="773" y="15"/>
                  </a:lnTo>
                  <a:lnTo>
                    <a:pt x="773" y="1"/>
                  </a:lnTo>
                  <a:lnTo>
                    <a:pt x="748" y="1"/>
                  </a:lnTo>
                  <a:lnTo>
                    <a:pt x="710" y="1"/>
                  </a:lnTo>
                  <a:lnTo>
                    <a:pt x="659" y="1"/>
                  </a:lnTo>
                  <a:lnTo>
                    <a:pt x="601" y="1"/>
                  </a:lnTo>
                  <a:lnTo>
                    <a:pt x="535" y="1"/>
                  </a:lnTo>
                  <a:lnTo>
                    <a:pt x="463" y="1"/>
                  </a:lnTo>
                  <a:lnTo>
                    <a:pt x="391" y="1"/>
                  </a:lnTo>
                  <a:lnTo>
                    <a:pt x="318" y="1"/>
                  </a:lnTo>
                  <a:lnTo>
                    <a:pt x="247" y="0"/>
                  </a:lnTo>
                  <a:lnTo>
                    <a:pt x="182" y="0"/>
                  </a:lnTo>
                  <a:lnTo>
                    <a:pt x="122" y="0"/>
                  </a:lnTo>
                  <a:lnTo>
                    <a:pt x="72" y="0"/>
                  </a:lnTo>
                  <a:lnTo>
                    <a:pt x="33" y="0"/>
                  </a:lnTo>
                  <a:lnTo>
                    <a:pt x="9" y="0"/>
                  </a:lnTo>
                  <a:lnTo>
                    <a:pt x="0" y="0"/>
                  </a:lnTo>
                  <a:close/>
                </a:path>
              </a:pathLst>
            </a:custGeom>
            <a:solidFill>
              <a:srgbClr val="F0944E"/>
            </a:solidFill>
            <a:ln w="9525">
              <a:noFill/>
              <a:round/>
            </a:ln>
          </p:spPr>
          <p:txBody>
            <a:bodyPr/>
            <a:lstStyle/>
            <a:p>
              <a:endParaRPr lang="zh-CN" altLang="en-US"/>
            </a:p>
          </p:txBody>
        </p:sp>
        <p:sp>
          <p:nvSpPr>
            <p:cNvPr id="282" name="Freeform 364"/>
            <p:cNvSpPr/>
            <p:nvPr/>
          </p:nvSpPr>
          <p:spPr bwMode="auto">
            <a:xfrm>
              <a:off x="3133" y="1983"/>
              <a:ext cx="2" cy="14"/>
            </a:xfrm>
            <a:custGeom>
              <a:avLst/>
              <a:gdLst/>
              <a:ahLst/>
              <a:cxnLst>
                <a:cxn ang="0">
                  <a:pos x="0" y="27"/>
                </a:cxn>
                <a:cxn ang="0">
                  <a:pos x="0" y="0"/>
                </a:cxn>
                <a:cxn ang="0">
                  <a:pos x="0" y="27"/>
                </a:cxn>
              </a:cxnLst>
              <a:rect l="0" t="0" r="r" b="b"/>
              <a:pathLst>
                <a:path h="27">
                  <a:moveTo>
                    <a:pt x="0" y="27"/>
                  </a:moveTo>
                  <a:lnTo>
                    <a:pt x="0" y="0"/>
                  </a:lnTo>
                  <a:lnTo>
                    <a:pt x="0" y="27"/>
                  </a:lnTo>
                  <a:close/>
                </a:path>
              </a:pathLst>
            </a:custGeom>
            <a:solidFill>
              <a:srgbClr val="F0944E"/>
            </a:solidFill>
            <a:ln w="1588">
              <a:solidFill>
                <a:srgbClr val="F0944E"/>
              </a:solidFill>
              <a:prstDash val="solid"/>
              <a:round/>
            </a:ln>
          </p:spPr>
          <p:txBody>
            <a:bodyPr/>
            <a:lstStyle/>
            <a:p>
              <a:endParaRPr lang="zh-CN" altLang="en-US"/>
            </a:p>
          </p:txBody>
        </p:sp>
        <p:sp>
          <p:nvSpPr>
            <p:cNvPr id="283" name="Freeform 365"/>
            <p:cNvSpPr/>
            <p:nvPr/>
          </p:nvSpPr>
          <p:spPr bwMode="auto">
            <a:xfrm>
              <a:off x="3594" y="1990"/>
              <a:ext cx="17" cy="1"/>
            </a:xfrm>
            <a:custGeom>
              <a:avLst/>
              <a:gdLst/>
              <a:ahLst/>
              <a:cxnLst>
                <a:cxn ang="0">
                  <a:pos x="0" y="0"/>
                </a:cxn>
                <a:cxn ang="0">
                  <a:pos x="27" y="0"/>
                </a:cxn>
                <a:cxn ang="0">
                  <a:pos x="0" y="0"/>
                </a:cxn>
              </a:cxnLst>
              <a:rect l="0" t="0" r="r" b="b"/>
              <a:pathLst>
                <a:path w="27">
                  <a:moveTo>
                    <a:pt x="0" y="0"/>
                  </a:moveTo>
                  <a:lnTo>
                    <a:pt x="27" y="0"/>
                  </a:lnTo>
                  <a:lnTo>
                    <a:pt x="0" y="0"/>
                  </a:lnTo>
                  <a:close/>
                </a:path>
              </a:pathLst>
            </a:custGeom>
            <a:solidFill>
              <a:srgbClr val="F0944E"/>
            </a:solidFill>
            <a:ln w="1588">
              <a:solidFill>
                <a:srgbClr val="F0944E"/>
              </a:solidFill>
              <a:prstDash val="solid"/>
              <a:round/>
            </a:ln>
          </p:spPr>
          <p:txBody>
            <a:bodyPr/>
            <a:lstStyle/>
            <a:p>
              <a:endParaRPr lang="zh-CN" altLang="en-US"/>
            </a:p>
          </p:txBody>
        </p:sp>
        <p:sp>
          <p:nvSpPr>
            <p:cNvPr id="284" name="Freeform 366"/>
            <p:cNvSpPr/>
            <p:nvPr/>
          </p:nvSpPr>
          <p:spPr bwMode="auto">
            <a:xfrm>
              <a:off x="3591" y="1775"/>
              <a:ext cx="17" cy="219"/>
            </a:xfrm>
            <a:custGeom>
              <a:avLst/>
              <a:gdLst/>
              <a:ahLst/>
              <a:cxnLst>
                <a:cxn ang="0">
                  <a:pos x="27" y="0"/>
                </a:cxn>
                <a:cxn ang="0">
                  <a:pos x="0" y="0"/>
                </a:cxn>
                <a:cxn ang="0">
                  <a:pos x="2" y="415"/>
                </a:cxn>
                <a:cxn ang="0">
                  <a:pos x="29" y="415"/>
                </a:cxn>
                <a:cxn ang="0">
                  <a:pos x="27" y="0"/>
                </a:cxn>
              </a:cxnLst>
              <a:rect l="0" t="0" r="r" b="b"/>
              <a:pathLst>
                <a:path w="29" h="415">
                  <a:moveTo>
                    <a:pt x="27" y="0"/>
                  </a:moveTo>
                  <a:lnTo>
                    <a:pt x="0" y="0"/>
                  </a:lnTo>
                  <a:lnTo>
                    <a:pt x="2" y="415"/>
                  </a:lnTo>
                  <a:lnTo>
                    <a:pt x="29" y="415"/>
                  </a:lnTo>
                  <a:lnTo>
                    <a:pt x="27" y="0"/>
                  </a:lnTo>
                  <a:close/>
                </a:path>
              </a:pathLst>
            </a:custGeom>
            <a:solidFill>
              <a:srgbClr val="F0944E"/>
            </a:solidFill>
            <a:ln w="9525">
              <a:noFill/>
              <a:round/>
            </a:ln>
          </p:spPr>
          <p:txBody>
            <a:bodyPr/>
            <a:lstStyle/>
            <a:p>
              <a:endParaRPr lang="zh-CN" altLang="en-US"/>
            </a:p>
          </p:txBody>
        </p:sp>
        <p:sp>
          <p:nvSpPr>
            <p:cNvPr id="285" name="Freeform 367"/>
            <p:cNvSpPr/>
            <p:nvPr/>
          </p:nvSpPr>
          <p:spPr bwMode="auto">
            <a:xfrm>
              <a:off x="3706" y="1663"/>
              <a:ext cx="17" cy="220"/>
            </a:xfrm>
            <a:custGeom>
              <a:avLst/>
              <a:gdLst/>
              <a:ahLst/>
              <a:cxnLst>
                <a:cxn ang="0">
                  <a:pos x="27" y="0"/>
                </a:cxn>
                <a:cxn ang="0">
                  <a:pos x="0" y="0"/>
                </a:cxn>
                <a:cxn ang="0">
                  <a:pos x="2" y="415"/>
                </a:cxn>
                <a:cxn ang="0">
                  <a:pos x="29" y="415"/>
                </a:cxn>
                <a:cxn ang="0">
                  <a:pos x="27" y="0"/>
                </a:cxn>
              </a:cxnLst>
              <a:rect l="0" t="0" r="r" b="b"/>
              <a:pathLst>
                <a:path w="29" h="415">
                  <a:moveTo>
                    <a:pt x="27" y="0"/>
                  </a:moveTo>
                  <a:lnTo>
                    <a:pt x="0" y="0"/>
                  </a:lnTo>
                  <a:lnTo>
                    <a:pt x="2" y="415"/>
                  </a:lnTo>
                  <a:lnTo>
                    <a:pt x="29" y="415"/>
                  </a:lnTo>
                  <a:lnTo>
                    <a:pt x="27" y="0"/>
                  </a:lnTo>
                  <a:close/>
                </a:path>
              </a:pathLst>
            </a:custGeom>
            <a:solidFill>
              <a:srgbClr val="F0944E"/>
            </a:solidFill>
            <a:ln w="9525">
              <a:noFill/>
              <a:round/>
            </a:ln>
          </p:spPr>
          <p:txBody>
            <a:bodyPr/>
            <a:lstStyle/>
            <a:p>
              <a:endParaRPr lang="zh-CN" altLang="en-US"/>
            </a:p>
          </p:txBody>
        </p:sp>
        <p:sp>
          <p:nvSpPr>
            <p:cNvPr id="286" name="Freeform 368"/>
            <p:cNvSpPr/>
            <p:nvPr/>
          </p:nvSpPr>
          <p:spPr bwMode="auto">
            <a:xfrm>
              <a:off x="3824" y="1545"/>
              <a:ext cx="17" cy="219"/>
            </a:xfrm>
            <a:custGeom>
              <a:avLst/>
              <a:gdLst/>
              <a:ahLst/>
              <a:cxnLst>
                <a:cxn ang="0">
                  <a:pos x="27" y="0"/>
                </a:cxn>
                <a:cxn ang="0">
                  <a:pos x="0" y="0"/>
                </a:cxn>
                <a:cxn ang="0">
                  <a:pos x="2" y="415"/>
                </a:cxn>
                <a:cxn ang="0">
                  <a:pos x="29" y="415"/>
                </a:cxn>
                <a:cxn ang="0">
                  <a:pos x="27" y="0"/>
                </a:cxn>
              </a:cxnLst>
              <a:rect l="0" t="0" r="r" b="b"/>
              <a:pathLst>
                <a:path w="29" h="415">
                  <a:moveTo>
                    <a:pt x="27" y="0"/>
                  </a:moveTo>
                  <a:lnTo>
                    <a:pt x="0" y="0"/>
                  </a:lnTo>
                  <a:lnTo>
                    <a:pt x="2" y="415"/>
                  </a:lnTo>
                  <a:lnTo>
                    <a:pt x="29" y="415"/>
                  </a:lnTo>
                  <a:lnTo>
                    <a:pt x="27" y="0"/>
                  </a:lnTo>
                  <a:close/>
                </a:path>
              </a:pathLst>
            </a:custGeom>
            <a:solidFill>
              <a:srgbClr val="F0944E"/>
            </a:solidFill>
            <a:ln w="9525">
              <a:noFill/>
              <a:round/>
            </a:ln>
          </p:spPr>
          <p:txBody>
            <a:bodyPr/>
            <a:lstStyle/>
            <a:p>
              <a:endParaRPr lang="zh-CN" altLang="en-US"/>
            </a:p>
          </p:txBody>
        </p:sp>
        <p:sp>
          <p:nvSpPr>
            <p:cNvPr id="287" name="Freeform 369"/>
            <p:cNvSpPr/>
            <p:nvPr/>
          </p:nvSpPr>
          <p:spPr bwMode="auto">
            <a:xfrm>
              <a:off x="3599" y="1875"/>
              <a:ext cx="113" cy="15"/>
            </a:xfrm>
            <a:custGeom>
              <a:avLst/>
              <a:gdLst/>
              <a:ahLst/>
              <a:cxnLst>
                <a:cxn ang="0">
                  <a:pos x="0" y="0"/>
                </a:cxn>
                <a:cxn ang="0">
                  <a:pos x="0" y="27"/>
                </a:cxn>
                <a:cxn ang="0">
                  <a:pos x="189" y="28"/>
                </a:cxn>
                <a:cxn ang="0">
                  <a:pos x="189" y="1"/>
                </a:cxn>
                <a:cxn ang="0">
                  <a:pos x="0" y="0"/>
                </a:cxn>
              </a:cxnLst>
              <a:rect l="0" t="0" r="r" b="b"/>
              <a:pathLst>
                <a:path w="189" h="28">
                  <a:moveTo>
                    <a:pt x="0" y="0"/>
                  </a:moveTo>
                  <a:lnTo>
                    <a:pt x="0" y="27"/>
                  </a:lnTo>
                  <a:lnTo>
                    <a:pt x="189" y="28"/>
                  </a:lnTo>
                  <a:lnTo>
                    <a:pt x="189" y="1"/>
                  </a:lnTo>
                  <a:lnTo>
                    <a:pt x="0" y="0"/>
                  </a:lnTo>
                  <a:close/>
                </a:path>
              </a:pathLst>
            </a:custGeom>
            <a:solidFill>
              <a:srgbClr val="F0944E"/>
            </a:solidFill>
            <a:ln w="9525">
              <a:noFill/>
              <a:round/>
            </a:ln>
          </p:spPr>
          <p:txBody>
            <a:bodyPr/>
            <a:lstStyle/>
            <a:p>
              <a:endParaRPr lang="zh-CN" altLang="en-US"/>
            </a:p>
          </p:txBody>
        </p:sp>
        <p:sp>
          <p:nvSpPr>
            <p:cNvPr id="288" name="Freeform 370"/>
            <p:cNvSpPr/>
            <p:nvPr/>
          </p:nvSpPr>
          <p:spPr bwMode="auto">
            <a:xfrm>
              <a:off x="3716" y="1753"/>
              <a:ext cx="114" cy="16"/>
            </a:xfrm>
            <a:custGeom>
              <a:avLst/>
              <a:gdLst/>
              <a:ahLst/>
              <a:cxnLst>
                <a:cxn ang="0">
                  <a:pos x="0" y="0"/>
                </a:cxn>
                <a:cxn ang="0">
                  <a:pos x="0" y="27"/>
                </a:cxn>
                <a:cxn ang="0">
                  <a:pos x="188" y="28"/>
                </a:cxn>
                <a:cxn ang="0">
                  <a:pos x="188" y="1"/>
                </a:cxn>
                <a:cxn ang="0">
                  <a:pos x="0" y="0"/>
                </a:cxn>
              </a:cxnLst>
              <a:rect l="0" t="0" r="r" b="b"/>
              <a:pathLst>
                <a:path w="188" h="28">
                  <a:moveTo>
                    <a:pt x="0" y="0"/>
                  </a:moveTo>
                  <a:lnTo>
                    <a:pt x="0" y="27"/>
                  </a:lnTo>
                  <a:lnTo>
                    <a:pt x="188" y="28"/>
                  </a:lnTo>
                  <a:lnTo>
                    <a:pt x="188" y="1"/>
                  </a:lnTo>
                  <a:lnTo>
                    <a:pt x="0" y="0"/>
                  </a:lnTo>
                  <a:close/>
                </a:path>
              </a:pathLst>
            </a:custGeom>
            <a:solidFill>
              <a:srgbClr val="F0944E"/>
            </a:solidFill>
            <a:ln w="9525">
              <a:noFill/>
              <a:round/>
            </a:ln>
          </p:spPr>
          <p:txBody>
            <a:bodyPr/>
            <a:lstStyle/>
            <a:p>
              <a:endParaRPr lang="zh-CN" altLang="en-US"/>
            </a:p>
          </p:txBody>
        </p:sp>
        <p:sp>
          <p:nvSpPr>
            <p:cNvPr id="289" name="Freeform 371"/>
            <p:cNvSpPr/>
            <p:nvPr/>
          </p:nvSpPr>
          <p:spPr bwMode="auto">
            <a:xfrm>
              <a:off x="3831" y="1640"/>
              <a:ext cx="114" cy="15"/>
            </a:xfrm>
            <a:custGeom>
              <a:avLst/>
              <a:gdLst/>
              <a:ahLst/>
              <a:cxnLst>
                <a:cxn ang="0">
                  <a:pos x="0" y="0"/>
                </a:cxn>
                <a:cxn ang="0">
                  <a:pos x="0" y="27"/>
                </a:cxn>
                <a:cxn ang="0">
                  <a:pos x="189" y="29"/>
                </a:cxn>
                <a:cxn ang="0">
                  <a:pos x="189" y="2"/>
                </a:cxn>
                <a:cxn ang="0">
                  <a:pos x="0" y="0"/>
                </a:cxn>
              </a:cxnLst>
              <a:rect l="0" t="0" r="r" b="b"/>
              <a:pathLst>
                <a:path w="189" h="29">
                  <a:moveTo>
                    <a:pt x="0" y="0"/>
                  </a:moveTo>
                  <a:lnTo>
                    <a:pt x="0" y="27"/>
                  </a:lnTo>
                  <a:lnTo>
                    <a:pt x="189" y="29"/>
                  </a:lnTo>
                  <a:lnTo>
                    <a:pt x="189" y="2"/>
                  </a:lnTo>
                  <a:lnTo>
                    <a:pt x="0" y="0"/>
                  </a:lnTo>
                  <a:close/>
                </a:path>
              </a:pathLst>
            </a:custGeom>
            <a:solidFill>
              <a:srgbClr val="F0944E"/>
            </a:solidFill>
            <a:ln w="9525">
              <a:noFill/>
              <a:round/>
            </a:ln>
          </p:spPr>
          <p:txBody>
            <a:bodyPr/>
            <a:lstStyle/>
            <a:p>
              <a:endParaRPr lang="zh-CN" altLang="en-US"/>
            </a:p>
          </p:txBody>
        </p:sp>
        <p:sp>
          <p:nvSpPr>
            <p:cNvPr id="290" name="Freeform 372"/>
            <p:cNvSpPr/>
            <p:nvPr/>
          </p:nvSpPr>
          <p:spPr bwMode="auto">
            <a:xfrm>
              <a:off x="3485" y="1246"/>
              <a:ext cx="464" cy="633"/>
            </a:xfrm>
            <a:custGeom>
              <a:avLst/>
              <a:gdLst/>
              <a:ahLst/>
              <a:cxnLst>
                <a:cxn ang="0">
                  <a:pos x="0" y="785"/>
                </a:cxn>
                <a:cxn ang="0">
                  <a:pos x="771" y="0"/>
                </a:cxn>
                <a:cxn ang="0">
                  <a:pos x="771" y="378"/>
                </a:cxn>
                <a:cxn ang="0">
                  <a:pos x="1" y="1200"/>
                </a:cxn>
                <a:cxn ang="0">
                  <a:pos x="0" y="785"/>
                </a:cxn>
              </a:cxnLst>
              <a:rect l="0" t="0" r="r" b="b"/>
              <a:pathLst>
                <a:path w="771" h="1200">
                  <a:moveTo>
                    <a:pt x="0" y="785"/>
                  </a:moveTo>
                  <a:lnTo>
                    <a:pt x="771" y="0"/>
                  </a:lnTo>
                  <a:lnTo>
                    <a:pt x="771" y="378"/>
                  </a:lnTo>
                  <a:lnTo>
                    <a:pt x="1" y="1200"/>
                  </a:lnTo>
                  <a:lnTo>
                    <a:pt x="0" y="785"/>
                  </a:lnTo>
                  <a:close/>
                </a:path>
              </a:pathLst>
            </a:custGeom>
            <a:solidFill>
              <a:srgbClr val="6F5C4E"/>
            </a:solidFill>
            <a:ln w="20638">
              <a:solidFill>
                <a:srgbClr val="A89789"/>
              </a:solidFill>
              <a:prstDash val="solid"/>
              <a:round/>
            </a:ln>
          </p:spPr>
          <p:txBody>
            <a:bodyPr/>
            <a:lstStyle/>
            <a:p>
              <a:endParaRPr lang="zh-CN" altLang="en-US"/>
            </a:p>
          </p:txBody>
        </p:sp>
        <p:sp>
          <p:nvSpPr>
            <p:cNvPr id="291" name="Rectangle 373"/>
            <p:cNvSpPr>
              <a:spLocks noChangeArrowheads="1"/>
            </p:cNvSpPr>
            <p:nvPr/>
          </p:nvSpPr>
          <p:spPr bwMode="auto">
            <a:xfrm>
              <a:off x="2067" y="1653"/>
              <a:ext cx="1419" cy="233"/>
            </a:xfrm>
            <a:prstGeom prst="rect">
              <a:avLst/>
            </a:prstGeom>
            <a:solidFill>
              <a:srgbClr val="6F5C4E"/>
            </a:solidFill>
            <a:ln w="20638">
              <a:solidFill>
                <a:srgbClr val="A89789"/>
              </a:solidFill>
              <a:miter lim="800000"/>
            </a:ln>
          </p:spPr>
          <p:txBody>
            <a:bodyPr/>
            <a:lstStyle/>
            <a:p>
              <a:endParaRPr lang="zh-CN" altLang="en-US"/>
            </a:p>
          </p:txBody>
        </p:sp>
        <p:sp>
          <p:nvSpPr>
            <p:cNvPr id="292" name="Freeform 374"/>
            <p:cNvSpPr/>
            <p:nvPr/>
          </p:nvSpPr>
          <p:spPr bwMode="auto">
            <a:xfrm>
              <a:off x="2070" y="1759"/>
              <a:ext cx="139" cy="125"/>
            </a:xfrm>
            <a:custGeom>
              <a:avLst/>
              <a:gdLst/>
              <a:ahLst/>
              <a:cxnLst>
                <a:cxn ang="0">
                  <a:pos x="0" y="237"/>
                </a:cxn>
                <a:cxn ang="0">
                  <a:pos x="233" y="0"/>
                </a:cxn>
                <a:cxn ang="0">
                  <a:pos x="0" y="237"/>
                </a:cxn>
              </a:cxnLst>
              <a:rect l="0" t="0" r="r" b="b"/>
              <a:pathLst>
                <a:path w="233" h="237">
                  <a:moveTo>
                    <a:pt x="0" y="237"/>
                  </a:moveTo>
                  <a:lnTo>
                    <a:pt x="233" y="0"/>
                  </a:lnTo>
                  <a:lnTo>
                    <a:pt x="0" y="237"/>
                  </a:lnTo>
                  <a:close/>
                </a:path>
              </a:pathLst>
            </a:custGeom>
            <a:solidFill>
              <a:srgbClr val="3D0275"/>
            </a:solidFill>
            <a:ln w="20638">
              <a:solidFill>
                <a:srgbClr val="A89789"/>
              </a:solidFill>
              <a:prstDash val="solid"/>
              <a:round/>
            </a:ln>
          </p:spPr>
          <p:txBody>
            <a:bodyPr/>
            <a:lstStyle/>
            <a:p>
              <a:endParaRPr lang="zh-CN" altLang="en-US"/>
            </a:p>
          </p:txBody>
        </p:sp>
        <p:sp>
          <p:nvSpPr>
            <p:cNvPr id="293" name="Freeform 375"/>
            <p:cNvSpPr/>
            <p:nvPr/>
          </p:nvSpPr>
          <p:spPr bwMode="auto">
            <a:xfrm>
              <a:off x="2199" y="1659"/>
              <a:ext cx="17" cy="103"/>
            </a:xfrm>
            <a:custGeom>
              <a:avLst/>
              <a:gdLst/>
              <a:ahLst/>
              <a:cxnLst>
                <a:cxn ang="0">
                  <a:pos x="27" y="0"/>
                </a:cxn>
                <a:cxn ang="0">
                  <a:pos x="0" y="0"/>
                </a:cxn>
                <a:cxn ang="0">
                  <a:pos x="2" y="196"/>
                </a:cxn>
                <a:cxn ang="0">
                  <a:pos x="29" y="196"/>
                </a:cxn>
                <a:cxn ang="0">
                  <a:pos x="27" y="0"/>
                </a:cxn>
              </a:cxnLst>
              <a:rect l="0" t="0" r="r" b="b"/>
              <a:pathLst>
                <a:path w="29" h="196">
                  <a:moveTo>
                    <a:pt x="27" y="0"/>
                  </a:moveTo>
                  <a:lnTo>
                    <a:pt x="0" y="0"/>
                  </a:lnTo>
                  <a:lnTo>
                    <a:pt x="2" y="196"/>
                  </a:lnTo>
                  <a:lnTo>
                    <a:pt x="29" y="196"/>
                  </a:lnTo>
                  <a:lnTo>
                    <a:pt x="27" y="0"/>
                  </a:lnTo>
                  <a:close/>
                </a:path>
              </a:pathLst>
            </a:custGeom>
            <a:solidFill>
              <a:srgbClr val="A89789"/>
            </a:solidFill>
            <a:ln w="9525">
              <a:noFill/>
              <a:round/>
            </a:ln>
          </p:spPr>
          <p:txBody>
            <a:bodyPr/>
            <a:lstStyle/>
            <a:p>
              <a:endParaRPr lang="zh-CN" altLang="en-US"/>
            </a:p>
          </p:txBody>
        </p:sp>
        <p:sp>
          <p:nvSpPr>
            <p:cNvPr id="294" name="Freeform 376"/>
            <p:cNvSpPr/>
            <p:nvPr/>
          </p:nvSpPr>
          <p:spPr bwMode="auto">
            <a:xfrm>
              <a:off x="2206" y="1756"/>
              <a:ext cx="332" cy="15"/>
            </a:xfrm>
            <a:custGeom>
              <a:avLst/>
              <a:gdLst/>
              <a:ahLst/>
              <a:cxnLst>
                <a:cxn ang="0">
                  <a:pos x="0" y="0"/>
                </a:cxn>
                <a:cxn ang="0">
                  <a:pos x="0" y="27"/>
                </a:cxn>
                <a:cxn ang="0">
                  <a:pos x="6" y="27"/>
                </a:cxn>
                <a:cxn ang="0">
                  <a:pos x="24" y="27"/>
                </a:cxn>
                <a:cxn ang="0">
                  <a:pos x="50" y="27"/>
                </a:cxn>
                <a:cxn ang="0">
                  <a:pos x="50" y="14"/>
                </a:cxn>
                <a:cxn ang="0">
                  <a:pos x="50" y="27"/>
                </a:cxn>
                <a:cxn ang="0">
                  <a:pos x="85" y="29"/>
                </a:cxn>
                <a:cxn ang="0">
                  <a:pos x="85" y="29"/>
                </a:cxn>
                <a:cxn ang="0">
                  <a:pos x="127" y="29"/>
                </a:cxn>
                <a:cxn ang="0">
                  <a:pos x="173" y="29"/>
                </a:cxn>
                <a:cxn ang="0">
                  <a:pos x="224" y="29"/>
                </a:cxn>
                <a:cxn ang="0">
                  <a:pos x="275" y="29"/>
                </a:cxn>
                <a:cxn ang="0">
                  <a:pos x="328" y="29"/>
                </a:cxn>
                <a:cxn ang="0">
                  <a:pos x="377" y="29"/>
                </a:cxn>
                <a:cxn ang="0">
                  <a:pos x="423" y="29"/>
                </a:cxn>
                <a:cxn ang="0">
                  <a:pos x="465" y="29"/>
                </a:cxn>
                <a:cxn ang="0">
                  <a:pos x="500" y="29"/>
                </a:cxn>
                <a:cxn ang="0">
                  <a:pos x="528" y="29"/>
                </a:cxn>
                <a:cxn ang="0">
                  <a:pos x="530" y="29"/>
                </a:cxn>
                <a:cxn ang="0">
                  <a:pos x="546" y="27"/>
                </a:cxn>
                <a:cxn ang="0">
                  <a:pos x="545" y="14"/>
                </a:cxn>
                <a:cxn ang="0">
                  <a:pos x="545" y="27"/>
                </a:cxn>
                <a:cxn ang="0">
                  <a:pos x="551" y="27"/>
                </a:cxn>
                <a:cxn ang="0">
                  <a:pos x="551" y="0"/>
                </a:cxn>
                <a:cxn ang="0">
                  <a:pos x="545" y="0"/>
                </a:cxn>
                <a:cxn ang="0">
                  <a:pos x="543" y="0"/>
                </a:cxn>
                <a:cxn ang="0">
                  <a:pos x="527" y="2"/>
                </a:cxn>
                <a:cxn ang="0">
                  <a:pos x="528" y="15"/>
                </a:cxn>
                <a:cxn ang="0">
                  <a:pos x="528" y="2"/>
                </a:cxn>
                <a:cxn ang="0">
                  <a:pos x="500" y="2"/>
                </a:cxn>
                <a:cxn ang="0">
                  <a:pos x="465" y="2"/>
                </a:cxn>
                <a:cxn ang="0">
                  <a:pos x="423" y="2"/>
                </a:cxn>
                <a:cxn ang="0">
                  <a:pos x="377" y="2"/>
                </a:cxn>
                <a:cxn ang="0">
                  <a:pos x="328" y="2"/>
                </a:cxn>
                <a:cxn ang="0">
                  <a:pos x="275" y="2"/>
                </a:cxn>
                <a:cxn ang="0">
                  <a:pos x="224" y="2"/>
                </a:cxn>
                <a:cxn ang="0">
                  <a:pos x="173" y="2"/>
                </a:cxn>
                <a:cxn ang="0">
                  <a:pos x="127" y="2"/>
                </a:cxn>
                <a:cxn ang="0">
                  <a:pos x="85" y="2"/>
                </a:cxn>
                <a:cxn ang="0">
                  <a:pos x="85" y="15"/>
                </a:cxn>
                <a:cxn ang="0">
                  <a:pos x="86" y="2"/>
                </a:cxn>
                <a:cxn ang="0">
                  <a:pos x="52" y="0"/>
                </a:cxn>
                <a:cxn ang="0">
                  <a:pos x="50" y="0"/>
                </a:cxn>
                <a:cxn ang="0">
                  <a:pos x="24" y="0"/>
                </a:cxn>
                <a:cxn ang="0">
                  <a:pos x="6" y="0"/>
                </a:cxn>
                <a:cxn ang="0">
                  <a:pos x="0" y="0"/>
                </a:cxn>
              </a:cxnLst>
              <a:rect l="0" t="0" r="r" b="b"/>
              <a:pathLst>
                <a:path w="551" h="29">
                  <a:moveTo>
                    <a:pt x="0" y="0"/>
                  </a:moveTo>
                  <a:lnTo>
                    <a:pt x="0" y="27"/>
                  </a:lnTo>
                  <a:lnTo>
                    <a:pt x="6" y="27"/>
                  </a:lnTo>
                  <a:lnTo>
                    <a:pt x="24" y="27"/>
                  </a:lnTo>
                  <a:lnTo>
                    <a:pt x="50" y="27"/>
                  </a:lnTo>
                  <a:lnTo>
                    <a:pt x="50" y="14"/>
                  </a:lnTo>
                  <a:lnTo>
                    <a:pt x="50" y="27"/>
                  </a:lnTo>
                  <a:lnTo>
                    <a:pt x="85" y="29"/>
                  </a:lnTo>
                  <a:lnTo>
                    <a:pt x="85" y="29"/>
                  </a:lnTo>
                  <a:lnTo>
                    <a:pt x="127" y="29"/>
                  </a:lnTo>
                  <a:lnTo>
                    <a:pt x="173" y="29"/>
                  </a:lnTo>
                  <a:lnTo>
                    <a:pt x="224" y="29"/>
                  </a:lnTo>
                  <a:lnTo>
                    <a:pt x="275" y="29"/>
                  </a:lnTo>
                  <a:lnTo>
                    <a:pt x="328" y="29"/>
                  </a:lnTo>
                  <a:lnTo>
                    <a:pt x="377" y="29"/>
                  </a:lnTo>
                  <a:lnTo>
                    <a:pt x="423" y="29"/>
                  </a:lnTo>
                  <a:lnTo>
                    <a:pt x="465" y="29"/>
                  </a:lnTo>
                  <a:lnTo>
                    <a:pt x="500" y="29"/>
                  </a:lnTo>
                  <a:lnTo>
                    <a:pt x="528" y="29"/>
                  </a:lnTo>
                  <a:lnTo>
                    <a:pt x="530" y="29"/>
                  </a:lnTo>
                  <a:lnTo>
                    <a:pt x="546" y="27"/>
                  </a:lnTo>
                  <a:lnTo>
                    <a:pt x="545" y="14"/>
                  </a:lnTo>
                  <a:lnTo>
                    <a:pt x="545" y="27"/>
                  </a:lnTo>
                  <a:lnTo>
                    <a:pt x="551" y="27"/>
                  </a:lnTo>
                  <a:lnTo>
                    <a:pt x="551" y="0"/>
                  </a:lnTo>
                  <a:lnTo>
                    <a:pt x="545" y="0"/>
                  </a:lnTo>
                  <a:lnTo>
                    <a:pt x="543" y="0"/>
                  </a:lnTo>
                  <a:lnTo>
                    <a:pt x="527" y="2"/>
                  </a:lnTo>
                  <a:lnTo>
                    <a:pt x="528" y="15"/>
                  </a:lnTo>
                  <a:lnTo>
                    <a:pt x="528" y="2"/>
                  </a:lnTo>
                  <a:lnTo>
                    <a:pt x="500" y="2"/>
                  </a:lnTo>
                  <a:lnTo>
                    <a:pt x="465" y="2"/>
                  </a:lnTo>
                  <a:lnTo>
                    <a:pt x="423" y="2"/>
                  </a:lnTo>
                  <a:lnTo>
                    <a:pt x="377" y="2"/>
                  </a:lnTo>
                  <a:lnTo>
                    <a:pt x="328" y="2"/>
                  </a:lnTo>
                  <a:lnTo>
                    <a:pt x="275" y="2"/>
                  </a:lnTo>
                  <a:lnTo>
                    <a:pt x="224" y="2"/>
                  </a:lnTo>
                  <a:lnTo>
                    <a:pt x="173" y="2"/>
                  </a:lnTo>
                  <a:lnTo>
                    <a:pt x="127" y="2"/>
                  </a:lnTo>
                  <a:lnTo>
                    <a:pt x="85" y="2"/>
                  </a:lnTo>
                  <a:lnTo>
                    <a:pt x="85" y="15"/>
                  </a:lnTo>
                  <a:lnTo>
                    <a:pt x="86" y="2"/>
                  </a:lnTo>
                  <a:lnTo>
                    <a:pt x="52" y="0"/>
                  </a:lnTo>
                  <a:lnTo>
                    <a:pt x="50" y="0"/>
                  </a:lnTo>
                  <a:lnTo>
                    <a:pt x="24" y="0"/>
                  </a:lnTo>
                  <a:lnTo>
                    <a:pt x="6" y="0"/>
                  </a:lnTo>
                  <a:lnTo>
                    <a:pt x="0" y="0"/>
                  </a:lnTo>
                  <a:close/>
                </a:path>
              </a:pathLst>
            </a:custGeom>
            <a:solidFill>
              <a:srgbClr val="A89789"/>
            </a:solidFill>
            <a:ln w="9525">
              <a:noFill/>
              <a:round/>
            </a:ln>
          </p:spPr>
          <p:txBody>
            <a:bodyPr/>
            <a:lstStyle/>
            <a:p>
              <a:endParaRPr lang="zh-CN" altLang="en-US"/>
            </a:p>
          </p:txBody>
        </p:sp>
        <p:sp>
          <p:nvSpPr>
            <p:cNvPr id="295" name="Freeform 377"/>
            <p:cNvSpPr/>
            <p:nvPr/>
          </p:nvSpPr>
          <p:spPr bwMode="auto">
            <a:xfrm>
              <a:off x="2206" y="1756"/>
              <a:ext cx="2" cy="15"/>
            </a:xfrm>
            <a:custGeom>
              <a:avLst/>
              <a:gdLst/>
              <a:ahLst/>
              <a:cxnLst>
                <a:cxn ang="0">
                  <a:pos x="0" y="29"/>
                </a:cxn>
                <a:cxn ang="0">
                  <a:pos x="0" y="0"/>
                </a:cxn>
                <a:cxn ang="0">
                  <a:pos x="0" y="29"/>
                </a:cxn>
              </a:cxnLst>
              <a:rect l="0" t="0" r="r" b="b"/>
              <a:pathLst>
                <a:path h="29">
                  <a:moveTo>
                    <a:pt x="0" y="29"/>
                  </a:moveTo>
                  <a:lnTo>
                    <a:pt x="0" y="0"/>
                  </a:lnTo>
                  <a:lnTo>
                    <a:pt x="0" y="29"/>
                  </a:lnTo>
                  <a:close/>
                </a:path>
              </a:pathLst>
            </a:custGeom>
            <a:solidFill>
              <a:srgbClr val="A89789"/>
            </a:solidFill>
            <a:ln w="1588">
              <a:solidFill>
                <a:srgbClr val="A89789"/>
              </a:solidFill>
              <a:prstDash val="solid"/>
              <a:round/>
            </a:ln>
          </p:spPr>
          <p:txBody>
            <a:bodyPr/>
            <a:lstStyle/>
            <a:p>
              <a:endParaRPr lang="zh-CN" altLang="en-US"/>
            </a:p>
          </p:txBody>
        </p:sp>
        <p:sp>
          <p:nvSpPr>
            <p:cNvPr id="296" name="Freeform 378"/>
            <p:cNvSpPr/>
            <p:nvPr/>
          </p:nvSpPr>
          <p:spPr bwMode="auto">
            <a:xfrm>
              <a:off x="2539" y="1661"/>
              <a:ext cx="1" cy="225"/>
            </a:xfrm>
            <a:custGeom>
              <a:avLst/>
              <a:gdLst/>
              <a:ahLst/>
              <a:cxnLst>
                <a:cxn ang="0">
                  <a:pos x="0" y="0"/>
                </a:cxn>
                <a:cxn ang="0">
                  <a:pos x="0" y="425"/>
                </a:cxn>
                <a:cxn ang="0">
                  <a:pos x="0" y="0"/>
                </a:cxn>
              </a:cxnLst>
              <a:rect l="0" t="0" r="r" b="b"/>
              <a:pathLst>
                <a:path h="425">
                  <a:moveTo>
                    <a:pt x="0" y="0"/>
                  </a:moveTo>
                  <a:lnTo>
                    <a:pt x="0" y="425"/>
                  </a:lnTo>
                  <a:lnTo>
                    <a:pt x="0" y="0"/>
                  </a:lnTo>
                  <a:close/>
                </a:path>
              </a:pathLst>
            </a:custGeom>
            <a:solidFill>
              <a:srgbClr val="6F5C4E"/>
            </a:solidFill>
            <a:ln w="20638">
              <a:solidFill>
                <a:srgbClr val="A89789"/>
              </a:solidFill>
              <a:prstDash val="solid"/>
              <a:round/>
            </a:ln>
          </p:spPr>
          <p:txBody>
            <a:bodyPr/>
            <a:lstStyle/>
            <a:p>
              <a:endParaRPr lang="zh-CN" altLang="en-US"/>
            </a:p>
          </p:txBody>
        </p:sp>
        <p:sp>
          <p:nvSpPr>
            <p:cNvPr id="297" name="Freeform 379"/>
            <p:cNvSpPr/>
            <p:nvPr/>
          </p:nvSpPr>
          <p:spPr bwMode="auto">
            <a:xfrm>
              <a:off x="3008" y="1662"/>
              <a:ext cx="2" cy="225"/>
            </a:xfrm>
            <a:custGeom>
              <a:avLst/>
              <a:gdLst/>
              <a:ahLst/>
              <a:cxnLst>
                <a:cxn ang="0">
                  <a:pos x="0" y="0"/>
                </a:cxn>
                <a:cxn ang="0">
                  <a:pos x="0" y="427"/>
                </a:cxn>
                <a:cxn ang="0">
                  <a:pos x="0" y="0"/>
                </a:cxn>
              </a:cxnLst>
              <a:rect l="0" t="0" r="r" b="b"/>
              <a:pathLst>
                <a:path h="427">
                  <a:moveTo>
                    <a:pt x="0" y="0"/>
                  </a:moveTo>
                  <a:lnTo>
                    <a:pt x="0" y="427"/>
                  </a:lnTo>
                  <a:lnTo>
                    <a:pt x="0" y="0"/>
                  </a:lnTo>
                  <a:close/>
                </a:path>
              </a:pathLst>
            </a:custGeom>
            <a:solidFill>
              <a:srgbClr val="6F5C4E"/>
            </a:solidFill>
            <a:ln w="20638">
              <a:solidFill>
                <a:srgbClr val="A89789"/>
              </a:solidFill>
              <a:prstDash val="solid"/>
              <a:round/>
            </a:ln>
          </p:spPr>
          <p:txBody>
            <a:bodyPr/>
            <a:lstStyle/>
            <a:p>
              <a:endParaRPr lang="zh-CN" altLang="en-US"/>
            </a:p>
          </p:txBody>
        </p:sp>
        <p:sp>
          <p:nvSpPr>
            <p:cNvPr id="298" name="Freeform 380"/>
            <p:cNvSpPr/>
            <p:nvPr/>
          </p:nvSpPr>
          <p:spPr bwMode="auto">
            <a:xfrm>
              <a:off x="2539" y="1757"/>
              <a:ext cx="136" cy="127"/>
            </a:xfrm>
            <a:custGeom>
              <a:avLst/>
              <a:gdLst/>
              <a:ahLst/>
              <a:cxnLst>
                <a:cxn ang="0">
                  <a:pos x="0" y="240"/>
                </a:cxn>
                <a:cxn ang="0">
                  <a:pos x="226" y="0"/>
                </a:cxn>
                <a:cxn ang="0">
                  <a:pos x="0" y="240"/>
                </a:cxn>
              </a:cxnLst>
              <a:rect l="0" t="0" r="r" b="b"/>
              <a:pathLst>
                <a:path w="226" h="240">
                  <a:moveTo>
                    <a:pt x="0" y="240"/>
                  </a:moveTo>
                  <a:lnTo>
                    <a:pt x="226" y="0"/>
                  </a:lnTo>
                  <a:lnTo>
                    <a:pt x="0" y="240"/>
                  </a:lnTo>
                  <a:close/>
                </a:path>
              </a:pathLst>
            </a:custGeom>
            <a:solidFill>
              <a:srgbClr val="3D0275"/>
            </a:solidFill>
            <a:ln w="20638">
              <a:solidFill>
                <a:srgbClr val="A89789"/>
              </a:solidFill>
              <a:prstDash val="solid"/>
              <a:round/>
            </a:ln>
          </p:spPr>
          <p:txBody>
            <a:bodyPr/>
            <a:lstStyle/>
            <a:p>
              <a:endParaRPr lang="zh-CN" altLang="en-US"/>
            </a:p>
          </p:txBody>
        </p:sp>
        <p:sp>
          <p:nvSpPr>
            <p:cNvPr id="299" name="Freeform 381"/>
            <p:cNvSpPr/>
            <p:nvPr/>
          </p:nvSpPr>
          <p:spPr bwMode="auto">
            <a:xfrm>
              <a:off x="2664" y="1658"/>
              <a:ext cx="18" cy="104"/>
            </a:xfrm>
            <a:custGeom>
              <a:avLst/>
              <a:gdLst/>
              <a:ahLst/>
              <a:cxnLst>
                <a:cxn ang="0">
                  <a:pos x="27" y="0"/>
                </a:cxn>
                <a:cxn ang="0">
                  <a:pos x="0" y="0"/>
                </a:cxn>
                <a:cxn ang="0">
                  <a:pos x="1" y="197"/>
                </a:cxn>
                <a:cxn ang="0">
                  <a:pos x="28" y="197"/>
                </a:cxn>
                <a:cxn ang="0">
                  <a:pos x="27" y="0"/>
                </a:cxn>
              </a:cxnLst>
              <a:rect l="0" t="0" r="r" b="b"/>
              <a:pathLst>
                <a:path w="28" h="197">
                  <a:moveTo>
                    <a:pt x="27" y="0"/>
                  </a:moveTo>
                  <a:lnTo>
                    <a:pt x="0" y="0"/>
                  </a:lnTo>
                  <a:lnTo>
                    <a:pt x="1" y="197"/>
                  </a:lnTo>
                  <a:lnTo>
                    <a:pt x="28" y="197"/>
                  </a:lnTo>
                  <a:lnTo>
                    <a:pt x="27" y="0"/>
                  </a:lnTo>
                  <a:close/>
                </a:path>
              </a:pathLst>
            </a:custGeom>
            <a:solidFill>
              <a:srgbClr val="A89789"/>
            </a:solidFill>
            <a:ln w="9525">
              <a:noFill/>
              <a:round/>
            </a:ln>
          </p:spPr>
          <p:txBody>
            <a:bodyPr/>
            <a:lstStyle/>
            <a:p>
              <a:endParaRPr lang="zh-CN" altLang="en-US"/>
            </a:p>
          </p:txBody>
        </p:sp>
        <p:sp>
          <p:nvSpPr>
            <p:cNvPr id="300" name="Freeform 382"/>
            <p:cNvSpPr/>
            <p:nvPr/>
          </p:nvSpPr>
          <p:spPr bwMode="auto">
            <a:xfrm>
              <a:off x="2672" y="1755"/>
              <a:ext cx="332" cy="14"/>
            </a:xfrm>
            <a:custGeom>
              <a:avLst/>
              <a:gdLst/>
              <a:ahLst/>
              <a:cxnLst>
                <a:cxn ang="0">
                  <a:pos x="0" y="0"/>
                </a:cxn>
                <a:cxn ang="0">
                  <a:pos x="0" y="27"/>
                </a:cxn>
                <a:cxn ang="0">
                  <a:pos x="6" y="27"/>
                </a:cxn>
                <a:cxn ang="0">
                  <a:pos x="24" y="27"/>
                </a:cxn>
                <a:cxn ang="0">
                  <a:pos x="51" y="27"/>
                </a:cxn>
                <a:cxn ang="0">
                  <a:pos x="87" y="27"/>
                </a:cxn>
                <a:cxn ang="0">
                  <a:pos x="128" y="27"/>
                </a:cxn>
                <a:cxn ang="0">
                  <a:pos x="175" y="27"/>
                </a:cxn>
                <a:cxn ang="0">
                  <a:pos x="225" y="27"/>
                </a:cxn>
                <a:cxn ang="0">
                  <a:pos x="276" y="27"/>
                </a:cxn>
                <a:cxn ang="0">
                  <a:pos x="328" y="27"/>
                </a:cxn>
                <a:cxn ang="0">
                  <a:pos x="378" y="27"/>
                </a:cxn>
                <a:cxn ang="0">
                  <a:pos x="424" y="27"/>
                </a:cxn>
                <a:cxn ang="0">
                  <a:pos x="466" y="27"/>
                </a:cxn>
                <a:cxn ang="0">
                  <a:pos x="500" y="27"/>
                </a:cxn>
                <a:cxn ang="0">
                  <a:pos x="529" y="27"/>
                </a:cxn>
                <a:cxn ang="0">
                  <a:pos x="545" y="27"/>
                </a:cxn>
                <a:cxn ang="0">
                  <a:pos x="551" y="27"/>
                </a:cxn>
                <a:cxn ang="0">
                  <a:pos x="551" y="0"/>
                </a:cxn>
                <a:cxn ang="0">
                  <a:pos x="545" y="0"/>
                </a:cxn>
                <a:cxn ang="0">
                  <a:pos x="529" y="0"/>
                </a:cxn>
                <a:cxn ang="0">
                  <a:pos x="500" y="0"/>
                </a:cxn>
                <a:cxn ang="0">
                  <a:pos x="466" y="0"/>
                </a:cxn>
                <a:cxn ang="0">
                  <a:pos x="424" y="0"/>
                </a:cxn>
                <a:cxn ang="0">
                  <a:pos x="378" y="0"/>
                </a:cxn>
                <a:cxn ang="0">
                  <a:pos x="328" y="0"/>
                </a:cxn>
                <a:cxn ang="0">
                  <a:pos x="276" y="0"/>
                </a:cxn>
                <a:cxn ang="0">
                  <a:pos x="225" y="0"/>
                </a:cxn>
                <a:cxn ang="0">
                  <a:pos x="175" y="0"/>
                </a:cxn>
                <a:cxn ang="0">
                  <a:pos x="128" y="0"/>
                </a:cxn>
                <a:cxn ang="0">
                  <a:pos x="87" y="0"/>
                </a:cxn>
                <a:cxn ang="0">
                  <a:pos x="51" y="0"/>
                </a:cxn>
                <a:cxn ang="0">
                  <a:pos x="24" y="0"/>
                </a:cxn>
                <a:cxn ang="0">
                  <a:pos x="6" y="0"/>
                </a:cxn>
                <a:cxn ang="0">
                  <a:pos x="0" y="0"/>
                </a:cxn>
              </a:cxnLst>
              <a:rect l="0" t="0" r="r" b="b"/>
              <a:pathLst>
                <a:path w="551" h="27">
                  <a:moveTo>
                    <a:pt x="0" y="0"/>
                  </a:moveTo>
                  <a:lnTo>
                    <a:pt x="0" y="27"/>
                  </a:lnTo>
                  <a:lnTo>
                    <a:pt x="6" y="27"/>
                  </a:lnTo>
                  <a:lnTo>
                    <a:pt x="24" y="27"/>
                  </a:lnTo>
                  <a:lnTo>
                    <a:pt x="51" y="27"/>
                  </a:lnTo>
                  <a:lnTo>
                    <a:pt x="87" y="27"/>
                  </a:lnTo>
                  <a:lnTo>
                    <a:pt x="128" y="27"/>
                  </a:lnTo>
                  <a:lnTo>
                    <a:pt x="175" y="27"/>
                  </a:lnTo>
                  <a:lnTo>
                    <a:pt x="225" y="27"/>
                  </a:lnTo>
                  <a:lnTo>
                    <a:pt x="276" y="27"/>
                  </a:lnTo>
                  <a:lnTo>
                    <a:pt x="328" y="27"/>
                  </a:lnTo>
                  <a:lnTo>
                    <a:pt x="378" y="27"/>
                  </a:lnTo>
                  <a:lnTo>
                    <a:pt x="424" y="27"/>
                  </a:lnTo>
                  <a:lnTo>
                    <a:pt x="466" y="27"/>
                  </a:lnTo>
                  <a:lnTo>
                    <a:pt x="500" y="27"/>
                  </a:lnTo>
                  <a:lnTo>
                    <a:pt x="529" y="27"/>
                  </a:lnTo>
                  <a:lnTo>
                    <a:pt x="545" y="27"/>
                  </a:lnTo>
                  <a:lnTo>
                    <a:pt x="551" y="27"/>
                  </a:lnTo>
                  <a:lnTo>
                    <a:pt x="551" y="0"/>
                  </a:lnTo>
                  <a:lnTo>
                    <a:pt x="545" y="0"/>
                  </a:lnTo>
                  <a:lnTo>
                    <a:pt x="529" y="0"/>
                  </a:lnTo>
                  <a:lnTo>
                    <a:pt x="500" y="0"/>
                  </a:lnTo>
                  <a:lnTo>
                    <a:pt x="466" y="0"/>
                  </a:lnTo>
                  <a:lnTo>
                    <a:pt x="424" y="0"/>
                  </a:lnTo>
                  <a:lnTo>
                    <a:pt x="378" y="0"/>
                  </a:lnTo>
                  <a:lnTo>
                    <a:pt x="328" y="0"/>
                  </a:lnTo>
                  <a:lnTo>
                    <a:pt x="276" y="0"/>
                  </a:lnTo>
                  <a:lnTo>
                    <a:pt x="225" y="0"/>
                  </a:lnTo>
                  <a:lnTo>
                    <a:pt x="175" y="0"/>
                  </a:lnTo>
                  <a:lnTo>
                    <a:pt x="128" y="0"/>
                  </a:lnTo>
                  <a:lnTo>
                    <a:pt x="87" y="0"/>
                  </a:lnTo>
                  <a:lnTo>
                    <a:pt x="51" y="0"/>
                  </a:lnTo>
                  <a:lnTo>
                    <a:pt x="24" y="0"/>
                  </a:lnTo>
                  <a:lnTo>
                    <a:pt x="6" y="0"/>
                  </a:lnTo>
                  <a:lnTo>
                    <a:pt x="0" y="0"/>
                  </a:lnTo>
                  <a:close/>
                </a:path>
              </a:pathLst>
            </a:custGeom>
            <a:solidFill>
              <a:srgbClr val="A89789"/>
            </a:solidFill>
            <a:ln w="9525">
              <a:noFill/>
              <a:round/>
            </a:ln>
          </p:spPr>
          <p:txBody>
            <a:bodyPr/>
            <a:lstStyle/>
            <a:p>
              <a:endParaRPr lang="zh-CN" altLang="en-US"/>
            </a:p>
          </p:txBody>
        </p:sp>
        <p:sp>
          <p:nvSpPr>
            <p:cNvPr id="301" name="Freeform 383"/>
            <p:cNvSpPr/>
            <p:nvPr/>
          </p:nvSpPr>
          <p:spPr bwMode="auto">
            <a:xfrm>
              <a:off x="3007" y="1759"/>
              <a:ext cx="130" cy="124"/>
            </a:xfrm>
            <a:custGeom>
              <a:avLst/>
              <a:gdLst/>
              <a:ahLst/>
              <a:cxnLst>
                <a:cxn ang="0">
                  <a:pos x="0" y="236"/>
                </a:cxn>
                <a:cxn ang="0">
                  <a:pos x="215" y="0"/>
                </a:cxn>
                <a:cxn ang="0">
                  <a:pos x="0" y="236"/>
                </a:cxn>
              </a:cxnLst>
              <a:rect l="0" t="0" r="r" b="b"/>
              <a:pathLst>
                <a:path w="215" h="236">
                  <a:moveTo>
                    <a:pt x="0" y="236"/>
                  </a:moveTo>
                  <a:lnTo>
                    <a:pt x="215" y="0"/>
                  </a:lnTo>
                  <a:lnTo>
                    <a:pt x="0" y="236"/>
                  </a:lnTo>
                  <a:close/>
                </a:path>
              </a:pathLst>
            </a:custGeom>
            <a:solidFill>
              <a:srgbClr val="3D0275"/>
            </a:solidFill>
            <a:ln w="20638">
              <a:solidFill>
                <a:srgbClr val="A89789"/>
              </a:solidFill>
              <a:prstDash val="solid"/>
              <a:round/>
            </a:ln>
          </p:spPr>
          <p:txBody>
            <a:bodyPr/>
            <a:lstStyle/>
            <a:p>
              <a:endParaRPr lang="zh-CN" altLang="en-US"/>
            </a:p>
          </p:txBody>
        </p:sp>
        <p:sp>
          <p:nvSpPr>
            <p:cNvPr id="302" name="Freeform 384"/>
            <p:cNvSpPr/>
            <p:nvPr/>
          </p:nvSpPr>
          <p:spPr bwMode="auto">
            <a:xfrm>
              <a:off x="3126" y="1659"/>
              <a:ext cx="17" cy="103"/>
            </a:xfrm>
            <a:custGeom>
              <a:avLst/>
              <a:gdLst/>
              <a:ahLst/>
              <a:cxnLst>
                <a:cxn ang="0">
                  <a:pos x="27" y="0"/>
                </a:cxn>
                <a:cxn ang="0">
                  <a:pos x="0" y="0"/>
                </a:cxn>
                <a:cxn ang="0">
                  <a:pos x="2" y="196"/>
                </a:cxn>
                <a:cxn ang="0">
                  <a:pos x="29" y="196"/>
                </a:cxn>
                <a:cxn ang="0">
                  <a:pos x="27" y="0"/>
                </a:cxn>
              </a:cxnLst>
              <a:rect l="0" t="0" r="r" b="b"/>
              <a:pathLst>
                <a:path w="29" h="196">
                  <a:moveTo>
                    <a:pt x="27" y="0"/>
                  </a:moveTo>
                  <a:lnTo>
                    <a:pt x="0" y="0"/>
                  </a:lnTo>
                  <a:lnTo>
                    <a:pt x="2" y="196"/>
                  </a:lnTo>
                  <a:lnTo>
                    <a:pt x="29" y="196"/>
                  </a:lnTo>
                  <a:lnTo>
                    <a:pt x="27" y="0"/>
                  </a:lnTo>
                  <a:close/>
                </a:path>
              </a:pathLst>
            </a:custGeom>
            <a:solidFill>
              <a:srgbClr val="A89789"/>
            </a:solidFill>
            <a:ln w="9525">
              <a:noFill/>
              <a:round/>
            </a:ln>
          </p:spPr>
          <p:txBody>
            <a:bodyPr/>
            <a:lstStyle/>
            <a:p>
              <a:endParaRPr lang="zh-CN" altLang="en-US"/>
            </a:p>
          </p:txBody>
        </p:sp>
        <p:sp>
          <p:nvSpPr>
            <p:cNvPr id="303" name="Freeform 385"/>
            <p:cNvSpPr/>
            <p:nvPr/>
          </p:nvSpPr>
          <p:spPr bwMode="auto">
            <a:xfrm>
              <a:off x="3135" y="1756"/>
              <a:ext cx="469" cy="15"/>
            </a:xfrm>
            <a:custGeom>
              <a:avLst/>
              <a:gdLst/>
              <a:ahLst/>
              <a:cxnLst>
                <a:cxn ang="0">
                  <a:pos x="0" y="0"/>
                </a:cxn>
                <a:cxn ang="0">
                  <a:pos x="0" y="27"/>
                </a:cxn>
                <a:cxn ang="0">
                  <a:pos x="9" y="27"/>
                </a:cxn>
                <a:cxn ang="0">
                  <a:pos x="34" y="27"/>
                </a:cxn>
                <a:cxn ang="0">
                  <a:pos x="72" y="27"/>
                </a:cxn>
                <a:cxn ang="0">
                  <a:pos x="123" y="29"/>
                </a:cxn>
                <a:cxn ang="0">
                  <a:pos x="181" y="29"/>
                </a:cxn>
                <a:cxn ang="0">
                  <a:pos x="247" y="29"/>
                </a:cxn>
                <a:cxn ang="0">
                  <a:pos x="317" y="29"/>
                </a:cxn>
                <a:cxn ang="0">
                  <a:pos x="391" y="29"/>
                </a:cxn>
                <a:cxn ang="0">
                  <a:pos x="464" y="29"/>
                </a:cxn>
                <a:cxn ang="0">
                  <a:pos x="534" y="29"/>
                </a:cxn>
                <a:cxn ang="0">
                  <a:pos x="600" y="29"/>
                </a:cxn>
                <a:cxn ang="0">
                  <a:pos x="659" y="29"/>
                </a:cxn>
                <a:cxn ang="0">
                  <a:pos x="710" y="29"/>
                </a:cxn>
                <a:cxn ang="0">
                  <a:pos x="711" y="29"/>
                </a:cxn>
                <a:cxn ang="0">
                  <a:pos x="749" y="27"/>
                </a:cxn>
                <a:cxn ang="0">
                  <a:pos x="747" y="14"/>
                </a:cxn>
                <a:cxn ang="0">
                  <a:pos x="747" y="27"/>
                </a:cxn>
                <a:cxn ang="0">
                  <a:pos x="773" y="27"/>
                </a:cxn>
                <a:cxn ang="0">
                  <a:pos x="782" y="27"/>
                </a:cxn>
                <a:cxn ang="0">
                  <a:pos x="782" y="0"/>
                </a:cxn>
                <a:cxn ang="0">
                  <a:pos x="773" y="0"/>
                </a:cxn>
                <a:cxn ang="0">
                  <a:pos x="747" y="0"/>
                </a:cxn>
                <a:cxn ang="0">
                  <a:pos x="747" y="0"/>
                </a:cxn>
                <a:cxn ang="0">
                  <a:pos x="710" y="2"/>
                </a:cxn>
                <a:cxn ang="0">
                  <a:pos x="710" y="15"/>
                </a:cxn>
                <a:cxn ang="0">
                  <a:pos x="710" y="2"/>
                </a:cxn>
                <a:cxn ang="0">
                  <a:pos x="659" y="2"/>
                </a:cxn>
                <a:cxn ang="0">
                  <a:pos x="600" y="2"/>
                </a:cxn>
                <a:cxn ang="0">
                  <a:pos x="534" y="2"/>
                </a:cxn>
                <a:cxn ang="0">
                  <a:pos x="464" y="2"/>
                </a:cxn>
                <a:cxn ang="0">
                  <a:pos x="391" y="2"/>
                </a:cxn>
                <a:cxn ang="0">
                  <a:pos x="317" y="2"/>
                </a:cxn>
                <a:cxn ang="0">
                  <a:pos x="247" y="2"/>
                </a:cxn>
                <a:cxn ang="0">
                  <a:pos x="181" y="2"/>
                </a:cxn>
                <a:cxn ang="0">
                  <a:pos x="123" y="2"/>
                </a:cxn>
                <a:cxn ang="0">
                  <a:pos x="72" y="0"/>
                </a:cxn>
                <a:cxn ang="0">
                  <a:pos x="34" y="0"/>
                </a:cxn>
                <a:cxn ang="0">
                  <a:pos x="9" y="0"/>
                </a:cxn>
                <a:cxn ang="0">
                  <a:pos x="0" y="0"/>
                </a:cxn>
              </a:cxnLst>
              <a:rect l="0" t="0" r="r" b="b"/>
              <a:pathLst>
                <a:path w="782" h="29">
                  <a:moveTo>
                    <a:pt x="0" y="0"/>
                  </a:moveTo>
                  <a:lnTo>
                    <a:pt x="0" y="27"/>
                  </a:lnTo>
                  <a:lnTo>
                    <a:pt x="9" y="27"/>
                  </a:lnTo>
                  <a:lnTo>
                    <a:pt x="34" y="27"/>
                  </a:lnTo>
                  <a:lnTo>
                    <a:pt x="72" y="27"/>
                  </a:lnTo>
                  <a:lnTo>
                    <a:pt x="123" y="29"/>
                  </a:lnTo>
                  <a:lnTo>
                    <a:pt x="181" y="29"/>
                  </a:lnTo>
                  <a:lnTo>
                    <a:pt x="247" y="29"/>
                  </a:lnTo>
                  <a:lnTo>
                    <a:pt x="317" y="29"/>
                  </a:lnTo>
                  <a:lnTo>
                    <a:pt x="391" y="29"/>
                  </a:lnTo>
                  <a:lnTo>
                    <a:pt x="464" y="29"/>
                  </a:lnTo>
                  <a:lnTo>
                    <a:pt x="534" y="29"/>
                  </a:lnTo>
                  <a:lnTo>
                    <a:pt x="600" y="29"/>
                  </a:lnTo>
                  <a:lnTo>
                    <a:pt x="659" y="29"/>
                  </a:lnTo>
                  <a:lnTo>
                    <a:pt x="710" y="29"/>
                  </a:lnTo>
                  <a:lnTo>
                    <a:pt x="711" y="29"/>
                  </a:lnTo>
                  <a:lnTo>
                    <a:pt x="749" y="27"/>
                  </a:lnTo>
                  <a:lnTo>
                    <a:pt x="747" y="14"/>
                  </a:lnTo>
                  <a:lnTo>
                    <a:pt x="747" y="27"/>
                  </a:lnTo>
                  <a:lnTo>
                    <a:pt x="773" y="27"/>
                  </a:lnTo>
                  <a:lnTo>
                    <a:pt x="782" y="27"/>
                  </a:lnTo>
                  <a:lnTo>
                    <a:pt x="782" y="0"/>
                  </a:lnTo>
                  <a:lnTo>
                    <a:pt x="773" y="0"/>
                  </a:lnTo>
                  <a:lnTo>
                    <a:pt x="747" y="0"/>
                  </a:lnTo>
                  <a:lnTo>
                    <a:pt x="747" y="0"/>
                  </a:lnTo>
                  <a:lnTo>
                    <a:pt x="710" y="2"/>
                  </a:lnTo>
                  <a:lnTo>
                    <a:pt x="710" y="15"/>
                  </a:lnTo>
                  <a:lnTo>
                    <a:pt x="710" y="2"/>
                  </a:lnTo>
                  <a:lnTo>
                    <a:pt x="659" y="2"/>
                  </a:lnTo>
                  <a:lnTo>
                    <a:pt x="600" y="2"/>
                  </a:lnTo>
                  <a:lnTo>
                    <a:pt x="534" y="2"/>
                  </a:lnTo>
                  <a:lnTo>
                    <a:pt x="464" y="2"/>
                  </a:lnTo>
                  <a:lnTo>
                    <a:pt x="391" y="2"/>
                  </a:lnTo>
                  <a:lnTo>
                    <a:pt x="317" y="2"/>
                  </a:lnTo>
                  <a:lnTo>
                    <a:pt x="247" y="2"/>
                  </a:lnTo>
                  <a:lnTo>
                    <a:pt x="181" y="2"/>
                  </a:lnTo>
                  <a:lnTo>
                    <a:pt x="123" y="2"/>
                  </a:lnTo>
                  <a:lnTo>
                    <a:pt x="72" y="0"/>
                  </a:lnTo>
                  <a:lnTo>
                    <a:pt x="34" y="0"/>
                  </a:lnTo>
                  <a:lnTo>
                    <a:pt x="9" y="0"/>
                  </a:lnTo>
                  <a:lnTo>
                    <a:pt x="0" y="0"/>
                  </a:lnTo>
                  <a:close/>
                </a:path>
              </a:pathLst>
            </a:custGeom>
            <a:solidFill>
              <a:srgbClr val="A89789"/>
            </a:solidFill>
            <a:ln w="9525">
              <a:noFill/>
              <a:round/>
            </a:ln>
          </p:spPr>
          <p:txBody>
            <a:bodyPr/>
            <a:lstStyle/>
            <a:p>
              <a:endParaRPr lang="zh-CN" altLang="en-US"/>
            </a:p>
          </p:txBody>
        </p:sp>
        <p:sp>
          <p:nvSpPr>
            <p:cNvPr id="304" name="Freeform 386"/>
            <p:cNvSpPr/>
            <p:nvPr/>
          </p:nvSpPr>
          <p:spPr bwMode="auto">
            <a:xfrm>
              <a:off x="3135" y="1756"/>
              <a:ext cx="1" cy="15"/>
            </a:xfrm>
            <a:custGeom>
              <a:avLst/>
              <a:gdLst/>
              <a:ahLst/>
              <a:cxnLst>
                <a:cxn ang="0">
                  <a:pos x="0" y="29"/>
                </a:cxn>
                <a:cxn ang="0">
                  <a:pos x="0" y="0"/>
                </a:cxn>
                <a:cxn ang="0">
                  <a:pos x="0" y="29"/>
                </a:cxn>
              </a:cxnLst>
              <a:rect l="0" t="0" r="r" b="b"/>
              <a:pathLst>
                <a:path h="29">
                  <a:moveTo>
                    <a:pt x="0" y="29"/>
                  </a:moveTo>
                  <a:lnTo>
                    <a:pt x="0" y="0"/>
                  </a:lnTo>
                  <a:lnTo>
                    <a:pt x="0" y="29"/>
                  </a:lnTo>
                  <a:close/>
                </a:path>
              </a:pathLst>
            </a:custGeom>
            <a:solidFill>
              <a:srgbClr val="A89789"/>
            </a:solidFill>
            <a:ln w="1588">
              <a:solidFill>
                <a:srgbClr val="A89789"/>
              </a:solidFill>
              <a:prstDash val="solid"/>
              <a:round/>
            </a:ln>
          </p:spPr>
          <p:txBody>
            <a:bodyPr/>
            <a:lstStyle/>
            <a:p>
              <a:endParaRPr lang="zh-CN" altLang="en-US"/>
            </a:p>
          </p:txBody>
        </p:sp>
        <p:sp>
          <p:nvSpPr>
            <p:cNvPr id="305" name="Freeform 387"/>
            <p:cNvSpPr/>
            <p:nvPr/>
          </p:nvSpPr>
          <p:spPr bwMode="auto">
            <a:xfrm>
              <a:off x="3596" y="1762"/>
              <a:ext cx="16" cy="1"/>
            </a:xfrm>
            <a:custGeom>
              <a:avLst/>
              <a:gdLst/>
              <a:ahLst/>
              <a:cxnLst>
                <a:cxn ang="0">
                  <a:pos x="0" y="0"/>
                </a:cxn>
                <a:cxn ang="0">
                  <a:pos x="27" y="0"/>
                </a:cxn>
                <a:cxn ang="0">
                  <a:pos x="0" y="0"/>
                </a:cxn>
              </a:cxnLst>
              <a:rect l="0" t="0" r="r" b="b"/>
              <a:pathLst>
                <a:path w="27">
                  <a:moveTo>
                    <a:pt x="0" y="0"/>
                  </a:moveTo>
                  <a:lnTo>
                    <a:pt x="27" y="0"/>
                  </a:lnTo>
                  <a:lnTo>
                    <a:pt x="0" y="0"/>
                  </a:lnTo>
                  <a:close/>
                </a:path>
              </a:pathLst>
            </a:custGeom>
            <a:solidFill>
              <a:srgbClr val="A89789"/>
            </a:solidFill>
            <a:ln w="1588">
              <a:solidFill>
                <a:srgbClr val="A89789"/>
              </a:solidFill>
              <a:prstDash val="solid"/>
              <a:round/>
            </a:ln>
          </p:spPr>
          <p:txBody>
            <a:bodyPr/>
            <a:lstStyle/>
            <a:p>
              <a:endParaRPr lang="zh-CN" altLang="en-US"/>
            </a:p>
          </p:txBody>
        </p:sp>
        <p:sp>
          <p:nvSpPr>
            <p:cNvPr id="306" name="Freeform 388"/>
            <p:cNvSpPr/>
            <p:nvPr/>
          </p:nvSpPr>
          <p:spPr bwMode="auto">
            <a:xfrm>
              <a:off x="3602" y="1561"/>
              <a:ext cx="1" cy="212"/>
            </a:xfrm>
            <a:custGeom>
              <a:avLst/>
              <a:gdLst/>
              <a:ahLst/>
              <a:cxnLst>
                <a:cxn ang="0">
                  <a:pos x="0" y="0"/>
                </a:cxn>
                <a:cxn ang="0">
                  <a:pos x="0" y="4"/>
                </a:cxn>
                <a:cxn ang="0">
                  <a:pos x="0" y="18"/>
                </a:cxn>
                <a:cxn ang="0">
                  <a:pos x="0" y="37"/>
                </a:cxn>
                <a:cxn ang="0">
                  <a:pos x="0" y="63"/>
                </a:cxn>
                <a:cxn ang="0">
                  <a:pos x="0" y="93"/>
                </a:cxn>
                <a:cxn ang="0">
                  <a:pos x="0" y="126"/>
                </a:cxn>
                <a:cxn ang="0">
                  <a:pos x="0" y="163"/>
                </a:cxn>
                <a:cxn ang="0">
                  <a:pos x="0" y="201"/>
                </a:cxn>
                <a:cxn ang="0">
                  <a:pos x="0" y="236"/>
                </a:cxn>
                <a:cxn ang="0">
                  <a:pos x="0" y="272"/>
                </a:cxn>
                <a:cxn ang="0">
                  <a:pos x="0" y="307"/>
                </a:cxn>
                <a:cxn ang="0">
                  <a:pos x="0" y="337"/>
                </a:cxn>
                <a:cxn ang="0">
                  <a:pos x="0" y="362"/>
                </a:cxn>
                <a:cxn ang="0">
                  <a:pos x="0" y="383"/>
                </a:cxn>
                <a:cxn ang="0">
                  <a:pos x="0" y="397"/>
                </a:cxn>
                <a:cxn ang="0">
                  <a:pos x="0" y="401"/>
                </a:cxn>
                <a:cxn ang="0">
                  <a:pos x="0" y="0"/>
                </a:cxn>
              </a:cxnLst>
              <a:rect l="0" t="0" r="r" b="b"/>
              <a:pathLst>
                <a:path h="401">
                  <a:moveTo>
                    <a:pt x="0" y="0"/>
                  </a:moveTo>
                  <a:lnTo>
                    <a:pt x="0" y="4"/>
                  </a:lnTo>
                  <a:lnTo>
                    <a:pt x="0" y="18"/>
                  </a:lnTo>
                  <a:lnTo>
                    <a:pt x="0" y="37"/>
                  </a:lnTo>
                  <a:lnTo>
                    <a:pt x="0" y="63"/>
                  </a:lnTo>
                  <a:lnTo>
                    <a:pt x="0" y="93"/>
                  </a:lnTo>
                  <a:lnTo>
                    <a:pt x="0" y="126"/>
                  </a:lnTo>
                  <a:lnTo>
                    <a:pt x="0" y="163"/>
                  </a:lnTo>
                  <a:lnTo>
                    <a:pt x="0" y="201"/>
                  </a:lnTo>
                  <a:lnTo>
                    <a:pt x="0" y="236"/>
                  </a:lnTo>
                  <a:lnTo>
                    <a:pt x="0" y="272"/>
                  </a:lnTo>
                  <a:lnTo>
                    <a:pt x="0" y="307"/>
                  </a:lnTo>
                  <a:lnTo>
                    <a:pt x="0" y="337"/>
                  </a:lnTo>
                  <a:lnTo>
                    <a:pt x="0" y="362"/>
                  </a:lnTo>
                  <a:lnTo>
                    <a:pt x="0" y="383"/>
                  </a:lnTo>
                  <a:lnTo>
                    <a:pt x="0" y="397"/>
                  </a:lnTo>
                  <a:lnTo>
                    <a:pt x="0" y="401"/>
                  </a:lnTo>
                  <a:lnTo>
                    <a:pt x="0" y="0"/>
                  </a:lnTo>
                  <a:close/>
                </a:path>
              </a:pathLst>
            </a:custGeom>
            <a:solidFill>
              <a:srgbClr val="6F5C4E"/>
            </a:solidFill>
            <a:ln w="20638">
              <a:solidFill>
                <a:srgbClr val="A89789"/>
              </a:solidFill>
              <a:prstDash val="solid"/>
              <a:round/>
            </a:ln>
          </p:spPr>
          <p:txBody>
            <a:bodyPr/>
            <a:lstStyle/>
            <a:p>
              <a:endParaRPr lang="zh-CN" altLang="en-US"/>
            </a:p>
          </p:txBody>
        </p:sp>
        <p:sp>
          <p:nvSpPr>
            <p:cNvPr id="307" name="Freeform 389"/>
            <p:cNvSpPr/>
            <p:nvPr/>
          </p:nvSpPr>
          <p:spPr bwMode="auto">
            <a:xfrm>
              <a:off x="3717" y="1455"/>
              <a:ext cx="1" cy="205"/>
            </a:xfrm>
            <a:custGeom>
              <a:avLst/>
              <a:gdLst/>
              <a:ahLst/>
              <a:cxnLst>
                <a:cxn ang="0">
                  <a:pos x="0" y="388"/>
                </a:cxn>
                <a:cxn ang="0">
                  <a:pos x="0" y="384"/>
                </a:cxn>
                <a:cxn ang="0">
                  <a:pos x="0" y="370"/>
                </a:cxn>
                <a:cxn ang="0">
                  <a:pos x="0" y="351"/>
                </a:cxn>
                <a:cxn ang="0">
                  <a:pos x="0" y="327"/>
                </a:cxn>
                <a:cxn ang="0">
                  <a:pos x="0" y="297"/>
                </a:cxn>
                <a:cxn ang="0">
                  <a:pos x="0" y="264"/>
                </a:cxn>
                <a:cxn ang="0">
                  <a:pos x="0" y="229"/>
                </a:cxn>
                <a:cxn ang="0">
                  <a:pos x="0" y="193"/>
                </a:cxn>
                <a:cxn ang="0">
                  <a:pos x="0" y="157"/>
                </a:cxn>
                <a:cxn ang="0">
                  <a:pos x="0" y="121"/>
                </a:cxn>
                <a:cxn ang="0">
                  <a:pos x="0" y="90"/>
                </a:cxn>
                <a:cxn ang="0">
                  <a:pos x="0" y="60"/>
                </a:cxn>
                <a:cxn ang="0">
                  <a:pos x="0" y="36"/>
                </a:cxn>
                <a:cxn ang="0">
                  <a:pos x="0" y="16"/>
                </a:cxn>
                <a:cxn ang="0">
                  <a:pos x="0" y="4"/>
                </a:cxn>
                <a:cxn ang="0">
                  <a:pos x="0" y="0"/>
                </a:cxn>
                <a:cxn ang="0">
                  <a:pos x="0" y="388"/>
                </a:cxn>
              </a:cxnLst>
              <a:rect l="0" t="0" r="r" b="b"/>
              <a:pathLst>
                <a:path h="388">
                  <a:moveTo>
                    <a:pt x="0" y="388"/>
                  </a:moveTo>
                  <a:lnTo>
                    <a:pt x="0" y="384"/>
                  </a:lnTo>
                  <a:lnTo>
                    <a:pt x="0" y="370"/>
                  </a:lnTo>
                  <a:lnTo>
                    <a:pt x="0" y="351"/>
                  </a:lnTo>
                  <a:lnTo>
                    <a:pt x="0" y="327"/>
                  </a:lnTo>
                  <a:lnTo>
                    <a:pt x="0" y="297"/>
                  </a:lnTo>
                  <a:lnTo>
                    <a:pt x="0" y="264"/>
                  </a:lnTo>
                  <a:lnTo>
                    <a:pt x="0" y="229"/>
                  </a:lnTo>
                  <a:lnTo>
                    <a:pt x="0" y="193"/>
                  </a:lnTo>
                  <a:lnTo>
                    <a:pt x="0" y="157"/>
                  </a:lnTo>
                  <a:lnTo>
                    <a:pt x="0" y="121"/>
                  </a:lnTo>
                  <a:lnTo>
                    <a:pt x="0" y="90"/>
                  </a:lnTo>
                  <a:lnTo>
                    <a:pt x="0" y="60"/>
                  </a:lnTo>
                  <a:lnTo>
                    <a:pt x="0" y="36"/>
                  </a:lnTo>
                  <a:lnTo>
                    <a:pt x="0" y="16"/>
                  </a:lnTo>
                  <a:lnTo>
                    <a:pt x="0" y="4"/>
                  </a:lnTo>
                  <a:lnTo>
                    <a:pt x="0" y="0"/>
                  </a:lnTo>
                  <a:lnTo>
                    <a:pt x="0" y="388"/>
                  </a:lnTo>
                  <a:close/>
                </a:path>
              </a:pathLst>
            </a:custGeom>
            <a:solidFill>
              <a:srgbClr val="6F5C4E"/>
            </a:solidFill>
            <a:ln w="20638">
              <a:solidFill>
                <a:srgbClr val="A89789"/>
              </a:solidFill>
              <a:prstDash val="solid"/>
              <a:round/>
            </a:ln>
          </p:spPr>
          <p:txBody>
            <a:bodyPr/>
            <a:lstStyle/>
            <a:p>
              <a:endParaRPr lang="zh-CN" altLang="en-US"/>
            </a:p>
          </p:txBody>
        </p:sp>
        <p:sp>
          <p:nvSpPr>
            <p:cNvPr id="308" name="Freeform 390"/>
            <p:cNvSpPr/>
            <p:nvPr/>
          </p:nvSpPr>
          <p:spPr bwMode="auto">
            <a:xfrm>
              <a:off x="3833" y="1345"/>
              <a:ext cx="2" cy="212"/>
            </a:xfrm>
            <a:custGeom>
              <a:avLst/>
              <a:gdLst/>
              <a:ahLst/>
              <a:cxnLst>
                <a:cxn ang="0">
                  <a:pos x="0" y="0"/>
                </a:cxn>
                <a:cxn ang="0">
                  <a:pos x="0" y="5"/>
                </a:cxn>
                <a:cxn ang="0">
                  <a:pos x="0" y="18"/>
                </a:cxn>
                <a:cxn ang="0">
                  <a:pos x="0" y="38"/>
                </a:cxn>
                <a:cxn ang="0">
                  <a:pos x="0" y="63"/>
                </a:cxn>
                <a:cxn ang="0">
                  <a:pos x="0" y="93"/>
                </a:cxn>
                <a:cxn ang="0">
                  <a:pos x="0" y="128"/>
                </a:cxn>
                <a:cxn ang="0">
                  <a:pos x="0" y="164"/>
                </a:cxn>
                <a:cxn ang="0">
                  <a:pos x="0" y="200"/>
                </a:cxn>
                <a:cxn ang="0">
                  <a:pos x="0" y="237"/>
                </a:cxn>
                <a:cxn ang="0">
                  <a:pos x="0" y="273"/>
                </a:cxn>
                <a:cxn ang="0">
                  <a:pos x="0" y="307"/>
                </a:cxn>
                <a:cxn ang="0">
                  <a:pos x="0" y="337"/>
                </a:cxn>
                <a:cxn ang="0">
                  <a:pos x="0" y="363"/>
                </a:cxn>
                <a:cxn ang="0">
                  <a:pos x="0" y="384"/>
                </a:cxn>
                <a:cxn ang="0">
                  <a:pos x="0" y="396"/>
                </a:cxn>
                <a:cxn ang="0">
                  <a:pos x="0" y="402"/>
                </a:cxn>
                <a:cxn ang="0">
                  <a:pos x="0" y="0"/>
                </a:cxn>
              </a:cxnLst>
              <a:rect l="0" t="0" r="r" b="b"/>
              <a:pathLst>
                <a:path h="402">
                  <a:moveTo>
                    <a:pt x="0" y="0"/>
                  </a:moveTo>
                  <a:lnTo>
                    <a:pt x="0" y="5"/>
                  </a:lnTo>
                  <a:lnTo>
                    <a:pt x="0" y="18"/>
                  </a:lnTo>
                  <a:lnTo>
                    <a:pt x="0" y="38"/>
                  </a:lnTo>
                  <a:lnTo>
                    <a:pt x="0" y="63"/>
                  </a:lnTo>
                  <a:lnTo>
                    <a:pt x="0" y="93"/>
                  </a:lnTo>
                  <a:lnTo>
                    <a:pt x="0" y="128"/>
                  </a:lnTo>
                  <a:lnTo>
                    <a:pt x="0" y="164"/>
                  </a:lnTo>
                  <a:lnTo>
                    <a:pt x="0" y="200"/>
                  </a:lnTo>
                  <a:lnTo>
                    <a:pt x="0" y="237"/>
                  </a:lnTo>
                  <a:lnTo>
                    <a:pt x="0" y="273"/>
                  </a:lnTo>
                  <a:lnTo>
                    <a:pt x="0" y="307"/>
                  </a:lnTo>
                  <a:lnTo>
                    <a:pt x="0" y="337"/>
                  </a:lnTo>
                  <a:lnTo>
                    <a:pt x="0" y="363"/>
                  </a:lnTo>
                  <a:lnTo>
                    <a:pt x="0" y="384"/>
                  </a:lnTo>
                  <a:lnTo>
                    <a:pt x="0" y="396"/>
                  </a:lnTo>
                  <a:lnTo>
                    <a:pt x="0" y="402"/>
                  </a:lnTo>
                  <a:lnTo>
                    <a:pt x="0" y="0"/>
                  </a:lnTo>
                  <a:close/>
                </a:path>
              </a:pathLst>
            </a:custGeom>
            <a:solidFill>
              <a:srgbClr val="6F5C4E"/>
            </a:solidFill>
            <a:ln w="20638">
              <a:solidFill>
                <a:srgbClr val="A89789"/>
              </a:solidFill>
              <a:prstDash val="solid"/>
              <a:round/>
            </a:ln>
          </p:spPr>
          <p:txBody>
            <a:bodyPr/>
            <a:lstStyle/>
            <a:p>
              <a:endParaRPr lang="zh-CN" altLang="en-US"/>
            </a:p>
          </p:txBody>
        </p:sp>
        <p:sp>
          <p:nvSpPr>
            <p:cNvPr id="309" name="Freeform 391"/>
            <p:cNvSpPr/>
            <p:nvPr/>
          </p:nvSpPr>
          <p:spPr bwMode="auto">
            <a:xfrm>
              <a:off x="3598" y="1655"/>
              <a:ext cx="115" cy="1"/>
            </a:xfrm>
            <a:custGeom>
              <a:avLst/>
              <a:gdLst/>
              <a:ahLst/>
              <a:cxnLst>
                <a:cxn ang="0">
                  <a:pos x="0" y="0"/>
                </a:cxn>
                <a:cxn ang="0">
                  <a:pos x="193" y="0"/>
                </a:cxn>
                <a:cxn ang="0">
                  <a:pos x="0" y="0"/>
                </a:cxn>
              </a:cxnLst>
              <a:rect l="0" t="0" r="r" b="b"/>
              <a:pathLst>
                <a:path w="193">
                  <a:moveTo>
                    <a:pt x="0" y="0"/>
                  </a:moveTo>
                  <a:lnTo>
                    <a:pt x="193" y="0"/>
                  </a:lnTo>
                  <a:lnTo>
                    <a:pt x="0" y="0"/>
                  </a:lnTo>
                  <a:close/>
                </a:path>
              </a:pathLst>
            </a:custGeom>
            <a:solidFill>
              <a:srgbClr val="6F5C4E"/>
            </a:solidFill>
            <a:ln w="20638">
              <a:solidFill>
                <a:srgbClr val="A89789"/>
              </a:solidFill>
              <a:prstDash val="solid"/>
              <a:round/>
            </a:ln>
          </p:spPr>
          <p:txBody>
            <a:bodyPr/>
            <a:lstStyle/>
            <a:p>
              <a:endParaRPr lang="zh-CN" altLang="en-US"/>
            </a:p>
          </p:txBody>
        </p:sp>
        <p:sp>
          <p:nvSpPr>
            <p:cNvPr id="310" name="Freeform 392"/>
            <p:cNvSpPr/>
            <p:nvPr/>
          </p:nvSpPr>
          <p:spPr bwMode="auto">
            <a:xfrm>
              <a:off x="3712" y="1546"/>
              <a:ext cx="117" cy="1"/>
            </a:xfrm>
            <a:custGeom>
              <a:avLst/>
              <a:gdLst/>
              <a:ahLst/>
              <a:cxnLst>
                <a:cxn ang="0">
                  <a:pos x="0" y="0"/>
                </a:cxn>
                <a:cxn ang="0">
                  <a:pos x="193" y="0"/>
                </a:cxn>
                <a:cxn ang="0">
                  <a:pos x="0" y="0"/>
                </a:cxn>
              </a:cxnLst>
              <a:rect l="0" t="0" r="r" b="b"/>
              <a:pathLst>
                <a:path w="193">
                  <a:moveTo>
                    <a:pt x="0" y="0"/>
                  </a:moveTo>
                  <a:lnTo>
                    <a:pt x="193" y="0"/>
                  </a:lnTo>
                  <a:lnTo>
                    <a:pt x="0" y="0"/>
                  </a:lnTo>
                  <a:close/>
                </a:path>
              </a:pathLst>
            </a:custGeom>
            <a:solidFill>
              <a:srgbClr val="6F5C4E"/>
            </a:solidFill>
            <a:ln w="20638">
              <a:solidFill>
                <a:srgbClr val="A89789"/>
              </a:solidFill>
              <a:prstDash val="solid"/>
              <a:round/>
            </a:ln>
          </p:spPr>
          <p:txBody>
            <a:bodyPr/>
            <a:lstStyle/>
            <a:p>
              <a:endParaRPr lang="zh-CN" altLang="en-US"/>
            </a:p>
          </p:txBody>
        </p:sp>
        <p:sp>
          <p:nvSpPr>
            <p:cNvPr id="311" name="Freeform 393"/>
            <p:cNvSpPr/>
            <p:nvPr/>
          </p:nvSpPr>
          <p:spPr bwMode="auto">
            <a:xfrm>
              <a:off x="3835" y="1442"/>
              <a:ext cx="116" cy="1"/>
            </a:xfrm>
            <a:custGeom>
              <a:avLst/>
              <a:gdLst/>
              <a:ahLst/>
              <a:cxnLst>
                <a:cxn ang="0">
                  <a:pos x="0" y="0"/>
                </a:cxn>
                <a:cxn ang="0">
                  <a:pos x="194" y="0"/>
                </a:cxn>
                <a:cxn ang="0">
                  <a:pos x="0" y="0"/>
                </a:cxn>
              </a:cxnLst>
              <a:rect l="0" t="0" r="r" b="b"/>
              <a:pathLst>
                <a:path w="194">
                  <a:moveTo>
                    <a:pt x="0" y="0"/>
                  </a:moveTo>
                  <a:lnTo>
                    <a:pt x="194" y="0"/>
                  </a:lnTo>
                  <a:lnTo>
                    <a:pt x="0" y="0"/>
                  </a:lnTo>
                  <a:close/>
                </a:path>
              </a:pathLst>
            </a:custGeom>
            <a:solidFill>
              <a:srgbClr val="6F5C4E"/>
            </a:solidFill>
            <a:ln w="20638">
              <a:solidFill>
                <a:srgbClr val="A89789"/>
              </a:solidFill>
              <a:prstDash val="solid"/>
              <a:round/>
            </a:ln>
          </p:spPr>
          <p:txBody>
            <a:bodyPr/>
            <a:lstStyle/>
            <a:p>
              <a:endParaRPr lang="zh-CN" altLang="en-US"/>
            </a:p>
          </p:txBody>
        </p:sp>
        <p:sp>
          <p:nvSpPr>
            <p:cNvPr id="312" name="Freeform 394"/>
            <p:cNvSpPr/>
            <p:nvPr/>
          </p:nvSpPr>
          <p:spPr bwMode="auto">
            <a:xfrm>
              <a:off x="2066" y="1061"/>
              <a:ext cx="1883" cy="596"/>
            </a:xfrm>
            <a:custGeom>
              <a:avLst/>
              <a:gdLst/>
              <a:ahLst/>
              <a:cxnLst>
                <a:cxn ang="0">
                  <a:pos x="0" y="688"/>
                </a:cxn>
                <a:cxn ang="0">
                  <a:pos x="915" y="3"/>
                </a:cxn>
                <a:cxn ang="0">
                  <a:pos x="3134" y="0"/>
                </a:cxn>
                <a:cxn ang="0">
                  <a:pos x="3134" y="355"/>
                </a:cxn>
                <a:cxn ang="0">
                  <a:pos x="2363" y="1130"/>
                </a:cxn>
                <a:cxn ang="0">
                  <a:pos x="2363" y="697"/>
                </a:cxn>
                <a:cxn ang="0">
                  <a:pos x="0" y="688"/>
                </a:cxn>
              </a:cxnLst>
              <a:rect l="0" t="0" r="r" b="b"/>
              <a:pathLst>
                <a:path w="3134" h="1130">
                  <a:moveTo>
                    <a:pt x="0" y="688"/>
                  </a:moveTo>
                  <a:lnTo>
                    <a:pt x="915" y="3"/>
                  </a:lnTo>
                  <a:lnTo>
                    <a:pt x="3134" y="0"/>
                  </a:lnTo>
                  <a:lnTo>
                    <a:pt x="3134" y="355"/>
                  </a:lnTo>
                  <a:lnTo>
                    <a:pt x="2363" y="1130"/>
                  </a:lnTo>
                  <a:lnTo>
                    <a:pt x="2363" y="697"/>
                  </a:lnTo>
                  <a:lnTo>
                    <a:pt x="0" y="688"/>
                  </a:lnTo>
                  <a:close/>
                </a:path>
              </a:pathLst>
            </a:custGeom>
            <a:solidFill>
              <a:srgbClr val="D9B100"/>
            </a:solidFill>
            <a:ln w="20638">
              <a:solidFill>
                <a:srgbClr val="E7CE58"/>
              </a:solidFill>
              <a:prstDash val="solid"/>
              <a:round/>
            </a:ln>
          </p:spPr>
          <p:txBody>
            <a:bodyPr/>
            <a:lstStyle/>
            <a:p>
              <a:endParaRPr lang="zh-CN" altLang="en-US"/>
            </a:p>
          </p:txBody>
        </p:sp>
        <p:sp>
          <p:nvSpPr>
            <p:cNvPr id="313" name="Freeform 395"/>
            <p:cNvSpPr/>
            <p:nvPr/>
          </p:nvSpPr>
          <p:spPr bwMode="auto">
            <a:xfrm>
              <a:off x="2471" y="1154"/>
              <a:ext cx="1359" cy="1"/>
            </a:xfrm>
            <a:custGeom>
              <a:avLst/>
              <a:gdLst/>
              <a:ahLst/>
              <a:cxnLst>
                <a:cxn ang="0">
                  <a:pos x="0" y="0"/>
                </a:cxn>
                <a:cxn ang="0">
                  <a:pos x="2262" y="0"/>
                </a:cxn>
                <a:cxn ang="0">
                  <a:pos x="0" y="0"/>
                </a:cxn>
              </a:cxnLst>
              <a:rect l="0" t="0" r="r" b="b"/>
              <a:pathLst>
                <a:path w="2262">
                  <a:moveTo>
                    <a:pt x="0" y="0"/>
                  </a:moveTo>
                  <a:lnTo>
                    <a:pt x="2262" y="0"/>
                  </a:lnTo>
                  <a:lnTo>
                    <a:pt x="0" y="0"/>
                  </a:lnTo>
                  <a:close/>
                </a:path>
              </a:pathLst>
            </a:custGeom>
            <a:solidFill>
              <a:srgbClr val="D9B100"/>
            </a:solidFill>
            <a:ln w="20638">
              <a:solidFill>
                <a:srgbClr val="E7CE58"/>
              </a:solidFill>
              <a:prstDash val="solid"/>
              <a:round/>
            </a:ln>
          </p:spPr>
          <p:txBody>
            <a:bodyPr/>
            <a:lstStyle/>
            <a:p>
              <a:endParaRPr lang="zh-CN" altLang="en-US"/>
            </a:p>
          </p:txBody>
        </p:sp>
        <p:sp>
          <p:nvSpPr>
            <p:cNvPr id="314" name="Freeform 396"/>
            <p:cNvSpPr/>
            <p:nvPr/>
          </p:nvSpPr>
          <p:spPr bwMode="auto">
            <a:xfrm>
              <a:off x="2339" y="1243"/>
              <a:ext cx="1380" cy="1"/>
            </a:xfrm>
            <a:custGeom>
              <a:avLst/>
              <a:gdLst/>
              <a:ahLst/>
              <a:cxnLst>
                <a:cxn ang="0">
                  <a:pos x="0" y="0"/>
                </a:cxn>
                <a:cxn ang="0">
                  <a:pos x="2302" y="0"/>
                </a:cxn>
                <a:cxn ang="0">
                  <a:pos x="0" y="0"/>
                </a:cxn>
              </a:cxnLst>
              <a:rect l="0" t="0" r="r" b="b"/>
              <a:pathLst>
                <a:path w="2302">
                  <a:moveTo>
                    <a:pt x="0" y="0"/>
                  </a:moveTo>
                  <a:lnTo>
                    <a:pt x="2302" y="0"/>
                  </a:lnTo>
                  <a:lnTo>
                    <a:pt x="0" y="0"/>
                  </a:lnTo>
                  <a:close/>
                </a:path>
              </a:pathLst>
            </a:custGeom>
            <a:solidFill>
              <a:srgbClr val="D9B100"/>
            </a:solidFill>
            <a:ln w="20638">
              <a:solidFill>
                <a:srgbClr val="E7CE58"/>
              </a:solidFill>
              <a:prstDash val="solid"/>
              <a:round/>
            </a:ln>
          </p:spPr>
          <p:txBody>
            <a:bodyPr/>
            <a:lstStyle/>
            <a:p>
              <a:endParaRPr lang="zh-CN" altLang="en-US"/>
            </a:p>
          </p:txBody>
        </p:sp>
        <p:sp>
          <p:nvSpPr>
            <p:cNvPr id="315" name="Freeform 397"/>
            <p:cNvSpPr/>
            <p:nvPr/>
          </p:nvSpPr>
          <p:spPr bwMode="auto">
            <a:xfrm>
              <a:off x="2206" y="1331"/>
              <a:ext cx="1406" cy="1"/>
            </a:xfrm>
            <a:custGeom>
              <a:avLst/>
              <a:gdLst/>
              <a:ahLst/>
              <a:cxnLst>
                <a:cxn ang="0">
                  <a:pos x="2342" y="0"/>
                </a:cxn>
                <a:cxn ang="0">
                  <a:pos x="0" y="0"/>
                </a:cxn>
                <a:cxn ang="0">
                  <a:pos x="2342" y="0"/>
                </a:cxn>
              </a:cxnLst>
              <a:rect l="0" t="0" r="r" b="b"/>
              <a:pathLst>
                <a:path w="2342">
                  <a:moveTo>
                    <a:pt x="2342" y="0"/>
                  </a:moveTo>
                  <a:lnTo>
                    <a:pt x="0" y="0"/>
                  </a:lnTo>
                  <a:lnTo>
                    <a:pt x="2342" y="0"/>
                  </a:lnTo>
                  <a:close/>
                </a:path>
              </a:pathLst>
            </a:custGeom>
            <a:solidFill>
              <a:srgbClr val="D9B100"/>
            </a:solidFill>
            <a:ln w="20638">
              <a:solidFill>
                <a:srgbClr val="E7CE58"/>
              </a:solidFill>
              <a:prstDash val="solid"/>
              <a:round/>
            </a:ln>
          </p:spPr>
          <p:txBody>
            <a:bodyPr/>
            <a:lstStyle/>
            <a:p>
              <a:endParaRPr lang="zh-CN" altLang="en-US"/>
            </a:p>
          </p:txBody>
        </p:sp>
        <p:sp>
          <p:nvSpPr>
            <p:cNvPr id="316" name="Freeform 398"/>
            <p:cNvSpPr/>
            <p:nvPr/>
          </p:nvSpPr>
          <p:spPr bwMode="auto">
            <a:xfrm>
              <a:off x="3602" y="1335"/>
              <a:ext cx="1" cy="218"/>
            </a:xfrm>
            <a:custGeom>
              <a:avLst/>
              <a:gdLst/>
              <a:ahLst/>
              <a:cxnLst>
                <a:cxn ang="0">
                  <a:pos x="0" y="0"/>
                </a:cxn>
                <a:cxn ang="0">
                  <a:pos x="0" y="414"/>
                </a:cxn>
                <a:cxn ang="0">
                  <a:pos x="0" y="0"/>
                </a:cxn>
              </a:cxnLst>
              <a:rect l="0" t="0" r="r" b="b"/>
              <a:pathLst>
                <a:path h="414">
                  <a:moveTo>
                    <a:pt x="0" y="0"/>
                  </a:moveTo>
                  <a:lnTo>
                    <a:pt x="0" y="414"/>
                  </a:lnTo>
                  <a:lnTo>
                    <a:pt x="0" y="0"/>
                  </a:lnTo>
                  <a:close/>
                </a:path>
              </a:pathLst>
            </a:custGeom>
            <a:solidFill>
              <a:srgbClr val="D9B100"/>
            </a:solidFill>
            <a:ln w="20638">
              <a:solidFill>
                <a:srgbClr val="E7CE58"/>
              </a:solidFill>
              <a:prstDash val="solid"/>
              <a:round/>
            </a:ln>
          </p:spPr>
          <p:txBody>
            <a:bodyPr/>
            <a:lstStyle/>
            <a:p>
              <a:endParaRPr lang="zh-CN" altLang="en-US"/>
            </a:p>
          </p:txBody>
        </p:sp>
        <p:sp>
          <p:nvSpPr>
            <p:cNvPr id="317" name="Freeform 399"/>
            <p:cNvSpPr/>
            <p:nvPr/>
          </p:nvSpPr>
          <p:spPr bwMode="auto">
            <a:xfrm>
              <a:off x="2539" y="1063"/>
              <a:ext cx="522" cy="364"/>
            </a:xfrm>
            <a:custGeom>
              <a:avLst/>
              <a:gdLst/>
              <a:ahLst/>
              <a:cxnLst>
                <a:cxn ang="0">
                  <a:pos x="0" y="691"/>
                </a:cxn>
                <a:cxn ang="0">
                  <a:pos x="868" y="0"/>
                </a:cxn>
                <a:cxn ang="0">
                  <a:pos x="0" y="691"/>
                </a:cxn>
              </a:cxnLst>
              <a:rect l="0" t="0" r="r" b="b"/>
              <a:pathLst>
                <a:path w="868" h="691">
                  <a:moveTo>
                    <a:pt x="0" y="691"/>
                  </a:moveTo>
                  <a:lnTo>
                    <a:pt x="868" y="0"/>
                  </a:lnTo>
                  <a:lnTo>
                    <a:pt x="0" y="691"/>
                  </a:lnTo>
                  <a:close/>
                </a:path>
              </a:pathLst>
            </a:custGeom>
            <a:solidFill>
              <a:srgbClr val="D9B100"/>
            </a:solidFill>
            <a:ln w="20638">
              <a:solidFill>
                <a:srgbClr val="E7CE58"/>
              </a:solidFill>
              <a:prstDash val="solid"/>
              <a:round/>
            </a:ln>
          </p:spPr>
          <p:txBody>
            <a:bodyPr/>
            <a:lstStyle/>
            <a:p>
              <a:endParaRPr lang="zh-CN" altLang="en-US"/>
            </a:p>
          </p:txBody>
        </p:sp>
        <p:sp>
          <p:nvSpPr>
            <p:cNvPr id="318" name="Freeform 400"/>
            <p:cNvSpPr/>
            <p:nvPr/>
          </p:nvSpPr>
          <p:spPr bwMode="auto">
            <a:xfrm>
              <a:off x="3007" y="1063"/>
              <a:ext cx="491" cy="363"/>
            </a:xfrm>
            <a:custGeom>
              <a:avLst/>
              <a:gdLst/>
              <a:ahLst/>
              <a:cxnLst>
                <a:cxn ang="0">
                  <a:pos x="0" y="688"/>
                </a:cxn>
                <a:cxn ang="0">
                  <a:pos x="817" y="0"/>
                </a:cxn>
                <a:cxn ang="0">
                  <a:pos x="0" y="688"/>
                </a:cxn>
              </a:cxnLst>
              <a:rect l="0" t="0" r="r" b="b"/>
              <a:pathLst>
                <a:path w="817" h="688">
                  <a:moveTo>
                    <a:pt x="0" y="688"/>
                  </a:moveTo>
                  <a:lnTo>
                    <a:pt x="817" y="0"/>
                  </a:lnTo>
                  <a:lnTo>
                    <a:pt x="0" y="688"/>
                  </a:lnTo>
                  <a:close/>
                </a:path>
              </a:pathLst>
            </a:custGeom>
            <a:solidFill>
              <a:srgbClr val="D9B100"/>
            </a:solidFill>
            <a:ln w="20638">
              <a:solidFill>
                <a:srgbClr val="E7CE58"/>
              </a:solidFill>
              <a:prstDash val="solid"/>
              <a:round/>
            </a:ln>
          </p:spPr>
          <p:txBody>
            <a:bodyPr/>
            <a:lstStyle/>
            <a:p>
              <a:endParaRPr lang="zh-CN" altLang="en-US"/>
            </a:p>
          </p:txBody>
        </p:sp>
        <p:sp>
          <p:nvSpPr>
            <p:cNvPr id="319" name="Freeform 401"/>
            <p:cNvSpPr/>
            <p:nvPr/>
          </p:nvSpPr>
          <p:spPr bwMode="auto">
            <a:xfrm>
              <a:off x="3716" y="1243"/>
              <a:ext cx="1" cy="210"/>
            </a:xfrm>
            <a:custGeom>
              <a:avLst/>
              <a:gdLst/>
              <a:ahLst/>
              <a:cxnLst>
                <a:cxn ang="0">
                  <a:pos x="0" y="0"/>
                </a:cxn>
                <a:cxn ang="0">
                  <a:pos x="0" y="397"/>
                </a:cxn>
                <a:cxn ang="0">
                  <a:pos x="0" y="0"/>
                </a:cxn>
              </a:cxnLst>
              <a:rect l="0" t="0" r="r" b="b"/>
              <a:pathLst>
                <a:path h="397">
                  <a:moveTo>
                    <a:pt x="0" y="0"/>
                  </a:moveTo>
                  <a:lnTo>
                    <a:pt x="0" y="397"/>
                  </a:lnTo>
                  <a:lnTo>
                    <a:pt x="0" y="0"/>
                  </a:lnTo>
                  <a:close/>
                </a:path>
              </a:pathLst>
            </a:custGeom>
            <a:solidFill>
              <a:srgbClr val="D9B100"/>
            </a:solidFill>
            <a:ln w="20638">
              <a:solidFill>
                <a:srgbClr val="E7CE58"/>
              </a:solidFill>
              <a:prstDash val="solid"/>
              <a:round/>
            </a:ln>
          </p:spPr>
          <p:txBody>
            <a:bodyPr/>
            <a:lstStyle/>
            <a:p>
              <a:endParaRPr lang="zh-CN" altLang="en-US"/>
            </a:p>
          </p:txBody>
        </p:sp>
        <p:sp>
          <p:nvSpPr>
            <p:cNvPr id="320" name="Freeform 402"/>
            <p:cNvSpPr/>
            <p:nvPr/>
          </p:nvSpPr>
          <p:spPr bwMode="auto">
            <a:xfrm>
              <a:off x="3833" y="1156"/>
              <a:ext cx="2" cy="194"/>
            </a:xfrm>
            <a:custGeom>
              <a:avLst/>
              <a:gdLst/>
              <a:ahLst/>
              <a:cxnLst>
                <a:cxn ang="0">
                  <a:pos x="0" y="0"/>
                </a:cxn>
                <a:cxn ang="0">
                  <a:pos x="0" y="367"/>
                </a:cxn>
                <a:cxn ang="0">
                  <a:pos x="0" y="0"/>
                </a:cxn>
              </a:cxnLst>
              <a:rect l="0" t="0" r="r" b="b"/>
              <a:pathLst>
                <a:path h="367">
                  <a:moveTo>
                    <a:pt x="0" y="0"/>
                  </a:moveTo>
                  <a:lnTo>
                    <a:pt x="0" y="367"/>
                  </a:lnTo>
                  <a:lnTo>
                    <a:pt x="0" y="0"/>
                  </a:lnTo>
                  <a:close/>
                </a:path>
              </a:pathLst>
            </a:custGeom>
            <a:solidFill>
              <a:srgbClr val="D9B100"/>
            </a:solidFill>
            <a:ln w="20638">
              <a:solidFill>
                <a:srgbClr val="E7CE58"/>
              </a:solidFill>
              <a:prstDash val="solid"/>
              <a:round/>
            </a:ln>
          </p:spPr>
          <p:txBody>
            <a:bodyPr/>
            <a:lstStyle/>
            <a:p>
              <a:endParaRPr lang="zh-CN" altLang="en-US"/>
            </a:p>
          </p:txBody>
        </p:sp>
        <p:sp>
          <p:nvSpPr>
            <p:cNvPr id="321" name="Rectangle 403"/>
            <p:cNvSpPr>
              <a:spLocks noChangeArrowheads="1"/>
            </p:cNvSpPr>
            <p:nvPr/>
          </p:nvSpPr>
          <p:spPr bwMode="auto">
            <a:xfrm>
              <a:off x="2067" y="1426"/>
              <a:ext cx="1418" cy="233"/>
            </a:xfrm>
            <a:prstGeom prst="rect">
              <a:avLst/>
            </a:prstGeom>
            <a:solidFill>
              <a:srgbClr val="D9B100"/>
            </a:solidFill>
            <a:ln w="20638">
              <a:solidFill>
                <a:srgbClr val="E7CE58"/>
              </a:solidFill>
              <a:miter lim="800000"/>
            </a:ln>
          </p:spPr>
          <p:txBody>
            <a:bodyPr/>
            <a:lstStyle/>
            <a:p>
              <a:endParaRPr lang="zh-CN" altLang="en-US"/>
            </a:p>
          </p:txBody>
        </p:sp>
        <p:sp>
          <p:nvSpPr>
            <p:cNvPr id="322" name="Freeform 404"/>
            <p:cNvSpPr/>
            <p:nvPr/>
          </p:nvSpPr>
          <p:spPr bwMode="auto">
            <a:xfrm>
              <a:off x="2549" y="1546"/>
              <a:ext cx="123" cy="107"/>
            </a:xfrm>
            <a:custGeom>
              <a:avLst/>
              <a:gdLst/>
              <a:ahLst/>
              <a:cxnLst>
                <a:cxn ang="0">
                  <a:pos x="0" y="201"/>
                </a:cxn>
                <a:cxn ang="0">
                  <a:pos x="206" y="0"/>
                </a:cxn>
                <a:cxn ang="0">
                  <a:pos x="0" y="201"/>
                </a:cxn>
              </a:cxnLst>
              <a:rect l="0" t="0" r="r" b="b"/>
              <a:pathLst>
                <a:path w="206" h="201">
                  <a:moveTo>
                    <a:pt x="0" y="201"/>
                  </a:moveTo>
                  <a:lnTo>
                    <a:pt x="206" y="0"/>
                  </a:lnTo>
                  <a:lnTo>
                    <a:pt x="0" y="201"/>
                  </a:lnTo>
                  <a:close/>
                </a:path>
              </a:pathLst>
            </a:custGeom>
            <a:solidFill>
              <a:srgbClr val="3D0275"/>
            </a:solidFill>
            <a:ln w="20638">
              <a:solidFill>
                <a:srgbClr val="E7CE58"/>
              </a:solidFill>
              <a:prstDash val="solid"/>
              <a:round/>
            </a:ln>
          </p:spPr>
          <p:txBody>
            <a:bodyPr/>
            <a:lstStyle/>
            <a:p>
              <a:endParaRPr lang="zh-CN" altLang="en-US"/>
            </a:p>
          </p:txBody>
        </p:sp>
        <p:sp>
          <p:nvSpPr>
            <p:cNvPr id="323" name="Freeform 405"/>
            <p:cNvSpPr/>
            <p:nvPr/>
          </p:nvSpPr>
          <p:spPr bwMode="auto">
            <a:xfrm>
              <a:off x="2665" y="1337"/>
              <a:ext cx="17" cy="211"/>
            </a:xfrm>
            <a:custGeom>
              <a:avLst/>
              <a:gdLst/>
              <a:ahLst/>
              <a:cxnLst>
                <a:cxn ang="0">
                  <a:pos x="27" y="0"/>
                </a:cxn>
                <a:cxn ang="0">
                  <a:pos x="0" y="0"/>
                </a:cxn>
                <a:cxn ang="0">
                  <a:pos x="2" y="402"/>
                </a:cxn>
                <a:cxn ang="0">
                  <a:pos x="29" y="402"/>
                </a:cxn>
                <a:cxn ang="0">
                  <a:pos x="27" y="0"/>
                </a:cxn>
              </a:cxnLst>
              <a:rect l="0" t="0" r="r" b="b"/>
              <a:pathLst>
                <a:path w="29" h="402">
                  <a:moveTo>
                    <a:pt x="27" y="0"/>
                  </a:moveTo>
                  <a:lnTo>
                    <a:pt x="0" y="0"/>
                  </a:lnTo>
                  <a:lnTo>
                    <a:pt x="2" y="402"/>
                  </a:lnTo>
                  <a:lnTo>
                    <a:pt x="29" y="402"/>
                  </a:lnTo>
                  <a:lnTo>
                    <a:pt x="27" y="0"/>
                  </a:lnTo>
                  <a:close/>
                </a:path>
              </a:pathLst>
            </a:custGeom>
            <a:solidFill>
              <a:srgbClr val="E7CE58"/>
            </a:solidFill>
            <a:ln w="9525">
              <a:noFill/>
              <a:round/>
            </a:ln>
          </p:spPr>
          <p:txBody>
            <a:bodyPr/>
            <a:lstStyle/>
            <a:p>
              <a:endParaRPr lang="zh-CN" altLang="en-US"/>
            </a:p>
          </p:txBody>
        </p:sp>
        <p:sp>
          <p:nvSpPr>
            <p:cNvPr id="324" name="Freeform 406"/>
            <p:cNvSpPr/>
            <p:nvPr/>
          </p:nvSpPr>
          <p:spPr bwMode="auto">
            <a:xfrm>
              <a:off x="2674" y="1542"/>
              <a:ext cx="334" cy="14"/>
            </a:xfrm>
            <a:custGeom>
              <a:avLst/>
              <a:gdLst/>
              <a:ahLst/>
              <a:cxnLst>
                <a:cxn ang="0">
                  <a:pos x="0" y="0"/>
                </a:cxn>
                <a:cxn ang="0">
                  <a:pos x="0" y="27"/>
                </a:cxn>
                <a:cxn ang="0">
                  <a:pos x="6" y="27"/>
                </a:cxn>
                <a:cxn ang="0">
                  <a:pos x="24" y="27"/>
                </a:cxn>
                <a:cxn ang="0">
                  <a:pos x="51" y="27"/>
                </a:cxn>
                <a:cxn ang="0">
                  <a:pos x="87" y="27"/>
                </a:cxn>
                <a:cxn ang="0">
                  <a:pos x="129" y="27"/>
                </a:cxn>
                <a:cxn ang="0">
                  <a:pos x="176" y="27"/>
                </a:cxn>
                <a:cxn ang="0">
                  <a:pos x="227" y="27"/>
                </a:cxn>
                <a:cxn ang="0">
                  <a:pos x="278" y="27"/>
                </a:cxn>
                <a:cxn ang="0">
                  <a:pos x="331" y="27"/>
                </a:cxn>
                <a:cxn ang="0">
                  <a:pos x="382" y="27"/>
                </a:cxn>
                <a:cxn ang="0">
                  <a:pos x="428" y="27"/>
                </a:cxn>
                <a:cxn ang="0">
                  <a:pos x="470" y="27"/>
                </a:cxn>
                <a:cxn ang="0">
                  <a:pos x="506" y="27"/>
                </a:cxn>
                <a:cxn ang="0">
                  <a:pos x="534" y="27"/>
                </a:cxn>
                <a:cxn ang="0">
                  <a:pos x="552" y="27"/>
                </a:cxn>
                <a:cxn ang="0">
                  <a:pos x="558" y="27"/>
                </a:cxn>
                <a:cxn ang="0">
                  <a:pos x="558" y="0"/>
                </a:cxn>
                <a:cxn ang="0">
                  <a:pos x="552" y="0"/>
                </a:cxn>
                <a:cxn ang="0">
                  <a:pos x="534" y="0"/>
                </a:cxn>
                <a:cxn ang="0">
                  <a:pos x="506" y="0"/>
                </a:cxn>
                <a:cxn ang="0">
                  <a:pos x="470" y="0"/>
                </a:cxn>
                <a:cxn ang="0">
                  <a:pos x="428" y="0"/>
                </a:cxn>
                <a:cxn ang="0">
                  <a:pos x="382" y="0"/>
                </a:cxn>
                <a:cxn ang="0">
                  <a:pos x="331" y="0"/>
                </a:cxn>
                <a:cxn ang="0">
                  <a:pos x="278" y="0"/>
                </a:cxn>
                <a:cxn ang="0">
                  <a:pos x="227" y="0"/>
                </a:cxn>
                <a:cxn ang="0">
                  <a:pos x="176" y="0"/>
                </a:cxn>
                <a:cxn ang="0">
                  <a:pos x="129" y="0"/>
                </a:cxn>
                <a:cxn ang="0">
                  <a:pos x="87" y="0"/>
                </a:cxn>
                <a:cxn ang="0">
                  <a:pos x="51" y="0"/>
                </a:cxn>
                <a:cxn ang="0">
                  <a:pos x="24" y="0"/>
                </a:cxn>
                <a:cxn ang="0">
                  <a:pos x="6" y="0"/>
                </a:cxn>
                <a:cxn ang="0">
                  <a:pos x="0" y="0"/>
                </a:cxn>
              </a:cxnLst>
              <a:rect l="0" t="0" r="r" b="b"/>
              <a:pathLst>
                <a:path w="558" h="27">
                  <a:moveTo>
                    <a:pt x="0" y="0"/>
                  </a:moveTo>
                  <a:lnTo>
                    <a:pt x="0" y="27"/>
                  </a:lnTo>
                  <a:lnTo>
                    <a:pt x="6" y="27"/>
                  </a:lnTo>
                  <a:lnTo>
                    <a:pt x="24" y="27"/>
                  </a:lnTo>
                  <a:lnTo>
                    <a:pt x="51" y="27"/>
                  </a:lnTo>
                  <a:lnTo>
                    <a:pt x="87" y="27"/>
                  </a:lnTo>
                  <a:lnTo>
                    <a:pt x="129" y="27"/>
                  </a:lnTo>
                  <a:lnTo>
                    <a:pt x="176" y="27"/>
                  </a:lnTo>
                  <a:lnTo>
                    <a:pt x="227" y="27"/>
                  </a:lnTo>
                  <a:lnTo>
                    <a:pt x="278" y="27"/>
                  </a:lnTo>
                  <a:lnTo>
                    <a:pt x="331" y="27"/>
                  </a:lnTo>
                  <a:lnTo>
                    <a:pt x="382" y="27"/>
                  </a:lnTo>
                  <a:lnTo>
                    <a:pt x="428" y="27"/>
                  </a:lnTo>
                  <a:lnTo>
                    <a:pt x="470" y="27"/>
                  </a:lnTo>
                  <a:lnTo>
                    <a:pt x="506" y="27"/>
                  </a:lnTo>
                  <a:lnTo>
                    <a:pt x="534" y="27"/>
                  </a:lnTo>
                  <a:lnTo>
                    <a:pt x="552" y="27"/>
                  </a:lnTo>
                  <a:lnTo>
                    <a:pt x="558" y="27"/>
                  </a:lnTo>
                  <a:lnTo>
                    <a:pt x="558" y="0"/>
                  </a:lnTo>
                  <a:lnTo>
                    <a:pt x="552" y="0"/>
                  </a:lnTo>
                  <a:lnTo>
                    <a:pt x="534" y="0"/>
                  </a:lnTo>
                  <a:lnTo>
                    <a:pt x="506" y="0"/>
                  </a:lnTo>
                  <a:lnTo>
                    <a:pt x="470" y="0"/>
                  </a:lnTo>
                  <a:lnTo>
                    <a:pt x="428" y="0"/>
                  </a:lnTo>
                  <a:lnTo>
                    <a:pt x="382" y="0"/>
                  </a:lnTo>
                  <a:lnTo>
                    <a:pt x="331" y="0"/>
                  </a:lnTo>
                  <a:lnTo>
                    <a:pt x="278" y="0"/>
                  </a:lnTo>
                  <a:lnTo>
                    <a:pt x="227" y="0"/>
                  </a:lnTo>
                  <a:lnTo>
                    <a:pt x="176" y="0"/>
                  </a:lnTo>
                  <a:lnTo>
                    <a:pt x="129" y="0"/>
                  </a:lnTo>
                  <a:lnTo>
                    <a:pt x="87" y="0"/>
                  </a:lnTo>
                  <a:lnTo>
                    <a:pt x="51" y="0"/>
                  </a:lnTo>
                  <a:lnTo>
                    <a:pt x="24" y="0"/>
                  </a:lnTo>
                  <a:lnTo>
                    <a:pt x="6" y="0"/>
                  </a:lnTo>
                  <a:lnTo>
                    <a:pt x="0" y="0"/>
                  </a:lnTo>
                  <a:close/>
                </a:path>
              </a:pathLst>
            </a:custGeom>
            <a:solidFill>
              <a:srgbClr val="E7CE58"/>
            </a:solidFill>
            <a:ln w="9525">
              <a:noFill/>
              <a:round/>
            </a:ln>
          </p:spPr>
          <p:txBody>
            <a:bodyPr/>
            <a:lstStyle/>
            <a:p>
              <a:endParaRPr lang="zh-CN" altLang="en-US"/>
            </a:p>
          </p:txBody>
        </p:sp>
        <p:sp>
          <p:nvSpPr>
            <p:cNvPr id="325" name="Freeform 407"/>
            <p:cNvSpPr/>
            <p:nvPr/>
          </p:nvSpPr>
          <p:spPr bwMode="auto">
            <a:xfrm>
              <a:off x="2674" y="1542"/>
              <a:ext cx="1" cy="14"/>
            </a:xfrm>
            <a:custGeom>
              <a:avLst/>
              <a:gdLst/>
              <a:ahLst/>
              <a:cxnLst>
                <a:cxn ang="0">
                  <a:pos x="0" y="27"/>
                </a:cxn>
                <a:cxn ang="0">
                  <a:pos x="0" y="0"/>
                </a:cxn>
                <a:cxn ang="0">
                  <a:pos x="0" y="27"/>
                </a:cxn>
              </a:cxnLst>
              <a:rect l="0" t="0" r="r" b="b"/>
              <a:pathLst>
                <a:path h="27">
                  <a:moveTo>
                    <a:pt x="0" y="27"/>
                  </a:moveTo>
                  <a:lnTo>
                    <a:pt x="0" y="0"/>
                  </a:lnTo>
                  <a:lnTo>
                    <a:pt x="0" y="27"/>
                  </a:lnTo>
                  <a:close/>
                </a:path>
              </a:pathLst>
            </a:custGeom>
            <a:solidFill>
              <a:srgbClr val="E7CE58"/>
            </a:solidFill>
            <a:ln w="1588">
              <a:solidFill>
                <a:srgbClr val="E7CE58"/>
              </a:solidFill>
              <a:prstDash val="solid"/>
              <a:round/>
            </a:ln>
          </p:spPr>
          <p:txBody>
            <a:bodyPr/>
            <a:lstStyle/>
            <a:p>
              <a:endParaRPr lang="zh-CN" altLang="en-US"/>
            </a:p>
          </p:txBody>
        </p:sp>
        <p:sp>
          <p:nvSpPr>
            <p:cNvPr id="326" name="Freeform 408"/>
            <p:cNvSpPr/>
            <p:nvPr/>
          </p:nvSpPr>
          <p:spPr bwMode="auto">
            <a:xfrm>
              <a:off x="3000" y="1548"/>
              <a:ext cx="17" cy="1"/>
            </a:xfrm>
            <a:custGeom>
              <a:avLst/>
              <a:gdLst/>
              <a:ahLst/>
              <a:cxnLst>
                <a:cxn ang="0">
                  <a:pos x="0" y="0"/>
                </a:cxn>
                <a:cxn ang="0">
                  <a:pos x="27" y="0"/>
                </a:cxn>
                <a:cxn ang="0">
                  <a:pos x="0" y="0"/>
                </a:cxn>
              </a:cxnLst>
              <a:rect l="0" t="0" r="r" b="b"/>
              <a:pathLst>
                <a:path w="27">
                  <a:moveTo>
                    <a:pt x="0" y="0"/>
                  </a:moveTo>
                  <a:lnTo>
                    <a:pt x="27" y="0"/>
                  </a:lnTo>
                  <a:lnTo>
                    <a:pt x="0" y="0"/>
                  </a:lnTo>
                  <a:close/>
                </a:path>
              </a:pathLst>
            </a:custGeom>
            <a:solidFill>
              <a:srgbClr val="E7CE58"/>
            </a:solidFill>
            <a:ln w="1588">
              <a:solidFill>
                <a:srgbClr val="E7CE58"/>
              </a:solidFill>
              <a:prstDash val="solid"/>
              <a:round/>
            </a:ln>
          </p:spPr>
          <p:txBody>
            <a:bodyPr/>
            <a:lstStyle/>
            <a:p>
              <a:endParaRPr lang="zh-CN" altLang="en-US"/>
            </a:p>
          </p:txBody>
        </p:sp>
        <p:sp>
          <p:nvSpPr>
            <p:cNvPr id="327" name="Freeform 409"/>
            <p:cNvSpPr/>
            <p:nvPr/>
          </p:nvSpPr>
          <p:spPr bwMode="auto">
            <a:xfrm>
              <a:off x="2070" y="1545"/>
              <a:ext cx="140" cy="113"/>
            </a:xfrm>
            <a:custGeom>
              <a:avLst/>
              <a:gdLst/>
              <a:ahLst/>
              <a:cxnLst>
                <a:cxn ang="0">
                  <a:pos x="0" y="215"/>
                </a:cxn>
                <a:cxn ang="0">
                  <a:pos x="234" y="0"/>
                </a:cxn>
                <a:cxn ang="0">
                  <a:pos x="0" y="215"/>
                </a:cxn>
              </a:cxnLst>
              <a:rect l="0" t="0" r="r" b="b"/>
              <a:pathLst>
                <a:path w="234" h="215">
                  <a:moveTo>
                    <a:pt x="0" y="215"/>
                  </a:moveTo>
                  <a:lnTo>
                    <a:pt x="234" y="0"/>
                  </a:lnTo>
                  <a:lnTo>
                    <a:pt x="0" y="215"/>
                  </a:lnTo>
                  <a:close/>
                </a:path>
              </a:pathLst>
            </a:custGeom>
            <a:solidFill>
              <a:srgbClr val="3D0275"/>
            </a:solidFill>
            <a:ln w="20638">
              <a:solidFill>
                <a:srgbClr val="E7CE58"/>
              </a:solidFill>
              <a:prstDash val="solid"/>
              <a:round/>
            </a:ln>
          </p:spPr>
          <p:txBody>
            <a:bodyPr/>
            <a:lstStyle/>
            <a:p>
              <a:endParaRPr lang="zh-CN" altLang="en-US"/>
            </a:p>
          </p:txBody>
        </p:sp>
        <p:sp>
          <p:nvSpPr>
            <p:cNvPr id="328" name="Freeform 410"/>
            <p:cNvSpPr/>
            <p:nvPr/>
          </p:nvSpPr>
          <p:spPr bwMode="auto">
            <a:xfrm>
              <a:off x="2199" y="1337"/>
              <a:ext cx="17" cy="212"/>
            </a:xfrm>
            <a:custGeom>
              <a:avLst/>
              <a:gdLst/>
              <a:ahLst/>
              <a:cxnLst>
                <a:cxn ang="0">
                  <a:pos x="27" y="0"/>
                </a:cxn>
                <a:cxn ang="0">
                  <a:pos x="0" y="0"/>
                </a:cxn>
                <a:cxn ang="0">
                  <a:pos x="2" y="403"/>
                </a:cxn>
                <a:cxn ang="0">
                  <a:pos x="29" y="403"/>
                </a:cxn>
                <a:cxn ang="0">
                  <a:pos x="27" y="0"/>
                </a:cxn>
              </a:cxnLst>
              <a:rect l="0" t="0" r="r" b="b"/>
              <a:pathLst>
                <a:path w="29" h="403">
                  <a:moveTo>
                    <a:pt x="27" y="0"/>
                  </a:moveTo>
                  <a:lnTo>
                    <a:pt x="0" y="0"/>
                  </a:lnTo>
                  <a:lnTo>
                    <a:pt x="2" y="403"/>
                  </a:lnTo>
                  <a:lnTo>
                    <a:pt x="29" y="403"/>
                  </a:lnTo>
                  <a:lnTo>
                    <a:pt x="27" y="0"/>
                  </a:lnTo>
                  <a:close/>
                </a:path>
              </a:pathLst>
            </a:custGeom>
            <a:solidFill>
              <a:srgbClr val="E7CE58"/>
            </a:solidFill>
            <a:ln w="9525">
              <a:noFill/>
              <a:round/>
            </a:ln>
          </p:spPr>
          <p:txBody>
            <a:bodyPr/>
            <a:lstStyle/>
            <a:p>
              <a:endParaRPr lang="zh-CN" altLang="en-US"/>
            </a:p>
          </p:txBody>
        </p:sp>
        <p:sp>
          <p:nvSpPr>
            <p:cNvPr id="329" name="Freeform 411"/>
            <p:cNvSpPr/>
            <p:nvPr/>
          </p:nvSpPr>
          <p:spPr bwMode="auto">
            <a:xfrm>
              <a:off x="2205" y="1542"/>
              <a:ext cx="334" cy="15"/>
            </a:xfrm>
            <a:custGeom>
              <a:avLst/>
              <a:gdLst/>
              <a:ahLst/>
              <a:cxnLst>
                <a:cxn ang="0">
                  <a:pos x="0" y="3"/>
                </a:cxn>
                <a:cxn ang="0">
                  <a:pos x="6" y="29"/>
                </a:cxn>
                <a:cxn ang="0">
                  <a:pos x="12" y="27"/>
                </a:cxn>
                <a:cxn ang="0">
                  <a:pos x="9" y="14"/>
                </a:cxn>
                <a:cxn ang="0">
                  <a:pos x="9" y="27"/>
                </a:cxn>
                <a:cxn ang="0">
                  <a:pos x="27" y="27"/>
                </a:cxn>
                <a:cxn ang="0">
                  <a:pos x="53" y="27"/>
                </a:cxn>
                <a:cxn ang="0">
                  <a:pos x="89" y="27"/>
                </a:cxn>
                <a:cxn ang="0">
                  <a:pos x="131" y="27"/>
                </a:cxn>
                <a:cxn ang="0">
                  <a:pos x="178" y="27"/>
                </a:cxn>
                <a:cxn ang="0">
                  <a:pos x="227" y="27"/>
                </a:cxn>
                <a:cxn ang="0">
                  <a:pos x="278" y="27"/>
                </a:cxn>
                <a:cxn ang="0">
                  <a:pos x="331" y="27"/>
                </a:cxn>
                <a:cxn ang="0">
                  <a:pos x="380" y="27"/>
                </a:cxn>
                <a:cxn ang="0">
                  <a:pos x="426" y="27"/>
                </a:cxn>
                <a:cxn ang="0">
                  <a:pos x="468" y="27"/>
                </a:cxn>
                <a:cxn ang="0">
                  <a:pos x="504" y="27"/>
                </a:cxn>
                <a:cxn ang="0">
                  <a:pos x="531" y="27"/>
                </a:cxn>
                <a:cxn ang="0">
                  <a:pos x="548" y="27"/>
                </a:cxn>
                <a:cxn ang="0">
                  <a:pos x="555" y="27"/>
                </a:cxn>
                <a:cxn ang="0">
                  <a:pos x="555" y="0"/>
                </a:cxn>
                <a:cxn ang="0">
                  <a:pos x="548" y="0"/>
                </a:cxn>
                <a:cxn ang="0">
                  <a:pos x="531" y="0"/>
                </a:cxn>
                <a:cxn ang="0">
                  <a:pos x="504" y="0"/>
                </a:cxn>
                <a:cxn ang="0">
                  <a:pos x="468" y="0"/>
                </a:cxn>
                <a:cxn ang="0">
                  <a:pos x="426" y="0"/>
                </a:cxn>
                <a:cxn ang="0">
                  <a:pos x="380" y="0"/>
                </a:cxn>
                <a:cxn ang="0">
                  <a:pos x="331" y="0"/>
                </a:cxn>
                <a:cxn ang="0">
                  <a:pos x="278" y="0"/>
                </a:cxn>
                <a:cxn ang="0">
                  <a:pos x="227" y="0"/>
                </a:cxn>
                <a:cxn ang="0">
                  <a:pos x="178" y="0"/>
                </a:cxn>
                <a:cxn ang="0">
                  <a:pos x="131" y="0"/>
                </a:cxn>
                <a:cxn ang="0">
                  <a:pos x="89" y="0"/>
                </a:cxn>
                <a:cxn ang="0">
                  <a:pos x="53" y="0"/>
                </a:cxn>
                <a:cxn ang="0">
                  <a:pos x="27" y="0"/>
                </a:cxn>
                <a:cxn ang="0">
                  <a:pos x="9" y="0"/>
                </a:cxn>
                <a:cxn ang="0">
                  <a:pos x="9" y="0"/>
                </a:cxn>
                <a:cxn ang="0">
                  <a:pos x="6" y="2"/>
                </a:cxn>
                <a:cxn ang="0">
                  <a:pos x="0" y="3"/>
                </a:cxn>
              </a:cxnLst>
              <a:rect l="0" t="0" r="r" b="b"/>
              <a:pathLst>
                <a:path w="555" h="29">
                  <a:moveTo>
                    <a:pt x="0" y="3"/>
                  </a:moveTo>
                  <a:lnTo>
                    <a:pt x="6" y="29"/>
                  </a:lnTo>
                  <a:lnTo>
                    <a:pt x="12" y="27"/>
                  </a:lnTo>
                  <a:lnTo>
                    <a:pt x="9" y="14"/>
                  </a:lnTo>
                  <a:lnTo>
                    <a:pt x="9" y="27"/>
                  </a:lnTo>
                  <a:lnTo>
                    <a:pt x="27" y="27"/>
                  </a:lnTo>
                  <a:lnTo>
                    <a:pt x="53" y="27"/>
                  </a:lnTo>
                  <a:lnTo>
                    <a:pt x="89" y="27"/>
                  </a:lnTo>
                  <a:lnTo>
                    <a:pt x="131" y="27"/>
                  </a:lnTo>
                  <a:lnTo>
                    <a:pt x="178" y="27"/>
                  </a:lnTo>
                  <a:lnTo>
                    <a:pt x="227" y="27"/>
                  </a:lnTo>
                  <a:lnTo>
                    <a:pt x="278" y="27"/>
                  </a:lnTo>
                  <a:lnTo>
                    <a:pt x="331" y="27"/>
                  </a:lnTo>
                  <a:lnTo>
                    <a:pt x="380" y="27"/>
                  </a:lnTo>
                  <a:lnTo>
                    <a:pt x="426" y="27"/>
                  </a:lnTo>
                  <a:lnTo>
                    <a:pt x="468" y="27"/>
                  </a:lnTo>
                  <a:lnTo>
                    <a:pt x="504" y="27"/>
                  </a:lnTo>
                  <a:lnTo>
                    <a:pt x="531" y="27"/>
                  </a:lnTo>
                  <a:lnTo>
                    <a:pt x="548" y="27"/>
                  </a:lnTo>
                  <a:lnTo>
                    <a:pt x="555" y="27"/>
                  </a:lnTo>
                  <a:lnTo>
                    <a:pt x="555" y="0"/>
                  </a:lnTo>
                  <a:lnTo>
                    <a:pt x="548" y="0"/>
                  </a:lnTo>
                  <a:lnTo>
                    <a:pt x="531" y="0"/>
                  </a:lnTo>
                  <a:lnTo>
                    <a:pt x="504" y="0"/>
                  </a:lnTo>
                  <a:lnTo>
                    <a:pt x="468" y="0"/>
                  </a:lnTo>
                  <a:lnTo>
                    <a:pt x="426" y="0"/>
                  </a:lnTo>
                  <a:lnTo>
                    <a:pt x="380" y="0"/>
                  </a:lnTo>
                  <a:lnTo>
                    <a:pt x="331" y="0"/>
                  </a:lnTo>
                  <a:lnTo>
                    <a:pt x="278" y="0"/>
                  </a:lnTo>
                  <a:lnTo>
                    <a:pt x="227" y="0"/>
                  </a:lnTo>
                  <a:lnTo>
                    <a:pt x="178" y="0"/>
                  </a:lnTo>
                  <a:lnTo>
                    <a:pt x="131" y="0"/>
                  </a:lnTo>
                  <a:lnTo>
                    <a:pt x="89" y="0"/>
                  </a:lnTo>
                  <a:lnTo>
                    <a:pt x="53" y="0"/>
                  </a:lnTo>
                  <a:lnTo>
                    <a:pt x="27" y="0"/>
                  </a:lnTo>
                  <a:lnTo>
                    <a:pt x="9" y="0"/>
                  </a:lnTo>
                  <a:lnTo>
                    <a:pt x="9" y="0"/>
                  </a:lnTo>
                  <a:lnTo>
                    <a:pt x="6" y="2"/>
                  </a:lnTo>
                  <a:lnTo>
                    <a:pt x="0" y="3"/>
                  </a:lnTo>
                  <a:close/>
                </a:path>
              </a:pathLst>
            </a:custGeom>
            <a:solidFill>
              <a:srgbClr val="E7CE58"/>
            </a:solidFill>
            <a:ln w="9525">
              <a:noFill/>
              <a:round/>
            </a:ln>
          </p:spPr>
          <p:txBody>
            <a:bodyPr/>
            <a:lstStyle/>
            <a:p>
              <a:endParaRPr lang="zh-CN" altLang="en-US"/>
            </a:p>
          </p:txBody>
        </p:sp>
        <p:sp>
          <p:nvSpPr>
            <p:cNvPr id="330" name="Freeform 412"/>
            <p:cNvSpPr/>
            <p:nvPr/>
          </p:nvSpPr>
          <p:spPr bwMode="auto">
            <a:xfrm>
              <a:off x="2206" y="1542"/>
              <a:ext cx="2" cy="15"/>
            </a:xfrm>
            <a:custGeom>
              <a:avLst/>
              <a:gdLst/>
              <a:ahLst/>
              <a:cxnLst>
                <a:cxn ang="0">
                  <a:pos x="0" y="29"/>
                </a:cxn>
                <a:cxn ang="0">
                  <a:pos x="0" y="0"/>
                </a:cxn>
                <a:cxn ang="0">
                  <a:pos x="0" y="29"/>
                </a:cxn>
              </a:cxnLst>
              <a:rect l="0" t="0" r="r" b="b"/>
              <a:pathLst>
                <a:path h="29">
                  <a:moveTo>
                    <a:pt x="0" y="29"/>
                  </a:moveTo>
                  <a:lnTo>
                    <a:pt x="0" y="0"/>
                  </a:lnTo>
                  <a:lnTo>
                    <a:pt x="0" y="29"/>
                  </a:lnTo>
                  <a:close/>
                </a:path>
              </a:pathLst>
            </a:custGeom>
            <a:solidFill>
              <a:srgbClr val="E7CE58"/>
            </a:solidFill>
            <a:ln w="1588">
              <a:solidFill>
                <a:srgbClr val="E7CE58"/>
              </a:solidFill>
              <a:prstDash val="solid"/>
              <a:round/>
            </a:ln>
          </p:spPr>
          <p:txBody>
            <a:bodyPr/>
            <a:lstStyle/>
            <a:p>
              <a:endParaRPr lang="zh-CN" altLang="en-US"/>
            </a:p>
          </p:txBody>
        </p:sp>
        <p:sp>
          <p:nvSpPr>
            <p:cNvPr id="331" name="Freeform 413"/>
            <p:cNvSpPr/>
            <p:nvPr/>
          </p:nvSpPr>
          <p:spPr bwMode="auto">
            <a:xfrm>
              <a:off x="2539" y="1542"/>
              <a:ext cx="1" cy="15"/>
            </a:xfrm>
            <a:custGeom>
              <a:avLst/>
              <a:gdLst/>
              <a:ahLst/>
              <a:cxnLst>
                <a:cxn ang="0">
                  <a:pos x="0" y="0"/>
                </a:cxn>
                <a:cxn ang="0">
                  <a:pos x="0" y="29"/>
                </a:cxn>
                <a:cxn ang="0">
                  <a:pos x="0" y="0"/>
                </a:cxn>
              </a:cxnLst>
              <a:rect l="0" t="0" r="r" b="b"/>
              <a:pathLst>
                <a:path h="29">
                  <a:moveTo>
                    <a:pt x="0" y="0"/>
                  </a:moveTo>
                  <a:lnTo>
                    <a:pt x="0" y="29"/>
                  </a:lnTo>
                  <a:lnTo>
                    <a:pt x="0" y="0"/>
                  </a:lnTo>
                  <a:close/>
                </a:path>
              </a:pathLst>
            </a:custGeom>
            <a:solidFill>
              <a:srgbClr val="E7CE58"/>
            </a:solidFill>
            <a:ln w="1588">
              <a:solidFill>
                <a:srgbClr val="E7CE58"/>
              </a:solidFill>
              <a:prstDash val="solid"/>
              <a:round/>
            </a:ln>
          </p:spPr>
          <p:txBody>
            <a:bodyPr/>
            <a:lstStyle/>
            <a:p>
              <a:endParaRPr lang="zh-CN" altLang="en-US"/>
            </a:p>
          </p:txBody>
        </p:sp>
        <p:sp>
          <p:nvSpPr>
            <p:cNvPr id="332" name="Freeform 414"/>
            <p:cNvSpPr/>
            <p:nvPr/>
          </p:nvSpPr>
          <p:spPr bwMode="auto">
            <a:xfrm>
              <a:off x="3010" y="1546"/>
              <a:ext cx="123" cy="107"/>
            </a:xfrm>
            <a:custGeom>
              <a:avLst/>
              <a:gdLst/>
              <a:ahLst/>
              <a:cxnLst>
                <a:cxn ang="0">
                  <a:pos x="0" y="203"/>
                </a:cxn>
                <a:cxn ang="0">
                  <a:pos x="206" y="0"/>
                </a:cxn>
                <a:cxn ang="0">
                  <a:pos x="0" y="203"/>
                </a:cxn>
              </a:cxnLst>
              <a:rect l="0" t="0" r="r" b="b"/>
              <a:pathLst>
                <a:path w="206" h="203">
                  <a:moveTo>
                    <a:pt x="0" y="203"/>
                  </a:moveTo>
                  <a:lnTo>
                    <a:pt x="206" y="0"/>
                  </a:lnTo>
                  <a:lnTo>
                    <a:pt x="0" y="203"/>
                  </a:lnTo>
                  <a:close/>
                </a:path>
              </a:pathLst>
            </a:custGeom>
            <a:solidFill>
              <a:srgbClr val="3D0275"/>
            </a:solidFill>
            <a:ln w="20638">
              <a:solidFill>
                <a:srgbClr val="E7CE58"/>
              </a:solidFill>
              <a:prstDash val="solid"/>
              <a:round/>
            </a:ln>
          </p:spPr>
          <p:txBody>
            <a:bodyPr/>
            <a:lstStyle/>
            <a:p>
              <a:endParaRPr lang="zh-CN" altLang="en-US"/>
            </a:p>
          </p:txBody>
        </p:sp>
        <p:sp>
          <p:nvSpPr>
            <p:cNvPr id="333" name="Freeform 415"/>
            <p:cNvSpPr/>
            <p:nvPr/>
          </p:nvSpPr>
          <p:spPr bwMode="auto">
            <a:xfrm>
              <a:off x="3126" y="1332"/>
              <a:ext cx="17" cy="217"/>
            </a:xfrm>
            <a:custGeom>
              <a:avLst/>
              <a:gdLst/>
              <a:ahLst/>
              <a:cxnLst>
                <a:cxn ang="0">
                  <a:pos x="27" y="0"/>
                </a:cxn>
                <a:cxn ang="0">
                  <a:pos x="0" y="0"/>
                </a:cxn>
                <a:cxn ang="0">
                  <a:pos x="2" y="412"/>
                </a:cxn>
                <a:cxn ang="0">
                  <a:pos x="29" y="412"/>
                </a:cxn>
                <a:cxn ang="0">
                  <a:pos x="27" y="0"/>
                </a:cxn>
              </a:cxnLst>
              <a:rect l="0" t="0" r="r" b="b"/>
              <a:pathLst>
                <a:path w="29" h="412">
                  <a:moveTo>
                    <a:pt x="27" y="0"/>
                  </a:moveTo>
                  <a:lnTo>
                    <a:pt x="0" y="0"/>
                  </a:lnTo>
                  <a:lnTo>
                    <a:pt x="2" y="412"/>
                  </a:lnTo>
                  <a:lnTo>
                    <a:pt x="29" y="412"/>
                  </a:lnTo>
                  <a:lnTo>
                    <a:pt x="27" y="0"/>
                  </a:lnTo>
                  <a:close/>
                </a:path>
              </a:pathLst>
            </a:custGeom>
            <a:solidFill>
              <a:srgbClr val="E7CE58"/>
            </a:solidFill>
            <a:ln w="9525">
              <a:noFill/>
              <a:round/>
            </a:ln>
          </p:spPr>
          <p:txBody>
            <a:bodyPr/>
            <a:lstStyle/>
            <a:p>
              <a:endParaRPr lang="zh-CN" altLang="en-US"/>
            </a:p>
          </p:txBody>
        </p:sp>
        <p:sp>
          <p:nvSpPr>
            <p:cNvPr id="334" name="Freeform 416"/>
            <p:cNvSpPr/>
            <p:nvPr/>
          </p:nvSpPr>
          <p:spPr bwMode="auto">
            <a:xfrm>
              <a:off x="3135" y="1542"/>
              <a:ext cx="467" cy="15"/>
            </a:xfrm>
            <a:custGeom>
              <a:avLst/>
              <a:gdLst/>
              <a:ahLst/>
              <a:cxnLst>
                <a:cxn ang="0">
                  <a:pos x="0" y="0"/>
                </a:cxn>
                <a:cxn ang="0">
                  <a:pos x="0" y="27"/>
                </a:cxn>
                <a:cxn ang="0">
                  <a:pos x="9" y="27"/>
                </a:cxn>
                <a:cxn ang="0">
                  <a:pos x="34" y="27"/>
                </a:cxn>
                <a:cxn ang="0">
                  <a:pos x="72" y="27"/>
                </a:cxn>
                <a:cxn ang="0">
                  <a:pos x="123" y="27"/>
                </a:cxn>
                <a:cxn ang="0">
                  <a:pos x="181" y="27"/>
                </a:cxn>
                <a:cxn ang="0">
                  <a:pos x="247" y="27"/>
                </a:cxn>
                <a:cxn ang="0">
                  <a:pos x="317" y="27"/>
                </a:cxn>
                <a:cxn ang="0">
                  <a:pos x="389" y="27"/>
                </a:cxn>
                <a:cxn ang="0">
                  <a:pos x="461" y="27"/>
                </a:cxn>
                <a:cxn ang="0">
                  <a:pos x="531" y="27"/>
                </a:cxn>
                <a:cxn ang="0">
                  <a:pos x="597" y="27"/>
                </a:cxn>
                <a:cxn ang="0">
                  <a:pos x="657" y="27"/>
                </a:cxn>
                <a:cxn ang="0">
                  <a:pos x="707" y="27"/>
                </a:cxn>
                <a:cxn ang="0">
                  <a:pos x="744" y="27"/>
                </a:cxn>
                <a:cxn ang="0">
                  <a:pos x="770" y="27"/>
                </a:cxn>
                <a:cxn ang="0">
                  <a:pos x="779" y="27"/>
                </a:cxn>
                <a:cxn ang="0">
                  <a:pos x="779" y="0"/>
                </a:cxn>
                <a:cxn ang="0">
                  <a:pos x="770" y="0"/>
                </a:cxn>
                <a:cxn ang="0">
                  <a:pos x="744" y="0"/>
                </a:cxn>
                <a:cxn ang="0">
                  <a:pos x="707" y="0"/>
                </a:cxn>
                <a:cxn ang="0">
                  <a:pos x="657" y="0"/>
                </a:cxn>
                <a:cxn ang="0">
                  <a:pos x="597" y="0"/>
                </a:cxn>
                <a:cxn ang="0">
                  <a:pos x="531" y="0"/>
                </a:cxn>
                <a:cxn ang="0">
                  <a:pos x="461" y="0"/>
                </a:cxn>
                <a:cxn ang="0">
                  <a:pos x="389" y="0"/>
                </a:cxn>
                <a:cxn ang="0">
                  <a:pos x="317" y="0"/>
                </a:cxn>
                <a:cxn ang="0">
                  <a:pos x="247" y="0"/>
                </a:cxn>
                <a:cxn ang="0">
                  <a:pos x="181" y="0"/>
                </a:cxn>
                <a:cxn ang="0">
                  <a:pos x="123" y="0"/>
                </a:cxn>
                <a:cxn ang="0">
                  <a:pos x="72" y="0"/>
                </a:cxn>
                <a:cxn ang="0">
                  <a:pos x="34" y="0"/>
                </a:cxn>
                <a:cxn ang="0">
                  <a:pos x="9" y="0"/>
                </a:cxn>
                <a:cxn ang="0">
                  <a:pos x="0" y="0"/>
                </a:cxn>
              </a:cxnLst>
              <a:rect l="0" t="0" r="r" b="b"/>
              <a:pathLst>
                <a:path w="779" h="27">
                  <a:moveTo>
                    <a:pt x="0" y="0"/>
                  </a:moveTo>
                  <a:lnTo>
                    <a:pt x="0" y="27"/>
                  </a:lnTo>
                  <a:lnTo>
                    <a:pt x="9" y="27"/>
                  </a:lnTo>
                  <a:lnTo>
                    <a:pt x="34" y="27"/>
                  </a:lnTo>
                  <a:lnTo>
                    <a:pt x="72" y="27"/>
                  </a:lnTo>
                  <a:lnTo>
                    <a:pt x="123" y="27"/>
                  </a:lnTo>
                  <a:lnTo>
                    <a:pt x="181" y="27"/>
                  </a:lnTo>
                  <a:lnTo>
                    <a:pt x="247" y="27"/>
                  </a:lnTo>
                  <a:lnTo>
                    <a:pt x="317" y="27"/>
                  </a:lnTo>
                  <a:lnTo>
                    <a:pt x="389" y="27"/>
                  </a:lnTo>
                  <a:lnTo>
                    <a:pt x="461" y="27"/>
                  </a:lnTo>
                  <a:lnTo>
                    <a:pt x="531" y="27"/>
                  </a:lnTo>
                  <a:lnTo>
                    <a:pt x="597" y="27"/>
                  </a:lnTo>
                  <a:lnTo>
                    <a:pt x="657" y="27"/>
                  </a:lnTo>
                  <a:lnTo>
                    <a:pt x="707" y="27"/>
                  </a:lnTo>
                  <a:lnTo>
                    <a:pt x="744" y="27"/>
                  </a:lnTo>
                  <a:lnTo>
                    <a:pt x="770" y="27"/>
                  </a:lnTo>
                  <a:lnTo>
                    <a:pt x="779" y="27"/>
                  </a:lnTo>
                  <a:lnTo>
                    <a:pt x="779" y="0"/>
                  </a:lnTo>
                  <a:lnTo>
                    <a:pt x="770" y="0"/>
                  </a:lnTo>
                  <a:lnTo>
                    <a:pt x="744" y="0"/>
                  </a:lnTo>
                  <a:lnTo>
                    <a:pt x="707" y="0"/>
                  </a:lnTo>
                  <a:lnTo>
                    <a:pt x="657" y="0"/>
                  </a:lnTo>
                  <a:lnTo>
                    <a:pt x="597" y="0"/>
                  </a:lnTo>
                  <a:lnTo>
                    <a:pt x="531" y="0"/>
                  </a:lnTo>
                  <a:lnTo>
                    <a:pt x="461" y="0"/>
                  </a:lnTo>
                  <a:lnTo>
                    <a:pt x="389" y="0"/>
                  </a:lnTo>
                  <a:lnTo>
                    <a:pt x="317" y="0"/>
                  </a:lnTo>
                  <a:lnTo>
                    <a:pt x="247" y="0"/>
                  </a:lnTo>
                  <a:lnTo>
                    <a:pt x="181" y="0"/>
                  </a:lnTo>
                  <a:lnTo>
                    <a:pt x="123" y="0"/>
                  </a:lnTo>
                  <a:lnTo>
                    <a:pt x="72" y="0"/>
                  </a:lnTo>
                  <a:lnTo>
                    <a:pt x="34" y="0"/>
                  </a:lnTo>
                  <a:lnTo>
                    <a:pt x="9" y="0"/>
                  </a:lnTo>
                  <a:lnTo>
                    <a:pt x="0" y="0"/>
                  </a:lnTo>
                  <a:close/>
                </a:path>
              </a:pathLst>
            </a:custGeom>
            <a:solidFill>
              <a:srgbClr val="E7CE58"/>
            </a:solidFill>
            <a:ln w="9525">
              <a:noFill/>
              <a:round/>
            </a:ln>
          </p:spPr>
          <p:txBody>
            <a:bodyPr/>
            <a:lstStyle/>
            <a:p>
              <a:endParaRPr lang="zh-CN" altLang="en-US"/>
            </a:p>
          </p:txBody>
        </p:sp>
        <p:sp>
          <p:nvSpPr>
            <p:cNvPr id="335" name="Freeform 417"/>
            <p:cNvSpPr/>
            <p:nvPr/>
          </p:nvSpPr>
          <p:spPr bwMode="auto">
            <a:xfrm>
              <a:off x="3135" y="1542"/>
              <a:ext cx="1" cy="15"/>
            </a:xfrm>
            <a:custGeom>
              <a:avLst/>
              <a:gdLst/>
              <a:ahLst/>
              <a:cxnLst>
                <a:cxn ang="0">
                  <a:pos x="0" y="27"/>
                </a:cxn>
                <a:cxn ang="0">
                  <a:pos x="0" y="0"/>
                </a:cxn>
                <a:cxn ang="0">
                  <a:pos x="0" y="27"/>
                </a:cxn>
              </a:cxnLst>
              <a:rect l="0" t="0" r="r" b="b"/>
              <a:pathLst>
                <a:path h="27">
                  <a:moveTo>
                    <a:pt x="0" y="27"/>
                  </a:moveTo>
                  <a:lnTo>
                    <a:pt x="0" y="0"/>
                  </a:lnTo>
                  <a:lnTo>
                    <a:pt x="0" y="27"/>
                  </a:lnTo>
                  <a:close/>
                </a:path>
              </a:pathLst>
            </a:custGeom>
            <a:solidFill>
              <a:srgbClr val="E7CE58"/>
            </a:solidFill>
            <a:ln w="1588">
              <a:solidFill>
                <a:srgbClr val="E7CE58"/>
              </a:solidFill>
              <a:prstDash val="solid"/>
              <a:round/>
            </a:ln>
          </p:spPr>
          <p:txBody>
            <a:bodyPr/>
            <a:lstStyle/>
            <a:p>
              <a:endParaRPr lang="zh-CN" altLang="en-US"/>
            </a:p>
          </p:txBody>
        </p:sp>
        <p:sp>
          <p:nvSpPr>
            <p:cNvPr id="336" name="Freeform 418"/>
            <p:cNvSpPr/>
            <p:nvPr/>
          </p:nvSpPr>
          <p:spPr bwMode="auto">
            <a:xfrm>
              <a:off x="3594" y="1549"/>
              <a:ext cx="16" cy="1"/>
            </a:xfrm>
            <a:custGeom>
              <a:avLst/>
              <a:gdLst/>
              <a:ahLst/>
              <a:cxnLst>
                <a:cxn ang="0">
                  <a:pos x="0" y="0"/>
                </a:cxn>
                <a:cxn ang="0">
                  <a:pos x="27" y="0"/>
                </a:cxn>
                <a:cxn ang="0">
                  <a:pos x="0" y="0"/>
                </a:cxn>
              </a:cxnLst>
              <a:rect l="0" t="0" r="r" b="b"/>
              <a:pathLst>
                <a:path w="27">
                  <a:moveTo>
                    <a:pt x="0" y="0"/>
                  </a:moveTo>
                  <a:lnTo>
                    <a:pt x="27" y="0"/>
                  </a:lnTo>
                  <a:lnTo>
                    <a:pt x="0" y="0"/>
                  </a:lnTo>
                  <a:close/>
                </a:path>
              </a:pathLst>
            </a:custGeom>
            <a:solidFill>
              <a:srgbClr val="E7CE58"/>
            </a:solidFill>
            <a:ln w="1588">
              <a:solidFill>
                <a:srgbClr val="E7CE58"/>
              </a:solidFill>
              <a:prstDash val="solid"/>
              <a:round/>
            </a:ln>
          </p:spPr>
          <p:txBody>
            <a:bodyPr/>
            <a:lstStyle/>
            <a:p>
              <a:endParaRPr lang="zh-CN" altLang="en-US"/>
            </a:p>
          </p:txBody>
        </p:sp>
        <p:sp>
          <p:nvSpPr>
            <p:cNvPr id="337" name="Freeform 419"/>
            <p:cNvSpPr/>
            <p:nvPr/>
          </p:nvSpPr>
          <p:spPr bwMode="auto">
            <a:xfrm>
              <a:off x="3604" y="1442"/>
              <a:ext cx="114" cy="14"/>
            </a:xfrm>
            <a:custGeom>
              <a:avLst/>
              <a:gdLst/>
              <a:ahLst/>
              <a:cxnLst>
                <a:cxn ang="0">
                  <a:pos x="0" y="0"/>
                </a:cxn>
                <a:cxn ang="0">
                  <a:pos x="0" y="27"/>
                </a:cxn>
                <a:cxn ang="0">
                  <a:pos x="190" y="28"/>
                </a:cxn>
                <a:cxn ang="0">
                  <a:pos x="190" y="2"/>
                </a:cxn>
                <a:cxn ang="0">
                  <a:pos x="0" y="0"/>
                </a:cxn>
              </a:cxnLst>
              <a:rect l="0" t="0" r="r" b="b"/>
              <a:pathLst>
                <a:path w="190" h="28">
                  <a:moveTo>
                    <a:pt x="0" y="0"/>
                  </a:moveTo>
                  <a:lnTo>
                    <a:pt x="0" y="27"/>
                  </a:lnTo>
                  <a:lnTo>
                    <a:pt x="190" y="28"/>
                  </a:lnTo>
                  <a:lnTo>
                    <a:pt x="190" y="2"/>
                  </a:lnTo>
                  <a:lnTo>
                    <a:pt x="0" y="0"/>
                  </a:lnTo>
                  <a:close/>
                </a:path>
              </a:pathLst>
            </a:custGeom>
            <a:solidFill>
              <a:srgbClr val="E7CE58"/>
            </a:solidFill>
            <a:ln w="9525">
              <a:noFill/>
              <a:round/>
            </a:ln>
          </p:spPr>
          <p:txBody>
            <a:bodyPr/>
            <a:lstStyle/>
            <a:p>
              <a:endParaRPr lang="zh-CN" altLang="en-US"/>
            </a:p>
          </p:txBody>
        </p:sp>
        <p:sp>
          <p:nvSpPr>
            <p:cNvPr id="338" name="Freeform 420"/>
            <p:cNvSpPr/>
            <p:nvPr/>
          </p:nvSpPr>
          <p:spPr bwMode="auto">
            <a:xfrm>
              <a:off x="3716" y="1336"/>
              <a:ext cx="115" cy="15"/>
            </a:xfrm>
            <a:custGeom>
              <a:avLst/>
              <a:gdLst/>
              <a:ahLst/>
              <a:cxnLst>
                <a:cxn ang="0">
                  <a:pos x="0" y="0"/>
                </a:cxn>
                <a:cxn ang="0">
                  <a:pos x="0" y="27"/>
                </a:cxn>
                <a:cxn ang="0">
                  <a:pos x="191" y="28"/>
                </a:cxn>
                <a:cxn ang="0">
                  <a:pos x="191" y="1"/>
                </a:cxn>
                <a:cxn ang="0">
                  <a:pos x="0" y="0"/>
                </a:cxn>
              </a:cxnLst>
              <a:rect l="0" t="0" r="r" b="b"/>
              <a:pathLst>
                <a:path w="191" h="28">
                  <a:moveTo>
                    <a:pt x="0" y="0"/>
                  </a:moveTo>
                  <a:lnTo>
                    <a:pt x="0" y="27"/>
                  </a:lnTo>
                  <a:lnTo>
                    <a:pt x="191" y="28"/>
                  </a:lnTo>
                  <a:lnTo>
                    <a:pt x="191" y="1"/>
                  </a:lnTo>
                  <a:lnTo>
                    <a:pt x="0" y="0"/>
                  </a:lnTo>
                  <a:close/>
                </a:path>
              </a:pathLst>
            </a:custGeom>
            <a:solidFill>
              <a:srgbClr val="E7CE58"/>
            </a:solidFill>
            <a:ln w="9525">
              <a:noFill/>
              <a:round/>
            </a:ln>
          </p:spPr>
          <p:txBody>
            <a:bodyPr/>
            <a:lstStyle/>
            <a:p>
              <a:endParaRPr lang="zh-CN" altLang="en-US"/>
            </a:p>
          </p:txBody>
        </p:sp>
        <p:sp>
          <p:nvSpPr>
            <p:cNvPr id="339" name="Freeform 421"/>
            <p:cNvSpPr/>
            <p:nvPr/>
          </p:nvSpPr>
          <p:spPr bwMode="auto">
            <a:xfrm>
              <a:off x="3830" y="1233"/>
              <a:ext cx="114" cy="15"/>
            </a:xfrm>
            <a:custGeom>
              <a:avLst/>
              <a:gdLst/>
              <a:ahLst/>
              <a:cxnLst>
                <a:cxn ang="0">
                  <a:pos x="0" y="0"/>
                </a:cxn>
                <a:cxn ang="0">
                  <a:pos x="0" y="27"/>
                </a:cxn>
                <a:cxn ang="0">
                  <a:pos x="191" y="29"/>
                </a:cxn>
                <a:cxn ang="0">
                  <a:pos x="191" y="2"/>
                </a:cxn>
                <a:cxn ang="0">
                  <a:pos x="0" y="0"/>
                </a:cxn>
              </a:cxnLst>
              <a:rect l="0" t="0" r="r" b="b"/>
              <a:pathLst>
                <a:path w="191" h="29">
                  <a:moveTo>
                    <a:pt x="0" y="0"/>
                  </a:moveTo>
                  <a:lnTo>
                    <a:pt x="0" y="27"/>
                  </a:lnTo>
                  <a:lnTo>
                    <a:pt x="191" y="29"/>
                  </a:lnTo>
                  <a:lnTo>
                    <a:pt x="191" y="2"/>
                  </a:lnTo>
                  <a:lnTo>
                    <a:pt x="0" y="0"/>
                  </a:lnTo>
                  <a:close/>
                </a:path>
              </a:pathLst>
            </a:custGeom>
            <a:solidFill>
              <a:srgbClr val="E7CE58"/>
            </a:solidFill>
            <a:ln w="9525">
              <a:noFill/>
              <a:round/>
            </a:ln>
          </p:spPr>
          <p:txBody>
            <a:bodyPr/>
            <a:lstStyle/>
            <a:p>
              <a:endParaRPr lang="zh-CN" altLang="en-US"/>
            </a:p>
          </p:txBody>
        </p:sp>
        <p:sp>
          <p:nvSpPr>
            <p:cNvPr id="340" name="Freeform 422"/>
            <p:cNvSpPr/>
            <p:nvPr/>
          </p:nvSpPr>
          <p:spPr bwMode="auto">
            <a:xfrm>
              <a:off x="2539" y="1426"/>
              <a:ext cx="1" cy="234"/>
            </a:xfrm>
            <a:custGeom>
              <a:avLst/>
              <a:gdLst/>
              <a:ahLst/>
              <a:cxnLst>
                <a:cxn ang="0">
                  <a:pos x="0" y="0"/>
                </a:cxn>
                <a:cxn ang="0">
                  <a:pos x="0" y="445"/>
                </a:cxn>
                <a:cxn ang="0">
                  <a:pos x="0" y="0"/>
                </a:cxn>
              </a:cxnLst>
              <a:rect l="0" t="0" r="r" b="b"/>
              <a:pathLst>
                <a:path h="445">
                  <a:moveTo>
                    <a:pt x="0" y="0"/>
                  </a:moveTo>
                  <a:lnTo>
                    <a:pt x="0" y="445"/>
                  </a:lnTo>
                  <a:lnTo>
                    <a:pt x="0" y="0"/>
                  </a:lnTo>
                  <a:close/>
                </a:path>
              </a:pathLst>
            </a:custGeom>
            <a:solidFill>
              <a:srgbClr val="D9B100"/>
            </a:solidFill>
            <a:ln w="20638">
              <a:solidFill>
                <a:srgbClr val="E7CE58"/>
              </a:solidFill>
              <a:prstDash val="solid"/>
              <a:round/>
            </a:ln>
          </p:spPr>
          <p:txBody>
            <a:bodyPr/>
            <a:lstStyle/>
            <a:p>
              <a:endParaRPr lang="zh-CN" altLang="en-US"/>
            </a:p>
          </p:txBody>
        </p:sp>
        <p:sp>
          <p:nvSpPr>
            <p:cNvPr id="341" name="Freeform 423"/>
            <p:cNvSpPr/>
            <p:nvPr/>
          </p:nvSpPr>
          <p:spPr bwMode="auto">
            <a:xfrm>
              <a:off x="3008" y="1424"/>
              <a:ext cx="2" cy="235"/>
            </a:xfrm>
            <a:custGeom>
              <a:avLst/>
              <a:gdLst/>
              <a:ahLst/>
              <a:cxnLst>
                <a:cxn ang="0">
                  <a:pos x="0" y="0"/>
                </a:cxn>
                <a:cxn ang="0">
                  <a:pos x="0" y="447"/>
                </a:cxn>
                <a:cxn ang="0">
                  <a:pos x="0" y="0"/>
                </a:cxn>
              </a:cxnLst>
              <a:rect l="0" t="0" r="r" b="b"/>
              <a:pathLst>
                <a:path h="447">
                  <a:moveTo>
                    <a:pt x="0" y="0"/>
                  </a:moveTo>
                  <a:lnTo>
                    <a:pt x="0" y="447"/>
                  </a:lnTo>
                  <a:lnTo>
                    <a:pt x="0" y="0"/>
                  </a:lnTo>
                  <a:close/>
                </a:path>
              </a:pathLst>
            </a:custGeom>
            <a:solidFill>
              <a:srgbClr val="D9B100"/>
            </a:solidFill>
            <a:ln w="20638">
              <a:solidFill>
                <a:srgbClr val="E7CE58"/>
              </a:solidFill>
              <a:prstDash val="solid"/>
              <a:round/>
            </a:ln>
          </p:spPr>
          <p:txBody>
            <a:bodyPr/>
            <a:lstStyle/>
            <a:p>
              <a:endParaRPr lang="zh-CN" altLang="en-US"/>
            </a:p>
          </p:txBody>
        </p:sp>
        <p:sp>
          <p:nvSpPr>
            <p:cNvPr id="342" name="Freeform 424"/>
            <p:cNvSpPr/>
            <p:nvPr/>
          </p:nvSpPr>
          <p:spPr bwMode="auto">
            <a:xfrm>
              <a:off x="3483" y="1064"/>
              <a:ext cx="464" cy="362"/>
            </a:xfrm>
            <a:custGeom>
              <a:avLst/>
              <a:gdLst/>
              <a:ahLst/>
              <a:cxnLst>
                <a:cxn ang="0">
                  <a:pos x="0" y="687"/>
                </a:cxn>
                <a:cxn ang="0">
                  <a:pos x="773" y="0"/>
                </a:cxn>
                <a:cxn ang="0">
                  <a:pos x="0" y="687"/>
                </a:cxn>
              </a:cxnLst>
              <a:rect l="0" t="0" r="r" b="b"/>
              <a:pathLst>
                <a:path w="773" h="687">
                  <a:moveTo>
                    <a:pt x="0" y="687"/>
                  </a:moveTo>
                  <a:lnTo>
                    <a:pt x="773" y="0"/>
                  </a:lnTo>
                  <a:lnTo>
                    <a:pt x="0" y="687"/>
                  </a:lnTo>
                  <a:close/>
                </a:path>
              </a:pathLst>
            </a:custGeom>
            <a:solidFill>
              <a:srgbClr val="D9B100"/>
            </a:solidFill>
            <a:ln w="20638">
              <a:solidFill>
                <a:srgbClr val="E7CE58"/>
              </a:solidFill>
              <a:prstDash val="solid"/>
              <a:round/>
            </a:ln>
          </p:spPr>
          <p:txBody>
            <a:bodyPr/>
            <a:lstStyle/>
            <a:p>
              <a:endParaRPr lang="zh-CN" altLang="en-US"/>
            </a:p>
          </p:txBody>
        </p:sp>
        <p:sp>
          <p:nvSpPr>
            <p:cNvPr id="343" name="Rectangle 425"/>
            <p:cNvSpPr>
              <a:spLocks noChangeArrowheads="1"/>
            </p:cNvSpPr>
            <p:nvPr/>
          </p:nvSpPr>
          <p:spPr bwMode="auto">
            <a:xfrm>
              <a:off x="2668" y="1493"/>
              <a:ext cx="222" cy="125"/>
            </a:xfrm>
            <a:prstGeom prst="rect">
              <a:avLst/>
            </a:prstGeom>
            <a:noFill/>
            <a:ln w="9525">
              <a:noFill/>
              <a:miter lim="800000"/>
            </a:ln>
          </p:spPr>
          <p:txBody>
            <a:bodyPr/>
            <a:lstStyle/>
            <a:p>
              <a:endParaRPr lang="zh-CN" altLang="en-US"/>
            </a:p>
          </p:txBody>
        </p:sp>
        <p:sp>
          <p:nvSpPr>
            <p:cNvPr id="344" name="Rectangle 426"/>
            <p:cNvSpPr>
              <a:spLocks noChangeArrowheads="1"/>
            </p:cNvSpPr>
            <p:nvPr/>
          </p:nvSpPr>
          <p:spPr bwMode="auto">
            <a:xfrm>
              <a:off x="2707" y="1480"/>
              <a:ext cx="208"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b="1">
                  <a:solidFill>
                    <a:schemeClr val="bg1"/>
                  </a:solidFill>
                  <a:latin typeface="黑体" panose="02010609060101010101" pitchFamily="2" charset="-122"/>
                  <a:ea typeface="黑体" panose="02010609060101010101" pitchFamily="2" charset="-122"/>
                </a:rPr>
                <a:t>监督</a:t>
              </a:r>
              <a:endParaRPr lang="zh-CN" altLang="en-US" sz="1600" b="1">
                <a:solidFill>
                  <a:schemeClr val="bg1"/>
                </a:solidFill>
                <a:latin typeface="黑体" panose="02010609060101010101" pitchFamily="2" charset="-122"/>
                <a:ea typeface="黑体" panose="02010609060101010101" pitchFamily="2" charset="-122"/>
              </a:endParaRPr>
            </a:p>
          </p:txBody>
        </p:sp>
        <p:sp>
          <p:nvSpPr>
            <p:cNvPr id="345" name="Rectangle 427"/>
            <p:cNvSpPr>
              <a:spLocks noChangeArrowheads="1"/>
            </p:cNvSpPr>
            <p:nvPr/>
          </p:nvSpPr>
          <p:spPr bwMode="auto">
            <a:xfrm>
              <a:off x="2514" y="1709"/>
              <a:ext cx="529" cy="123"/>
            </a:xfrm>
            <a:prstGeom prst="rect">
              <a:avLst/>
            </a:prstGeom>
            <a:noFill/>
            <a:ln w="9525">
              <a:noFill/>
              <a:miter lim="800000"/>
            </a:ln>
          </p:spPr>
          <p:txBody>
            <a:bodyPr/>
            <a:lstStyle/>
            <a:p>
              <a:endParaRPr lang="zh-CN" altLang="en-US"/>
            </a:p>
          </p:txBody>
        </p:sp>
        <p:sp>
          <p:nvSpPr>
            <p:cNvPr id="346" name="Rectangle 428"/>
            <p:cNvSpPr>
              <a:spLocks noChangeArrowheads="1"/>
            </p:cNvSpPr>
            <p:nvPr/>
          </p:nvSpPr>
          <p:spPr bwMode="auto">
            <a:xfrm>
              <a:off x="2558" y="1706"/>
              <a:ext cx="520"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b="1">
                  <a:solidFill>
                    <a:schemeClr val="bg1"/>
                  </a:solidFill>
                  <a:latin typeface="黑体" panose="02010609060101010101" pitchFamily="2" charset="-122"/>
                  <a:ea typeface="黑体" panose="02010609060101010101" pitchFamily="2" charset="-122"/>
                </a:rPr>
                <a:t>信息和沟通</a:t>
              </a:r>
              <a:endParaRPr lang="zh-CN" altLang="en-US" sz="1600" b="1">
                <a:solidFill>
                  <a:schemeClr val="bg1"/>
                </a:solidFill>
                <a:latin typeface="黑体" panose="02010609060101010101" pitchFamily="2" charset="-122"/>
                <a:ea typeface="黑体" panose="02010609060101010101" pitchFamily="2" charset="-122"/>
              </a:endParaRPr>
            </a:p>
          </p:txBody>
        </p:sp>
        <p:sp>
          <p:nvSpPr>
            <p:cNvPr id="347" name="Rectangle 429"/>
            <p:cNvSpPr>
              <a:spLocks noChangeArrowheads="1"/>
            </p:cNvSpPr>
            <p:nvPr/>
          </p:nvSpPr>
          <p:spPr bwMode="auto">
            <a:xfrm>
              <a:off x="2514" y="1916"/>
              <a:ext cx="531" cy="125"/>
            </a:xfrm>
            <a:prstGeom prst="rect">
              <a:avLst/>
            </a:prstGeom>
            <a:noFill/>
            <a:ln w="9525">
              <a:noFill/>
              <a:miter lim="800000"/>
            </a:ln>
          </p:spPr>
          <p:txBody>
            <a:bodyPr/>
            <a:lstStyle/>
            <a:p>
              <a:endParaRPr lang="zh-CN" altLang="en-US"/>
            </a:p>
          </p:txBody>
        </p:sp>
        <p:sp>
          <p:nvSpPr>
            <p:cNvPr id="348" name="Rectangle 430"/>
            <p:cNvSpPr>
              <a:spLocks noChangeArrowheads="1"/>
            </p:cNvSpPr>
            <p:nvPr/>
          </p:nvSpPr>
          <p:spPr bwMode="auto">
            <a:xfrm>
              <a:off x="2607" y="1941"/>
              <a:ext cx="417"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b="1">
                  <a:solidFill>
                    <a:schemeClr val="bg1"/>
                  </a:solidFill>
                  <a:latin typeface="黑体" panose="02010609060101010101" pitchFamily="2" charset="-122"/>
                  <a:ea typeface="黑体" panose="02010609060101010101" pitchFamily="2" charset="-122"/>
                </a:rPr>
                <a:t>控制活动</a:t>
              </a:r>
              <a:endParaRPr lang="zh-CN" altLang="en-US" sz="1600" b="1">
                <a:solidFill>
                  <a:schemeClr val="bg1"/>
                </a:solidFill>
                <a:latin typeface="黑体" panose="02010609060101010101" pitchFamily="2" charset="-122"/>
                <a:ea typeface="黑体" panose="02010609060101010101" pitchFamily="2" charset="-122"/>
              </a:endParaRPr>
            </a:p>
          </p:txBody>
        </p:sp>
        <p:sp>
          <p:nvSpPr>
            <p:cNvPr id="349" name="Rectangle 431"/>
            <p:cNvSpPr>
              <a:spLocks noChangeArrowheads="1"/>
            </p:cNvSpPr>
            <p:nvPr/>
          </p:nvSpPr>
          <p:spPr bwMode="auto">
            <a:xfrm>
              <a:off x="2514" y="2142"/>
              <a:ext cx="531" cy="124"/>
            </a:xfrm>
            <a:prstGeom prst="rect">
              <a:avLst/>
            </a:prstGeom>
            <a:noFill/>
            <a:ln w="9525">
              <a:noFill/>
              <a:miter lim="800000"/>
            </a:ln>
          </p:spPr>
          <p:txBody>
            <a:bodyPr/>
            <a:lstStyle/>
            <a:p>
              <a:endParaRPr lang="zh-CN" altLang="en-US"/>
            </a:p>
          </p:txBody>
        </p:sp>
        <p:sp>
          <p:nvSpPr>
            <p:cNvPr id="350" name="Rectangle 432"/>
            <p:cNvSpPr>
              <a:spLocks noChangeArrowheads="1"/>
            </p:cNvSpPr>
            <p:nvPr/>
          </p:nvSpPr>
          <p:spPr bwMode="auto">
            <a:xfrm>
              <a:off x="2607" y="2165"/>
              <a:ext cx="417"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b="1">
                  <a:solidFill>
                    <a:schemeClr val="bg1"/>
                  </a:solidFill>
                  <a:latin typeface="黑体" panose="02010609060101010101" pitchFamily="2" charset="-122"/>
                  <a:ea typeface="黑体" panose="02010609060101010101" pitchFamily="2" charset="-122"/>
                </a:rPr>
                <a:t>风险评估</a:t>
              </a:r>
              <a:endParaRPr lang="zh-CN" altLang="en-US" sz="1600" b="1">
                <a:solidFill>
                  <a:schemeClr val="bg1"/>
                </a:solidFill>
                <a:latin typeface="黑体" panose="02010609060101010101" pitchFamily="2" charset="-122"/>
                <a:ea typeface="黑体" panose="02010609060101010101" pitchFamily="2" charset="-122"/>
              </a:endParaRPr>
            </a:p>
          </p:txBody>
        </p:sp>
        <p:sp>
          <p:nvSpPr>
            <p:cNvPr id="351" name="Rectangle 433"/>
            <p:cNvSpPr>
              <a:spLocks noChangeArrowheads="1"/>
            </p:cNvSpPr>
            <p:nvPr/>
          </p:nvSpPr>
          <p:spPr bwMode="auto">
            <a:xfrm>
              <a:off x="2514" y="2367"/>
              <a:ext cx="529" cy="124"/>
            </a:xfrm>
            <a:prstGeom prst="rect">
              <a:avLst/>
            </a:prstGeom>
            <a:noFill/>
            <a:ln w="9525">
              <a:noFill/>
              <a:miter lim="800000"/>
            </a:ln>
          </p:spPr>
          <p:txBody>
            <a:bodyPr/>
            <a:lstStyle/>
            <a:p>
              <a:endParaRPr lang="zh-CN" altLang="en-US"/>
            </a:p>
          </p:txBody>
        </p:sp>
        <p:sp>
          <p:nvSpPr>
            <p:cNvPr id="352" name="Rectangle 434"/>
            <p:cNvSpPr>
              <a:spLocks noChangeArrowheads="1"/>
            </p:cNvSpPr>
            <p:nvPr/>
          </p:nvSpPr>
          <p:spPr bwMode="auto">
            <a:xfrm>
              <a:off x="2607" y="2391"/>
              <a:ext cx="416"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b="1">
                  <a:solidFill>
                    <a:schemeClr val="bg1"/>
                  </a:solidFill>
                  <a:latin typeface="黑体" panose="02010609060101010101" pitchFamily="2" charset="-122"/>
                  <a:ea typeface="黑体" panose="02010609060101010101" pitchFamily="2" charset="-122"/>
                </a:rPr>
                <a:t>控制环境</a:t>
              </a:r>
              <a:endParaRPr lang="zh-CN" altLang="en-US" sz="1600" b="1">
                <a:solidFill>
                  <a:schemeClr val="bg1"/>
                </a:solidFill>
                <a:latin typeface="黑体" panose="02010609060101010101" pitchFamily="2" charset="-122"/>
                <a:ea typeface="黑体" panose="02010609060101010101" pitchFamily="2" charset="-122"/>
              </a:endParaRPr>
            </a:p>
          </p:txBody>
        </p:sp>
        <p:sp>
          <p:nvSpPr>
            <p:cNvPr id="353" name="Rectangle 435"/>
            <p:cNvSpPr>
              <a:spLocks noChangeArrowheads="1"/>
            </p:cNvSpPr>
            <p:nvPr/>
          </p:nvSpPr>
          <p:spPr bwMode="auto">
            <a:xfrm rot="18900000">
              <a:off x="2471" y="1163"/>
              <a:ext cx="226" cy="136"/>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400" b="1" dirty="0">
                  <a:solidFill>
                    <a:schemeClr val="bg1"/>
                  </a:solidFill>
                  <a:latin typeface="黑体" panose="02010609060101010101" pitchFamily="2" charset="-122"/>
                  <a:ea typeface="黑体" panose="02010609060101010101" pitchFamily="2" charset="-122"/>
                </a:rPr>
                <a:t>营运</a:t>
              </a:r>
              <a:endParaRPr lang="zh-CN" altLang="en-US" sz="1400" b="1" dirty="0">
                <a:solidFill>
                  <a:schemeClr val="bg1"/>
                </a:solidFill>
                <a:latin typeface="黑体" panose="02010609060101010101" pitchFamily="2" charset="-122"/>
                <a:ea typeface="黑体" panose="02010609060101010101" pitchFamily="2" charset="-122"/>
              </a:endParaRPr>
            </a:p>
          </p:txBody>
        </p:sp>
        <p:sp>
          <p:nvSpPr>
            <p:cNvPr id="354" name="Rectangle 436"/>
            <p:cNvSpPr>
              <a:spLocks noChangeArrowheads="1"/>
            </p:cNvSpPr>
            <p:nvPr/>
          </p:nvSpPr>
          <p:spPr bwMode="auto">
            <a:xfrm rot="18900000">
              <a:off x="2798" y="1163"/>
              <a:ext cx="452" cy="136"/>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400" b="1" dirty="0">
                  <a:solidFill>
                    <a:schemeClr val="bg1"/>
                  </a:solidFill>
                  <a:latin typeface="黑体" panose="02010609060101010101" pitchFamily="2" charset="-122"/>
                  <a:ea typeface="黑体" panose="02010609060101010101" pitchFamily="2" charset="-122"/>
                </a:rPr>
                <a:t>财务报告</a:t>
              </a:r>
              <a:endParaRPr lang="zh-CN" altLang="en-US" sz="1400" b="1" dirty="0">
                <a:solidFill>
                  <a:schemeClr val="bg1"/>
                </a:solidFill>
                <a:latin typeface="黑体" panose="02010609060101010101" pitchFamily="2" charset="-122"/>
                <a:ea typeface="黑体" panose="02010609060101010101" pitchFamily="2" charset="-122"/>
              </a:endParaRPr>
            </a:p>
          </p:txBody>
        </p:sp>
        <p:sp>
          <p:nvSpPr>
            <p:cNvPr id="355" name="Rectangle 437"/>
            <p:cNvSpPr>
              <a:spLocks noChangeArrowheads="1"/>
            </p:cNvSpPr>
            <p:nvPr/>
          </p:nvSpPr>
          <p:spPr bwMode="auto">
            <a:xfrm rot="18900000">
              <a:off x="3286" y="1163"/>
              <a:ext cx="339" cy="136"/>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400" b="1" dirty="0">
                  <a:solidFill>
                    <a:schemeClr val="bg1"/>
                  </a:solidFill>
                  <a:latin typeface="黑体" panose="02010609060101010101" pitchFamily="2" charset="-122"/>
                  <a:ea typeface="黑体" panose="02010609060101010101" pitchFamily="2" charset="-122"/>
                </a:rPr>
                <a:t>合规性</a:t>
              </a:r>
              <a:endParaRPr lang="zh-CN" altLang="en-US" sz="1400" b="1" dirty="0">
                <a:solidFill>
                  <a:schemeClr val="bg1"/>
                </a:solidFill>
                <a:latin typeface="黑体" panose="02010609060101010101" pitchFamily="2" charset="-122"/>
                <a:ea typeface="黑体" panose="02010609060101010101" pitchFamily="2" charset="-122"/>
              </a:endParaRPr>
            </a:p>
          </p:txBody>
        </p:sp>
        <p:sp>
          <p:nvSpPr>
            <p:cNvPr id="356" name="Rectangle 438"/>
            <p:cNvSpPr>
              <a:spLocks noChangeArrowheads="1"/>
            </p:cNvSpPr>
            <p:nvPr/>
          </p:nvSpPr>
          <p:spPr bwMode="auto">
            <a:xfrm rot="21540000">
              <a:off x="3494" y="1752"/>
              <a:ext cx="104"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b="1">
                  <a:solidFill>
                    <a:schemeClr val="bg1"/>
                  </a:solidFill>
                  <a:latin typeface="黑体" panose="02010609060101010101" pitchFamily="2" charset="-122"/>
                  <a:ea typeface="黑体" panose="02010609060101010101" pitchFamily="2" charset="-122"/>
                </a:rPr>
                <a:t>业</a:t>
              </a:r>
              <a:endParaRPr lang="zh-CN" altLang="en-US" sz="1600" b="1">
                <a:solidFill>
                  <a:schemeClr val="bg1"/>
                </a:solidFill>
                <a:latin typeface="黑体" panose="02010609060101010101" pitchFamily="2" charset="-122"/>
                <a:ea typeface="黑体" panose="02010609060101010101" pitchFamily="2" charset="-122"/>
              </a:endParaRPr>
            </a:p>
          </p:txBody>
        </p:sp>
        <p:sp>
          <p:nvSpPr>
            <p:cNvPr id="357" name="Rectangle 439"/>
            <p:cNvSpPr>
              <a:spLocks noChangeArrowheads="1"/>
            </p:cNvSpPr>
            <p:nvPr/>
          </p:nvSpPr>
          <p:spPr bwMode="auto">
            <a:xfrm rot="21540000">
              <a:off x="3494" y="1867"/>
              <a:ext cx="104"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b="1">
                  <a:solidFill>
                    <a:schemeClr val="bg1"/>
                  </a:solidFill>
                  <a:latin typeface="黑体" panose="02010609060101010101" pitchFamily="2" charset="-122"/>
                  <a:ea typeface="黑体" panose="02010609060101010101" pitchFamily="2" charset="-122"/>
                </a:rPr>
                <a:t>务</a:t>
              </a:r>
              <a:endParaRPr lang="zh-CN" altLang="en-US" sz="1600" b="1">
                <a:solidFill>
                  <a:schemeClr val="bg1"/>
                </a:solidFill>
                <a:latin typeface="黑体" panose="02010609060101010101" pitchFamily="2" charset="-122"/>
                <a:ea typeface="黑体" panose="02010609060101010101" pitchFamily="2" charset="-122"/>
              </a:endParaRPr>
            </a:p>
          </p:txBody>
        </p:sp>
        <p:sp>
          <p:nvSpPr>
            <p:cNvPr id="358" name="Rectangle 440"/>
            <p:cNvSpPr>
              <a:spLocks noChangeArrowheads="1"/>
            </p:cNvSpPr>
            <p:nvPr/>
          </p:nvSpPr>
          <p:spPr bwMode="auto">
            <a:xfrm rot="21540000">
              <a:off x="3494" y="1989"/>
              <a:ext cx="105" cy="126"/>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b="1">
                  <a:solidFill>
                    <a:schemeClr val="bg1"/>
                  </a:solidFill>
                  <a:latin typeface="黑体" panose="02010609060101010101" pitchFamily="2" charset="-122"/>
                  <a:ea typeface="黑体" panose="02010609060101010101" pitchFamily="2" charset="-122"/>
                </a:rPr>
                <a:t>单</a:t>
              </a:r>
              <a:endParaRPr lang="zh-CN" altLang="en-US" sz="1600" b="1">
                <a:solidFill>
                  <a:schemeClr val="bg1"/>
                </a:solidFill>
                <a:latin typeface="黑体" panose="02010609060101010101" pitchFamily="2" charset="-122"/>
                <a:ea typeface="黑体" panose="02010609060101010101" pitchFamily="2" charset="-122"/>
              </a:endParaRPr>
            </a:p>
          </p:txBody>
        </p:sp>
        <p:sp>
          <p:nvSpPr>
            <p:cNvPr id="359" name="Rectangle 441"/>
            <p:cNvSpPr>
              <a:spLocks noChangeArrowheads="1"/>
            </p:cNvSpPr>
            <p:nvPr/>
          </p:nvSpPr>
          <p:spPr bwMode="auto">
            <a:xfrm rot="21540000">
              <a:off x="3498" y="2109"/>
              <a:ext cx="105" cy="126"/>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b="1">
                  <a:solidFill>
                    <a:schemeClr val="bg1"/>
                  </a:solidFill>
                  <a:latin typeface="黑体" panose="02010609060101010101" pitchFamily="2" charset="-122"/>
                  <a:ea typeface="黑体" panose="02010609060101010101" pitchFamily="2" charset="-122"/>
                </a:rPr>
                <a:t>位</a:t>
              </a:r>
              <a:endParaRPr lang="zh-CN" altLang="en-US" sz="1600" b="1">
                <a:solidFill>
                  <a:schemeClr val="bg1"/>
                </a:solidFill>
                <a:latin typeface="黑体" panose="02010609060101010101" pitchFamily="2" charset="-122"/>
                <a:ea typeface="黑体" panose="02010609060101010101" pitchFamily="2" charset="-122"/>
              </a:endParaRPr>
            </a:p>
          </p:txBody>
        </p:sp>
        <p:sp>
          <p:nvSpPr>
            <p:cNvPr id="360" name="Rectangle 442"/>
            <p:cNvSpPr>
              <a:spLocks noChangeArrowheads="1"/>
            </p:cNvSpPr>
            <p:nvPr/>
          </p:nvSpPr>
          <p:spPr bwMode="auto">
            <a:xfrm rot="21540000">
              <a:off x="3520" y="2246"/>
              <a:ext cx="52"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en-US" altLang="zh-CN" sz="1300">
                  <a:solidFill>
                    <a:schemeClr val="bg1"/>
                  </a:solidFill>
                  <a:latin typeface="黑体" panose="02010609060101010101" pitchFamily="2" charset="-122"/>
                  <a:ea typeface="黑体" panose="02010609060101010101" pitchFamily="2" charset="-122"/>
                </a:rPr>
                <a:t>A</a:t>
              </a:r>
              <a:endParaRPr lang="zh-CN" altLang="en-US" sz="1600">
                <a:solidFill>
                  <a:schemeClr val="bg1"/>
                </a:solidFill>
                <a:latin typeface="黑体" panose="02010609060101010101" pitchFamily="2" charset="-122"/>
                <a:ea typeface="黑体" panose="02010609060101010101" pitchFamily="2" charset="-122"/>
              </a:endParaRPr>
            </a:p>
          </p:txBody>
        </p:sp>
        <p:sp>
          <p:nvSpPr>
            <p:cNvPr id="361" name="Rectangle 443"/>
            <p:cNvSpPr>
              <a:spLocks noChangeArrowheads="1"/>
            </p:cNvSpPr>
            <p:nvPr/>
          </p:nvSpPr>
          <p:spPr bwMode="auto">
            <a:xfrm rot="21540000">
              <a:off x="3606" y="1644"/>
              <a:ext cx="104"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b="1">
                  <a:solidFill>
                    <a:schemeClr val="bg1"/>
                  </a:solidFill>
                  <a:latin typeface="黑体" panose="02010609060101010101" pitchFamily="2" charset="-122"/>
                  <a:ea typeface="黑体" panose="02010609060101010101" pitchFamily="2" charset="-122"/>
                </a:rPr>
                <a:t>业</a:t>
              </a:r>
              <a:endParaRPr lang="zh-CN" altLang="en-US" sz="1600" b="1">
                <a:solidFill>
                  <a:schemeClr val="bg1"/>
                </a:solidFill>
                <a:latin typeface="黑体" panose="02010609060101010101" pitchFamily="2" charset="-122"/>
                <a:ea typeface="黑体" panose="02010609060101010101" pitchFamily="2" charset="-122"/>
              </a:endParaRPr>
            </a:p>
          </p:txBody>
        </p:sp>
        <p:sp>
          <p:nvSpPr>
            <p:cNvPr id="362" name="Rectangle 444"/>
            <p:cNvSpPr>
              <a:spLocks noChangeArrowheads="1"/>
            </p:cNvSpPr>
            <p:nvPr/>
          </p:nvSpPr>
          <p:spPr bwMode="auto">
            <a:xfrm rot="21540000">
              <a:off x="3608" y="1757"/>
              <a:ext cx="104"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b="1">
                  <a:solidFill>
                    <a:schemeClr val="bg1"/>
                  </a:solidFill>
                  <a:latin typeface="黑体" panose="02010609060101010101" pitchFamily="2" charset="-122"/>
                  <a:ea typeface="黑体" panose="02010609060101010101" pitchFamily="2" charset="-122"/>
                </a:rPr>
                <a:t>务</a:t>
              </a:r>
              <a:endParaRPr lang="zh-CN" altLang="en-US" sz="1600" b="1">
                <a:solidFill>
                  <a:schemeClr val="bg1"/>
                </a:solidFill>
                <a:latin typeface="黑体" panose="02010609060101010101" pitchFamily="2" charset="-122"/>
                <a:ea typeface="黑体" panose="02010609060101010101" pitchFamily="2" charset="-122"/>
              </a:endParaRPr>
            </a:p>
          </p:txBody>
        </p:sp>
        <p:sp>
          <p:nvSpPr>
            <p:cNvPr id="363" name="Rectangle 445"/>
            <p:cNvSpPr>
              <a:spLocks noChangeArrowheads="1"/>
            </p:cNvSpPr>
            <p:nvPr/>
          </p:nvSpPr>
          <p:spPr bwMode="auto">
            <a:xfrm rot="21540000">
              <a:off x="3609" y="1872"/>
              <a:ext cx="104"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b="1">
                  <a:solidFill>
                    <a:schemeClr val="bg1"/>
                  </a:solidFill>
                  <a:latin typeface="黑体" panose="02010609060101010101" pitchFamily="2" charset="-122"/>
                  <a:ea typeface="黑体" panose="02010609060101010101" pitchFamily="2" charset="-122"/>
                </a:rPr>
                <a:t>单</a:t>
              </a:r>
              <a:endParaRPr lang="zh-CN" altLang="en-US" sz="1600" b="1">
                <a:solidFill>
                  <a:schemeClr val="bg1"/>
                </a:solidFill>
                <a:latin typeface="黑体" panose="02010609060101010101" pitchFamily="2" charset="-122"/>
                <a:ea typeface="黑体" panose="02010609060101010101" pitchFamily="2" charset="-122"/>
              </a:endParaRPr>
            </a:p>
          </p:txBody>
        </p:sp>
        <p:sp>
          <p:nvSpPr>
            <p:cNvPr id="364" name="Rectangle 446"/>
            <p:cNvSpPr>
              <a:spLocks noChangeArrowheads="1"/>
            </p:cNvSpPr>
            <p:nvPr/>
          </p:nvSpPr>
          <p:spPr bwMode="auto">
            <a:xfrm rot="21540000">
              <a:off x="3606" y="1985"/>
              <a:ext cx="104"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a:solidFill>
                    <a:schemeClr val="bg1"/>
                  </a:solidFill>
                  <a:latin typeface="黑体" panose="02010609060101010101" pitchFamily="2" charset="-122"/>
                  <a:ea typeface="黑体" panose="02010609060101010101" pitchFamily="2" charset="-122"/>
                </a:rPr>
                <a:t>位</a:t>
              </a:r>
              <a:endParaRPr lang="zh-CN" altLang="en-US" sz="1600">
                <a:solidFill>
                  <a:schemeClr val="bg1"/>
                </a:solidFill>
                <a:latin typeface="黑体" panose="02010609060101010101" pitchFamily="2" charset="-122"/>
                <a:ea typeface="黑体" panose="02010609060101010101" pitchFamily="2" charset="-122"/>
              </a:endParaRPr>
            </a:p>
          </p:txBody>
        </p:sp>
        <p:sp>
          <p:nvSpPr>
            <p:cNvPr id="365" name="Rectangle 447"/>
            <p:cNvSpPr>
              <a:spLocks noChangeArrowheads="1"/>
            </p:cNvSpPr>
            <p:nvPr/>
          </p:nvSpPr>
          <p:spPr bwMode="auto">
            <a:xfrm rot="21540000">
              <a:off x="3635" y="2126"/>
              <a:ext cx="52"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en-US" altLang="zh-CN" sz="1300">
                  <a:solidFill>
                    <a:schemeClr val="bg1"/>
                  </a:solidFill>
                  <a:latin typeface="黑体" panose="02010609060101010101" pitchFamily="2" charset="-122"/>
                  <a:ea typeface="黑体" panose="02010609060101010101" pitchFamily="2" charset="-122"/>
                </a:rPr>
                <a:t>B</a:t>
              </a:r>
              <a:endParaRPr lang="zh-CN" altLang="en-US" sz="1600">
                <a:solidFill>
                  <a:schemeClr val="bg1"/>
                </a:solidFill>
                <a:latin typeface="黑体" panose="02010609060101010101" pitchFamily="2" charset="-122"/>
                <a:ea typeface="黑体" panose="02010609060101010101" pitchFamily="2" charset="-122"/>
              </a:endParaRPr>
            </a:p>
          </p:txBody>
        </p:sp>
        <p:sp>
          <p:nvSpPr>
            <p:cNvPr id="366" name="Rectangle 448"/>
            <p:cNvSpPr>
              <a:spLocks noChangeArrowheads="1"/>
            </p:cNvSpPr>
            <p:nvPr/>
          </p:nvSpPr>
          <p:spPr bwMode="auto">
            <a:xfrm rot="21540000">
              <a:off x="3841" y="1437"/>
              <a:ext cx="105"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b="1">
                  <a:solidFill>
                    <a:schemeClr val="bg1"/>
                  </a:solidFill>
                  <a:latin typeface="黑体" panose="02010609060101010101" pitchFamily="2" charset="-122"/>
                  <a:ea typeface="黑体" panose="02010609060101010101" pitchFamily="2" charset="-122"/>
                </a:rPr>
                <a:t>活</a:t>
              </a:r>
              <a:endParaRPr lang="zh-CN" altLang="en-US" sz="1600" b="1">
                <a:solidFill>
                  <a:schemeClr val="bg1"/>
                </a:solidFill>
                <a:latin typeface="黑体" panose="02010609060101010101" pitchFamily="2" charset="-122"/>
                <a:ea typeface="黑体" panose="02010609060101010101" pitchFamily="2" charset="-122"/>
              </a:endParaRPr>
            </a:p>
          </p:txBody>
        </p:sp>
        <p:sp>
          <p:nvSpPr>
            <p:cNvPr id="367" name="Rectangle 449"/>
            <p:cNvSpPr>
              <a:spLocks noChangeArrowheads="1"/>
            </p:cNvSpPr>
            <p:nvPr/>
          </p:nvSpPr>
          <p:spPr bwMode="auto">
            <a:xfrm rot="21540000">
              <a:off x="3841" y="1559"/>
              <a:ext cx="104"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b="1">
                  <a:solidFill>
                    <a:schemeClr val="bg1"/>
                  </a:solidFill>
                  <a:latin typeface="黑体" panose="02010609060101010101" pitchFamily="2" charset="-122"/>
                  <a:ea typeface="黑体" panose="02010609060101010101" pitchFamily="2" charset="-122"/>
                </a:rPr>
                <a:t>动</a:t>
              </a:r>
              <a:endParaRPr lang="zh-CN" altLang="en-US" sz="1600" b="1">
                <a:solidFill>
                  <a:schemeClr val="bg1"/>
                </a:solidFill>
                <a:latin typeface="黑体" panose="02010609060101010101" pitchFamily="2" charset="-122"/>
                <a:ea typeface="黑体" panose="02010609060101010101" pitchFamily="2" charset="-122"/>
              </a:endParaRPr>
            </a:p>
          </p:txBody>
        </p:sp>
        <p:sp>
          <p:nvSpPr>
            <p:cNvPr id="368" name="Rectangle 450"/>
            <p:cNvSpPr>
              <a:spLocks noChangeArrowheads="1"/>
            </p:cNvSpPr>
            <p:nvPr/>
          </p:nvSpPr>
          <p:spPr bwMode="auto">
            <a:xfrm rot="21540000">
              <a:off x="3867" y="1717"/>
              <a:ext cx="53"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en-US" altLang="zh-CN" sz="1300" b="1">
                  <a:solidFill>
                    <a:schemeClr val="bg1"/>
                  </a:solidFill>
                  <a:latin typeface="黑体" panose="02010609060101010101" pitchFamily="2" charset="-122"/>
                  <a:ea typeface="黑体" panose="02010609060101010101" pitchFamily="2" charset="-122"/>
                </a:rPr>
                <a:t>2</a:t>
              </a:r>
              <a:endParaRPr lang="zh-CN" altLang="en-US" sz="1600" b="1">
                <a:solidFill>
                  <a:schemeClr val="bg1"/>
                </a:solidFill>
                <a:latin typeface="黑体" panose="02010609060101010101" pitchFamily="2" charset="-122"/>
                <a:ea typeface="黑体" panose="02010609060101010101" pitchFamily="2" charset="-122"/>
              </a:endParaRPr>
            </a:p>
          </p:txBody>
        </p:sp>
        <p:sp>
          <p:nvSpPr>
            <p:cNvPr id="369" name="Rectangle 451"/>
            <p:cNvSpPr>
              <a:spLocks noChangeArrowheads="1"/>
            </p:cNvSpPr>
            <p:nvPr/>
          </p:nvSpPr>
          <p:spPr bwMode="auto">
            <a:xfrm rot="21540000">
              <a:off x="3720" y="1538"/>
              <a:ext cx="105"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b="1">
                  <a:solidFill>
                    <a:schemeClr val="bg1"/>
                  </a:solidFill>
                  <a:latin typeface="黑体" panose="02010609060101010101" pitchFamily="2" charset="-122"/>
                  <a:ea typeface="黑体" panose="02010609060101010101" pitchFamily="2" charset="-122"/>
                </a:rPr>
                <a:t>活</a:t>
              </a:r>
              <a:endParaRPr lang="zh-CN" altLang="en-US" sz="1600" b="1">
                <a:solidFill>
                  <a:schemeClr val="bg1"/>
                </a:solidFill>
                <a:latin typeface="黑体" panose="02010609060101010101" pitchFamily="2" charset="-122"/>
                <a:ea typeface="黑体" panose="02010609060101010101" pitchFamily="2" charset="-122"/>
              </a:endParaRPr>
            </a:p>
          </p:txBody>
        </p:sp>
        <p:sp>
          <p:nvSpPr>
            <p:cNvPr id="370" name="Rectangle 452"/>
            <p:cNvSpPr>
              <a:spLocks noChangeArrowheads="1"/>
            </p:cNvSpPr>
            <p:nvPr/>
          </p:nvSpPr>
          <p:spPr bwMode="auto">
            <a:xfrm rot="21540000">
              <a:off x="3720" y="1667"/>
              <a:ext cx="105"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zh-CN" altLang="en-US" sz="1300" b="1">
                  <a:solidFill>
                    <a:schemeClr val="bg1"/>
                  </a:solidFill>
                  <a:latin typeface="黑体" panose="02010609060101010101" pitchFamily="2" charset="-122"/>
                  <a:ea typeface="黑体" panose="02010609060101010101" pitchFamily="2" charset="-122"/>
                </a:rPr>
                <a:t>动</a:t>
              </a:r>
              <a:endParaRPr lang="zh-CN" altLang="en-US" sz="1600" b="1">
                <a:solidFill>
                  <a:schemeClr val="bg1"/>
                </a:solidFill>
                <a:latin typeface="黑体" panose="02010609060101010101" pitchFamily="2" charset="-122"/>
                <a:ea typeface="黑体" panose="02010609060101010101" pitchFamily="2" charset="-122"/>
              </a:endParaRPr>
            </a:p>
          </p:txBody>
        </p:sp>
        <p:sp>
          <p:nvSpPr>
            <p:cNvPr id="371" name="Rectangle 453"/>
            <p:cNvSpPr>
              <a:spLocks noChangeArrowheads="1"/>
            </p:cNvSpPr>
            <p:nvPr/>
          </p:nvSpPr>
          <p:spPr bwMode="auto">
            <a:xfrm rot="21540000">
              <a:off x="3750" y="1826"/>
              <a:ext cx="52" cy="125"/>
            </a:xfrm>
            <a:prstGeom prst="rect">
              <a:avLst/>
            </a:prstGeom>
            <a:noFill/>
            <a:ln w="9525">
              <a:noFill/>
              <a:miter lim="800000"/>
            </a:ln>
          </p:spPr>
          <p:txBody>
            <a:bodyPr wrap="none" lIns="0" tIns="0" rIns="0" bIns="0">
              <a:spAutoFit/>
            </a:bodyPr>
            <a:lstStyle/>
            <a:p>
              <a:pPr eaLnBrk="0" hangingPunct="0">
                <a:spcBef>
                  <a:spcPct val="0"/>
                </a:spcBef>
                <a:spcAft>
                  <a:spcPct val="0"/>
                </a:spcAft>
                <a:buSzTx/>
                <a:buFontTx/>
                <a:buNone/>
              </a:pPr>
              <a:r>
                <a:rPr lang="en-US" altLang="zh-CN" sz="1300" b="1">
                  <a:solidFill>
                    <a:schemeClr val="bg1"/>
                  </a:solidFill>
                  <a:latin typeface="黑体" panose="02010609060101010101" pitchFamily="2" charset="-122"/>
                  <a:ea typeface="黑体" panose="02010609060101010101" pitchFamily="2" charset="-122"/>
                </a:rPr>
                <a:t>1</a:t>
              </a:r>
              <a:endParaRPr lang="zh-CN" altLang="en-US" sz="1600" b="1">
                <a:solidFill>
                  <a:schemeClr val="bg1"/>
                </a:solidFill>
                <a:latin typeface="黑体" panose="02010609060101010101" pitchFamily="2" charset="-122"/>
                <a:ea typeface="黑体" panose="02010609060101010101" pitchFamily="2" charset="-122"/>
              </a:endParaRPr>
            </a:p>
          </p:txBody>
        </p:sp>
      </p:grpSp>
      <p:sp>
        <p:nvSpPr>
          <p:cNvPr id="498" name="Text Box 10"/>
          <p:cNvSpPr txBox="1">
            <a:spLocks noChangeArrowheads="1"/>
          </p:cNvSpPr>
          <p:nvPr/>
        </p:nvSpPr>
        <p:spPr bwMode="auto">
          <a:xfrm>
            <a:off x="7006654" y="4678287"/>
            <a:ext cx="2559050" cy="2215999"/>
          </a:xfrm>
          <a:prstGeom prst="rect">
            <a:avLst/>
          </a:prstGeom>
          <a:solidFill>
            <a:srgbClr val="C00000"/>
          </a:solidFill>
          <a:ln w="20701" algn="ctr">
            <a:solidFill>
              <a:srgbClr val="F0944E"/>
            </a:solidFill>
            <a:miter lim="800000"/>
          </a:ln>
          <a:effectLst/>
        </p:spPr>
        <p:txBody>
          <a:bodyPr lIns="45720" rIns="45720"/>
          <a:lstStyle/>
          <a:p>
            <a:pPr marL="228600" indent="-228600" algn="l" eaLnBrk="0" hangingPunct="0">
              <a:spcBef>
                <a:spcPct val="10000"/>
              </a:spcBef>
              <a:spcAft>
                <a:spcPct val="0"/>
              </a:spcAft>
              <a:buClr>
                <a:schemeClr val="bg1"/>
              </a:buClr>
              <a:buSzPct val="110000"/>
              <a:buFont typeface="Wingdings" panose="05000000000000000000" pitchFamily="2" charset="2"/>
              <a:buNone/>
            </a:pPr>
            <a:r>
              <a:rPr lang="zh-CN" altLang="en-US" sz="1400" b="1" dirty="0">
                <a:solidFill>
                  <a:schemeClr val="bg1"/>
                </a:solidFill>
                <a:latin typeface="黑体" panose="02010609060101010101" pitchFamily="2" charset="-122"/>
                <a:ea typeface="黑体" panose="02010609060101010101" pitchFamily="2" charset="-122"/>
              </a:rPr>
              <a:t>风险评估 </a:t>
            </a:r>
            <a:endParaRPr lang="zh-CN" altLang="en-US" sz="1400" b="1" dirty="0">
              <a:solidFill>
                <a:schemeClr val="bg1"/>
              </a:solidFill>
              <a:latin typeface="黑体" panose="02010609060101010101" pitchFamily="2" charset="-122"/>
              <a:ea typeface="黑体" panose="02010609060101010101" pitchFamily="2" charset="-122"/>
            </a:endParaRPr>
          </a:p>
          <a:p>
            <a:pPr marL="358775" lvl="1" indent="-357505" defTabSz="695325">
              <a:spcBef>
                <a:spcPct val="0"/>
              </a:spcBef>
              <a:buFontTx/>
              <a:buChar char="•"/>
            </a:pPr>
            <a:r>
              <a:rPr lang="zh-CN" altLang="en-US" sz="1400" dirty="0">
                <a:solidFill>
                  <a:schemeClr val="bg1"/>
                </a:solidFill>
                <a:latin typeface="黑体" panose="02010609060101010101" pitchFamily="2" charset="-122"/>
                <a:ea typeface="黑体" panose="02010609060101010101" pitchFamily="2" charset="-122"/>
              </a:rPr>
              <a:t>评估风险，以达到有效控制风险</a:t>
            </a:r>
            <a:endParaRPr lang="zh-CN" altLang="en-US" sz="1400" dirty="0">
              <a:solidFill>
                <a:schemeClr val="bg1"/>
              </a:solidFill>
              <a:latin typeface="黑体" panose="02010609060101010101" pitchFamily="2" charset="-122"/>
              <a:ea typeface="黑体" panose="02010609060101010101" pitchFamily="2" charset="-122"/>
            </a:endParaRPr>
          </a:p>
          <a:p>
            <a:pPr marL="358775" lvl="1" indent="-357505" defTabSz="695325">
              <a:spcBef>
                <a:spcPct val="0"/>
              </a:spcBef>
              <a:buFontTx/>
              <a:buChar char="•"/>
            </a:pPr>
            <a:r>
              <a:rPr lang="zh-CN" altLang="en-US" sz="1400" dirty="0">
                <a:solidFill>
                  <a:schemeClr val="bg1"/>
                </a:solidFill>
                <a:latin typeface="黑体" panose="02010609060101010101" pitchFamily="2" charset="-122"/>
                <a:ea typeface="黑体" panose="02010609060101010101" pitchFamily="2" charset="-122"/>
              </a:rPr>
              <a:t>落实到公司各处，涉及公司各个层面以及各项职能</a:t>
            </a:r>
            <a:endParaRPr lang="zh-CN" altLang="en-US" sz="1400" dirty="0">
              <a:solidFill>
                <a:schemeClr val="bg1"/>
              </a:solidFill>
              <a:latin typeface="黑体" panose="02010609060101010101" pitchFamily="2" charset="-122"/>
              <a:ea typeface="黑体" panose="02010609060101010101" pitchFamily="2" charset="-122"/>
            </a:endParaRPr>
          </a:p>
          <a:p>
            <a:pPr marL="358775" lvl="1" indent="-357505" defTabSz="695325">
              <a:spcBef>
                <a:spcPct val="0"/>
              </a:spcBef>
              <a:buFontTx/>
              <a:buChar char="•"/>
            </a:pPr>
            <a:r>
              <a:rPr lang="zh-CN" altLang="en-US" sz="1400" dirty="0">
                <a:solidFill>
                  <a:schemeClr val="bg1"/>
                </a:solidFill>
                <a:latin typeface="黑体" panose="02010609060101010101" pitchFamily="2" charset="-122"/>
                <a:ea typeface="黑体" panose="02010609060101010101" pitchFamily="2" charset="-122"/>
              </a:rPr>
              <a:t>随着经济、企业、制度和操作环境的不断变化，需要建立相应机制以发现和处理这些变化所带来的特殊风险</a:t>
            </a:r>
            <a:endParaRPr lang="zh-CN" altLang="en-US" sz="1400" dirty="0">
              <a:solidFill>
                <a:schemeClr val="bg1"/>
              </a:solidFill>
              <a:latin typeface="黑体" panose="02010609060101010101" pitchFamily="2" charset="-122"/>
              <a:ea typeface="黑体" panose="02010609060101010101" pitchFamily="2" charset="-122"/>
            </a:endParaRPr>
          </a:p>
        </p:txBody>
      </p:sp>
      <p:sp>
        <p:nvSpPr>
          <p:cNvPr id="500" name="Line 16"/>
          <p:cNvSpPr>
            <a:spLocks noChangeShapeType="1"/>
          </p:cNvSpPr>
          <p:nvPr/>
        </p:nvSpPr>
        <p:spPr bwMode="auto">
          <a:xfrm>
            <a:off x="4956048" y="4678288"/>
            <a:ext cx="0" cy="258986"/>
          </a:xfrm>
          <a:prstGeom prst="line">
            <a:avLst/>
          </a:prstGeom>
          <a:noFill/>
          <a:ln w="38100">
            <a:solidFill>
              <a:srgbClr val="7030A0"/>
            </a:solidFill>
            <a:round/>
            <a:tailEnd type="stealth" w="med" len="med"/>
          </a:ln>
          <a:effectLst/>
        </p:spPr>
        <p:txBody>
          <a:bodyPr/>
          <a:lstStyle/>
          <a:p>
            <a:endParaRPr lang="zh-CN" altLang="en-US"/>
          </a:p>
        </p:txBody>
      </p:sp>
      <p:sp>
        <p:nvSpPr>
          <p:cNvPr id="499" name="Rectangle 498"/>
          <p:cNvSpPr/>
          <p:nvPr/>
        </p:nvSpPr>
        <p:spPr>
          <a:xfrm>
            <a:off x="6900929" y="1232176"/>
            <a:ext cx="2160719" cy="1069848"/>
          </a:xfrm>
          <a:prstGeom prst="rect">
            <a:avLst/>
          </a:prstGeom>
          <a:solidFill>
            <a:schemeClr val="bg1">
              <a:lumMod val="75000"/>
            </a:schemeClr>
          </a:solidFill>
          <a:ln w="25400">
            <a:noFill/>
          </a:ln>
        </p:spPr>
        <p:txBody>
          <a:bodyPr vert="horz" wrap="square" lIns="91440" tIns="45720" rIns="91440" bIns="45720" rtlCol="0" anchor="t">
            <a:noAutofit/>
          </a:bodyPr>
          <a:lstStyle/>
          <a:p>
            <a:r>
              <a:rPr lang="zh-CN" altLang="en-US" sz="1400" b="1" noProof="0" dirty="0"/>
              <a:t>三个目标：</a:t>
            </a:r>
            <a:endParaRPr lang="en-US" altLang="zh-CN" sz="1400" b="1" noProof="0" dirty="0"/>
          </a:p>
          <a:p>
            <a:pPr marL="174625" indent="-174625">
              <a:buFont typeface="Wingdings" panose="05000000000000000000" pitchFamily="2" charset="2"/>
              <a:buChar char="§"/>
            </a:pPr>
            <a:r>
              <a:rPr lang="zh-CN" altLang="en-US" sz="1400" dirty="0"/>
              <a:t>遵守法律法规</a:t>
            </a:r>
            <a:endParaRPr lang="zh-CN" altLang="en-US" sz="1400" dirty="0"/>
          </a:p>
          <a:p>
            <a:pPr marL="174625" indent="-174625">
              <a:buFont typeface="Wingdings" panose="05000000000000000000" pitchFamily="2" charset="2"/>
              <a:buChar char="§"/>
            </a:pPr>
            <a:r>
              <a:rPr lang="zh-CN" altLang="en-US" sz="1400" dirty="0"/>
              <a:t>运营效率和效果</a:t>
            </a:r>
            <a:endParaRPr lang="en-US" altLang="zh-CN" sz="1400" dirty="0"/>
          </a:p>
          <a:p>
            <a:pPr marL="174625" indent="-174625">
              <a:buFont typeface="Wingdings" panose="05000000000000000000" pitchFamily="2" charset="2"/>
              <a:buChar char="§"/>
            </a:pPr>
            <a:r>
              <a:rPr lang="zh-CN" altLang="en-US" sz="1400" noProof="0" dirty="0"/>
              <a:t>财务报告可靠性</a:t>
            </a:r>
            <a:endParaRPr lang="en-US" altLang="zh-CN" sz="1400" noProof="0" dirty="0"/>
          </a:p>
        </p:txBody>
      </p:sp>
      <p:cxnSp>
        <p:nvCxnSpPr>
          <p:cNvPr id="504" name="Elbow Connector 503"/>
          <p:cNvCxnSpPr>
            <a:stCxn id="354" idx="3"/>
            <a:endCxn id="499" idx="1"/>
          </p:cNvCxnSpPr>
          <p:nvPr/>
        </p:nvCxnSpPr>
        <p:spPr>
          <a:xfrm flipV="1">
            <a:off x="5458870" y="1767100"/>
            <a:ext cx="1442059" cy="550897"/>
          </a:xfrm>
          <a:prstGeom prst="bentConnector3">
            <a:avLst>
              <a:gd name="adj1" fmla="val 682"/>
            </a:avLst>
          </a:prstGeom>
          <a:ln w="38100">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内控体系建设思路：结合</a:t>
            </a:r>
            <a:r>
              <a:rPr lang="zh-CN" altLang="en-GB" dirty="0"/>
              <a:t>内控与风险管理</a:t>
            </a:r>
            <a:endParaRPr lang="zh-CN" altLang="en-US" dirty="0"/>
          </a:p>
        </p:txBody>
      </p:sp>
      <p:sp>
        <p:nvSpPr>
          <p:cNvPr id="50" name="Page Number"/>
          <p:cNvSpPr txBox="1"/>
          <p:nvPr>
            <p:custDataLst>
              <p:tags r:id="rId2"/>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21</a:t>
            </a:r>
            <a:endParaRPr lang="zh-CN" altLang="en-US" sz="1100" noProof="1">
              <a:latin typeface="+mn-lt"/>
            </a:endParaRPr>
          </a:p>
        </p:txBody>
      </p:sp>
      <p:sp>
        <p:nvSpPr>
          <p:cNvPr id="51" name="Section Footer"/>
          <p:cNvSpPr txBox="1"/>
          <p:nvPr>
            <p:custDataLst>
              <p:tags r:id="rId3"/>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2" name="Section Header"/>
          <p:cNvSpPr txBox="1"/>
          <p:nvPr>
            <p:custDataLst>
              <p:tags r:id="rId4"/>
            </p:custDataLst>
          </p:nvPr>
        </p:nvSpPr>
        <p:spPr>
          <a:xfrm>
            <a:off x="521208" y="813600"/>
            <a:ext cx="1308050"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2 – </a:t>
            </a:r>
            <a:r>
              <a:rPr lang="zh-CN" altLang="en-US" sz="1100" noProof="1">
                <a:latin typeface="+mn-lt"/>
                <a:ea typeface="Cambria Math" panose="02040503050406030204" pitchFamily="18" charset="0"/>
              </a:rPr>
              <a:t>内部控制</a:t>
            </a:r>
            <a:endParaRPr lang="zh-CN" altLang="en-US" sz="1100" noProof="1">
              <a:latin typeface="+mn-lt"/>
              <a:ea typeface="Cambria Math" panose="02040503050406030204" pitchFamily="18" charset="0"/>
            </a:endParaRPr>
          </a:p>
        </p:txBody>
      </p:sp>
      <p:sp>
        <p:nvSpPr>
          <p:cNvPr id="53" name="Rectangle 3"/>
          <p:cNvSpPr txBox="1">
            <a:spLocks noChangeArrowheads="1"/>
          </p:cNvSpPr>
          <p:nvPr/>
        </p:nvSpPr>
        <p:spPr>
          <a:xfrm>
            <a:off x="609600" y="1752426"/>
            <a:ext cx="8391525" cy="5073650"/>
          </a:xfrm>
          <a:prstGeom prst="rect">
            <a:avLst/>
          </a:prstGeom>
        </p:spPr>
        <p:txBody>
          <a:bodyPr/>
          <a:lstStyle/>
          <a:p>
            <a:pPr marL="0" marR="0" lvl="0" indent="0" algn="l" defTabSz="1018540" rtl="0" eaLnBrk="1" fontAlgn="auto" latinLnBrk="0" hangingPunct="1">
              <a:lnSpc>
                <a:spcPct val="100000"/>
              </a:lnSpc>
              <a:spcBef>
                <a:spcPts val="0"/>
              </a:spcBef>
              <a:spcAft>
                <a:spcPts val="1000"/>
              </a:spcAft>
              <a:buClr>
                <a:schemeClr val="tx1"/>
              </a:buClr>
              <a:buSzTx/>
              <a:buFontTx/>
              <a:buNone/>
              <a:defRPr/>
            </a:pPr>
            <a:r>
              <a:rPr kumimoji="0" lang="zh-CN" altLang="en-GB" sz="1800" b="0" i="0" u="none" strike="noStrike" kern="1200" cap="none" spc="0" normalizeH="0" baseline="0" noProof="0" dirty="0">
                <a:ln>
                  <a:noFill/>
                </a:ln>
                <a:solidFill>
                  <a:schemeClr val="tx1"/>
                </a:solidFill>
                <a:effectLst/>
                <a:uLnTx/>
                <a:uFillTx/>
                <a:latin typeface="Georgia" panose="02040502050405020303" pitchFamily="18" charset="0"/>
                <a:ea typeface="+mn-ea"/>
                <a:cs typeface="+mn-cs"/>
              </a:rPr>
              <a:t>建立以全面风险管理为导向的内部控制体系，将风险管理和内部控制融合在一起，真正发挥风险管理和内部控制的作用。</a:t>
            </a:r>
            <a:endParaRPr kumimoji="0" lang="zh-CN" altLang="en-GB" sz="1800" b="0" i="0" u="none" strike="noStrike" kern="1200" cap="none" spc="0" normalizeH="0" baseline="0" noProof="0" dirty="0">
              <a:ln>
                <a:noFill/>
              </a:ln>
              <a:solidFill>
                <a:schemeClr val="tx1"/>
              </a:solidFill>
              <a:effectLst/>
              <a:uLnTx/>
              <a:uFillTx/>
              <a:latin typeface="Georgia" panose="02040502050405020303" pitchFamily="18" charset="0"/>
              <a:ea typeface="+mn-ea"/>
              <a:cs typeface="+mn-cs"/>
            </a:endParaRPr>
          </a:p>
        </p:txBody>
      </p:sp>
      <p:sp>
        <p:nvSpPr>
          <p:cNvPr id="54" name="Oval 6"/>
          <p:cNvSpPr>
            <a:spLocks noChangeArrowheads="1"/>
          </p:cNvSpPr>
          <p:nvPr/>
        </p:nvSpPr>
        <p:spPr bwMode="auto">
          <a:xfrm>
            <a:off x="765175" y="3741564"/>
            <a:ext cx="1079500" cy="1079500"/>
          </a:xfrm>
          <a:prstGeom prst="ellipse">
            <a:avLst/>
          </a:prstGeom>
          <a:solidFill>
            <a:schemeClr val="accent5"/>
          </a:solidFill>
          <a:ln w="19050">
            <a:noFill/>
            <a:round/>
          </a:ln>
        </p:spPr>
        <p:txBody>
          <a:bodyPr anchor="ctr"/>
          <a:lstStyle/>
          <a:p>
            <a:pPr algn="ctr">
              <a:spcBef>
                <a:spcPct val="50000"/>
              </a:spcBef>
              <a:buSzPct val="90000"/>
            </a:pPr>
            <a:r>
              <a:rPr lang="zh-CN" altLang="en-GB" sz="1700" b="1">
                <a:solidFill>
                  <a:schemeClr val="tx1"/>
                </a:solidFill>
                <a:latin typeface="华文楷体" pitchFamily="2" charset="-122"/>
                <a:ea typeface="华文楷体" pitchFamily="2" charset="-122"/>
              </a:rPr>
              <a:t>企业发展目标</a:t>
            </a:r>
            <a:endParaRPr kumimoji="1" lang="en-US" altLang="ko-KR" sz="1700" b="1">
              <a:solidFill>
                <a:schemeClr val="tx1"/>
              </a:solidFill>
              <a:latin typeface="华文楷体" pitchFamily="2" charset="-122"/>
              <a:ea typeface="华文楷体" pitchFamily="2" charset="-122"/>
            </a:endParaRPr>
          </a:p>
        </p:txBody>
      </p:sp>
      <p:grpSp>
        <p:nvGrpSpPr>
          <p:cNvPr id="55" name="Group 7"/>
          <p:cNvGrpSpPr/>
          <p:nvPr/>
        </p:nvGrpSpPr>
        <p:grpSpPr bwMode="auto">
          <a:xfrm>
            <a:off x="2128838" y="3130401"/>
            <a:ext cx="1800225" cy="2339975"/>
            <a:chOff x="1117" y="1758"/>
            <a:chExt cx="1134" cy="1474"/>
          </a:xfrm>
          <a:solidFill>
            <a:schemeClr val="tx2"/>
          </a:solidFill>
        </p:grpSpPr>
        <p:sp>
          <p:nvSpPr>
            <p:cNvPr id="56" name="AutoShape 8"/>
            <p:cNvSpPr>
              <a:spLocks noChangeArrowheads="1"/>
            </p:cNvSpPr>
            <p:nvPr/>
          </p:nvSpPr>
          <p:spPr bwMode="auto">
            <a:xfrm>
              <a:off x="1117" y="2058"/>
              <a:ext cx="1134" cy="272"/>
            </a:xfrm>
            <a:prstGeom prst="roundRect">
              <a:avLst>
                <a:gd name="adj" fmla="val 16667"/>
              </a:avLst>
            </a:prstGeom>
            <a:grpFill/>
            <a:ln w="19050" algn="ctr">
              <a:solidFill>
                <a:schemeClr val="tx1"/>
              </a:solidFill>
              <a:round/>
            </a:ln>
          </p:spPr>
          <p:txBody>
            <a:bodyPr wrap="none" lIns="36000" tIns="36000" rIns="36000" bIns="36000" anchor="ctr" anchorCtr="1"/>
            <a:lstStyle/>
            <a:p>
              <a:pPr algn="ctr" eaLnBrk="0" hangingPunct="0">
                <a:lnSpc>
                  <a:spcPct val="70000"/>
                </a:lnSpc>
              </a:pPr>
              <a:r>
                <a:rPr kumimoji="1" lang="zh-CN" altLang="en-US" sz="1700" b="1">
                  <a:solidFill>
                    <a:schemeClr val="bg1"/>
                  </a:solidFill>
                  <a:latin typeface="华文楷体" pitchFamily="2" charset="-122"/>
                  <a:ea typeface="华文楷体" pitchFamily="2" charset="-122"/>
                </a:rPr>
                <a:t>经营风险</a:t>
              </a:r>
              <a:endParaRPr kumimoji="1" lang="en-US" altLang="ko-KR" sz="1700" b="1">
                <a:solidFill>
                  <a:schemeClr val="bg1"/>
                </a:solidFill>
                <a:latin typeface="华文楷体" pitchFamily="2" charset="-122"/>
                <a:ea typeface="华文楷体" pitchFamily="2" charset="-122"/>
              </a:endParaRPr>
            </a:p>
          </p:txBody>
        </p:sp>
        <p:sp>
          <p:nvSpPr>
            <p:cNvPr id="57" name="AutoShape 9"/>
            <p:cNvSpPr>
              <a:spLocks noChangeArrowheads="1"/>
            </p:cNvSpPr>
            <p:nvPr/>
          </p:nvSpPr>
          <p:spPr bwMode="auto">
            <a:xfrm>
              <a:off x="1117" y="2359"/>
              <a:ext cx="1134" cy="272"/>
            </a:xfrm>
            <a:prstGeom prst="roundRect">
              <a:avLst>
                <a:gd name="adj" fmla="val 16667"/>
              </a:avLst>
            </a:prstGeom>
            <a:grpFill/>
            <a:ln w="19050" algn="ctr">
              <a:solidFill>
                <a:schemeClr val="tx1"/>
              </a:solidFill>
              <a:round/>
            </a:ln>
          </p:spPr>
          <p:txBody>
            <a:bodyPr wrap="none" lIns="36000" tIns="36000" rIns="36000" bIns="36000" anchor="ctr" anchorCtr="1"/>
            <a:lstStyle/>
            <a:p>
              <a:pPr algn="ctr" eaLnBrk="0" hangingPunct="0">
                <a:lnSpc>
                  <a:spcPct val="70000"/>
                </a:lnSpc>
              </a:pPr>
              <a:r>
                <a:rPr kumimoji="1" lang="zh-CN" altLang="en-US" sz="1700" b="1">
                  <a:solidFill>
                    <a:schemeClr val="bg1"/>
                  </a:solidFill>
                  <a:latin typeface="华文楷体" pitchFamily="2" charset="-122"/>
                  <a:ea typeface="华文楷体" pitchFamily="2" charset="-122"/>
                </a:rPr>
                <a:t>财务报告风险</a:t>
              </a:r>
              <a:endParaRPr kumimoji="1" lang="zh-CN" altLang="en-US" sz="1700" b="1">
                <a:solidFill>
                  <a:schemeClr val="bg1"/>
                </a:solidFill>
                <a:latin typeface="华文楷体" pitchFamily="2" charset="-122"/>
                <a:ea typeface="华文楷体" pitchFamily="2" charset="-122"/>
              </a:endParaRPr>
            </a:p>
          </p:txBody>
        </p:sp>
        <p:sp>
          <p:nvSpPr>
            <p:cNvPr id="58" name="AutoShape 10"/>
            <p:cNvSpPr>
              <a:spLocks noChangeArrowheads="1"/>
            </p:cNvSpPr>
            <p:nvPr/>
          </p:nvSpPr>
          <p:spPr bwMode="auto">
            <a:xfrm>
              <a:off x="1117" y="1758"/>
              <a:ext cx="1134" cy="272"/>
            </a:xfrm>
            <a:prstGeom prst="roundRect">
              <a:avLst>
                <a:gd name="adj" fmla="val 16667"/>
              </a:avLst>
            </a:prstGeom>
            <a:grpFill/>
            <a:ln w="19050" algn="ctr">
              <a:solidFill>
                <a:schemeClr val="tx1"/>
              </a:solidFill>
              <a:round/>
            </a:ln>
          </p:spPr>
          <p:txBody>
            <a:bodyPr wrap="none" lIns="36000" tIns="36000" rIns="36000" bIns="36000" anchor="ctr" anchorCtr="1"/>
            <a:lstStyle/>
            <a:p>
              <a:pPr algn="ctr" eaLnBrk="0" hangingPunct="0">
                <a:lnSpc>
                  <a:spcPct val="70000"/>
                </a:lnSpc>
              </a:pPr>
              <a:r>
                <a:rPr kumimoji="1" lang="zh-CN" altLang="en-US" sz="1700" b="1">
                  <a:solidFill>
                    <a:schemeClr val="bg1"/>
                  </a:solidFill>
                  <a:latin typeface="华文楷体" pitchFamily="2" charset="-122"/>
                  <a:ea typeface="华文楷体" pitchFamily="2" charset="-122"/>
                </a:rPr>
                <a:t>战略风险</a:t>
              </a:r>
              <a:endParaRPr kumimoji="1" lang="zh-CN" altLang="en-US" sz="1700" b="1">
                <a:solidFill>
                  <a:schemeClr val="bg1"/>
                </a:solidFill>
                <a:latin typeface="华文楷体" pitchFamily="2" charset="-122"/>
                <a:ea typeface="华文楷体" pitchFamily="2" charset="-122"/>
              </a:endParaRPr>
            </a:p>
          </p:txBody>
        </p:sp>
        <p:sp>
          <p:nvSpPr>
            <p:cNvPr id="59" name="AutoShape 11"/>
            <p:cNvSpPr>
              <a:spLocks noChangeArrowheads="1"/>
            </p:cNvSpPr>
            <p:nvPr/>
          </p:nvSpPr>
          <p:spPr bwMode="auto">
            <a:xfrm>
              <a:off x="1117" y="2659"/>
              <a:ext cx="1134" cy="272"/>
            </a:xfrm>
            <a:prstGeom prst="roundRect">
              <a:avLst>
                <a:gd name="adj" fmla="val 16667"/>
              </a:avLst>
            </a:prstGeom>
            <a:grpFill/>
            <a:ln w="19050" algn="ctr">
              <a:solidFill>
                <a:schemeClr val="tx1"/>
              </a:solidFill>
              <a:round/>
            </a:ln>
          </p:spPr>
          <p:txBody>
            <a:bodyPr wrap="none" lIns="36000" tIns="36000" rIns="36000" bIns="36000" anchor="ctr" anchorCtr="1"/>
            <a:lstStyle/>
            <a:p>
              <a:pPr algn="ctr" eaLnBrk="0" hangingPunct="0">
                <a:lnSpc>
                  <a:spcPct val="70000"/>
                </a:lnSpc>
              </a:pPr>
              <a:r>
                <a:rPr kumimoji="1" lang="ko-KR" altLang="en-US" sz="1700" b="1">
                  <a:solidFill>
                    <a:schemeClr val="bg1"/>
                  </a:solidFill>
                  <a:latin typeface="华文楷体" pitchFamily="2" charset="-122"/>
                  <a:ea typeface="华文楷体" pitchFamily="2" charset="-122"/>
                </a:rPr>
                <a:t>资产安全</a:t>
              </a:r>
              <a:r>
                <a:rPr kumimoji="1" lang="zh-CN" altLang="en-US" sz="1700" b="1">
                  <a:solidFill>
                    <a:schemeClr val="bg1"/>
                  </a:solidFill>
                  <a:latin typeface="华文楷体" pitchFamily="2" charset="-122"/>
                  <a:ea typeface="华文楷体" pitchFamily="2" charset="-122"/>
                </a:rPr>
                <a:t>风险</a:t>
              </a:r>
              <a:endParaRPr kumimoji="1" lang="ko-KR" altLang="en-US" sz="1700" b="1">
                <a:solidFill>
                  <a:schemeClr val="bg1"/>
                </a:solidFill>
                <a:latin typeface="华文楷体" pitchFamily="2" charset="-122"/>
                <a:ea typeface="华文楷体" pitchFamily="2" charset="-122"/>
              </a:endParaRPr>
            </a:p>
          </p:txBody>
        </p:sp>
        <p:sp>
          <p:nvSpPr>
            <p:cNvPr id="60" name="AutoShape 12"/>
            <p:cNvSpPr>
              <a:spLocks noChangeArrowheads="1"/>
            </p:cNvSpPr>
            <p:nvPr/>
          </p:nvSpPr>
          <p:spPr bwMode="auto">
            <a:xfrm>
              <a:off x="1117" y="2960"/>
              <a:ext cx="1134" cy="272"/>
            </a:xfrm>
            <a:prstGeom prst="roundRect">
              <a:avLst>
                <a:gd name="adj" fmla="val 16667"/>
              </a:avLst>
            </a:prstGeom>
            <a:grpFill/>
            <a:ln w="19050" algn="ctr">
              <a:solidFill>
                <a:schemeClr val="tx1"/>
              </a:solidFill>
              <a:round/>
            </a:ln>
          </p:spPr>
          <p:txBody>
            <a:bodyPr wrap="none" lIns="36000" tIns="36000" rIns="36000" bIns="36000" anchor="ctr" anchorCtr="1"/>
            <a:lstStyle/>
            <a:p>
              <a:pPr algn="ctr" eaLnBrk="0" hangingPunct="0">
                <a:lnSpc>
                  <a:spcPct val="70000"/>
                </a:lnSpc>
              </a:pPr>
              <a:r>
                <a:rPr kumimoji="1" lang="zh-CN" altLang="en-US" sz="1700" b="1">
                  <a:solidFill>
                    <a:schemeClr val="bg1"/>
                  </a:solidFill>
                  <a:latin typeface="华文楷体" pitchFamily="2" charset="-122"/>
                  <a:ea typeface="华文楷体" pitchFamily="2" charset="-122"/>
                </a:rPr>
                <a:t>合规风险</a:t>
              </a:r>
              <a:endParaRPr kumimoji="1" lang="zh-CN" altLang="en-US" sz="1700" b="1">
                <a:solidFill>
                  <a:schemeClr val="bg1"/>
                </a:solidFill>
                <a:latin typeface="华文楷体" pitchFamily="2" charset="-122"/>
                <a:ea typeface="华文楷体" pitchFamily="2" charset="-122"/>
              </a:endParaRPr>
            </a:p>
          </p:txBody>
        </p:sp>
      </p:grpSp>
      <p:sp>
        <p:nvSpPr>
          <p:cNvPr id="61" name="AutoShape 13"/>
          <p:cNvSpPr>
            <a:spLocks noChangeArrowheads="1"/>
          </p:cNvSpPr>
          <p:nvPr/>
        </p:nvSpPr>
        <p:spPr bwMode="auto">
          <a:xfrm rot="10800000">
            <a:off x="7659688" y="3046239"/>
            <a:ext cx="719137" cy="2339975"/>
          </a:xfrm>
          <a:prstGeom prst="rightArrow">
            <a:avLst>
              <a:gd name="adj1" fmla="val 47870"/>
              <a:gd name="adj2" fmla="val 100000"/>
            </a:avLst>
          </a:prstGeom>
          <a:solidFill>
            <a:srgbClr val="00B050"/>
          </a:solidFill>
          <a:ln w="9525">
            <a:noFill/>
            <a:miter lim="800000"/>
          </a:ln>
        </p:spPr>
        <p:txBody>
          <a:bodyPr rot="10800000" vert="eaVert" wrap="none" lIns="36000" tIns="36000" rIns="36000" bIns="36000" anchor="ctr" anchorCtr="1"/>
          <a:lstStyle/>
          <a:p>
            <a:pPr algn="ctr">
              <a:buSzPct val="90000"/>
            </a:pPr>
            <a:r>
              <a:rPr lang="zh-CN" altLang="en-GB" sz="1700" b="1" dirty="0">
                <a:solidFill>
                  <a:schemeClr val="bg1"/>
                </a:solidFill>
                <a:ea typeface="华文楷体" pitchFamily="2" charset="-122"/>
              </a:rPr>
              <a:t>内部控制评价</a:t>
            </a:r>
            <a:endParaRPr lang="zh-CN" altLang="en-GB" sz="1700" b="1" dirty="0">
              <a:solidFill>
                <a:schemeClr val="bg1"/>
              </a:solidFill>
              <a:ea typeface="华文楷体" pitchFamily="2" charset="-122"/>
            </a:endParaRPr>
          </a:p>
        </p:txBody>
      </p:sp>
      <p:sp>
        <p:nvSpPr>
          <p:cNvPr id="62" name="AutoShape 14"/>
          <p:cNvSpPr>
            <a:spLocks noChangeArrowheads="1"/>
          </p:cNvSpPr>
          <p:nvPr/>
        </p:nvSpPr>
        <p:spPr bwMode="auto">
          <a:xfrm rot="10800000" flipH="1">
            <a:off x="4238054" y="3046239"/>
            <a:ext cx="719138" cy="2339975"/>
          </a:xfrm>
          <a:prstGeom prst="rightArrow">
            <a:avLst>
              <a:gd name="adj1" fmla="val 95315"/>
              <a:gd name="adj2" fmla="val 100000"/>
            </a:avLst>
          </a:prstGeom>
          <a:solidFill>
            <a:schemeClr val="tx2"/>
          </a:solidFill>
          <a:ln w="9525">
            <a:noFill/>
            <a:miter lim="800000"/>
          </a:ln>
        </p:spPr>
        <p:txBody>
          <a:bodyPr rot="10800000" vert="eaVert" wrap="none" lIns="180000" tIns="36000" rIns="36000" bIns="36000" anchor="ctr"/>
          <a:lstStyle/>
          <a:p>
            <a:pPr algn="ctr">
              <a:buSzPct val="90000"/>
            </a:pPr>
            <a:r>
              <a:rPr lang="zh-CN" altLang="en-GB" sz="1700" b="1">
                <a:solidFill>
                  <a:schemeClr val="bg1"/>
                </a:solidFill>
                <a:ea typeface="华文楷体" pitchFamily="2" charset="-122"/>
              </a:rPr>
              <a:t>重大风险事项</a:t>
            </a:r>
            <a:endParaRPr lang="zh-CN" altLang="en-GB" sz="1700" b="1">
              <a:solidFill>
                <a:schemeClr val="bg1"/>
              </a:solidFill>
              <a:ea typeface="华文楷体" pitchFamily="2" charset="-122"/>
            </a:endParaRPr>
          </a:p>
        </p:txBody>
      </p:sp>
      <p:grpSp>
        <p:nvGrpSpPr>
          <p:cNvPr id="63" name="Group 15"/>
          <p:cNvGrpSpPr/>
          <p:nvPr/>
        </p:nvGrpSpPr>
        <p:grpSpPr bwMode="auto">
          <a:xfrm>
            <a:off x="5214938" y="2662064"/>
            <a:ext cx="2159000" cy="3238500"/>
            <a:chOff x="3244" y="1498"/>
            <a:chExt cx="1360" cy="2040"/>
          </a:xfrm>
          <a:solidFill>
            <a:schemeClr val="accent1">
              <a:lumMod val="60000"/>
              <a:lumOff val="40000"/>
            </a:schemeClr>
          </a:solidFill>
        </p:grpSpPr>
        <p:sp>
          <p:nvSpPr>
            <p:cNvPr id="64" name="Rectangle 16"/>
            <p:cNvSpPr>
              <a:spLocks noChangeArrowheads="1"/>
            </p:cNvSpPr>
            <p:nvPr/>
          </p:nvSpPr>
          <p:spPr bwMode="blackWhite">
            <a:xfrm>
              <a:off x="3244" y="1498"/>
              <a:ext cx="1360" cy="2040"/>
            </a:xfrm>
            <a:prstGeom prst="rect">
              <a:avLst/>
            </a:prstGeom>
            <a:grpFill/>
            <a:ln w="9525" algn="ctr">
              <a:noFill/>
              <a:miter lim="800000"/>
            </a:ln>
          </p:spPr>
          <p:txBody>
            <a:bodyPr lIns="63500" tIns="0" rIns="64800" bIns="0" anchor="ctr" anchorCtr="1"/>
            <a:lstStyle/>
            <a:p>
              <a:pPr>
                <a:spcBef>
                  <a:spcPct val="50000"/>
                </a:spcBef>
                <a:buSzPct val="90000"/>
              </a:pPr>
              <a:endParaRPr lang="zh-CN" altLang="en-GB" sz="1700">
                <a:latin typeface="华文楷体" pitchFamily="2" charset="-122"/>
                <a:ea typeface="华文楷体" pitchFamily="2" charset="-122"/>
              </a:endParaRPr>
            </a:p>
          </p:txBody>
        </p:sp>
        <p:grpSp>
          <p:nvGrpSpPr>
            <p:cNvPr id="65" name="Group 17"/>
            <p:cNvGrpSpPr/>
            <p:nvPr/>
          </p:nvGrpSpPr>
          <p:grpSpPr bwMode="auto">
            <a:xfrm>
              <a:off x="3314" y="1611"/>
              <a:ext cx="1220" cy="1814"/>
              <a:chOff x="3244" y="1611"/>
              <a:chExt cx="1220" cy="1814"/>
            </a:xfrm>
            <a:grpFill/>
          </p:grpSpPr>
          <p:sp>
            <p:nvSpPr>
              <p:cNvPr id="75" name="Text Box 18"/>
              <p:cNvSpPr txBox="1">
                <a:spLocks noChangeArrowheads="1"/>
              </p:cNvSpPr>
              <p:nvPr/>
            </p:nvSpPr>
            <p:spPr bwMode="blackWhite">
              <a:xfrm>
                <a:off x="3244" y="1611"/>
                <a:ext cx="453" cy="1814"/>
              </a:xfrm>
              <a:prstGeom prst="rect">
                <a:avLst/>
              </a:prstGeom>
              <a:grpFill/>
              <a:ln w="9525">
                <a:noFill/>
                <a:miter lim="800000"/>
              </a:ln>
            </p:spPr>
            <p:txBody>
              <a:bodyPr lIns="36000" tIns="36000" rIns="36000" bIns="36000" anchor="ctr"/>
              <a:lstStyle/>
              <a:p>
                <a:pPr marL="342900" indent="-342900" algn="ctr">
                  <a:spcBef>
                    <a:spcPct val="50000"/>
                  </a:spcBef>
                  <a:buSzPct val="90000"/>
                </a:pPr>
                <a:r>
                  <a:rPr lang="zh-CN" altLang="en-GB" sz="1700">
                    <a:solidFill>
                      <a:schemeClr val="tx1"/>
                    </a:solidFill>
                    <a:latin typeface="华文楷体" pitchFamily="2" charset="-122"/>
                    <a:ea typeface="华文楷体" pitchFamily="2" charset="-122"/>
                  </a:rPr>
                  <a:t>事项</a:t>
                </a:r>
                <a:r>
                  <a:rPr lang="en-GB" altLang="zh-CN" sz="1700">
                    <a:solidFill>
                      <a:schemeClr val="tx1"/>
                    </a:solidFill>
                    <a:latin typeface="华文楷体" pitchFamily="2" charset="-122"/>
                    <a:ea typeface="华文楷体" pitchFamily="2" charset="-122"/>
                  </a:rPr>
                  <a:t>1</a:t>
                </a:r>
                <a:endParaRPr lang="en-GB" altLang="zh-CN" sz="1700">
                  <a:solidFill>
                    <a:schemeClr val="tx1"/>
                  </a:solidFill>
                  <a:latin typeface="华文楷体" pitchFamily="2" charset="-122"/>
                  <a:ea typeface="华文楷体" pitchFamily="2" charset="-122"/>
                </a:endParaRPr>
              </a:p>
              <a:p>
                <a:pPr marL="342900" indent="-342900" algn="ctr">
                  <a:spcBef>
                    <a:spcPct val="50000"/>
                  </a:spcBef>
                  <a:buSzPct val="90000"/>
                </a:pPr>
                <a:r>
                  <a:rPr lang="zh-CN" altLang="en-GB" sz="1700">
                    <a:solidFill>
                      <a:schemeClr val="tx1"/>
                    </a:solidFill>
                    <a:latin typeface="华文楷体" pitchFamily="2" charset="-122"/>
                    <a:ea typeface="华文楷体" pitchFamily="2" charset="-122"/>
                  </a:rPr>
                  <a:t>事项</a:t>
                </a:r>
                <a:r>
                  <a:rPr lang="en-GB" altLang="zh-CN" sz="1700">
                    <a:solidFill>
                      <a:schemeClr val="tx1"/>
                    </a:solidFill>
                    <a:latin typeface="华文楷体" pitchFamily="2" charset="-122"/>
                    <a:ea typeface="华文楷体" pitchFamily="2" charset="-122"/>
                  </a:rPr>
                  <a:t>2</a:t>
                </a:r>
                <a:endParaRPr lang="en-GB" altLang="zh-CN" sz="1700">
                  <a:solidFill>
                    <a:schemeClr val="tx1"/>
                  </a:solidFill>
                  <a:latin typeface="华文楷体" pitchFamily="2" charset="-122"/>
                  <a:ea typeface="华文楷体" pitchFamily="2" charset="-122"/>
                </a:endParaRPr>
              </a:p>
              <a:p>
                <a:pPr marL="342900" indent="-342900" algn="ctr">
                  <a:spcBef>
                    <a:spcPct val="50000"/>
                  </a:spcBef>
                  <a:buSzPct val="90000"/>
                </a:pPr>
                <a:r>
                  <a:rPr lang="en-GB" altLang="zh-CN" sz="1700">
                    <a:solidFill>
                      <a:schemeClr val="tx1"/>
                    </a:solidFill>
                    <a:latin typeface="华文楷体" pitchFamily="2" charset="-122"/>
                    <a:ea typeface="华文楷体" pitchFamily="2" charset="-122"/>
                  </a:rPr>
                  <a:t>…</a:t>
                </a:r>
                <a:endParaRPr lang="en-GB" altLang="zh-CN" sz="1700">
                  <a:solidFill>
                    <a:schemeClr val="tx1"/>
                  </a:solidFill>
                  <a:latin typeface="华文楷体" pitchFamily="2" charset="-122"/>
                  <a:ea typeface="华文楷体" pitchFamily="2" charset="-122"/>
                </a:endParaRPr>
              </a:p>
              <a:p>
                <a:pPr marL="342900" indent="-342900" algn="ctr">
                  <a:spcBef>
                    <a:spcPct val="50000"/>
                  </a:spcBef>
                  <a:buSzPct val="90000"/>
                </a:pPr>
                <a:r>
                  <a:rPr lang="en-GB" altLang="zh-CN" sz="1700">
                    <a:solidFill>
                      <a:schemeClr val="tx1"/>
                    </a:solidFill>
                    <a:latin typeface="华文楷体" pitchFamily="2" charset="-122"/>
                    <a:ea typeface="华文楷体" pitchFamily="2" charset="-122"/>
                  </a:rPr>
                  <a:t>…</a:t>
                </a:r>
                <a:endParaRPr lang="en-GB" altLang="zh-CN" sz="1700">
                  <a:solidFill>
                    <a:schemeClr val="tx1"/>
                  </a:solidFill>
                  <a:latin typeface="华文楷体" pitchFamily="2" charset="-122"/>
                  <a:ea typeface="华文楷体" pitchFamily="2" charset="-122"/>
                </a:endParaRPr>
              </a:p>
              <a:p>
                <a:pPr marL="342900" indent="-342900" algn="ctr">
                  <a:spcBef>
                    <a:spcPct val="50000"/>
                  </a:spcBef>
                  <a:buSzPct val="90000"/>
                </a:pPr>
                <a:r>
                  <a:rPr lang="en-GB" altLang="zh-CN" sz="1700">
                    <a:solidFill>
                      <a:schemeClr val="tx1"/>
                    </a:solidFill>
                    <a:latin typeface="华文楷体" pitchFamily="2" charset="-122"/>
                    <a:ea typeface="华文楷体" pitchFamily="2" charset="-122"/>
                  </a:rPr>
                  <a:t>…</a:t>
                </a:r>
                <a:endParaRPr lang="en-GB" altLang="zh-CN" sz="1700">
                  <a:solidFill>
                    <a:schemeClr val="tx1"/>
                  </a:solidFill>
                  <a:latin typeface="华文楷体" pitchFamily="2" charset="-122"/>
                  <a:ea typeface="华文楷体" pitchFamily="2" charset="-122"/>
                </a:endParaRPr>
              </a:p>
              <a:p>
                <a:pPr marL="342900" indent="-342900" algn="ctr">
                  <a:spcBef>
                    <a:spcPct val="50000"/>
                  </a:spcBef>
                  <a:buSzPct val="90000"/>
                </a:pPr>
                <a:r>
                  <a:rPr lang="en-GB" altLang="zh-CN" sz="1700">
                    <a:solidFill>
                      <a:schemeClr val="tx1"/>
                    </a:solidFill>
                    <a:latin typeface="华文楷体" pitchFamily="2" charset="-122"/>
                    <a:ea typeface="华文楷体" pitchFamily="2" charset="-122"/>
                  </a:rPr>
                  <a:t>…</a:t>
                </a:r>
                <a:endParaRPr lang="en-GB" altLang="zh-CN" sz="1700">
                  <a:solidFill>
                    <a:schemeClr val="tx1"/>
                  </a:solidFill>
                  <a:latin typeface="华文楷体" pitchFamily="2" charset="-122"/>
                  <a:ea typeface="华文楷体" pitchFamily="2" charset="-122"/>
                </a:endParaRPr>
              </a:p>
              <a:p>
                <a:pPr marL="342900" indent="-342900" algn="ctr">
                  <a:spcBef>
                    <a:spcPct val="50000"/>
                  </a:spcBef>
                  <a:buSzPct val="90000"/>
                </a:pPr>
                <a:r>
                  <a:rPr lang="en-GB" altLang="zh-CN" sz="1700">
                    <a:solidFill>
                      <a:schemeClr val="tx1"/>
                    </a:solidFill>
                    <a:latin typeface="华文楷体" pitchFamily="2" charset="-122"/>
                    <a:ea typeface="华文楷体" pitchFamily="2" charset="-122"/>
                  </a:rPr>
                  <a:t>…</a:t>
                </a:r>
                <a:endParaRPr lang="en-GB" altLang="zh-CN" sz="1700">
                  <a:solidFill>
                    <a:schemeClr val="tx1"/>
                  </a:solidFill>
                  <a:latin typeface="华文楷体" pitchFamily="2" charset="-122"/>
                  <a:ea typeface="华文楷体" pitchFamily="2" charset="-122"/>
                </a:endParaRPr>
              </a:p>
              <a:p>
                <a:pPr marL="342900" indent="-342900" algn="ctr">
                  <a:spcBef>
                    <a:spcPct val="50000"/>
                  </a:spcBef>
                  <a:buSzPct val="90000"/>
                </a:pPr>
                <a:r>
                  <a:rPr lang="zh-CN" altLang="en-GB" sz="1700">
                    <a:solidFill>
                      <a:schemeClr val="tx1"/>
                    </a:solidFill>
                    <a:latin typeface="华文楷体" pitchFamily="2" charset="-122"/>
                    <a:ea typeface="华文楷体" pitchFamily="2" charset="-122"/>
                  </a:rPr>
                  <a:t>事项</a:t>
                </a:r>
                <a:r>
                  <a:rPr lang="en-GB" altLang="zh-CN" sz="1700">
                    <a:solidFill>
                      <a:schemeClr val="tx1"/>
                    </a:solidFill>
                    <a:latin typeface="华文楷体" pitchFamily="2" charset="-122"/>
                    <a:ea typeface="华文楷体" pitchFamily="2" charset="-122"/>
                  </a:rPr>
                  <a:t>n</a:t>
                </a:r>
                <a:endParaRPr lang="en-GB" altLang="zh-CN" sz="1700">
                  <a:solidFill>
                    <a:schemeClr val="tx1"/>
                  </a:solidFill>
                  <a:latin typeface="华文楷体" pitchFamily="2" charset="-122"/>
                  <a:ea typeface="华文楷体" pitchFamily="2" charset="-122"/>
                </a:endParaRPr>
              </a:p>
            </p:txBody>
          </p:sp>
          <p:sp>
            <p:nvSpPr>
              <p:cNvPr id="76" name="Text Box 19"/>
              <p:cNvSpPr txBox="1">
                <a:spLocks noChangeArrowheads="1"/>
              </p:cNvSpPr>
              <p:nvPr/>
            </p:nvSpPr>
            <p:spPr bwMode="blackWhite">
              <a:xfrm>
                <a:off x="4011" y="1611"/>
                <a:ext cx="453" cy="1814"/>
              </a:xfrm>
              <a:prstGeom prst="rect">
                <a:avLst/>
              </a:prstGeom>
              <a:grpFill/>
              <a:ln w="9525">
                <a:noFill/>
                <a:miter lim="800000"/>
              </a:ln>
            </p:spPr>
            <p:txBody>
              <a:bodyPr lIns="36000" tIns="36000" rIns="36000" bIns="36000" anchor="ctr"/>
              <a:lstStyle/>
              <a:p>
                <a:pPr marL="342900" indent="-342900" algn="ctr">
                  <a:spcBef>
                    <a:spcPct val="50000"/>
                  </a:spcBef>
                  <a:buSzPct val="90000"/>
                </a:pPr>
                <a:r>
                  <a:rPr lang="zh-CN" altLang="en-GB" sz="1700" dirty="0">
                    <a:solidFill>
                      <a:schemeClr val="tx1"/>
                    </a:solidFill>
                    <a:latin typeface="华文楷体" pitchFamily="2" charset="-122"/>
                    <a:ea typeface="华文楷体" pitchFamily="2" charset="-122"/>
                  </a:rPr>
                  <a:t>管控</a:t>
                </a:r>
                <a:r>
                  <a:rPr lang="en-GB" altLang="zh-CN" sz="1700" dirty="0">
                    <a:solidFill>
                      <a:schemeClr val="tx1"/>
                    </a:solidFill>
                    <a:latin typeface="华文楷体" pitchFamily="2" charset="-122"/>
                    <a:ea typeface="华文楷体" pitchFamily="2" charset="-122"/>
                  </a:rPr>
                  <a:t>1</a:t>
                </a:r>
                <a:endParaRPr lang="en-GB" altLang="zh-CN" sz="1700" dirty="0">
                  <a:solidFill>
                    <a:schemeClr val="tx1"/>
                  </a:solidFill>
                  <a:latin typeface="华文楷体" pitchFamily="2" charset="-122"/>
                  <a:ea typeface="华文楷体" pitchFamily="2" charset="-122"/>
                </a:endParaRPr>
              </a:p>
              <a:p>
                <a:pPr marL="342900" indent="-342900" algn="ctr">
                  <a:spcBef>
                    <a:spcPct val="50000"/>
                  </a:spcBef>
                  <a:buSzPct val="90000"/>
                </a:pPr>
                <a:r>
                  <a:rPr lang="zh-CN" altLang="en-GB" sz="1700" dirty="0">
                    <a:solidFill>
                      <a:schemeClr val="tx1"/>
                    </a:solidFill>
                    <a:latin typeface="华文楷体" pitchFamily="2" charset="-122"/>
                    <a:ea typeface="华文楷体" pitchFamily="2" charset="-122"/>
                  </a:rPr>
                  <a:t>管控</a:t>
                </a:r>
                <a:r>
                  <a:rPr lang="en-GB" altLang="zh-CN" sz="1700" dirty="0">
                    <a:solidFill>
                      <a:schemeClr val="tx1"/>
                    </a:solidFill>
                    <a:latin typeface="华文楷体" pitchFamily="2" charset="-122"/>
                    <a:ea typeface="华文楷体" pitchFamily="2" charset="-122"/>
                  </a:rPr>
                  <a:t>2</a:t>
                </a:r>
                <a:endParaRPr lang="en-GB" altLang="zh-CN" sz="1700" dirty="0">
                  <a:solidFill>
                    <a:schemeClr val="tx1"/>
                  </a:solidFill>
                  <a:latin typeface="华文楷体" pitchFamily="2" charset="-122"/>
                  <a:ea typeface="华文楷体" pitchFamily="2" charset="-122"/>
                </a:endParaRPr>
              </a:p>
              <a:p>
                <a:pPr marL="342900" indent="-342900" algn="ctr">
                  <a:spcBef>
                    <a:spcPct val="50000"/>
                  </a:spcBef>
                  <a:buSzPct val="90000"/>
                </a:pPr>
                <a:r>
                  <a:rPr lang="en-GB" altLang="zh-CN" sz="1700" dirty="0">
                    <a:solidFill>
                      <a:schemeClr val="tx1"/>
                    </a:solidFill>
                    <a:latin typeface="华文楷体" pitchFamily="2" charset="-122"/>
                    <a:ea typeface="华文楷体" pitchFamily="2" charset="-122"/>
                  </a:rPr>
                  <a:t>…</a:t>
                </a:r>
                <a:endParaRPr lang="en-GB" altLang="zh-CN" sz="1700" dirty="0">
                  <a:solidFill>
                    <a:schemeClr val="tx1"/>
                  </a:solidFill>
                  <a:latin typeface="华文楷体" pitchFamily="2" charset="-122"/>
                  <a:ea typeface="华文楷体" pitchFamily="2" charset="-122"/>
                </a:endParaRPr>
              </a:p>
              <a:p>
                <a:pPr marL="342900" indent="-342900" algn="ctr">
                  <a:spcBef>
                    <a:spcPct val="50000"/>
                  </a:spcBef>
                  <a:buSzPct val="90000"/>
                </a:pPr>
                <a:r>
                  <a:rPr lang="en-GB" altLang="zh-CN" sz="1700" dirty="0">
                    <a:solidFill>
                      <a:schemeClr val="tx1"/>
                    </a:solidFill>
                    <a:latin typeface="华文楷体" pitchFamily="2" charset="-122"/>
                    <a:ea typeface="华文楷体" pitchFamily="2" charset="-122"/>
                  </a:rPr>
                  <a:t>…</a:t>
                </a:r>
                <a:endParaRPr lang="en-GB" altLang="zh-CN" sz="1700" dirty="0">
                  <a:solidFill>
                    <a:schemeClr val="tx1"/>
                  </a:solidFill>
                  <a:latin typeface="华文楷体" pitchFamily="2" charset="-122"/>
                  <a:ea typeface="华文楷体" pitchFamily="2" charset="-122"/>
                </a:endParaRPr>
              </a:p>
              <a:p>
                <a:pPr marL="342900" indent="-342900" algn="ctr">
                  <a:spcBef>
                    <a:spcPct val="50000"/>
                  </a:spcBef>
                  <a:buSzPct val="90000"/>
                </a:pPr>
                <a:r>
                  <a:rPr lang="en-GB" altLang="zh-CN" sz="1700" dirty="0">
                    <a:solidFill>
                      <a:schemeClr val="tx1"/>
                    </a:solidFill>
                    <a:latin typeface="华文楷体" pitchFamily="2" charset="-122"/>
                    <a:ea typeface="华文楷体" pitchFamily="2" charset="-122"/>
                  </a:rPr>
                  <a:t>…</a:t>
                </a:r>
                <a:endParaRPr lang="en-GB" altLang="zh-CN" sz="1700" dirty="0">
                  <a:solidFill>
                    <a:schemeClr val="tx1"/>
                  </a:solidFill>
                  <a:latin typeface="华文楷体" pitchFamily="2" charset="-122"/>
                  <a:ea typeface="华文楷体" pitchFamily="2" charset="-122"/>
                </a:endParaRPr>
              </a:p>
              <a:p>
                <a:pPr marL="342900" indent="-342900" algn="ctr">
                  <a:spcBef>
                    <a:spcPct val="50000"/>
                  </a:spcBef>
                  <a:buSzPct val="90000"/>
                </a:pPr>
                <a:r>
                  <a:rPr lang="en-GB" altLang="zh-CN" sz="1700" dirty="0">
                    <a:solidFill>
                      <a:schemeClr val="tx1"/>
                    </a:solidFill>
                    <a:latin typeface="华文楷体" pitchFamily="2" charset="-122"/>
                    <a:ea typeface="华文楷体" pitchFamily="2" charset="-122"/>
                  </a:rPr>
                  <a:t>…</a:t>
                </a:r>
                <a:endParaRPr lang="en-GB" altLang="zh-CN" sz="1700" dirty="0">
                  <a:solidFill>
                    <a:schemeClr val="tx1"/>
                  </a:solidFill>
                  <a:latin typeface="华文楷体" pitchFamily="2" charset="-122"/>
                  <a:ea typeface="华文楷体" pitchFamily="2" charset="-122"/>
                </a:endParaRPr>
              </a:p>
              <a:p>
                <a:pPr marL="342900" indent="-342900" algn="ctr">
                  <a:spcBef>
                    <a:spcPct val="50000"/>
                  </a:spcBef>
                  <a:buSzPct val="90000"/>
                </a:pPr>
                <a:r>
                  <a:rPr lang="en-GB" altLang="zh-CN" sz="1700" dirty="0">
                    <a:solidFill>
                      <a:schemeClr val="tx1"/>
                    </a:solidFill>
                    <a:latin typeface="华文楷体" pitchFamily="2" charset="-122"/>
                    <a:ea typeface="华文楷体" pitchFamily="2" charset="-122"/>
                  </a:rPr>
                  <a:t>…</a:t>
                </a:r>
                <a:endParaRPr lang="en-GB" altLang="zh-CN" sz="1700" dirty="0">
                  <a:solidFill>
                    <a:schemeClr val="tx1"/>
                  </a:solidFill>
                  <a:latin typeface="华文楷体" pitchFamily="2" charset="-122"/>
                  <a:ea typeface="华文楷体" pitchFamily="2" charset="-122"/>
                </a:endParaRPr>
              </a:p>
              <a:p>
                <a:pPr marL="342900" indent="-342900" algn="ctr">
                  <a:spcBef>
                    <a:spcPct val="50000"/>
                  </a:spcBef>
                  <a:buSzPct val="90000"/>
                </a:pPr>
                <a:r>
                  <a:rPr lang="zh-CN" altLang="en-GB" sz="1700" dirty="0">
                    <a:solidFill>
                      <a:schemeClr val="tx1"/>
                    </a:solidFill>
                    <a:latin typeface="华文楷体" pitchFamily="2" charset="-122"/>
                    <a:ea typeface="华文楷体" pitchFamily="2" charset="-122"/>
                  </a:rPr>
                  <a:t>管控</a:t>
                </a:r>
                <a:r>
                  <a:rPr lang="en-GB" altLang="zh-CN" sz="1700" dirty="0">
                    <a:solidFill>
                      <a:schemeClr val="tx1"/>
                    </a:solidFill>
                    <a:latin typeface="华文楷体" pitchFamily="2" charset="-122"/>
                    <a:ea typeface="华文楷体" pitchFamily="2" charset="-122"/>
                  </a:rPr>
                  <a:t>X</a:t>
                </a:r>
                <a:endParaRPr lang="en-GB" altLang="zh-CN" sz="1700" dirty="0">
                  <a:solidFill>
                    <a:schemeClr val="tx1"/>
                  </a:solidFill>
                  <a:latin typeface="华文楷体" pitchFamily="2" charset="-122"/>
                  <a:ea typeface="华文楷体" pitchFamily="2" charset="-122"/>
                </a:endParaRPr>
              </a:p>
            </p:txBody>
          </p:sp>
        </p:grpSp>
        <p:grpSp>
          <p:nvGrpSpPr>
            <p:cNvPr id="66" name="Group 20"/>
            <p:cNvGrpSpPr/>
            <p:nvPr/>
          </p:nvGrpSpPr>
          <p:grpSpPr bwMode="auto">
            <a:xfrm>
              <a:off x="3805" y="1714"/>
              <a:ext cx="227" cy="1624"/>
              <a:chOff x="3805" y="1714"/>
              <a:chExt cx="227" cy="1624"/>
            </a:xfrm>
            <a:grpFill/>
          </p:grpSpPr>
          <p:sp>
            <p:nvSpPr>
              <p:cNvPr id="67" name="Line 21"/>
              <p:cNvSpPr>
                <a:spLocks noChangeShapeType="1"/>
              </p:cNvSpPr>
              <p:nvPr/>
            </p:nvSpPr>
            <p:spPr bwMode="blackWhite">
              <a:xfrm>
                <a:off x="3805" y="1714"/>
                <a:ext cx="227" cy="0"/>
              </a:xfrm>
              <a:prstGeom prst="line">
                <a:avLst/>
              </a:prstGeom>
              <a:grpFill/>
              <a:ln w="9525">
                <a:solidFill>
                  <a:schemeClr val="tx1"/>
                </a:solidFill>
                <a:round/>
              </a:ln>
            </p:spPr>
            <p:txBody>
              <a:bodyPr wrap="none" lIns="63500" tIns="0" rIns="64800" bIns="0"/>
              <a:lstStyle/>
              <a:p>
                <a:endParaRPr lang="en-US"/>
              </a:p>
            </p:txBody>
          </p:sp>
          <p:sp>
            <p:nvSpPr>
              <p:cNvPr id="68" name="Line 22"/>
              <p:cNvSpPr>
                <a:spLocks noChangeShapeType="1"/>
              </p:cNvSpPr>
              <p:nvPr/>
            </p:nvSpPr>
            <p:spPr bwMode="blackWhite">
              <a:xfrm>
                <a:off x="3805" y="1925"/>
                <a:ext cx="227" cy="0"/>
              </a:xfrm>
              <a:prstGeom prst="line">
                <a:avLst/>
              </a:prstGeom>
              <a:grpFill/>
              <a:ln w="9525">
                <a:solidFill>
                  <a:schemeClr val="tx1"/>
                </a:solidFill>
                <a:round/>
              </a:ln>
            </p:spPr>
            <p:txBody>
              <a:bodyPr wrap="none" lIns="63500" tIns="0" rIns="64800" bIns="0"/>
              <a:lstStyle/>
              <a:p>
                <a:endParaRPr lang="en-US"/>
              </a:p>
            </p:txBody>
          </p:sp>
          <p:sp>
            <p:nvSpPr>
              <p:cNvPr id="69" name="Line 23"/>
              <p:cNvSpPr>
                <a:spLocks noChangeShapeType="1"/>
              </p:cNvSpPr>
              <p:nvPr/>
            </p:nvSpPr>
            <p:spPr bwMode="blackWhite">
              <a:xfrm>
                <a:off x="3805" y="1925"/>
                <a:ext cx="227" cy="402"/>
              </a:xfrm>
              <a:prstGeom prst="line">
                <a:avLst/>
              </a:prstGeom>
              <a:grpFill/>
              <a:ln w="9525">
                <a:solidFill>
                  <a:schemeClr val="tx1"/>
                </a:solidFill>
                <a:round/>
              </a:ln>
            </p:spPr>
            <p:txBody>
              <a:bodyPr wrap="none" lIns="63500" tIns="0" rIns="64800" bIns="0"/>
              <a:lstStyle/>
              <a:p>
                <a:endParaRPr lang="en-US"/>
              </a:p>
            </p:txBody>
          </p:sp>
          <p:sp>
            <p:nvSpPr>
              <p:cNvPr id="70" name="Line 24"/>
              <p:cNvSpPr>
                <a:spLocks noChangeShapeType="1"/>
              </p:cNvSpPr>
              <p:nvPr/>
            </p:nvSpPr>
            <p:spPr bwMode="blackWhite">
              <a:xfrm flipV="1">
                <a:off x="3805" y="2693"/>
                <a:ext cx="227" cy="0"/>
              </a:xfrm>
              <a:prstGeom prst="line">
                <a:avLst/>
              </a:prstGeom>
              <a:grpFill/>
              <a:ln w="9525">
                <a:solidFill>
                  <a:schemeClr val="tx1"/>
                </a:solidFill>
                <a:round/>
              </a:ln>
            </p:spPr>
            <p:txBody>
              <a:bodyPr wrap="none" lIns="63500" tIns="0" rIns="64800" bIns="0"/>
              <a:lstStyle/>
              <a:p>
                <a:endParaRPr lang="en-US"/>
              </a:p>
            </p:txBody>
          </p:sp>
          <p:sp>
            <p:nvSpPr>
              <p:cNvPr id="71" name="Line 25"/>
              <p:cNvSpPr>
                <a:spLocks noChangeShapeType="1"/>
              </p:cNvSpPr>
              <p:nvPr/>
            </p:nvSpPr>
            <p:spPr bwMode="blackWhite">
              <a:xfrm>
                <a:off x="3805" y="2194"/>
                <a:ext cx="227" cy="499"/>
              </a:xfrm>
              <a:prstGeom prst="line">
                <a:avLst/>
              </a:prstGeom>
              <a:grpFill/>
              <a:ln w="9525">
                <a:solidFill>
                  <a:schemeClr val="tx1"/>
                </a:solidFill>
                <a:round/>
              </a:ln>
            </p:spPr>
            <p:txBody>
              <a:bodyPr wrap="none" lIns="63500" tIns="0" rIns="64800" bIns="0"/>
              <a:lstStyle/>
              <a:p>
                <a:endParaRPr lang="en-US"/>
              </a:p>
            </p:txBody>
          </p:sp>
          <p:sp>
            <p:nvSpPr>
              <p:cNvPr id="72" name="Line 26"/>
              <p:cNvSpPr>
                <a:spLocks noChangeShapeType="1"/>
              </p:cNvSpPr>
              <p:nvPr/>
            </p:nvSpPr>
            <p:spPr bwMode="blackWhite">
              <a:xfrm flipV="1">
                <a:off x="3805" y="2693"/>
                <a:ext cx="227" cy="288"/>
              </a:xfrm>
              <a:prstGeom prst="line">
                <a:avLst/>
              </a:prstGeom>
              <a:grpFill/>
              <a:ln w="9525">
                <a:solidFill>
                  <a:schemeClr val="tx1"/>
                </a:solidFill>
                <a:round/>
              </a:ln>
            </p:spPr>
            <p:txBody>
              <a:bodyPr wrap="none" lIns="63500" tIns="0" rIns="64800" bIns="0"/>
              <a:lstStyle/>
              <a:p>
                <a:endParaRPr lang="en-US"/>
              </a:p>
            </p:txBody>
          </p:sp>
          <p:sp>
            <p:nvSpPr>
              <p:cNvPr id="73" name="Line 27"/>
              <p:cNvSpPr>
                <a:spLocks noChangeShapeType="1"/>
              </p:cNvSpPr>
              <p:nvPr/>
            </p:nvSpPr>
            <p:spPr bwMode="blackWhite">
              <a:xfrm>
                <a:off x="3805" y="3061"/>
                <a:ext cx="227" cy="277"/>
              </a:xfrm>
              <a:prstGeom prst="line">
                <a:avLst/>
              </a:prstGeom>
              <a:grpFill/>
              <a:ln w="9525">
                <a:solidFill>
                  <a:schemeClr val="tx1"/>
                </a:solidFill>
                <a:round/>
              </a:ln>
            </p:spPr>
            <p:txBody>
              <a:bodyPr wrap="none" lIns="63500" tIns="0" rIns="64800" bIns="0"/>
              <a:lstStyle/>
              <a:p>
                <a:endParaRPr lang="en-US"/>
              </a:p>
            </p:txBody>
          </p:sp>
          <p:sp>
            <p:nvSpPr>
              <p:cNvPr id="74" name="Line 28"/>
              <p:cNvSpPr>
                <a:spLocks noChangeShapeType="1"/>
              </p:cNvSpPr>
              <p:nvPr/>
            </p:nvSpPr>
            <p:spPr bwMode="blackWhite">
              <a:xfrm flipV="1">
                <a:off x="3805" y="3338"/>
                <a:ext cx="227" cy="0"/>
              </a:xfrm>
              <a:prstGeom prst="line">
                <a:avLst/>
              </a:prstGeom>
              <a:grpFill/>
              <a:ln w="9525">
                <a:solidFill>
                  <a:schemeClr val="tx1"/>
                </a:solidFill>
                <a:round/>
              </a:ln>
            </p:spPr>
            <p:txBody>
              <a:bodyPr wrap="none" lIns="63500" tIns="0" rIns="64800" bIns="0"/>
              <a:lstStyle/>
              <a:p>
                <a:endParaRPr lang="en-US"/>
              </a:p>
            </p:txBody>
          </p:sp>
        </p:grpSp>
      </p:grpSp>
      <p:sp>
        <p:nvSpPr>
          <p:cNvPr id="79" name="Rectangle 78"/>
          <p:cNvSpPr/>
          <p:nvPr/>
        </p:nvSpPr>
        <p:spPr>
          <a:xfrm>
            <a:off x="7045424" y="6016752"/>
            <a:ext cx="1829864" cy="879723"/>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latinLnBrk="1"/>
            <a:r>
              <a:rPr lang="zh-CN" altLang="en-US" b="1" dirty="0">
                <a:solidFill>
                  <a:schemeClr val="bg1"/>
                </a:solidFill>
                <a:latin typeface="Arial" panose="020B0604020202020204" pitchFamily="34" charset="0"/>
                <a:ea typeface="华文楷体" pitchFamily="2" charset="-122"/>
              </a:rPr>
              <a:t>内控强度和需完善程度</a:t>
            </a:r>
            <a:endParaRPr lang="zh-CN" altLang="en-GB" b="1" dirty="0">
              <a:solidFill>
                <a:schemeClr val="bg1"/>
              </a:solidFill>
              <a:latin typeface="Arial" panose="020B0604020202020204" pitchFamily="34" charset="0"/>
              <a:ea typeface="华文楷体" pitchFamily="2" charset="-122"/>
            </a:endParaRPr>
          </a:p>
        </p:txBody>
      </p:sp>
      <p:sp>
        <p:nvSpPr>
          <p:cNvPr id="80" name="Rectangle 79"/>
          <p:cNvSpPr/>
          <p:nvPr/>
        </p:nvSpPr>
        <p:spPr>
          <a:xfrm>
            <a:off x="2940520" y="6046440"/>
            <a:ext cx="1829864" cy="879723"/>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eaLnBrk="0" hangingPunct="0"/>
            <a:r>
              <a:rPr lang="zh-CN" altLang="en-US" b="1" dirty="0">
                <a:solidFill>
                  <a:schemeClr val="bg1"/>
                </a:solidFill>
                <a:latin typeface="Arial" panose="020B0604020202020204" pitchFamily="34" charset="0"/>
                <a:ea typeface="华文楷体" pitchFamily="2" charset="-122"/>
              </a:rPr>
              <a:t>以全面风险管理为导向</a:t>
            </a:r>
            <a:endParaRPr lang="zh-CN" altLang="en-US" b="1" dirty="0">
              <a:solidFill>
                <a:schemeClr val="bg1"/>
              </a:solidFill>
              <a:latin typeface="Arial" panose="020B0604020202020204" pitchFamily="34" charset="0"/>
              <a:ea typeface="华文楷体" pitchFamily="2" charset="-122"/>
            </a:endParaRPr>
          </a:p>
        </p:txBody>
      </p:sp>
      <p:sp>
        <p:nvSpPr>
          <p:cNvPr id="81" name="Rectangle 80"/>
          <p:cNvSpPr/>
          <p:nvPr/>
        </p:nvSpPr>
        <p:spPr>
          <a:xfrm>
            <a:off x="4984817" y="6046440"/>
            <a:ext cx="1829864" cy="879723"/>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eaLnBrk="0" hangingPunct="0"/>
            <a:r>
              <a:rPr kumimoji="1" lang="zh-CN" altLang="en-US" b="1" dirty="0">
                <a:solidFill>
                  <a:schemeClr val="bg1"/>
                </a:solidFill>
                <a:latin typeface="Arial" panose="020B0604020202020204" pitchFamily="34" charset="0"/>
                <a:ea typeface="华文楷体" pitchFamily="2" charset="-122"/>
              </a:rPr>
              <a:t>风险等级及容忍度</a:t>
            </a:r>
            <a:endParaRPr kumimoji="1" lang="zh-CN" altLang="en-GB" b="1" dirty="0">
              <a:solidFill>
                <a:schemeClr val="bg1"/>
              </a:solidFill>
              <a:latin typeface="Arial" panose="020B0604020202020204" pitchFamily="34" charset="0"/>
              <a:ea typeface="华文楷体" pitchFamily="2" charset="-122"/>
            </a:endParaRPr>
          </a:p>
        </p:txBody>
      </p:sp>
      <p:sp>
        <p:nvSpPr>
          <p:cNvPr id="82" name="Rectangle 81"/>
          <p:cNvSpPr/>
          <p:nvPr/>
        </p:nvSpPr>
        <p:spPr>
          <a:xfrm>
            <a:off x="914326" y="6046440"/>
            <a:ext cx="1829864" cy="879723"/>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eaLnBrk="0" hangingPunct="0"/>
            <a:r>
              <a:rPr lang="zh-CN" altLang="en-US" b="1" dirty="0">
                <a:solidFill>
                  <a:schemeClr val="bg1"/>
                </a:solidFill>
                <a:latin typeface="Arial" panose="020B0604020202020204" pitchFamily="34" charset="0"/>
                <a:ea typeface="华文楷体" pitchFamily="2" charset="-122"/>
              </a:rPr>
              <a:t>以企业发展战略为目标</a:t>
            </a:r>
            <a:endParaRPr lang="zh-CN" altLang="en-US" b="1" dirty="0">
              <a:solidFill>
                <a:schemeClr val="bg1"/>
              </a:solidFill>
              <a:latin typeface="Arial" panose="020B0604020202020204" pitchFamily="34" charset="0"/>
              <a:ea typeface="华文楷体" pitchFamily="2"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GB" dirty="0"/>
              <a:t>内控体系建设重点</a:t>
            </a:r>
            <a:endParaRPr lang="zh-CN" altLang="en-US" dirty="0"/>
          </a:p>
        </p:txBody>
      </p:sp>
      <p:sp>
        <p:nvSpPr>
          <p:cNvPr id="50" name="Page Number"/>
          <p:cNvSpPr txBox="1"/>
          <p:nvPr>
            <p:custDataLst>
              <p:tags r:id="rId2"/>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22</a:t>
            </a:r>
            <a:endParaRPr lang="zh-CN" altLang="en-US" sz="1100" noProof="1">
              <a:latin typeface="+mn-lt"/>
            </a:endParaRPr>
          </a:p>
        </p:txBody>
      </p:sp>
      <p:sp>
        <p:nvSpPr>
          <p:cNvPr id="51" name="Section Footer"/>
          <p:cNvSpPr txBox="1"/>
          <p:nvPr>
            <p:custDataLst>
              <p:tags r:id="rId3"/>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2" name="Section Header"/>
          <p:cNvSpPr txBox="1"/>
          <p:nvPr>
            <p:custDataLst>
              <p:tags r:id="rId4"/>
            </p:custDataLst>
          </p:nvPr>
        </p:nvSpPr>
        <p:spPr>
          <a:xfrm>
            <a:off x="521208" y="813600"/>
            <a:ext cx="1308050"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2 – </a:t>
            </a:r>
            <a:r>
              <a:rPr lang="zh-CN" altLang="en-US" sz="1100" noProof="1">
                <a:latin typeface="+mn-lt"/>
                <a:ea typeface="Cambria Math" panose="02040503050406030204" pitchFamily="18" charset="0"/>
              </a:rPr>
              <a:t>内部控制</a:t>
            </a:r>
            <a:endParaRPr lang="zh-CN" altLang="en-US" sz="1100" noProof="1">
              <a:latin typeface="+mn-lt"/>
              <a:ea typeface="Cambria Math" panose="02040503050406030204" pitchFamily="18" charset="0"/>
            </a:endParaRPr>
          </a:p>
        </p:txBody>
      </p:sp>
      <p:grpSp>
        <p:nvGrpSpPr>
          <p:cNvPr id="53" name="Group 4"/>
          <p:cNvGrpSpPr/>
          <p:nvPr/>
        </p:nvGrpSpPr>
        <p:grpSpPr bwMode="auto">
          <a:xfrm>
            <a:off x="1580406" y="2233637"/>
            <a:ext cx="6761162" cy="4460875"/>
            <a:chOff x="1320" y="1440"/>
            <a:chExt cx="3274" cy="2160"/>
          </a:xfrm>
        </p:grpSpPr>
        <p:sp>
          <p:nvSpPr>
            <p:cNvPr id="54" name="Rectangle 5"/>
            <p:cNvSpPr>
              <a:spLocks noChangeArrowheads="1"/>
            </p:cNvSpPr>
            <p:nvPr/>
          </p:nvSpPr>
          <p:spPr bwMode="blackWhite">
            <a:xfrm>
              <a:off x="1320" y="1440"/>
              <a:ext cx="1511" cy="984"/>
            </a:xfrm>
            <a:prstGeom prst="rect">
              <a:avLst/>
            </a:prstGeom>
            <a:solidFill>
              <a:srgbClr val="FFFFFF"/>
            </a:solidFill>
            <a:ln w="28575">
              <a:solidFill>
                <a:schemeClr val="tx2"/>
              </a:solidFill>
              <a:miter lim="800000"/>
            </a:ln>
          </p:spPr>
          <p:txBody>
            <a:bodyPr lIns="0" tIns="0" rIns="0" bIns="0" anchor="ctr"/>
            <a:lstStyle/>
            <a:p>
              <a:pPr algn="ctr" eaLnBrk="0" hangingPunct="0"/>
              <a:endParaRPr lang="zh-CN" altLang="en-US" sz="2000">
                <a:latin typeface="Arial" panose="020B0604020202020204" pitchFamily="34" charset="0"/>
                <a:ea typeface="宋体" panose="02010600030101010101" pitchFamily="2" charset="-122"/>
              </a:endParaRPr>
            </a:p>
          </p:txBody>
        </p:sp>
        <p:sp>
          <p:nvSpPr>
            <p:cNvPr id="55" name="Rectangle 6"/>
            <p:cNvSpPr>
              <a:spLocks noChangeArrowheads="1"/>
            </p:cNvSpPr>
            <p:nvPr/>
          </p:nvSpPr>
          <p:spPr bwMode="blackWhite">
            <a:xfrm>
              <a:off x="3083" y="1440"/>
              <a:ext cx="1511" cy="984"/>
            </a:xfrm>
            <a:prstGeom prst="rect">
              <a:avLst/>
            </a:prstGeom>
            <a:solidFill>
              <a:srgbClr val="FFFFFF"/>
            </a:solidFill>
            <a:ln w="28575">
              <a:solidFill>
                <a:schemeClr val="tx2"/>
              </a:solidFill>
              <a:miter lim="800000"/>
            </a:ln>
          </p:spPr>
          <p:txBody>
            <a:bodyPr lIns="0" tIns="0" rIns="0" bIns="0" anchor="ctr"/>
            <a:lstStyle/>
            <a:p>
              <a:pPr algn="ctr" eaLnBrk="0" hangingPunct="0"/>
              <a:endParaRPr lang="zh-CN" altLang="en-US" sz="2000">
                <a:latin typeface="Arial" panose="020B0604020202020204" pitchFamily="34" charset="0"/>
                <a:ea typeface="宋体" panose="02010600030101010101" pitchFamily="2" charset="-122"/>
              </a:endParaRPr>
            </a:p>
          </p:txBody>
        </p:sp>
        <p:sp>
          <p:nvSpPr>
            <p:cNvPr id="56" name="Rectangle 7"/>
            <p:cNvSpPr>
              <a:spLocks noChangeArrowheads="1"/>
            </p:cNvSpPr>
            <p:nvPr/>
          </p:nvSpPr>
          <p:spPr bwMode="blackWhite">
            <a:xfrm>
              <a:off x="1320" y="2616"/>
              <a:ext cx="1511" cy="984"/>
            </a:xfrm>
            <a:prstGeom prst="rect">
              <a:avLst/>
            </a:prstGeom>
            <a:solidFill>
              <a:srgbClr val="FFFFFF"/>
            </a:solidFill>
            <a:ln w="28575">
              <a:solidFill>
                <a:schemeClr val="tx2"/>
              </a:solidFill>
              <a:miter lim="800000"/>
            </a:ln>
          </p:spPr>
          <p:txBody>
            <a:bodyPr lIns="0" tIns="0" rIns="0" bIns="0" anchor="ctr"/>
            <a:lstStyle/>
            <a:p>
              <a:pPr algn="ctr" eaLnBrk="0" hangingPunct="0"/>
              <a:endParaRPr lang="zh-CN" altLang="en-US" sz="2000">
                <a:latin typeface="Arial" panose="020B0604020202020204" pitchFamily="34" charset="0"/>
                <a:ea typeface="宋体" panose="02010600030101010101" pitchFamily="2" charset="-122"/>
              </a:endParaRPr>
            </a:p>
          </p:txBody>
        </p:sp>
        <p:sp>
          <p:nvSpPr>
            <p:cNvPr id="57" name="Rectangle 8"/>
            <p:cNvSpPr>
              <a:spLocks noChangeArrowheads="1"/>
            </p:cNvSpPr>
            <p:nvPr/>
          </p:nvSpPr>
          <p:spPr bwMode="blackWhite">
            <a:xfrm>
              <a:off x="3083" y="2616"/>
              <a:ext cx="1511" cy="984"/>
            </a:xfrm>
            <a:prstGeom prst="rect">
              <a:avLst/>
            </a:prstGeom>
            <a:solidFill>
              <a:srgbClr val="FFFFFF"/>
            </a:solidFill>
            <a:ln w="28575">
              <a:solidFill>
                <a:schemeClr val="tx2"/>
              </a:solidFill>
              <a:miter lim="800000"/>
            </a:ln>
          </p:spPr>
          <p:txBody>
            <a:bodyPr lIns="0" tIns="0" rIns="0" bIns="0" anchor="ctr"/>
            <a:lstStyle/>
            <a:p>
              <a:pPr algn="ctr" eaLnBrk="0" hangingPunct="0"/>
              <a:endParaRPr lang="zh-CN" altLang="en-US" sz="2000">
                <a:latin typeface="Arial" panose="020B0604020202020204" pitchFamily="34" charset="0"/>
                <a:ea typeface="宋体" panose="02010600030101010101" pitchFamily="2" charset="-122"/>
              </a:endParaRPr>
            </a:p>
          </p:txBody>
        </p:sp>
      </p:grpSp>
      <p:sp>
        <p:nvSpPr>
          <p:cNvPr id="58" name="Rectangle 9"/>
          <p:cNvSpPr>
            <a:spLocks noChangeArrowheads="1"/>
          </p:cNvSpPr>
          <p:nvPr/>
        </p:nvSpPr>
        <p:spPr bwMode="auto">
          <a:xfrm>
            <a:off x="1678831" y="2271737"/>
            <a:ext cx="2986087" cy="1006475"/>
          </a:xfrm>
          <a:prstGeom prst="rect">
            <a:avLst/>
          </a:prstGeom>
          <a:noFill/>
          <a:ln w="9525">
            <a:noFill/>
            <a:miter lim="800000"/>
          </a:ln>
        </p:spPr>
        <p:txBody>
          <a:bodyPr lIns="0" tIns="0" rIns="0" bIns="0">
            <a:spAutoFit/>
          </a:bodyPr>
          <a:lstStyle/>
          <a:p>
            <a:pPr defTabSz="787400">
              <a:spcBef>
                <a:spcPct val="30000"/>
              </a:spcBef>
            </a:pPr>
            <a:r>
              <a:rPr lang="zh-CN" altLang="en-US" sz="2000" b="1" dirty="0">
                <a:latin typeface="华文楷体" pitchFamily="2" charset="-122"/>
                <a:ea typeface="华文楷体" pitchFamily="2" charset="-122"/>
              </a:rPr>
              <a:t>责任体系</a:t>
            </a:r>
            <a:endParaRPr lang="zh-CN" altLang="en-US" sz="2000" b="1" dirty="0">
              <a:latin typeface="华文楷体" pitchFamily="2" charset="-122"/>
              <a:ea typeface="华文楷体" pitchFamily="2" charset="-122"/>
            </a:endParaRPr>
          </a:p>
          <a:p>
            <a:pPr defTabSz="787400">
              <a:spcBef>
                <a:spcPct val="30000"/>
              </a:spcBef>
            </a:pPr>
            <a:r>
              <a:rPr lang="zh-CN" altLang="en-US" sz="2000" dirty="0">
                <a:latin typeface="华文楷体" pitchFamily="2" charset="-122"/>
                <a:ea typeface="华文楷体" pitchFamily="2" charset="-122"/>
              </a:rPr>
              <a:t>明确企业各级人员在内部控制体系中的责任</a:t>
            </a:r>
            <a:endParaRPr lang="zh-CN" altLang="en-US" sz="2000" dirty="0">
              <a:latin typeface="华文楷体" pitchFamily="2" charset="-122"/>
              <a:ea typeface="华文楷体" pitchFamily="2" charset="-122"/>
            </a:endParaRPr>
          </a:p>
        </p:txBody>
      </p:sp>
      <p:sp>
        <p:nvSpPr>
          <p:cNvPr id="59" name="Rectangle 10"/>
          <p:cNvSpPr>
            <a:spLocks noChangeArrowheads="1"/>
          </p:cNvSpPr>
          <p:nvPr/>
        </p:nvSpPr>
        <p:spPr bwMode="auto">
          <a:xfrm>
            <a:off x="5285631" y="2271737"/>
            <a:ext cx="2987675" cy="1006475"/>
          </a:xfrm>
          <a:prstGeom prst="rect">
            <a:avLst/>
          </a:prstGeom>
          <a:noFill/>
          <a:ln w="9525">
            <a:noFill/>
            <a:miter lim="800000"/>
          </a:ln>
        </p:spPr>
        <p:txBody>
          <a:bodyPr lIns="0" tIns="0" rIns="0" bIns="0">
            <a:spAutoFit/>
          </a:bodyPr>
          <a:lstStyle/>
          <a:p>
            <a:pPr marL="722630" indent="-722630" defTabSz="787400">
              <a:spcBef>
                <a:spcPct val="30000"/>
              </a:spcBef>
              <a:tabLst>
                <a:tab pos="721995" algn="l"/>
              </a:tabLst>
            </a:pPr>
            <a:r>
              <a:rPr lang="zh-CN" altLang="en-US" sz="2000" b="1" dirty="0">
                <a:latin typeface="华文楷体" pitchFamily="2" charset="-122"/>
                <a:ea typeface="华文楷体" pitchFamily="2" charset="-122"/>
              </a:rPr>
              <a:t>内部环境</a:t>
            </a:r>
            <a:endParaRPr lang="zh-CN" altLang="en-US" sz="2000" b="1" dirty="0">
              <a:latin typeface="华文楷体" pitchFamily="2" charset="-122"/>
              <a:ea typeface="华文楷体" pitchFamily="2" charset="-122"/>
            </a:endParaRPr>
          </a:p>
          <a:p>
            <a:pPr marL="722630" indent="-722630" defTabSz="787400">
              <a:spcBef>
                <a:spcPct val="30000"/>
              </a:spcBef>
              <a:tabLst>
                <a:tab pos="721995" algn="l"/>
              </a:tabLst>
            </a:pPr>
            <a:r>
              <a:rPr lang="zh-CN" altLang="en-US" sz="2000" dirty="0">
                <a:latin typeface="华文楷体" pitchFamily="2" charset="-122"/>
                <a:ea typeface="华文楷体" pitchFamily="2" charset="-122"/>
              </a:rPr>
              <a:t>良好的控制环境，是内控体系的基础</a:t>
            </a:r>
            <a:endParaRPr lang="zh-CN" altLang="en-US" sz="2000" dirty="0">
              <a:latin typeface="华文楷体" pitchFamily="2" charset="-122"/>
              <a:ea typeface="华文楷体" pitchFamily="2" charset="-122"/>
            </a:endParaRPr>
          </a:p>
        </p:txBody>
      </p:sp>
      <p:sp>
        <p:nvSpPr>
          <p:cNvPr id="60" name="Rectangle 11"/>
          <p:cNvSpPr>
            <a:spLocks noChangeArrowheads="1"/>
          </p:cNvSpPr>
          <p:nvPr/>
        </p:nvSpPr>
        <p:spPr bwMode="auto">
          <a:xfrm>
            <a:off x="5285631" y="5649937"/>
            <a:ext cx="2987675" cy="1006475"/>
          </a:xfrm>
          <a:prstGeom prst="rect">
            <a:avLst/>
          </a:prstGeom>
          <a:noFill/>
          <a:ln w="9525">
            <a:noFill/>
            <a:miter lim="800000"/>
          </a:ln>
        </p:spPr>
        <p:txBody>
          <a:bodyPr lIns="0" tIns="0" rIns="0" bIns="0" anchor="b">
            <a:spAutoFit/>
          </a:bodyPr>
          <a:lstStyle/>
          <a:p>
            <a:pPr marL="530225" indent="-530225" defTabSz="787400"/>
            <a:r>
              <a:rPr lang="zh-CN" altLang="en-US" sz="2000">
                <a:latin typeface="华文楷体" pitchFamily="2" charset="-122"/>
                <a:ea typeface="华文楷体" pitchFamily="2" charset="-122"/>
              </a:rPr>
              <a:t>		建立内部控制持续评价和监督机制</a:t>
            </a:r>
            <a:endParaRPr lang="zh-CN" altLang="en-US" sz="2000">
              <a:latin typeface="华文楷体" pitchFamily="2" charset="-122"/>
              <a:ea typeface="华文楷体" pitchFamily="2" charset="-122"/>
            </a:endParaRPr>
          </a:p>
          <a:p>
            <a:pPr marL="530225" indent="-530225" algn="r" defTabSz="787400">
              <a:spcBef>
                <a:spcPct val="30000"/>
              </a:spcBef>
            </a:pPr>
            <a:r>
              <a:rPr lang="zh-CN" altLang="en-US" sz="2000" b="1">
                <a:latin typeface="华文楷体" pitchFamily="2" charset="-122"/>
                <a:ea typeface="华文楷体" pitchFamily="2" charset="-122"/>
              </a:rPr>
              <a:t>持续维护</a:t>
            </a:r>
            <a:endParaRPr lang="zh-CN" altLang="en-US" sz="2000" b="1">
              <a:latin typeface="华文楷体" pitchFamily="2" charset="-122"/>
              <a:ea typeface="华文楷体" pitchFamily="2" charset="-122"/>
            </a:endParaRPr>
          </a:p>
        </p:txBody>
      </p:sp>
      <p:sp>
        <p:nvSpPr>
          <p:cNvPr id="61" name="Rectangle 12"/>
          <p:cNvSpPr>
            <a:spLocks noChangeArrowheads="1"/>
          </p:cNvSpPr>
          <p:nvPr/>
        </p:nvSpPr>
        <p:spPr bwMode="auto">
          <a:xfrm>
            <a:off x="1678831" y="5345137"/>
            <a:ext cx="2986087" cy="1311275"/>
          </a:xfrm>
          <a:prstGeom prst="rect">
            <a:avLst/>
          </a:prstGeom>
          <a:noFill/>
          <a:ln w="9525">
            <a:noFill/>
            <a:miter lim="800000"/>
          </a:ln>
        </p:spPr>
        <p:txBody>
          <a:bodyPr lIns="0" tIns="0" rIns="0" bIns="0" anchor="b">
            <a:spAutoFit/>
          </a:bodyPr>
          <a:lstStyle/>
          <a:p>
            <a:pPr defTabSz="787400">
              <a:tabLst>
                <a:tab pos="1798320" algn="r"/>
              </a:tabLst>
            </a:pPr>
            <a:r>
              <a:rPr lang="zh-CN" altLang="en-US" sz="2000" dirty="0">
                <a:latin typeface="华文楷体" pitchFamily="2" charset="-122"/>
                <a:ea typeface="华文楷体" pitchFamily="2" charset="-122"/>
              </a:rPr>
              <a:t>对企业重要流程</a:t>
            </a:r>
            <a:endParaRPr lang="zh-CN" altLang="en-US" sz="2000" dirty="0">
              <a:latin typeface="华文楷体" pitchFamily="2" charset="-122"/>
              <a:ea typeface="华文楷体" pitchFamily="2" charset="-122"/>
            </a:endParaRPr>
          </a:p>
          <a:p>
            <a:pPr defTabSz="787400">
              <a:tabLst>
                <a:tab pos="1798320" algn="r"/>
              </a:tabLst>
            </a:pPr>
            <a:r>
              <a:rPr lang="zh-CN" altLang="en-US" sz="2000" dirty="0">
                <a:latin typeface="华文楷体" pitchFamily="2" charset="-122"/>
                <a:ea typeface="华文楷体" pitchFamily="2" charset="-122"/>
              </a:rPr>
              <a:t>进行梳理和设计执行</a:t>
            </a:r>
            <a:endParaRPr lang="zh-CN" altLang="en-US" sz="2000" dirty="0">
              <a:latin typeface="华文楷体" pitchFamily="2" charset="-122"/>
              <a:ea typeface="华文楷体" pitchFamily="2" charset="-122"/>
            </a:endParaRPr>
          </a:p>
          <a:p>
            <a:pPr defTabSz="787400">
              <a:tabLst>
                <a:tab pos="1798320" algn="r"/>
              </a:tabLst>
            </a:pPr>
            <a:r>
              <a:rPr lang="zh-CN" altLang="en-US" sz="2000" dirty="0">
                <a:latin typeface="华文楷体" pitchFamily="2" charset="-122"/>
                <a:ea typeface="华文楷体" pitchFamily="2" charset="-122"/>
              </a:rPr>
              <a:t>有效性评估</a:t>
            </a:r>
            <a:endParaRPr lang="zh-CN" altLang="en-US" sz="2000" dirty="0">
              <a:latin typeface="华文楷体" pitchFamily="2" charset="-122"/>
              <a:ea typeface="华文楷体" pitchFamily="2" charset="-122"/>
            </a:endParaRPr>
          </a:p>
          <a:p>
            <a:pPr defTabSz="787400">
              <a:spcBef>
                <a:spcPct val="30000"/>
              </a:spcBef>
              <a:tabLst>
                <a:tab pos="1798320" algn="r"/>
              </a:tabLst>
            </a:pPr>
            <a:r>
              <a:rPr lang="zh-CN" altLang="en-US" sz="2000" b="1" dirty="0">
                <a:latin typeface="华文楷体" pitchFamily="2" charset="-122"/>
                <a:ea typeface="华文楷体" pitchFamily="2" charset="-122"/>
              </a:rPr>
              <a:t>流程控制</a:t>
            </a:r>
            <a:endParaRPr lang="zh-CN" altLang="en-US" sz="2000" b="1" dirty="0">
              <a:latin typeface="华文楷体" pitchFamily="2" charset="-122"/>
              <a:ea typeface="华文楷体" pitchFamily="2" charset="-122"/>
            </a:endParaRPr>
          </a:p>
        </p:txBody>
      </p:sp>
      <p:grpSp>
        <p:nvGrpSpPr>
          <p:cNvPr id="62" name="Group 13"/>
          <p:cNvGrpSpPr/>
          <p:nvPr/>
        </p:nvGrpSpPr>
        <p:grpSpPr bwMode="auto">
          <a:xfrm>
            <a:off x="3102818" y="2674962"/>
            <a:ext cx="3733800" cy="3625850"/>
            <a:chOff x="2244" y="1767"/>
            <a:chExt cx="2029" cy="2029"/>
          </a:xfrm>
        </p:grpSpPr>
        <p:sp>
          <p:nvSpPr>
            <p:cNvPr id="63" name="Freeform 14"/>
            <p:cNvSpPr/>
            <p:nvPr/>
          </p:nvSpPr>
          <p:spPr bwMode="blackWhite">
            <a:xfrm>
              <a:off x="2366" y="1767"/>
              <a:ext cx="1058" cy="900"/>
            </a:xfrm>
            <a:custGeom>
              <a:avLst/>
              <a:gdLst/>
              <a:ahLst/>
              <a:cxnLst>
                <a:cxn ang="0">
                  <a:pos x="455" y="879"/>
                </a:cxn>
                <a:cxn ang="0">
                  <a:pos x="471" y="838"/>
                </a:cxn>
                <a:cxn ang="0">
                  <a:pos x="490" y="799"/>
                </a:cxn>
                <a:cxn ang="0">
                  <a:pos x="514" y="762"/>
                </a:cxn>
                <a:cxn ang="0">
                  <a:pos x="541" y="728"/>
                </a:cxn>
                <a:cxn ang="0">
                  <a:pos x="570" y="696"/>
                </a:cxn>
                <a:cxn ang="0">
                  <a:pos x="603" y="667"/>
                </a:cxn>
                <a:cxn ang="0">
                  <a:pos x="639" y="642"/>
                </a:cxn>
                <a:cxn ang="0">
                  <a:pos x="676" y="621"/>
                </a:cxn>
                <a:cxn ang="0">
                  <a:pos x="713" y="605"/>
                </a:cxn>
                <a:cxn ang="0">
                  <a:pos x="753" y="591"/>
                </a:cxn>
                <a:cxn ang="0">
                  <a:pos x="793" y="581"/>
                </a:cxn>
                <a:cxn ang="0">
                  <a:pos x="834" y="575"/>
                </a:cxn>
                <a:cxn ang="0">
                  <a:pos x="833" y="711"/>
                </a:cxn>
                <a:cxn ang="0">
                  <a:pos x="1056" y="374"/>
                </a:cxn>
                <a:cxn ang="0">
                  <a:pos x="818" y="0"/>
                </a:cxn>
                <a:cxn ang="0">
                  <a:pos x="819" y="137"/>
                </a:cxn>
                <a:cxn ang="0">
                  <a:pos x="757" y="143"/>
                </a:cxn>
                <a:cxn ang="0">
                  <a:pos x="694" y="154"/>
                </a:cxn>
                <a:cxn ang="0">
                  <a:pos x="634" y="168"/>
                </a:cxn>
                <a:cxn ang="0">
                  <a:pos x="574" y="188"/>
                </a:cxn>
                <a:cxn ang="0">
                  <a:pos x="516" y="211"/>
                </a:cxn>
                <a:cxn ang="0">
                  <a:pos x="460" y="238"/>
                </a:cxn>
                <a:cxn ang="0">
                  <a:pos x="405" y="270"/>
                </a:cxn>
                <a:cxn ang="0">
                  <a:pos x="352" y="306"/>
                </a:cxn>
                <a:cxn ang="0">
                  <a:pos x="302" y="346"/>
                </a:cxn>
                <a:cxn ang="0">
                  <a:pos x="255" y="390"/>
                </a:cxn>
                <a:cxn ang="0">
                  <a:pos x="211" y="437"/>
                </a:cxn>
                <a:cxn ang="0">
                  <a:pos x="170" y="486"/>
                </a:cxn>
                <a:cxn ang="0">
                  <a:pos x="134" y="539"/>
                </a:cxn>
                <a:cxn ang="0">
                  <a:pos x="101" y="595"/>
                </a:cxn>
                <a:cxn ang="0">
                  <a:pos x="72" y="653"/>
                </a:cxn>
                <a:cxn ang="0">
                  <a:pos x="47" y="711"/>
                </a:cxn>
                <a:cxn ang="0">
                  <a:pos x="27" y="773"/>
                </a:cxn>
                <a:cxn ang="0">
                  <a:pos x="11" y="835"/>
                </a:cxn>
                <a:cxn ang="0">
                  <a:pos x="0" y="899"/>
                </a:cxn>
                <a:cxn ang="0">
                  <a:pos x="238" y="741"/>
                </a:cxn>
                <a:cxn ang="0">
                  <a:pos x="455" y="879"/>
                </a:cxn>
              </a:cxnLst>
              <a:rect l="0" t="0" r="r" b="b"/>
              <a:pathLst>
                <a:path w="1057" h="900">
                  <a:moveTo>
                    <a:pt x="455" y="879"/>
                  </a:moveTo>
                  <a:lnTo>
                    <a:pt x="471" y="838"/>
                  </a:lnTo>
                  <a:lnTo>
                    <a:pt x="490" y="799"/>
                  </a:lnTo>
                  <a:lnTo>
                    <a:pt x="514" y="762"/>
                  </a:lnTo>
                  <a:lnTo>
                    <a:pt x="541" y="728"/>
                  </a:lnTo>
                  <a:lnTo>
                    <a:pt x="570" y="696"/>
                  </a:lnTo>
                  <a:lnTo>
                    <a:pt x="603" y="667"/>
                  </a:lnTo>
                  <a:lnTo>
                    <a:pt x="639" y="642"/>
                  </a:lnTo>
                  <a:lnTo>
                    <a:pt x="676" y="621"/>
                  </a:lnTo>
                  <a:lnTo>
                    <a:pt x="713" y="605"/>
                  </a:lnTo>
                  <a:lnTo>
                    <a:pt x="753" y="591"/>
                  </a:lnTo>
                  <a:lnTo>
                    <a:pt x="793" y="581"/>
                  </a:lnTo>
                  <a:lnTo>
                    <a:pt x="834" y="575"/>
                  </a:lnTo>
                  <a:lnTo>
                    <a:pt x="833" y="711"/>
                  </a:lnTo>
                  <a:lnTo>
                    <a:pt x="1056" y="374"/>
                  </a:lnTo>
                  <a:lnTo>
                    <a:pt x="818" y="0"/>
                  </a:lnTo>
                  <a:lnTo>
                    <a:pt x="819" y="137"/>
                  </a:lnTo>
                  <a:lnTo>
                    <a:pt x="757" y="143"/>
                  </a:lnTo>
                  <a:lnTo>
                    <a:pt x="694" y="154"/>
                  </a:lnTo>
                  <a:lnTo>
                    <a:pt x="634" y="168"/>
                  </a:lnTo>
                  <a:lnTo>
                    <a:pt x="574" y="188"/>
                  </a:lnTo>
                  <a:lnTo>
                    <a:pt x="516" y="211"/>
                  </a:lnTo>
                  <a:lnTo>
                    <a:pt x="460" y="238"/>
                  </a:lnTo>
                  <a:lnTo>
                    <a:pt x="405" y="270"/>
                  </a:lnTo>
                  <a:lnTo>
                    <a:pt x="352" y="306"/>
                  </a:lnTo>
                  <a:lnTo>
                    <a:pt x="302" y="346"/>
                  </a:lnTo>
                  <a:lnTo>
                    <a:pt x="255" y="390"/>
                  </a:lnTo>
                  <a:lnTo>
                    <a:pt x="211" y="437"/>
                  </a:lnTo>
                  <a:lnTo>
                    <a:pt x="170" y="486"/>
                  </a:lnTo>
                  <a:lnTo>
                    <a:pt x="134" y="539"/>
                  </a:lnTo>
                  <a:lnTo>
                    <a:pt x="101" y="595"/>
                  </a:lnTo>
                  <a:lnTo>
                    <a:pt x="72" y="653"/>
                  </a:lnTo>
                  <a:lnTo>
                    <a:pt x="47" y="711"/>
                  </a:lnTo>
                  <a:lnTo>
                    <a:pt x="27" y="773"/>
                  </a:lnTo>
                  <a:lnTo>
                    <a:pt x="11" y="835"/>
                  </a:lnTo>
                  <a:lnTo>
                    <a:pt x="0" y="899"/>
                  </a:lnTo>
                  <a:lnTo>
                    <a:pt x="238" y="741"/>
                  </a:lnTo>
                  <a:lnTo>
                    <a:pt x="455" y="879"/>
                  </a:lnTo>
                </a:path>
              </a:pathLst>
            </a:custGeom>
            <a:solidFill>
              <a:schemeClr val="accent2"/>
            </a:solidFill>
            <a:ln w="12700" cap="rnd" cmpd="sng">
              <a:solidFill>
                <a:schemeClr val="tx1"/>
              </a:solidFill>
              <a:prstDash val="solid"/>
              <a:round/>
            </a:ln>
            <a:effectLst>
              <a:outerShdw dist="35921" dir="2700000" algn="ctr" rotWithShape="0">
                <a:schemeClr val="bg2"/>
              </a:outerShdw>
            </a:effectLst>
          </p:spPr>
          <p:txBody>
            <a:bodyPr/>
            <a:lstStyle/>
            <a:p>
              <a:pPr>
                <a:buSzPct val="90000"/>
                <a:defRPr/>
              </a:pPr>
              <a:endParaRPr lang="en-US"/>
            </a:p>
          </p:txBody>
        </p:sp>
        <p:sp>
          <p:nvSpPr>
            <p:cNvPr id="64" name="Freeform 15"/>
            <p:cNvSpPr/>
            <p:nvPr/>
          </p:nvSpPr>
          <p:spPr bwMode="blackWhite">
            <a:xfrm>
              <a:off x="3073" y="2892"/>
              <a:ext cx="1033" cy="904"/>
            </a:xfrm>
            <a:custGeom>
              <a:avLst/>
              <a:gdLst/>
              <a:ahLst/>
              <a:cxnLst>
                <a:cxn ang="0">
                  <a:pos x="585" y="1"/>
                </a:cxn>
                <a:cxn ang="0">
                  <a:pos x="573" y="41"/>
                </a:cxn>
                <a:cxn ang="0">
                  <a:pos x="556" y="78"/>
                </a:cxn>
                <a:cxn ang="0">
                  <a:pos x="537" y="116"/>
                </a:cxn>
                <a:cxn ang="0">
                  <a:pos x="514" y="150"/>
                </a:cxn>
                <a:cxn ang="0">
                  <a:pos x="488" y="182"/>
                </a:cxn>
                <a:cxn ang="0">
                  <a:pos x="459" y="212"/>
                </a:cxn>
                <a:cxn ang="0">
                  <a:pos x="427" y="239"/>
                </a:cxn>
                <a:cxn ang="0">
                  <a:pos x="393" y="262"/>
                </a:cxn>
                <a:cxn ang="0">
                  <a:pos x="356" y="283"/>
                </a:cxn>
                <a:cxn ang="0">
                  <a:pos x="317" y="301"/>
                </a:cxn>
                <a:cxn ang="0">
                  <a:pos x="277" y="314"/>
                </a:cxn>
                <a:cxn ang="0">
                  <a:pos x="236" y="323"/>
                </a:cxn>
                <a:cxn ang="0">
                  <a:pos x="235" y="187"/>
                </a:cxn>
                <a:cxn ang="0">
                  <a:pos x="159" y="298"/>
                </a:cxn>
                <a:cxn ang="0">
                  <a:pos x="80" y="409"/>
                </a:cxn>
                <a:cxn ang="0">
                  <a:pos x="0" y="517"/>
                </a:cxn>
                <a:cxn ang="0">
                  <a:pos x="236" y="903"/>
                </a:cxn>
                <a:cxn ang="0">
                  <a:pos x="236" y="766"/>
                </a:cxn>
                <a:cxn ang="0">
                  <a:pos x="295" y="759"/>
                </a:cxn>
                <a:cxn ang="0">
                  <a:pos x="353" y="747"/>
                </a:cxn>
                <a:cxn ang="0">
                  <a:pos x="411" y="733"/>
                </a:cxn>
                <a:cxn ang="0">
                  <a:pos x="467" y="713"/>
                </a:cxn>
                <a:cxn ang="0">
                  <a:pos x="522" y="691"/>
                </a:cxn>
                <a:cxn ang="0">
                  <a:pos x="575" y="665"/>
                </a:cxn>
                <a:cxn ang="0">
                  <a:pos x="626" y="635"/>
                </a:cxn>
                <a:cxn ang="0">
                  <a:pos x="676" y="601"/>
                </a:cxn>
                <a:cxn ang="0">
                  <a:pos x="724" y="564"/>
                </a:cxn>
                <a:cxn ang="0">
                  <a:pos x="768" y="525"/>
                </a:cxn>
                <a:cxn ang="0">
                  <a:pos x="811" y="481"/>
                </a:cxn>
                <a:cxn ang="0">
                  <a:pos x="849" y="435"/>
                </a:cxn>
                <a:cxn ang="0">
                  <a:pos x="884" y="387"/>
                </a:cxn>
                <a:cxn ang="0">
                  <a:pos x="916" y="337"/>
                </a:cxn>
                <a:cxn ang="0">
                  <a:pos x="945" y="284"/>
                </a:cxn>
                <a:cxn ang="0">
                  <a:pos x="970" y="231"/>
                </a:cxn>
                <a:cxn ang="0">
                  <a:pos x="991" y="174"/>
                </a:cxn>
                <a:cxn ang="0">
                  <a:pos x="1009" y="117"/>
                </a:cxn>
                <a:cxn ang="0">
                  <a:pos x="1023" y="58"/>
                </a:cxn>
                <a:cxn ang="0">
                  <a:pos x="1032" y="0"/>
                </a:cxn>
                <a:cxn ang="0">
                  <a:pos x="812" y="132"/>
                </a:cxn>
                <a:cxn ang="0">
                  <a:pos x="585" y="1"/>
                </a:cxn>
              </a:cxnLst>
              <a:rect l="0" t="0" r="r" b="b"/>
              <a:pathLst>
                <a:path w="1033" h="904">
                  <a:moveTo>
                    <a:pt x="585" y="1"/>
                  </a:moveTo>
                  <a:lnTo>
                    <a:pt x="573" y="41"/>
                  </a:lnTo>
                  <a:lnTo>
                    <a:pt x="556" y="78"/>
                  </a:lnTo>
                  <a:lnTo>
                    <a:pt x="537" y="116"/>
                  </a:lnTo>
                  <a:lnTo>
                    <a:pt x="514" y="150"/>
                  </a:lnTo>
                  <a:lnTo>
                    <a:pt x="488" y="182"/>
                  </a:lnTo>
                  <a:lnTo>
                    <a:pt x="459" y="212"/>
                  </a:lnTo>
                  <a:lnTo>
                    <a:pt x="427" y="239"/>
                  </a:lnTo>
                  <a:lnTo>
                    <a:pt x="393" y="262"/>
                  </a:lnTo>
                  <a:lnTo>
                    <a:pt x="356" y="283"/>
                  </a:lnTo>
                  <a:lnTo>
                    <a:pt x="317" y="301"/>
                  </a:lnTo>
                  <a:lnTo>
                    <a:pt x="277" y="314"/>
                  </a:lnTo>
                  <a:lnTo>
                    <a:pt x="236" y="323"/>
                  </a:lnTo>
                  <a:lnTo>
                    <a:pt x="235" y="187"/>
                  </a:lnTo>
                  <a:lnTo>
                    <a:pt x="159" y="298"/>
                  </a:lnTo>
                  <a:lnTo>
                    <a:pt x="80" y="409"/>
                  </a:lnTo>
                  <a:lnTo>
                    <a:pt x="0" y="517"/>
                  </a:lnTo>
                  <a:lnTo>
                    <a:pt x="236" y="903"/>
                  </a:lnTo>
                  <a:lnTo>
                    <a:pt x="236" y="766"/>
                  </a:lnTo>
                  <a:lnTo>
                    <a:pt x="295" y="759"/>
                  </a:lnTo>
                  <a:lnTo>
                    <a:pt x="353" y="747"/>
                  </a:lnTo>
                  <a:lnTo>
                    <a:pt x="411" y="733"/>
                  </a:lnTo>
                  <a:lnTo>
                    <a:pt x="467" y="713"/>
                  </a:lnTo>
                  <a:lnTo>
                    <a:pt x="522" y="691"/>
                  </a:lnTo>
                  <a:lnTo>
                    <a:pt x="575" y="665"/>
                  </a:lnTo>
                  <a:lnTo>
                    <a:pt x="626" y="635"/>
                  </a:lnTo>
                  <a:lnTo>
                    <a:pt x="676" y="601"/>
                  </a:lnTo>
                  <a:lnTo>
                    <a:pt x="724" y="564"/>
                  </a:lnTo>
                  <a:lnTo>
                    <a:pt x="768" y="525"/>
                  </a:lnTo>
                  <a:lnTo>
                    <a:pt x="811" y="481"/>
                  </a:lnTo>
                  <a:lnTo>
                    <a:pt x="849" y="435"/>
                  </a:lnTo>
                  <a:lnTo>
                    <a:pt x="884" y="387"/>
                  </a:lnTo>
                  <a:lnTo>
                    <a:pt x="916" y="337"/>
                  </a:lnTo>
                  <a:lnTo>
                    <a:pt x="945" y="284"/>
                  </a:lnTo>
                  <a:lnTo>
                    <a:pt x="970" y="231"/>
                  </a:lnTo>
                  <a:lnTo>
                    <a:pt x="991" y="174"/>
                  </a:lnTo>
                  <a:lnTo>
                    <a:pt x="1009" y="117"/>
                  </a:lnTo>
                  <a:lnTo>
                    <a:pt x="1023" y="58"/>
                  </a:lnTo>
                  <a:lnTo>
                    <a:pt x="1032" y="0"/>
                  </a:lnTo>
                  <a:lnTo>
                    <a:pt x="812" y="132"/>
                  </a:lnTo>
                  <a:lnTo>
                    <a:pt x="585" y="1"/>
                  </a:lnTo>
                </a:path>
              </a:pathLst>
            </a:custGeom>
            <a:solidFill>
              <a:schemeClr val="accent2"/>
            </a:solidFill>
            <a:ln w="12700" cap="rnd" cmpd="sng">
              <a:solidFill>
                <a:schemeClr val="tx1"/>
              </a:solidFill>
              <a:prstDash val="solid"/>
              <a:round/>
            </a:ln>
            <a:effectLst>
              <a:outerShdw dist="35921" dir="2700000" algn="ctr" rotWithShape="0">
                <a:schemeClr val="bg2"/>
              </a:outerShdw>
            </a:effectLst>
          </p:spPr>
          <p:txBody>
            <a:bodyPr/>
            <a:lstStyle/>
            <a:p>
              <a:pPr>
                <a:buSzPct val="90000"/>
                <a:defRPr/>
              </a:pPr>
              <a:endParaRPr lang="en-US"/>
            </a:p>
          </p:txBody>
        </p:sp>
        <p:sp>
          <p:nvSpPr>
            <p:cNvPr id="65" name="Freeform 16"/>
            <p:cNvSpPr/>
            <p:nvPr/>
          </p:nvSpPr>
          <p:spPr bwMode="blackWhite">
            <a:xfrm>
              <a:off x="2244" y="2563"/>
              <a:ext cx="930" cy="1075"/>
            </a:xfrm>
            <a:custGeom>
              <a:avLst/>
              <a:gdLst/>
              <a:ahLst/>
              <a:cxnLst>
                <a:cxn ang="0">
                  <a:pos x="929" y="645"/>
                </a:cxn>
                <a:cxn ang="0">
                  <a:pos x="887" y="634"/>
                </a:cxn>
                <a:cxn ang="0">
                  <a:pos x="847" y="620"/>
                </a:cxn>
                <a:cxn ang="0">
                  <a:pos x="807" y="603"/>
                </a:cxn>
                <a:cxn ang="0">
                  <a:pos x="771" y="582"/>
                </a:cxn>
                <a:cxn ang="0">
                  <a:pos x="735" y="557"/>
                </a:cxn>
                <a:cxn ang="0">
                  <a:pos x="703" y="529"/>
                </a:cxn>
                <a:cxn ang="0">
                  <a:pos x="673" y="497"/>
                </a:cxn>
                <a:cxn ang="0">
                  <a:pos x="648" y="465"/>
                </a:cxn>
                <a:cxn ang="0">
                  <a:pos x="624" y="428"/>
                </a:cxn>
                <a:cxn ang="0">
                  <a:pos x="607" y="398"/>
                </a:cxn>
                <a:cxn ang="0">
                  <a:pos x="594" y="366"/>
                </a:cxn>
                <a:cxn ang="0">
                  <a:pos x="583" y="332"/>
                </a:cxn>
                <a:cxn ang="0">
                  <a:pos x="577" y="298"/>
                </a:cxn>
                <a:cxn ang="0">
                  <a:pos x="575" y="264"/>
                </a:cxn>
                <a:cxn ang="0">
                  <a:pos x="576" y="229"/>
                </a:cxn>
                <a:cxn ang="0">
                  <a:pos x="748" y="229"/>
                </a:cxn>
                <a:cxn ang="0">
                  <a:pos x="360" y="0"/>
                </a:cxn>
                <a:cxn ang="0">
                  <a:pos x="0" y="236"/>
                </a:cxn>
                <a:cxn ang="0">
                  <a:pos x="136" y="237"/>
                </a:cxn>
                <a:cxn ang="0">
                  <a:pos x="141" y="299"/>
                </a:cxn>
                <a:cxn ang="0">
                  <a:pos x="150" y="362"/>
                </a:cxn>
                <a:cxn ang="0">
                  <a:pos x="165" y="422"/>
                </a:cxn>
                <a:cxn ang="0">
                  <a:pos x="182" y="483"/>
                </a:cxn>
                <a:cxn ang="0">
                  <a:pos x="204" y="541"/>
                </a:cxn>
                <a:cxn ang="0">
                  <a:pos x="231" y="598"/>
                </a:cxn>
                <a:cxn ang="0">
                  <a:pos x="262" y="653"/>
                </a:cxn>
                <a:cxn ang="0">
                  <a:pos x="296" y="704"/>
                </a:cxn>
                <a:cxn ang="0">
                  <a:pos x="333" y="752"/>
                </a:cxn>
                <a:cxn ang="0">
                  <a:pos x="374" y="797"/>
                </a:cxn>
                <a:cxn ang="0">
                  <a:pos x="419" y="841"/>
                </a:cxn>
                <a:cxn ang="0">
                  <a:pos x="465" y="880"/>
                </a:cxn>
                <a:cxn ang="0">
                  <a:pos x="514" y="917"/>
                </a:cxn>
                <a:cxn ang="0">
                  <a:pos x="566" y="951"/>
                </a:cxn>
                <a:cxn ang="0">
                  <a:pos x="620" y="980"/>
                </a:cxn>
                <a:cxn ang="0">
                  <a:pos x="675" y="1007"/>
                </a:cxn>
                <a:cxn ang="0">
                  <a:pos x="732" y="1029"/>
                </a:cxn>
                <a:cxn ang="0">
                  <a:pos x="790" y="1048"/>
                </a:cxn>
                <a:cxn ang="0">
                  <a:pos x="849" y="1062"/>
                </a:cxn>
                <a:cxn ang="0">
                  <a:pos x="910" y="1074"/>
                </a:cxn>
                <a:cxn ang="0">
                  <a:pos x="772" y="845"/>
                </a:cxn>
                <a:cxn ang="0">
                  <a:pos x="929" y="645"/>
                </a:cxn>
              </a:cxnLst>
              <a:rect l="0" t="0" r="r" b="b"/>
              <a:pathLst>
                <a:path w="930" h="1075">
                  <a:moveTo>
                    <a:pt x="929" y="645"/>
                  </a:moveTo>
                  <a:lnTo>
                    <a:pt x="887" y="634"/>
                  </a:lnTo>
                  <a:lnTo>
                    <a:pt x="847" y="620"/>
                  </a:lnTo>
                  <a:lnTo>
                    <a:pt x="807" y="603"/>
                  </a:lnTo>
                  <a:lnTo>
                    <a:pt x="771" y="582"/>
                  </a:lnTo>
                  <a:lnTo>
                    <a:pt x="735" y="557"/>
                  </a:lnTo>
                  <a:lnTo>
                    <a:pt x="703" y="529"/>
                  </a:lnTo>
                  <a:lnTo>
                    <a:pt x="673" y="497"/>
                  </a:lnTo>
                  <a:lnTo>
                    <a:pt x="648" y="465"/>
                  </a:lnTo>
                  <a:lnTo>
                    <a:pt x="624" y="428"/>
                  </a:lnTo>
                  <a:lnTo>
                    <a:pt x="607" y="398"/>
                  </a:lnTo>
                  <a:lnTo>
                    <a:pt x="594" y="366"/>
                  </a:lnTo>
                  <a:lnTo>
                    <a:pt x="583" y="332"/>
                  </a:lnTo>
                  <a:lnTo>
                    <a:pt x="577" y="298"/>
                  </a:lnTo>
                  <a:lnTo>
                    <a:pt x="575" y="264"/>
                  </a:lnTo>
                  <a:lnTo>
                    <a:pt x="576" y="229"/>
                  </a:lnTo>
                  <a:lnTo>
                    <a:pt x="748" y="229"/>
                  </a:lnTo>
                  <a:lnTo>
                    <a:pt x="360" y="0"/>
                  </a:lnTo>
                  <a:lnTo>
                    <a:pt x="0" y="236"/>
                  </a:lnTo>
                  <a:lnTo>
                    <a:pt x="136" y="237"/>
                  </a:lnTo>
                  <a:lnTo>
                    <a:pt x="141" y="299"/>
                  </a:lnTo>
                  <a:lnTo>
                    <a:pt x="150" y="362"/>
                  </a:lnTo>
                  <a:lnTo>
                    <a:pt x="165" y="422"/>
                  </a:lnTo>
                  <a:lnTo>
                    <a:pt x="182" y="483"/>
                  </a:lnTo>
                  <a:lnTo>
                    <a:pt x="204" y="541"/>
                  </a:lnTo>
                  <a:lnTo>
                    <a:pt x="231" y="598"/>
                  </a:lnTo>
                  <a:lnTo>
                    <a:pt x="262" y="653"/>
                  </a:lnTo>
                  <a:lnTo>
                    <a:pt x="296" y="704"/>
                  </a:lnTo>
                  <a:lnTo>
                    <a:pt x="333" y="752"/>
                  </a:lnTo>
                  <a:lnTo>
                    <a:pt x="374" y="797"/>
                  </a:lnTo>
                  <a:lnTo>
                    <a:pt x="419" y="841"/>
                  </a:lnTo>
                  <a:lnTo>
                    <a:pt x="465" y="880"/>
                  </a:lnTo>
                  <a:lnTo>
                    <a:pt x="514" y="917"/>
                  </a:lnTo>
                  <a:lnTo>
                    <a:pt x="566" y="951"/>
                  </a:lnTo>
                  <a:lnTo>
                    <a:pt x="620" y="980"/>
                  </a:lnTo>
                  <a:lnTo>
                    <a:pt x="675" y="1007"/>
                  </a:lnTo>
                  <a:lnTo>
                    <a:pt x="732" y="1029"/>
                  </a:lnTo>
                  <a:lnTo>
                    <a:pt x="790" y="1048"/>
                  </a:lnTo>
                  <a:lnTo>
                    <a:pt x="849" y="1062"/>
                  </a:lnTo>
                  <a:lnTo>
                    <a:pt x="910" y="1074"/>
                  </a:lnTo>
                  <a:lnTo>
                    <a:pt x="772" y="845"/>
                  </a:lnTo>
                  <a:lnTo>
                    <a:pt x="929" y="645"/>
                  </a:lnTo>
                </a:path>
              </a:pathLst>
            </a:custGeom>
            <a:solidFill>
              <a:schemeClr val="accent2"/>
            </a:solidFill>
            <a:ln w="12700" cap="rnd" cmpd="sng">
              <a:solidFill>
                <a:schemeClr val="tx1"/>
              </a:solidFill>
              <a:prstDash val="solid"/>
              <a:round/>
            </a:ln>
            <a:effectLst>
              <a:outerShdw dist="35921" dir="2700000" algn="ctr" rotWithShape="0">
                <a:schemeClr val="bg2"/>
              </a:outerShdw>
            </a:effectLst>
          </p:spPr>
          <p:txBody>
            <a:bodyPr/>
            <a:lstStyle/>
            <a:p>
              <a:pPr>
                <a:buSzPct val="90000"/>
                <a:defRPr/>
              </a:pPr>
              <a:endParaRPr lang="en-US"/>
            </a:p>
          </p:txBody>
        </p:sp>
        <p:sp>
          <p:nvSpPr>
            <p:cNvPr id="66" name="Freeform 17"/>
            <p:cNvSpPr/>
            <p:nvPr/>
          </p:nvSpPr>
          <p:spPr bwMode="blackWhite">
            <a:xfrm>
              <a:off x="3330" y="1909"/>
              <a:ext cx="943" cy="1065"/>
            </a:xfrm>
            <a:custGeom>
              <a:avLst/>
              <a:gdLst/>
              <a:ahLst/>
              <a:cxnLst>
                <a:cxn ang="0">
                  <a:pos x="554" y="1064"/>
                </a:cxn>
                <a:cxn ang="0">
                  <a:pos x="942" y="840"/>
                </a:cxn>
                <a:cxn ang="0">
                  <a:pos x="781" y="840"/>
                </a:cxn>
                <a:cxn ang="0">
                  <a:pos x="776" y="778"/>
                </a:cxn>
                <a:cxn ang="0">
                  <a:pos x="767" y="716"/>
                </a:cxn>
                <a:cxn ang="0">
                  <a:pos x="754" y="655"/>
                </a:cxn>
                <a:cxn ang="0">
                  <a:pos x="737" y="595"/>
                </a:cxn>
                <a:cxn ang="0">
                  <a:pos x="714" y="536"/>
                </a:cxn>
                <a:cxn ang="0">
                  <a:pos x="688" y="480"/>
                </a:cxn>
                <a:cxn ang="0">
                  <a:pos x="658" y="425"/>
                </a:cxn>
                <a:cxn ang="0">
                  <a:pos x="624" y="372"/>
                </a:cxn>
                <a:cxn ang="0">
                  <a:pos x="586" y="323"/>
                </a:cxn>
                <a:cxn ang="0">
                  <a:pos x="547" y="275"/>
                </a:cxn>
                <a:cxn ang="0">
                  <a:pos x="502" y="232"/>
                </a:cxn>
                <a:cxn ang="0">
                  <a:pos x="455" y="191"/>
                </a:cxn>
                <a:cxn ang="0">
                  <a:pos x="405" y="153"/>
                </a:cxn>
                <a:cxn ang="0">
                  <a:pos x="352" y="120"/>
                </a:cxn>
                <a:cxn ang="0">
                  <a:pos x="298" y="89"/>
                </a:cxn>
                <a:cxn ang="0">
                  <a:pos x="241" y="63"/>
                </a:cxn>
                <a:cxn ang="0">
                  <a:pos x="182" y="41"/>
                </a:cxn>
                <a:cxn ang="0">
                  <a:pos x="122" y="23"/>
                </a:cxn>
                <a:cxn ang="0">
                  <a:pos x="61" y="9"/>
                </a:cxn>
                <a:cxn ang="0">
                  <a:pos x="0" y="0"/>
                </a:cxn>
                <a:cxn ang="0">
                  <a:pos x="137" y="226"/>
                </a:cxn>
                <a:cxn ang="0">
                  <a:pos x="5" y="451"/>
                </a:cxn>
                <a:cxn ang="0">
                  <a:pos x="48" y="465"/>
                </a:cxn>
                <a:cxn ang="0">
                  <a:pos x="90" y="483"/>
                </a:cxn>
                <a:cxn ang="0">
                  <a:pos x="130" y="505"/>
                </a:cxn>
                <a:cxn ang="0">
                  <a:pos x="168" y="531"/>
                </a:cxn>
                <a:cxn ang="0">
                  <a:pos x="202" y="561"/>
                </a:cxn>
                <a:cxn ang="0">
                  <a:pos x="233" y="594"/>
                </a:cxn>
                <a:cxn ang="0">
                  <a:pos x="262" y="629"/>
                </a:cxn>
                <a:cxn ang="0">
                  <a:pos x="285" y="668"/>
                </a:cxn>
                <a:cxn ang="0">
                  <a:pos x="305" y="709"/>
                </a:cxn>
                <a:cxn ang="0">
                  <a:pos x="321" y="751"/>
                </a:cxn>
                <a:cxn ang="0">
                  <a:pos x="333" y="795"/>
                </a:cxn>
                <a:cxn ang="0">
                  <a:pos x="340" y="840"/>
                </a:cxn>
                <a:cxn ang="0">
                  <a:pos x="188" y="841"/>
                </a:cxn>
                <a:cxn ang="0">
                  <a:pos x="554" y="1064"/>
                </a:cxn>
              </a:cxnLst>
              <a:rect l="0" t="0" r="r" b="b"/>
              <a:pathLst>
                <a:path w="943" h="1065">
                  <a:moveTo>
                    <a:pt x="554" y="1064"/>
                  </a:moveTo>
                  <a:lnTo>
                    <a:pt x="942" y="840"/>
                  </a:lnTo>
                  <a:lnTo>
                    <a:pt x="781" y="840"/>
                  </a:lnTo>
                  <a:lnTo>
                    <a:pt x="776" y="778"/>
                  </a:lnTo>
                  <a:lnTo>
                    <a:pt x="767" y="716"/>
                  </a:lnTo>
                  <a:lnTo>
                    <a:pt x="754" y="655"/>
                  </a:lnTo>
                  <a:lnTo>
                    <a:pt x="737" y="595"/>
                  </a:lnTo>
                  <a:lnTo>
                    <a:pt x="714" y="536"/>
                  </a:lnTo>
                  <a:lnTo>
                    <a:pt x="688" y="480"/>
                  </a:lnTo>
                  <a:lnTo>
                    <a:pt x="658" y="425"/>
                  </a:lnTo>
                  <a:lnTo>
                    <a:pt x="624" y="372"/>
                  </a:lnTo>
                  <a:lnTo>
                    <a:pt x="586" y="323"/>
                  </a:lnTo>
                  <a:lnTo>
                    <a:pt x="547" y="275"/>
                  </a:lnTo>
                  <a:lnTo>
                    <a:pt x="502" y="232"/>
                  </a:lnTo>
                  <a:lnTo>
                    <a:pt x="455" y="191"/>
                  </a:lnTo>
                  <a:lnTo>
                    <a:pt x="405" y="153"/>
                  </a:lnTo>
                  <a:lnTo>
                    <a:pt x="352" y="120"/>
                  </a:lnTo>
                  <a:lnTo>
                    <a:pt x="298" y="89"/>
                  </a:lnTo>
                  <a:lnTo>
                    <a:pt x="241" y="63"/>
                  </a:lnTo>
                  <a:lnTo>
                    <a:pt x="182" y="41"/>
                  </a:lnTo>
                  <a:lnTo>
                    <a:pt x="122" y="23"/>
                  </a:lnTo>
                  <a:lnTo>
                    <a:pt x="61" y="9"/>
                  </a:lnTo>
                  <a:lnTo>
                    <a:pt x="0" y="0"/>
                  </a:lnTo>
                  <a:lnTo>
                    <a:pt x="137" y="226"/>
                  </a:lnTo>
                  <a:lnTo>
                    <a:pt x="5" y="451"/>
                  </a:lnTo>
                  <a:lnTo>
                    <a:pt x="48" y="465"/>
                  </a:lnTo>
                  <a:lnTo>
                    <a:pt x="90" y="483"/>
                  </a:lnTo>
                  <a:lnTo>
                    <a:pt x="130" y="505"/>
                  </a:lnTo>
                  <a:lnTo>
                    <a:pt x="168" y="531"/>
                  </a:lnTo>
                  <a:lnTo>
                    <a:pt x="202" y="561"/>
                  </a:lnTo>
                  <a:lnTo>
                    <a:pt x="233" y="594"/>
                  </a:lnTo>
                  <a:lnTo>
                    <a:pt x="262" y="629"/>
                  </a:lnTo>
                  <a:lnTo>
                    <a:pt x="285" y="668"/>
                  </a:lnTo>
                  <a:lnTo>
                    <a:pt x="305" y="709"/>
                  </a:lnTo>
                  <a:lnTo>
                    <a:pt x="321" y="751"/>
                  </a:lnTo>
                  <a:lnTo>
                    <a:pt x="333" y="795"/>
                  </a:lnTo>
                  <a:lnTo>
                    <a:pt x="340" y="840"/>
                  </a:lnTo>
                  <a:lnTo>
                    <a:pt x="188" y="841"/>
                  </a:lnTo>
                  <a:lnTo>
                    <a:pt x="554" y="1064"/>
                  </a:lnTo>
                </a:path>
              </a:pathLst>
            </a:custGeom>
            <a:solidFill>
              <a:schemeClr val="accent2"/>
            </a:solidFill>
            <a:ln w="12700" cap="rnd" cmpd="sng">
              <a:solidFill>
                <a:schemeClr val="tx1"/>
              </a:solidFill>
              <a:prstDash val="solid"/>
              <a:round/>
            </a:ln>
            <a:effectLst>
              <a:outerShdw dist="35921" dir="2700000" algn="ctr" rotWithShape="0">
                <a:schemeClr val="bg2"/>
              </a:outerShdw>
            </a:effectLst>
          </p:spPr>
          <p:txBody>
            <a:bodyPr/>
            <a:lstStyle/>
            <a:p>
              <a:pPr>
                <a:buSzPct val="90000"/>
                <a:defRPr/>
              </a:pPr>
              <a:endParaRPr lang="en-US"/>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内部控制共同参与</a:t>
            </a:r>
            <a:endParaRPr lang="zh-CN" altLang="en-US" dirty="0"/>
          </a:p>
        </p:txBody>
      </p:sp>
      <p:sp>
        <p:nvSpPr>
          <p:cNvPr id="50" name="Page Number"/>
          <p:cNvSpPr txBox="1"/>
          <p:nvPr>
            <p:custDataLst>
              <p:tags r:id="rId2"/>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23</a:t>
            </a:r>
            <a:endParaRPr lang="zh-CN" altLang="en-US" sz="1100" noProof="1">
              <a:latin typeface="+mn-lt"/>
            </a:endParaRPr>
          </a:p>
        </p:txBody>
      </p:sp>
      <p:sp>
        <p:nvSpPr>
          <p:cNvPr id="51" name="Section Footer"/>
          <p:cNvSpPr txBox="1"/>
          <p:nvPr>
            <p:custDataLst>
              <p:tags r:id="rId3"/>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2" name="Section Header"/>
          <p:cNvSpPr txBox="1"/>
          <p:nvPr>
            <p:custDataLst>
              <p:tags r:id="rId4"/>
            </p:custDataLst>
          </p:nvPr>
        </p:nvSpPr>
        <p:spPr>
          <a:xfrm>
            <a:off x="521208" y="813600"/>
            <a:ext cx="1308050"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2 – </a:t>
            </a:r>
            <a:r>
              <a:rPr lang="zh-CN" altLang="en-US" sz="1100" noProof="1">
                <a:latin typeface="+mn-lt"/>
                <a:ea typeface="Cambria Math" panose="02040503050406030204" pitchFamily="18" charset="0"/>
              </a:rPr>
              <a:t>内部控制</a:t>
            </a:r>
            <a:endParaRPr lang="zh-CN" altLang="en-US" sz="1100" noProof="1">
              <a:latin typeface="+mn-lt"/>
              <a:ea typeface="Cambria Math" panose="02040503050406030204" pitchFamily="18" charset="0"/>
            </a:endParaRPr>
          </a:p>
        </p:txBody>
      </p:sp>
      <p:sp>
        <p:nvSpPr>
          <p:cNvPr id="53" name="Rectangle 2"/>
          <p:cNvSpPr>
            <a:spLocks noChangeArrowheads="1"/>
          </p:cNvSpPr>
          <p:nvPr/>
        </p:nvSpPr>
        <p:spPr bwMode="blackWhite">
          <a:xfrm>
            <a:off x="599120" y="2515591"/>
            <a:ext cx="4430080" cy="4466953"/>
          </a:xfrm>
          <a:prstGeom prst="rect">
            <a:avLst/>
          </a:prstGeom>
          <a:solidFill>
            <a:schemeClr val="bg1"/>
          </a:solidFill>
          <a:ln w="9525">
            <a:solidFill>
              <a:schemeClr val="folHlink"/>
            </a:solidFill>
            <a:miter lim="800000"/>
          </a:ln>
        </p:spPr>
        <p:txBody>
          <a:bodyPr wrap="none" lIns="63500" tIns="0" rIns="64800" bIns="0" anchor="ctr"/>
          <a:lstStyle/>
          <a:p>
            <a:pPr>
              <a:buSzPct val="90000"/>
            </a:pPr>
            <a:endParaRPr lang="en-US"/>
          </a:p>
        </p:txBody>
      </p:sp>
      <p:sp>
        <p:nvSpPr>
          <p:cNvPr id="54" name="Rectangle 4"/>
          <p:cNvSpPr>
            <a:spLocks noChangeArrowheads="1"/>
          </p:cNvSpPr>
          <p:nvPr/>
        </p:nvSpPr>
        <p:spPr bwMode="blackWhite">
          <a:xfrm>
            <a:off x="5097338" y="2515591"/>
            <a:ext cx="4324350" cy="4466953"/>
          </a:xfrm>
          <a:prstGeom prst="rect">
            <a:avLst/>
          </a:prstGeom>
          <a:solidFill>
            <a:schemeClr val="bg1"/>
          </a:solidFill>
          <a:ln w="9525">
            <a:solidFill>
              <a:schemeClr val="folHlink"/>
            </a:solidFill>
            <a:miter lim="800000"/>
          </a:ln>
        </p:spPr>
        <p:txBody>
          <a:bodyPr lIns="63495" tIns="0" rIns="64794" bIns="0"/>
          <a:lstStyle/>
          <a:p>
            <a:pPr marL="182880" indent="-182880">
              <a:spcBef>
                <a:spcPct val="10000"/>
              </a:spcBef>
              <a:spcAft>
                <a:spcPct val="20000"/>
              </a:spcAft>
              <a:buSzPct val="90000"/>
              <a:buFont typeface="Wingdings" panose="05000000000000000000" pitchFamily="2" charset="2"/>
              <a:buChar char="§"/>
            </a:pPr>
            <a:endParaRPr lang="en-US" altLang="zh-CN" sz="1600" b="1" dirty="0"/>
          </a:p>
          <a:p>
            <a:pPr marL="182880" indent="-182880">
              <a:spcBef>
                <a:spcPct val="10000"/>
              </a:spcBef>
              <a:spcAft>
                <a:spcPct val="20000"/>
              </a:spcAft>
              <a:buSzPct val="90000"/>
              <a:buFont typeface="Wingdings" panose="05000000000000000000" pitchFamily="2" charset="2"/>
              <a:buChar char="§"/>
            </a:pPr>
            <a:r>
              <a:rPr lang="en-US" altLang="zh-CN" sz="1600" b="1" dirty="0" err="1"/>
              <a:t>董事会</a:t>
            </a:r>
            <a:r>
              <a:rPr lang="en-US" altLang="zh-CN" sz="1600" dirty="0" err="1"/>
              <a:t>负责内部控制的建立健全和有效实施</a:t>
            </a:r>
            <a:r>
              <a:rPr lang="en-US" altLang="zh-CN" sz="1600" dirty="0"/>
              <a:t>。</a:t>
            </a:r>
            <a:r>
              <a:rPr lang="en-US" altLang="zh-CN" sz="1600" b="1" dirty="0"/>
              <a:t>【</a:t>
            </a:r>
            <a:r>
              <a:rPr lang="zh-CN" altLang="en-US" sz="1600" b="1" dirty="0"/>
              <a:t>控制层</a:t>
            </a:r>
            <a:r>
              <a:rPr lang="en-US" altLang="zh-CN" sz="1600" b="1" dirty="0"/>
              <a:t>】</a:t>
            </a:r>
            <a:endParaRPr lang="en-US" altLang="zh-CN" sz="1600" dirty="0"/>
          </a:p>
          <a:p>
            <a:pPr marL="182880" indent="-182880">
              <a:spcBef>
                <a:spcPct val="10000"/>
              </a:spcBef>
              <a:spcAft>
                <a:spcPct val="20000"/>
              </a:spcAft>
              <a:buSzPct val="90000"/>
              <a:buFont typeface="Wingdings" panose="05000000000000000000" pitchFamily="2" charset="2"/>
              <a:buChar char="§"/>
            </a:pPr>
            <a:endParaRPr lang="en-US" altLang="zh-CN" sz="1600" dirty="0"/>
          </a:p>
          <a:p>
            <a:pPr marL="182880" indent="-182880">
              <a:spcBef>
                <a:spcPct val="10000"/>
              </a:spcBef>
              <a:spcAft>
                <a:spcPct val="20000"/>
              </a:spcAft>
              <a:buSzPct val="90000"/>
              <a:buFont typeface="Wingdings" panose="05000000000000000000" pitchFamily="2" charset="2"/>
              <a:buChar char="§"/>
            </a:pPr>
            <a:r>
              <a:rPr lang="zh-CN" altLang="en-US" sz="1600" b="1" dirty="0"/>
              <a:t>管理层</a:t>
            </a:r>
            <a:r>
              <a:rPr lang="zh-CN" altLang="en-US" sz="1600" dirty="0"/>
              <a:t>负责落实内控指导方针，组织领导企业内部控制的日常运行。</a:t>
            </a:r>
            <a:r>
              <a:rPr lang="en-US" altLang="zh-CN" sz="1600" b="1" dirty="0"/>
              <a:t>【</a:t>
            </a:r>
            <a:r>
              <a:rPr lang="zh-CN" altLang="en-US" sz="1600" b="1" dirty="0"/>
              <a:t>执行层</a:t>
            </a:r>
            <a:r>
              <a:rPr lang="en-US" altLang="zh-CN" sz="1600" b="1" dirty="0"/>
              <a:t>】</a:t>
            </a:r>
            <a:endParaRPr lang="en-US" altLang="zh-CN" sz="1600" dirty="0"/>
          </a:p>
          <a:p>
            <a:pPr marL="182880" indent="-182880">
              <a:spcBef>
                <a:spcPct val="10000"/>
              </a:spcBef>
              <a:spcAft>
                <a:spcPct val="20000"/>
              </a:spcAft>
              <a:buSzPct val="90000"/>
              <a:buFont typeface="Wingdings" panose="05000000000000000000" pitchFamily="2" charset="2"/>
              <a:buChar char="§"/>
            </a:pPr>
            <a:endParaRPr lang="zh-CN" altLang="en-US" sz="1600" dirty="0"/>
          </a:p>
          <a:p>
            <a:pPr marL="182880" indent="-182880">
              <a:spcBef>
                <a:spcPct val="10000"/>
              </a:spcBef>
              <a:spcAft>
                <a:spcPct val="20000"/>
              </a:spcAft>
              <a:buSzPct val="90000"/>
              <a:buFont typeface="Wingdings" panose="05000000000000000000" pitchFamily="2" charset="2"/>
              <a:buChar char="§"/>
            </a:pPr>
            <a:r>
              <a:rPr lang="en-US" altLang="zh-CN" sz="1600" b="1" dirty="0" err="1"/>
              <a:t>审计委员会</a:t>
            </a:r>
            <a:r>
              <a:rPr lang="en-US" altLang="zh-CN" sz="1600" dirty="0"/>
              <a:t> </a:t>
            </a:r>
            <a:r>
              <a:rPr lang="zh-CN" altLang="en-US" sz="1600" dirty="0"/>
              <a:t>及 </a:t>
            </a:r>
            <a:r>
              <a:rPr lang="zh-CN" altLang="en-US" sz="1600" b="1" dirty="0"/>
              <a:t>内审部</a:t>
            </a:r>
            <a:r>
              <a:rPr lang="zh-CN" altLang="en-US" sz="1600" dirty="0"/>
              <a:t>：</a:t>
            </a:r>
            <a:r>
              <a:rPr lang="en-US" altLang="zh-CN" sz="1600" b="1" dirty="0"/>
              <a:t>【</a:t>
            </a:r>
            <a:r>
              <a:rPr lang="zh-CN" altLang="en-US" sz="1600" b="1" dirty="0"/>
              <a:t>监督层</a:t>
            </a:r>
            <a:r>
              <a:rPr lang="en-US" altLang="zh-CN" sz="1600" b="1" dirty="0"/>
              <a:t>】</a:t>
            </a:r>
            <a:endParaRPr lang="en-US" altLang="zh-CN" sz="1600" dirty="0"/>
          </a:p>
          <a:p>
            <a:pPr marL="711200" lvl="1" indent="-203200">
              <a:buFont typeface="Courier New" panose="02070309020205020404" pitchFamily="49" charset="0"/>
              <a:buChar char="o"/>
            </a:pPr>
            <a:r>
              <a:rPr lang="zh-CN" altLang="en-US" sz="1600" dirty="0"/>
              <a:t>独立于管理层及业务部门，直接向审计委员会进行汇报；</a:t>
            </a:r>
            <a:endParaRPr lang="zh-CN" altLang="en-US" sz="1600" dirty="0"/>
          </a:p>
          <a:p>
            <a:pPr marL="711200" lvl="1" indent="-203200">
              <a:buFont typeface="Courier New" panose="02070309020205020404" pitchFamily="49" charset="0"/>
              <a:buChar char="o"/>
            </a:pPr>
            <a:r>
              <a:rPr lang="zh-CN" altLang="en-US" sz="1600" dirty="0"/>
              <a:t>对内部控制的有效性进行监督检查；</a:t>
            </a:r>
            <a:endParaRPr lang="zh-CN" altLang="en-US" sz="1600" dirty="0"/>
          </a:p>
          <a:p>
            <a:pPr marL="711200" lvl="1" indent="-203200">
              <a:buFont typeface="Courier New" panose="02070309020205020404" pitchFamily="49" charset="0"/>
              <a:buChar char="o"/>
            </a:pPr>
            <a:r>
              <a:rPr lang="zh-CN" altLang="en-US" sz="1600" dirty="0"/>
              <a:t>对监督检查中发现的内部控制缺陷进行报告，重大缺陷可直接向董事会及审计委员会报告。</a:t>
            </a:r>
            <a:endParaRPr lang="zh-CN" altLang="en-US" sz="1600" dirty="0"/>
          </a:p>
          <a:p>
            <a:pPr marL="182880" indent="-182880">
              <a:spcBef>
                <a:spcPct val="10000"/>
              </a:spcBef>
              <a:spcAft>
                <a:spcPct val="20000"/>
              </a:spcAft>
              <a:buSzPct val="90000"/>
              <a:buFontTx/>
              <a:buChar char="•"/>
            </a:pPr>
            <a:endParaRPr lang="zh-CN" altLang="en-US" sz="1600" dirty="0">
              <a:ea typeface="华文楷体" pitchFamily="2" charset="-122"/>
            </a:endParaRPr>
          </a:p>
        </p:txBody>
      </p:sp>
      <p:graphicFrame>
        <p:nvGraphicFramePr>
          <p:cNvPr id="56" name="Content Placeholder 7"/>
          <p:cNvGraphicFramePr>
            <a:graphicFrameLocks noGrp="1"/>
          </p:cNvGraphicFramePr>
          <p:nvPr>
            <p:ph sz="quarter" idx="4294967295"/>
          </p:nvPr>
        </p:nvGraphicFramePr>
        <p:xfrm>
          <a:off x="636712" y="2517501"/>
          <a:ext cx="4306887" cy="43227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58" name="Rectangle 57"/>
          <p:cNvSpPr/>
          <p:nvPr/>
        </p:nvSpPr>
        <p:spPr>
          <a:xfrm>
            <a:off x="599120" y="1639431"/>
            <a:ext cx="8822568" cy="584775"/>
          </a:xfrm>
          <a:prstGeom prst="rect">
            <a:avLst/>
          </a:prstGeom>
        </p:spPr>
        <p:txBody>
          <a:bodyPr wrap="square">
            <a:spAutoFit/>
          </a:bodyPr>
          <a:lstStyle/>
          <a:p>
            <a:r>
              <a:rPr lang="zh-CN" altLang="en-US" sz="1600" dirty="0"/>
              <a:t>企业风险管理本身是一个由企业各个层次与部门共同参与，识别可能对企业造成潜在影响的事项并在其风险偏好范围内进行多层面，流程化的企业风险管理过程。 </a:t>
            </a:r>
            <a:endParaRPr lang="zh-CN" altLang="en-US" sz="16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练习： 搭乘飞机</a:t>
            </a:r>
            <a:endParaRPr lang="zh-CN" altLang="en-US" dirty="0"/>
          </a:p>
        </p:txBody>
      </p:sp>
      <p:sp>
        <p:nvSpPr>
          <p:cNvPr id="3" name="Content Placeholder 2"/>
          <p:cNvSpPr>
            <a:spLocks noGrp="1"/>
          </p:cNvSpPr>
          <p:nvPr>
            <p:ph sz="quarter" idx="15"/>
            <p:custDataLst>
              <p:tags r:id="rId2"/>
            </p:custDataLst>
          </p:nvPr>
        </p:nvSpPr>
        <p:spPr/>
        <p:txBody>
          <a:bodyPr/>
          <a:lstStyle/>
          <a:p>
            <a:r>
              <a:rPr lang="zh-CN" altLang="en-US" dirty="0"/>
              <a:t>请用</a:t>
            </a:r>
            <a:r>
              <a:rPr lang="en-US" altLang="zh-CN" dirty="0"/>
              <a:t>2</a:t>
            </a:r>
            <a:r>
              <a:rPr lang="zh-CN" altLang="en-US" dirty="0"/>
              <a:t>分钟时间想一下：假如您要坐飞机出国旅游，想一下从您踏入机场到飞机起飞都需要经过什么步骤（流程）？这些步骤中，都存在哪些风险？机场是通过什么方式规避这些风险的？</a:t>
            </a:r>
            <a:endParaRPr lang="en-US" altLang="zh-CN" dirty="0"/>
          </a:p>
          <a:p>
            <a:endParaRPr lang="en-US" altLang="zh-CN" dirty="0"/>
          </a:p>
          <a:p>
            <a:r>
              <a:rPr lang="zh-CN" altLang="en-US" u="sng" dirty="0"/>
              <a:t>关键词：</a:t>
            </a:r>
            <a:endParaRPr lang="en-US" altLang="zh-CN" u="sng" dirty="0"/>
          </a:p>
          <a:p>
            <a:r>
              <a:rPr lang="en-US" altLang="zh-CN" dirty="0"/>
              <a:t>1. </a:t>
            </a:r>
            <a:r>
              <a:rPr lang="zh-CN" altLang="en-US" dirty="0"/>
              <a:t>乘机流程</a:t>
            </a:r>
            <a:endParaRPr lang="en-US" altLang="zh-CN" dirty="0"/>
          </a:p>
          <a:p>
            <a:r>
              <a:rPr lang="en-US" altLang="zh-CN" dirty="0"/>
              <a:t>2.</a:t>
            </a:r>
            <a:r>
              <a:rPr lang="zh-CN" altLang="en-US" dirty="0"/>
              <a:t>风险点分析</a:t>
            </a:r>
            <a:endParaRPr lang="en-US" altLang="zh-CN" dirty="0"/>
          </a:p>
          <a:p>
            <a:r>
              <a:rPr lang="en-US" altLang="zh-CN" dirty="0"/>
              <a:t>3.</a:t>
            </a:r>
            <a:r>
              <a:rPr lang="zh-CN" altLang="en-US" dirty="0"/>
              <a:t>控制点设置</a:t>
            </a:r>
            <a:endParaRPr lang="zh-CN" altLang="en-US" dirty="0"/>
          </a:p>
        </p:txBody>
      </p:sp>
      <p:sp>
        <p:nvSpPr>
          <p:cNvPr id="50" name="Page Number"/>
          <p:cNvSpPr txBox="1"/>
          <p:nvPr>
            <p:custDataLst>
              <p:tags r:id="rId3"/>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24</a:t>
            </a:r>
            <a:endParaRPr lang="zh-CN" altLang="en-US" sz="1100" noProof="1">
              <a:latin typeface="+mn-lt"/>
            </a:endParaRPr>
          </a:p>
        </p:txBody>
      </p:sp>
      <p:sp>
        <p:nvSpPr>
          <p:cNvPr id="51" name="Section Footer"/>
          <p:cNvSpPr txBox="1"/>
          <p:nvPr>
            <p:custDataLst>
              <p:tags r:id="rId4"/>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2" name="Section Header"/>
          <p:cNvSpPr txBox="1"/>
          <p:nvPr>
            <p:custDataLst>
              <p:tags r:id="rId5"/>
            </p:custDataLst>
          </p:nvPr>
        </p:nvSpPr>
        <p:spPr>
          <a:xfrm>
            <a:off x="521208" y="813600"/>
            <a:ext cx="1308050"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2 – </a:t>
            </a:r>
            <a:r>
              <a:rPr lang="zh-CN" altLang="en-US" sz="1100" noProof="1">
                <a:latin typeface="+mn-lt"/>
                <a:ea typeface="Cambria Math" panose="02040503050406030204" pitchFamily="18" charset="0"/>
              </a:rPr>
              <a:t>内部控制</a:t>
            </a:r>
            <a:endParaRPr lang="zh-CN" altLang="en-US" sz="1100" noProof="1">
              <a:latin typeface="+mn-lt"/>
              <a:ea typeface="Cambria Math" panose="02040503050406030204"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练习：搭乘飞机  解读</a:t>
            </a:r>
            <a:endParaRPr lang="zh-CN" altLang="en-US" dirty="0"/>
          </a:p>
        </p:txBody>
      </p:sp>
      <p:graphicFrame>
        <p:nvGraphicFramePr>
          <p:cNvPr id="54" name="Content Placeholder 53"/>
          <p:cNvGraphicFramePr>
            <a:graphicFrameLocks noGrp="1"/>
          </p:cNvGraphicFramePr>
          <p:nvPr>
            <p:ph sz="quarter" idx="15"/>
          </p:nvPr>
        </p:nvGraphicFramePr>
        <p:xfrm>
          <a:off x="673103" y="2212975"/>
          <a:ext cx="8997950" cy="13684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0" name="Page Number"/>
          <p:cNvSpPr txBox="1"/>
          <p:nvPr>
            <p:custDataLst>
              <p:tags r:id="rId7"/>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25</a:t>
            </a:r>
            <a:endParaRPr lang="zh-CN" altLang="en-US" sz="1100" noProof="1">
              <a:latin typeface="+mn-lt"/>
            </a:endParaRPr>
          </a:p>
        </p:txBody>
      </p:sp>
      <p:sp>
        <p:nvSpPr>
          <p:cNvPr id="51" name="Section Footer"/>
          <p:cNvSpPr txBox="1"/>
          <p:nvPr>
            <p:custDataLst>
              <p:tags r:id="rId8"/>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2" name="Section Header"/>
          <p:cNvSpPr txBox="1"/>
          <p:nvPr>
            <p:custDataLst>
              <p:tags r:id="rId9"/>
            </p:custDataLst>
          </p:nvPr>
        </p:nvSpPr>
        <p:spPr>
          <a:xfrm>
            <a:off x="521208" y="813600"/>
            <a:ext cx="1308050"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2 – </a:t>
            </a:r>
            <a:r>
              <a:rPr lang="zh-CN" altLang="en-US" sz="1100" noProof="1">
                <a:latin typeface="+mn-lt"/>
                <a:ea typeface="Cambria Math" panose="02040503050406030204" pitchFamily="18" charset="0"/>
              </a:rPr>
              <a:t>内部控制</a:t>
            </a:r>
            <a:endParaRPr lang="zh-CN" altLang="en-US" sz="1100" noProof="1">
              <a:latin typeface="+mn-lt"/>
              <a:ea typeface="Cambria Math" panose="02040503050406030204" pitchFamily="18" charset="0"/>
            </a:endParaRPr>
          </a:p>
        </p:txBody>
      </p:sp>
      <p:sp>
        <p:nvSpPr>
          <p:cNvPr id="55" name="Rounded Rectangle 54"/>
          <p:cNvSpPr/>
          <p:nvPr/>
        </p:nvSpPr>
        <p:spPr>
          <a:xfrm>
            <a:off x="674854" y="4646506"/>
            <a:ext cx="1297282" cy="1212510"/>
          </a:xfrm>
          <a:prstGeom prst="roundRect">
            <a:avLst/>
          </a:prstGeom>
        </p:spPr>
        <p:style>
          <a:lnRef idx="1">
            <a:schemeClr val="dk1"/>
          </a:lnRef>
          <a:fillRef idx="2">
            <a:schemeClr val="dk1"/>
          </a:fillRef>
          <a:effectRef idx="1">
            <a:schemeClr val="dk1"/>
          </a:effectRef>
          <a:fontRef idx="minor">
            <a:schemeClr val="dk1"/>
          </a:fontRef>
        </p:style>
        <p:txBody>
          <a:bodyPr vert="horz" wrap="square" lIns="91440" tIns="45720" rIns="91440" bIns="45720" rtlCol="0" anchor="ctr">
            <a:noAutofit/>
          </a:bodyPr>
          <a:lstStyle/>
          <a:p>
            <a:pPr algn="ctr"/>
            <a:r>
              <a:rPr lang="zh-CN" altLang="en-US" sz="1600" b="1" noProof="0" dirty="0"/>
              <a:t>证件验证</a:t>
            </a:r>
            <a:endParaRPr lang="en-US" altLang="zh-CN" sz="1600" b="1" noProof="0" dirty="0"/>
          </a:p>
        </p:txBody>
      </p:sp>
      <p:sp>
        <p:nvSpPr>
          <p:cNvPr id="56" name="Rounded Rectangle 55"/>
          <p:cNvSpPr/>
          <p:nvPr/>
        </p:nvSpPr>
        <p:spPr>
          <a:xfrm>
            <a:off x="2578652" y="4657938"/>
            <a:ext cx="1297282" cy="1212510"/>
          </a:xfrm>
          <a:prstGeom prst="roundRect">
            <a:avLst/>
          </a:prstGeom>
        </p:spPr>
        <p:style>
          <a:lnRef idx="1">
            <a:schemeClr val="dk1"/>
          </a:lnRef>
          <a:fillRef idx="2">
            <a:schemeClr val="dk1"/>
          </a:fillRef>
          <a:effectRef idx="1">
            <a:schemeClr val="dk1"/>
          </a:effectRef>
          <a:fontRef idx="minor">
            <a:schemeClr val="dk1"/>
          </a:fontRef>
        </p:style>
        <p:txBody>
          <a:bodyPr vert="horz" wrap="square" lIns="91440" tIns="45720" rIns="91440" bIns="45720" rtlCol="0" anchor="ctr">
            <a:noAutofit/>
          </a:bodyPr>
          <a:lstStyle/>
          <a:p>
            <a:pPr algn="ctr"/>
            <a:r>
              <a:rPr lang="zh-CN" altLang="en-US" sz="1600" b="1" dirty="0"/>
              <a:t>证件</a:t>
            </a:r>
            <a:r>
              <a:rPr lang="zh-CN" altLang="en-US" sz="1600" b="1" noProof="0" dirty="0"/>
              <a:t>与机票验证</a:t>
            </a:r>
            <a:endParaRPr lang="en-US" altLang="zh-CN" sz="1600" b="1" noProof="0" dirty="0"/>
          </a:p>
        </p:txBody>
      </p:sp>
      <p:sp>
        <p:nvSpPr>
          <p:cNvPr id="57" name="Rounded Rectangle 56"/>
          <p:cNvSpPr/>
          <p:nvPr/>
        </p:nvSpPr>
        <p:spPr>
          <a:xfrm>
            <a:off x="4567879" y="4635074"/>
            <a:ext cx="1297282" cy="1212510"/>
          </a:xfrm>
          <a:prstGeom prst="roundRect">
            <a:avLst/>
          </a:prstGeom>
        </p:spPr>
        <p:style>
          <a:lnRef idx="1">
            <a:schemeClr val="dk1"/>
          </a:lnRef>
          <a:fillRef idx="2">
            <a:schemeClr val="dk1"/>
          </a:fillRef>
          <a:effectRef idx="1">
            <a:schemeClr val="dk1"/>
          </a:effectRef>
          <a:fontRef idx="minor">
            <a:schemeClr val="dk1"/>
          </a:fontRef>
        </p:style>
        <p:txBody>
          <a:bodyPr vert="horz" wrap="square" lIns="91440" tIns="45720" rIns="91440" bIns="45720" rtlCol="0" anchor="ctr">
            <a:noAutofit/>
          </a:bodyPr>
          <a:lstStyle/>
          <a:p>
            <a:pPr algn="ctr"/>
            <a:r>
              <a:rPr lang="zh-CN" altLang="en-US" sz="1600" b="1" noProof="0" dirty="0"/>
              <a:t>无危险行李</a:t>
            </a:r>
            <a:endParaRPr lang="en-US" altLang="zh-CN" sz="1600" b="1" noProof="0" dirty="0"/>
          </a:p>
        </p:txBody>
      </p:sp>
      <p:sp>
        <p:nvSpPr>
          <p:cNvPr id="58" name="Rounded Rectangle 57"/>
          <p:cNvSpPr/>
          <p:nvPr/>
        </p:nvSpPr>
        <p:spPr>
          <a:xfrm>
            <a:off x="6467084" y="4646506"/>
            <a:ext cx="1297282" cy="1212510"/>
          </a:xfrm>
          <a:prstGeom prst="roundRect">
            <a:avLst/>
          </a:prstGeom>
        </p:spPr>
        <p:style>
          <a:lnRef idx="1">
            <a:schemeClr val="dk1"/>
          </a:lnRef>
          <a:fillRef idx="2">
            <a:schemeClr val="dk1"/>
          </a:fillRef>
          <a:effectRef idx="1">
            <a:schemeClr val="dk1"/>
          </a:effectRef>
          <a:fontRef idx="minor">
            <a:schemeClr val="dk1"/>
          </a:fontRef>
        </p:style>
        <p:txBody>
          <a:bodyPr vert="horz" wrap="square" lIns="91440" tIns="45720" rIns="91440" bIns="45720" rtlCol="0" anchor="ctr">
            <a:noAutofit/>
          </a:bodyPr>
          <a:lstStyle/>
          <a:p>
            <a:pPr algn="ctr"/>
            <a:r>
              <a:rPr lang="zh-CN" altLang="en-US" sz="1600" b="1" noProof="0" dirty="0"/>
              <a:t>扫描机票</a:t>
            </a:r>
            <a:endParaRPr lang="en-US" altLang="zh-CN" sz="1600" b="1" noProof="0" dirty="0"/>
          </a:p>
        </p:txBody>
      </p:sp>
      <p:sp>
        <p:nvSpPr>
          <p:cNvPr id="59" name="Rounded Rectangle 58"/>
          <p:cNvSpPr/>
          <p:nvPr/>
        </p:nvSpPr>
        <p:spPr>
          <a:xfrm>
            <a:off x="8412438" y="4657938"/>
            <a:ext cx="1297282" cy="1212510"/>
          </a:xfrm>
          <a:prstGeom prst="roundRect">
            <a:avLst/>
          </a:prstGeom>
        </p:spPr>
        <p:style>
          <a:lnRef idx="1">
            <a:schemeClr val="dk1"/>
          </a:lnRef>
          <a:fillRef idx="2">
            <a:schemeClr val="dk1"/>
          </a:fillRef>
          <a:effectRef idx="1">
            <a:schemeClr val="dk1"/>
          </a:effectRef>
          <a:fontRef idx="minor">
            <a:schemeClr val="dk1"/>
          </a:fontRef>
        </p:style>
        <p:txBody>
          <a:bodyPr vert="horz" wrap="square" lIns="91440" tIns="45720" rIns="91440" bIns="45720" rtlCol="0" anchor="ctr">
            <a:noAutofit/>
          </a:bodyPr>
          <a:lstStyle/>
          <a:p>
            <a:pPr algn="ctr"/>
            <a:r>
              <a:rPr lang="zh-CN" altLang="en-US" sz="1600" b="1" noProof="0" dirty="0"/>
              <a:t>安全带</a:t>
            </a:r>
            <a:endParaRPr lang="en-US" altLang="zh-CN" sz="1600" b="1" dirty="0"/>
          </a:p>
          <a:p>
            <a:pPr algn="ctr"/>
            <a:r>
              <a:rPr lang="zh-CN" altLang="en-US" sz="1600" b="1" noProof="0" dirty="0"/>
              <a:t>关手机</a:t>
            </a:r>
            <a:endParaRPr lang="en-US" altLang="zh-CN" sz="1600" b="1" noProof="0" dirty="0"/>
          </a:p>
        </p:txBody>
      </p:sp>
      <p:sp>
        <p:nvSpPr>
          <p:cNvPr id="60" name="Rounded Rectangle 59"/>
          <p:cNvSpPr/>
          <p:nvPr/>
        </p:nvSpPr>
        <p:spPr>
          <a:xfrm>
            <a:off x="706444" y="3742184"/>
            <a:ext cx="1297282" cy="731512"/>
          </a:xfrm>
          <a:prstGeom prst="roundRect">
            <a:avLst/>
          </a:prstGeom>
        </p:spPr>
        <p:style>
          <a:lnRef idx="0">
            <a:schemeClr val="accent3"/>
          </a:lnRef>
          <a:fillRef idx="3">
            <a:schemeClr val="accent3"/>
          </a:fillRef>
          <a:effectRef idx="3">
            <a:schemeClr val="accent3"/>
          </a:effectRef>
          <a:fontRef idx="minor">
            <a:schemeClr val="lt1"/>
          </a:fontRef>
        </p:style>
        <p:txBody>
          <a:bodyPr vert="horz" wrap="square" lIns="91440" tIns="45720" rIns="91440" bIns="45720" rtlCol="0" anchor="ctr">
            <a:noAutofit/>
          </a:bodyPr>
          <a:lstStyle/>
          <a:p>
            <a:pPr algn="ctr"/>
            <a:r>
              <a:rPr lang="zh-CN" altLang="en-US" sz="1600" b="1" noProof="0" dirty="0"/>
              <a:t>冒领机票</a:t>
            </a:r>
            <a:endParaRPr lang="zh-CN" altLang="en-US" sz="1600" b="1" noProof="0" dirty="0"/>
          </a:p>
        </p:txBody>
      </p:sp>
      <p:sp>
        <p:nvSpPr>
          <p:cNvPr id="61" name="Rounded Rectangle 60"/>
          <p:cNvSpPr/>
          <p:nvPr/>
        </p:nvSpPr>
        <p:spPr>
          <a:xfrm>
            <a:off x="2578652" y="3753616"/>
            <a:ext cx="1297282" cy="731512"/>
          </a:xfrm>
          <a:prstGeom prst="roundRect">
            <a:avLst/>
          </a:prstGeom>
        </p:spPr>
        <p:style>
          <a:lnRef idx="0">
            <a:schemeClr val="accent3"/>
          </a:lnRef>
          <a:fillRef idx="3">
            <a:schemeClr val="accent3"/>
          </a:fillRef>
          <a:effectRef idx="3">
            <a:schemeClr val="accent3"/>
          </a:effectRef>
          <a:fontRef idx="minor">
            <a:schemeClr val="lt1"/>
          </a:fontRef>
        </p:style>
        <p:txBody>
          <a:bodyPr vert="horz" wrap="square" lIns="91440" tIns="45720" rIns="91440" bIns="45720" rtlCol="0" anchor="ctr">
            <a:noAutofit/>
          </a:bodyPr>
          <a:lstStyle/>
          <a:p>
            <a:pPr algn="ctr"/>
            <a:r>
              <a:rPr lang="zh-CN" altLang="en-US" sz="1600" b="1" dirty="0"/>
              <a:t>冒充好人</a:t>
            </a:r>
            <a:endParaRPr lang="zh-CN" altLang="en-US" sz="1600" b="1" noProof="0" dirty="0"/>
          </a:p>
        </p:txBody>
      </p:sp>
      <p:sp>
        <p:nvSpPr>
          <p:cNvPr id="62" name="Rounded Rectangle 61"/>
          <p:cNvSpPr/>
          <p:nvPr/>
        </p:nvSpPr>
        <p:spPr>
          <a:xfrm>
            <a:off x="4594876" y="3753616"/>
            <a:ext cx="1297282" cy="731512"/>
          </a:xfrm>
          <a:prstGeom prst="roundRect">
            <a:avLst/>
          </a:prstGeom>
        </p:spPr>
        <p:style>
          <a:lnRef idx="0">
            <a:schemeClr val="accent3"/>
          </a:lnRef>
          <a:fillRef idx="3">
            <a:schemeClr val="accent3"/>
          </a:fillRef>
          <a:effectRef idx="3">
            <a:schemeClr val="accent3"/>
          </a:effectRef>
          <a:fontRef idx="minor">
            <a:schemeClr val="lt1"/>
          </a:fontRef>
        </p:style>
        <p:txBody>
          <a:bodyPr vert="horz" wrap="square" lIns="91440" tIns="45720" rIns="91440" bIns="45720" rtlCol="0" anchor="ctr">
            <a:noAutofit/>
          </a:bodyPr>
          <a:lstStyle/>
          <a:p>
            <a:pPr algn="ctr"/>
            <a:r>
              <a:rPr lang="zh-CN" altLang="en-US" sz="1600" b="1" noProof="0" dirty="0"/>
              <a:t>持刀劫机</a:t>
            </a:r>
            <a:endParaRPr lang="zh-CN" altLang="en-US" sz="1600" b="1" noProof="0" dirty="0"/>
          </a:p>
        </p:txBody>
      </p:sp>
      <p:sp>
        <p:nvSpPr>
          <p:cNvPr id="63" name="Rounded Rectangle 62"/>
          <p:cNvSpPr/>
          <p:nvPr/>
        </p:nvSpPr>
        <p:spPr>
          <a:xfrm>
            <a:off x="6467084" y="3753616"/>
            <a:ext cx="1297282" cy="731512"/>
          </a:xfrm>
          <a:prstGeom prst="roundRect">
            <a:avLst/>
          </a:prstGeom>
        </p:spPr>
        <p:style>
          <a:lnRef idx="0">
            <a:schemeClr val="accent3"/>
          </a:lnRef>
          <a:fillRef idx="3">
            <a:schemeClr val="accent3"/>
          </a:fillRef>
          <a:effectRef idx="3">
            <a:schemeClr val="accent3"/>
          </a:effectRef>
          <a:fontRef idx="minor">
            <a:schemeClr val="lt1"/>
          </a:fontRef>
        </p:style>
        <p:txBody>
          <a:bodyPr vert="horz" wrap="square" lIns="91440" tIns="45720" rIns="91440" bIns="45720" rtlCol="0" anchor="ctr">
            <a:noAutofit/>
          </a:bodyPr>
          <a:lstStyle/>
          <a:p>
            <a:pPr algn="ctr"/>
            <a:r>
              <a:rPr lang="zh-CN" altLang="en-US" sz="1600" b="1" noProof="0" dirty="0"/>
              <a:t>搭错飞机</a:t>
            </a:r>
            <a:endParaRPr lang="zh-CN" altLang="en-US" sz="1600" b="1" noProof="0" dirty="0"/>
          </a:p>
        </p:txBody>
      </p:sp>
      <p:sp>
        <p:nvSpPr>
          <p:cNvPr id="64" name="Rounded Rectangle 63"/>
          <p:cNvSpPr/>
          <p:nvPr/>
        </p:nvSpPr>
        <p:spPr>
          <a:xfrm>
            <a:off x="8411300" y="3753616"/>
            <a:ext cx="1297282" cy="731512"/>
          </a:xfrm>
          <a:prstGeom prst="roundRect">
            <a:avLst/>
          </a:prstGeom>
        </p:spPr>
        <p:style>
          <a:lnRef idx="0">
            <a:schemeClr val="accent3"/>
          </a:lnRef>
          <a:fillRef idx="3">
            <a:schemeClr val="accent3"/>
          </a:fillRef>
          <a:effectRef idx="3">
            <a:schemeClr val="accent3"/>
          </a:effectRef>
          <a:fontRef idx="minor">
            <a:schemeClr val="lt1"/>
          </a:fontRef>
        </p:style>
        <p:txBody>
          <a:bodyPr vert="horz" wrap="square" lIns="91440" tIns="45720" rIns="91440" bIns="45720" rtlCol="0" anchor="ctr">
            <a:noAutofit/>
          </a:bodyPr>
          <a:lstStyle/>
          <a:p>
            <a:pPr algn="ctr"/>
            <a:r>
              <a:rPr lang="zh-CN" altLang="en-US" sz="1600" b="1" dirty="0"/>
              <a:t>自身安全、干扰仪器</a:t>
            </a:r>
            <a:endParaRPr lang="zh-CN" altLang="en-US" sz="1600" b="1" noProof="0" dirty="0"/>
          </a:p>
        </p:txBody>
      </p:sp>
      <p:sp>
        <p:nvSpPr>
          <p:cNvPr id="65" name="Rounded Rectangle 64"/>
          <p:cNvSpPr/>
          <p:nvPr/>
        </p:nvSpPr>
        <p:spPr>
          <a:xfrm>
            <a:off x="707582" y="6046440"/>
            <a:ext cx="1297282" cy="731512"/>
          </a:xfrm>
          <a:prstGeom prst="roundRect">
            <a:avLst/>
          </a:prstGeom>
          <a:solidFill>
            <a:schemeClr val="accent1">
              <a:lumMod val="60000"/>
              <a:lumOff val="40000"/>
            </a:schemeClr>
          </a:solidFill>
        </p:spPr>
        <p:style>
          <a:lnRef idx="0">
            <a:schemeClr val="accent3"/>
          </a:lnRef>
          <a:fillRef idx="3">
            <a:schemeClr val="accent3"/>
          </a:fillRef>
          <a:effectRef idx="3">
            <a:schemeClr val="accent3"/>
          </a:effectRef>
          <a:fontRef idx="minor">
            <a:schemeClr val="lt1"/>
          </a:fontRef>
        </p:style>
        <p:txBody>
          <a:bodyPr vert="horz" wrap="square" lIns="91440" tIns="45720" rIns="91440" bIns="45720" rtlCol="0" anchor="ctr">
            <a:noAutofit/>
          </a:bodyPr>
          <a:lstStyle/>
          <a:p>
            <a:pPr algn="ctr"/>
            <a:r>
              <a:rPr lang="zh-CN" altLang="en-US" sz="1600" b="1" noProof="0" dirty="0"/>
              <a:t>出票</a:t>
            </a:r>
            <a:endParaRPr lang="zh-CN" altLang="en-US" sz="1600" b="1" noProof="0" dirty="0"/>
          </a:p>
        </p:txBody>
      </p:sp>
      <p:sp>
        <p:nvSpPr>
          <p:cNvPr id="66" name="Rounded Rectangle 65"/>
          <p:cNvSpPr/>
          <p:nvPr/>
        </p:nvSpPr>
        <p:spPr>
          <a:xfrm>
            <a:off x="2579790" y="6057872"/>
            <a:ext cx="1297282" cy="731512"/>
          </a:xfrm>
          <a:prstGeom prst="roundRect">
            <a:avLst/>
          </a:prstGeom>
          <a:solidFill>
            <a:schemeClr val="accent1">
              <a:lumMod val="60000"/>
              <a:lumOff val="40000"/>
            </a:schemeClr>
          </a:solidFill>
        </p:spPr>
        <p:style>
          <a:lnRef idx="0">
            <a:schemeClr val="accent3"/>
          </a:lnRef>
          <a:fillRef idx="3">
            <a:schemeClr val="accent3"/>
          </a:fillRef>
          <a:effectRef idx="3">
            <a:schemeClr val="accent3"/>
          </a:effectRef>
          <a:fontRef idx="minor">
            <a:schemeClr val="lt1"/>
          </a:fontRef>
        </p:style>
        <p:txBody>
          <a:bodyPr vert="horz" wrap="square" lIns="91440" tIns="45720" rIns="91440" bIns="45720" rtlCol="0" anchor="ctr">
            <a:noAutofit/>
          </a:bodyPr>
          <a:lstStyle/>
          <a:p>
            <a:pPr algn="ctr"/>
            <a:r>
              <a:rPr lang="zh-CN" altLang="en-US" sz="1600" b="1" noProof="0" dirty="0"/>
              <a:t>通关</a:t>
            </a:r>
            <a:endParaRPr lang="zh-CN" altLang="en-US" sz="1600" b="1" noProof="0" dirty="0"/>
          </a:p>
        </p:txBody>
      </p:sp>
      <p:sp>
        <p:nvSpPr>
          <p:cNvPr id="67" name="Rounded Rectangle 66"/>
          <p:cNvSpPr/>
          <p:nvPr/>
        </p:nvSpPr>
        <p:spPr>
          <a:xfrm>
            <a:off x="4596014" y="6057872"/>
            <a:ext cx="1297282" cy="731512"/>
          </a:xfrm>
          <a:prstGeom prst="roundRect">
            <a:avLst/>
          </a:prstGeom>
          <a:solidFill>
            <a:schemeClr val="accent1">
              <a:lumMod val="60000"/>
              <a:lumOff val="40000"/>
            </a:schemeClr>
          </a:solidFill>
        </p:spPr>
        <p:style>
          <a:lnRef idx="0">
            <a:schemeClr val="accent3"/>
          </a:lnRef>
          <a:fillRef idx="3">
            <a:schemeClr val="accent3"/>
          </a:fillRef>
          <a:effectRef idx="3">
            <a:schemeClr val="accent3"/>
          </a:effectRef>
          <a:fontRef idx="minor">
            <a:schemeClr val="lt1"/>
          </a:fontRef>
        </p:style>
        <p:txBody>
          <a:bodyPr vert="horz" wrap="square" lIns="91440" tIns="45720" rIns="91440" bIns="45720" rtlCol="0" anchor="ctr">
            <a:noAutofit/>
          </a:bodyPr>
          <a:lstStyle/>
          <a:p>
            <a:pPr algn="ctr"/>
            <a:r>
              <a:rPr lang="zh-CN" altLang="en-US" sz="1600" b="1" noProof="0" dirty="0"/>
              <a:t>通行</a:t>
            </a:r>
            <a:endParaRPr lang="zh-CN" altLang="en-US" sz="1600" b="1" noProof="0" dirty="0"/>
          </a:p>
        </p:txBody>
      </p:sp>
      <p:sp>
        <p:nvSpPr>
          <p:cNvPr id="68" name="Rounded Rectangle 67"/>
          <p:cNvSpPr/>
          <p:nvPr/>
        </p:nvSpPr>
        <p:spPr>
          <a:xfrm>
            <a:off x="6468222" y="6057872"/>
            <a:ext cx="1297282" cy="731512"/>
          </a:xfrm>
          <a:prstGeom prst="roundRect">
            <a:avLst/>
          </a:prstGeom>
          <a:solidFill>
            <a:schemeClr val="accent1">
              <a:lumMod val="60000"/>
              <a:lumOff val="40000"/>
            </a:schemeClr>
          </a:solidFill>
        </p:spPr>
        <p:style>
          <a:lnRef idx="0">
            <a:schemeClr val="accent3"/>
          </a:lnRef>
          <a:fillRef idx="3">
            <a:schemeClr val="accent3"/>
          </a:fillRef>
          <a:effectRef idx="3">
            <a:schemeClr val="accent3"/>
          </a:effectRef>
          <a:fontRef idx="minor">
            <a:schemeClr val="lt1"/>
          </a:fontRef>
        </p:style>
        <p:txBody>
          <a:bodyPr vert="horz" wrap="square" lIns="91440" tIns="45720" rIns="91440" bIns="45720" rtlCol="0" anchor="ctr">
            <a:noAutofit/>
          </a:bodyPr>
          <a:lstStyle/>
          <a:p>
            <a:pPr algn="ctr"/>
            <a:r>
              <a:rPr lang="zh-CN" altLang="en-US" sz="1600" b="1" dirty="0"/>
              <a:t>登机</a:t>
            </a:r>
            <a:endParaRPr lang="zh-CN" altLang="en-US" sz="1600" b="1" noProof="0" dirty="0"/>
          </a:p>
        </p:txBody>
      </p:sp>
      <p:sp>
        <p:nvSpPr>
          <p:cNvPr id="69" name="Rounded Rectangle 68"/>
          <p:cNvSpPr/>
          <p:nvPr/>
        </p:nvSpPr>
        <p:spPr>
          <a:xfrm>
            <a:off x="8412438" y="6057872"/>
            <a:ext cx="1297282" cy="731512"/>
          </a:xfrm>
          <a:prstGeom prst="roundRect">
            <a:avLst/>
          </a:prstGeom>
          <a:solidFill>
            <a:schemeClr val="accent1">
              <a:lumMod val="60000"/>
              <a:lumOff val="40000"/>
            </a:schemeClr>
          </a:solidFill>
        </p:spPr>
        <p:style>
          <a:lnRef idx="0">
            <a:schemeClr val="accent3"/>
          </a:lnRef>
          <a:fillRef idx="3">
            <a:schemeClr val="accent3"/>
          </a:fillRef>
          <a:effectRef idx="3">
            <a:schemeClr val="accent3"/>
          </a:effectRef>
          <a:fontRef idx="minor">
            <a:schemeClr val="lt1"/>
          </a:fontRef>
        </p:style>
        <p:txBody>
          <a:bodyPr vert="horz" wrap="square" lIns="91440" tIns="45720" rIns="91440" bIns="45720" rtlCol="0" anchor="ctr">
            <a:noAutofit/>
          </a:bodyPr>
          <a:lstStyle/>
          <a:p>
            <a:pPr algn="ctr"/>
            <a:r>
              <a:rPr lang="zh-CN" altLang="en-US" sz="1600" b="1" noProof="0" dirty="0"/>
              <a:t>起飞</a:t>
            </a:r>
            <a:endParaRPr lang="zh-CN" altLang="en-US" sz="1600" b="1" noProof="0" dirty="0"/>
          </a:p>
        </p:txBody>
      </p:sp>
      <p:sp>
        <p:nvSpPr>
          <p:cNvPr id="74" name="Rectangle 73"/>
          <p:cNvSpPr/>
          <p:nvPr/>
        </p:nvSpPr>
        <p:spPr>
          <a:xfrm>
            <a:off x="115504" y="2356991"/>
            <a:ext cx="521208" cy="1025153"/>
          </a:xfrm>
          <a:prstGeom prst="rect">
            <a:avLst/>
          </a:prstGeom>
          <a:noFill/>
          <a:ln w="25400">
            <a:noFill/>
          </a:ln>
        </p:spPr>
        <p:txBody>
          <a:bodyPr vert="horz" wrap="square" lIns="91440" tIns="45720" rIns="91440" bIns="45720" rtlCol="0" anchor="ctr">
            <a:noAutofit/>
          </a:bodyPr>
          <a:lstStyle/>
          <a:p>
            <a:pPr algn="ctr"/>
            <a:r>
              <a:rPr lang="zh-CN" altLang="en-US" b="1" noProof="0" dirty="0"/>
              <a:t>流程</a:t>
            </a:r>
            <a:endParaRPr lang="zh-CN" altLang="en-US" b="1" noProof="0" dirty="0"/>
          </a:p>
        </p:txBody>
      </p:sp>
      <p:sp>
        <p:nvSpPr>
          <p:cNvPr id="75" name="Rectangle 74"/>
          <p:cNvSpPr/>
          <p:nvPr/>
        </p:nvSpPr>
        <p:spPr>
          <a:xfrm>
            <a:off x="132656" y="3581127"/>
            <a:ext cx="521208" cy="1025153"/>
          </a:xfrm>
          <a:prstGeom prst="rect">
            <a:avLst/>
          </a:prstGeom>
          <a:noFill/>
          <a:ln w="25400">
            <a:noFill/>
          </a:ln>
        </p:spPr>
        <p:txBody>
          <a:bodyPr vert="horz" wrap="square" lIns="91440" tIns="45720" rIns="91440" bIns="45720" rtlCol="0" anchor="ctr">
            <a:noAutofit/>
          </a:bodyPr>
          <a:lstStyle/>
          <a:p>
            <a:pPr algn="ctr"/>
            <a:r>
              <a:rPr lang="zh-CN" altLang="en-US" b="1" noProof="0" dirty="0"/>
              <a:t>风险</a:t>
            </a:r>
            <a:endParaRPr lang="zh-CN" altLang="en-US" b="1" noProof="0" dirty="0"/>
          </a:p>
        </p:txBody>
      </p:sp>
      <p:sp>
        <p:nvSpPr>
          <p:cNvPr id="76" name="Rectangle 75"/>
          <p:cNvSpPr/>
          <p:nvPr/>
        </p:nvSpPr>
        <p:spPr>
          <a:xfrm>
            <a:off x="132656" y="4733255"/>
            <a:ext cx="521208" cy="1025153"/>
          </a:xfrm>
          <a:prstGeom prst="rect">
            <a:avLst/>
          </a:prstGeom>
          <a:noFill/>
          <a:ln w="25400">
            <a:noFill/>
          </a:ln>
        </p:spPr>
        <p:txBody>
          <a:bodyPr vert="horz" wrap="square" lIns="91440" tIns="45720" rIns="91440" bIns="45720" rtlCol="0" anchor="ctr">
            <a:noAutofit/>
          </a:bodyPr>
          <a:lstStyle/>
          <a:p>
            <a:pPr algn="ctr"/>
            <a:r>
              <a:rPr lang="zh-CN" altLang="en-US" b="1" noProof="0" dirty="0"/>
              <a:t>控制</a:t>
            </a:r>
            <a:endParaRPr lang="zh-CN" altLang="en-US" b="1" noProof="0" dirty="0"/>
          </a:p>
        </p:txBody>
      </p:sp>
      <p:sp>
        <p:nvSpPr>
          <p:cNvPr id="77" name="Rectangle 76"/>
          <p:cNvSpPr/>
          <p:nvPr/>
        </p:nvSpPr>
        <p:spPr>
          <a:xfrm>
            <a:off x="132656" y="5830416"/>
            <a:ext cx="521208" cy="1025153"/>
          </a:xfrm>
          <a:prstGeom prst="rect">
            <a:avLst/>
          </a:prstGeom>
          <a:noFill/>
          <a:ln w="25400">
            <a:noFill/>
          </a:ln>
        </p:spPr>
        <p:txBody>
          <a:bodyPr vert="horz" wrap="square" lIns="91440" tIns="45720" rIns="91440" bIns="45720" rtlCol="0" anchor="ctr">
            <a:noAutofit/>
          </a:bodyPr>
          <a:lstStyle/>
          <a:p>
            <a:pPr algn="ctr"/>
            <a:r>
              <a:rPr lang="zh-CN" altLang="en-US" b="1" noProof="0" dirty="0"/>
              <a:t>结果</a:t>
            </a:r>
            <a:endParaRPr lang="zh-CN" altLang="en-US" b="1" noProof="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id" hidden="1"/>
          <p:cNvGrpSpPr/>
          <p:nvPr>
            <p:custDataLst>
              <p:tags r:id="rId1"/>
            </p:custDataLst>
          </p:nvPr>
        </p:nvGrpSpPr>
        <p:grpSpPr>
          <a:xfrm>
            <a:off x="530351" y="685800"/>
            <a:ext cx="8997696" cy="6711696"/>
            <a:chOff x="530352" y="685800"/>
            <a:chExt cx="8997696" cy="6711696"/>
          </a:xfrm>
        </p:grpSpPr>
        <p:sp>
          <p:nvSpPr>
            <p:cNvPr id="3"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4"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5"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6" name="Group 600" hidden="1"/>
            <p:cNvGrpSpPr/>
            <p:nvPr/>
          </p:nvGrpSpPr>
          <p:grpSpPr>
            <a:xfrm>
              <a:off x="530352" y="6016752"/>
              <a:ext cx="8997696" cy="612648"/>
              <a:chOff x="530352" y="6016752"/>
              <a:chExt cx="8997696" cy="612648"/>
            </a:xfrm>
          </p:grpSpPr>
          <p:sp>
            <p:nvSpPr>
              <p:cNvPr id="42"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4"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7" name="Group 500" hidden="1"/>
            <p:cNvGrpSpPr/>
            <p:nvPr/>
          </p:nvGrpSpPr>
          <p:grpSpPr>
            <a:xfrm>
              <a:off x="530352" y="5257800"/>
              <a:ext cx="8997696" cy="612648"/>
              <a:chOff x="530352" y="5257800"/>
              <a:chExt cx="8997696" cy="612648"/>
            </a:xfrm>
          </p:grpSpPr>
          <p:sp>
            <p:nvSpPr>
              <p:cNvPr id="36"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8"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8" name="Group 400" hidden="1"/>
            <p:cNvGrpSpPr/>
            <p:nvPr/>
          </p:nvGrpSpPr>
          <p:grpSpPr>
            <a:xfrm>
              <a:off x="530352" y="4498848"/>
              <a:ext cx="8997696" cy="612648"/>
              <a:chOff x="530352" y="4498848"/>
              <a:chExt cx="8997696" cy="612648"/>
            </a:xfrm>
          </p:grpSpPr>
          <p:sp>
            <p:nvSpPr>
              <p:cNvPr id="30"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2"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300" hidden="1"/>
            <p:cNvGrpSpPr/>
            <p:nvPr/>
          </p:nvGrpSpPr>
          <p:grpSpPr>
            <a:xfrm>
              <a:off x="530352" y="3730752"/>
              <a:ext cx="8997696" cy="612648"/>
              <a:chOff x="530352" y="3730752"/>
              <a:chExt cx="8997696" cy="612648"/>
            </a:xfrm>
          </p:grpSpPr>
          <p:sp>
            <p:nvSpPr>
              <p:cNvPr id="24"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6"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200" hidden="1"/>
            <p:cNvGrpSpPr/>
            <p:nvPr/>
          </p:nvGrpSpPr>
          <p:grpSpPr>
            <a:xfrm>
              <a:off x="530352" y="2971800"/>
              <a:ext cx="8997696" cy="612648"/>
              <a:chOff x="530352" y="2971800"/>
              <a:chExt cx="8997696" cy="612648"/>
            </a:xfrm>
          </p:grpSpPr>
          <p:sp>
            <p:nvSpPr>
              <p:cNvPr id="18"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0"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100" hidden="1"/>
            <p:cNvGrpSpPr/>
            <p:nvPr/>
          </p:nvGrpSpPr>
          <p:grpSpPr>
            <a:xfrm>
              <a:off x="530352" y="2212848"/>
              <a:ext cx="8997696" cy="612648"/>
              <a:chOff x="530352" y="2212848"/>
              <a:chExt cx="8997696" cy="612648"/>
            </a:xfrm>
          </p:grpSpPr>
          <p:sp>
            <p:nvSpPr>
              <p:cNvPr id="12"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3"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4"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48" name="Subtitle 47"/>
          <p:cNvSpPr>
            <a:spLocks noGrp="1"/>
          </p:cNvSpPr>
          <p:nvPr>
            <p:ph type="subTitle" idx="1"/>
          </p:nvPr>
        </p:nvSpPr>
        <p:spPr>
          <a:xfrm>
            <a:off x="530352" y="1143000"/>
            <a:ext cx="8997696" cy="498598"/>
          </a:xfrm>
        </p:spPr>
        <p:txBody>
          <a:bodyPr/>
          <a:lstStyle/>
          <a:p>
            <a:r>
              <a:rPr lang="zh-CN" altLang="en-US" dirty="0"/>
              <a:t>业务流程与财务流程</a:t>
            </a:r>
            <a:endParaRPr lang="zh-CN" altLang="en-US" dirty="0"/>
          </a:p>
        </p:txBody>
      </p:sp>
      <p:sp>
        <p:nvSpPr>
          <p:cNvPr id="50" name="Page Number"/>
          <p:cNvSpPr txBox="1"/>
          <p:nvPr>
            <p:custDataLst>
              <p:tags r:id="rId2"/>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26</a:t>
            </a:r>
            <a:endParaRPr lang="zh-CN" altLang="en-US" sz="1100" noProof="1">
              <a:latin typeface="+mn-lt"/>
            </a:endParaRPr>
          </a:p>
        </p:txBody>
      </p:sp>
      <p:sp>
        <p:nvSpPr>
          <p:cNvPr id="51" name="Big Number"/>
          <p:cNvSpPr txBox="1"/>
          <p:nvPr>
            <p:custDataLst>
              <p:tags r:id="rId3"/>
            </p:custDataLst>
          </p:nvPr>
        </p:nvSpPr>
        <p:spPr>
          <a:xfrm>
            <a:off x="7187072" y="2414016"/>
            <a:ext cx="2322752" cy="4293483"/>
          </a:xfrm>
          <a:prstGeom prst="rect">
            <a:avLst/>
          </a:prstGeom>
          <a:noFill/>
        </p:spPr>
        <p:txBody>
          <a:bodyPr wrap="none" lIns="0" tIns="0" rIns="0" bIns="0" rtlCol="0">
            <a:spAutoFit/>
          </a:bodyPr>
          <a:lstStyle/>
          <a:p>
            <a:pPr indent="-274320" algn="r"/>
            <a:r>
              <a:rPr lang="en-US" altLang="zh-CN" sz="27900" b="1" i="1">
                <a:solidFill>
                  <a:schemeClr val="bg1"/>
                </a:solidFill>
                <a:latin typeface="+mj-lt"/>
                <a:cs typeface="Arial" panose="020B0604020202020204" pitchFamily="34" charset="0"/>
              </a:rPr>
              <a:t>3</a:t>
            </a:r>
            <a:endParaRPr lang="zh-CN" altLang="en-US" sz="27900" b="1" i="1" dirty="0">
              <a:solidFill>
                <a:schemeClr val="bg1"/>
              </a:solidFill>
              <a:latin typeface="+mj-lt"/>
              <a:cs typeface="Arial" panose="020B0604020202020204" pitchFamily="34" charset="0"/>
            </a:endParaRPr>
          </a:p>
        </p:txBody>
      </p:sp>
      <p:sp>
        <p:nvSpPr>
          <p:cNvPr id="52" name="Section Footer"/>
          <p:cNvSpPr txBox="1"/>
          <p:nvPr>
            <p:custDataLst>
              <p:tags r:id="rId4"/>
            </p:custDataLst>
          </p:nvPr>
        </p:nvSpPr>
        <p:spPr>
          <a:xfrm>
            <a:off x="531976" y="7089306"/>
            <a:ext cx="1764030" cy="168910"/>
          </a:xfrm>
          <a:prstGeom prst="rect">
            <a:avLst/>
          </a:prstGeom>
          <a:noFill/>
        </p:spPr>
        <p:txBody>
          <a:bodyPr wrap="none" lIns="0" tIns="0" rIns="0" bIns="0" rtlCol="0">
            <a:spAutoFit/>
          </a:bodyPr>
          <a:lstStyle/>
          <a:p>
            <a:pPr indent="-305435" algn="l">
              <a:spcAft>
                <a:spcPts val="1005"/>
              </a:spcAft>
            </a:pPr>
            <a:r>
              <a:rPr lang="zh-CN" altLang="en-US" sz="1100" noProof="1">
                <a:solidFill>
                  <a:schemeClr val="bg1"/>
                </a:solidFill>
                <a:latin typeface="+mn-lt"/>
              </a:rPr>
              <a:t> </a:t>
            </a:r>
            <a:r>
              <a:rPr lang="en-US" altLang="zh-CN" sz="1100" noProof="1">
                <a:solidFill>
                  <a:schemeClr val="bg1"/>
                </a:solidFill>
                <a:latin typeface="+mn-lt"/>
              </a:rPr>
              <a:t>20XX • </a:t>
            </a:r>
            <a:r>
              <a:rPr lang="zh-CN" altLang="en-US" sz="1100" noProof="1">
                <a:solidFill>
                  <a:schemeClr val="bg1"/>
                </a:solidFill>
                <a:latin typeface="+mn-lt"/>
              </a:rPr>
              <a:t>财务流程和内部控制</a:t>
            </a:r>
            <a:endParaRPr lang="zh-CN" altLang="en-US" sz="1100" noProof="1">
              <a:solidFill>
                <a:schemeClr val="bg1"/>
              </a:solidFill>
              <a:latin typeface="+mn-lt"/>
            </a:endParaRPr>
          </a:p>
        </p:txBody>
      </p:sp>
    </p:spTree>
    <p:custDataLst>
      <p:tags r:id="rId5"/>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业务流程与财务流程之间的关系</a:t>
            </a:r>
            <a:endParaRPr lang="zh-CN" altLang="en-US" dirty="0"/>
          </a:p>
        </p:txBody>
      </p:sp>
      <p:sp>
        <p:nvSpPr>
          <p:cNvPr id="51" name="Section Footer"/>
          <p:cNvSpPr txBox="1"/>
          <p:nvPr>
            <p:custDataLst>
              <p:tags r:id="rId2"/>
            </p:custDataLst>
          </p:nvPr>
        </p:nvSpPr>
        <p:spPr>
          <a:xfrm>
            <a:off x="531976" y="7089306"/>
            <a:ext cx="1764030" cy="168910"/>
          </a:xfrm>
          <a:prstGeom prst="rect">
            <a:avLst/>
          </a:prstGeom>
          <a:noFill/>
        </p:spPr>
        <p:txBody>
          <a:bodyPr wrap="none" lIns="0" tIns="0" rIns="0" bIns="0" rtlCol="0">
            <a:spAutoFit/>
          </a:bodyPr>
          <a:lstStyle/>
          <a:p>
            <a:pPr indent="-305435" algn="l">
              <a:spcAft>
                <a:spcPts val="1005"/>
              </a:spcAft>
            </a:pPr>
            <a:r>
              <a:rPr lang="zh-CN" altLang="en-US" sz="1100" dirty="0">
                <a:latin typeface="+mn-lt"/>
              </a:rPr>
              <a:t> </a:t>
            </a:r>
            <a:r>
              <a:rPr lang="en-US" altLang="zh-CN" sz="1100" dirty="0">
                <a:latin typeface="+mn-lt"/>
              </a:rPr>
              <a:t>20XX • </a:t>
            </a:r>
            <a:r>
              <a:rPr lang="zh-CN" altLang="en-US" sz="1100" dirty="0">
                <a:latin typeface="+mn-lt"/>
              </a:rPr>
              <a:t>财务流程和内部控制</a:t>
            </a:r>
            <a:endParaRPr lang="zh-CN" altLang="en-US" sz="1100" dirty="0">
              <a:latin typeface="+mn-lt"/>
            </a:endParaRPr>
          </a:p>
        </p:txBody>
      </p:sp>
      <p:sp>
        <p:nvSpPr>
          <p:cNvPr id="52" name="Page Number"/>
          <p:cNvSpPr txBox="1"/>
          <p:nvPr>
            <p:custDataLst>
              <p:tags r:id="rId3"/>
            </p:custDataLst>
          </p:nvPr>
        </p:nvSpPr>
        <p:spPr>
          <a:xfrm>
            <a:off x="9366949" y="7242047"/>
            <a:ext cx="157094" cy="169277"/>
          </a:xfrm>
          <a:prstGeom prst="rect">
            <a:avLst/>
          </a:prstGeom>
          <a:noFill/>
        </p:spPr>
        <p:txBody>
          <a:bodyPr wrap="none" lIns="0" tIns="0" rIns="0" bIns="0" rtlCol="0">
            <a:spAutoFit/>
          </a:bodyPr>
          <a:lstStyle/>
          <a:p>
            <a:pPr indent="-305435" algn="r">
              <a:spcAft>
                <a:spcPts val="1005"/>
              </a:spcAft>
            </a:pPr>
            <a:r>
              <a:rPr lang="en-US" altLang="zh-CN" sz="1100">
                <a:latin typeface="+mn-lt"/>
              </a:rPr>
              <a:t>27</a:t>
            </a:r>
            <a:endParaRPr lang="zh-CN" altLang="en-US" sz="1100" dirty="0">
              <a:latin typeface="+mn-lt"/>
            </a:endParaRPr>
          </a:p>
        </p:txBody>
      </p:sp>
      <p:sp>
        <p:nvSpPr>
          <p:cNvPr id="54" name="Flowchart: Data 53"/>
          <p:cNvSpPr/>
          <p:nvPr/>
        </p:nvSpPr>
        <p:spPr bwMode="ltGray">
          <a:xfrm>
            <a:off x="528700" y="5182344"/>
            <a:ext cx="5883812" cy="1800200"/>
          </a:xfrm>
          <a:prstGeom prst="flowChartInputOutput">
            <a:avLst/>
          </a:prstGeom>
          <a:solidFill>
            <a:schemeClr val="accent1">
              <a:lumMod val="75000"/>
            </a:schemeClr>
          </a:solidFill>
          <a:ln w="3175"/>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Georgia" panose="02040502050405020303" pitchFamily="18" charset="0"/>
            </a:endParaRPr>
          </a:p>
        </p:txBody>
      </p:sp>
      <p:sp>
        <p:nvSpPr>
          <p:cNvPr id="55" name="Flowchart: Data 54"/>
          <p:cNvSpPr/>
          <p:nvPr/>
        </p:nvSpPr>
        <p:spPr bwMode="ltGray">
          <a:xfrm>
            <a:off x="528700" y="4750296"/>
            <a:ext cx="5883812" cy="1800200"/>
          </a:xfrm>
          <a:prstGeom prst="flowChartInputOutput">
            <a:avLst/>
          </a:prstGeom>
          <a:solidFill>
            <a:schemeClr val="accent1">
              <a:lumMod val="60000"/>
              <a:lumOff val="40000"/>
            </a:schemeClr>
          </a:solidFill>
          <a:ln w="3175"/>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Georgia" panose="02040502050405020303" pitchFamily="18" charset="0"/>
            </a:endParaRPr>
          </a:p>
        </p:txBody>
      </p:sp>
      <p:sp>
        <p:nvSpPr>
          <p:cNvPr id="56" name="Flowchart: Data 55"/>
          <p:cNvSpPr/>
          <p:nvPr/>
        </p:nvSpPr>
        <p:spPr bwMode="ltGray">
          <a:xfrm>
            <a:off x="456692" y="4390256"/>
            <a:ext cx="5883812" cy="1800200"/>
          </a:xfrm>
          <a:prstGeom prst="flowChartInputOutput">
            <a:avLst/>
          </a:prstGeom>
          <a:solidFill>
            <a:schemeClr val="accent1">
              <a:lumMod val="40000"/>
              <a:lumOff val="60000"/>
            </a:schemeClr>
          </a:solidFill>
          <a:ln w="3175"/>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Georgia" panose="02040502050405020303" pitchFamily="18" charset="0"/>
            </a:endParaRPr>
          </a:p>
        </p:txBody>
      </p:sp>
      <p:sp>
        <p:nvSpPr>
          <p:cNvPr id="57" name="Flowchart: Data 56"/>
          <p:cNvSpPr/>
          <p:nvPr/>
        </p:nvSpPr>
        <p:spPr bwMode="ltGray">
          <a:xfrm>
            <a:off x="531976" y="1797968"/>
            <a:ext cx="6480720" cy="2088232"/>
          </a:xfrm>
          <a:prstGeom prst="flowChartInputOutput">
            <a:avLst/>
          </a:prstGeom>
          <a:solidFill>
            <a:schemeClr val="accent1"/>
          </a:solidFill>
          <a:ln w="3175"/>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Georgia" panose="02040502050405020303" pitchFamily="18" charset="0"/>
            </a:endParaRPr>
          </a:p>
        </p:txBody>
      </p:sp>
      <p:sp>
        <p:nvSpPr>
          <p:cNvPr id="61" name="TextBox 60"/>
          <p:cNvSpPr txBox="1"/>
          <p:nvPr/>
        </p:nvSpPr>
        <p:spPr>
          <a:xfrm>
            <a:off x="1794268" y="1847859"/>
            <a:ext cx="642644" cy="360040"/>
          </a:xfrm>
          <a:prstGeom prst="rect">
            <a:avLst/>
          </a:prstGeom>
          <a:noFill/>
        </p:spPr>
        <p:txBody>
          <a:bodyPr wrap="square" lIns="0" tIns="0" rIns="0" bIns="0" rtlCol="0">
            <a:noAutofit/>
          </a:bodyPr>
          <a:lstStyle/>
          <a:p>
            <a:pPr indent="-274320" algn="ctr">
              <a:spcAft>
                <a:spcPts val="900"/>
              </a:spcAft>
            </a:pPr>
            <a:r>
              <a:rPr lang="zh-CN" altLang="en-US" sz="1600" b="1" dirty="0">
                <a:solidFill>
                  <a:schemeClr val="bg1"/>
                </a:solidFill>
                <a:latin typeface="Georgia" panose="02040502050405020303" pitchFamily="18" charset="0"/>
              </a:rPr>
              <a:t>销售</a:t>
            </a:r>
            <a:endParaRPr lang="zh-CN" altLang="en-US" sz="1600" b="1" dirty="0">
              <a:solidFill>
                <a:schemeClr val="bg1"/>
              </a:solidFill>
              <a:latin typeface="Georgia" panose="02040502050405020303" pitchFamily="18" charset="0"/>
            </a:endParaRPr>
          </a:p>
        </p:txBody>
      </p:sp>
      <p:sp>
        <p:nvSpPr>
          <p:cNvPr id="62" name="TextBox 61"/>
          <p:cNvSpPr txBox="1"/>
          <p:nvPr/>
        </p:nvSpPr>
        <p:spPr>
          <a:xfrm>
            <a:off x="3445024" y="2252916"/>
            <a:ext cx="634658" cy="337140"/>
          </a:xfrm>
          <a:prstGeom prst="rect">
            <a:avLst/>
          </a:prstGeom>
          <a:noFill/>
        </p:spPr>
        <p:txBody>
          <a:bodyPr wrap="square" lIns="0" tIns="0" rIns="0" bIns="0" rtlCol="0">
            <a:noAutofit/>
          </a:bodyPr>
          <a:lstStyle/>
          <a:p>
            <a:pPr indent="-274320" algn="ctr">
              <a:spcAft>
                <a:spcPts val="900"/>
              </a:spcAft>
            </a:pPr>
            <a:r>
              <a:rPr lang="zh-CN" altLang="en-US" sz="1600" b="1" dirty="0">
                <a:solidFill>
                  <a:schemeClr val="bg1"/>
                </a:solidFill>
                <a:latin typeface="Georgia" panose="02040502050405020303" pitchFamily="18" charset="0"/>
              </a:rPr>
              <a:t>生产</a:t>
            </a:r>
            <a:endParaRPr lang="zh-CN" altLang="en-US" sz="1600" b="1" dirty="0">
              <a:solidFill>
                <a:schemeClr val="bg1"/>
              </a:solidFill>
              <a:latin typeface="Georgia" panose="02040502050405020303" pitchFamily="18" charset="0"/>
            </a:endParaRPr>
          </a:p>
        </p:txBody>
      </p:sp>
      <p:cxnSp>
        <p:nvCxnSpPr>
          <p:cNvPr id="64" name="Straight Connector 63"/>
          <p:cNvCxnSpPr>
            <a:stCxn id="61" idx="3"/>
            <a:endCxn id="62" idx="1"/>
          </p:cNvCxnSpPr>
          <p:nvPr/>
        </p:nvCxnSpPr>
        <p:spPr>
          <a:xfrm>
            <a:off x="2436912" y="2027879"/>
            <a:ext cx="1008112" cy="393607"/>
          </a:xfrm>
          <a:prstGeom prst="line">
            <a:avLst/>
          </a:prstGeom>
        </p:spPr>
        <p:style>
          <a:lnRef idx="2">
            <a:schemeClr val="dk1"/>
          </a:lnRef>
          <a:fillRef idx="0">
            <a:schemeClr val="dk1"/>
          </a:fillRef>
          <a:effectRef idx="1">
            <a:schemeClr val="dk1"/>
          </a:effectRef>
          <a:fontRef idx="minor">
            <a:schemeClr val="tx1"/>
          </a:fontRef>
        </p:style>
      </p:cxnSp>
      <p:cxnSp>
        <p:nvCxnSpPr>
          <p:cNvPr id="65" name="Straight Connector 64"/>
          <p:cNvCxnSpPr>
            <a:stCxn id="61" idx="3"/>
            <a:endCxn id="112" idx="1"/>
          </p:cNvCxnSpPr>
          <p:nvPr/>
        </p:nvCxnSpPr>
        <p:spPr>
          <a:xfrm>
            <a:off x="2436912" y="2027879"/>
            <a:ext cx="3709274" cy="22117"/>
          </a:xfrm>
          <a:prstGeom prst="line">
            <a:avLst/>
          </a:prstGeom>
        </p:spPr>
        <p:style>
          <a:lnRef idx="2">
            <a:schemeClr val="dk1"/>
          </a:lnRef>
          <a:fillRef idx="0">
            <a:schemeClr val="dk1"/>
          </a:fillRef>
          <a:effectRef idx="1">
            <a:schemeClr val="dk1"/>
          </a:effectRef>
          <a:fontRef idx="minor">
            <a:schemeClr val="tx1"/>
          </a:fontRef>
        </p:style>
      </p:cxnSp>
      <p:cxnSp>
        <p:nvCxnSpPr>
          <p:cNvPr id="66" name="Straight Connector 65"/>
          <p:cNvCxnSpPr>
            <a:stCxn id="112" idx="1"/>
            <a:endCxn id="62" idx="3"/>
          </p:cNvCxnSpPr>
          <p:nvPr/>
        </p:nvCxnSpPr>
        <p:spPr>
          <a:xfrm flipH="1">
            <a:off x="4079682" y="2049996"/>
            <a:ext cx="2066504" cy="371490"/>
          </a:xfrm>
          <a:prstGeom prst="line">
            <a:avLst/>
          </a:prstGeom>
        </p:spPr>
        <p:style>
          <a:lnRef idx="2">
            <a:schemeClr val="dk1"/>
          </a:lnRef>
          <a:fillRef idx="0">
            <a:schemeClr val="dk1"/>
          </a:fillRef>
          <a:effectRef idx="1">
            <a:schemeClr val="dk1"/>
          </a:effectRef>
          <a:fontRef idx="minor">
            <a:schemeClr val="tx1"/>
          </a:fontRef>
        </p:style>
      </p:cxnSp>
      <p:cxnSp>
        <p:nvCxnSpPr>
          <p:cNvPr id="68" name="Straight Connector 67"/>
          <p:cNvCxnSpPr>
            <a:stCxn id="61" idx="3"/>
            <a:endCxn id="70" idx="1"/>
          </p:cNvCxnSpPr>
          <p:nvPr/>
        </p:nvCxnSpPr>
        <p:spPr>
          <a:xfrm>
            <a:off x="2436912" y="2027879"/>
            <a:ext cx="828095" cy="1069935"/>
          </a:xfrm>
          <a:prstGeom prst="line">
            <a:avLst/>
          </a:prstGeom>
        </p:spPr>
        <p:style>
          <a:lnRef idx="2">
            <a:schemeClr val="dk1"/>
          </a:lnRef>
          <a:fillRef idx="0">
            <a:schemeClr val="dk1"/>
          </a:fillRef>
          <a:effectRef idx="1">
            <a:schemeClr val="dk1"/>
          </a:effectRef>
          <a:fontRef idx="minor">
            <a:schemeClr val="tx1"/>
          </a:fontRef>
        </p:style>
      </p:cxnSp>
      <p:cxnSp>
        <p:nvCxnSpPr>
          <p:cNvPr id="69" name="Straight Connector 68"/>
          <p:cNvCxnSpPr>
            <a:stCxn id="62" idx="2"/>
            <a:endCxn id="70" idx="0"/>
          </p:cNvCxnSpPr>
          <p:nvPr/>
        </p:nvCxnSpPr>
        <p:spPr>
          <a:xfrm flipH="1">
            <a:off x="3751060" y="2590056"/>
            <a:ext cx="11293" cy="381744"/>
          </a:xfrm>
          <a:prstGeom prst="line">
            <a:avLst/>
          </a:prstGeom>
        </p:spPr>
        <p:style>
          <a:lnRef idx="2">
            <a:schemeClr val="dk1"/>
          </a:lnRef>
          <a:fillRef idx="0">
            <a:schemeClr val="dk1"/>
          </a:fillRef>
          <a:effectRef idx="1">
            <a:schemeClr val="dk1"/>
          </a:effectRef>
          <a:fontRef idx="minor">
            <a:schemeClr val="tx1"/>
          </a:fontRef>
        </p:style>
      </p:cxnSp>
      <p:sp>
        <p:nvSpPr>
          <p:cNvPr id="70" name="TextBox 69"/>
          <p:cNvSpPr txBox="1"/>
          <p:nvPr/>
        </p:nvSpPr>
        <p:spPr>
          <a:xfrm>
            <a:off x="3265007" y="2971800"/>
            <a:ext cx="972105" cy="252028"/>
          </a:xfrm>
          <a:prstGeom prst="rect">
            <a:avLst/>
          </a:prstGeom>
          <a:noFill/>
        </p:spPr>
        <p:txBody>
          <a:bodyPr wrap="square" lIns="0" tIns="0" rIns="0" bIns="0" rtlCol="0">
            <a:noAutofit/>
          </a:bodyPr>
          <a:lstStyle/>
          <a:p>
            <a:pPr indent="-274320" algn="ctr">
              <a:spcAft>
                <a:spcPts val="900"/>
              </a:spcAft>
            </a:pPr>
            <a:r>
              <a:rPr lang="zh-CN" altLang="en-US" sz="1600" b="1" dirty="0">
                <a:solidFill>
                  <a:schemeClr val="bg1"/>
                </a:solidFill>
                <a:latin typeface="Georgia" panose="02040502050405020303" pitchFamily="18" charset="0"/>
              </a:rPr>
              <a:t>库存管理</a:t>
            </a:r>
            <a:endParaRPr lang="zh-CN" altLang="en-US" sz="1600" b="1" dirty="0">
              <a:solidFill>
                <a:schemeClr val="bg1"/>
              </a:solidFill>
              <a:latin typeface="Georgia" panose="02040502050405020303" pitchFamily="18" charset="0"/>
            </a:endParaRPr>
          </a:p>
        </p:txBody>
      </p:sp>
      <p:sp>
        <p:nvSpPr>
          <p:cNvPr id="71" name="TextBox 70"/>
          <p:cNvSpPr txBox="1"/>
          <p:nvPr/>
        </p:nvSpPr>
        <p:spPr>
          <a:xfrm>
            <a:off x="1171673" y="3094112"/>
            <a:ext cx="761183" cy="288032"/>
          </a:xfrm>
          <a:prstGeom prst="rect">
            <a:avLst/>
          </a:prstGeom>
          <a:noFill/>
        </p:spPr>
        <p:txBody>
          <a:bodyPr wrap="square" lIns="0" tIns="0" rIns="0" bIns="0" rtlCol="0">
            <a:noAutofit/>
          </a:bodyPr>
          <a:lstStyle/>
          <a:p>
            <a:pPr indent="-274320" algn="ctr">
              <a:spcAft>
                <a:spcPts val="900"/>
              </a:spcAft>
            </a:pPr>
            <a:r>
              <a:rPr lang="zh-CN" altLang="en-US" sz="1600" b="1" dirty="0">
                <a:solidFill>
                  <a:schemeClr val="bg1"/>
                </a:solidFill>
                <a:latin typeface="Georgia" panose="02040502050405020303" pitchFamily="18" charset="0"/>
              </a:rPr>
              <a:t>物流</a:t>
            </a:r>
            <a:endParaRPr lang="zh-CN" altLang="en-US" sz="1600" b="1" dirty="0">
              <a:solidFill>
                <a:schemeClr val="bg1"/>
              </a:solidFill>
              <a:latin typeface="Georgia" panose="02040502050405020303" pitchFamily="18" charset="0"/>
            </a:endParaRPr>
          </a:p>
        </p:txBody>
      </p:sp>
      <p:sp>
        <p:nvSpPr>
          <p:cNvPr id="72" name="Flowchart: Data 71"/>
          <p:cNvSpPr/>
          <p:nvPr/>
        </p:nvSpPr>
        <p:spPr bwMode="ltGray">
          <a:xfrm>
            <a:off x="348680" y="4070248"/>
            <a:ext cx="5883812" cy="1800200"/>
          </a:xfrm>
          <a:prstGeom prst="flowChartInputOutput">
            <a:avLst/>
          </a:prstGeom>
          <a:solidFill>
            <a:schemeClr val="accent1">
              <a:lumMod val="20000"/>
              <a:lumOff val="80000"/>
            </a:schemeClr>
          </a:solidFill>
          <a:ln w="3175"/>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Georgia" panose="02040502050405020303" pitchFamily="18" charset="0"/>
            </a:endParaRPr>
          </a:p>
        </p:txBody>
      </p:sp>
      <p:sp>
        <p:nvSpPr>
          <p:cNvPr id="73" name="TextBox 72"/>
          <p:cNvSpPr txBox="1"/>
          <p:nvPr/>
        </p:nvSpPr>
        <p:spPr>
          <a:xfrm>
            <a:off x="996752" y="5614392"/>
            <a:ext cx="2016224" cy="504056"/>
          </a:xfrm>
          <a:prstGeom prst="rect">
            <a:avLst/>
          </a:prstGeom>
          <a:noFill/>
        </p:spPr>
        <p:txBody>
          <a:bodyPr wrap="square" lIns="0" tIns="0" rIns="0" bIns="0" rtlCol="0">
            <a:noAutofit/>
          </a:bodyPr>
          <a:lstStyle/>
          <a:p>
            <a:pPr indent="-274320">
              <a:spcAft>
                <a:spcPts val="900"/>
              </a:spcAft>
            </a:pPr>
            <a:r>
              <a:rPr lang="zh-CN" altLang="en-US" sz="1400" b="1" dirty="0">
                <a:latin typeface="Georgia" panose="02040502050405020303" pitchFamily="18" charset="0"/>
              </a:rPr>
              <a:t>财务会计</a:t>
            </a:r>
            <a:endParaRPr lang="zh-CN" altLang="en-US" sz="1400" b="1" dirty="0">
              <a:latin typeface="Georgia" panose="02040502050405020303" pitchFamily="18" charset="0"/>
            </a:endParaRPr>
          </a:p>
        </p:txBody>
      </p:sp>
      <p:sp>
        <p:nvSpPr>
          <p:cNvPr id="74" name="TextBox 73"/>
          <p:cNvSpPr txBox="1"/>
          <p:nvPr/>
        </p:nvSpPr>
        <p:spPr>
          <a:xfrm>
            <a:off x="1140768" y="5974432"/>
            <a:ext cx="2016224" cy="504056"/>
          </a:xfrm>
          <a:prstGeom prst="rect">
            <a:avLst/>
          </a:prstGeom>
          <a:noFill/>
        </p:spPr>
        <p:txBody>
          <a:bodyPr wrap="square" lIns="0" tIns="0" rIns="0" bIns="0" rtlCol="0">
            <a:noAutofit/>
          </a:bodyPr>
          <a:lstStyle/>
          <a:p>
            <a:pPr indent="-274320">
              <a:spcAft>
                <a:spcPts val="900"/>
              </a:spcAft>
            </a:pPr>
            <a:r>
              <a:rPr lang="zh-CN" altLang="en-US" sz="1400" b="1" dirty="0">
                <a:latin typeface="Georgia" panose="02040502050405020303" pitchFamily="18" charset="0"/>
              </a:rPr>
              <a:t>管理会计</a:t>
            </a:r>
            <a:endParaRPr lang="zh-CN" altLang="en-US" sz="1400" b="1" dirty="0">
              <a:latin typeface="Georgia" panose="02040502050405020303" pitchFamily="18" charset="0"/>
            </a:endParaRPr>
          </a:p>
        </p:txBody>
      </p:sp>
      <p:sp>
        <p:nvSpPr>
          <p:cNvPr id="75" name="TextBox 74"/>
          <p:cNvSpPr txBox="1"/>
          <p:nvPr/>
        </p:nvSpPr>
        <p:spPr>
          <a:xfrm>
            <a:off x="1140768" y="6334472"/>
            <a:ext cx="2016224" cy="504056"/>
          </a:xfrm>
          <a:prstGeom prst="rect">
            <a:avLst/>
          </a:prstGeom>
          <a:noFill/>
        </p:spPr>
        <p:txBody>
          <a:bodyPr wrap="square" lIns="0" tIns="0" rIns="0" bIns="0" rtlCol="0">
            <a:noAutofit/>
          </a:bodyPr>
          <a:lstStyle/>
          <a:p>
            <a:pPr indent="-274320">
              <a:spcAft>
                <a:spcPts val="900"/>
              </a:spcAft>
            </a:pPr>
            <a:r>
              <a:rPr lang="zh-CN" altLang="en-US" sz="1400" b="1" dirty="0">
                <a:solidFill>
                  <a:schemeClr val="bg1"/>
                </a:solidFill>
                <a:latin typeface="Georgia" panose="02040502050405020303" pitchFamily="18" charset="0"/>
              </a:rPr>
              <a:t>资金会计</a:t>
            </a:r>
            <a:endParaRPr lang="zh-CN" altLang="en-US" sz="1400" b="1" dirty="0">
              <a:solidFill>
                <a:schemeClr val="bg1"/>
              </a:solidFill>
              <a:latin typeface="Georgia" panose="02040502050405020303" pitchFamily="18" charset="0"/>
            </a:endParaRPr>
          </a:p>
        </p:txBody>
      </p:sp>
      <p:sp>
        <p:nvSpPr>
          <p:cNvPr id="76" name="TextBox 75"/>
          <p:cNvSpPr txBox="1"/>
          <p:nvPr/>
        </p:nvSpPr>
        <p:spPr>
          <a:xfrm>
            <a:off x="1140768" y="6694512"/>
            <a:ext cx="2016224" cy="504056"/>
          </a:xfrm>
          <a:prstGeom prst="rect">
            <a:avLst/>
          </a:prstGeom>
          <a:noFill/>
        </p:spPr>
        <p:txBody>
          <a:bodyPr wrap="square" lIns="0" tIns="0" rIns="0" bIns="0" rtlCol="0">
            <a:noAutofit/>
          </a:bodyPr>
          <a:lstStyle/>
          <a:p>
            <a:pPr indent="-274320">
              <a:spcAft>
                <a:spcPts val="900"/>
              </a:spcAft>
            </a:pPr>
            <a:r>
              <a:rPr lang="zh-CN" altLang="en-US" sz="1400" b="1" dirty="0">
                <a:solidFill>
                  <a:schemeClr val="bg1"/>
                </a:solidFill>
                <a:latin typeface="Georgia" panose="02040502050405020303" pitchFamily="18" charset="0"/>
              </a:rPr>
              <a:t>合并报表</a:t>
            </a:r>
            <a:endParaRPr lang="zh-CN" altLang="en-US" sz="1400" b="1" dirty="0">
              <a:solidFill>
                <a:schemeClr val="bg1"/>
              </a:solidFill>
              <a:latin typeface="Georgia" panose="02040502050405020303" pitchFamily="18" charset="0"/>
            </a:endParaRPr>
          </a:p>
        </p:txBody>
      </p:sp>
      <p:sp>
        <p:nvSpPr>
          <p:cNvPr id="77" name="Oval 76"/>
          <p:cNvSpPr/>
          <p:nvPr/>
        </p:nvSpPr>
        <p:spPr bwMode="ltGray">
          <a:xfrm>
            <a:off x="1356792" y="4246288"/>
            <a:ext cx="1512168" cy="432000"/>
          </a:xfrm>
          <a:prstGeom prst="ellipse">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tx1"/>
                </a:solidFill>
                <a:latin typeface="Georgia" panose="02040502050405020303" pitchFamily="18" charset="0"/>
              </a:rPr>
              <a:t>应收</a:t>
            </a:r>
            <a:r>
              <a:rPr lang="en-US" altLang="zh-CN" sz="1400" b="1" dirty="0">
                <a:solidFill>
                  <a:schemeClr val="tx1"/>
                </a:solidFill>
                <a:latin typeface="Georgia" panose="02040502050405020303" pitchFamily="18" charset="0"/>
              </a:rPr>
              <a:t>/</a:t>
            </a:r>
            <a:r>
              <a:rPr lang="zh-CN" altLang="en-US" sz="1400" b="1" dirty="0">
                <a:solidFill>
                  <a:schemeClr val="tx1"/>
                </a:solidFill>
                <a:latin typeface="Georgia" panose="02040502050405020303" pitchFamily="18" charset="0"/>
              </a:rPr>
              <a:t>收入</a:t>
            </a:r>
            <a:endParaRPr lang="zh-CN" altLang="en-US" sz="1400" b="1" dirty="0">
              <a:solidFill>
                <a:schemeClr val="tx1"/>
              </a:solidFill>
              <a:latin typeface="Georgia" panose="02040502050405020303" pitchFamily="18" charset="0"/>
            </a:endParaRPr>
          </a:p>
        </p:txBody>
      </p:sp>
      <p:sp>
        <p:nvSpPr>
          <p:cNvPr id="78" name="Oval 77"/>
          <p:cNvSpPr/>
          <p:nvPr/>
        </p:nvSpPr>
        <p:spPr bwMode="ltGray">
          <a:xfrm>
            <a:off x="2724944" y="4678344"/>
            <a:ext cx="1512168" cy="504000"/>
          </a:xfrm>
          <a:prstGeom prst="ellipse">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a:solidFill>
                  <a:schemeClr val="tx1"/>
                </a:solidFill>
                <a:latin typeface="Georgia" panose="02040502050405020303" pitchFamily="18" charset="0"/>
              </a:rPr>
              <a:t>总账</a:t>
            </a:r>
            <a:endParaRPr lang="zh-CN" altLang="en-US" sz="1600" b="1" dirty="0" err="1">
              <a:solidFill>
                <a:schemeClr val="tx1"/>
              </a:solidFill>
              <a:latin typeface="Georgia" panose="02040502050405020303" pitchFamily="18" charset="0"/>
            </a:endParaRPr>
          </a:p>
        </p:txBody>
      </p:sp>
      <p:sp>
        <p:nvSpPr>
          <p:cNvPr id="79" name="Oval 78"/>
          <p:cNvSpPr/>
          <p:nvPr/>
        </p:nvSpPr>
        <p:spPr bwMode="ltGray">
          <a:xfrm>
            <a:off x="4093096" y="4318296"/>
            <a:ext cx="1800200" cy="432000"/>
          </a:xfrm>
          <a:prstGeom prst="ellipse">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a:solidFill>
                  <a:schemeClr val="tx1"/>
                </a:solidFill>
                <a:latin typeface="Georgia" panose="02040502050405020303" pitchFamily="18" charset="0"/>
              </a:rPr>
              <a:t>应付</a:t>
            </a:r>
            <a:endParaRPr lang="zh-CN" altLang="en-US" sz="1600" b="1" dirty="0" err="1">
              <a:solidFill>
                <a:schemeClr val="tx1"/>
              </a:solidFill>
              <a:latin typeface="Georgia" panose="02040502050405020303" pitchFamily="18" charset="0"/>
            </a:endParaRPr>
          </a:p>
        </p:txBody>
      </p:sp>
      <p:sp>
        <p:nvSpPr>
          <p:cNvPr id="80" name="Oval 79"/>
          <p:cNvSpPr/>
          <p:nvPr/>
        </p:nvSpPr>
        <p:spPr bwMode="ltGray">
          <a:xfrm>
            <a:off x="2220888" y="5398416"/>
            <a:ext cx="1512168" cy="432000"/>
          </a:xfrm>
          <a:prstGeom prst="ellipse">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tx1"/>
                </a:solidFill>
                <a:latin typeface="Georgia" panose="02040502050405020303" pitchFamily="18" charset="0"/>
              </a:rPr>
              <a:t>固定资产</a:t>
            </a:r>
            <a:endParaRPr lang="zh-CN" altLang="en-US" sz="1600" b="1" dirty="0">
              <a:solidFill>
                <a:schemeClr val="tx1"/>
              </a:solidFill>
              <a:latin typeface="Georgia" panose="02040502050405020303" pitchFamily="18" charset="0"/>
            </a:endParaRPr>
          </a:p>
        </p:txBody>
      </p:sp>
      <p:cxnSp>
        <p:nvCxnSpPr>
          <p:cNvPr id="81" name="Straight Connector 80"/>
          <p:cNvCxnSpPr>
            <a:stCxn id="77" idx="5"/>
            <a:endCxn id="78" idx="1"/>
          </p:cNvCxnSpPr>
          <p:nvPr/>
        </p:nvCxnSpPr>
        <p:spPr>
          <a:xfrm>
            <a:off x="2647508" y="4615023"/>
            <a:ext cx="298888" cy="137130"/>
          </a:xfrm>
          <a:prstGeom prst="line">
            <a:avLst/>
          </a:prstGeom>
        </p:spPr>
        <p:style>
          <a:lnRef idx="2">
            <a:schemeClr val="dk1"/>
          </a:lnRef>
          <a:fillRef idx="0">
            <a:schemeClr val="dk1"/>
          </a:fillRef>
          <a:effectRef idx="1">
            <a:schemeClr val="dk1"/>
          </a:effectRef>
          <a:fontRef idx="minor">
            <a:schemeClr val="tx1"/>
          </a:fontRef>
        </p:style>
      </p:cxnSp>
      <p:cxnSp>
        <p:nvCxnSpPr>
          <p:cNvPr id="82" name="Straight Connector 81"/>
          <p:cNvCxnSpPr>
            <a:stCxn id="79" idx="3"/>
            <a:endCxn id="78" idx="7"/>
          </p:cNvCxnSpPr>
          <p:nvPr/>
        </p:nvCxnSpPr>
        <p:spPr>
          <a:xfrm flipH="1">
            <a:off x="4015660" y="4687031"/>
            <a:ext cx="341069" cy="65122"/>
          </a:xfrm>
          <a:prstGeom prst="line">
            <a:avLst/>
          </a:prstGeom>
        </p:spPr>
        <p:style>
          <a:lnRef idx="2">
            <a:schemeClr val="dk1"/>
          </a:lnRef>
          <a:fillRef idx="0">
            <a:schemeClr val="dk1"/>
          </a:fillRef>
          <a:effectRef idx="1">
            <a:schemeClr val="dk1"/>
          </a:effectRef>
          <a:fontRef idx="minor">
            <a:schemeClr val="tx1"/>
          </a:fontRef>
        </p:style>
      </p:cxnSp>
      <p:cxnSp>
        <p:nvCxnSpPr>
          <p:cNvPr id="83" name="Straight Connector 82"/>
          <p:cNvCxnSpPr>
            <a:stCxn id="78" idx="4"/>
            <a:endCxn id="80" idx="0"/>
          </p:cNvCxnSpPr>
          <p:nvPr/>
        </p:nvCxnSpPr>
        <p:spPr>
          <a:xfrm flipH="1">
            <a:off x="2976972" y="5182344"/>
            <a:ext cx="504056" cy="216072"/>
          </a:xfrm>
          <a:prstGeom prst="line">
            <a:avLst/>
          </a:prstGeom>
        </p:spPr>
        <p:style>
          <a:lnRef idx="2">
            <a:schemeClr val="dk1"/>
          </a:lnRef>
          <a:fillRef idx="0">
            <a:schemeClr val="dk1"/>
          </a:fillRef>
          <a:effectRef idx="1">
            <a:schemeClr val="dk1"/>
          </a:effectRef>
          <a:fontRef idx="minor">
            <a:schemeClr val="tx1"/>
          </a:fontRef>
        </p:style>
      </p:cxnSp>
      <p:cxnSp>
        <p:nvCxnSpPr>
          <p:cNvPr id="89" name="Straight Connector 88"/>
          <p:cNvCxnSpPr>
            <a:stCxn id="61" idx="2"/>
          </p:cNvCxnSpPr>
          <p:nvPr/>
        </p:nvCxnSpPr>
        <p:spPr>
          <a:xfrm flipH="1">
            <a:off x="2057400" y="2207899"/>
            <a:ext cx="58190" cy="1678301"/>
          </a:xfrm>
          <a:prstGeom prst="line">
            <a:avLst/>
          </a:prstGeom>
          <a:ln>
            <a:prstDash val="dash"/>
          </a:ln>
        </p:spPr>
        <p:style>
          <a:lnRef idx="2">
            <a:schemeClr val="dk1"/>
          </a:lnRef>
          <a:fillRef idx="0">
            <a:schemeClr val="dk1"/>
          </a:fillRef>
          <a:effectRef idx="1">
            <a:schemeClr val="dk1"/>
          </a:effectRef>
          <a:fontRef idx="minor">
            <a:schemeClr val="tx1"/>
          </a:fontRef>
        </p:style>
      </p:cxnSp>
      <p:cxnSp>
        <p:nvCxnSpPr>
          <p:cNvPr id="90" name="Straight Arrow Connector 89"/>
          <p:cNvCxnSpPr>
            <a:endCxn id="77" idx="0"/>
          </p:cNvCxnSpPr>
          <p:nvPr/>
        </p:nvCxnSpPr>
        <p:spPr>
          <a:xfrm>
            <a:off x="2057399" y="4070248"/>
            <a:ext cx="55477" cy="17604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91" name="Straight Connector 90"/>
          <p:cNvCxnSpPr>
            <a:stCxn id="71" idx="2"/>
          </p:cNvCxnSpPr>
          <p:nvPr/>
        </p:nvCxnSpPr>
        <p:spPr>
          <a:xfrm>
            <a:off x="1552265" y="3382144"/>
            <a:ext cx="0" cy="504056"/>
          </a:xfrm>
          <a:prstGeom prst="line">
            <a:avLst/>
          </a:prstGeom>
          <a:ln>
            <a:prstDash val="dash"/>
          </a:ln>
        </p:spPr>
        <p:style>
          <a:lnRef idx="2">
            <a:schemeClr val="dk1"/>
          </a:lnRef>
          <a:fillRef idx="0">
            <a:schemeClr val="dk1"/>
          </a:fillRef>
          <a:effectRef idx="1">
            <a:schemeClr val="dk1"/>
          </a:effectRef>
          <a:fontRef idx="minor">
            <a:schemeClr val="tx1"/>
          </a:fontRef>
        </p:style>
      </p:cxnSp>
      <p:cxnSp>
        <p:nvCxnSpPr>
          <p:cNvPr id="92" name="Straight Arrow Connector 91"/>
          <p:cNvCxnSpPr>
            <a:endCxn id="77" idx="1"/>
          </p:cNvCxnSpPr>
          <p:nvPr/>
        </p:nvCxnSpPr>
        <p:spPr>
          <a:xfrm>
            <a:off x="1578244" y="4070248"/>
            <a:ext cx="0" cy="23930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95" name="Straight Connector 94"/>
          <p:cNvCxnSpPr>
            <a:stCxn id="112" idx="2"/>
          </p:cNvCxnSpPr>
          <p:nvPr/>
        </p:nvCxnSpPr>
        <p:spPr>
          <a:xfrm flipH="1">
            <a:off x="5317232" y="2230016"/>
            <a:ext cx="1124566" cy="1656184"/>
          </a:xfrm>
          <a:prstGeom prst="line">
            <a:avLst/>
          </a:prstGeom>
          <a:ln>
            <a:prstDash val="dash"/>
          </a:ln>
        </p:spPr>
        <p:style>
          <a:lnRef idx="2">
            <a:schemeClr val="dk1"/>
          </a:lnRef>
          <a:fillRef idx="0">
            <a:schemeClr val="dk1"/>
          </a:fillRef>
          <a:effectRef idx="1">
            <a:schemeClr val="dk1"/>
          </a:effectRef>
          <a:fontRef idx="minor">
            <a:schemeClr val="tx1"/>
          </a:fontRef>
        </p:style>
      </p:cxnSp>
      <p:cxnSp>
        <p:nvCxnSpPr>
          <p:cNvPr id="98" name="Straight Arrow Connector 97"/>
          <p:cNvCxnSpPr>
            <a:endCxn id="79" idx="0"/>
          </p:cNvCxnSpPr>
          <p:nvPr/>
        </p:nvCxnSpPr>
        <p:spPr>
          <a:xfrm flipH="1">
            <a:off x="4993196" y="4070248"/>
            <a:ext cx="217168" cy="24804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99" name="Straight Connector 98"/>
          <p:cNvCxnSpPr>
            <a:stCxn id="112" idx="1"/>
            <a:endCxn id="70" idx="3"/>
          </p:cNvCxnSpPr>
          <p:nvPr/>
        </p:nvCxnSpPr>
        <p:spPr>
          <a:xfrm flipH="1">
            <a:off x="4237112" y="2049996"/>
            <a:ext cx="1909074" cy="1047818"/>
          </a:xfrm>
          <a:prstGeom prst="line">
            <a:avLst/>
          </a:prstGeom>
        </p:spPr>
        <p:style>
          <a:lnRef idx="2">
            <a:schemeClr val="dk1"/>
          </a:lnRef>
          <a:fillRef idx="0">
            <a:schemeClr val="dk1"/>
          </a:fillRef>
          <a:effectRef idx="1">
            <a:schemeClr val="dk1"/>
          </a:effectRef>
          <a:fontRef idx="minor">
            <a:schemeClr val="tx1"/>
          </a:fontRef>
        </p:style>
      </p:cxnSp>
      <p:sp>
        <p:nvSpPr>
          <p:cNvPr id="112" name="TextBox 111"/>
          <p:cNvSpPr txBox="1"/>
          <p:nvPr/>
        </p:nvSpPr>
        <p:spPr>
          <a:xfrm>
            <a:off x="6146186" y="1869976"/>
            <a:ext cx="591224" cy="360040"/>
          </a:xfrm>
          <a:prstGeom prst="rect">
            <a:avLst/>
          </a:prstGeom>
          <a:noFill/>
        </p:spPr>
        <p:txBody>
          <a:bodyPr wrap="square" lIns="0" tIns="0" rIns="0" bIns="0" rtlCol="0">
            <a:noAutofit/>
          </a:bodyPr>
          <a:lstStyle/>
          <a:p>
            <a:pPr indent="-274320" algn="ctr">
              <a:spcAft>
                <a:spcPts val="900"/>
              </a:spcAft>
            </a:pPr>
            <a:r>
              <a:rPr lang="zh-CN" altLang="en-US" sz="1600" b="1" dirty="0">
                <a:solidFill>
                  <a:schemeClr val="bg1"/>
                </a:solidFill>
                <a:latin typeface="Georgia" panose="02040502050405020303" pitchFamily="18" charset="0"/>
              </a:rPr>
              <a:t>采购</a:t>
            </a:r>
            <a:endParaRPr lang="zh-CN" altLang="en-US" sz="1600" b="1" dirty="0">
              <a:solidFill>
                <a:schemeClr val="bg1"/>
              </a:solidFill>
              <a:latin typeface="Georgia" panose="02040502050405020303" pitchFamily="18" charset="0"/>
            </a:endParaRPr>
          </a:p>
        </p:txBody>
      </p:sp>
      <p:graphicFrame>
        <p:nvGraphicFramePr>
          <p:cNvPr id="113" name="Content Placeholder 52"/>
          <p:cNvGraphicFramePr>
            <a:graphicFrameLocks noGrp="1"/>
          </p:cNvGraphicFramePr>
          <p:nvPr>
            <p:ph sz="quarter" idx="15"/>
          </p:nvPr>
        </p:nvGraphicFramePr>
        <p:xfrm>
          <a:off x="7261448" y="1847859"/>
          <a:ext cx="2266600" cy="513468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4" name="Right Arrow 113"/>
          <p:cNvSpPr/>
          <p:nvPr/>
        </p:nvSpPr>
        <p:spPr>
          <a:xfrm>
            <a:off x="6737410" y="3670176"/>
            <a:ext cx="380022" cy="1443608"/>
          </a:xfrm>
          <a:prstGeom prst="rightArrow">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115" name="Oval 114"/>
          <p:cNvSpPr/>
          <p:nvPr/>
        </p:nvSpPr>
        <p:spPr bwMode="ltGray">
          <a:xfrm>
            <a:off x="3805064" y="5254400"/>
            <a:ext cx="1512168" cy="432000"/>
          </a:xfrm>
          <a:prstGeom prst="ellipse">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tx1"/>
                </a:solidFill>
                <a:latin typeface="Georgia" panose="02040502050405020303" pitchFamily="18" charset="0"/>
              </a:rPr>
              <a:t>税务</a:t>
            </a:r>
            <a:endParaRPr lang="zh-CN" altLang="en-US" sz="1600" b="1" dirty="0">
              <a:solidFill>
                <a:schemeClr val="tx1"/>
              </a:solidFill>
              <a:latin typeface="Georgia" panose="02040502050405020303" pitchFamily="18" charset="0"/>
            </a:endParaRPr>
          </a:p>
        </p:txBody>
      </p:sp>
      <p:cxnSp>
        <p:nvCxnSpPr>
          <p:cNvPr id="116" name="Straight Connector 115"/>
          <p:cNvCxnSpPr>
            <a:stCxn id="78" idx="5"/>
            <a:endCxn id="115" idx="0"/>
          </p:cNvCxnSpPr>
          <p:nvPr/>
        </p:nvCxnSpPr>
        <p:spPr>
          <a:xfrm>
            <a:off x="4015660" y="5108535"/>
            <a:ext cx="545488" cy="145865"/>
          </a:xfrm>
          <a:prstGeom prst="line">
            <a:avLst/>
          </a:prstGeom>
        </p:spPr>
        <p:style>
          <a:lnRef idx="2">
            <a:schemeClr val="dk1"/>
          </a:lnRef>
          <a:fillRef idx="0">
            <a:schemeClr val="dk1"/>
          </a:fillRef>
          <a:effectRef idx="1">
            <a:schemeClr val="dk1"/>
          </a:effectRef>
          <a:fontRef idx="minor">
            <a:schemeClr val="tx1"/>
          </a:fontRef>
        </p:style>
      </p:cxnSp>
      <p:sp>
        <p:nvSpPr>
          <p:cNvPr id="120" name="Oval 119"/>
          <p:cNvSpPr/>
          <p:nvPr/>
        </p:nvSpPr>
        <p:spPr bwMode="ltGray">
          <a:xfrm>
            <a:off x="924744" y="5038376"/>
            <a:ext cx="1512168" cy="432000"/>
          </a:xfrm>
          <a:prstGeom prst="ellipse">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tx1"/>
                </a:solidFill>
                <a:latin typeface="Georgia" panose="02040502050405020303" pitchFamily="18" charset="0"/>
              </a:rPr>
              <a:t>现金银行</a:t>
            </a:r>
            <a:endParaRPr lang="zh-CN" altLang="en-US" sz="1600" b="1" dirty="0">
              <a:solidFill>
                <a:schemeClr val="tx1"/>
              </a:solidFill>
              <a:latin typeface="Georgia" panose="02040502050405020303" pitchFamily="18" charset="0"/>
            </a:endParaRPr>
          </a:p>
        </p:txBody>
      </p:sp>
      <p:cxnSp>
        <p:nvCxnSpPr>
          <p:cNvPr id="121" name="Straight Connector 120"/>
          <p:cNvCxnSpPr>
            <a:stCxn id="78" idx="3"/>
            <a:endCxn id="120" idx="7"/>
          </p:cNvCxnSpPr>
          <p:nvPr/>
        </p:nvCxnSpPr>
        <p:spPr>
          <a:xfrm flipH="1" flipV="1">
            <a:off x="2215460" y="5101641"/>
            <a:ext cx="730936" cy="6894"/>
          </a:xfrm>
          <a:prstGeom prst="line">
            <a:avLst/>
          </a:prstGeom>
        </p:spPr>
        <p:style>
          <a:lnRef idx="2">
            <a:schemeClr val="dk1"/>
          </a:lnRef>
          <a:fillRef idx="0">
            <a:schemeClr val="dk1"/>
          </a:fillRef>
          <a:effectRef idx="1">
            <a:schemeClr val="dk1"/>
          </a:effectRef>
          <a:fontRef idx="minor">
            <a:schemeClr val="tx1"/>
          </a:fontRef>
        </p:style>
      </p:cxnSp>
      <p:cxnSp>
        <p:nvCxnSpPr>
          <p:cNvPr id="132" name="Straight Connector 131"/>
          <p:cNvCxnSpPr>
            <a:stCxn id="70" idx="2"/>
          </p:cNvCxnSpPr>
          <p:nvPr/>
        </p:nvCxnSpPr>
        <p:spPr>
          <a:xfrm flipH="1">
            <a:off x="3584447" y="3223828"/>
            <a:ext cx="166613" cy="662372"/>
          </a:xfrm>
          <a:prstGeom prst="line">
            <a:avLst/>
          </a:prstGeom>
          <a:ln>
            <a:prstDash val="dash"/>
          </a:ln>
        </p:spPr>
        <p:style>
          <a:lnRef idx="2">
            <a:schemeClr val="dk1"/>
          </a:lnRef>
          <a:fillRef idx="0">
            <a:schemeClr val="dk1"/>
          </a:fillRef>
          <a:effectRef idx="1">
            <a:schemeClr val="dk1"/>
          </a:effectRef>
          <a:fontRef idx="minor">
            <a:schemeClr val="tx1"/>
          </a:fontRef>
        </p:style>
      </p:cxnSp>
      <p:cxnSp>
        <p:nvCxnSpPr>
          <p:cNvPr id="135" name="Straight Arrow Connector 134"/>
          <p:cNvCxnSpPr>
            <a:endCxn id="78" idx="0"/>
          </p:cNvCxnSpPr>
          <p:nvPr/>
        </p:nvCxnSpPr>
        <p:spPr>
          <a:xfrm flipH="1">
            <a:off x="3481028" y="4142256"/>
            <a:ext cx="103419" cy="5360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50" name="Straight Connector 149"/>
          <p:cNvCxnSpPr>
            <a:stCxn id="61" idx="2"/>
            <a:endCxn id="71" idx="0"/>
          </p:cNvCxnSpPr>
          <p:nvPr/>
        </p:nvCxnSpPr>
        <p:spPr>
          <a:xfrm flipH="1">
            <a:off x="1552265" y="2207899"/>
            <a:ext cx="563325" cy="886213"/>
          </a:xfrm>
          <a:prstGeom prst="line">
            <a:avLst/>
          </a:prstGeom>
        </p:spPr>
        <p:style>
          <a:lnRef idx="2">
            <a:schemeClr val="dk1"/>
          </a:lnRef>
          <a:fillRef idx="0">
            <a:schemeClr val="dk1"/>
          </a:fillRef>
          <a:effectRef idx="1">
            <a:schemeClr val="dk1"/>
          </a:effectRef>
          <a:fontRef idx="minor">
            <a:schemeClr val="tx1"/>
          </a:fontRef>
        </p:style>
      </p:cxnSp>
      <p:sp>
        <p:nvSpPr>
          <p:cNvPr id="94" name="Section Header"/>
          <p:cNvSpPr txBox="1"/>
          <p:nvPr>
            <p:custDataLst>
              <p:tags r:id="rId9"/>
            </p:custDataLst>
          </p:nvPr>
        </p:nvSpPr>
        <p:spPr>
          <a:xfrm>
            <a:off x="521208" y="813600"/>
            <a:ext cx="2013372"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3 – </a:t>
            </a:r>
            <a:r>
              <a:rPr lang="zh-CN" altLang="en-US" sz="1100" noProof="1">
                <a:latin typeface="+mn-lt"/>
                <a:ea typeface="Cambria Math" panose="02040503050406030204" pitchFamily="18" charset="0"/>
              </a:rPr>
              <a:t>业务流程与财务流程</a:t>
            </a:r>
            <a:endParaRPr lang="zh-CN" altLang="en-US" sz="1100" noProof="1">
              <a:latin typeface="+mn-lt"/>
              <a:ea typeface="Cambria Math" panose="02040503050406030204" pitchFamily="18" charset="0"/>
            </a:endParaRPr>
          </a:p>
        </p:txBody>
      </p:sp>
      <p:sp>
        <p:nvSpPr>
          <p:cNvPr id="96" name="5-Point Star 95"/>
          <p:cNvSpPr/>
          <p:nvPr/>
        </p:nvSpPr>
        <p:spPr>
          <a:xfrm>
            <a:off x="8020387" y="2518048"/>
            <a:ext cx="321181" cy="343452"/>
          </a:xfrm>
          <a:prstGeom prst="star5">
            <a:avLst/>
          </a:prstGeom>
          <a:solidFill>
            <a:srgbClr val="00B0F0"/>
          </a:solidFill>
          <a:ln w="25400">
            <a:noFill/>
          </a:ln>
        </p:spPr>
        <p:txBody>
          <a:bodyPr vert="horz" wrap="square" lIns="91440" tIns="45720" rIns="91440" bIns="45720" rtlCol="0" anchor="ctr">
            <a:noAutofit/>
          </a:bodyPr>
          <a:lstStyle/>
          <a:p>
            <a:pPr algn="ctr"/>
            <a:endParaRPr lang="zh-CN" altLang="en-US" noProof="0" dirty="0">
              <a:solidFill>
                <a:schemeClr val="bg1"/>
              </a:solidFill>
            </a:endParaRPr>
          </a:p>
        </p:txBody>
      </p:sp>
      <p:sp>
        <p:nvSpPr>
          <p:cNvPr id="97" name="5-Point Star 96"/>
          <p:cNvSpPr/>
          <p:nvPr/>
        </p:nvSpPr>
        <p:spPr>
          <a:xfrm>
            <a:off x="9277672" y="3254716"/>
            <a:ext cx="321181" cy="343452"/>
          </a:xfrm>
          <a:prstGeom prst="star5">
            <a:avLst/>
          </a:prstGeom>
          <a:solidFill>
            <a:srgbClr val="00B0F0"/>
          </a:solidFill>
          <a:ln w="25400">
            <a:noFill/>
          </a:ln>
        </p:spPr>
        <p:txBody>
          <a:bodyPr vert="horz" wrap="square" lIns="91440" tIns="45720" rIns="91440" bIns="45720" rtlCol="0" anchor="ctr">
            <a:noAutofit/>
          </a:bodyPr>
          <a:lstStyle/>
          <a:p>
            <a:pPr algn="ctr"/>
            <a:endParaRPr lang="zh-CN" altLang="en-US" noProof="0" dirty="0">
              <a:solidFill>
                <a:schemeClr val="bg1"/>
              </a:solidFill>
            </a:endParaRPr>
          </a:p>
        </p:txBody>
      </p:sp>
    </p:spTree>
    <p:custDataLst>
      <p:tags r:id="rId10"/>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id" hidden="1"/>
          <p:cNvGrpSpPr/>
          <p:nvPr>
            <p:custDataLst>
              <p:tags r:id="rId1"/>
            </p:custDataLst>
          </p:nvPr>
        </p:nvGrpSpPr>
        <p:grpSpPr>
          <a:xfrm>
            <a:off x="530351" y="685800"/>
            <a:ext cx="8997696" cy="6711696"/>
            <a:chOff x="530352" y="685800"/>
            <a:chExt cx="8997696" cy="6711696"/>
          </a:xfrm>
        </p:grpSpPr>
        <p:sp>
          <p:nvSpPr>
            <p:cNvPr id="3"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4"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5"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6" name="Group 600" hidden="1"/>
            <p:cNvGrpSpPr/>
            <p:nvPr/>
          </p:nvGrpSpPr>
          <p:grpSpPr>
            <a:xfrm>
              <a:off x="530352" y="6016752"/>
              <a:ext cx="8997696" cy="612648"/>
              <a:chOff x="530352" y="6016752"/>
              <a:chExt cx="8997696" cy="612648"/>
            </a:xfrm>
          </p:grpSpPr>
          <p:sp>
            <p:nvSpPr>
              <p:cNvPr id="42"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4"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7" name="Group 500" hidden="1"/>
            <p:cNvGrpSpPr/>
            <p:nvPr/>
          </p:nvGrpSpPr>
          <p:grpSpPr>
            <a:xfrm>
              <a:off x="530352" y="5257800"/>
              <a:ext cx="8997696" cy="612648"/>
              <a:chOff x="530352" y="5257800"/>
              <a:chExt cx="8997696" cy="612648"/>
            </a:xfrm>
          </p:grpSpPr>
          <p:sp>
            <p:nvSpPr>
              <p:cNvPr id="36"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8"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8" name="Group 400" hidden="1"/>
            <p:cNvGrpSpPr/>
            <p:nvPr/>
          </p:nvGrpSpPr>
          <p:grpSpPr>
            <a:xfrm>
              <a:off x="530352" y="4498848"/>
              <a:ext cx="8997696" cy="612648"/>
              <a:chOff x="530352" y="4498848"/>
              <a:chExt cx="8997696" cy="612648"/>
            </a:xfrm>
          </p:grpSpPr>
          <p:sp>
            <p:nvSpPr>
              <p:cNvPr id="30"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2"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300" hidden="1"/>
            <p:cNvGrpSpPr/>
            <p:nvPr/>
          </p:nvGrpSpPr>
          <p:grpSpPr>
            <a:xfrm>
              <a:off x="530352" y="3730752"/>
              <a:ext cx="8997696" cy="612648"/>
              <a:chOff x="530352" y="3730752"/>
              <a:chExt cx="8997696" cy="612648"/>
            </a:xfrm>
          </p:grpSpPr>
          <p:sp>
            <p:nvSpPr>
              <p:cNvPr id="24"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6"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200" hidden="1"/>
            <p:cNvGrpSpPr/>
            <p:nvPr/>
          </p:nvGrpSpPr>
          <p:grpSpPr>
            <a:xfrm>
              <a:off x="530352" y="2971800"/>
              <a:ext cx="8997696" cy="612648"/>
              <a:chOff x="530352" y="2971800"/>
              <a:chExt cx="8997696" cy="612648"/>
            </a:xfrm>
          </p:grpSpPr>
          <p:sp>
            <p:nvSpPr>
              <p:cNvPr id="18"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0"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100" hidden="1"/>
            <p:cNvGrpSpPr/>
            <p:nvPr/>
          </p:nvGrpSpPr>
          <p:grpSpPr>
            <a:xfrm>
              <a:off x="530352" y="2212848"/>
              <a:ext cx="8997696" cy="612648"/>
              <a:chOff x="530352" y="2212848"/>
              <a:chExt cx="8997696" cy="612648"/>
            </a:xfrm>
          </p:grpSpPr>
          <p:sp>
            <p:nvSpPr>
              <p:cNvPr id="12"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3"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4"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48" name="Subtitle 47"/>
          <p:cNvSpPr>
            <a:spLocks noGrp="1"/>
          </p:cNvSpPr>
          <p:nvPr>
            <p:ph type="subTitle" idx="1"/>
          </p:nvPr>
        </p:nvSpPr>
        <p:spPr>
          <a:xfrm>
            <a:off x="530352" y="1143000"/>
            <a:ext cx="8997696" cy="498598"/>
          </a:xfrm>
        </p:spPr>
        <p:txBody>
          <a:bodyPr/>
          <a:lstStyle/>
          <a:p>
            <a:r>
              <a:rPr lang="zh-CN" altLang="en-US" dirty="0"/>
              <a:t>固定资产管理流程</a:t>
            </a:r>
            <a:endParaRPr lang="zh-CN" altLang="en-US" dirty="0"/>
          </a:p>
        </p:txBody>
      </p:sp>
      <p:sp>
        <p:nvSpPr>
          <p:cNvPr id="50" name="Page Number"/>
          <p:cNvSpPr txBox="1"/>
          <p:nvPr>
            <p:custDataLst>
              <p:tags r:id="rId2"/>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28</a:t>
            </a:r>
            <a:endParaRPr lang="zh-CN" altLang="en-US" sz="1100" noProof="1">
              <a:latin typeface="+mn-lt"/>
            </a:endParaRPr>
          </a:p>
        </p:txBody>
      </p:sp>
      <p:sp>
        <p:nvSpPr>
          <p:cNvPr id="51" name="Big Number"/>
          <p:cNvSpPr txBox="1"/>
          <p:nvPr>
            <p:custDataLst>
              <p:tags r:id="rId3"/>
            </p:custDataLst>
          </p:nvPr>
        </p:nvSpPr>
        <p:spPr>
          <a:xfrm>
            <a:off x="7187072" y="2414016"/>
            <a:ext cx="2322752" cy="4293483"/>
          </a:xfrm>
          <a:prstGeom prst="rect">
            <a:avLst/>
          </a:prstGeom>
          <a:noFill/>
        </p:spPr>
        <p:txBody>
          <a:bodyPr wrap="none" lIns="0" tIns="0" rIns="0" bIns="0" rtlCol="0">
            <a:spAutoFit/>
          </a:bodyPr>
          <a:lstStyle/>
          <a:p>
            <a:pPr indent="-274320" algn="r"/>
            <a:r>
              <a:rPr lang="en-US" altLang="zh-CN" sz="27900" b="1" i="1">
                <a:solidFill>
                  <a:schemeClr val="bg1"/>
                </a:solidFill>
                <a:latin typeface="+mj-lt"/>
                <a:cs typeface="Arial" panose="020B0604020202020204" pitchFamily="34" charset="0"/>
              </a:rPr>
              <a:t>4</a:t>
            </a:r>
            <a:endParaRPr lang="zh-CN" altLang="en-US" sz="27900" b="1" i="1" dirty="0">
              <a:solidFill>
                <a:schemeClr val="bg1"/>
              </a:solidFill>
              <a:latin typeface="+mj-lt"/>
              <a:cs typeface="Arial" panose="020B0604020202020204" pitchFamily="34" charset="0"/>
            </a:endParaRPr>
          </a:p>
        </p:txBody>
      </p:sp>
      <p:sp>
        <p:nvSpPr>
          <p:cNvPr id="52" name="Section Footer"/>
          <p:cNvSpPr txBox="1"/>
          <p:nvPr>
            <p:custDataLst>
              <p:tags r:id="rId4"/>
            </p:custDataLst>
          </p:nvPr>
        </p:nvSpPr>
        <p:spPr>
          <a:xfrm>
            <a:off x="531976" y="7089306"/>
            <a:ext cx="1764030" cy="168910"/>
          </a:xfrm>
          <a:prstGeom prst="rect">
            <a:avLst/>
          </a:prstGeom>
          <a:noFill/>
        </p:spPr>
        <p:txBody>
          <a:bodyPr wrap="none" lIns="0" tIns="0" rIns="0" bIns="0" rtlCol="0">
            <a:spAutoFit/>
          </a:bodyPr>
          <a:lstStyle/>
          <a:p>
            <a:pPr indent="-305435" algn="l">
              <a:spcAft>
                <a:spcPts val="1005"/>
              </a:spcAft>
            </a:pPr>
            <a:r>
              <a:rPr lang="zh-CN" altLang="en-US" sz="1100" noProof="1">
                <a:solidFill>
                  <a:schemeClr val="bg1"/>
                </a:solidFill>
                <a:latin typeface="+mn-lt"/>
              </a:rPr>
              <a:t> </a:t>
            </a:r>
            <a:r>
              <a:rPr lang="en-US" altLang="zh-CN" sz="1100" noProof="1">
                <a:solidFill>
                  <a:schemeClr val="bg1"/>
                </a:solidFill>
                <a:latin typeface="+mn-lt"/>
              </a:rPr>
              <a:t>20XX • </a:t>
            </a:r>
            <a:r>
              <a:rPr lang="zh-CN" altLang="en-US" sz="1100" noProof="1">
                <a:solidFill>
                  <a:schemeClr val="bg1"/>
                </a:solidFill>
                <a:latin typeface="+mn-lt"/>
              </a:rPr>
              <a:t>财务流程和内部控制</a:t>
            </a:r>
            <a:endParaRPr lang="zh-CN" altLang="en-US" sz="1100" noProof="1">
              <a:solidFill>
                <a:schemeClr val="bg1"/>
              </a:solidFill>
              <a:latin typeface="+mn-lt"/>
            </a:endParaRPr>
          </a:p>
        </p:txBody>
      </p:sp>
    </p:spTree>
    <p:custDataLst>
      <p:tags r:id="rId5"/>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固定资产的定义</a:t>
            </a:r>
            <a:endParaRPr lang="zh-CN" altLang="en-US" dirty="0"/>
          </a:p>
        </p:txBody>
      </p:sp>
      <p:sp>
        <p:nvSpPr>
          <p:cNvPr id="50" name="Page Number"/>
          <p:cNvSpPr txBox="1"/>
          <p:nvPr>
            <p:custDataLst>
              <p:tags r:id="rId2"/>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29</a:t>
            </a:r>
            <a:endParaRPr lang="zh-CN" altLang="en-US" sz="1100" noProof="1">
              <a:latin typeface="+mn-lt"/>
            </a:endParaRPr>
          </a:p>
        </p:txBody>
      </p:sp>
      <p:sp>
        <p:nvSpPr>
          <p:cNvPr id="51" name="Section Footer"/>
          <p:cNvSpPr txBox="1"/>
          <p:nvPr>
            <p:custDataLst>
              <p:tags r:id="rId3"/>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3" name="Rectangle 52"/>
          <p:cNvSpPr/>
          <p:nvPr/>
        </p:nvSpPr>
        <p:spPr>
          <a:xfrm>
            <a:off x="531976" y="1869976"/>
            <a:ext cx="8996072" cy="609600"/>
          </a:xfrm>
          <a:prstGeom prst="rect">
            <a:avLst/>
          </a:prstGeom>
          <a:noFill/>
          <a:ln w="25400">
            <a:solidFill>
              <a:schemeClr val="accent1"/>
            </a:solidFill>
          </a:ln>
        </p:spPr>
        <p:txBody>
          <a:bodyPr vert="horz" wrap="square" lIns="91440" tIns="45720" rIns="91440" bIns="45720" rtlCol="0" anchor="ctr">
            <a:noAutofit/>
          </a:bodyPr>
          <a:lstStyle/>
          <a:p>
            <a:pPr algn="ctr"/>
            <a:r>
              <a:rPr lang="zh-CN" altLang="en-US" b="1" noProof="0" dirty="0"/>
              <a:t>什么是固定资产？</a:t>
            </a:r>
            <a:endParaRPr lang="zh-CN" altLang="en-US" b="1" noProof="0" dirty="0"/>
          </a:p>
        </p:txBody>
      </p:sp>
      <p:sp>
        <p:nvSpPr>
          <p:cNvPr id="54" name="Content Placeholder 53"/>
          <p:cNvSpPr>
            <a:spLocks noGrp="1"/>
          </p:cNvSpPr>
          <p:nvPr>
            <p:ph sz="quarter" idx="15"/>
          </p:nvPr>
        </p:nvSpPr>
        <p:spPr>
          <a:xfrm>
            <a:off x="530352" y="2822448"/>
            <a:ext cx="8997696" cy="3806952"/>
          </a:xfrm>
        </p:spPr>
        <p:txBody>
          <a:bodyPr/>
          <a:lstStyle/>
          <a:p>
            <a:r>
              <a:rPr lang="zh-CN" altLang="en-US" dirty="0"/>
              <a:t>有形资产：</a:t>
            </a:r>
            <a:endParaRPr lang="en-US" altLang="zh-CN" dirty="0"/>
          </a:p>
          <a:p>
            <a:r>
              <a:rPr lang="zh-CN" altLang="en-US" dirty="0"/>
              <a:t>（一）为生产商品、提供劳务、出租或经营管理而持有的；</a:t>
            </a:r>
            <a:endParaRPr lang="zh-CN" altLang="en-US" dirty="0"/>
          </a:p>
          <a:p>
            <a:r>
              <a:rPr lang="zh-CN" altLang="en-US" dirty="0"/>
              <a:t>（二）使用寿命超过一个会计年度。</a:t>
            </a:r>
            <a:endParaRPr lang="zh-CN" altLang="en-US" dirty="0"/>
          </a:p>
        </p:txBody>
      </p:sp>
      <p:sp>
        <p:nvSpPr>
          <p:cNvPr id="55" name="Section Header"/>
          <p:cNvSpPr txBox="1"/>
          <p:nvPr>
            <p:custDataLst>
              <p:tags r:id="rId4"/>
            </p:custDataLst>
          </p:nvPr>
        </p:nvSpPr>
        <p:spPr>
          <a:xfrm>
            <a:off x="521208" y="813600"/>
            <a:ext cx="1872307"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4 – </a:t>
            </a:r>
            <a:r>
              <a:rPr lang="zh-CN" altLang="en-US" sz="1100" noProof="1">
                <a:latin typeface="+mn-lt"/>
                <a:ea typeface="Cambria Math" panose="02040503050406030204" pitchFamily="18" charset="0"/>
              </a:rPr>
              <a:t>固定资产管理流程</a:t>
            </a:r>
            <a:endParaRPr lang="zh-CN" altLang="en-US" sz="1100" noProof="1">
              <a:latin typeface="+mn-lt"/>
              <a:ea typeface="Cambria Math" panose="02040503050406030204" pitchFamily="18" charset="0"/>
            </a:endParaRPr>
          </a:p>
        </p:txBody>
      </p:sp>
      <p:graphicFrame>
        <p:nvGraphicFramePr>
          <p:cNvPr id="56" name="Content Placeholder 52"/>
          <p:cNvGraphicFramePr/>
          <p:nvPr>
            <p:custDataLst>
              <p:tags r:id="rId5"/>
            </p:custDataLst>
          </p:nvPr>
        </p:nvGraphicFramePr>
        <p:xfrm>
          <a:off x="2057399" y="4246240"/>
          <a:ext cx="5435080" cy="2444497"/>
        </p:xfrm>
        <a:graphic>
          <a:graphicData uri="http://schemas.openxmlformats.org/drawingml/2006/table">
            <a:tbl>
              <a:tblPr firstRow="1" firstCol="1" bandRow="1">
                <a:tableStyleId>{3C2FFA5D-87B4-456A-9821-1D502468CF0F}</a:tableStyleId>
              </a:tblPr>
              <a:tblGrid>
                <a:gridCol w="667545"/>
                <a:gridCol w="4767535"/>
              </a:tblGrid>
              <a:tr h="550524">
                <a:tc>
                  <a:txBody>
                    <a:bodyPr/>
                    <a:lstStyle/>
                    <a:p>
                      <a:pPr algn="ctr"/>
                      <a:r>
                        <a:rPr lang="en-US" altLang="zh-CN" sz="1800" dirty="0"/>
                        <a:t>#</a:t>
                      </a:r>
                      <a:endParaRPr lang="zh-CN" altLang="en-US" sz="1800" dirty="0"/>
                    </a:p>
                  </a:txBody>
                  <a:tcPr/>
                </a:tc>
                <a:tc>
                  <a:txBody>
                    <a:bodyPr/>
                    <a:lstStyle/>
                    <a:p>
                      <a:r>
                        <a:rPr lang="zh-CN" altLang="en-US" sz="1800" dirty="0"/>
                        <a:t>资产类别</a:t>
                      </a:r>
                      <a:endParaRPr lang="zh-CN" altLang="en-US" sz="1800" dirty="0"/>
                    </a:p>
                  </a:txBody>
                  <a:tcPr/>
                </a:tc>
              </a:tr>
              <a:tr h="336399">
                <a:tc>
                  <a:txBody>
                    <a:bodyPr/>
                    <a:lstStyle/>
                    <a:p>
                      <a:pPr marL="0" marR="0" algn="ctr">
                        <a:spcBef>
                          <a:spcPts val="0"/>
                        </a:spcBef>
                        <a:spcAft>
                          <a:spcPts val="0"/>
                        </a:spcAft>
                      </a:pPr>
                      <a:r>
                        <a:rPr lang="en-US" sz="1800" kern="100" dirty="0">
                          <a:solidFill>
                            <a:schemeClr val="tx1"/>
                          </a:solidFill>
                          <a:latin typeface="Times New Roman" panose="02020603050405020304"/>
                          <a:ea typeface="宋体" panose="02010600030101010101" pitchFamily="2" charset="-122"/>
                          <a:cs typeface="Times New Roman" panose="02020603050405020304"/>
                        </a:rPr>
                        <a:t>1</a:t>
                      </a:r>
                      <a:endParaRPr lang="en-US" sz="1800" kern="100" dirty="0">
                        <a:solidFill>
                          <a:schemeClr val="tx1"/>
                        </a:solidFill>
                        <a:latin typeface="Times New Roman" panose="02020603050405020304"/>
                        <a:ea typeface="宋体" panose="02010600030101010101" pitchFamily="2" charset="-122"/>
                        <a:cs typeface="Times New Roman" panose="02020603050405020304"/>
                      </a:endParaRPr>
                    </a:p>
                  </a:txBody>
                  <a:tcPr marL="68580" marR="68580" marT="0" marB="0" anchor="ctr"/>
                </a:tc>
                <a:tc>
                  <a:txBody>
                    <a:bodyPr/>
                    <a:lstStyle/>
                    <a:p>
                      <a:pPr marL="0" marR="0" algn="l">
                        <a:spcBef>
                          <a:spcPts val="0"/>
                        </a:spcBef>
                        <a:spcAft>
                          <a:spcPts val="0"/>
                        </a:spcAft>
                      </a:pPr>
                      <a:r>
                        <a:rPr lang="zh-CN" altLang="en-US" sz="1400" dirty="0">
                          <a:solidFill>
                            <a:schemeClr val="tx1"/>
                          </a:solidFill>
                        </a:rPr>
                        <a:t>房屋、建筑物</a:t>
                      </a:r>
                      <a:endParaRPr lang="en-US" sz="1200" kern="100" dirty="0">
                        <a:solidFill>
                          <a:schemeClr val="tx1"/>
                        </a:solidFill>
                        <a:latin typeface="Times New Roman" panose="02020603050405020304"/>
                        <a:ea typeface="宋体" panose="02010600030101010101" pitchFamily="2" charset="-122"/>
                        <a:cs typeface="Times New Roman" panose="02020603050405020304"/>
                      </a:endParaRPr>
                    </a:p>
                  </a:txBody>
                  <a:tcPr marL="68580" marR="68580" marT="0" marB="0" anchor="ctr"/>
                </a:tc>
              </a:tr>
              <a:tr h="442388">
                <a:tc>
                  <a:txBody>
                    <a:bodyPr/>
                    <a:lstStyle/>
                    <a:p>
                      <a:pPr marL="0" marR="0" algn="ctr">
                        <a:spcBef>
                          <a:spcPts val="0"/>
                        </a:spcBef>
                        <a:spcAft>
                          <a:spcPts val="0"/>
                        </a:spcAft>
                      </a:pPr>
                      <a:r>
                        <a:rPr lang="en-US" sz="1800" kern="100" dirty="0">
                          <a:solidFill>
                            <a:schemeClr val="tx1"/>
                          </a:solidFill>
                          <a:latin typeface="Times New Roman" panose="02020603050405020304"/>
                          <a:ea typeface="宋体" panose="02010600030101010101" pitchFamily="2" charset="-122"/>
                          <a:cs typeface="Times New Roman" panose="02020603050405020304"/>
                        </a:rPr>
                        <a:t>2</a:t>
                      </a:r>
                      <a:endParaRPr lang="en-US" sz="1800" kern="100" dirty="0">
                        <a:solidFill>
                          <a:schemeClr val="tx1"/>
                        </a:solidFill>
                        <a:latin typeface="Times New Roman" panose="02020603050405020304"/>
                        <a:ea typeface="宋体" panose="02010600030101010101" pitchFamily="2" charset="-122"/>
                        <a:cs typeface="Times New Roman" panose="02020603050405020304"/>
                      </a:endParaRPr>
                    </a:p>
                  </a:txBody>
                  <a:tcPr marL="68580" marR="68580" marT="0" marB="0" anchor="ctr"/>
                </a:tc>
                <a:tc>
                  <a:txBody>
                    <a:bodyPr/>
                    <a:lstStyle/>
                    <a:p>
                      <a:pPr marL="0" marR="0" algn="l">
                        <a:spcBef>
                          <a:spcPts val="0"/>
                        </a:spcBef>
                        <a:spcAft>
                          <a:spcPts val="0"/>
                        </a:spcAft>
                      </a:pPr>
                      <a:r>
                        <a:rPr lang="zh-CN" altLang="en-US" sz="1400" dirty="0">
                          <a:solidFill>
                            <a:schemeClr val="tx1"/>
                          </a:solidFill>
                        </a:rPr>
                        <a:t>飞机、火车、轮船、机器、机械和其他生产设备</a:t>
                      </a:r>
                      <a:endParaRPr lang="en-US" sz="1200" kern="100" dirty="0">
                        <a:solidFill>
                          <a:schemeClr val="tx1"/>
                        </a:solidFill>
                        <a:latin typeface="Times New Roman" panose="02020603050405020304"/>
                        <a:ea typeface="宋体" panose="02010600030101010101" pitchFamily="2" charset="-122"/>
                        <a:cs typeface="Times New Roman" panose="02020603050405020304"/>
                      </a:endParaRPr>
                    </a:p>
                  </a:txBody>
                  <a:tcPr marL="68580" marR="68580" marT="0" marB="0" anchor="ctr"/>
                </a:tc>
              </a:tr>
              <a:tr h="442388">
                <a:tc>
                  <a:txBody>
                    <a:bodyPr/>
                    <a:lstStyle/>
                    <a:p>
                      <a:pPr marL="0" marR="0" algn="ctr">
                        <a:spcBef>
                          <a:spcPts val="0"/>
                        </a:spcBef>
                        <a:spcAft>
                          <a:spcPts val="0"/>
                        </a:spcAft>
                      </a:pPr>
                      <a:r>
                        <a:rPr lang="en-US" sz="1800" kern="100" dirty="0">
                          <a:solidFill>
                            <a:schemeClr val="tx1"/>
                          </a:solidFill>
                          <a:latin typeface="Times New Roman" panose="02020603050405020304"/>
                          <a:ea typeface="宋体" panose="02010600030101010101" pitchFamily="2" charset="-122"/>
                          <a:cs typeface="Times New Roman" panose="02020603050405020304"/>
                        </a:rPr>
                        <a:t>3</a:t>
                      </a:r>
                      <a:endParaRPr lang="en-US" sz="1800" kern="100" dirty="0">
                        <a:solidFill>
                          <a:schemeClr val="tx1"/>
                        </a:solidFill>
                        <a:latin typeface="Times New Roman" panose="02020603050405020304"/>
                        <a:ea typeface="宋体" panose="02010600030101010101" pitchFamily="2" charset="-122"/>
                        <a:cs typeface="Times New Roman" panose="02020603050405020304"/>
                      </a:endParaRPr>
                    </a:p>
                  </a:txBody>
                  <a:tcPr marL="68580" marR="68580" marT="0" marB="0" anchor="ctr"/>
                </a:tc>
                <a:tc>
                  <a:txBody>
                    <a:bodyPr/>
                    <a:lstStyle/>
                    <a:p>
                      <a:pPr marL="0" marR="0" algn="l">
                        <a:spcBef>
                          <a:spcPts val="0"/>
                        </a:spcBef>
                        <a:spcAft>
                          <a:spcPts val="0"/>
                        </a:spcAft>
                      </a:pPr>
                      <a:r>
                        <a:rPr lang="zh-CN" altLang="en-US" sz="1400" dirty="0">
                          <a:solidFill>
                            <a:schemeClr val="tx1"/>
                          </a:solidFill>
                        </a:rPr>
                        <a:t>与生产经营活动有关的器具、工具、家具等</a:t>
                      </a:r>
                      <a:endParaRPr lang="en-US" sz="1200" kern="100" dirty="0">
                        <a:solidFill>
                          <a:schemeClr val="tx1"/>
                        </a:solidFill>
                        <a:latin typeface="Times New Roman" panose="02020603050405020304"/>
                        <a:ea typeface="宋体" panose="02010600030101010101" pitchFamily="2" charset="-122"/>
                        <a:cs typeface="Times New Roman" panose="02020603050405020304"/>
                      </a:endParaRPr>
                    </a:p>
                  </a:txBody>
                  <a:tcPr marL="68580" marR="68580" marT="0" marB="0" anchor="ctr"/>
                </a:tc>
              </a:tr>
              <a:tr h="336399">
                <a:tc>
                  <a:txBody>
                    <a:bodyPr/>
                    <a:lstStyle/>
                    <a:p>
                      <a:pPr marL="0" marR="0" algn="ctr">
                        <a:spcBef>
                          <a:spcPts val="0"/>
                        </a:spcBef>
                        <a:spcAft>
                          <a:spcPts val="0"/>
                        </a:spcAft>
                      </a:pPr>
                      <a:r>
                        <a:rPr lang="en-US" sz="1800" kern="100" dirty="0">
                          <a:solidFill>
                            <a:schemeClr val="tx1"/>
                          </a:solidFill>
                          <a:latin typeface="Times New Roman" panose="02020603050405020304"/>
                          <a:ea typeface="宋体" panose="02010600030101010101" pitchFamily="2" charset="-122"/>
                          <a:cs typeface="Times New Roman" panose="02020603050405020304"/>
                        </a:rPr>
                        <a:t>4</a:t>
                      </a:r>
                      <a:endParaRPr lang="en-US" sz="1800" kern="100" dirty="0">
                        <a:solidFill>
                          <a:schemeClr val="tx1"/>
                        </a:solidFill>
                        <a:latin typeface="Times New Roman" panose="02020603050405020304"/>
                        <a:ea typeface="宋体" panose="02010600030101010101" pitchFamily="2" charset="-122"/>
                        <a:cs typeface="Times New Roman" panose="02020603050405020304"/>
                      </a:endParaRPr>
                    </a:p>
                  </a:txBody>
                  <a:tcPr marL="68580" marR="68580" marT="0" marB="0" anchor="ctr"/>
                </a:tc>
                <a:tc>
                  <a:txBody>
                    <a:bodyPr/>
                    <a:lstStyle/>
                    <a:p>
                      <a:pPr marL="0" marR="0" algn="l">
                        <a:spcBef>
                          <a:spcPts val="0"/>
                        </a:spcBef>
                        <a:spcAft>
                          <a:spcPts val="0"/>
                        </a:spcAft>
                      </a:pPr>
                      <a:r>
                        <a:rPr lang="zh-CN" altLang="en-US" sz="1400" dirty="0">
                          <a:solidFill>
                            <a:schemeClr val="tx1"/>
                          </a:solidFill>
                        </a:rPr>
                        <a:t>飞机、火车、轮船以外的运输工具</a:t>
                      </a:r>
                      <a:endParaRPr lang="en-US" sz="1200" kern="100" dirty="0">
                        <a:solidFill>
                          <a:schemeClr val="tx1"/>
                        </a:solidFill>
                        <a:latin typeface="Times New Roman" panose="02020603050405020304"/>
                        <a:ea typeface="宋体" panose="02010600030101010101" pitchFamily="2" charset="-122"/>
                        <a:cs typeface="Times New Roman" panose="02020603050405020304"/>
                      </a:endParaRPr>
                    </a:p>
                  </a:txBody>
                  <a:tcPr marL="68580" marR="68580" marT="0" marB="0" anchor="ctr"/>
                </a:tc>
              </a:tr>
              <a:tr h="336399">
                <a:tc>
                  <a:txBody>
                    <a:bodyPr/>
                    <a:lstStyle/>
                    <a:p>
                      <a:pPr marL="0" marR="0" algn="ctr">
                        <a:spcBef>
                          <a:spcPts val="0"/>
                        </a:spcBef>
                        <a:spcAft>
                          <a:spcPts val="0"/>
                        </a:spcAft>
                      </a:pPr>
                      <a:r>
                        <a:rPr lang="en-US" sz="1800" kern="100" dirty="0">
                          <a:solidFill>
                            <a:schemeClr val="tx1"/>
                          </a:solidFill>
                          <a:latin typeface="Times New Roman" panose="02020603050405020304"/>
                          <a:ea typeface="宋体" panose="02010600030101010101" pitchFamily="2" charset="-122"/>
                          <a:cs typeface="Times New Roman" panose="02020603050405020304"/>
                        </a:rPr>
                        <a:t>5</a:t>
                      </a:r>
                      <a:endParaRPr lang="en-US" sz="1800" kern="100" dirty="0">
                        <a:solidFill>
                          <a:schemeClr val="tx1"/>
                        </a:solidFill>
                        <a:latin typeface="Times New Roman" panose="02020603050405020304"/>
                        <a:ea typeface="宋体" panose="02010600030101010101" pitchFamily="2" charset="-122"/>
                        <a:cs typeface="Times New Roman" panose="02020603050405020304"/>
                      </a:endParaRPr>
                    </a:p>
                  </a:txBody>
                  <a:tcPr marL="68580" marR="68580" marT="0" marB="0" anchor="ctr"/>
                </a:tc>
                <a:tc>
                  <a:txBody>
                    <a:bodyPr/>
                    <a:lstStyle/>
                    <a:p>
                      <a:pPr marL="0" marR="0" algn="l">
                        <a:spcBef>
                          <a:spcPts val="0"/>
                        </a:spcBef>
                        <a:spcAft>
                          <a:spcPts val="0"/>
                        </a:spcAft>
                      </a:pPr>
                      <a:r>
                        <a:rPr lang="zh-CN" altLang="en-US" sz="1400" dirty="0">
                          <a:solidFill>
                            <a:schemeClr val="tx1"/>
                          </a:solidFill>
                        </a:rPr>
                        <a:t>电子设备</a:t>
                      </a:r>
                      <a:endParaRPr lang="en-US" sz="1200" kern="100" dirty="0">
                        <a:solidFill>
                          <a:schemeClr val="tx1"/>
                        </a:solidFill>
                        <a:latin typeface="Times New Roman" panose="02020603050405020304"/>
                        <a:ea typeface="宋体" panose="02010600030101010101" pitchFamily="2" charset="-122"/>
                        <a:cs typeface="Times New Roman" panose="02020603050405020304"/>
                      </a:endParaRPr>
                    </a:p>
                  </a:txBody>
                  <a:tcPr marL="68580" marR="68580" marT="0" marB="0" anchor="ct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固定资产管理范围</a:t>
            </a:r>
            <a:endParaRPr lang="zh-CN" altLang="en-US" dirty="0"/>
          </a:p>
        </p:txBody>
      </p:sp>
      <p:sp>
        <p:nvSpPr>
          <p:cNvPr id="50" name="Page Number"/>
          <p:cNvSpPr txBox="1"/>
          <p:nvPr>
            <p:custDataLst>
              <p:tags r:id="rId2"/>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30</a:t>
            </a:r>
            <a:endParaRPr lang="zh-CN" altLang="en-US" sz="1100" noProof="1">
              <a:latin typeface="+mn-lt"/>
            </a:endParaRPr>
          </a:p>
        </p:txBody>
      </p:sp>
      <p:sp>
        <p:nvSpPr>
          <p:cNvPr id="51" name="Section Footer"/>
          <p:cNvSpPr txBox="1"/>
          <p:nvPr>
            <p:custDataLst>
              <p:tags r:id="rId3"/>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3" name="Rectangle 52"/>
          <p:cNvSpPr/>
          <p:nvPr/>
        </p:nvSpPr>
        <p:spPr>
          <a:xfrm>
            <a:off x="531976" y="1869976"/>
            <a:ext cx="8996072" cy="609600"/>
          </a:xfrm>
          <a:prstGeom prst="rect">
            <a:avLst/>
          </a:prstGeom>
          <a:noFill/>
          <a:ln w="25400">
            <a:solidFill>
              <a:schemeClr val="accent1"/>
            </a:solidFill>
          </a:ln>
        </p:spPr>
        <p:txBody>
          <a:bodyPr vert="horz" wrap="square" lIns="91440" tIns="45720" rIns="91440" bIns="45720" rtlCol="0" anchor="ctr">
            <a:noAutofit/>
          </a:bodyPr>
          <a:lstStyle/>
          <a:p>
            <a:pPr algn="ctr"/>
            <a:r>
              <a:rPr lang="zh-CN" altLang="en-US" b="1" noProof="0" dirty="0"/>
              <a:t>固定资产管理内容</a:t>
            </a:r>
            <a:endParaRPr lang="zh-CN" altLang="en-US" b="1" noProof="0" dirty="0"/>
          </a:p>
        </p:txBody>
      </p:sp>
      <p:graphicFrame>
        <p:nvGraphicFramePr>
          <p:cNvPr id="67" name="Content Placeholder 66"/>
          <p:cNvGraphicFramePr>
            <a:graphicFrameLocks noGrp="1"/>
          </p:cNvGraphicFramePr>
          <p:nvPr>
            <p:ph sz="quarter" idx="15"/>
          </p:nvPr>
        </p:nvGraphicFramePr>
        <p:xfrm>
          <a:off x="530225" y="2494111"/>
          <a:ext cx="8997950" cy="44164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4" name="Section Header"/>
          <p:cNvSpPr txBox="1"/>
          <p:nvPr>
            <p:custDataLst>
              <p:tags r:id="rId9"/>
            </p:custDataLst>
          </p:nvPr>
        </p:nvSpPr>
        <p:spPr>
          <a:xfrm>
            <a:off x="521208" y="813600"/>
            <a:ext cx="1872307"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4 – </a:t>
            </a:r>
            <a:r>
              <a:rPr lang="zh-CN" altLang="en-US" sz="1100" noProof="1">
                <a:latin typeface="+mn-lt"/>
                <a:ea typeface="Cambria Math" panose="02040503050406030204" pitchFamily="18" charset="0"/>
              </a:rPr>
              <a:t>固定资产管理流程</a:t>
            </a:r>
            <a:endParaRPr lang="zh-CN" altLang="en-US" sz="1100" noProof="1">
              <a:latin typeface="+mn-lt"/>
              <a:ea typeface="Cambria Math" panose="02040503050406030204"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固定资产新增流程 </a:t>
            </a:r>
            <a:r>
              <a:rPr lang="en-US" altLang="zh-CN" dirty="0"/>
              <a:t>– </a:t>
            </a:r>
            <a:r>
              <a:rPr lang="zh-CN" altLang="en-US" dirty="0"/>
              <a:t>概述</a:t>
            </a:r>
            <a:endParaRPr lang="zh-CN" altLang="en-US" dirty="0"/>
          </a:p>
        </p:txBody>
      </p:sp>
      <p:sp>
        <p:nvSpPr>
          <p:cNvPr id="50" name="Page Number"/>
          <p:cNvSpPr txBox="1"/>
          <p:nvPr>
            <p:custDataLst>
              <p:tags r:id="rId2"/>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31</a:t>
            </a:r>
            <a:endParaRPr lang="zh-CN" altLang="en-US" sz="1100" noProof="1">
              <a:latin typeface="+mn-lt"/>
            </a:endParaRPr>
          </a:p>
        </p:txBody>
      </p:sp>
      <p:sp>
        <p:nvSpPr>
          <p:cNvPr id="51" name="Section Footer"/>
          <p:cNvSpPr txBox="1"/>
          <p:nvPr>
            <p:custDataLst>
              <p:tags r:id="rId3"/>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68" name="Rounded Rectangle 67"/>
          <p:cNvSpPr/>
          <p:nvPr/>
        </p:nvSpPr>
        <p:spPr>
          <a:xfrm>
            <a:off x="562881" y="1719064"/>
            <a:ext cx="1369975" cy="726976"/>
          </a:xfrm>
          <a:prstGeom prst="roundRect">
            <a:avLst/>
          </a:prstGeom>
        </p:spPr>
        <p:style>
          <a:lnRef idx="3">
            <a:schemeClr val="lt1"/>
          </a:lnRef>
          <a:fillRef idx="1">
            <a:schemeClr val="accent5"/>
          </a:fillRef>
          <a:effectRef idx="1">
            <a:schemeClr val="accent5"/>
          </a:effectRef>
          <a:fontRef idx="minor">
            <a:schemeClr val="lt1"/>
          </a:fontRef>
        </p:style>
        <p:txBody>
          <a:bodyPr vert="horz" wrap="square" lIns="91440" tIns="45720" rIns="91440" bIns="45720" rtlCol="0" anchor="ctr">
            <a:noAutofit/>
          </a:bodyPr>
          <a:lstStyle/>
          <a:p>
            <a:pPr algn="ctr"/>
            <a:r>
              <a:rPr lang="zh-CN" altLang="en-US" b="1" noProof="0" dirty="0"/>
              <a:t>资产新增</a:t>
            </a:r>
            <a:endParaRPr lang="zh-CN" altLang="en-US" b="1" noProof="0" dirty="0"/>
          </a:p>
        </p:txBody>
      </p:sp>
      <p:graphicFrame>
        <p:nvGraphicFramePr>
          <p:cNvPr id="70" name="Content Placeholder 69"/>
          <p:cNvGraphicFramePr>
            <a:graphicFrameLocks noGrp="1"/>
          </p:cNvGraphicFramePr>
          <p:nvPr>
            <p:ph sz="quarter" idx="15"/>
          </p:nvPr>
        </p:nvGraphicFramePr>
        <p:xfrm>
          <a:off x="530225" y="2212975"/>
          <a:ext cx="8997950" cy="441337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1" name="Rectangle 70"/>
          <p:cNvSpPr/>
          <p:nvPr/>
        </p:nvSpPr>
        <p:spPr>
          <a:xfrm>
            <a:off x="564704" y="3022104"/>
            <a:ext cx="6840760" cy="609600"/>
          </a:xfrm>
          <a:prstGeom prst="rect">
            <a:avLst/>
          </a:prstGeom>
          <a:solidFill>
            <a:schemeClr val="accent1">
              <a:lumMod val="60000"/>
              <a:lumOff val="40000"/>
            </a:schemeClr>
          </a:solidFill>
          <a:ln w="25400">
            <a:noFill/>
          </a:ln>
        </p:spPr>
        <p:txBody>
          <a:bodyPr vert="horz" wrap="square" lIns="91440" tIns="45720" rIns="91440" bIns="45720" rtlCol="0" anchor="ctr">
            <a:noAutofit/>
          </a:bodyPr>
          <a:lstStyle/>
          <a:p>
            <a:pPr algn="ctr"/>
            <a:r>
              <a:rPr lang="zh-CN" altLang="en-US" b="1" noProof="0" dirty="0">
                <a:solidFill>
                  <a:schemeClr val="bg1"/>
                </a:solidFill>
              </a:rPr>
              <a:t>业务端</a:t>
            </a:r>
            <a:endParaRPr lang="zh-CN" altLang="en-US" b="1" noProof="0" dirty="0">
              <a:solidFill>
                <a:schemeClr val="bg1"/>
              </a:solidFill>
            </a:endParaRPr>
          </a:p>
        </p:txBody>
      </p:sp>
      <p:sp>
        <p:nvSpPr>
          <p:cNvPr id="72" name="Rectangle 71"/>
          <p:cNvSpPr/>
          <p:nvPr/>
        </p:nvSpPr>
        <p:spPr>
          <a:xfrm>
            <a:off x="7508375" y="3022104"/>
            <a:ext cx="1858574" cy="609600"/>
          </a:xfrm>
          <a:prstGeom prst="rect">
            <a:avLst/>
          </a:prstGeom>
          <a:solidFill>
            <a:schemeClr val="accent1">
              <a:lumMod val="75000"/>
            </a:schemeClr>
          </a:solidFill>
          <a:ln w="25400">
            <a:noFill/>
          </a:ln>
        </p:spPr>
        <p:txBody>
          <a:bodyPr vert="horz" wrap="square" lIns="91440" tIns="45720" rIns="91440" bIns="45720" rtlCol="0" anchor="ctr">
            <a:noAutofit/>
          </a:bodyPr>
          <a:lstStyle/>
          <a:p>
            <a:pPr algn="ctr"/>
            <a:r>
              <a:rPr lang="zh-CN" altLang="en-US" b="1" noProof="0" dirty="0">
                <a:solidFill>
                  <a:schemeClr val="bg1"/>
                </a:solidFill>
              </a:rPr>
              <a:t>财务端</a:t>
            </a:r>
            <a:endParaRPr lang="zh-CN" altLang="en-US" b="1" noProof="0" dirty="0">
              <a:solidFill>
                <a:schemeClr val="bg1"/>
              </a:solidFill>
            </a:endParaRPr>
          </a:p>
        </p:txBody>
      </p:sp>
      <p:sp>
        <p:nvSpPr>
          <p:cNvPr id="73" name="Rounded Rectangle 72"/>
          <p:cNvSpPr/>
          <p:nvPr/>
        </p:nvSpPr>
        <p:spPr>
          <a:xfrm>
            <a:off x="564704" y="5143472"/>
            <a:ext cx="6943670" cy="758952"/>
          </a:xfrm>
          <a:prstGeom prst="roundRect">
            <a:avLst/>
          </a:prstGeom>
          <a:solidFill>
            <a:schemeClr val="bg1">
              <a:lumMod val="65000"/>
            </a:schemeClr>
          </a:solidFill>
          <a:ln w="25400">
            <a:noFill/>
          </a:ln>
        </p:spPr>
        <p:txBody>
          <a:bodyPr vert="horz" wrap="square" lIns="91440" tIns="45720" rIns="91440" bIns="45720" rtlCol="0" anchor="ctr">
            <a:noAutofit/>
          </a:bodyPr>
          <a:lstStyle/>
          <a:p>
            <a:pPr algn="ctr"/>
            <a:r>
              <a:rPr lang="zh-CN" altLang="en-US" b="1" noProof="0" dirty="0"/>
              <a:t>实物状态</a:t>
            </a:r>
            <a:endParaRPr lang="zh-CN" altLang="en-US" b="1" noProof="0" dirty="0"/>
          </a:p>
        </p:txBody>
      </p:sp>
      <p:sp>
        <p:nvSpPr>
          <p:cNvPr id="74" name="Rounded Rectangle 73"/>
          <p:cNvSpPr/>
          <p:nvPr/>
        </p:nvSpPr>
        <p:spPr>
          <a:xfrm>
            <a:off x="7549480" y="5143472"/>
            <a:ext cx="1858575" cy="758952"/>
          </a:xfrm>
          <a:prstGeom prst="roundRect">
            <a:avLst/>
          </a:prstGeom>
          <a:solidFill>
            <a:schemeClr val="tx1">
              <a:lumMod val="50000"/>
              <a:lumOff val="50000"/>
            </a:schemeClr>
          </a:solidFill>
          <a:ln w="25400">
            <a:noFill/>
          </a:ln>
        </p:spPr>
        <p:txBody>
          <a:bodyPr vert="horz" wrap="square" lIns="91440" tIns="45720" rIns="91440" bIns="45720" rtlCol="0" anchor="ctr">
            <a:noAutofit/>
          </a:bodyPr>
          <a:lstStyle/>
          <a:p>
            <a:pPr algn="ctr"/>
            <a:r>
              <a:rPr lang="zh-CN" altLang="en-US" b="1" noProof="0" dirty="0"/>
              <a:t>价值状态</a:t>
            </a:r>
            <a:endParaRPr lang="zh-CN" altLang="en-US" b="1" noProof="0" dirty="0"/>
          </a:p>
        </p:txBody>
      </p:sp>
      <p:sp>
        <p:nvSpPr>
          <p:cNvPr id="58" name="Rectangle 57"/>
          <p:cNvSpPr/>
          <p:nvPr/>
        </p:nvSpPr>
        <p:spPr>
          <a:xfrm>
            <a:off x="2111386" y="1836440"/>
            <a:ext cx="6950261" cy="609600"/>
          </a:xfrm>
          <a:prstGeom prst="rect">
            <a:avLst/>
          </a:prstGeom>
          <a:noFill/>
          <a:ln w="25400">
            <a:noFill/>
          </a:ln>
        </p:spPr>
        <p:txBody>
          <a:bodyPr vert="horz" wrap="square" lIns="91440" tIns="45720" rIns="91440" bIns="45720" rtlCol="0" anchor="ctr">
            <a:noAutofit/>
          </a:bodyPr>
          <a:lstStyle/>
          <a:p>
            <a:r>
              <a:rPr lang="zh-CN" altLang="en-US" b="1" noProof="0" dirty="0"/>
              <a:t>风险点：资产不完整、资产信息未及时记录、折旧时点</a:t>
            </a:r>
            <a:endParaRPr lang="zh-CN" altLang="en-US" b="1" noProof="0" dirty="0"/>
          </a:p>
        </p:txBody>
      </p:sp>
      <p:sp>
        <p:nvSpPr>
          <p:cNvPr id="59" name="Section Header"/>
          <p:cNvSpPr txBox="1"/>
          <p:nvPr>
            <p:custDataLst>
              <p:tags r:id="rId9"/>
            </p:custDataLst>
          </p:nvPr>
        </p:nvSpPr>
        <p:spPr>
          <a:xfrm>
            <a:off x="521208" y="813600"/>
            <a:ext cx="1872307"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4 – </a:t>
            </a:r>
            <a:r>
              <a:rPr lang="zh-CN" altLang="en-US" sz="1100" noProof="1">
                <a:latin typeface="+mn-lt"/>
                <a:ea typeface="Cambria Math" panose="02040503050406030204" pitchFamily="18" charset="0"/>
              </a:rPr>
              <a:t>固定资产管理流程</a:t>
            </a:r>
            <a:endParaRPr lang="zh-CN" altLang="en-US" sz="1100" noProof="1">
              <a:latin typeface="+mn-lt"/>
              <a:ea typeface="Cambria Math" panose="02040503050406030204"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固定资产新增流程 </a:t>
            </a:r>
            <a:r>
              <a:rPr lang="en-US" altLang="zh-CN" dirty="0"/>
              <a:t>– </a:t>
            </a:r>
            <a:r>
              <a:rPr lang="zh-CN" altLang="en-US" dirty="0"/>
              <a:t>关键控制点  </a:t>
            </a:r>
            <a:endParaRPr lang="zh-CN" altLang="en-US" dirty="0"/>
          </a:p>
        </p:txBody>
      </p:sp>
      <p:sp>
        <p:nvSpPr>
          <p:cNvPr id="50" name="Page Number"/>
          <p:cNvSpPr txBox="1"/>
          <p:nvPr>
            <p:custDataLst>
              <p:tags r:id="rId2"/>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32</a:t>
            </a:r>
            <a:endParaRPr lang="zh-CN" altLang="en-US" sz="1100" noProof="1">
              <a:latin typeface="+mn-lt"/>
            </a:endParaRPr>
          </a:p>
        </p:txBody>
      </p:sp>
      <p:sp>
        <p:nvSpPr>
          <p:cNvPr id="51" name="Section Footer"/>
          <p:cNvSpPr txBox="1"/>
          <p:nvPr>
            <p:custDataLst>
              <p:tags r:id="rId3"/>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68" name="Rounded Rectangle 67"/>
          <p:cNvSpPr/>
          <p:nvPr/>
        </p:nvSpPr>
        <p:spPr>
          <a:xfrm>
            <a:off x="562881" y="1719064"/>
            <a:ext cx="1369975" cy="726976"/>
          </a:xfrm>
          <a:prstGeom prst="roundRect">
            <a:avLst/>
          </a:prstGeom>
        </p:spPr>
        <p:style>
          <a:lnRef idx="3">
            <a:schemeClr val="lt1"/>
          </a:lnRef>
          <a:fillRef idx="1">
            <a:schemeClr val="accent5"/>
          </a:fillRef>
          <a:effectRef idx="1">
            <a:schemeClr val="accent5"/>
          </a:effectRef>
          <a:fontRef idx="minor">
            <a:schemeClr val="lt1"/>
          </a:fontRef>
        </p:style>
        <p:txBody>
          <a:bodyPr vert="horz" wrap="square" lIns="91440" tIns="45720" rIns="91440" bIns="45720" rtlCol="0" anchor="ctr">
            <a:noAutofit/>
          </a:bodyPr>
          <a:lstStyle/>
          <a:p>
            <a:pPr algn="ctr"/>
            <a:r>
              <a:rPr lang="zh-CN" altLang="en-US" b="1" noProof="0" dirty="0"/>
              <a:t>资产新增</a:t>
            </a:r>
            <a:endParaRPr lang="zh-CN" altLang="en-US" b="1" noProof="0" dirty="0"/>
          </a:p>
        </p:txBody>
      </p:sp>
      <p:graphicFrame>
        <p:nvGraphicFramePr>
          <p:cNvPr id="70" name="Content Placeholder 69"/>
          <p:cNvGraphicFramePr>
            <a:graphicFrameLocks noGrp="1"/>
          </p:cNvGraphicFramePr>
          <p:nvPr>
            <p:ph sz="quarter" idx="15"/>
          </p:nvPr>
        </p:nvGraphicFramePr>
        <p:xfrm>
          <a:off x="530225" y="2446040"/>
          <a:ext cx="8997950" cy="91679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124" name="Group 123"/>
          <p:cNvGrpSpPr/>
          <p:nvPr/>
        </p:nvGrpSpPr>
        <p:grpSpPr>
          <a:xfrm>
            <a:off x="521208" y="3598168"/>
            <a:ext cx="8845740" cy="3476376"/>
            <a:chOff x="521208" y="3598168"/>
            <a:chExt cx="8845740" cy="3476376"/>
          </a:xfrm>
        </p:grpSpPr>
        <p:sp>
          <p:nvSpPr>
            <p:cNvPr id="71" name="Rectangle 70"/>
            <p:cNvSpPr/>
            <p:nvPr/>
          </p:nvSpPr>
          <p:spPr>
            <a:xfrm>
              <a:off x="521208" y="3715648"/>
              <a:ext cx="6768752" cy="3358896"/>
            </a:xfrm>
            <a:prstGeom prst="rect">
              <a:avLst/>
            </a:prstGeom>
            <a:solidFill>
              <a:schemeClr val="accent1">
                <a:lumMod val="60000"/>
                <a:lumOff val="40000"/>
              </a:schemeClr>
            </a:solidFill>
            <a:ln w="25400">
              <a:noFill/>
            </a:ln>
          </p:spPr>
          <p:txBody>
            <a:bodyPr vert="horz" wrap="square" lIns="91440" tIns="45720" rIns="91440" bIns="45720" rtlCol="0" anchor="b">
              <a:noAutofit/>
            </a:bodyPr>
            <a:lstStyle/>
            <a:p>
              <a:pPr algn="ctr"/>
              <a:r>
                <a:rPr lang="zh-CN" altLang="en-US" sz="1600" b="1" noProof="0" dirty="0">
                  <a:solidFill>
                    <a:schemeClr val="bg1"/>
                  </a:solidFill>
                </a:rPr>
                <a:t>业务控制点</a:t>
              </a:r>
              <a:endParaRPr lang="zh-CN" altLang="en-US" sz="1600" b="1" noProof="0" dirty="0">
                <a:solidFill>
                  <a:schemeClr val="bg1"/>
                </a:solidFill>
              </a:endParaRPr>
            </a:p>
          </p:txBody>
        </p:sp>
        <p:sp>
          <p:nvSpPr>
            <p:cNvPr id="72" name="Rectangle 71"/>
            <p:cNvSpPr/>
            <p:nvPr/>
          </p:nvSpPr>
          <p:spPr>
            <a:xfrm>
              <a:off x="7508374" y="3730752"/>
              <a:ext cx="1858574" cy="3343792"/>
            </a:xfrm>
            <a:prstGeom prst="rect">
              <a:avLst/>
            </a:prstGeom>
            <a:solidFill>
              <a:schemeClr val="accent1">
                <a:lumMod val="75000"/>
              </a:schemeClr>
            </a:solidFill>
            <a:ln w="25400">
              <a:noFill/>
            </a:ln>
          </p:spPr>
          <p:txBody>
            <a:bodyPr vert="horz" wrap="square" lIns="91440" tIns="45720" rIns="91440" bIns="45720" rtlCol="0" anchor="b">
              <a:noAutofit/>
            </a:bodyPr>
            <a:lstStyle/>
            <a:p>
              <a:pPr algn="ctr"/>
              <a:r>
                <a:rPr lang="zh-CN" altLang="en-US" sz="1600" b="1" noProof="0" dirty="0">
                  <a:solidFill>
                    <a:schemeClr val="bg1"/>
                  </a:solidFill>
                </a:rPr>
                <a:t>财务控制点</a:t>
              </a:r>
              <a:endParaRPr lang="zh-CN" altLang="en-US" sz="1600" b="1" noProof="0" dirty="0">
                <a:solidFill>
                  <a:schemeClr val="bg1"/>
                </a:solidFill>
              </a:endParaRPr>
            </a:p>
          </p:txBody>
        </p:sp>
        <p:cxnSp>
          <p:nvCxnSpPr>
            <p:cNvPr id="61" name="Straight Connector 60"/>
            <p:cNvCxnSpPr/>
            <p:nvPr/>
          </p:nvCxnSpPr>
          <p:spPr>
            <a:xfrm>
              <a:off x="4021088" y="3598168"/>
              <a:ext cx="0" cy="3358896"/>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2292896" y="3598168"/>
              <a:ext cx="0" cy="3358896"/>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5677272" y="3598168"/>
              <a:ext cx="0" cy="3358896"/>
            </a:xfrm>
            <a:prstGeom prst="line">
              <a:avLst/>
            </a:prstGeom>
          </p:spPr>
          <p:style>
            <a:lnRef idx="1">
              <a:schemeClr val="accent1"/>
            </a:lnRef>
            <a:fillRef idx="0">
              <a:schemeClr val="accent1"/>
            </a:fillRef>
            <a:effectRef idx="0">
              <a:schemeClr val="accent1"/>
            </a:effectRef>
            <a:fontRef idx="minor">
              <a:schemeClr val="tx1"/>
            </a:fontRef>
          </p:style>
        </p:cxnSp>
        <p:sp>
          <p:nvSpPr>
            <p:cNvPr id="64" name="Rectangle 63"/>
            <p:cNvSpPr/>
            <p:nvPr/>
          </p:nvSpPr>
          <p:spPr>
            <a:xfrm>
              <a:off x="2292896" y="3676634"/>
              <a:ext cx="1425390" cy="338554"/>
            </a:xfrm>
            <a:prstGeom prst="rect">
              <a:avLst/>
            </a:prstGeom>
          </p:spPr>
          <p:txBody>
            <a:bodyPr wrap="none">
              <a:spAutoFit/>
            </a:bodyPr>
            <a:lstStyle/>
            <a:p>
              <a:r>
                <a:rPr lang="zh-CN" altLang="en-US" sz="1600" b="1" dirty="0"/>
                <a:t>资产检查入库</a:t>
              </a:r>
              <a:endParaRPr lang="zh-CN" altLang="en-US" sz="1600" dirty="0"/>
            </a:p>
          </p:txBody>
        </p:sp>
        <p:sp>
          <p:nvSpPr>
            <p:cNvPr id="65" name="Rectangle 64"/>
            <p:cNvSpPr/>
            <p:nvPr/>
          </p:nvSpPr>
          <p:spPr>
            <a:xfrm>
              <a:off x="3949080" y="4108682"/>
              <a:ext cx="1425390" cy="338554"/>
            </a:xfrm>
            <a:prstGeom prst="rect">
              <a:avLst/>
            </a:prstGeom>
          </p:spPr>
          <p:txBody>
            <a:bodyPr wrap="none">
              <a:spAutoFit/>
            </a:bodyPr>
            <a:lstStyle/>
            <a:p>
              <a:r>
                <a:rPr lang="zh-CN" altLang="en-US" sz="1600" b="1" dirty="0"/>
                <a:t>资产台账记录</a:t>
              </a:r>
              <a:endParaRPr lang="zh-CN" altLang="en-US" sz="1600" dirty="0"/>
            </a:p>
          </p:txBody>
        </p:sp>
        <p:sp>
          <p:nvSpPr>
            <p:cNvPr id="66" name="Rectangle 65"/>
            <p:cNvSpPr/>
            <p:nvPr/>
          </p:nvSpPr>
          <p:spPr>
            <a:xfrm>
              <a:off x="3949080" y="5156864"/>
              <a:ext cx="1425390" cy="338554"/>
            </a:xfrm>
            <a:prstGeom prst="rect">
              <a:avLst/>
            </a:prstGeom>
          </p:spPr>
          <p:txBody>
            <a:bodyPr wrap="none">
              <a:spAutoFit/>
            </a:bodyPr>
            <a:lstStyle/>
            <a:p>
              <a:r>
                <a:rPr lang="zh-CN" altLang="en-US" sz="1600" b="1" dirty="0"/>
                <a:t>建立资产标签</a:t>
              </a:r>
              <a:endParaRPr lang="zh-CN" altLang="en-US" sz="1600" b="1" dirty="0"/>
            </a:p>
          </p:txBody>
        </p:sp>
        <p:sp>
          <p:nvSpPr>
            <p:cNvPr id="67" name="Rectangle 66"/>
            <p:cNvSpPr/>
            <p:nvPr/>
          </p:nvSpPr>
          <p:spPr>
            <a:xfrm>
              <a:off x="5605263" y="6236984"/>
              <a:ext cx="1425390" cy="338554"/>
            </a:xfrm>
            <a:prstGeom prst="rect">
              <a:avLst/>
            </a:prstGeom>
          </p:spPr>
          <p:txBody>
            <a:bodyPr wrap="none">
              <a:spAutoFit/>
            </a:bodyPr>
            <a:lstStyle/>
            <a:p>
              <a:r>
                <a:rPr lang="zh-CN" altLang="en-US" sz="1600" b="1" dirty="0"/>
                <a:t>登记领用情况</a:t>
              </a:r>
              <a:endParaRPr lang="zh-CN" altLang="en-US" sz="1600" b="1" dirty="0"/>
            </a:p>
          </p:txBody>
        </p:sp>
        <p:sp>
          <p:nvSpPr>
            <p:cNvPr id="84" name="Rectangle 83"/>
            <p:cNvSpPr/>
            <p:nvPr/>
          </p:nvSpPr>
          <p:spPr>
            <a:xfrm>
              <a:off x="7477472" y="4086542"/>
              <a:ext cx="1632178" cy="1815882"/>
            </a:xfrm>
            <a:prstGeom prst="rect">
              <a:avLst/>
            </a:prstGeom>
          </p:spPr>
          <p:txBody>
            <a:bodyPr wrap="none">
              <a:spAutoFit/>
            </a:bodyPr>
            <a:lstStyle/>
            <a:p>
              <a:r>
                <a:rPr lang="zh-CN" altLang="en-US" sz="1600" b="1" dirty="0">
                  <a:solidFill>
                    <a:schemeClr val="bg1"/>
                  </a:solidFill>
                </a:rPr>
                <a:t>财务台账记录：</a:t>
              </a:r>
              <a:endParaRPr lang="en-US" altLang="zh-CN" sz="1600" b="1" dirty="0">
                <a:solidFill>
                  <a:schemeClr val="bg1"/>
                </a:solidFill>
              </a:endParaRPr>
            </a:p>
            <a:p>
              <a:pPr fontAlgn="t">
                <a:buFont typeface="Arial" panose="020B0604020202020204" pitchFamily="34" charset="0"/>
                <a:buChar char="•"/>
              </a:pPr>
              <a:r>
                <a:rPr lang="zh-CN" altLang="en-US" sz="1600" b="1" dirty="0">
                  <a:solidFill>
                    <a:schemeClr val="bg1"/>
                  </a:solidFill>
                </a:rPr>
                <a:t>资产明细维护</a:t>
              </a:r>
              <a:endParaRPr lang="en-US" sz="1600" dirty="0">
                <a:solidFill>
                  <a:schemeClr val="bg1"/>
                </a:solidFill>
              </a:endParaRPr>
            </a:p>
            <a:p>
              <a:pPr>
                <a:buFont typeface="Arial" panose="020B0604020202020204" pitchFamily="34" charset="0"/>
                <a:buChar char="•"/>
              </a:pPr>
              <a:r>
                <a:rPr lang="zh-CN" altLang="en-US" sz="1600" b="1" dirty="0">
                  <a:solidFill>
                    <a:schemeClr val="bg1"/>
                  </a:solidFill>
                </a:rPr>
                <a:t>资产原值记录</a:t>
              </a:r>
              <a:endParaRPr lang="en-US" sz="1600" dirty="0">
                <a:solidFill>
                  <a:schemeClr val="bg1"/>
                </a:solidFill>
              </a:endParaRPr>
            </a:p>
            <a:p>
              <a:pPr fontAlgn="t">
                <a:buFont typeface="Arial" panose="020B0604020202020204" pitchFamily="34" charset="0"/>
                <a:buChar char="•"/>
              </a:pPr>
              <a:r>
                <a:rPr lang="zh-CN" altLang="en-US" sz="1600" b="1" dirty="0">
                  <a:solidFill>
                    <a:schemeClr val="bg1"/>
                  </a:solidFill>
                </a:rPr>
                <a:t>资产类别</a:t>
              </a:r>
              <a:endParaRPr lang="zh-CN" altLang="en-US" sz="1600" b="1" dirty="0">
                <a:solidFill>
                  <a:schemeClr val="bg1"/>
                </a:solidFill>
              </a:endParaRPr>
            </a:p>
            <a:p>
              <a:pPr fontAlgn="t">
                <a:buFont typeface="Arial" panose="020B0604020202020204" pitchFamily="34" charset="0"/>
                <a:buChar char="•"/>
              </a:pPr>
              <a:r>
                <a:rPr lang="zh-CN" altLang="en-US" sz="1600" b="1" dirty="0">
                  <a:solidFill>
                    <a:schemeClr val="bg1"/>
                  </a:solidFill>
                </a:rPr>
                <a:t>资产折旧方法</a:t>
              </a:r>
              <a:endParaRPr lang="en-US" altLang="zh-CN" sz="1600" b="1" dirty="0">
                <a:solidFill>
                  <a:schemeClr val="bg1"/>
                </a:solidFill>
              </a:endParaRPr>
            </a:p>
            <a:p>
              <a:pPr fontAlgn="t">
                <a:buFont typeface="Arial" panose="020B0604020202020204" pitchFamily="34" charset="0"/>
                <a:buChar char="•"/>
              </a:pPr>
              <a:r>
                <a:rPr lang="zh-CN" altLang="en-US" sz="1600" b="1" dirty="0">
                  <a:solidFill>
                    <a:schemeClr val="bg1"/>
                  </a:solidFill>
                </a:rPr>
                <a:t>确定使用部门</a:t>
              </a:r>
              <a:endParaRPr lang="en-US" altLang="zh-CN" sz="1600" b="1" dirty="0">
                <a:solidFill>
                  <a:schemeClr val="bg1"/>
                </a:solidFill>
              </a:endParaRPr>
            </a:p>
            <a:p>
              <a:pPr fontAlgn="t">
                <a:buFont typeface="Arial" panose="020B0604020202020204" pitchFamily="34" charset="0"/>
                <a:buChar char="•"/>
              </a:pPr>
              <a:r>
                <a:rPr lang="zh-CN" altLang="en-US" sz="1600" b="1" dirty="0">
                  <a:solidFill>
                    <a:schemeClr val="bg1"/>
                  </a:solidFill>
                </a:rPr>
                <a:t>折旧成本分摊</a:t>
              </a:r>
              <a:endParaRPr lang="zh-CN" altLang="en-US" sz="1600" b="1" dirty="0">
                <a:solidFill>
                  <a:schemeClr val="bg1"/>
                </a:solidFill>
              </a:endParaRPr>
            </a:p>
          </p:txBody>
        </p:sp>
        <p:cxnSp>
          <p:nvCxnSpPr>
            <p:cNvPr id="85" name="Shape 84"/>
            <p:cNvCxnSpPr>
              <a:stCxn id="65" idx="3"/>
            </p:cNvCxnSpPr>
            <p:nvPr/>
          </p:nvCxnSpPr>
          <p:spPr>
            <a:xfrm flipV="1">
              <a:off x="5374470" y="4277958"/>
              <a:ext cx="2133907" cy="1"/>
            </a:xfrm>
            <a:prstGeom prst="bentConnector3">
              <a:avLst>
                <a:gd name="adj1" fmla="val 50000"/>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1" name="Shape 90"/>
            <p:cNvCxnSpPr/>
            <p:nvPr/>
          </p:nvCxnSpPr>
          <p:spPr>
            <a:xfrm rot="16200000" flipH="1">
              <a:off x="3443094" y="3797941"/>
              <a:ext cx="231993" cy="789600"/>
            </a:xfrm>
            <a:prstGeom prst="bentConnector2">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3" name="Elbow Connector 79"/>
            <p:cNvCxnSpPr>
              <a:stCxn id="66" idx="2"/>
              <a:endCxn id="67" idx="1"/>
            </p:cNvCxnSpPr>
            <p:nvPr/>
          </p:nvCxnSpPr>
          <p:spPr>
            <a:xfrm rot="16200000" flipH="1">
              <a:off x="4678098" y="5479095"/>
              <a:ext cx="910843" cy="943488"/>
            </a:xfrm>
            <a:prstGeom prst="bentConnector2">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98" name="Rectangle 97"/>
            <p:cNvSpPr/>
            <p:nvPr/>
          </p:nvSpPr>
          <p:spPr>
            <a:xfrm>
              <a:off x="5605263" y="4684746"/>
              <a:ext cx="1425390" cy="338554"/>
            </a:xfrm>
            <a:prstGeom prst="rect">
              <a:avLst/>
            </a:prstGeom>
          </p:spPr>
          <p:txBody>
            <a:bodyPr wrap="none">
              <a:spAutoFit/>
            </a:bodyPr>
            <a:lstStyle/>
            <a:p>
              <a:r>
                <a:rPr lang="zh-CN" altLang="en-US" sz="1600" b="1" dirty="0"/>
                <a:t>完善资产台账</a:t>
              </a:r>
              <a:endParaRPr lang="zh-CN" altLang="en-US" sz="1600" dirty="0"/>
            </a:p>
          </p:txBody>
        </p:sp>
        <p:cxnSp>
          <p:nvCxnSpPr>
            <p:cNvPr id="99" name="Elbow Connector 79"/>
            <p:cNvCxnSpPr>
              <a:stCxn id="98" idx="0"/>
            </p:cNvCxnSpPr>
            <p:nvPr/>
          </p:nvCxnSpPr>
          <p:spPr>
            <a:xfrm rot="5400000" flipH="1" flipV="1">
              <a:off x="6709773" y="3886143"/>
              <a:ext cx="406788" cy="1190419"/>
            </a:xfrm>
            <a:prstGeom prst="bentConnector2">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02" name="Rectangle 101"/>
            <p:cNvSpPr/>
            <p:nvPr/>
          </p:nvSpPr>
          <p:spPr>
            <a:xfrm>
              <a:off x="5605263" y="5476834"/>
              <a:ext cx="1425390" cy="338554"/>
            </a:xfrm>
            <a:prstGeom prst="rect">
              <a:avLst/>
            </a:prstGeom>
          </p:spPr>
          <p:txBody>
            <a:bodyPr wrap="none">
              <a:spAutoFit/>
            </a:bodyPr>
            <a:lstStyle/>
            <a:p>
              <a:r>
                <a:rPr lang="zh-CN" altLang="en-US" sz="1600" b="1" dirty="0"/>
                <a:t>完善资产标签</a:t>
              </a:r>
              <a:endParaRPr lang="zh-CN" altLang="en-US" sz="1600" dirty="0"/>
            </a:p>
          </p:txBody>
        </p:sp>
        <p:cxnSp>
          <p:nvCxnSpPr>
            <p:cNvPr id="114" name="Straight Arrow Connector 113"/>
            <p:cNvCxnSpPr>
              <a:stCxn id="102" idx="0"/>
              <a:endCxn id="98" idx="2"/>
            </p:cNvCxnSpPr>
            <p:nvPr/>
          </p:nvCxnSpPr>
          <p:spPr>
            <a:xfrm flipV="1">
              <a:off x="6317958" y="5023300"/>
              <a:ext cx="0" cy="45353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15" name="Straight Arrow Connector 114"/>
            <p:cNvCxnSpPr>
              <a:stCxn id="67" idx="0"/>
              <a:endCxn id="102" idx="2"/>
            </p:cNvCxnSpPr>
            <p:nvPr/>
          </p:nvCxnSpPr>
          <p:spPr>
            <a:xfrm flipV="1">
              <a:off x="6317958" y="5815388"/>
              <a:ext cx="0" cy="42159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21" name="Straight Arrow Connector 120"/>
            <p:cNvCxnSpPr>
              <a:stCxn id="65" idx="2"/>
              <a:endCxn id="66" idx="0"/>
            </p:cNvCxnSpPr>
            <p:nvPr/>
          </p:nvCxnSpPr>
          <p:spPr>
            <a:xfrm>
              <a:off x="4661775" y="4447236"/>
              <a:ext cx="0" cy="70962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grpSp>
      <p:sp>
        <p:nvSpPr>
          <p:cNvPr id="73" name="Rounded Rectangle 72"/>
          <p:cNvSpPr/>
          <p:nvPr/>
        </p:nvSpPr>
        <p:spPr>
          <a:xfrm>
            <a:off x="564704" y="3290830"/>
            <a:ext cx="6725256" cy="379346"/>
          </a:xfrm>
          <a:prstGeom prst="roundRect">
            <a:avLst/>
          </a:prstGeom>
          <a:solidFill>
            <a:schemeClr val="bg1">
              <a:lumMod val="65000"/>
            </a:schemeClr>
          </a:solidFill>
          <a:ln w="25400">
            <a:noFill/>
          </a:ln>
        </p:spPr>
        <p:txBody>
          <a:bodyPr vert="horz" wrap="square" lIns="91440" tIns="45720" rIns="91440" bIns="45720" rtlCol="0" anchor="ctr">
            <a:noAutofit/>
          </a:bodyPr>
          <a:lstStyle/>
          <a:p>
            <a:pPr algn="ctr"/>
            <a:r>
              <a:rPr lang="zh-CN" altLang="en-US" sz="1400" b="1" noProof="0" dirty="0"/>
              <a:t>入库状况（完整性）</a:t>
            </a:r>
            <a:r>
              <a:rPr lang="zh-CN" altLang="en-US" sz="1400" b="1" dirty="0"/>
              <a:t>、日常维护（</a:t>
            </a:r>
            <a:r>
              <a:rPr lang="zh-CN" altLang="en-US" sz="1400" b="1" noProof="0" dirty="0"/>
              <a:t>资产记录、领用情况）</a:t>
            </a:r>
            <a:endParaRPr lang="zh-CN" altLang="en-US" sz="1400" b="1" noProof="0" dirty="0"/>
          </a:p>
        </p:txBody>
      </p:sp>
      <p:sp>
        <p:nvSpPr>
          <p:cNvPr id="74" name="Rounded Rectangle 73"/>
          <p:cNvSpPr/>
          <p:nvPr/>
        </p:nvSpPr>
        <p:spPr>
          <a:xfrm>
            <a:off x="7508373" y="3290830"/>
            <a:ext cx="1858575" cy="379346"/>
          </a:xfrm>
          <a:prstGeom prst="roundRect">
            <a:avLst/>
          </a:prstGeom>
          <a:solidFill>
            <a:schemeClr val="tx1">
              <a:lumMod val="50000"/>
              <a:lumOff val="50000"/>
            </a:schemeClr>
          </a:solidFill>
          <a:ln w="25400">
            <a:noFill/>
          </a:ln>
        </p:spPr>
        <p:txBody>
          <a:bodyPr vert="horz" wrap="square" lIns="91440" tIns="45720" rIns="91440" bIns="45720" rtlCol="0" anchor="ctr">
            <a:noAutofit/>
          </a:bodyPr>
          <a:lstStyle/>
          <a:p>
            <a:pPr algn="ctr"/>
            <a:r>
              <a:rPr lang="zh-CN" altLang="en-US" sz="1400" b="1" dirty="0"/>
              <a:t>原值</a:t>
            </a:r>
            <a:r>
              <a:rPr lang="zh-CN" altLang="en-US" sz="1400" b="1" noProof="0" dirty="0"/>
              <a:t>、折旧、成本</a:t>
            </a:r>
            <a:endParaRPr lang="zh-CN" altLang="en-US" sz="1400" b="1" noProof="0" dirty="0"/>
          </a:p>
        </p:txBody>
      </p:sp>
      <p:pic>
        <p:nvPicPr>
          <p:cNvPr id="77" name="Picture 933" descr="图片179"/>
          <p:cNvPicPr>
            <a:picLocks noChangeAspect="1" noChangeArrowheads="1"/>
          </p:cNvPicPr>
          <p:nvPr/>
        </p:nvPicPr>
        <p:blipFill>
          <a:blip r:embed="rId9" cstate="print"/>
          <a:srcRect/>
          <a:stretch>
            <a:fillRect/>
          </a:stretch>
        </p:blipFill>
        <p:spPr bwMode="auto">
          <a:xfrm>
            <a:off x="2637681" y="4493419"/>
            <a:ext cx="879475" cy="1090612"/>
          </a:xfrm>
          <a:prstGeom prst="rect">
            <a:avLst/>
          </a:prstGeom>
          <a:noFill/>
          <a:ln w="9525">
            <a:noFill/>
            <a:miter lim="800000"/>
            <a:headEnd/>
            <a:tailEnd/>
          </a:ln>
        </p:spPr>
      </p:pic>
      <p:sp>
        <p:nvSpPr>
          <p:cNvPr id="78" name="AutoShape 51" descr="Diagonal brick"/>
          <p:cNvSpPr>
            <a:spLocks noChangeArrowheads="1"/>
          </p:cNvSpPr>
          <p:nvPr/>
        </p:nvSpPr>
        <p:spPr bwMode="blackWhite">
          <a:xfrm>
            <a:off x="2580928" y="5574506"/>
            <a:ext cx="1095375" cy="615950"/>
          </a:xfrm>
          <a:prstGeom prst="foldedCorner">
            <a:avLst>
              <a:gd name="adj" fmla="val 12500"/>
            </a:avLst>
          </a:prstGeom>
          <a:pattFill prst="diagBrick">
            <a:fgClr>
              <a:srgbClr val="D8EEF7"/>
            </a:fgClr>
            <a:bgClr>
              <a:schemeClr val="bg1"/>
            </a:bgClr>
          </a:pattFill>
          <a:ln w="19050">
            <a:solidFill>
              <a:srgbClr val="969696"/>
            </a:solidFill>
            <a:round/>
          </a:ln>
          <a:effectLst/>
        </p:spPr>
        <p:txBody>
          <a:bodyPr lIns="64800" tIns="72000" rIns="64800" bIns="36000" anchor="ctr"/>
          <a:lstStyle/>
          <a:p>
            <a:pPr algn="ctr" defTabSz="957580"/>
            <a:r>
              <a:rPr lang="zh-CN" altLang="en-US" sz="1100" b="1" dirty="0">
                <a:ea typeface="宋体" panose="02010600030101010101" pitchFamily="2" charset="-122"/>
              </a:rPr>
              <a:t>固定资产管理员</a:t>
            </a:r>
            <a:endParaRPr lang="en-GB" altLang="zh-CN" sz="1100" b="1" dirty="0">
              <a:ea typeface="宋体" panose="02010600030101010101" pitchFamily="2" charset="-122"/>
            </a:endParaRPr>
          </a:p>
        </p:txBody>
      </p:sp>
      <p:sp>
        <p:nvSpPr>
          <p:cNvPr id="79" name="5-Point Star 78"/>
          <p:cNvSpPr/>
          <p:nvPr/>
        </p:nvSpPr>
        <p:spPr>
          <a:xfrm flipH="1">
            <a:off x="8917632" y="3940711"/>
            <a:ext cx="235547" cy="272063"/>
          </a:xfrm>
          <a:prstGeom prst="star5">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sz="1600" noProof="0" dirty="0"/>
          </a:p>
        </p:txBody>
      </p:sp>
      <p:sp>
        <p:nvSpPr>
          <p:cNvPr id="81" name="5-Point Star 80"/>
          <p:cNvSpPr/>
          <p:nvPr/>
        </p:nvSpPr>
        <p:spPr>
          <a:xfrm flipH="1">
            <a:off x="7045424" y="4478233"/>
            <a:ext cx="235547" cy="272063"/>
          </a:xfrm>
          <a:prstGeom prst="star5">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sz="1600" noProof="0" dirty="0"/>
          </a:p>
        </p:txBody>
      </p:sp>
      <p:sp>
        <p:nvSpPr>
          <p:cNvPr id="82" name="5-Point Star 81"/>
          <p:cNvSpPr/>
          <p:nvPr/>
        </p:nvSpPr>
        <p:spPr>
          <a:xfrm flipH="1">
            <a:off x="5389240" y="3902169"/>
            <a:ext cx="235547" cy="272063"/>
          </a:xfrm>
          <a:prstGeom prst="star5">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sz="1600" noProof="0" dirty="0"/>
          </a:p>
        </p:txBody>
      </p:sp>
      <p:sp>
        <p:nvSpPr>
          <p:cNvPr id="83" name="Section Header"/>
          <p:cNvSpPr txBox="1"/>
          <p:nvPr>
            <p:custDataLst>
              <p:tags r:id="rId10"/>
            </p:custDataLst>
          </p:nvPr>
        </p:nvSpPr>
        <p:spPr>
          <a:xfrm>
            <a:off x="521208" y="813600"/>
            <a:ext cx="1872307"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4 – </a:t>
            </a:r>
            <a:r>
              <a:rPr lang="zh-CN" altLang="en-US" sz="1100" noProof="1">
                <a:latin typeface="+mn-lt"/>
                <a:ea typeface="Cambria Math" panose="02040503050406030204" pitchFamily="18" charset="0"/>
              </a:rPr>
              <a:t>固定资产管理流程</a:t>
            </a:r>
            <a:endParaRPr lang="zh-CN" altLang="en-US" sz="1100" noProof="1">
              <a:latin typeface="+mn-lt"/>
              <a:ea typeface="Cambria Math" panose="02040503050406030204" pitchFamily="18" charset="0"/>
            </a:endParaRPr>
          </a:p>
        </p:txBody>
      </p:sp>
      <p:sp>
        <p:nvSpPr>
          <p:cNvPr id="90" name="5-Point Star 89"/>
          <p:cNvSpPr/>
          <p:nvPr/>
        </p:nvSpPr>
        <p:spPr>
          <a:xfrm flipH="1">
            <a:off x="3713533" y="3670176"/>
            <a:ext cx="235547" cy="272063"/>
          </a:xfrm>
          <a:prstGeom prst="star5">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sz="1600" noProof="0" dirty="0"/>
          </a:p>
        </p:txBody>
      </p:sp>
      <p:sp>
        <p:nvSpPr>
          <p:cNvPr id="92" name="5-Point Star 91"/>
          <p:cNvSpPr/>
          <p:nvPr/>
        </p:nvSpPr>
        <p:spPr>
          <a:xfrm flipH="1">
            <a:off x="5389240" y="5126305"/>
            <a:ext cx="235547" cy="272063"/>
          </a:xfrm>
          <a:prstGeom prst="star5">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sz="1600" noProof="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固定资产信息</a:t>
            </a:r>
            <a:endParaRPr lang="zh-CN" altLang="en-US" dirty="0"/>
          </a:p>
        </p:txBody>
      </p:sp>
      <p:sp>
        <p:nvSpPr>
          <p:cNvPr id="50" name="Page Number"/>
          <p:cNvSpPr txBox="1"/>
          <p:nvPr>
            <p:custDataLst>
              <p:tags r:id="rId2"/>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33</a:t>
            </a:r>
            <a:endParaRPr lang="zh-CN" altLang="en-US" sz="1100" noProof="1">
              <a:latin typeface="+mn-lt"/>
            </a:endParaRPr>
          </a:p>
        </p:txBody>
      </p:sp>
      <p:sp>
        <p:nvSpPr>
          <p:cNvPr id="51" name="Section Footer"/>
          <p:cNvSpPr txBox="1"/>
          <p:nvPr>
            <p:custDataLst>
              <p:tags r:id="rId3"/>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62" name="Section Header"/>
          <p:cNvSpPr txBox="1"/>
          <p:nvPr>
            <p:custDataLst>
              <p:tags r:id="rId4"/>
            </p:custDataLst>
          </p:nvPr>
        </p:nvSpPr>
        <p:spPr>
          <a:xfrm>
            <a:off x="521208" y="813600"/>
            <a:ext cx="1872307"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4 – </a:t>
            </a:r>
            <a:r>
              <a:rPr lang="zh-CN" altLang="en-US" sz="1100" noProof="1">
                <a:latin typeface="+mn-lt"/>
                <a:ea typeface="Cambria Math" panose="02040503050406030204" pitchFamily="18" charset="0"/>
              </a:rPr>
              <a:t>固定资产管理流程</a:t>
            </a:r>
            <a:endParaRPr lang="zh-CN" altLang="en-US" sz="1100" noProof="1">
              <a:latin typeface="+mn-lt"/>
              <a:ea typeface="Cambria Math" panose="02040503050406030204" pitchFamily="18" charset="0"/>
            </a:endParaRPr>
          </a:p>
        </p:txBody>
      </p:sp>
      <p:graphicFrame>
        <p:nvGraphicFramePr>
          <p:cNvPr id="63" name="Diagram 62"/>
          <p:cNvGraphicFramePr/>
          <p:nvPr/>
        </p:nvGraphicFramePr>
        <p:xfrm>
          <a:off x="0" y="1783668"/>
          <a:ext cx="9853736" cy="511946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Rectangle 59"/>
          <p:cNvSpPr/>
          <p:nvPr/>
        </p:nvSpPr>
        <p:spPr>
          <a:xfrm>
            <a:off x="2111386" y="1836440"/>
            <a:ext cx="6950261" cy="609600"/>
          </a:xfrm>
          <a:prstGeom prst="rect">
            <a:avLst/>
          </a:prstGeom>
          <a:noFill/>
          <a:ln w="25400">
            <a:noFill/>
          </a:ln>
        </p:spPr>
        <p:txBody>
          <a:bodyPr vert="horz" wrap="square" lIns="91440" tIns="45720" rIns="91440" bIns="45720" rtlCol="0" anchor="ctr">
            <a:noAutofit/>
          </a:bodyPr>
          <a:lstStyle/>
          <a:p>
            <a:r>
              <a:rPr lang="zh-CN" altLang="en-US" b="1" noProof="0" dirty="0"/>
              <a:t>关注重点：折旧政策不可轻易变更</a:t>
            </a:r>
            <a:endParaRPr lang="zh-CN" altLang="en-US" b="1" noProof="0" dirty="0"/>
          </a:p>
        </p:txBody>
      </p:sp>
      <p:grpSp>
        <p:nvGrpSpPr>
          <p:cNvPr id="3"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固定资产折旧流程 </a:t>
            </a:r>
            <a:r>
              <a:rPr lang="en-US" altLang="zh-CN" dirty="0"/>
              <a:t>– </a:t>
            </a:r>
            <a:r>
              <a:rPr lang="zh-CN" altLang="en-US" dirty="0"/>
              <a:t>概述</a:t>
            </a:r>
            <a:endParaRPr lang="zh-CN" altLang="en-US" dirty="0"/>
          </a:p>
        </p:txBody>
      </p:sp>
      <p:sp>
        <p:nvSpPr>
          <p:cNvPr id="50" name="Page Number"/>
          <p:cNvSpPr txBox="1"/>
          <p:nvPr>
            <p:custDataLst>
              <p:tags r:id="rId2"/>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34</a:t>
            </a:r>
            <a:endParaRPr lang="zh-CN" altLang="en-US" sz="1100" noProof="1">
              <a:latin typeface="+mn-lt"/>
            </a:endParaRPr>
          </a:p>
        </p:txBody>
      </p:sp>
      <p:sp>
        <p:nvSpPr>
          <p:cNvPr id="51" name="Section Footer"/>
          <p:cNvSpPr txBox="1"/>
          <p:nvPr>
            <p:custDataLst>
              <p:tags r:id="rId3"/>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68" name="Rounded Rectangle 67"/>
          <p:cNvSpPr/>
          <p:nvPr/>
        </p:nvSpPr>
        <p:spPr>
          <a:xfrm>
            <a:off x="562881" y="1791072"/>
            <a:ext cx="1369975" cy="726976"/>
          </a:xfrm>
          <a:prstGeom prst="roundRect">
            <a:avLst/>
          </a:prstGeom>
        </p:spPr>
        <p:style>
          <a:lnRef idx="3">
            <a:schemeClr val="lt1"/>
          </a:lnRef>
          <a:fillRef idx="1">
            <a:schemeClr val="accent5"/>
          </a:fillRef>
          <a:effectRef idx="1">
            <a:schemeClr val="accent5"/>
          </a:effectRef>
          <a:fontRef idx="minor">
            <a:schemeClr val="lt1"/>
          </a:fontRef>
        </p:style>
        <p:txBody>
          <a:bodyPr vert="horz" wrap="square" lIns="91440" tIns="45720" rIns="91440" bIns="45720" rtlCol="0" anchor="ctr">
            <a:noAutofit/>
          </a:bodyPr>
          <a:lstStyle/>
          <a:p>
            <a:pPr algn="ctr"/>
            <a:r>
              <a:rPr lang="zh-CN" altLang="en-US" b="1" noProof="0" dirty="0"/>
              <a:t>资产折旧</a:t>
            </a:r>
            <a:endParaRPr lang="zh-CN" altLang="en-US" b="1" noProof="0" dirty="0"/>
          </a:p>
        </p:txBody>
      </p:sp>
      <p:graphicFrame>
        <p:nvGraphicFramePr>
          <p:cNvPr id="70" name="Content Placeholder 69"/>
          <p:cNvGraphicFramePr>
            <a:graphicFrameLocks noGrp="1"/>
          </p:cNvGraphicFramePr>
          <p:nvPr>
            <p:ph sz="quarter" idx="15"/>
          </p:nvPr>
        </p:nvGraphicFramePr>
        <p:xfrm>
          <a:off x="2298848" y="4498848"/>
          <a:ext cx="6956264" cy="9715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1" name="Rectangle 70"/>
          <p:cNvSpPr/>
          <p:nvPr/>
        </p:nvSpPr>
        <p:spPr>
          <a:xfrm>
            <a:off x="2940968" y="2662064"/>
            <a:ext cx="1804791" cy="609600"/>
          </a:xfrm>
          <a:prstGeom prst="rect">
            <a:avLst/>
          </a:prstGeom>
          <a:solidFill>
            <a:schemeClr val="accent1">
              <a:lumMod val="60000"/>
              <a:lumOff val="40000"/>
            </a:schemeClr>
          </a:solidFill>
          <a:ln w="25400">
            <a:noFill/>
          </a:ln>
        </p:spPr>
        <p:txBody>
          <a:bodyPr vert="horz" wrap="square" lIns="91440" tIns="45720" rIns="91440" bIns="45720" rtlCol="0" anchor="ctr">
            <a:noAutofit/>
          </a:bodyPr>
          <a:lstStyle/>
          <a:p>
            <a:pPr algn="ctr"/>
            <a:r>
              <a:rPr lang="zh-CN" altLang="en-US" b="1" noProof="0" dirty="0">
                <a:solidFill>
                  <a:schemeClr val="bg1"/>
                </a:solidFill>
              </a:rPr>
              <a:t>业务端配合</a:t>
            </a:r>
            <a:endParaRPr lang="zh-CN" altLang="en-US" b="1" noProof="0" dirty="0">
              <a:solidFill>
                <a:schemeClr val="bg1"/>
              </a:solidFill>
            </a:endParaRPr>
          </a:p>
        </p:txBody>
      </p:sp>
      <p:sp>
        <p:nvSpPr>
          <p:cNvPr id="72" name="Rectangle 71"/>
          <p:cNvSpPr/>
          <p:nvPr/>
        </p:nvSpPr>
        <p:spPr>
          <a:xfrm>
            <a:off x="564704" y="2662064"/>
            <a:ext cx="1858574" cy="609600"/>
          </a:xfrm>
          <a:prstGeom prst="rect">
            <a:avLst/>
          </a:prstGeom>
          <a:solidFill>
            <a:schemeClr val="accent1">
              <a:lumMod val="75000"/>
            </a:schemeClr>
          </a:solidFill>
          <a:ln w="25400">
            <a:noFill/>
          </a:ln>
        </p:spPr>
        <p:txBody>
          <a:bodyPr vert="horz" wrap="square" lIns="91440" tIns="45720" rIns="91440" bIns="45720" rtlCol="0" anchor="ctr">
            <a:noAutofit/>
          </a:bodyPr>
          <a:lstStyle/>
          <a:p>
            <a:pPr algn="ctr"/>
            <a:r>
              <a:rPr lang="zh-CN" altLang="en-US" b="1" noProof="0" dirty="0">
                <a:solidFill>
                  <a:schemeClr val="bg1"/>
                </a:solidFill>
              </a:rPr>
              <a:t>财务端主导</a:t>
            </a:r>
            <a:endParaRPr lang="zh-CN" altLang="en-US" b="1" noProof="0" dirty="0">
              <a:solidFill>
                <a:schemeClr val="bg1"/>
              </a:solidFill>
            </a:endParaRPr>
          </a:p>
        </p:txBody>
      </p:sp>
      <p:sp>
        <p:nvSpPr>
          <p:cNvPr id="73" name="Rounded Rectangle 72"/>
          <p:cNvSpPr/>
          <p:nvPr/>
        </p:nvSpPr>
        <p:spPr>
          <a:xfrm>
            <a:off x="564704" y="5935560"/>
            <a:ext cx="9001000" cy="758952"/>
          </a:xfrm>
          <a:prstGeom prst="roundRect">
            <a:avLst/>
          </a:prstGeom>
          <a:solidFill>
            <a:schemeClr val="bg1">
              <a:lumMod val="65000"/>
            </a:schemeClr>
          </a:solidFill>
          <a:ln w="25400">
            <a:noFill/>
          </a:ln>
        </p:spPr>
        <p:txBody>
          <a:bodyPr vert="horz" wrap="square" lIns="91440" tIns="45720" rIns="91440" bIns="45720" rtlCol="0" anchor="ctr">
            <a:noAutofit/>
          </a:bodyPr>
          <a:lstStyle/>
          <a:p>
            <a:pPr algn="ctr"/>
            <a:r>
              <a:rPr lang="zh-CN" altLang="en-US" b="1" noProof="0" dirty="0"/>
              <a:t>折旧政策</a:t>
            </a:r>
            <a:r>
              <a:rPr lang="zh-CN" altLang="en-US" b="1" dirty="0"/>
              <a:t>的制定</a:t>
            </a:r>
            <a:r>
              <a:rPr lang="zh-CN" altLang="en-US" b="1" noProof="0" dirty="0"/>
              <a:t>、折旧计算的正确性</a:t>
            </a:r>
            <a:endParaRPr lang="zh-CN" altLang="en-US" b="1" noProof="0" dirty="0"/>
          </a:p>
        </p:txBody>
      </p:sp>
      <p:graphicFrame>
        <p:nvGraphicFramePr>
          <p:cNvPr id="79" name="Diagram 78"/>
          <p:cNvGraphicFramePr/>
          <p:nvPr/>
        </p:nvGraphicFramePr>
        <p:xfrm>
          <a:off x="2292896" y="3481953"/>
          <a:ext cx="4690826" cy="908303"/>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58" name="Rectangle 57"/>
          <p:cNvSpPr/>
          <p:nvPr/>
        </p:nvSpPr>
        <p:spPr>
          <a:xfrm>
            <a:off x="564704" y="3481953"/>
            <a:ext cx="1368152" cy="908303"/>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r>
              <a:rPr lang="zh-CN" altLang="en-US" dirty="0"/>
              <a:t>折旧政策</a:t>
            </a:r>
            <a:endParaRPr lang="zh-CN" altLang="en-US" noProof="0" dirty="0"/>
          </a:p>
        </p:txBody>
      </p:sp>
      <p:sp>
        <p:nvSpPr>
          <p:cNvPr id="59" name="Rectangle 58"/>
          <p:cNvSpPr/>
          <p:nvPr/>
        </p:nvSpPr>
        <p:spPr>
          <a:xfrm>
            <a:off x="564704" y="4562073"/>
            <a:ext cx="1368152" cy="908303"/>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r>
              <a:rPr lang="zh-CN" altLang="en-US" noProof="0" dirty="0"/>
              <a:t>折旧计算</a:t>
            </a:r>
            <a:endParaRPr lang="zh-CN" altLang="en-US" noProof="0" dirty="0"/>
          </a:p>
        </p:txBody>
      </p:sp>
      <p:sp>
        <p:nvSpPr>
          <p:cNvPr id="61" name="Section Header"/>
          <p:cNvSpPr txBox="1"/>
          <p:nvPr>
            <p:custDataLst>
              <p:tags r:id="rId14"/>
            </p:custDataLst>
          </p:nvPr>
        </p:nvSpPr>
        <p:spPr>
          <a:xfrm>
            <a:off x="521208" y="813600"/>
            <a:ext cx="1872307"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4 – </a:t>
            </a:r>
            <a:r>
              <a:rPr lang="zh-CN" altLang="en-US" sz="1100" noProof="1">
                <a:latin typeface="+mn-lt"/>
                <a:ea typeface="Cambria Math" panose="02040503050406030204" pitchFamily="18" charset="0"/>
              </a:rPr>
              <a:t>固定资产管理流程</a:t>
            </a:r>
            <a:endParaRPr lang="zh-CN" altLang="en-US" sz="1100" noProof="1">
              <a:latin typeface="+mn-lt"/>
              <a:ea typeface="Cambria Math" panose="02040503050406030204"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固定资产折旧 流程 </a:t>
            </a:r>
            <a:r>
              <a:rPr lang="en-US" altLang="zh-CN" dirty="0"/>
              <a:t>– </a:t>
            </a:r>
            <a:r>
              <a:rPr lang="zh-CN" altLang="en-US" dirty="0"/>
              <a:t>关键控制点 </a:t>
            </a:r>
            <a:endParaRPr lang="zh-CN" altLang="en-US" dirty="0"/>
          </a:p>
        </p:txBody>
      </p:sp>
      <p:sp>
        <p:nvSpPr>
          <p:cNvPr id="50" name="Page Number"/>
          <p:cNvSpPr txBox="1"/>
          <p:nvPr>
            <p:custDataLst>
              <p:tags r:id="rId2"/>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35</a:t>
            </a:r>
            <a:endParaRPr lang="zh-CN" altLang="en-US" sz="1100" noProof="1">
              <a:latin typeface="+mn-lt"/>
            </a:endParaRPr>
          </a:p>
        </p:txBody>
      </p:sp>
      <p:sp>
        <p:nvSpPr>
          <p:cNvPr id="51" name="Section Footer"/>
          <p:cNvSpPr txBox="1"/>
          <p:nvPr>
            <p:custDataLst>
              <p:tags r:id="rId3"/>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4" name="Rectangle 53"/>
          <p:cNvSpPr/>
          <p:nvPr/>
        </p:nvSpPr>
        <p:spPr>
          <a:xfrm>
            <a:off x="3445023" y="2628528"/>
            <a:ext cx="2952329" cy="609600"/>
          </a:xfrm>
          <a:prstGeom prst="rect">
            <a:avLst/>
          </a:prstGeom>
          <a:solidFill>
            <a:schemeClr val="accent1">
              <a:lumMod val="60000"/>
              <a:lumOff val="40000"/>
            </a:schemeClr>
          </a:solidFill>
          <a:ln w="25400">
            <a:noFill/>
          </a:ln>
        </p:spPr>
        <p:txBody>
          <a:bodyPr vert="horz" wrap="square" lIns="91440" tIns="45720" rIns="91440" bIns="45720" rtlCol="0" anchor="ctr">
            <a:noAutofit/>
          </a:bodyPr>
          <a:lstStyle/>
          <a:p>
            <a:pPr algn="ctr"/>
            <a:r>
              <a:rPr lang="zh-CN" altLang="en-US" b="1" noProof="0" dirty="0">
                <a:solidFill>
                  <a:schemeClr val="bg1"/>
                </a:solidFill>
              </a:rPr>
              <a:t>业务端控制点</a:t>
            </a:r>
            <a:endParaRPr lang="zh-CN" altLang="en-US" b="1" noProof="0" dirty="0">
              <a:solidFill>
                <a:schemeClr val="bg1"/>
              </a:solidFill>
            </a:endParaRPr>
          </a:p>
        </p:txBody>
      </p:sp>
      <p:sp>
        <p:nvSpPr>
          <p:cNvPr id="55" name="Rectangle 54"/>
          <p:cNvSpPr/>
          <p:nvPr/>
        </p:nvSpPr>
        <p:spPr>
          <a:xfrm>
            <a:off x="6541368" y="2628528"/>
            <a:ext cx="2952329" cy="609600"/>
          </a:xfrm>
          <a:prstGeom prst="rect">
            <a:avLst/>
          </a:prstGeom>
          <a:solidFill>
            <a:schemeClr val="accent1">
              <a:lumMod val="75000"/>
            </a:schemeClr>
          </a:solidFill>
          <a:ln w="25400">
            <a:noFill/>
          </a:ln>
        </p:spPr>
        <p:txBody>
          <a:bodyPr vert="horz" wrap="square" lIns="91440" tIns="45720" rIns="91440" bIns="45720" rtlCol="0" anchor="ctr">
            <a:noAutofit/>
          </a:bodyPr>
          <a:lstStyle/>
          <a:p>
            <a:pPr algn="ctr"/>
            <a:r>
              <a:rPr lang="zh-CN" altLang="en-US" b="1" noProof="0" dirty="0">
                <a:solidFill>
                  <a:schemeClr val="bg1"/>
                </a:solidFill>
              </a:rPr>
              <a:t>财务端控制点</a:t>
            </a:r>
            <a:endParaRPr lang="zh-CN" altLang="en-US" b="1" noProof="0" dirty="0">
              <a:solidFill>
                <a:schemeClr val="bg1"/>
              </a:solidFill>
            </a:endParaRPr>
          </a:p>
        </p:txBody>
      </p:sp>
      <p:graphicFrame>
        <p:nvGraphicFramePr>
          <p:cNvPr id="66" name="Table 65"/>
          <p:cNvGraphicFramePr>
            <a:graphicFrameLocks noGrp="1"/>
          </p:cNvGraphicFramePr>
          <p:nvPr>
            <p:custDataLst>
              <p:tags r:id="rId4"/>
            </p:custDataLst>
          </p:nvPr>
        </p:nvGraphicFramePr>
        <p:xfrm>
          <a:off x="3445024" y="3327303"/>
          <a:ext cx="6048672" cy="3428565"/>
        </p:xfrm>
        <a:graphic>
          <a:graphicData uri="http://schemas.openxmlformats.org/drawingml/2006/table">
            <a:tbl>
              <a:tblPr firstRow="1" firstCol="1" bandRow="1">
                <a:tableStyleId>{D5C30875-5027-47A9-8995-C2BF9F8F2FF4}</a:tableStyleId>
              </a:tblPr>
              <a:tblGrid>
                <a:gridCol w="3024336"/>
                <a:gridCol w="3024336"/>
              </a:tblGrid>
              <a:tr h="595894">
                <a:tc>
                  <a:txBody>
                    <a:bodyPr/>
                    <a:lstStyle/>
                    <a:p>
                      <a:r>
                        <a:rPr lang="zh-CN" altLang="en-US" sz="1800" b="1" kern="1200" dirty="0">
                          <a:solidFill>
                            <a:schemeClr val="tx1"/>
                          </a:solidFill>
                          <a:latin typeface="+mj-lt"/>
                          <a:ea typeface="+mj-ea"/>
                          <a:cs typeface="+mj-cs"/>
                        </a:rPr>
                        <a:t>配合提供折旧政策变更所需资料</a:t>
                      </a:r>
                      <a:endParaRPr lang="zh-CN" altLang="en-US" sz="1800" b="1" kern="1200" dirty="0">
                        <a:solidFill>
                          <a:schemeClr val="tx1"/>
                        </a:solidFill>
                        <a:latin typeface="+mj-lt"/>
                        <a:ea typeface="+mj-ea"/>
                        <a:cs typeface="+mj-cs"/>
                      </a:endParaRPr>
                    </a:p>
                  </a:txBody>
                  <a:tcP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lang="zh-CN" altLang="en-US" sz="1800" b="1" kern="1200" dirty="0">
                          <a:solidFill>
                            <a:schemeClr val="tx1"/>
                          </a:solidFill>
                          <a:latin typeface="+mj-lt"/>
                          <a:ea typeface="+mj-ea"/>
                          <a:cs typeface="+mj-cs"/>
                        </a:rPr>
                        <a:t>折旧政策确定</a:t>
                      </a:r>
                      <a:endParaRPr lang="zh-CN" altLang="en-US" sz="1800" b="1" kern="1200" dirty="0">
                        <a:solidFill>
                          <a:schemeClr val="tx1"/>
                        </a:solidFill>
                        <a:latin typeface="+mj-lt"/>
                        <a:ea typeface="+mj-ea"/>
                        <a:cs typeface="+mj-cs"/>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r>
              <a:tr h="557697">
                <a:tc>
                  <a:txBody>
                    <a:bodyPr/>
                    <a:lstStyle/>
                    <a:p>
                      <a:endParaRPr lang="zh-CN" altLang="en-US" sz="1800" b="1" kern="1200" dirty="0">
                        <a:solidFill>
                          <a:schemeClr val="tx1"/>
                        </a:solidFill>
                        <a:latin typeface="+mj-lt"/>
                        <a:ea typeface="+mj-ea"/>
                        <a:cs typeface="+mj-cs"/>
                      </a:endParaRPr>
                    </a:p>
                  </a:txBody>
                  <a:tcP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indent="0" algn="l" defTabSz="1018540" rtl="0" eaLnBrk="1" fontAlgn="auto" latinLnBrk="0" hangingPunct="1">
                        <a:lnSpc>
                          <a:spcPct val="100000"/>
                        </a:lnSpc>
                        <a:spcBef>
                          <a:spcPts val="0"/>
                        </a:spcBef>
                        <a:spcAft>
                          <a:spcPts val="0"/>
                        </a:spcAft>
                        <a:buClrTx/>
                        <a:buSzTx/>
                        <a:buFontTx/>
                        <a:buNone/>
                        <a:defRPr/>
                      </a:pPr>
                      <a:r>
                        <a:rPr lang="zh-CN" altLang="en-US" sz="1800" b="1" dirty="0">
                          <a:solidFill>
                            <a:schemeClr val="tx1"/>
                          </a:solidFill>
                        </a:rPr>
                        <a:t>折旧政策变更</a:t>
                      </a:r>
                      <a:endParaRPr lang="zh-CN" altLang="en-US" sz="1800" b="1" dirty="0">
                        <a:solidFill>
                          <a:schemeClr val="tx1"/>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r>
              <a:tr h="557697">
                <a:tc>
                  <a:txBody>
                    <a:bodyPr/>
                    <a:lstStyle/>
                    <a:p>
                      <a:endParaRPr lang="zh-CN" altLang="en-US" sz="1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zh-CN" altLang="en-US" sz="1800" b="1" dirty="0"/>
                        <a:t>折旧计算方法确认</a:t>
                      </a:r>
                      <a:endParaRPr lang="zh-CN" altLang="en-US" sz="1800" b="1"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r>
              <a:tr h="557697">
                <a:tc>
                  <a:txBody>
                    <a:bodyPr/>
                    <a:lstStyle/>
                    <a:p>
                      <a:endParaRPr lang="zh-CN" altLang="en-US" sz="1800" dirty="0"/>
                    </a:p>
                  </a:txBody>
                  <a:tcP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indent="0" algn="l" defTabSz="1018540" rtl="0" eaLnBrk="1" fontAlgn="auto" latinLnBrk="0" hangingPunct="1">
                        <a:lnSpc>
                          <a:spcPct val="100000"/>
                        </a:lnSpc>
                        <a:spcBef>
                          <a:spcPts val="0"/>
                        </a:spcBef>
                        <a:spcAft>
                          <a:spcPts val="0"/>
                        </a:spcAft>
                        <a:buClrTx/>
                        <a:buSzTx/>
                        <a:buFontTx/>
                        <a:buNone/>
                        <a:defRPr/>
                      </a:pPr>
                      <a:r>
                        <a:rPr lang="zh-CN" altLang="en-US" sz="1800" b="1" dirty="0"/>
                        <a:t>折旧计算结果入账</a:t>
                      </a:r>
                      <a:endParaRPr lang="zh-CN" altLang="en-US" sz="1800" b="1"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r>
              <a:tr h="557697">
                <a:tc>
                  <a:txBody>
                    <a:bodyPr/>
                    <a:lstStyle/>
                    <a:p>
                      <a:endParaRPr lang="zh-CN" altLang="en-US" sz="1800" dirty="0"/>
                    </a:p>
                  </a:txBody>
                  <a:tcP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zh-CN" altLang="en-US" b="1"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r>
              <a:tr h="557697">
                <a:tc>
                  <a:txBody>
                    <a:bodyPr/>
                    <a:lstStyle/>
                    <a:p>
                      <a:endParaRPr lang="zh-CN" altLang="en-US" sz="1800" dirty="0"/>
                    </a:p>
                  </a:txBody>
                  <a:tcP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sz="1800" b="1"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65" name="Rectangle 64"/>
          <p:cNvSpPr/>
          <p:nvPr/>
        </p:nvSpPr>
        <p:spPr>
          <a:xfrm>
            <a:off x="564704" y="2628528"/>
            <a:ext cx="2590370" cy="609600"/>
          </a:xfrm>
          <a:prstGeom prst="rect">
            <a:avLst/>
          </a:prstGeom>
          <a:solidFill>
            <a:schemeClr val="bg1">
              <a:lumMod val="65000"/>
            </a:schemeClr>
          </a:solidFill>
          <a:ln w="25400">
            <a:noFill/>
          </a:ln>
        </p:spPr>
        <p:txBody>
          <a:bodyPr vert="horz" wrap="square" lIns="91440" tIns="45720" rIns="91440" bIns="45720" rtlCol="0" anchor="ctr">
            <a:noAutofit/>
          </a:bodyPr>
          <a:lstStyle/>
          <a:p>
            <a:pPr algn="ctr"/>
            <a:r>
              <a:rPr lang="zh-CN" altLang="en-US" b="1" noProof="0" dirty="0"/>
              <a:t>流程关注点</a:t>
            </a:r>
            <a:endParaRPr lang="zh-CN" altLang="en-US" b="1" noProof="0" dirty="0"/>
          </a:p>
        </p:txBody>
      </p:sp>
      <p:sp>
        <p:nvSpPr>
          <p:cNvPr id="67" name="Rectangle 66"/>
          <p:cNvSpPr/>
          <p:nvPr/>
        </p:nvSpPr>
        <p:spPr>
          <a:xfrm>
            <a:off x="564704" y="3348607"/>
            <a:ext cx="2590370" cy="3363075"/>
          </a:xfrm>
          <a:prstGeom prst="rect">
            <a:avLst/>
          </a:prstGeom>
          <a:solidFill>
            <a:schemeClr val="bg1">
              <a:lumMod val="65000"/>
            </a:schemeClr>
          </a:solidFill>
          <a:ln w="25400">
            <a:solidFill>
              <a:schemeClr val="tx1"/>
            </a:solidFill>
          </a:ln>
        </p:spPr>
        <p:txBody>
          <a:bodyPr vert="horz" wrap="square" lIns="91440" tIns="45720" rIns="91440" bIns="45720" rtlCol="0" anchor="t">
            <a:noAutofit/>
          </a:bodyPr>
          <a:lstStyle/>
          <a:p>
            <a:pPr>
              <a:buFont typeface="Wingdings" panose="05000000000000000000" pitchFamily="2" charset="2"/>
              <a:buChar char="q"/>
            </a:pPr>
            <a:r>
              <a:rPr lang="zh-CN" altLang="en-US" b="1" noProof="0" dirty="0">
                <a:solidFill>
                  <a:schemeClr val="bg1"/>
                </a:solidFill>
              </a:rPr>
              <a:t> 折旧政策：</a:t>
            </a:r>
            <a:endParaRPr lang="zh-CN" altLang="en-US" b="1" noProof="0" dirty="0">
              <a:solidFill>
                <a:schemeClr val="bg1"/>
              </a:solidFill>
            </a:endParaRPr>
          </a:p>
          <a:p>
            <a:pPr lvl="1">
              <a:buFont typeface="Courier New" panose="02070309020205020404" pitchFamily="49" charset="0"/>
              <a:buChar char="o"/>
            </a:pPr>
            <a:r>
              <a:rPr lang="zh-CN" altLang="en-US" b="1" dirty="0">
                <a:solidFill>
                  <a:schemeClr val="bg1"/>
                </a:solidFill>
              </a:rPr>
              <a:t> 一贯性</a:t>
            </a:r>
            <a:endParaRPr lang="zh-CN" altLang="en-US" b="1" dirty="0">
              <a:solidFill>
                <a:schemeClr val="bg1"/>
              </a:solidFill>
            </a:endParaRPr>
          </a:p>
          <a:p>
            <a:pPr lvl="1">
              <a:buFont typeface="Courier New" panose="02070309020205020404" pitchFamily="49" charset="0"/>
              <a:buChar char="o"/>
            </a:pPr>
            <a:endParaRPr lang="zh-CN" altLang="en-US" b="1" noProof="0" dirty="0">
              <a:solidFill>
                <a:schemeClr val="bg1"/>
              </a:solidFill>
            </a:endParaRPr>
          </a:p>
          <a:p>
            <a:pPr>
              <a:buFont typeface="Wingdings" panose="05000000000000000000" pitchFamily="2" charset="2"/>
              <a:buChar char="q"/>
            </a:pPr>
            <a:r>
              <a:rPr lang="zh-CN" altLang="en-US" b="1" dirty="0">
                <a:solidFill>
                  <a:schemeClr val="bg1"/>
                </a:solidFill>
              </a:rPr>
              <a:t> 折旧计算：</a:t>
            </a:r>
            <a:endParaRPr lang="zh-CN" altLang="en-US" b="1" dirty="0">
              <a:solidFill>
                <a:schemeClr val="bg1"/>
              </a:solidFill>
            </a:endParaRPr>
          </a:p>
          <a:p>
            <a:pPr lvl="1">
              <a:buFont typeface="Courier New" panose="02070309020205020404" pitchFamily="49" charset="0"/>
              <a:buChar char="o"/>
            </a:pPr>
            <a:r>
              <a:rPr lang="zh-CN" altLang="en-US" b="1" dirty="0">
                <a:solidFill>
                  <a:schemeClr val="bg1"/>
                </a:solidFill>
              </a:rPr>
              <a:t> 计算方法</a:t>
            </a:r>
            <a:r>
              <a:rPr lang="zh-CN" altLang="en-US" b="1" noProof="0" dirty="0">
                <a:solidFill>
                  <a:schemeClr val="bg1"/>
                </a:solidFill>
              </a:rPr>
              <a:t> </a:t>
            </a:r>
            <a:endParaRPr lang="zh-CN" altLang="en-US" b="1" noProof="0" dirty="0">
              <a:solidFill>
                <a:schemeClr val="bg1"/>
              </a:solidFill>
            </a:endParaRPr>
          </a:p>
          <a:p>
            <a:pPr lvl="1">
              <a:buFont typeface="Courier New" panose="02070309020205020404" pitchFamily="49" charset="0"/>
              <a:buChar char="o"/>
            </a:pPr>
            <a:r>
              <a:rPr lang="zh-CN" altLang="en-US" b="1" dirty="0">
                <a:solidFill>
                  <a:schemeClr val="bg1"/>
                </a:solidFill>
              </a:rPr>
              <a:t> </a:t>
            </a:r>
            <a:r>
              <a:rPr lang="zh-CN" altLang="en-US" b="1" noProof="0" dirty="0">
                <a:solidFill>
                  <a:schemeClr val="bg1"/>
                </a:solidFill>
              </a:rPr>
              <a:t>计算结果</a:t>
            </a:r>
            <a:endParaRPr lang="zh-CN" altLang="en-US" b="1" noProof="0" dirty="0">
              <a:solidFill>
                <a:schemeClr val="bg1"/>
              </a:solidFill>
            </a:endParaRPr>
          </a:p>
        </p:txBody>
      </p:sp>
      <p:sp>
        <p:nvSpPr>
          <p:cNvPr id="60" name="Rounded Rectangle 59"/>
          <p:cNvSpPr/>
          <p:nvPr/>
        </p:nvSpPr>
        <p:spPr>
          <a:xfrm>
            <a:off x="562881" y="1719064"/>
            <a:ext cx="1369975" cy="726976"/>
          </a:xfrm>
          <a:prstGeom prst="roundRect">
            <a:avLst/>
          </a:prstGeom>
        </p:spPr>
        <p:style>
          <a:lnRef idx="3">
            <a:schemeClr val="lt1"/>
          </a:lnRef>
          <a:fillRef idx="1">
            <a:schemeClr val="accent5"/>
          </a:fillRef>
          <a:effectRef idx="1">
            <a:schemeClr val="accent5"/>
          </a:effectRef>
          <a:fontRef idx="minor">
            <a:schemeClr val="lt1"/>
          </a:fontRef>
        </p:style>
        <p:txBody>
          <a:bodyPr vert="horz" wrap="square" lIns="91440" tIns="45720" rIns="91440" bIns="45720" rtlCol="0" anchor="ctr">
            <a:noAutofit/>
          </a:bodyPr>
          <a:lstStyle/>
          <a:p>
            <a:pPr algn="ctr"/>
            <a:r>
              <a:rPr lang="zh-CN" altLang="en-US" b="1" noProof="0" dirty="0"/>
              <a:t>资产折旧</a:t>
            </a:r>
            <a:endParaRPr lang="zh-CN" altLang="en-US" b="1" noProof="0" dirty="0"/>
          </a:p>
        </p:txBody>
      </p:sp>
      <p:sp>
        <p:nvSpPr>
          <p:cNvPr id="58" name="5-Point Star 57"/>
          <p:cNvSpPr/>
          <p:nvPr/>
        </p:nvSpPr>
        <p:spPr>
          <a:xfrm flipH="1">
            <a:off x="8034013" y="3310136"/>
            <a:ext cx="235547" cy="272063"/>
          </a:xfrm>
          <a:prstGeom prst="star5">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61" name="5-Point Star 60"/>
          <p:cNvSpPr/>
          <p:nvPr/>
        </p:nvSpPr>
        <p:spPr>
          <a:xfrm flipH="1">
            <a:off x="8485584" y="4534272"/>
            <a:ext cx="235547" cy="272063"/>
          </a:xfrm>
          <a:prstGeom prst="star5">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62" name="Section Header"/>
          <p:cNvSpPr txBox="1"/>
          <p:nvPr>
            <p:custDataLst>
              <p:tags r:id="rId5"/>
            </p:custDataLst>
          </p:nvPr>
        </p:nvSpPr>
        <p:spPr>
          <a:xfrm>
            <a:off x="521208" y="813600"/>
            <a:ext cx="1872307"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4 – </a:t>
            </a:r>
            <a:r>
              <a:rPr lang="zh-CN" altLang="en-US" sz="1100" noProof="1">
                <a:latin typeface="+mn-lt"/>
                <a:ea typeface="Cambria Math" panose="02040503050406030204" pitchFamily="18" charset="0"/>
              </a:rPr>
              <a:t>固定资产管理流程</a:t>
            </a:r>
            <a:endParaRPr lang="zh-CN" altLang="en-US" sz="1100" noProof="1">
              <a:latin typeface="+mn-lt"/>
              <a:ea typeface="Cambria Math" panose="02040503050406030204"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固定资产转移流程 </a:t>
            </a:r>
            <a:r>
              <a:rPr lang="en-US" altLang="zh-CN" dirty="0"/>
              <a:t>– </a:t>
            </a:r>
            <a:r>
              <a:rPr lang="zh-CN" altLang="en-US" dirty="0"/>
              <a:t>概述</a:t>
            </a:r>
            <a:endParaRPr lang="zh-CN" altLang="en-US" dirty="0"/>
          </a:p>
        </p:txBody>
      </p:sp>
      <p:sp>
        <p:nvSpPr>
          <p:cNvPr id="50" name="Page Number"/>
          <p:cNvSpPr txBox="1"/>
          <p:nvPr>
            <p:custDataLst>
              <p:tags r:id="rId2"/>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36</a:t>
            </a:r>
            <a:endParaRPr lang="zh-CN" altLang="en-US" sz="1100" noProof="1">
              <a:latin typeface="+mn-lt"/>
            </a:endParaRPr>
          </a:p>
        </p:txBody>
      </p:sp>
      <p:sp>
        <p:nvSpPr>
          <p:cNvPr id="51" name="Section Footer"/>
          <p:cNvSpPr txBox="1"/>
          <p:nvPr>
            <p:custDataLst>
              <p:tags r:id="rId3"/>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68" name="Rounded Rectangle 67"/>
          <p:cNvSpPr/>
          <p:nvPr/>
        </p:nvSpPr>
        <p:spPr>
          <a:xfrm>
            <a:off x="562881" y="1719064"/>
            <a:ext cx="1369975" cy="726976"/>
          </a:xfrm>
          <a:prstGeom prst="roundRect">
            <a:avLst/>
          </a:prstGeom>
        </p:spPr>
        <p:style>
          <a:lnRef idx="3">
            <a:schemeClr val="lt1"/>
          </a:lnRef>
          <a:fillRef idx="1">
            <a:schemeClr val="accent5"/>
          </a:fillRef>
          <a:effectRef idx="1">
            <a:schemeClr val="accent5"/>
          </a:effectRef>
          <a:fontRef idx="minor">
            <a:schemeClr val="lt1"/>
          </a:fontRef>
        </p:style>
        <p:txBody>
          <a:bodyPr vert="horz" wrap="square" lIns="91440" tIns="45720" rIns="91440" bIns="45720" rtlCol="0" anchor="ctr">
            <a:noAutofit/>
          </a:bodyPr>
          <a:lstStyle/>
          <a:p>
            <a:pPr algn="ctr"/>
            <a:r>
              <a:rPr lang="zh-CN" altLang="en-US" b="1" noProof="0" dirty="0"/>
              <a:t>资产转移</a:t>
            </a:r>
            <a:endParaRPr lang="zh-CN" altLang="en-US" b="1" noProof="0" dirty="0"/>
          </a:p>
        </p:txBody>
      </p:sp>
      <p:graphicFrame>
        <p:nvGraphicFramePr>
          <p:cNvPr id="70" name="Content Placeholder 69"/>
          <p:cNvGraphicFramePr>
            <a:graphicFrameLocks noGrp="1"/>
          </p:cNvGraphicFramePr>
          <p:nvPr>
            <p:ph sz="quarter" idx="15"/>
          </p:nvPr>
        </p:nvGraphicFramePr>
        <p:xfrm>
          <a:off x="530225" y="2212975"/>
          <a:ext cx="8997950" cy="441337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1" name="Rectangle 70"/>
          <p:cNvSpPr/>
          <p:nvPr/>
        </p:nvSpPr>
        <p:spPr>
          <a:xfrm>
            <a:off x="564704" y="3022104"/>
            <a:ext cx="5040560" cy="609600"/>
          </a:xfrm>
          <a:prstGeom prst="rect">
            <a:avLst/>
          </a:prstGeom>
          <a:solidFill>
            <a:schemeClr val="accent1">
              <a:lumMod val="60000"/>
              <a:lumOff val="40000"/>
            </a:schemeClr>
          </a:solidFill>
          <a:ln w="25400">
            <a:noFill/>
          </a:ln>
        </p:spPr>
        <p:txBody>
          <a:bodyPr vert="horz" wrap="square" lIns="91440" tIns="45720" rIns="91440" bIns="45720" rtlCol="0" anchor="ctr">
            <a:noAutofit/>
          </a:bodyPr>
          <a:lstStyle/>
          <a:p>
            <a:pPr algn="ctr"/>
            <a:r>
              <a:rPr lang="zh-CN" altLang="en-US" b="1" noProof="0" dirty="0">
                <a:solidFill>
                  <a:schemeClr val="bg1"/>
                </a:solidFill>
              </a:rPr>
              <a:t>业务端</a:t>
            </a:r>
            <a:endParaRPr lang="zh-CN" altLang="en-US" b="1" noProof="0" dirty="0">
              <a:solidFill>
                <a:schemeClr val="bg1"/>
              </a:solidFill>
            </a:endParaRPr>
          </a:p>
        </p:txBody>
      </p:sp>
      <p:sp>
        <p:nvSpPr>
          <p:cNvPr id="72" name="Rectangle 71"/>
          <p:cNvSpPr/>
          <p:nvPr/>
        </p:nvSpPr>
        <p:spPr>
          <a:xfrm>
            <a:off x="5821288" y="3022104"/>
            <a:ext cx="3545661" cy="609600"/>
          </a:xfrm>
          <a:prstGeom prst="rect">
            <a:avLst/>
          </a:prstGeom>
          <a:solidFill>
            <a:schemeClr val="accent1">
              <a:lumMod val="75000"/>
            </a:schemeClr>
          </a:solidFill>
          <a:ln w="25400">
            <a:noFill/>
          </a:ln>
        </p:spPr>
        <p:txBody>
          <a:bodyPr vert="horz" wrap="square" lIns="91440" tIns="45720" rIns="91440" bIns="45720" rtlCol="0" anchor="ctr">
            <a:noAutofit/>
          </a:bodyPr>
          <a:lstStyle/>
          <a:p>
            <a:pPr algn="ctr"/>
            <a:r>
              <a:rPr lang="zh-CN" altLang="en-US" b="1" noProof="0" dirty="0">
                <a:solidFill>
                  <a:schemeClr val="bg1"/>
                </a:solidFill>
              </a:rPr>
              <a:t>财务端</a:t>
            </a:r>
            <a:endParaRPr lang="zh-CN" altLang="en-US" b="1" noProof="0" dirty="0">
              <a:solidFill>
                <a:schemeClr val="bg1"/>
              </a:solidFill>
            </a:endParaRPr>
          </a:p>
        </p:txBody>
      </p:sp>
      <p:sp>
        <p:nvSpPr>
          <p:cNvPr id="73" name="Rounded Rectangle 72"/>
          <p:cNvSpPr/>
          <p:nvPr/>
        </p:nvSpPr>
        <p:spPr>
          <a:xfrm>
            <a:off x="605810" y="5143472"/>
            <a:ext cx="4999454" cy="758952"/>
          </a:xfrm>
          <a:prstGeom prst="roundRect">
            <a:avLst/>
          </a:prstGeom>
          <a:solidFill>
            <a:schemeClr val="bg1">
              <a:lumMod val="65000"/>
            </a:schemeClr>
          </a:solidFill>
          <a:ln w="25400">
            <a:noFill/>
          </a:ln>
        </p:spPr>
        <p:txBody>
          <a:bodyPr vert="horz" wrap="square" lIns="91440" tIns="45720" rIns="91440" bIns="45720" rtlCol="0" anchor="ctr">
            <a:noAutofit/>
          </a:bodyPr>
          <a:lstStyle/>
          <a:p>
            <a:pPr algn="ctr"/>
            <a:r>
              <a:rPr lang="zh-CN" altLang="en-US" b="1" noProof="0" dirty="0"/>
              <a:t>实物状态</a:t>
            </a:r>
            <a:endParaRPr lang="zh-CN" altLang="en-US" b="1" noProof="0" dirty="0"/>
          </a:p>
        </p:txBody>
      </p:sp>
      <p:sp>
        <p:nvSpPr>
          <p:cNvPr id="74" name="Rounded Rectangle 73"/>
          <p:cNvSpPr/>
          <p:nvPr/>
        </p:nvSpPr>
        <p:spPr>
          <a:xfrm>
            <a:off x="5821288" y="5143472"/>
            <a:ext cx="3586767" cy="758952"/>
          </a:xfrm>
          <a:prstGeom prst="roundRect">
            <a:avLst/>
          </a:prstGeom>
          <a:solidFill>
            <a:schemeClr val="tx1">
              <a:lumMod val="50000"/>
              <a:lumOff val="50000"/>
            </a:schemeClr>
          </a:solidFill>
          <a:ln w="25400">
            <a:noFill/>
          </a:ln>
        </p:spPr>
        <p:txBody>
          <a:bodyPr vert="horz" wrap="square" lIns="91440" tIns="45720" rIns="91440" bIns="45720" rtlCol="0" anchor="ctr">
            <a:noAutofit/>
          </a:bodyPr>
          <a:lstStyle/>
          <a:p>
            <a:pPr algn="ctr"/>
            <a:r>
              <a:rPr lang="zh-CN" altLang="en-US" b="1" noProof="0" dirty="0"/>
              <a:t>价值状态</a:t>
            </a:r>
            <a:endParaRPr lang="zh-CN" altLang="en-US" b="1" noProof="0" dirty="0"/>
          </a:p>
        </p:txBody>
      </p:sp>
      <p:sp>
        <p:nvSpPr>
          <p:cNvPr id="58" name="Rectangle 57"/>
          <p:cNvSpPr/>
          <p:nvPr/>
        </p:nvSpPr>
        <p:spPr>
          <a:xfrm>
            <a:off x="2111386" y="1836440"/>
            <a:ext cx="6950261" cy="609600"/>
          </a:xfrm>
          <a:prstGeom prst="rect">
            <a:avLst/>
          </a:prstGeom>
          <a:noFill/>
          <a:ln w="25400">
            <a:noFill/>
          </a:ln>
        </p:spPr>
        <p:txBody>
          <a:bodyPr vert="horz" wrap="square" lIns="91440" tIns="45720" rIns="91440" bIns="45720" rtlCol="0" anchor="ctr">
            <a:noAutofit/>
          </a:bodyPr>
          <a:lstStyle/>
          <a:p>
            <a:r>
              <a:rPr lang="zh-CN" altLang="en-US" b="1" noProof="0" dirty="0"/>
              <a:t>风险点：随意转移，资产丢失，不便于管理</a:t>
            </a:r>
            <a:endParaRPr lang="zh-CN" altLang="en-US" b="1" noProof="0" dirty="0"/>
          </a:p>
        </p:txBody>
      </p:sp>
      <p:sp>
        <p:nvSpPr>
          <p:cNvPr id="59" name="Section Header"/>
          <p:cNvSpPr txBox="1"/>
          <p:nvPr>
            <p:custDataLst>
              <p:tags r:id="rId9"/>
            </p:custDataLst>
          </p:nvPr>
        </p:nvSpPr>
        <p:spPr>
          <a:xfrm>
            <a:off x="521208" y="813600"/>
            <a:ext cx="1872307"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4 – </a:t>
            </a:r>
            <a:r>
              <a:rPr lang="zh-CN" altLang="en-US" sz="1100" noProof="1">
                <a:latin typeface="+mn-lt"/>
                <a:ea typeface="Cambria Math" panose="02040503050406030204" pitchFamily="18" charset="0"/>
              </a:rPr>
              <a:t>固定资产管理流程</a:t>
            </a:r>
            <a:endParaRPr lang="zh-CN" altLang="en-US" sz="1100" noProof="1">
              <a:latin typeface="+mn-lt"/>
              <a:ea typeface="Cambria Math" panose="02040503050406030204"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固定资产转移流程 </a:t>
            </a:r>
            <a:r>
              <a:rPr lang="en-US" altLang="zh-CN" dirty="0"/>
              <a:t>– </a:t>
            </a:r>
            <a:r>
              <a:rPr lang="zh-CN" altLang="en-US" dirty="0"/>
              <a:t>关键控制点  </a:t>
            </a:r>
            <a:endParaRPr lang="zh-CN" altLang="en-US" dirty="0"/>
          </a:p>
        </p:txBody>
      </p:sp>
      <p:sp>
        <p:nvSpPr>
          <p:cNvPr id="50" name="Page Number"/>
          <p:cNvSpPr txBox="1"/>
          <p:nvPr>
            <p:custDataLst>
              <p:tags r:id="rId2"/>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37</a:t>
            </a:r>
            <a:endParaRPr lang="zh-CN" altLang="en-US" sz="1100" noProof="1">
              <a:latin typeface="+mn-lt"/>
            </a:endParaRPr>
          </a:p>
        </p:txBody>
      </p:sp>
      <p:sp>
        <p:nvSpPr>
          <p:cNvPr id="51" name="Section Footer"/>
          <p:cNvSpPr txBox="1"/>
          <p:nvPr>
            <p:custDataLst>
              <p:tags r:id="rId3"/>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68" name="Rounded Rectangle 67"/>
          <p:cNvSpPr/>
          <p:nvPr/>
        </p:nvSpPr>
        <p:spPr>
          <a:xfrm>
            <a:off x="562881" y="1719064"/>
            <a:ext cx="1369975" cy="726976"/>
          </a:xfrm>
          <a:prstGeom prst="roundRect">
            <a:avLst/>
          </a:prstGeom>
        </p:spPr>
        <p:style>
          <a:lnRef idx="3">
            <a:schemeClr val="lt1"/>
          </a:lnRef>
          <a:fillRef idx="1">
            <a:schemeClr val="accent5"/>
          </a:fillRef>
          <a:effectRef idx="1">
            <a:schemeClr val="accent5"/>
          </a:effectRef>
          <a:fontRef idx="minor">
            <a:schemeClr val="lt1"/>
          </a:fontRef>
        </p:style>
        <p:txBody>
          <a:bodyPr vert="horz" wrap="square" lIns="91440" tIns="45720" rIns="91440" bIns="45720" rtlCol="0" anchor="ctr">
            <a:noAutofit/>
          </a:bodyPr>
          <a:lstStyle/>
          <a:p>
            <a:pPr algn="ctr"/>
            <a:r>
              <a:rPr lang="zh-CN" altLang="en-US" b="1" noProof="0" dirty="0"/>
              <a:t>资产转移</a:t>
            </a:r>
            <a:endParaRPr lang="zh-CN" altLang="en-US" b="1" noProof="0" dirty="0"/>
          </a:p>
        </p:txBody>
      </p:sp>
      <p:sp>
        <p:nvSpPr>
          <p:cNvPr id="71" name="Rectangle 70"/>
          <p:cNvSpPr/>
          <p:nvPr/>
        </p:nvSpPr>
        <p:spPr>
          <a:xfrm>
            <a:off x="564704" y="3670176"/>
            <a:ext cx="5058128" cy="3358896"/>
          </a:xfrm>
          <a:prstGeom prst="rect">
            <a:avLst/>
          </a:prstGeom>
          <a:solidFill>
            <a:schemeClr val="accent1">
              <a:lumMod val="60000"/>
              <a:lumOff val="40000"/>
            </a:schemeClr>
          </a:solidFill>
          <a:ln w="25400">
            <a:noFill/>
          </a:ln>
        </p:spPr>
        <p:txBody>
          <a:bodyPr vert="horz" wrap="square" lIns="91440" tIns="45720" rIns="91440" bIns="45720" rtlCol="0" anchor="b">
            <a:noAutofit/>
          </a:bodyPr>
          <a:lstStyle/>
          <a:p>
            <a:pPr algn="ctr"/>
            <a:r>
              <a:rPr lang="zh-CN" altLang="en-US" sz="1600" b="1" noProof="0" dirty="0">
                <a:solidFill>
                  <a:schemeClr val="bg1"/>
                </a:solidFill>
              </a:rPr>
              <a:t>业务控制点</a:t>
            </a:r>
            <a:endParaRPr lang="zh-CN" altLang="en-US" sz="1600" b="1" noProof="0" dirty="0">
              <a:solidFill>
                <a:schemeClr val="bg1"/>
              </a:solidFill>
            </a:endParaRPr>
          </a:p>
        </p:txBody>
      </p:sp>
      <p:sp>
        <p:nvSpPr>
          <p:cNvPr id="72" name="Rectangle 71"/>
          <p:cNvSpPr/>
          <p:nvPr/>
        </p:nvSpPr>
        <p:spPr>
          <a:xfrm>
            <a:off x="5791200" y="3730752"/>
            <a:ext cx="3575748" cy="3343792"/>
          </a:xfrm>
          <a:prstGeom prst="rect">
            <a:avLst/>
          </a:prstGeom>
          <a:solidFill>
            <a:schemeClr val="accent1">
              <a:lumMod val="75000"/>
            </a:schemeClr>
          </a:solidFill>
          <a:ln w="25400">
            <a:noFill/>
          </a:ln>
        </p:spPr>
        <p:txBody>
          <a:bodyPr vert="horz" wrap="square" lIns="91440" tIns="45720" rIns="91440" bIns="45720" rtlCol="0" anchor="b">
            <a:noAutofit/>
          </a:bodyPr>
          <a:lstStyle/>
          <a:p>
            <a:pPr algn="ctr"/>
            <a:r>
              <a:rPr lang="zh-CN" altLang="en-US" sz="1600" b="1" noProof="0" dirty="0">
                <a:solidFill>
                  <a:schemeClr val="bg1"/>
                </a:solidFill>
              </a:rPr>
              <a:t>财务控制点</a:t>
            </a:r>
            <a:endParaRPr lang="zh-CN" altLang="en-US" sz="1600" b="1" noProof="0" dirty="0">
              <a:solidFill>
                <a:schemeClr val="bg1"/>
              </a:solidFill>
            </a:endParaRPr>
          </a:p>
        </p:txBody>
      </p:sp>
      <p:cxnSp>
        <p:nvCxnSpPr>
          <p:cNvPr id="61" name="Straight Connector 60"/>
          <p:cNvCxnSpPr/>
          <p:nvPr/>
        </p:nvCxnSpPr>
        <p:spPr>
          <a:xfrm>
            <a:off x="4058287" y="3695656"/>
            <a:ext cx="0" cy="3358896"/>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2330095" y="3695656"/>
            <a:ext cx="0" cy="3358896"/>
          </a:xfrm>
          <a:prstGeom prst="line">
            <a:avLst/>
          </a:prstGeom>
        </p:spPr>
        <p:style>
          <a:lnRef idx="1">
            <a:schemeClr val="accent1"/>
          </a:lnRef>
          <a:fillRef idx="0">
            <a:schemeClr val="accent1"/>
          </a:fillRef>
          <a:effectRef idx="0">
            <a:schemeClr val="accent1"/>
          </a:effectRef>
          <a:fontRef idx="minor">
            <a:schemeClr val="tx1"/>
          </a:fontRef>
        </p:style>
      </p:cxnSp>
      <p:sp>
        <p:nvSpPr>
          <p:cNvPr id="64" name="Rectangle 63"/>
          <p:cNvSpPr/>
          <p:nvPr/>
        </p:nvSpPr>
        <p:spPr>
          <a:xfrm>
            <a:off x="566026" y="4030216"/>
            <a:ext cx="1425390" cy="338554"/>
          </a:xfrm>
          <a:prstGeom prst="rect">
            <a:avLst/>
          </a:prstGeom>
        </p:spPr>
        <p:txBody>
          <a:bodyPr wrap="none">
            <a:spAutoFit/>
          </a:bodyPr>
          <a:lstStyle/>
          <a:p>
            <a:r>
              <a:rPr lang="zh-CN" altLang="en-US" sz="1600" b="1" dirty="0"/>
              <a:t>资产转移申请</a:t>
            </a:r>
            <a:endParaRPr lang="zh-CN" altLang="en-US" sz="1600" dirty="0"/>
          </a:p>
        </p:txBody>
      </p:sp>
      <p:sp>
        <p:nvSpPr>
          <p:cNvPr id="84" name="Rectangle 83"/>
          <p:cNvSpPr/>
          <p:nvPr/>
        </p:nvSpPr>
        <p:spPr>
          <a:xfrm>
            <a:off x="6109320" y="4462264"/>
            <a:ext cx="2467795" cy="830997"/>
          </a:xfrm>
          <a:prstGeom prst="rect">
            <a:avLst/>
          </a:prstGeom>
        </p:spPr>
        <p:txBody>
          <a:bodyPr wrap="square">
            <a:spAutoFit/>
          </a:bodyPr>
          <a:lstStyle/>
          <a:p>
            <a:r>
              <a:rPr lang="zh-CN" altLang="en-US" sz="1600" b="1" dirty="0">
                <a:solidFill>
                  <a:schemeClr val="bg1"/>
                </a:solidFill>
              </a:rPr>
              <a:t>财务资产清单更新：</a:t>
            </a:r>
            <a:endParaRPr lang="en-US" altLang="zh-CN" sz="1600" b="1" dirty="0">
              <a:solidFill>
                <a:schemeClr val="bg1"/>
              </a:solidFill>
            </a:endParaRPr>
          </a:p>
          <a:p>
            <a:pPr fontAlgn="t">
              <a:buFont typeface="Arial" panose="020B0604020202020204" pitchFamily="34" charset="0"/>
              <a:buChar char="•"/>
            </a:pPr>
            <a:r>
              <a:rPr lang="zh-CN" altLang="en-US" sz="1600" b="1" dirty="0">
                <a:solidFill>
                  <a:schemeClr val="bg1"/>
                </a:solidFill>
              </a:rPr>
              <a:t>确定使用部门</a:t>
            </a:r>
            <a:endParaRPr lang="en-US" altLang="zh-CN" sz="1600" b="1" dirty="0">
              <a:solidFill>
                <a:schemeClr val="bg1"/>
              </a:solidFill>
            </a:endParaRPr>
          </a:p>
          <a:p>
            <a:pPr fontAlgn="t">
              <a:buFont typeface="Arial" panose="020B0604020202020204" pitchFamily="34" charset="0"/>
              <a:buChar char="•"/>
            </a:pPr>
            <a:r>
              <a:rPr lang="zh-CN" altLang="en-US" sz="1600" b="1" dirty="0">
                <a:solidFill>
                  <a:schemeClr val="bg1"/>
                </a:solidFill>
              </a:rPr>
              <a:t>成本中心变更</a:t>
            </a:r>
            <a:endParaRPr lang="zh-CN" altLang="en-US" sz="1600" b="1" dirty="0">
              <a:solidFill>
                <a:schemeClr val="bg1"/>
              </a:solidFill>
            </a:endParaRPr>
          </a:p>
        </p:txBody>
      </p:sp>
      <p:cxnSp>
        <p:nvCxnSpPr>
          <p:cNvPr id="85" name="Shape 84"/>
          <p:cNvCxnSpPr/>
          <p:nvPr/>
        </p:nvCxnSpPr>
        <p:spPr>
          <a:xfrm>
            <a:off x="5483677" y="4683078"/>
            <a:ext cx="327268" cy="12700"/>
          </a:xfrm>
          <a:prstGeom prst="bentConnector3">
            <a:avLst>
              <a:gd name="adj1" fmla="val 50000"/>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1" name="Shape 90"/>
          <p:cNvCxnSpPr>
            <a:stCxn id="80" idx="2"/>
          </p:cNvCxnSpPr>
          <p:nvPr/>
        </p:nvCxnSpPr>
        <p:spPr>
          <a:xfrm rot="16200000" flipH="1">
            <a:off x="1439260" y="5247246"/>
            <a:ext cx="735106" cy="994380"/>
          </a:xfrm>
          <a:prstGeom prst="bentConnector2">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9" name="Elbow Connector 79"/>
          <p:cNvCxnSpPr/>
          <p:nvPr/>
        </p:nvCxnSpPr>
        <p:spPr>
          <a:xfrm rot="5400000" flipH="1" flipV="1">
            <a:off x="3421706" y="4329740"/>
            <a:ext cx="380651" cy="1036527"/>
          </a:xfrm>
          <a:prstGeom prst="bentConnector2">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15" name="Straight Arrow Connector 114"/>
          <p:cNvCxnSpPr/>
          <p:nvPr/>
        </p:nvCxnSpPr>
        <p:spPr>
          <a:xfrm flipH="1" flipV="1">
            <a:off x="3119697" y="5398368"/>
            <a:ext cx="2486" cy="57831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21" name="Straight Arrow Connector 120"/>
          <p:cNvCxnSpPr/>
          <p:nvPr/>
        </p:nvCxnSpPr>
        <p:spPr>
          <a:xfrm>
            <a:off x="1321983" y="4430326"/>
            <a:ext cx="0" cy="64807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73" name="Rounded Rectangle 72"/>
          <p:cNvSpPr/>
          <p:nvPr/>
        </p:nvSpPr>
        <p:spPr>
          <a:xfrm>
            <a:off x="564704" y="3290830"/>
            <a:ext cx="5040559" cy="379346"/>
          </a:xfrm>
          <a:prstGeom prst="roundRect">
            <a:avLst/>
          </a:prstGeom>
          <a:solidFill>
            <a:schemeClr val="bg1">
              <a:lumMod val="65000"/>
            </a:schemeClr>
          </a:solidFill>
          <a:ln w="25400">
            <a:noFill/>
          </a:ln>
        </p:spPr>
        <p:txBody>
          <a:bodyPr vert="horz" wrap="square" lIns="91440" tIns="45720" rIns="91440" bIns="45720" rtlCol="0" anchor="ctr">
            <a:noAutofit/>
          </a:bodyPr>
          <a:lstStyle/>
          <a:p>
            <a:pPr algn="ctr"/>
            <a:r>
              <a:rPr lang="zh-CN" altLang="en-US" sz="1400" b="1" noProof="0" dirty="0"/>
              <a:t>资产完整性、安全性（实物转移情况、标签变更）</a:t>
            </a:r>
            <a:endParaRPr lang="zh-CN" altLang="en-US" sz="1400" b="1" noProof="0" dirty="0"/>
          </a:p>
        </p:txBody>
      </p:sp>
      <p:sp>
        <p:nvSpPr>
          <p:cNvPr id="74" name="Rounded Rectangle 73"/>
          <p:cNvSpPr/>
          <p:nvPr/>
        </p:nvSpPr>
        <p:spPr>
          <a:xfrm>
            <a:off x="5791199" y="3290830"/>
            <a:ext cx="3575749" cy="379346"/>
          </a:xfrm>
          <a:prstGeom prst="roundRect">
            <a:avLst/>
          </a:prstGeom>
          <a:solidFill>
            <a:schemeClr val="tx1">
              <a:lumMod val="50000"/>
              <a:lumOff val="50000"/>
            </a:schemeClr>
          </a:solidFill>
          <a:ln w="25400">
            <a:noFill/>
          </a:ln>
        </p:spPr>
        <p:txBody>
          <a:bodyPr vert="horz" wrap="square" lIns="91440" tIns="45720" rIns="91440" bIns="45720" rtlCol="0" anchor="ctr">
            <a:noAutofit/>
          </a:bodyPr>
          <a:lstStyle/>
          <a:p>
            <a:pPr algn="ctr"/>
            <a:r>
              <a:rPr lang="zh-CN" altLang="en-US" sz="1400" b="1" noProof="0" dirty="0"/>
              <a:t>成本中心</a:t>
            </a:r>
            <a:endParaRPr lang="zh-CN" altLang="en-US" sz="1400" b="1" noProof="0" dirty="0"/>
          </a:p>
        </p:txBody>
      </p:sp>
      <p:graphicFrame>
        <p:nvGraphicFramePr>
          <p:cNvPr id="79" name="Content Placeholder 69"/>
          <p:cNvGraphicFramePr>
            <a:graphicFrameLocks noGrp="1"/>
          </p:cNvGraphicFramePr>
          <p:nvPr>
            <p:ph sz="quarter" idx="15"/>
          </p:nvPr>
        </p:nvGraphicFramePr>
        <p:xfrm>
          <a:off x="530225" y="2537354"/>
          <a:ext cx="8997950" cy="75347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0" name="Rectangle 79"/>
          <p:cNvSpPr/>
          <p:nvPr/>
        </p:nvSpPr>
        <p:spPr>
          <a:xfrm>
            <a:off x="596928" y="5038329"/>
            <a:ext cx="1425390" cy="338554"/>
          </a:xfrm>
          <a:prstGeom prst="rect">
            <a:avLst/>
          </a:prstGeom>
        </p:spPr>
        <p:txBody>
          <a:bodyPr wrap="none">
            <a:spAutoFit/>
          </a:bodyPr>
          <a:lstStyle/>
          <a:p>
            <a:r>
              <a:rPr lang="zh-CN" altLang="en-US" sz="1600" b="1" dirty="0"/>
              <a:t>资产转移审批</a:t>
            </a:r>
            <a:endParaRPr lang="zh-CN" altLang="en-US" sz="1600" dirty="0"/>
          </a:p>
        </p:txBody>
      </p:sp>
      <p:sp>
        <p:nvSpPr>
          <p:cNvPr id="81" name="Rectangle 80"/>
          <p:cNvSpPr/>
          <p:nvPr/>
        </p:nvSpPr>
        <p:spPr>
          <a:xfrm>
            <a:off x="2330095" y="5910555"/>
            <a:ext cx="1425390" cy="338554"/>
          </a:xfrm>
          <a:prstGeom prst="rect">
            <a:avLst/>
          </a:prstGeom>
        </p:spPr>
        <p:txBody>
          <a:bodyPr wrap="none">
            <a:spAutoFit/>
          </a:bodyPr>
          <a:lstStyle/>
          <a:p>
            <a:r>
              <a:rPr lang="zh-CN" altLang="en-US" sz="1600" b="1" dirty="0"/>
              <a:t>资产实物转移</a:t>
            </a:r>
            <a:endParaRPr lang="zh-CN" altLang="en-US" sz="1600" dirty="0"/>
          </a:p>
        </p:txBody>
      </p:sp>
      <p:sp>
        <p:nvSpPr>
          <p:cNvPr id="82" name="Rectangle 81"/>
          <p:cNvSpPr/>
          <p:nvPr/>
        </p:nvSpPr>
        <p:spPr>
          <a:xfrm>
            <a:off x="2330095" y="5061920"/>
            <a:ext cx="1425390" cy="338554"/>
          </a:xfrm>
          <a:prstGeom prst="rect">
            <a:avLst/>
          </a:prstGeom>
        </p:spPr>
        <p:txBody>
          <a:bodyPr wrap="none">
            <a:spAutoFit/>
          </a:bodyPr>
          <a:lstStyle/>
          <a:p>
            <a:r>
              <a:rPr lang="zh-CN" altLang="en-US" sz="1600" b="1" dirty="0"/>
              <a:t>资产标签变更</a:t>
            </a:r>
            <a:endParaRPr lang="zh-CN" altLang="en-US" sz="1600" dirty="0"/>
          </a:p>
        </p:txBody>
      </p:sp>
      <p:sp>
        <p:nvSpPr>
          <p:cNvPr id="83" name="Rectangle 82"/>
          <p:cNvSpPr/>
          <p:nvPr/>
        </p:nvSpPr>
        <p:spPr>
          <a:xfrm>
            <a:off x="4058287" y="4493879"/>
            <a:ext cx="1425390" cy="1077218"/>
          </a:xfrm>
          <a:prstGeom prst="rect">
            <a:avLst/>
          </a:prstGeom>
        </p:spPr>
        <p:txBody>
          <a:bodyPr wrap="none">
            <a:spAutoFit/>
          </a:bodyPr>
          <a:lstStyle/>
          <a:p>
            <a:r>
              <a:rPr lang="zh-CN" altLang="en-US" sz="1600" b="1" dirty="0"/>
              <a:t>资产台账更新</a:t>
            </a:r>
            <a:endParaRPr lang="en-US" altLang="zh-CN" sz="1600" b="1" dirty="0"/>
          </a:p>
          <a:p>
            <a:pPr>
              <a:buFont typeface="Arial" panose="020B0604020202020204" pitchFamily="34" charset="0"/>
              <a:buChar char="•"/>
            </a:pPr>
            <a:r>
              <a:rPr lang="zh-CN" altLang="en-US" sz="1600" b="1" dirty="0"/>
              <a:t>地点</a:t>
            </a:r>
            <a:endParaRPr lang="en-US" altLang="zh-CN" sz="1600" b="1" dirty="0"/>
          </a:p>
          <a:p>
            <a:pPr>
              <a:buFont typeface="Arial" panose="020B0604020202020204" pitchFamily="34" charset="0"/>
              <a:buChar char="•"/>
            </a:pPr>
            <a:r>
              <a:rPr lang="zh-CN" altLang="en-US" sz="1600" b="1" dirty="0"/>
              <a:t>部门</a:t>
            </a:r>
            <a:endParaRPr lang="en-US" altLang="zh-CN" sz="1600" b="1" dirty="0"/>
          </a:p>
          <a:p>
            <a:pPr>
              <a:buFont typeface="Arial" panose="020B0604020202020204" pitchFamily="34" charset="0"/>
              <a:buChar char="•"/>
            </a:pPr>
            <a:r>
              <a:rPr lang="zh-CN" altLang="en-US" sz="1600" b="1" dirty="0"/>
              <a:t>编号</a:t>
            </a:r>
            <a:endParaRPr lang="zh-CN" altLang="en-US" sz="1600" dirty="0"/>
          </a:p>
        </p:txBody>
      </p:sp>
      <p:sp>
        <p:nvSpPr>
          <p:cNvPr id="75" name="5-Point Star 74"/>
          <p:cNvSpPr/>
          <p:nvPr/>
        </p:nvSpPr>
        <p:spPr>
          <a:xfrm flipH="1">
            <a:off x="8341568" y="4326232"/>
            <a:ext cx="235547" cy="272063"/>
          </a:xfrm>
          <a:prstGeom prst="star5">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sz="1600" noProof="0" dirty="0"/>
          </a:p>
        </p:txBody>
      </p:sp>
      <p:sp>
        <p:nvSpPr>
          <p:cNvPr id="76" name="5-Point Star 75"/>
          <p:cNvSpPr/>
          <p:nvPr/>
        </p:nvSpPr>
        <p:spPr>
          <a:xfrm flipH="1">
            <a:off x="2094548" y="4839433"/>
            <a:ext cx="235547" cy="272063"/>
          </a:xfrm>
          <a:prstGeom prst="star5">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sz="1600" noProof="0" dirty="0"/>
          </a:p>
        </p:txBody>
      </p:sp>
      <p:sp>
        <p:nvSpPr>
          <p:cNvPr id="77" name="5-Point Star 76"/>
          <p:cNvSpPr/>
          <p:nvPr/>
        </p:nvSpPr>
        <p:spPr>
          <a:xfrm flipH="1">
            <a:off x="5406916" y="4294294"/>
            <a:ext cx="235547" cy="272063"/>
          </a:xfrm>
          <a:prstGeom prst="star5">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sz="1600" noProof="0" dirty="0"/>
          </a:p>
        </p:txBody>
      </p:sp>
      <p:sp>
        <p:nvSpPr>
          <p:cNvPr id="78" name="Section Header"/>
          <p:cNvSpPr txBox="1"/>
          <p:nvPr>
            <p:custDataLst>
              <p:tags r:id="rId9"/>
            </p:custDataLst>
          </p:nvPr>
        </p:nvSpPr>
        <p:spPr>
          <a:xfrm>
            <a:off x="521208" y="813600"/>
            <a:ext cx="1872307"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4 – </a:t>
            </a:r>
            <a:r>
              <a:rPr lang="zh-CN" altLang="en-US" sz="1100" noProof="1">
                <a:latin typeface="+mn-lt"/>
                <a:ea typeface="Cambria Math" panose="02040503050406030204" pitchFamily="18" charset="0"/>
              </a:rPr>
              <a:t>固定资产管理流程</a:t>
            </a:r>
            <a:endParaRPr lang="zh-CN" altLang="en-US" sz="1100" noProof="1">
              <a:latin typeface="+mn-lt"/>
              <a:ea typeface="Cambria Math" panose="02040503050406030204"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ctangle 57"/>
          <p:cNvSpPr/>
          <p:nvPr/>
        </p:nvSpPr>
        <p:spPr>
          <a:xfrm>
            <a:off x="2111386" y="1836440"/>
            <a:ext cx="6950261" cy="609600"/>
          </a:xfrm>
          <a:prstGeom prst="rect">
            <a:avLst/>
          </a:prstGeom>
          <a:noFill/>
          <a:ln w="25400">
            <a:noFill/>
          </a:ln>
        </p:spPr>
        <p:txBody>
          <a:bodyPr vert="horz" wrap="square" lIns="91440" tIns="45720" rIns="91440" bIns="45720" rtlCol="0" anchor="ctr">
            <a:noAutofit/>
          </a:bodyPr>
          <a:lstStyle/>
          <a:p>
            <a:r>
              <a:rPr lang="zh-CN" altLang="en-US" b="1" noProof="0" dirty="0"/>
              <a:t>风险点：盘点无计划、盘点执行不力、影响盘点报告准确性</a:t>
            </a:r>
            <a:endParaRPr lang="en-US" altLang="zh-CN" b="1" noProof="0" dirty="0"/>
          </a:p>
        </p:txBody>
      </p:sp>
      <p:grpSp>
        <p:nvGrpSpPr>
          <p:cNvPr id="3"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固定资产盘点流程 </a:t>
            </a:r>
            <a:r>
              <a:rPr lang="en-US" altLang="zh-CN" dirty="0"/>
              <a:t>– </a:t>
            </a:r>
            <a:r>
              <a:rPr lang="zh-CN" altLang="en-US" dirty="0"/>
              <a:t>概述</a:t>
            </a:r>
            <a:endParaRPr lang="zh-CN" altLang="en-US" dirty="0"/>
          </a:p>
        </p:txBody>
      </p:sp>
      <p:sp>
        <p:nvSpPr>
          <p:cNvPr id="50" name="Page Number"/>
          <p:cNvSpPr txBox="1"/>
          <p:nvPr>
            <p:custDataLst>
              <p:tags r:id="rId2"/>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38</a:t>
            </a:r>
            <a:endParaRPr lang="zh-CN" altLang="en-US" sz="1100" noProof="1">
              <a:latin typeface="+mn-lt"/>
            </a:endParaRPr>
          </a:p>
        </p:txBody>
      </p:sp>
      <p:sp>
        <p:nvSpPr>
          <p:cNvPr id="51" name="Section Footer"/>
          <p:cNvSpPr txBox="1"/>
          <p:nvPr>
            <p:custDataLst>
              <p:tags r:id="rId3"/>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68" name="Rounded Rectangle 67"/>
          <p:cNvSpPr/>
          <p:nvPr/>
        </p:nvSpPr>
        <p:spPr>
          <a:xfrm>
            <a:off x="562881" y="1719064"/>
            <a:ext cx="1369975" cy="726976"/>
          </a:xfrm>
          <a:prstGeom prst="roundRect">
            <a:avLst/>
          </a:prstGeom>
        </p:spPr>
        <p:style>
          <a:lnRef idx="3">
            <a:schemeClr val="lt1"/>
          </a:lnRef>
          <a:fillRef idx="1">
            <a:schemeClr val="accent5"/>
          </a:fillRef>
          <a:effectRef idx="1">
            <a:schemeClr val="accent5"/>
          </a:effectRef>
          <a:fontRef idx="minor">
            <a:schemeClr val="lt1"/>
          </a:fontRef>
        </p:style>
        <p:txBody>
          <a:bodyPr vert="horz" wrap="square" lIns="91440" tIns="45720" rIns="91440" bIns="45720" rtlCol="0" anchor="ctr">
            <a:noAutofit/>
          </a:bodyPr>
          <a:lstStyle/>
          <a:p>
            <a:pPr algn="ctr"/>
            <a:r>
              <a:rPr lang="zh-CN" altLang="en-US" b="1" noProof="0" dirty="0"/>
              <a:t>资产盘点</a:t>
            </a:r>
            <a:endParaRPr lang="zh-CN" altLang="en-US" b="1" noProof="0" dirty="0"/>
          </a:p>
        </p:txBody>
      </p:sp>
      <p:graphicFrame>
        <p:nvGraphicFramePr>
          <p:cNvPr id="70" name="Content Placeholder 69"/>
          <p:cNvGraphicFramePr>
            <a:graphicFrameLocks noGrp="1"/>
          </p:cNvGraphicFramePr>
          <p:nvPr>
            <p:ph sz="quarter" idx="15"/>
          </p:nvPr>
        </p:nvGraphicFramePr>
        <p:xfrm>
          <a:off x="530225" y="2878088"/>
          <a:ext cx="8997950" cy="30448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1" name="Rectangle 70"/>
          <p:cNvSpPr/>
          <p:nvPr/>
        </p:nvSpPr>
        <p:spPr>
          <a:xfrm>
            <a:off x="3409364" y="2806080"/>
            <a:ext cx="2737450" cy="609600"/>
          </a:xfrm>
          <a:prstGeom prst="rect">
            <a:avLst/>
          </a:prstGeom>
          <a:solidFill>
            <a:schemeClr val="accent1">
              <a:lumMod val="60000"/>
              <a:lumOff val="40000"/>
            </a:schemeClr>
          </a:solidFill>
          <a:ln w="25400">
            <a:noFill/>
          </a:ln>
        </p:spPr>
        <p:txBody>
          <a:bodyPr vert="horz" wrap="square" lIns="91440" tIns="45720" rIns="91440" bIns="45720" rtlCol="0" anchor="ctr">
            <a:noAutofit/>
          </a:bodyPr>
          <a:lstStyle/>
          <a:p>
            <a:pPr algn="ctr"/>
            <a:r>
              <a:rPr lang="zh-CN" altLang="en-US" b="1" noProof="0" dirty="0">
                <a:solidFill>
                  <a:schemeClr val="bg1"/>
                </a:solidFill>
              </a:rPr>
              <a:t>业务执行</a:t>
            </a:r>
            <a:endParaRPr lang="zh-CN" altLang="en-US" b="1" noProof="0" dirty="0">
              <a:solidFill>
                <a:schemeClr val="bg1"/>
              </a:solidFill>
            </a:endParaRPr>
          </a:p>
        </p:txBody>
      </p:sp>
      <p:sp>
        <p:nvSpPr>
          <p:cNvPr id="72" name="Rectangle 71"/>
          <p:cNvSpPr/>
          <p:nvPr/>
        </p:nvSpPr>
        <p:spPr>
          <a:xfrm>
            <a:off x="564704" y="2806080"/>
            <a:ext cx="2629781" cy="609600"/>
          </a:xfrm>
          <a:prstGeom prst="rect">
            <a:avLst/>
          </a:prstGeom>
          <a:solidFill>
            <a:schemeClr val="accent1">
              <a:lumMod val="75000"/>
            </a:schemeClr>
          </a:solidFill>
          <a:ln w="25400">
            <a:noFill/>
          </a:ln>
        </p:spPr>
        <p:txBody>
          <a:bodyPr vert="horz" wrap="square" lIns="91440" tIns="45720" rIns="91440" bIns="45720" rtlCol="0" anchor="ctr">
            <a:noAutofit/>
          </a:bodyPr>
          <a:lstStyle/>
          <a:p>
            <a:pPr algn="ctr"/>
            <a:r>
              <a:rPr lang="zh-CN" altLang="en-US" b="1" noProof="0" dirty="0">
                <a:solidFill>
                  <a:schemeClr val="bg1"/>
                </a:solidFill>
              </a:rPr>
              <a:t>财务主持</a:t>
            </a:r>
            <a:endParaRPr lang="zh-CN" altLang="en-US" b="1" noProof="0" dirty="0">
              <a:solidFill>
                <a:schemeClr val="bg1"/>
              </a:solidFill>
            </a:endParaRPr>
          </a:p>
        </p:txBody>
      </p:sp>
      <p:sp>
        <p:nvSpPr>
          <p:cNvPr id="73" name="Rounded Rectangle 72"/>
          <p:cNvSpPr/>
          <p:nvPr/>
        </p:nvSpPr>
        <p:spPr>
          <a:xfrm>
            <a:off x="605810" y="5431504"/>
            <a:ext cx="4350236" cy="758952"/>
          </a:xfrm>
          <a:prstGeom prst="roundRect">
            <a:avLst/>
          </a:prstGeom>
          <a:solidFill>
            <a:schemeClr val="bg1">
              <a:lumMod val="65000"/>
            </a:schemeClr>
          </a:solidFill>
          <a:ln w="25400">
            <a:noFill/>
          </a:ln>
        </p:spPr>
        <p:txBody>
          <a:bodyPr vert="horz" wrap="square" lIns="91440" tIns="45720" rIns="91440" bIns="45720" rtlCol="0" anchor="ctr">
            <a:noAutofit/>
          </a:bodyPr>
          <a:lstStyle/>
          <a:p>
            <a:pPr algn="ctr"/>
            <a:r>
              <a:rPr lang="zh-CN" altLang="en-US" b="1" noProof="0" dirty="0"/>
              <a:t>实物状态</a:t>
            </a:r>
            <a:endParaRPr lang="zh-CN" altLang="en-US" b="1" noProof="0" dirty="0"/>
          </a:p>
        </p:txBody>
      </p:sp>
      <p:sp>
        <p:nvSpPr>
          <p:cNvPr id="74" name="Rounded Rectangle 73"/>
          <p:cNvSpPr/>
          <p:nvPr/>
        </p:nvSpPr>
        <p:spPr>
          <a:xfrm>
            <a:off x="5317232" y="5431504"/>
            <a:ext cx="4090823" cy="758952"/>
          </a:xfrm>
          <a:prstGeom prst="roundRect">
            <a:avLst/>
          </a:prstGeom>
          <a:solidFill>
            <a:schemeClr val="tx1">
              <a:lumMod val="50000"/>
              <a:lumOff val="50000"/>
            </a:schemeClr>
          </a:solidFill>
          <a:ln w="25400">
            <a:noFill/>
          </a:ln>
        </p:spPr>
        <p:txBody>
          <a:bodyPr vert="horz" wrap="square" lIns="91440" tIns="45720" rIns="91440" bIns="45720" rtlCol="0" anchor="ctr">
            <a:noAutofit/>
          </a:bodyPr>
          <a:lstStyle/>
          <a:p>
            <a:pPr algn="ctr"/>
            <a:r>
              <a:rPr lang="zh-CN" altLang="en-US" b="1" noProof="0" dirty="0"/>
              <a:t>价值状态</a:t>
            </a:r>
            <a:r>
              <a:rPr lang="en-US" altLang="zh-CN" b="1" noProof="0" dirty="0"/>
              <a:t>: </a:t>
            </a:r>
            <a:r>
              <a:rPr lang="zh-CN" altLang="en-US" b="1" noProof="0" dirty="0"/>
              <a:t>减值</a:t>
            </a:r>
            <a:endParaRPr lang="zh-CN" altLang="en-US" b="1" noProof="0" dirty="0"/>
          </a:p>
        </p:txBody>
      </p:sp>
      <p:sp>
        <p:nvSpPr>
          <p:cNvPr id="59" name="Section Header"/>
          <p:cNvSpPr txBox="1"/>
          <p:nvPr>
            <p:custDataLst>
              <p:tags r:id="rId9"/>
            </p:custDataLst>
          </p:nvPr>
        </p:nvSpPr>
        <p:spPr>
          <a:xfrm>
            <a:off x="521208" y="813600"/>
            <a:ext cx="1872307"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4 – </a:t>
            </a:r>
            <a:r>
              <a:rPr lang="zh-CN" altLang="en-US" sz="1100" noProof="1">
                <a:latin typeface="+mn-lt"/>
                <a:ea typeface="Cambria Math" panose="02040503050406030204" pitchFamily="18" charset="0"/>
              </a:rPr>
              <a:t>固定资产管理流程</a:t>
            </a:r>
            <a:endParaRPr lang="zh-CN" altLang="en-US" sz="1100" noProof="1">
              <a:latin typeface="+mn-lt"/>
              <a:ea typeface="Cambria Math" panose="02040503050406030204"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固定资产盘点流程 </a:t>
            </a:r>
            <a:r>
              <a:rPr lang="en-US" altLang="zh-CN" dirty="0"/>
              <a:t>– </a:t>
            </a:r>
            <a:r>
              <a:rPr lang="zh-CN" altLang="en-US" dirty="0"/>
              <a:t>关键控制点 </a:t>
            </a:r>
            <a:endParaRPr lang="zh-CN" altLang="en-US" dirty="0"/>
          </a:p>
        </p:txBody>
      </p:sp>
      <p:sp>
        <p:nvSpPr>
          <p:cNvPr id="50" name="Page Number"/>
          <p:cNvSpPr txBox="1"/>
          <p:nvPr>
            <p:custDataLst>
              <p:tags r:id="rId2"/>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39</a:t>
            </a:r>
            <a:endParaRPr lang="zh-CN" altLang="en-US" sz="1100" noProof="1">
              <a:latin typeface="+mn-lt"/>
            </a:endParaRPr>
          </a:p>
        </p:txBody>
      </p:sp>
      <p:sp>
        <p:nvSpPr>
          <p:cNvPr id="51" name="Section Footer"/>
          <p:cNvSpPr txBox="1"/>
          <p:nvPr>
            <p:custDataLst>
              <p:tags r:id="rId3"/>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68" name="Rounded Rectangle 67"/>
          <p:cNvSpPr/>
          <p:nvPr/>
        </p:nvSpPr>
        <p:spPr>
          <a:xfrm>
            <a:off x="562881" y="1719064"/>
            <a:ext cx="1369975" cy="726976"/>
          </a:xfrm>
          <a:prstGeom prst="roundRect">
            <a:avLst/>
          </a:prstGeom>
        </p:spPr>
        <p:style>
          <a:lnRef idx="3">
            <a:schemeClr val="lt1"/>
          </a:lnRef>
          <a:fillRef idx="1">
            <a:schemeClr val="accent5"/>
          </a:fillRef>
          <a:effectRef idx="1">
            <a:schemeClr val="accent5"/>
          </a:effectRef>
          <a:fontRef idx="minor">
            <a:schemeClr val="lt1"/>
          </a:fontRef>
        </p:style>
        <p:txBody>
          <a:bodyPr vert="horz" wrap="square" lIns="91440" tIns="45720" rIns="91440" bIns="45720" rtlCol="0" anchor="ctr">
            <a:noAutofit/>
          </a:bodyPr>
          <a:lstStyle/>
          <a:p>
            <a:pPr algn="ctr"/>
            <a:r>
              <a:rPr lang="zh-CN" altLang="en-US" b="1" noProof="0" dirty="0"/>
              <a:t>资产盘点</a:t>
            </a:r>
            <a:endParaRPr lang="zh-CN" altLang="en-US" b="1" noProof="0" dirty="0"/>
          </a:p>
        </p:txBody>
      </p:sp>
      <p:graphicFrame>
        <p:nvGraphicFramePr>
          <p:cNvPr id="70" name="Content Placeholder 69"/>
          <p:cNvGraphicFramePr>
            <a:graphicFrameLocks noGrp="1"/>
          </p:cNvGraphicFramePr>
          <p:nvPr>
            <p:ph sz="quarter" idx="15"/>
          </p:nvPr>
        </p:nvGraphicFramePr>
        <p:xfrm>
          <a:off x="530225" y="2514727"/>
          <a:ext cx="8997950" cy="7588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3" name="Rounded Rectangle 72"/>
          <p:cNvSpPr/>
          <p:nvPr/>
        </p:nvSpPr>
        <p:spPr>
          <a:xfrm>
            <a:off x="564704" y="3273552"/>
            <a:ext cx="4350236" cy="468632"/>
          </a:xfrm>
          <a:prstGeom prst="roundRect">
            <a:avLst/>
          </a:prstGeom>
          <a:solidFill>
            <a:schemeClr val="bg1">
              <a:lumMod val="65000"/>
            </a:schemeClr>
          </a:solidFill>
          <a:ln w="25400">
            <a:noFill/>
          </a:ln>
        </p:spPr>
        <p:txBody>
          <a:bodyPr vert="horz" wrap="square" lIns="91440" tIns="45720" rIns="91440" bIns="45720" rtlCol="0" anchor="ctr">
            <a:noAutofit/>
          </a:bodyPr>
          <a:lstStyle/>
          <a:p>
            <a:pPr algn="ctr"/>
            <a:r>
              <a:rPr lang="zh-CN" altLang="en-US" sz="1600" b="1" noProof="0" dirty="0"/>
              <a:t>实物状态</a:t>
            </a:r>
            <a:endParaRPr lang="zh-CN" altLang="en-US" sz="1600" b="1" noProof="0" dirty="0"/>
          </a:p>
        </p:txBody>
      </p:sp>
      <p:sp>
        <p:nvSpPr>
          <p:cNvPr id="74" name="Rounded Rectangle 73"/>
          <p:cNvSpPr/>
          <p:nvPr/>
        </p:nvSpPr>
        <p:spPr>
          <a:xfrm>
            <a:off x="5245224" y="3273552"/>
            <a:ext cx="4090823" cy="468632"/>
          </a:xfrm>
          <a:prstGeom prst="roundRect">
            <a:avLst/>
          </a:prstGeom>
          <a:solidFill>
            <a:schemeClr val="tx1">
              <a:lumMod val="50000"/>
              <a:lumOff val="50000"/>
            </a:schemeClr>
          </a:solidFill>
          <a:ln w="25400">
            <a:noFill/>
          </a:ln>
        </p:spPr>
        <p:txBody>
          <a:bodyPr vert="horz" wrap="square" lIns="91440" tIns="45720" rIns="91440" bIns="45720" rtlCol="0" anchor="ctr">
            <a:noAutofit/>
          </a:bodyPr>
          <a:lstStyle/>
          <a:p>
            <a:pPr algn="ctr"/>
            <a:r>
              <a:rPr lang="zh-CN" altLang="en-US" sz="1600" b="1" noProof="0" dirty="0"/>
              <a:t>价值状态</a:t>
            </a:r>
            <a:r>
              <a:rPr lang="en-US" altLang="zh-CN" sz="1600" b="1" noProof="0" dirty="0"/>
              <a:t>: </a:t>
            </a:r>
            <a:r>
              <a:rPr lang="zh-CN" altLang="en-US" sz="1600" b="1" noProof="0" dirty="0"/>
              <a:t>减值</a:t>
            </a:r>
            <a:endParaRPr lang="zh-CN" altLang="en-US" sz="1600" b="1" noProof="0" dirty="0"/>
          </a:p>
        </p:txBody>
      </p:sp>
      <p:sp>
        <p:nvSpPr>
          <p:cNvPr id="59" name="Rectangle 58"/>
          <p:cNvSpPr/>
          <p:nvPr/>
        </p:nvSpPr>
        <p:spPr>
          <a:xfrm>
            <a:off x="575947" y="3767664"/>
            <a:ext cx="9003482" cy="3333416"/>
          </a:xfrm>
          <a:prstGeom prst="rect">
            <a:avLst/>
          </a:prstGeom>
          <a:solidFill>
            <a:schemeClr val="accent1">
              <a:lumMod val="60000"/>
              <a:lumOff val="40000"/>
            </a:schemeClr>
          </a:solidFill>
          <a:ln w="25400">
            <a:noFill/>
          </a:ln>
        </p:spPr>
        <p:txBody>
          <a:bodyPr vert="horz" wrap="square" lIns="91440" tIns="45720" rIns="91440" bIns="45720" rtlCol="0" anchor="b">
            <a:noAutofit/>
          </a:bodyPr>
          <a:lstStyle/>
          <a:p>
            <a:pPr algn="ctr"/>
            <a:r>
              <a:rPr lang="zh-CN" altLang="en-US" b="1" noProof="0" dirty="0">
                <a:solidFill>
                  <a:schemeClr val="bg1"/>
                </a:solidFill>
              </a:rPr>
              <a:t>业务及财务控制点</a:t>
            </a:r>
            <a:endParaRPr lang="zh-CN" altLang="en-US" b="1" noProof="0" dirty="0">
              <a:solidFill>
                <a:schemeClr val="bg1"/>
              </a:solidFill>
            </a:endParaRPr>
          </a:p>
        </p:txBody>
      </p:sp>
      <p:cxnSp>
        <p:nvCxnSpPr>
          <p:cNvPr id="60" name="Straight Connector 59"/>
          <p:cNvCxnSpPr/>
          <p:nvPr/>
        </p:nvCxnSpPr>
        <p:spPr>
          <a:xfrm>
            <a:off x="3156992" y="3742184"/>
            <a:ext cx="0" cy="3358896"/>
          </a:xfrm>
          <a:prstGeom prst="line">
            <a:avLst/>
          </a:prstGeom>
        </p:spPr>
        <p:style>
          <a:lnRef idx="1">
            <a:schemeClr val="accent1"/>
          </a:lnRef>
          <a:fillRef idx="0">
            <a:schemeClr val="accent1"/>
          </a:fillRef>
          <a:effectRef idx="0">
            <a:schemeClr val="accent1"/>
          </a:effectRef>
          <a:fontRef idx="minor">
            <a:schemeClr val="tx1"/>
          </a:fontRef>
        </p:style>
      </p:cxnSp>
      <p:sp>
        <p:nvSpPr>
          <p:cNvPr id="61" name="Rectangle 60"/>
          <p:cNvSpPr/>
          <p:nvPr/>
        </p:nvSpPr>
        <p:spPr>
          <a:xfrm>
            <a:off x="564704" y="4030216"/>
            <a:ext cx="2334293" cy="1815882"/>
          </a:xfrm>
          <a:prstGeom prst="rect">
            <a:avLst/>
          </a:prstGeom>
        </p:spPr>
        <p:txBody>
          <a:bodyPr wrap="none">
            <a:spAutoFit/>
          </a:bodyPr>
          <a:lstStyle/>
          <a:p>
            <a:r>
              <a:rPr lang="zh-CN" altLang="en-US" sz="1600" b="1" u="sng" dirty="0"/>
              <a:t>财</a:t>
            </a:r>
            <a:r>
              <a:rPr lang="zh-CN" altLang="en-US" sz="1600" b="1" dirty="0"/>
              <a:t>：制定计划</a:t>
            </a:r>
            <a:endParaRPr lang="en-US" altLang="zh-CN" sz="1600" b="1" dirty="0"/>
          </a:p>
          <a:p>
            <a:pPr marL="174625" indent="-174625">
              <a:buFont typeface="Arial" panose="020B0604020202020204" pitchFamily="34" charset="0"/>
              <a:buChar char="•"/>
            </a:pPr>
            <a:r>
              <a:rPr lang="zh-CN" altLang="en-US" sz="1600" b="1" dirty="0"/>
              <a:t>盘点清单</a:t>
            </a:r>
            <a:endParaRPr lang="en-US" altLang="zh-CN" sz="1600" b="1" dirty="0"/>
          </a:p>
          <a:p>
            <a:pPr marL="174625" indent="-174625">
              <a:buFont typeface="Arial" panose="020B0604020202020204" pitchFamily="34" charset="0"/>
              <a:buChar char="•"/>
            </a:pPr>
            <a:r>
              <a:rPr lang="zh-CN" altLang="en-US" sz="1600" b="1" dirty="0"/>
              <a:t>盘点责任人</a:t>
            </a:r>
            <a:endParaRPr lang="en-US" altLang="zh-CN" sz="1600" b="1" dirty="0"/>
          </a:p>
          <a:p>
            <a:pPr marL="174625" indent="-174625">
              <a:buFont typeface="Arial" panose="020B0604020202020204" pitchFamily="34" charset="0"/>
              <a:buChar char="•"/>
            </a:pPr>
            <a:r>
              <a:rPr lang="zh-CN" altLang="en-US" sz="1600" b="1" dirty="0"/>
              <a:t>盘点执行方式（</a:t>
            </a:r>
            <a:r>
              <a:rPr lang="en-US" altLang="zh-CN" sz="1600" b="1" dirty="0"/>
              <a:t>F-L</a:t>
            </a:r>
            <a:r>
              <a:rPr lang="zh-CN" altLang="en-US" sz="1600" b="1" dirty="0"/>
              <a:t>）</a:t>
            </a:r>
            <a:endParaRPr lang="en-US" altLang="zh-CN" sz="1600" b="1" dirty="0"/>
          </a:p>
          <a:p>
            <a:pPr marL="174625" indent="-174625">
              <a:buFont typeface="Arial" panose="020B0604020202020204" pitchFamily="34" charset="0"/>
              <a:buChar char="•"/>
            </a:pPr>
            <a:r>
              <a:rPr lang="zh-CN" altLang="en-US" sz="1600" b="1" dirty="0"/>
              <a:t>盘点时间点</a:t>
            </a:r>
            <a:endParaRPr lang="en-US" altLang="zh-CN" sz="1600" b="1" dirty="0"/>
          </a:p>
          <a:p>
            <a:pPr marL="174625" indent="-174625">
              <a:buFont typeface="Arial" panose="020B0604020202020204" pitchFamily="34" charset="0"/>
              <a:buChar char="•"/>
            </a:pPr>
            <a:r>
              <a:rPr lang="zh-CN" altLang="en-US" sz="1600" b="1" dirty="0"/>
              <a:t>盘点周期</a:t>
            </a:r>
            <a:endParaRPr lang="en-US" altLang="zh-CN" sz="1600" b="1" dirty="0"/>
          </a:p>
          <a:p>
            <a:pPr marL="174625" indent="-174625">
              <a:buFont typeface="Arial" panose="020B0604020202020204" pitchFamily="34" charset="0"/>
              <a:buChar char="•"/>
            </a:pPr>
            <a:r>
              <a:rPr lang="zh-CN" altLang="en-US" sz="1600" b="1" dirty="0"/>
              <a:t>盘点报告模板</a:t>
            </a:r>
            <a:endParaRPr lang="zh-CN" altLang="en-US" sz="1600" b="1" dirty="0"/>
          </a:p>
        </p:txBody>
      </p:sp>
      <p:cxnSp>
        <p:nvCxnSpPr>
          <p:cNvPr id="65" name="Straight Connector 64"/>
          <p:cNvCxnSpPr/>
          <p:nvPr/>
        </p:nvCxnSpPr>
        <p:spPr>
          <a:xfrm>
            <a:off x="5893296" y="3742184"/>
            <a:ext cx="0" cy="3358896"/>
          </a:xfrm>
          <a:prstGeom prst="line">
            <a:avLst/>
          </a:prstGeom>
        </p:spPr>
        <p:style>
          <a:lnRef idx="1">
            <a:schemeClr val="accent1"/>
          </a:lnRef>
          <a:fillRef idx="0">
            <a:schemeClr val="accent1"/>
          </a:fillRef>
          <a:effectRef idx="0">
            <a:schemeClr val="accent1"/>
          </a:effectRef>
          <a:fontRef idx="minor">
            <a:schemeClr val="tx1"/>
          </a:fontRef>
        </p:style>
      </p:cxnSp>
      <p:sp>
        <p:nvSpPr>
          <p:cNvPr id="66" name="Rectangle 65"/>
          <p:cNvSpPr/>
          <p:nvPr/>
        </p:nvSpPr>
        <p:spPr>
          <a:xfrm>
            <a:off x="3445024" y="4030216"/>
            <a:ext cx="1425390" cy="584775"/>
          </a:xfrm>
          <a:prstGeom prst="rect">
            <a:avLst/>
          </a:prstGeom>
        </p:spPr>
        <p:txBody>
          <a:bodyPr wrap="none">
            <a:spAutoFit/>
          </a:bodyPr>
          <a:lstStyle/>
          <a:p>
            <a:r>
              <a:rPr lang="zh-CN" altLang="en-US" sz="1600" b="1" u="sng" dirty="0"/>
              <a:t>业</a:t>
            </a:r>
            <a:r>
              <a:rPr lang="zh-CN" altLang="en-US" sz="1600" b="1" dirty="0"/>
              <a:t>：执行盘点</a:t>
            </a:r>
            <a:endParaRPr lang="en-US" altLang="zh-CN" sz="1600" b="1" dirty="0"/>
          </a:p>
          <a:p>
            <a:r>
              <a:rPr lang="zh-CN" altLang="en-US" sz="1600" b="1" u="sng" dirty="0"/>
              <a:t>财</a:t>
            </a:r>
            <a:r>
              <a:rPr lang="zh-CN" altLang="en-US" sz="1600" b="1" dirty="0"/>
              <a:t>：执行监盘</a:t>
            </a:r>
            <a:endParaRPr lang="zh-CN" altLang="en-US" sz="1600" b="1" dirty="0"/>
          </a:p>
        </p:txBody>
      </p:sp>
      <p:cxnSp>
        <p:nvCxnSpPr>
          <p:cNvPr id="67" name="Shape 66"/>
          <p:cNvCxnSpPr>
            <a:stCxn id="75" idx="3"/>
            <a:endCxn id="76" idx="1"/>
          </p:cNvCxnSpPr>
          <p:nvPr/>
        </p:nvCxnSpPr>
        <p:spPr>
          <a:xfrm flipV="1">
            <a:off x="5266903" y="4322604"/>
            <a:ext cx="1058441" cy="1101025"/>
          </a:xfrm>
          <a:prstGeom prst="bentConnector3">
            <a:avLst>
              <a:gd name="adj1" fmla="val 50000"/>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a:xfrm>
            <a:off x="4525144" y="4794141"/>
            <a:ext cx="0" cy="51625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75" name="Rectangle 74"/>
          <p:cNvSpPr/>
          <p:nvPr/>
        </p:nvSpPr>
        <p:spPr>
          <a:xfrm>
            <a:off x="3427938" y="5254352"/>
            <a:ext cx="1838965" cy="338554"/>
          </a:xfrm>
          <a:prstGeom prst="rect">
            <a:avLst/>
          </a:prstGeom>
        </p:spPr>
        <p:txBody>
          <a:bodyPr wrap="none">
            <a:spAutoFit/>
          </a:bodyPr>
          <a:lstStyle/>
          <a:p>
            <a:r>
              <a:rPr lang="zh-CN" altLang="en-US" sz="1600" b="1" u="sng" dirty="0"/>
              <a:t>业</a:t>
            </a:r>
            <a:r>
              <a:rPr lang="zh-CN" altLang="en-US" sz="1600" b="1" dirty="0"/>
              <a:t>：记录资产状况</a:t>
            </a:r>
            <a:endParaRPr lang="zh-CN" altLang="en-US" sz="1600" b="1" dirty="0"/>
          </a:p>
        </p:txBody>
      </p:sp>
      <p:sp>
        <p:nvSpPr>
          <p:cNvPr id="76" name="Rectangle 75"/>
          <p:cNvSpPr/>
          <p:nvPr/>
        </p:nvSpPr>
        <p:spPr>
          <a:xfrm>
            <a:off x="6325344" y="4030216"/>
            <a:ext cx="2252540" cy="584775"/>
          </a:xfrm>
          <a:prstGeom prst="rect">
            <a:avLst/>
          </a:prstGeom>
        </p:spPr>
        <p:txBody>
          <a:bodyPr wrap="none">
            <a:spAutoFit/>
          </a:bodyPr>
          <a:lstStyle/>
          <a:p>
            <a:r>
              <a:rPr lang="zh-CN" altLang="en-US" sz="1600" b="1" u="sng" dirty="0"/>
              <a:t>业</a:t>
            </a:r>
            <a:r>
              <a:rPr lang="zh-CN" altLang="en-US" sz="1600" b="1" dirty="0"/>
              <a:t>：撰写</a:t>
            </a:r>
            <a:r>
              <a:rPr lang="en-US" altLang="zh-CN" sz="1600" b="1" dirty="0"/>
              <a:t>《</a:t>
            </a:r>
            <a:r>
              <a:rPr lang="zh-CN" altLang="en-US" sz="1600" b="1" dirty="0"/>
              <a:t>盘点报告</a:t>
            </a:r>
            <a:r>
              <a:rPr lang="en-US" altLang="zh-CN" sz="1600" b="1" dirty="0"/>
              <a:t>》</a:t>
            </a:r>
            <a:endParaRPr lang="en-US" altLang="zh-CN" sz="1600" b="1" dirty="0"/>
          </a:p>
          <a:p>
            <a:r>
              <a:rPr lang="zh-CN" altLang="en-US" sz="1600" b="1" dirty="0"/>
              <a:t>            说明盘点差异</a:t>
            </a:r>
            <a:endParaRPr lang="zh-CN" altLang="en-US" sz="1600" b="1" dirty="0"/>
          </a:p>
        </p:txBody>
      </p:sp>
      <p:cxnSp>
        <p:nvCxnSpPr>
          <p:cNvPr id="78" name="Straight Arrow Connector 77"/>
          <p:cNvCxnSpPr/>
          <p:nvPr/>
        </p:nvCxnSpPr>
        <p:spPr>
          <a:xfrm>
            <a:off x="7369333" y="4738102"/>
            <a:ext cx="0" cy="51969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79" name="Rectangle 78"/>
          <p:cNvSpPr/>
          <p:nvPr/>
        </p:nvSpPr>
        <p:spPr>
          <a:xfrm>
            <a:off x="6325344" y="5254352"/>
            <a:ext cx="2579552" cy="1077218"/>
          </a:xfrm>
          <a:prstGeom prst="rect">
            <a:avLst/>
          </a:prstGeom>
        </p:spPr>
        <p:txBody>
          <a:bodyPr wrap="none">
            <a:spAutoFit/>
          </a:bodyPr>
          <a:lstStyle/>
          <a:p>
            <a:r>
              <a:rPr lang="zh-CN" altLang="en-US" sz="1600" b="1" u="sng" dirty="0"/>
              <a:t>业</a:t>
            </a:r>
            <a:r>
              <a:rPr lang="en-US" altLang="zh-CN" sz="1600" b="1" u="sng" dirty="0"/>
              <a:t>+</a:t>
            </a:r>
            <a:r>
              <a:rPr lang="zh-CN" altLang="en-US" sz="1600" b="1" u="sng" dirty="0"/>
              <a:t>财</a:t>
            </a:r>
            <a:r>
              <a:rPr lang="zh-CN" altLang="en-US" sz="1600" b="1" dirty="0"/>
              <a:t>：审批</a:t>
            </a:r>
            <a:r>
              <a:rPr lang="en-US" altLang="zh-CN" sz="1600" b="1" dirty="0"/>
              <a:t>《</a:t>
            </a:r>
            <a:r>
              <a:rPr lang="zh-CN" altLang="en-US" sz="1600" b="1" dirty="0"/>
              <a:t>盘点报告</a:t>
            </a:r>
            <a:r>
              <a:rPr lang="en-US" altLang="zh-CN" sz="1600" b="1" dirty="0"/>
              <a:t>》</a:t>
            </a:r>
            <a:endParaRPr lang="en-US" altLang="zh-CN" sz="1600" b="1" dirty="0"/>
          </a:p>
          <a:p>
            <a:r>
              <a:rPr lang="zh-CN" altLang="en-US" sz="1600" b="1" u="sng" dirty="0"/>
              <a:t>业</a:t>
            </a:r>
            <a:r>
              <a:rPr lang="zh-CN" altLang="en-US" sz="1600" b="1" dirty="0"/>
              <a:t>：更新资产台账</a:t>
            </a:r>
            <a:endParaRPr lang="en-US" altLang="zh-CN" sz="1600" b="1" dirty="0"/>
          </a:p>
          <a:p>
            <a:r>
              <a:rPr lang="zh-CN" altLang="en-US" sz="1600" b="1" u="sng" dirty="0"/>
              <a:t>财</a:t>
            </a:r>
            <a:r>
              <a:rPr lang="zh-CN" altLang="en-US" sz="1600" b="1" dirty="0"/>
              <a:t>：更新资产模块</a:t>
            </a:r>
            <a:endParaRPr lang="en-US" altLang="zh-CN" sz="1600" b="1" dirty="0"/>
          </a:p>
          <a:p>
            <a:r>
              <a:rPr lang="en-US" altLang="zh-CN" sz="1600" b="1" dirty="0"/>
              <a:t>         </a:t>
            </a:r>
            <a:r>
              <a:rPr lang="zh-CN" altLang="en-US" sz="1600" b="1" dirty="0"/>
              <a:t>账务处理（如需）</a:t>
            </a:r>
            <a:endParaRPr lang="zh-CN" altLang="en-US" sz="1600" b="1" dirty="0"/>
          </a:p>
        </p:txBody>
      </p:sp>
      <p:cxnSp>
        <p:nvCxnSpPr>
          <p:cNvPr id="94" name="Straight Arrow Connector 93"/>
          <p:cNvCxnSpPr/>
          <p:nvPr/>
        </p:nvCxnSpPr>
        <p:spPr>
          <a:xfrm>
            <a:off x="2849216" y="4230271"/>
            <a:ext cx="667816"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98" name="5-Point Star 97"/>
          <p:cNvSpPr/>
          <p:nvPr/>
        </p:nvSpPr>
        <p:spPr>
          <a:xfrm flipH="1">
            <a:off x="8917632" y="5270321"/>
            <a:ext cx="235547" cy="272063"/>
          </a:xfrm>
          <a:prstGeom prst="star5">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sz="1600" noProof="0" dirty="0"/>
          </a:p>
        </p:txBody>
      </p:sp>
      <p:sp>
        <p:nvSpPr>
          <p:cNvPr id="71" name="5-Point Star 70"/>
          <p:cNvSpPr/>
          <p:nvPr/>
        </p:nvSpPr>
        <p:spPr>
          <a:xfrm flipH="1">
            <a:off x="2273373" y="4030216"/>
            <a:ext cx="235547" cy="272063"/>
          </a:xfrm>
          <a:prstGeom prst="star5">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sz="1600" noProof="0" dirty="0"/>
          </a:p>
        </p:txBody>
      </p:sp>
      <p:sp>
        <p:nvSpPr>
          <p:cNvPr id="72" name="Section Header"/>
          <p:cNvSpPr txBox="1"/>
          <p:nvPr>
            <p:custDataLst>
              <p:tags r:id="rId9"/>
            </p:custDataLst>
          </p:nvPr>
        </p:nvSpPr>
        <p:spPr>
          <a:xfrm>
            <a:off x="521208" y="813600"/>
            <a:ext cx="1872307"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4 – </a:t>
            </a:r>
            <a:r>
              <a:rPr lang="zh-CN" altLang="en-US" sz="1100" noProof="1">
                <a:latin typeface="+mn-lt"/>
                <a:ea typeface="Cambria Math" panose="02040503050406030204" pitchFamily="18" charset="0"/>
              </a:rPr>
              <a:t>固定资产管理流程</a:t>
            </a:r>
            <a:endParaRPr lang="zh-CN" altLang="en-US" sz="1100" noProof="1">
              <a:latin typeface="+mn-lt"/>
              <a:ea typeface="Cambria Math" panose="02040503050406030204" pitchFamily="18" charset="0"/>
            </a:endParaRPr>
          </a:p>
        </p:txBody>
      </p:sp>
      <p:sp>
        <p:nvSpPr>
          <p:cNvPr id="77" name="5-Point Star 76"/>
          <p:cNvSpPr/>
          <p:nvPr/>
        </p:nvSpPr>
        <p:spPr>
          <a:xfrm flipH="1">
            <a:off x="4838273" y="4302279"/>
            <a:ext cx="235547" cy="272063"/>
          </a:xfrm>
          <a:prstGeom prst="star5">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sz="1600" noProof="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固定资产处置流程 </a:t>
            </a:r>
            <a:r>
              <a:rPr lang="en-US" altLang="zh-CN" dirty="0"/>
              <a:t>– </a:t>
            </a:r>
            <a:r>
              <a:rPr lang="zh-CN" altLang="en-US" dirty="0"/>
              <a:t>概述</a:t>
            </a:r>
            <a:endParaRPr lang="zh-CN" altLang="en-US" dirty="0"/>
          </a:p>
        </p:txBody>
      </p:sp>
      <p:sp>
        <p:nvSpPr>
          <p:cNvPr id="50" name="Page Number"/>
          <p:cNvSpPr txBox="1"/>
          <p:nvPr>
            <p:custDataLst>
              <p:tags r:id="rId2"/>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40</a:t>
            </a:r>
            <a:endParaRPr lang="zh-CN" altLang="en-US" sz="1100" noProof="1">
              <a:latin typeface="+mn-lt"/>
            </a:endParaRPr>
          </a:p>
        </p:txBody>
      </p:sp>
      <p:sp>
        <p:nvSpPr>
          <p:cNvPr id="51" name="Section Footer"/>
          <p:cNvSpPr txBox="1"/>
          <p:nvPr>
            <p:custDataLst>
              <p:tags r:id="rId3"/>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68" name="Rounded Rectangle 67"/>
          <p:cNvSpPr/>
          <p:nvPr/>
        </p:nvSpPr>
        <p:spPr>
          <a:xfrm>
            <a:off x="562881" y="1719064"/>
            <a:ext cx="1369975" cy="726976"/>
          </a:xfrm>
          <a:prstGeom prst="roundRect">
            <a:avLst/>
          </a:prstGeom>
        </p:spPr>
        <p:style>
          <a:lnRef idx="3">
            <a:schemeClr val="lt1"/>
          </a:lnRef>
          <a:fillRef idx="1">
            <a:schemeClr val="accent5"/>
          </a:fillRef>
          <a:effectRef idx="1">
            <a:schemeClr val="accent5"/>
          </a:effectRef>
          <a:fontRef idx="minor">
            <a:schemeClr val="lt1"/>
          </a:fontRef>
        </p:style>
        <p:txBody>
          <a:bodyPr vert="horz" wrap="square" lIns="91440" tIns="45720" rIns="91440" bIns="45720" rtlCol="0" anchor="ctr">
            <a:noAutofit/>
          </a:bodyPr>
          <a:lstStyle/>
          <a:p>
            <a:pPr algn="ctr"/>
            <a:r>
              <a:rPr lang="zh-CN" altLang="en-US" b="1" noProof="0" dirty="0"/>
              <a:t>资产</a:t>
            </a:r>
            <a:r>
              <a:rPr lang="zh-CN" altLang="en-US" b="1" dirty="0"/>
              <a:t>处置</a:t>
            </a:r>
            <a:endParaRPr lang="zh-CN" altLang="en-US" b="1" noProof="0" dirty="0"/>
          </a:p>
        </p:txBody>
      </p:sp>
      <p:graphicFrame>
        <p:nvGraphicFramePr>
          <p:cNvPr id="70" name="Content Placeholder 69"/>
          <p:cNvGraphicFramePr>
            <a:graphicFrameLocks noGrp="1"/>
          </p:cNvGraphicFramePr>
          <p:nvPr>
            <p:ph sz="quarter" idx="15"/>
          </p:nvPr>
        </p:nvGraphicFramePr>
        <p:xfrm>
          <a:off x="530225" y="2212975"/>
          <a:ext cx="8997950" cy="441337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1" name="Rectangle 70"/>
          <p:cNvSpPr/>
          <p:nvPr/>
        </p:nvSpPr>
        <p:spPr>
          <a:xfrm>
            <a:off x="564704" y="3022104"/>
            <a:ext cx="6624736" cy="609600"/>
          </a:xfrm>
          <a:prstGeom prst="rect">
            <a:avLst/>
          </a:prstGeom>
          <a:solidFill>
            <a:schemeClr val="accent1">
              <a:lumMod val="60000"/>
              <a:lumOff val="40000"/>
            </a:schemeClr>
          </a:solidFill>
          <a:ln w="25400">
            <a:noFill/>
          </a:ln>
        </p:spPr>
        <p:txBody>
          <a:bodyPr vert="horz" wrap="square" lIns="91440" tIns="45720" rIns="91440" bIns="45720" rtlCol="0" anchor="ctr">
            <a:noAutofit/>
          </a:bodyPr>
          <a:lstStyle/>
          <a:p>
            <a:pPr algn="ctr"/>
            <a:r>
              <a:rPr lang="zh-CN" altLang="en-US" b="1" noProof="0" dirty="0">
                <a:solidFill>
                  <a:schemeClr val="bg1"/>
                </a:solidFill>
              </a:rPr>
              <a:t>业务端</a:t>
            </a:r>
            <a:endParaRPr lang="zh-CN" altLang="en-US" b="1" noProof="0" dirty="0">
              <a:solidFill>
                <a:schemeClr val="bg1"/>
              </a:solidFill>
            </a:endParaRPr>
          </a:p>
        </p:txBody>
      </p:sp>
      <p:sp>
        <p:nvSpPr>
          <p:cNvPr id="72" name="Rectangle 71"/>
          <p:cNvSpPr/>
          <p:nvPr/>
        </p:nvSpPr>
        <p:spPr>
          <a:xfrm>
            <a:off x="7460344" y="3022104"/>
            <a:ext cx="1906606" cy="609600"/>
          </a:xfrm>
          <a:prstGeom prst="rect">
            <a:avLst/>
          </a:prstGeom>
          <a:solidFill>
            <a:schemeClr val="accent1">
              <a:lumMod val="75000"/>
            </a:schemeClr>
          </a:solidFill>
          <a:ln w="25400">
            <a:noFill/>
          </a:ln>
        </p:spPr>
        <p:txBody>
          <a:bodyPr vert="horz" wrap="square" lIns="91440" tIns="45720" rIns="91440" bIns="45720" rtlCol="0" anchor="ctr">
            <a:noAutofit/>
          </a:bodyPr>
          <a:lstStyle/>
          <a:p>
            <a:pPr algn="ctr"/>
            <a:r>
              <a:rPr lang="zh-CN" altLang="en-US" b="1" noProof="0" dirty="0">
                <a:solidFill>
                  <a:schemeClr val="bg1"/>
                </a:solidFill>
              </a:rPr>
              <a:t>财务端</a:t>
            </a:r>
            <a:endParaRPr lang="zh-CN" altLang="en-US" b="1" noProof="0" dirty="0">
              <a:solidFill>
                <a:schemeClr val="bg1"/>
              </a:solidFill>
            </a:endParaRPr>
          </a:p>
        </p:txBody>
      </p:sp>
      <p:sp>
        <p:nvSpPr>
          <p:cNvPr id="73" name="Rounded Rectangle 72"/>
          <p:cNvSpPr/>
          <p:nvPr/>
        </p:nvSpPr>
        <p:spPr>
          <a:xfrm>
            <a:off x="605810" y="5143472"/>
            <a:ext cx="4999454" cy="758952"/>
          </a:xfrm>
          <a:prstGeom prst="roundRect">
            <a:avLst/>
          </a:prstGeom>
          <a:solidFill>
            <a:schemeClr val="bg1">
              <a:lumMod val="65000"/>
            </a:schemeClr>
          </a:solidFill>
          <a:ln w="25400">
            <a:noFill/>
          </a:ln>
        </p:spPr>
        <p:txBody>
          <a:bodyPr vert="horz" wrap="square" lIns="91440" tIns="45720" rIns="91440" bIns="45720" rtlCol="0" anchor="ctr">
            <a:noAutofit/>
          </a:bodyPr>
          <a:lstStyle/>
          <a:p>
            <a:pPr algn="ctr"/>
            <a:r>
              <a:rPr lang="zh-CN" altLang="en-US" b="1" noProof="0" dirty="0"/>
              <a:t>实物状态：达到处置状态</a:t>
            </a:r>
            <a:endParaRPr lang="zh-CN" altLang="en-US" b="1" noProof="0" dirty="0"/>
          </a:p>
        </p:txBody>
      </p:sp>
      <p:sp>
        <p:nvSpPr>
          <p:cNvPr id="74" name="Rounded Rectangle 73"/>
          <p:cNvSpPr/>
          <p:nvPr/>
        </p:nvSpPr>
        <p:spPr>
          <a:xfrm>
            <a:off x="5821288" y="5143472"/>
            <a:ext cx="3586767" cy="758952"/>
          </a:xfrm>
          <a:prstGeom prst="roundRect">
            <a:avLst/>
          </a:prstGeom>
          <a:solidFill>
            <a:schemeClr val="tx1">
              <a:lumMod val="50000"/>
              <a:lumOff val="50000"/>
            </a:schemeClr>
          </a:solidFill>
          <a:ln w="25400">
            <a:noFill/>
          </a:ln>
        </p:spPr>
        <p:txBody>
          <a:bodyPr vert="horz" wrap="square" lIns="91440" tIns="45720" rIns="91440" bIns="45720" rtlCol="0" anchor="ctr">
            <a:noAutofit/>
          </a:bodyPr>
          <a:lstStyle/>
          <a:p>
            <a:pPr algn="ctr"/>
            <a:r>
              <a:rPr lang="zh-CN" altLang="en-US" b="1" noProof="0" dirty="0"/>
              <a:t>价值状态：残值</a:t>
            </a:r>
            <a:endParaRPr lang="zh-CN" altLang="en-US" b="1" noProof="0" dirty="0"/>
          </a:p>
        </p:txBody>
      </p:sp>
      <p:sp>
        <p:nvSpPr>
          <p:cNvPr id="58" name="Rectangle 57"/>
          <p:cNvSpPr/>
          <p:nvPr/>
        </p:nvSpPr>
        <p:spPr>
          <a:xfrm>
            <a:off x="2111386" y="1836440"/>
            <a:ext cx="6950261" cy="609600"/>
          </a:xfrm>
          <a:prstGeom prst="rect">
            <a:avLst/>
          </a:prstGeom>
          <a:noFill/>
          <a:ln w="25400">
            <a:noFill/>
          </a:ln>
        </p:spPr>
        <p:txBody>
          <a:bodyPr vert="horz" wrap="square" lIns="91440" tIns="45720" rIns="91440" bIns="45720" rtlCol="0" anchor="ctr">
            <a:noAutofit/>
          </a:bodyPr>
          <a:lstStyle/>
          <a:p>
            <a:r>
              <a:rPr lang="zh-CN" altLang="en-US" b="1" noProof="0" dirty="0"/>
              <a:t>风险点：随意处置</a:t>
            </a:r>
            <a:r>
              <a:rPr lang="zh-CN" altLang="en-US" b="1" dirty="0"/>
              <a:t>导致</a:t>
            </a:r>
            <a:r>
              <a:rPr lang="zh-CN" altLang="en-US" b="1" noProof="0" dirty="0"/>
              <a:t>资产流失，关注资产残值</a:t>
            </a:r>
            <a:endParaRPr lang="zh-CN" altLang="en-US" b="1" noProof="0" dirty="0"/>
          </a:p>
        </p:txBody>
      </p:sp>
      <p:sp>
        <p:nvSpPr>
          <p:cNvPr id="59" name="Section Header"/>
          <p:cNvSpPr txBox="1"/>
          <p:nvPr>
            <p:custDataLst>
              <p:tags r:id="rId9"/>
            </p:custDataLst>
          </p:nvPr>
        </p:nvSpPr>
        <p:spPr>
          <a:xfrm>
            <a:off x="521208" y="813600"/>
            <a:ext cx="1872307"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4 – </a:t>
            </a:r>
            <a:r>
              <a:rPr lang="zh-CN" altLang="en-US" sz="1100" noProof="1">
                <a:latin typeface="+mn-lt"/>
                <a:ea typeface="Cambria Math" panose="02040503050406030204" pitchFamily="18" charset="0"/>
              </a:rPr>
              <a:t>固定资产管理流程</a:t>
            </a:r>
            <a:endParaRPr lang="zh-CN" altLang="en-US" sz="1100" noProof="1">
              <a:latin typeface="+mn-lt"/>
              <a:ea typeface="Cambria Math" panose="02040503050406030204"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固定资产处置流程 </a:t>
            </a:r>
            <a:r>
              <a:rPr lang="en-US" altLang="zh-CN" dirty="0"/>
              <a:t>– </a:t>
            </a:r>
            <a:r>
              <a:rPr lang="zh-CN" altLang="en-US" dirty="0"/>
              <a:t>关键控制点  </a:t>
            </a:r>
            <a:endParaRPr lang="zh-CN" altLang="en-US" dirty="0"/>
          </a:p>
        </p:txBody>
      </p:sp>
      <p:sp>
        <p:nvSpPr>
          <p:cNvPr id="50" name="Page Number"/>
          <p:cNvSpPr txBox="1"/>
          <p:nvPr>
            <p:custDataLst>
              <p:tags r:id="rId2"/>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41</a:t>
            </a:r>
            <a:endParaRPr lang="zh-CN" altLang="en-US" sz="1100" noProof="1">
              <a:latin typeface="+mn-lt"/>
            </a:endParaRPr>
          </a:p>
        </p:txBody>
      </p:sp>
      <p:sp>
        <p:nvSpPr>
          <p:cNvPr id="51" name="Section Footer"/>
          <p:cNvSpPr txBox="1"/>
          <p:nvPr>
            <p:custDataLst>
              <p:tags r:id="rId3"/>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68" name="Rounded Rectangle 67"/>
          <p:cNvSpPr/>
          <p:nvPr/>
        </p:nvSpPr>
        <p:spPr>
          <a:xfrm>
            <a:off x="562881" y="1719064"/>
            <a:ext cx="1369975" cy="726976"/>
          </a:xfrm>
          <a:prstGeom prst="roundRect">
            <a:avLst/>
          </a:prstGeom>
        </p:spPr>
        <p:style>
          <a:lnRef idx="3">
            <a:schemeClr val="lt1"/>
          </a:lnRef>
          <a:fillRef idx="1">
            <a:schemeClr val="accent5"/>
          </a:fillRef>
          <a:effectRef idx="1">
            <a:schemeClr val="accent5"/>
          </a:effectRef>
          <a:fontRef idx="minor">
            <a:schemeClr val="lt1"/>
          </a:fontRef>
        </p:style>
        <p:txBody>
          <a:bodyPr vert="horz" wrap="square" lIns="91440" tIns="45720" rIns="91440" bIns="45720" rtlCol="0" anchor="ctr">
            <a:noAutofit/>
          </a:bodyPr>
          <a:lstStyle/>
          <a:p>
            <a:pPr algn="ctr"/>
            <a:r>
              <a:rPr lang="zh-CN" altLang="en-US" b="1" noProof="0" dirty="0"/>
              <a:t>资产处置</a:t>
            </a:r>
            <a:endParaRPr lang="zh-CN" altLang="en-US" b="1" noProof="0" dirty="0"/>
          </a:p>
        </p:txBody>
      </p:sp>
      <p:sp>
        <p:nvSpPr>
          <p:cNvPr id="71" name="Rectangle 70"/>
          <p:cNvSpPr/>
          <p:nvPr/>
        </p:nvSpPr>
        <p:spPr>
          <a:xfrm>
            <a:off x="521207" y="3695656"/>
            <a:ext cx="6764963" cy="3358896"/>
          </a:xfrm>
          <a:prstGeom prst="rect">
            <a:avLst/>
          </a:prstGeom>
          <a:solidFill>
            <a:schemeClr val="accent1">
              <a:lumMod val="60000"/>
              <a:lumOff val="40000"/>
            </a:schemeClr>
          </a:solidFill>
          <a:ln w="25400">
            <a:noFill/>
          </a:ln>
        </p:spPr>
        <p:txBody>
          <a:bodyPr vert="horz" wrap="square" lIns="91440" tIns="45720" rIns="91440" bIns="45720" rtlCol="0" anchor="b">
            <a:noAutofit/>
          </a:bodyPr>
          <a:lstStyle/>
          <a:p>
            <a:pPr algn="ctr"/>
            <a:r>
              <a:rPr lang="zh-CN" altLang="en-US" b="1" noProof="0" dirty="0">
                <a:solidFill>
                  <a:schemeClr val="bg1"/>
                </a:solidFill>
              </a:rPr>
              <a:t>业务控制点</a:t>
            </a:r>
            <a:endParaRPr lang="zh-CN" altLang="en-US" b="1" noProof="0" dirty="0">
              <a:solidFill>
                <a:schemeClr val="bg1"/>
              </a:solidFill>
            </a:endParaRPr>
          </a:p>
        </p:txBody>
      </p:sp>
      <p:sp>
        <p:nvSpPr>
          <p:cNvPr id="72" name="Rectangle 71"/>
          <p:cNvSpPr/>
          <p:nvPr/>
        </p:nvSpPr>
        <p:spPr>
          <a:xfrm>
            <a:off x="7405464" y="3730752"/>
            <a:ext cx="1961484" cy="3343792"/>
          </a:xfrm>
          <a:prstGeom prst="rect">
            <a:avLst/>
          </a:prstGeom>
          <a:solidFill>
            <a:schemeClr val="accent1">
              <a:lumMod val="75000"/>
            </a:schemeClr>
          </a:solidFill>
          <a:ln w="25400">
            <a:noFill/>
          </a:ln>
        </p:spPr>
        <p:txBody>
          <a:bodyPr vert="horz" wrap="square" lIns="91440" tIns="45720" rIns="91440" bIns="45720" rtlCol="0" anchor="b">
            <a:noAutofit/>
          </a:bodyPr>
          <a:lstStyle/>
          <a:p>
            <a:pPr algn="ctr"/>
            <a:r>
              <a:rPr lang="zh-CN" altLang="en-US" b="1" noProof="0" dirty="0">
                <a:solidFill>
                  <a:schemeClr val="bg1"/>
                </a:solidFill>
              </a:rPr>
              <a:t>财务控制点</a:t>
            </a:r>
            <a:endParaRPr lang="zh-CN" altLang="en-US" b="1" noProof="0" dirty="0">
              <a:solidFill>
                <a:schemeClr val="bg1"/>
              </a:solidFill>
            </a:endParaRPr>
          </a:p>
        </p:txBody>
      </p:sp>
      <p:cxnSp>
        <p:nvCxnSpPr>
          <p:cNvPr id="61" name="Straight Connector 60"/>
          <p:cNvCxnSpPr/>
          <p:nvPr/>
        </p:nvCxnSpPr>
        <p:spPr>
          <a:xfrm>
            <a:off x="3949080" y="3695656"/>
            <a:ext cx="0" cy="3358896"/>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2220888" y="3695656"/>
            <a:ext cx="0" cy="3358896"/>
          </a:xfrm>
          <a:prstGeom prst="line">
            <a:avLst/>
          </a:prstGeom>
        </p:spPr>
        <p:style>
          <a:lnRef idx="1">
            <a:schemeClr val="accent1"/>
          </a:lnRef>
          <a:fillRef idx="0">
            <a:schemeClr val="accent1"/>
          </a:fillRef>
          <a:effectRef idx="0">
            <a:schemeClr val="accent1"/>
          </a:effectRef>
          <a:fontRef idx="minor">
            <a:schemeClr val="tx1"/>
          </a:fontRef>
        </p:style>
      </p:cxnSp>
      <p:sp>
        <p:nvSpPr>
          <p:cNvPr id="64" name="Rectangle 63"/>
          <p:cNvSpPr/>
          <p:nvPr/>
        </p:nvSpPr>
        <p:spPr>
          <a:xfrm>
            <a:off x="456819" y="4030216"/>
            <a:ext cx="1425390" cy="338554"/>
          </a:xfrm>
          <a:prstGeom prst="rect">
            <a:avLst/>
          </a:prstGeom>
        </p:spPr>
        <p:txBody>
          <a:bodyPr wrap="none">
            <a:spAutoFit/>
          </a:bodyPr>
          <a:lstStyle/>
          <a:p>
            <a:r>
              <a:rPr lang="zh-CN" altLang="en-US" sz="1600" b="1" dirty="0"/>
              <a:t>确定资产状况</a:t>
            </a:r>
            <a:endParaRPr lang="zh-CN" altLang="en-US" sz="1600" b="1" dirty="0"/>
          </a:p>
        </p:txBody>
      </p:sp>
      <p:sp>
        <p:nvSpPr>
          <p:cNvPr id="84" name="Rectangle 83"/>
          <p:cNvSpPr/>
          <p:nvPr/>
        </p:nvSpPr>
        <p:spPr>
          <a:xfrm>
            <a:off x="7532212" y="4146937"/>
            <a:ext cx="1961484" cy="338554"/>
          </a:xfrm>
          <a:prstGeom prst="rect">
            <a:avLst/>
          </a:prstGeom>
        </p:spPr>
        <p:txBody>
          <a:bodyPr wrap="square">
            <a:spAutoFit/>
          </a:bodyPr>
          <a:lstStyle/>
          <a:p>
            <a:r>
              <a:rPr lang="zh-CN" altLang="en-US" sz="1600" b="1" dirty="0">
                <a:solidFill>
                  <a:schemeClr val="bg1"/>
                </a:solidFill>
              </a:rPr>
              <a:t>更新财务资产台账</a:t>
            </a:r>
            <a:endParaRPr lang="zh-CN" altLang="en-US" sz="1600" b="1" dirty="0">
              <a:solidFill>
                <a:schemeClr val="bg1"/>
              </a:solidFill>
            </a:endParaRPr>
          </a:p>
        </p:txBody>
      </p:sp>
      <p:cxnSp>
        <p:nvCxnSpPr>
          <p:cNvPr id="85" name="Shape 84"/>
          <p:cNvCxnSpPr/>
          <p:nvPr/>
        </p:nvCxnSpPr>
        <p:spPr>
          <a:xfrm>
            <a:off x="7189440" y="4305548"/>
            <a:ext cx="257944" cy="12700"/>
          </a:xfrm>
          <a:prstGeom prst="bentConnector3">
            <a:avLst>
              <a:gd name="adj1" fmla="val 50000"/>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1" name="Shape 90"/>
          <p:cNvCxnSpPr>
            <a:stCxn id="87" idx="2"/>
            <a:endCxn id="82" idx="2"/>
          </p:cNvCxnSpPr>
          <p:nvPr/>
        </p:nvCxnSpPr>
        <p:spPr>
          <a:xfrm rot="5400000" flipH="1" flipV="1">
            <a:off x="1862029" y="4743836"/>
            <a:ext cx="414916" cy="1728192"/>
          </a:xfrm>
          <a:prstGeom prst="bentConnector3">
            <a:avLst>
              <a:gd name="adj1" fmla="val -55095"/>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9" name="Elbow Connector 79"/>
          <p:cNvCxnSpPr>
            <a:stCxn id="82" idx="0"/>
            <a:endCxn id="81" idx="1"/>
          </p:cNvCxnSpPr>
          <p:nvPr/>
        </p:nvCxnSpPr>
        <p:spPr>
          <a:xfrm rot="5400000" flipH="1" flipV="1">
            <a:off x="3079639" y="4125446"/>
            <a:ext cx="790419" cy="1082530"/>
          </a:xfrm>
          <a:prstGeom prst="bentConnector2">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21" name="Straight Arrow Connector 120"/>
          <p:cNvCxnSpPr/>
          <p:nvPr/>
        </p:nvCxnSpPr>
        <p:spPr>
          <a:xfrm flipH="1">
            <a:off x="1354304" y="4430326"/>
            <a:ext cx="2488" cy="40910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73" name="Rounded Rectangle 72"/>
          <p:cNvSpPr/>
          <p:nvPr/>
        </p:nvSpPr>
        <p:spPr>
          <a:xfrm>
            <a:off x="564703" y="3290830"/>
            <a:ext cx="6741465" cy="379346"/>
          </a:xfrm>
          <a:prstGeom prst="roundRect">
            <a:avLst/>
          </a:prstGeom>
          <a:solidFill>
            <a:schemeClr val="bg1">
              <a:lumMod val="65000"/>
            </a:schemeClr>
          </a:solidFill>
          <a:ln w="25400">
            <a:noFill/>
          </a:ln>
        </p:spPr>
        <p:txBody>
          <a:bodyPr vert="horz" wrap="square" lIns="91440" tIns="45720" rIns="91440" bIns="45720" rtlCol="0" anchor="ctr">
            <a:noAutofit/>
          </a:bodyPr>
          <a:lstStyle/>
          <a:p>
            <a:pPr algn="ctr"/>
            <a:r>
              <a:rPr lang="zh-CN" altLang="en-US" sz="1600" b="1" noProof="0" dirty="0"/>
              <a:t>是否满足处置要求、处置过程的合规</a:t>
            </a:r>
            <a:endParaRPr lang="zh-CN" altLang="en-US" sz="1600" b="1" noProof="0" dirty="0"/>
          </a:p>
        </p:txBody>
      </p:sp>
      <p:sp>
        <p:nvSpPr>
          <p:cNvPr id="74" name="Rounded Rectangle 73"/>
          <p:cNvSpPr/>
          <p:nvPr/>
        </p:nvSpPr>
        <p:spPr>
          <a:xfrm>
            <a:off x="7405463" y="3290830"/>
            <a:ext cx="1961485" cy="379346"/>
          </a:xfrm>
          <a:prstGeom prst="roundRect">
            <a:avLst/>
          </a:prstGeom>
          <a:solidFill>
            <a:schemeClr val="tx1">
              <a:lumMod val="50000"/>
              <a:lumOff val="50000"/>
            </a:schemeClr>
          </a:solidFill>
          <a:ln w="25400">
            <a:noFill/>
          </a:ln>
        </p:spPr>
        <p:txBody>
          <a:bodyPr vert="horz" wrap="square" lIns="91440" tIns="45720" rIns="91440" bIns="45720" rtlCol="0" anchor="ctr">
            <a:noAutofit/>
          </a:bodyPr>
          <a:lstStyle/>
          <a:p>
            <a:pPr algn="ctr"/>
            <a:r>
              <a:rPr lang="zh-CN" altLang="en-US" sz="1600" b="1" noProof="0" dirty="0"/>
              <a:t>处置收益或支出</a:t>
            </a:r>
            <a:endParaRPr lang="zh-CN" altLang="en-US" sz="1600" b="1" noProof="0" dirty="0"/>
          </a:p>
        </p:txBody>
      </p:sp>
      <p:graphicFrame>
        <p:nvGraphicFramePr>
          <p:cNvPr id="79" name="Content Placeholder 69"/>
          <p:cNvGraphicFramePr>
            <a:graphicFrameLocks noGrp="1"/>
          </p:cNvGraphicFramePr>
          <p:nvPr>
            <p:ph sz="quarter" idx="15"/>
          </p:nvPr>
        </p:nvGraphicFramePr>
        <p:xfrm>
          <a:off x="530225" y="2537354"/>
          <a:ext cx="8997950" cy="75347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0" name="Rectangle 79"/>
          <p:cNvSpPr/>
          <p:nvPr/>
        </p:nvSpPr>
        <p:spPr>
          <a:xfrm>
            <a:off x="487721" y="4750296"/>
            <a:ext cx="1425390" cy="338554"/>
          </a:xfrm>
          <a:prstGeom prst="rect">
            <a:avLst/>
          </a:prstGeom>
        </p:spPr>
        <p:txBody>
          <a:bodyPr wrap="none">
            <a:spAutoFit/>
          </a:bodyPr>
          <a:lstStyle/>
          <a:p>
            <a:r>
              <a:rPr lang="zh-CN" altLang="en-US" sz="1600" b="1" dirty="0"/>
              <a:t>确定资产残值</a:t>
            </a:r>
            <a:endParaRPr lang="zh-CN" altLang="en-US" sz="1600" dirty="0"/>
          </a:p>
        </p:txBody>
      </p:sp>
      <p:sp>
        <p:nvSpPr>
          <p:cNvPr id="81" name="Rectangle 80"/>
          <p:cNvSpPr/>
          <p:nvPr/>
        </p:nvSpPr>
        <p:spPr>
          <a:xfrm>
            <a:off x="4016113" y="4102224"/>
            <a:ext cx="1425390" cy="338554"/>
          </a:xfrm>
          <a:prstGeom prst="rect">
            <a:avLst/>
          </a:prstGeom>
        </p:spPr>
        <p:txBody>
          <a:bodyPr wrap="none">
            <a:spAutoFit/>
          </a:bodyPr>
          <a:lstStyle/>
          <a:p>
            <a:r>
              <a:rPr lang="zh-CN" altLang="en-US" sz="1600" b="1" dirty="0"/>
              <a:t>使用部门审批</a:t>
            </a:r>
            <a:endParaRPr lang="zh-CN" altLang="en-US" sz="1600" dirty="0"/>
          </a:p>
        </p:txBody>
      </p:sp>
      <p:sp>
        <p:nvSpPr>
          <p:cNvPr id="82" name="Rectangle 81"/>
          <p:cNvSpPr/>
          <p:nvPr/>
        </p:nvSpPr>
        <p:spPr>
          <a:xfrm>
            <a:off x="2220888" y="5061920"/>
            <a:ext cx="1425390" cy="338554"/>
          </a:xfrm>
          <a:prstGeom prst="rect">
            <a:avLst/>
          </a:prstGeom>
        </p:spPr>
        <p:txBody>
          <a:bodyPr wrap="none">
            <a:spAutoFit/>
          </a:bodyPr>
          <a:lstStyle/>
          <a:p>
            <a:r>
              <a:rPr lang="zh-CN" altLang="en-US" sz="1600" b="1" dirty="0"/>
              <a:t>申请资产处置</a:t>
            </a:r>
            <a:endParaRPr lang="zh-CN" altLang="en-US" sz="1600" b="1" dirty="0"/>
          </a:p>
        </p:txBody>
      </p:sp>
      <p:sp>
        <p:nvSpPr>
          <p:cNvPr id="83" name="Rectangle 82"/>
          <p:cNvSpPr/>
          <p:nvPr/>
        </p:nvSpPr>
        <p:spPr>
          <a:xfrm>
            <a:off x="5724558" y="4958769"/>
            <a:ext cx="1608898" cy="584775"/>
          </a:xfrm>
          <a:prstGeom prst="rect">
            <a:avLst/>
          </a:prstGeom>
        </p:spPr>
        <p:txBody>
          <a:bodyPr wrap="square">
            <a:spAutoFit/>
          </a:bodyPr>
          <a:lstStyle/>
          <a:p>
            <a:r>
              <a:rPr lang="zh-CN" altLang="en-US" sz="1600" b="1" dirty="0"/>
              <a:t>固定资产管理员执行处置</a:t>
            </a:r>
            <a:endParaRPr lang="zh-CN" altLang="en-US" sz="1600" b="1" dirty="0"/>
          </a:p>
        </p:txBody>
      </p:sp>
      <p:sp>
        <p:nvSpPr>
          <p:cNvPr id="75" name="5-Point Star 74"/>
          <p:cNvSpPr/>
          <p:nvPr/>
        </p:nvSpPr>
        <p:spPr>
          <a:xfrm flipH="1">
            <a:off x="8898109" y="5108448"/>
            <a:ext cx="235547" cy="272063"/>
          </a:xfrm>
          <a:prstGeom prst="star5">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sz="1600" noProof="0" dirty="0"/>
          </a:p>
        </p:txBody>
      </p:sp>
      <p:sp>
        <p:nvSpPr>
          <p:cNvPr id="76" name="5-Point Star 75"/>
          <p:cNvSpPr/>
          <p:nvPr/>
        </p:nvSpPr>
        <p:spPr>
          <a:xfrm flipH="1">
            <a:off x="5489011" y="5340804"/>
            <a:ext cx="235547" cy="272063"/>
          </a:xfrm>
          <a:prstGeom prst="star5">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sz="1600" noProof="0" dirty="0"/>
          </a:p>
        </p:txBody>
      </p:sp>
      <p:sp>
        <p:nvSpPr>
          <p:cNvPr id="77" name="5-Point Star 76"/>
          <p:cNvSpPr/>
          <p:nvPr/>
        </p:nvSpPr>
        <p:spPr>
          <a:xfrm flipH="1">
            <a:off x="5461248" y="6046440"/>
            <a:ext cx="235547" cy="272063"/>
          </a:xfrm>
          <a:prstGeom prst="star5">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sz="1600" noProof="0" dirty="0"/>
          </a:p>
        </p:txBody>
      </p:sp>
      <p:cxnSp>
        <p:nvCxnSpPr>
          <p:cNvPr id="86" name="Straight Connector 85"/>
          <p:cNvCxnSpPr/>
          <p:nvPr/>
        </p:nvCxnSpPr>
        <p:spPr>
          <a:xfrm>
            <a:off x="5749280" y="3695656"/>
            <a:ext cx="0" cy="3358896"/>
          </a:xfrm>
          <a:prstGeom prst="line">
            <a:avLst/>
          </a:prstGeom>
        </p:spPr>
        <p:style>
          <a:lnRef idx="1">
            <a:schemeClr val="accent1"/>
          </a:lnRef>
          <a:fillRef idx="0">
            <a:schemeClr val="accent1"/>
          </a:fillRef>
          <a:effectRef idx="0">
            <a:schemeClr val="accent1"/>
          </a:effectRef>
          <a:fontRef idx="minor">
            <a:schemeClr val="tx1"/>
          </a:fontRef>
        </p:style>
      </p:cxnSp>
      <p:sp>
        <p:nvSpPr>
          <p:cNvPr id="87" name="Rectangle 86"/>
          <p:cNvSpPr/>
          <p:nvPr/>
        </p:nvSpPr>
        <p:spPr>
          <a:xfrm>
            <a:off x="492696" y="5476836"/>
            <a:ext cx="1425390" cy="338554"/>
          </a:xfrm>
          <a:prstGeom prst="rect">
            <a:avLst/>
          </a:prstGeom>
        </p:spPr>
        <p:txBody>
          <a:bodyPr wrap="none">
            <a:spAutoFit/>
          </a:bodyPr>
          <a:lstStyle/>
          <a:p>
            <a:r>
              <a:rPr lang="zh-CN" altLang="en-US" sz="1600" b="1" dirty="0"/>
              <a:t>确定处置方式</a:t>
            </a:r>
            <a:endParaRPr lang="zh-CN" altLang="en-US" sz="1600" dirty="0"/>
          </a:p>
        </p:txBody>
      </p:sp>
      <p:cxnSp>
        <p:nvCxnSpPr>
          <p:cNvPr id="89" name="Straight Arrow Connector 88"/>
          <p:cNvCxnSpPr/>
          <p:nvPr/>
        </p:nvCxnSpPr>
        <p:spPr>
          <a:xfrm flipH="1">
            <a:off x="1356792" y="5133277"/>
            <a:ext cx="2488" cy="40910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94" name="Rectangle 93"/>
          <p:cNvSpPr/>
          <p:nvPr/>
        </p:nvSpPr>
        <p:spPr>
          <a:xfrm>
            <a:off x="4021088" y="4822304"/>
            <a:ext cx="1425390" cy="338554"/>
          </a:xfrm>
          <a:prstGeom prst="rect">
            <a:avLst/>
          </a:prstGeom>
        </p:spPr>
        <p:txBody>
          <a:bodyPr wrap="none">
            <a:spAutoFit/>
          </a:bodyPr>
          <a:lstStyle/>
          <a:p>
            <a:r>
              <a:rPr lang="zh-CN" altLang="en-US" sz="1600" b="1" dirty="0"/>
              <a:t>管理部门审批</a:t>
            </a:r>
            <a:endParaRPr lang="zh-CN" altLang="en-US" sz="1600" dirty="0"/>
          </a:p>
        </p:txBody>
      </p:sp>
      <p:sp>
        <p:nvSpPr>
          <p:cNvPr id="95" name="Rectangle 94"/>
          <p:cNvSpPr/>
          <p:nvPr/>
        </p:nvSpPr>
        <p:spPr>
          <a:xfrm>
            <a:off x="4021088" y="6222394"/>
            <a:ext cx="1632178" cy="338554"/>
          </a:xfrm>
          <a:prstGeom prst="rect">
            <a:avLst/>
          </a:prstGeom>
        </p:spPr>
        <p:txBody>
          <a:bodyPr wrap="none">
            <a:spAutoFit/>
          </a:bodyPr>
          <a:lstStyle/>
          <a:p>
            <a:r>
              <a:rPr lang="zh-CN" altLang="en-US" sz="1600" b="1" dirty="0"/>
              <a:t>公司管理层审批</a:t>
            </a:r>
            <a:endParaRPr lang="zh-CN" altLang="en-US" sz="1600" dirty="0"/>
          </a:p>
        </p:txBody>
      </p:sp>
      <p:cxnSp>
        <p:nvCxnSpPr>
          <p:cNvPr id="100" name="Straight Arrow Connector 99"/>
          <p:cNvCxnSpPr/>
          <p:nvPr/>
        </p:nvCxnSpPr>
        <p:spPr>
          <a:xfrm flipH="1">
            <a:off x="4813176" y="4462264"/>
            <a:ext cx="2488" cy="40910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a:stCxn id="83" idx="0"/>
          </p:cNvCxnSpPr>
          <p:nvPr/>
        </p:nvCxnSpPr>
        <p:spPr>
          <a:xfrm flipV="1">
            <a:off x="6529007" y="4598295"/>
            <a:ext cx="0" cy="36047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02" name="Rectangle 101"/>
          <p:cNvSpPr/>
          <p:nvPr/>
        </p:nvSpPr>
        <p:spPr>
          <a:xfrm>
            <a:off x="4021088" y="5542384"/>
            <a:ext cx="1425390" cy="338554"/>
          </a:xfrm>
          <a:prstGeom prst="rect">
            <a:avLst/>
          </a:prstGeom>
        </p:spPr>
        <p:txBody>
          <a:bodyPr wrap="none">
            <a:spAutoFit/>
          </a:bodyPr>
          <a:lstStyle/>
          <a:p>
            <a:r>
              <a:rPr lang="zh-CN" altLang="en-US" sz="1600" b="1" dirty="0"/>
              <a:t>财务部门审批</a:t>
            </a:r>
            <a:endParaRPr lang="zh-CN" altLang="en-US" sz="1600" dirty="0"/>
          </a:p>
        </p:txBody>
      </p:sp>
      <p:cxnSp>
        <p:nvCxnSpPr>
          <p:cNvPr id="103" name="Straight Arrow Connector 102"/>
          <p:cNvCxnSpPr/>
          <p:nvPr/>
        </p:nvCxnSpPr>
        <p:spPr>
          <a:xfrm flipH="1">
            <a:off x="4813176" y="5925365"/>
            <a:ext cx="2488" cy="409107"/>
          </a:xfrm>
          <a:prstGeom prst="straightConnector1">
            <a:avLst/>
          </a:prstGeom>
          <a:ln w="38100">
            <a:prstDash val="sysDot"/>
            <a:tailEnd type="arrow"/>
          </a:ln>
        </p:spPr>
        <p:style>
          <a:lnRef idx="1">
            <a:schemeClr val="accent1"/>
          </a:lnRef>
          <a:fillRef idx="0">
            <a:schemeClr val="accent1"/>
          </a:fillRef>
          <a:effectRef idx="0">
            <a:schemeClr val="accent1"/>
          </a:effectRef>
          <a:fontRef idx="minor">
            <a:schemeClr val="tx1"/>
          </a:fontRef>
        </p:style>
      </p:cxnSp>
      <p:cxnSp>
        <p:nvCxnSpPr>
          <p:cNvPr id="104" name="Shape 90"/>
          <p:cNvCxnSpPr>
            <a:stCxn id="95" idx="3"/>
            <a:endCxn id="83" idx="2"/>
          </p:cNvCxnSpPr>
          <p:nvPr/>
        </p:nvCxnSpPr>
        <p:spPr>
          <a:xfrm flipV="1">
            <a:off x="5653266" y="5543544"/>
            <a:ext cx="875741" cy="848127"/>
          </a:xfrm>
          <a:prstGeom prst="bentConnector2">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10" name="Rectangle 109"/>
          <p:cNvSpPr/>
          <p:nvPr/>
        </p:nvSpPr>
        <p:spPr>
          <a:xfrm>
            <a:off x="5681915" y="4102224"/>
            <a:ext cx="1425390" cy="338554"/>
          </a:xfrm>
          <a:prstGeom prst="rect">
            <a:avLst/>
          </a:prstGeom>
        </p:spPr>
        <p:txBody>
          <a:bodyPr wrap="none">
            <a:spAutoFit/>
          </a:bodyPr>
          <a:lstStyle/>
          <a:p>
            <a:r>
              <a:rPr lang="zh-CN" altLang="en-US" sz="1600" b="1" dirty="0"/>
              <a:t>更新资产台账</a:t>
            </a:r>
            <a:endParaRPr lang="zh-CN" altLang="en-US" sz="1600" b="1" dirty="0"/>
          </a:p>
        </p:txBody>
      </p:sp>
      <p:cxnSp>
        <p:nvCxnSpPr>
          <p:cNvPr id="111" name="Straight Arrow Connector 110"/>
          <p:cNvCxnSpPr>
            <a:stCxn id="84" idx="2"/>
          </p:cNvCxnSpPr>
          <p:nvPr/>
        </p:nvCxnSpPr>
        <p:spPr>
          <a:xfrm>
            <a:off x="8512954" y="4485491"/>
            <a:ext cx="0" cy="85531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14" name="Rectangle 113"/>
          <p:cNvSpPr/>
          <p:nvPr/>
        </p:nvSpPr>
        <p:spPr>
          <a:xfrm>
            <a:off x="7405464" y="5358298"/>
            <a:ext cx="1961484" cy="584775"/>
          </a:xfrm>
          <a:prstGeom prst="rect">
            <a:avLst/>
          </a:prstGeom>
        </p:spPr>
        <p:txBody>
          <a:bodyPr wrap="square">
            <a:spAutoFit/>
          </a:bodyPr>
          <a:lstStyle/>
          <a:p>
            <a:r>
              <a:rPr lang="zh-CN" altLang="en-US" sz="1600" b="1" dirty="0">
                <a:solidFill>
                  <a:schemeClr val="bg1"/>
                </a:solidFill>
              </a:rPr>
              <a:t>收款 或 付款</a:t>
            </a:r>
            <a:endParaRPr lang="en-US" altLang="zh-CN" sz="1600" b="1" dirty="0">
              <a:solidFill>
                <a:schemeClr val="bg1"/>
              </a:solidFill>
            </a:endParaRPr>
          </a:p>
          <a:p>
            <a:r>
              <a:rPr lang="en-US" altLang="zh-CN" sz="1600" b="1" dirty="0">
                <a:solidFill>
                  <a:schemeClr val="bg1"/>
                </a:solidFill>
              </a:rPr>
              <a:t>(</a:t>
            </a:r>
            <a:r>
              <a:rPr lang="zh-CN" altLang="en-US" sz="1600" b="1" dirty="0">
                <a:solidFill>
                  <a:schemeClr val="bg1"/>
                </a:solidFill>
              </a:rPr>
              <a:t>处置收益 或 支出</a:t>
            </a:r>
            <a:r>
              <a:rPr lang="en-US" altLang="zh-CN" sz="1600" b="1" dirty="0">
                <a:solidFill>
                  <a:schemeClr val="bg1"/>
                </a:solidFill>
              </a:rPr>
              <a:t>)</a:t>
            </a:r>
            <a:endParaRPr lang="zh-CN" altLang="en-US" sz="1600" b="1" dirty="0">
              <a:solidFill>
                <a:schemeClr val="bg1"/>
              </a:solidFill>
            </a:endParaRPr>
          </a:p>
        </p:txBody>
      </p:sp>
      <p:sp>
        <p:nvSpPr>
          <p:cNvPr id="116" name="5-Point Star 115"/>
          <p:cNvSpPr/>
          <p:nvPr/>
        </p:nvSpPr>
        <p:spPr>
          <a:xfrm flipH="1">
            <a:off x="8898109" y="3974177"/>
            <a:ext cx="235547" cy="272063"/>
          </a:xfrm>
          <a:prstGeom prst="star5">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sz="1600" noProof="0" dirty="0"/>
          </a:p>
        </p:txBody>
      </p:sp>
      <p:cxnSp>
        <p:nvCxnSpPr>
          <p:cNvPr id="117" name="Straight Arrow Connector 116"/>
          <p:cNvCxnSpPr/>
          <p:nvPr/>
        </p:nvCxnSpPr>
        <p:spPr>
          <a:xfrm flipH="1">
            <a:off x="4813176" y="5205285"/>
            <a:ext cx="2488" cy="40910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18" name="5-Point Star 117"/>
          <p:cNvSpPr/>
          <p:nvPr/>
        </p:nvSpPr>
        <p:spPr>
          <a:xfrm flipH="1">
            <a:off x="5461248" y="4606280"/>
            <a:ext cx="235547" cy="272063"/>
          </a:xfrm>
          <a:prstGeom prst="star5">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sz="1600" noProof="0" dirty="0"/>
          </a:p>
        </p:txBody>
      </p:sp>
      <p:sp>
        <p:nvSpPr>
          <p:cNvPr id="119" name="5-Point Star 118"/>
          <p:cNvSpPr/>
          <p:nvPr/>
        </p:nvSpPr>
        <p:spPr>
          <a:xfrm flipH="1">
            <a:off x="5461248" y="3886200"/>
            <a:ext cx="235547" cy="272063"/>
          </a:xfrm>
          <a:prstGeom prst="star5">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sz="1600" noProof="0" dirty="0"/>
          </a:p>
        </p:txBody>
      </p:sp>
      <p:sp>
        <p:nvSpPr>
          <p:cNvPr id="90" name="Section Header"/>
          <p:cNvSpPr txBox="1"/>
          <p:nvPr>
            <p:custDataLst>
              <p:tags r:id="rId9"/>
            </p:custDataLst>
          </p:nvPr>
        </p:nvSpPr>
        <p:spPr>
          <a:xfrm>
            <a:off x="521208" y="813600"/>
            <a:ext cx="1872307"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4 – </a:t>
            </a:r>
            <a:r>
              <a:rPr lang="zh-CN" altLang="en-US" sz="1100" noProof="1">
                <a:latin typeface="+mn-lt"/>
                <a:ea typeface="Cambria Math" panose="02040503050406030204" pitchFamily="18" charset="0"/>
              </a:rPr>
              <a:t>固定资产管理流程</a:t>
            </a:r>
            <a:endParaRPr lang="zh-CN" altLang="en-US" sz="1100" noProof="1">
              <a:latin typeface="+mn-lt"/>
              <a:ea typeface="Cambria Math" panose="02040503050406030204"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id" hidden="1"/>
          <p:cNvGrpSpPr/>
          <p:nvPr>
            <p:custDataLst>
              <p:tags r:id="rId1"/>
            </p:custDataLst>
          </p:nvPr>
        </p:nvGrpSpPr>
        <p:grpSpPr>
          <a:xfrm>
            <a:off x="530351" y="685800"/>
            <a:ext cx="8997696" cy="6711696"/>
            <a:chOff x="530352" y="685800"/>
            <a:chExt cx="8997696" cy="6711696"/>
          </a:xfrm>
        </p:grpSpPr>
        <p:sp>
          <p:nvSpPr>
            <p:cNvPr id="3"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4"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5"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6" name="Group 600" hidden="1"/>
            <p:cNvGrpSpPr/>
            <p:nvPr/>
          </p:nvGrpSpPr>
          <p:grpSpPr>
            <a:xfrm>
              <a:off x="530352" y="6016752"/>
              <a:ext cx="8997696" cy="612648"/>
              <a:chOff x="530352" y="6016752"/>
              <a:chExt cx="8997696" cy="612648"/>
            </a:xfrm>
          </p:grpSpPr>
          <p:sp>
            <p:nvSpPr>
              <p:cNvPr id="42"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4"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7" name="Group 500" hidden="1"/>
            <p:cNvGrpSpPr/>
            <p:nvPr/>
          </p:nvGrpSpPr>
          <p:grpSpPr>
            <a:xfrm>
              <a:off x="530352" y="5257800"/>
              <a:ext cx="8997696" cy="612648"/>
              <a:chOff x="530352" y="5257800"/>
              <a:chExt cx="8997696" cy="612648"/>
            </a:xfrm>
          </p:grpSpPr>
          <p:sp>
            <p:nvSpPr>
              <p:cNvPr id="36"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8"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8" name="Group 400" hidden="1"/>
            <p:cNvGrpSpPr/>
            <p:nvPr/>
          </p:nvGrpSpPr>
          <p:grpSpPr>
            <a:xfrm>
              <a:off x="530352" y="4498848"/>
              <a:ext cx="8997696" cy="612648"/>
              <a:chOff x="530352" y="4498848"/>
              <a:chExt cx="8997696" cy="612648"/>
            </a:xfrm>
          </p:grpSpPr>
          <p:sp>
            <p:nvSpPr>
              <p:cNvPr id="30"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2"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300" hidden="1"/>
            <p:cNvGrpSpPr/>
            <p:nvPr/>
          </p:nvGrpSpPr>
          <p:grpSpPr>
            <a:xfrm>
              <a:off x="530352" y="3730752"/>
              <a:ext cx="8997696" cy="612648"/>
              <a:chOff x="530352" y="3730752"/>
              <a:chExt cx="8997696" cy="612648"/>
            </a:xfrm>
          </p:grpSpPr>
          <p:sp>
            <p:nvSpPr>
              <p:cNvPr id="24"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6"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200" hidden="1"/>
            <p:cNvGrpSpPr/>
            <p:nvPr/>
          </p:nvGrpSpPr>
          <p:grpSpPr>
            <a:xfrm>
              <a:off x="530352" y="2971800"/>
              <a:ext cx="8997696" cy="612648"/>
              <a:chOff x="530352" y="2971800"/>
              <a:chExt cx="8997696" cy="612648"/>
            </a:xfrm>
          </p:grpSpPr>
          <p:sp>
            <p:nvSpPr>
              <p:cNvPr id="18"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0"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100" hidden="1"/>
            <p:cNvGrpSpPr/>
            <p:nvPr/>
          </p:nvGrpSpPr>
          <p:grpSpPr>
            <a:xfrm>
              <a:off x="530352" y="2212848"/>
              <a:ext cx="8997696" cy="612648"/>
              <a:chOff x="530352" y="2212848"/>
              <a:chExt cx="8997696" cy="612648"/>
            </a:xfrm>
          </p:grpSpPr>
          <p:sp>
            <p:nvSpPr>
              <p:cNvPr id="12"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3"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4"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48" name="Subtitle 47"/>
          <p:cNvSpPr>
            <a:spLocks noGrp="1"/>
          </p:cNvSpPr>
          <p:nvPr>
            <p:ph type="subTitle" idx="1"/>
          </p:nvPr>
        </p:nvSpPr>
        <p:spPr>
          <a:xfrm>
            <a:off x="530352" y="1143000"/>
            <a:ext cx="8997696" cy="498598"/>
          </a:xfrm>
        </p:spPr>
        <p:txBody>
          <a:bodyPr/>
          <a:lstStyle/>
          <a:p>
            <a:r>
              <a:rPr lang="zh-CN" altLang="en-US" dirty="0"/>
              <a:t>销售到收款流程</a:t>
            </a:r>
            <a:endParaRPr lang="zh-CN" altLang="en-US" dirty="0"/>
          </a:p>
        </p:txBody>
      </p:sp>
      <p:sp>
        <p:nvSpPr>
          <p:cNvPr id="50" name="Page Number"/>
          <p:cNvSpPr txBox="1"/>
          <p:nvPr>
            <p:custDataLst>
              <p:tags r:id="rId2"/>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42</a:t>
            </a:r>
            <a:endParaRPr lang="zh-CN" altLang="en-US" sz="1100" noProof="1">
              <a:latin typeface="+mn-lt"/>
            </a:endParaRPr>
          </a:p>
        </p:txBody>
      </p:sp>
      <p:sp>
        <p:nvSpPr>
          <p:cNvPr id="51" name="Big Number"/>
          <p:cNvSpPr txBox="1"/>
          <p:nvPr>
            <p:custDataLst>
              <p:tags r:id="rId3"/>
            </p:custDataLst>
          </p:nvPr>
        </p:nvSpPr>
        <p:spPr>
          <a:xfrm>
            <a:off x="7366610" y="2414016"/>
            <a:ext cx="2143214" cy="4293483"/>
          </a:xfrm>
          <a:prstGeom prst="rect">
            <a:avLst/>
          </a:prstGeom>
          <a:noFill/>
        </p:spPr>
        <p:txBody>
          <a:bodyPr wrap="none" lIns="0" tIns="0" rIns="0" bIns="0" rtlCol="0">
            <a:spAutoFit/>
          </a:bodyPr>
          <a:lstStyle/>
          <a:p>
            <a:pPr indent="-274320" algn="r"/>
            <a:r>
              <a:rPr lang="en-US" altLang="zh-CN" sz="27900" b="1" i="1">
                <a:solidFill>
                  <a:schemeClr val="bg1"/>
                </a:solidFill>
                <a:latin typeface="+mj-lt"/>
                <a:cs typeface="Arial" panose="020B0604020202020204" pitchFamily="34" charset="0"/>
              </a:rPr>
              <a:t>5</a:t>
            </a:r>
            <a:endParaRPr lang="zh-CN" altLang="en-US" sz="27900" b="1" i="1" dirty="0">
              <a:solidFill>
                <a:schemeClr val="bg1"/>
              </a:solidFill>
              <a:latin typeface="+mj-lt"/>
              <a:cs typeface="Arial" panose="020B0604020202020204" pitchFamily="34" charset="0"/>
            </a:endParaRPr>
          </a:p>
        </p:txBody>
      </p:sp>
      <p:sp>
        <p:nvSpPr>
          <p:cNvPr id="52" name="Section Footer"/>
          <p:cNvSpPr txBox="1"/>
          <p:nvPr>
            <p:custDataLst>
              <p:tags r:id="rId4"/>
            </p:custDataLst>
          </p:nvPr>
        </p:nvSpPr>
        <p:spPr>
          <a:xfrm>
            <a:off x="531976" y="7089306"/>
            <a:ext cx="1764030" cy="168910"/>
          </a:xfrm>
          <a:prstGeom prst="rect">
            <a:avLst/>
          </a:prstGeom>
          <a:noFill/>
        </p:spPr>
        <p:txBody>
          <a:bodyPr wrap="none" lIns="0" tIns="0" rIns="0" bIns="0" rtlCol="0">
            <a:spAutoFit/>
          </a:bodyPr>
          <a:lstStyle/>
          <a:p>
            <a:pPr indent="-305435" algn="l">
              <a:spcAft>
                <a:spcPts val="1005"/>
              </a:spcAft>
            </a:pPr>
            <a:r>
              <a:rPr lang="zh-CN" altLang="en-US" sz="1100" noProof="1">
                <a:solidFill>
                  <a:schemeClr val="bg1"/>
                </a:solidFill>
                <a:latin typeface="+mn-lt"/>
              </a:rPr>
              <a:t> </a:t>
            </a:r>
            <a:r>
              <a:rPr lang="en-US" altLang="zh-CN" sz="1100" noProof="1">
                <a:solidFill>
                  <a:schemeClr val="bg1"/>
                </a:solidFill>
                <a:latin typeface="+mn-lt"/>
              </a:rPr>
              <a:t>20XX • </a:t>
            </a:r>
            <a:r>
              <a:rPr lang="zh-CN" altLang="en-US" sz="1100" noProof="1">
                <a:solidFill>
                  <a:schemeClr val="bg1"/>
                </a:solidFill>
                <a:latin typeface="+mn-lt"/>
              </a:rPr>
              <a:t>财务流程和内部控制</a:t>
            </a:r>
            <a:endParaRPr lang="zh-CN" altLang="en-US" sz="1100" noProof="1">
              <a:solidFill>
                <a:schemeClr val="bg1"/>
              </a:solidFill>
              <a:latin typeface="+mn-lt"/>
            </a:endParaRPr>
          </a:p>
        </p:txBody>
      </p:sp>
    </p:spTree>
    <p:custDataLst>
      <p:tags r:id="rId5"/>
    </p:custData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销售到收款流程</a:t>
            </a:r>
            <a:endParaRPr lang="zh-CN" altLang="en-US" dirty="0"/>
          </a:p>
        </p:txBody>
      </p:sp>
      <p:sp>
        <p:nvSpPr>
          <p:cNvPr id="50" name="Page Number"/>
          <p:cNvSpPr txBox="1"/>
          <p:nvPr>
            <p:custDataLst>
              <p:tags r:id="rId2"/>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43</a:t>
            </a:r>
            <a:endParaRPr lang="zh-CN" altLang="en-US" sz="1100" noProof="1">
              <a:latin typeface="+mn-lt"/>
            </a:endParaRPr>
          </a:p>
        </p:txBody>
      </p:sp>
      <p:sp>
        <p:nvSpPr>
          <p:cNvPr id="51" name="Section Footer"/>
          <p:cNvSpPr txBox="1"/>
          <p:nvPr>
            <p:custDataLst>
              <p:tags r:id="rId3"/>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7" name="Rectangle 56"/>
          <p:cNvSpPr/>
          <p:nvPr/>
        </p:nvSpPr>
        <p:spPr>
          <a:xfrm>
            <a:off x="564703" y="3022104"/>
            <a:ext cx="4537647" cy="609600"/>
          </a:xfrm>
          <a:prstGeom prst="rect">
            <a:avLst/>
          </a:prstGeom>
          <a:solidFill>
            <a:schemeClr val="accent1">
              <a:lumMod val="60000"/>
              <a:lumOff val="40000"/>
            </a:schemeClr>
          </a:solidFill>
          <a:ln w="25400">
            <a:noFill/>
          </a:ln>
        </p:spPr>
        <p:txBody>
          <a:bodyPr vert="horz" wrap="square" lIns="91440" tIns="45720" rIns="91440" bIns="45720" rtlCol="0" anchor="ctr">
            <a:noAutofit/>
          </a:bodyPr>
          <a:lstStyle/>
          <a:p>
            <a:pPr algn="ctr"/>
            <a:r>
              <a:rPr lang="zh-CN" altLang="en-US" b="1" noProof="0" dirty="0">
                <a:solidFill>
                  <a:schemeClr val="bg1"/>
                </a:solidFill>
              </a:rPr>
              <a:t>业务端</a:t>
            </a:r>
            <a:endParaRPr lang="zh-CN" altLang="en-US" b="1" noProof="0" dirty="0">
              <a:solidFill>
                <a:schemeClr val="bg1"/>
              </a:solidFill>
            </a:endParaRPr>
          </a:p>
        </p:txBody>
      </p:sp>
      <p:sp>
        <p:nvSpPr>
          <p:cNvPr id="58" name="Rectangle 57"/>
          <p:cNvSpPr/>
          <p:nvPr/>
        </p:nvSpPr>
        <p:spPr>
          <a:xfrm>
            <a:off x="5605265" y="3022104"/>
            <a:ext cx="3888432" cy="609600"/>
          </a:xfrm>
          <a:prstGeom prst="rect">
            <a:avLst/>
          </a:prstGeom>
          <a:solidFill>
            <a:schemeClr val="accent1">
              <a:lumMod val="75000"/>
            </a:schemeClr>
          </a:solidFill>
          <a:ln w="25400">
            <a:noFill/>
          </a:ln>
        </p:spPr>
        <p:txBody>
          <a:bodyPr vert="horz" wrap="square" lIns="91440" tIns="45720" rIns="91440" bIns="45720" rtlCol="0" anchor="ctr">
            <a:noAutofit/>
          </a:bodyPr>
          <a:lstStyle/>
          <a:p>
            <a:pPr algn="ctr"/>
            <a:r>
              <a:rPr lang="zh-CN" altLang="en-US" b="1" noProof="0" dirty="0">
                <a:solidFill>
                  <a:schemeClr val="bg1"/>
                </a:solidFill>
              </a:rPr>
              <a:t>财务端</a:t>
            </a:r>
            <a:endParaRPr lang="zh-CN" altLang="en-US" b="1" noProof="0" dirty="0">
              <a:solidFill>
                <a:schemeClr val="bg1"/>
              </a:solidFill>
            </a:endParaRPr>
          </a:p>
        </p:txBody>
      </p:sp>
      <p:sp>
        <p:nvSpPr>
          <p:cNvPr id="61" name="Rectangle 60"/>
          <p:cNvSpPr/>
          <p:nvPr/>
        </p:nvSpPr>
        <p:spPr>
          <a:xfrm>
            <a:off x="1212776"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53" name="Rectangle 52"/>
          <p:cNvSpPr/>
          <p:nvPr/>
        </p:nvSpPr>
        <p:spPr>
          <a:xfrm>
            <a:off x="531976" y="1869976"/>
            <a:ext cx="8996072" cy="609600"/>
          </a:xfrm>
          <a:prstGeom prst="rect">
            <a:avLst/>
          </a:prstGeom>
          <a:noFill/>
          <a:ln w="25400">
            <a:solidFill>
              <a:schemeClr val="accent1"/>
            </a:solidFill>
          </a:ln>
        </p:spPr>
        <p:txBody>
          <a:bodyPr vert="horz" wrap="square" lIns="91440" tIns="45720" rIns="91440" bIns="45720" rtlCol="0" anchor="ctr">
            <a:noAutofit/>
          </a:bodyPr>
          <a:lstStyle/>
          <a:p>
            <a:pPr algn="ctr"/>
            <a:r>
              <a:rPr lang="zh-CN" altLang="en-US" b="1" noProof="0" dirty="0"/>
              <a:t>销售到收款 </a:t>
            </a:r>
            <a:r>
              <a:rPr lang="en-US" altLang="zh-CN" b="1" noProof="0" dirty="0"/>
              <a:t>O2C</a:t>
            </a:r>
            <a:endParaRPr lang="zh-CN" altLang="en-US" b="1" noProof="0" dirty="0"/>
          </a:p>
        </p:txBody>
      </p:sp>
      <p:cxnSp>
        <p:nvCxnSpPr>
          <p:cNvPr id="66" name="Elbow Connector 65"/>
          <p:cNvCxnSpPr>
            <a:stCxn id="57" idx="2"/>
            <a:endCxn id="61" idx="0"/>
          </p:cNvCxnSpPr>
          <p:nvPr/>
        </p:nvCxnSpPr>
        <p:spPr>
          <a:xfrm rot="5400000">
            <a:off x="1769890" y="3110595"/>
            <a:ext cx="542528" cy="1584747"/>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sp>
        <p:nvSpPr>
          <p:cNvPr id="67" name="Rectangle 66"/>
          <p:cNvSpPr/>
          <p:nvPr/>
        </p:nvSpPr>
        <p:spPr>
          <a:xfrm>
            <a:off x="2508920"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68" name="Rectangle 67"/>
          <p:cNvSpPr/>
          <p:nvPr/>
        </p:nvSpPr>
        <p:spPr>
          <a:xfrm>
            <a:off x="3733056"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69" name="Rectangle 68"/>
          <p:cNvSpPr/>
          <p:nvPr/>
        </p:nvSpPr>
        <p:spPr>
          <a:xfrm>
            <a:off x="5029200"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70" name="Rectangle 69"/>
          <p:cNvSpPr/>
          <p:nvPr/>
        </p:nvSpPr>
        <p:spPr>
          <a:xfrm>
            <a:off x="6181328"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71" name="Rectangle 70"/>
          <p:cNvSpPr/>
          <p:nvPr/>
        </p:nvSpPr>
        <p:spPr>
          <a:xfrm>
            <a:off x="7477472"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72" name="Rectangle 71"/>
          <p:cNvSpPr/>
          <p:nvPr/>
        </p:nvSpPr>
        <p:spPr>
          <a:xfrm>
            <a:off x="8701608"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cxnSp>
        <p:nvCxnSpPr>
          <p:cNvPr id="76" name="Elbow Connector 75"/>
          <p:cNvCxnSpPr>
            <a:stCxn id="57" idx="2"/>
            <a:endCxn id="67" idx="0"/>
          </p:cNvCxnSpPr>
          <p:nvPr/>
        </p:nvCxnSpPr>
        <p:spPr>
          <a:xfrm rot="5400000">
            <a:off x="2417962" y="3758667"/>
            <a:ext cx="542528" cy="288603"/>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79" name="Elbow Connector 78"/>
          <p:cNvCxnSpPr>
            <a:stCxn id="57" idx="2"/>
            <a:endCxn id="68" idx="0"/>
          </p:cNvCxnSpPr>
          <p:nvPr/>
        </p:nvCxnSpPr>
        <p:spPr>
          <a:xfrm rot="16200000" flipH="1">
            <a:off x="3030029" y="3435201"/>
            <a:ext cx="542528" cy="935533"/>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82" name="Elbow Connector 81"/>
          <p:cNvCxnSpPr>
            <a:stCxn id="57" idx="2"/>
            <a:endCxn id="69" idx="0"/>
          </p:cNvCxnSpPr>
          <p:nvPr/>
        </p:nvCxnSpPr>
        <p:spPr>
          <a:xfrm rot="16200000" flipH="1">
            <a:off x="3678101" y="2787129"/>
            <a:ext cx="542528" cy="2231677"/>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85" name="Elbow Connector 84"/>
          <p:cNvCxnSpPr>
            <a:stCxn id="53" idx="2"/>
            <a:endCxn id="57" idx="0"/>
          </p:cNvCxnSpPr>
          <p:nvPr/>
        </p:nvCxnSpPr>
        <p:spPr>
          <a:xfrm rot="5400000">
            <a:off x="3660506" y="1652598"/>
            <a:ext cx="542528" cy="2196485"/>
          </a:xfrm>
          <a:prstGeom prst="bentConnector3">
            <a:avLst>
              <a:gd name="adj1" fmla="val 50000"/>
            </a:avLst>
          </a:prstGeom>
          <a:ln w="76200"/>
        </p:spPr>
        <p:style>
          <a:lnRef idx="1">
            <a:schemeClr val="accent1"/>
          </a:lnRef>
          <a:fillRef idx="0">
            <a:schemeClr val="accent1"/>
          </a:fillRef>
          <a:effectRef idx="0">
            <a:schemeClr val="accent1"/>
          </a:effectRef>
          <a:fontRef idx="minor">
            <a:schemeClr val="tx1"/>
          </a:fontRef>
        </p:style>
      </p:cxnSp>
      <p:cxnSp>
        <p:nvCxnSpPr>
          <p:cNvPr id="88" name="Elbow Connector 87"/>
          <p:cNvCxnSpPr>
            <a:stCxn id="53" idx="2"/>
            <a:endCxn id="58" idx="0"/>
          </p:cNvCxnSpPr>
          <p:nvPr/>
        </p:nvCxnSpPr>
        <p:spPr>
          <a:xfrm rot="16200000" flipH="1">
            <a:off x="6018482" y="1491105"/>
            <a:ext cx="542528" cy="2519469"/>
          </a:xfrm>
          <a:prstGeom prst="bentConnector3">
            <a:avLst>
              <a:gd name="adj1" fmla="val 50000"/>
            </a:avLst>
          </a:prstGeom>
          <a:ln w="76200"/>
        </p:spPr>
        <p:style>
          <a:lnRef idx="1">
            <a:schemeClr val="accent1"/>
          </a:lnRef>
          <a:fillRef idx="0">
            <a:schemeClr val="accent1"/>
          </a:fillRef>
          <a:effectRef idx="0">
            <a:schemeClr val="accent1"/>
          </a:effectRef>
          <a:fontRef idx="minor">
            <a:schemeClr val="tx1"/>
          </a:fontRef>
        </p:style>
      </p:cxnSp>
      <p:cxnSp>
        <p:nvCxnSpPr>
          <p:cNvPr id="91" name="Elbow Connector 90"/>
          <p:cNvCxnSpPr>
            <a:stCxn id="58" idx="2"/>
            <a:endCxn id="70" idx="0"/>
          </p:cNvCxnSpPr>
          <p:nvPr/>
        </p:nvCxnSpPr>
        <p:spPr>
          <a:xfrm rot="5400000">
            <a:off x="6612143" y="3236894"/>
            <a:ext cx="542528" cy="1332149"/>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94" name="Elbow Connector 93"/>
          <p:cNvCxnSpPr>
            <a:stCxn id="58" idx="2"/>
            <a:endCxn id="71" idx="0"/>
          </p:cNvCxnSpPr>
          <p:nvPr/>
        </p:nvCxnSpPr>
        <p:spPr>
          <a:xfrm rot="5400000">
            <a:off x="7260215" y="3884966"/>
            <a:ext cx="542528" cy="36005"/>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97" name="Elbow Connector 96"/>
          <p:cNvCxnSpPr>
            <a:stCxn id="58" idx="2"/>
            <a:endCxn id="72" idx="0"/>
          </p:cNvCxnSpPr>
          <p:nvPr/>
        </p:nvCxnSpPr>
        <p:spPr>
          <a:xfrm rot="16200000" flipH="1">
            <a:off x="7872282" y="3308902"/>
            <a:ext cx="542528" cy="1188131"/>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graphicFrame>
        <p:nvGraphicFramePr>
          <p:cNvPr id="56" name="Content Placeholder 69"/>
          <p:cNvGraphicFramePr>
            <a:graphicFrameLocks noGrp="1"/>
          </p:cNvGraphicFramePr>
          <p:nvPr>
            <p:ph sz="quarter" idx="15"/>
          </p:nvPr>
        </p:nvGraphicFramePr>
        <p:xfrm>
          <a:off x="530225" y="2212975"/>
          <a:ext cx="8997950" cy="441337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2" name="8-Point Star 101"/>
          <p:cNvSpPr/>
          <p:nvPr/>
        </p:nvSpPr>
        <p:spPr>
          <a:xfrm>
            <a:off x="492696" y="4570856"/>
            <a:ext cx="403536" cy="395464"/>
          </a:xfrm>
          <a:prstGeom prst="star8">
            <a:avLst/>
          </a:prstGeom>
        </p:spPr>
        <p:style>
          <a:lnRef idx="1">
            <a:schemeClr val="dk1"/>
          </a:lnRef>
          <a:fillRef idx="3">
            <a:schemeClr val="dk1"/>
          </a:fillRef>
          <a:effectRef idx="2">
            <a:schemeClr val="dk1"/>
          </a:effectRef>
          <a:fontRef idx="minor">
            <a:schemeClr val="lt1"/>
          </a:fontRef>
        </p:style>
        <p:txBody>
          <a:bodyPr vert="horz" wrap="square" lIns="91440" tIns="45720" rIns="91440" bIns="45720" rtlCol="0" anchor="ctr">
            <a:noAutofit/>
          </a:bodyPr>
          <a:lstStyle/>
          <a:p>
            <a:pPr algn="ctr"/>
            <a:r>
              <a:rPr lang="en-US" altLang="zh-CN" noProof="0" dirty="0">
                <a:solidFill>
                  <a:schemeClr val="bg1"/>
                </a:solidFill>
              </a:rPr>
              <a:t>1</a:t>
            </a:r>
            <a:endParaRPr lang="zh-CN" altLang="en-US" noProof="0" dirty="0">
              <a:solidFill>
                <a:schemeClr val="bg1"/>
              </a:solidFill>
            </a:endParaRPr>
          </a:p>
        </p:txBody>
      </p:sp>
      <p:sp>
        <p:nvSpPr>
          <p:cNvPr id="74" name="Section Header"/>
          <p:cNvSpPr txBox="1"/>
          <p:nvPr>
            <p:custDataLst>
              <p:tags r:id="rId9"/>
            </p:custDataLst>
          </p:nvPr>
        </p:nvSpPr>
        <p:spPr>
          <a:xfrm>
            <a:off x="521208" y="813600"/>
            <a:ext cx="1731243"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5 – </a:t>
            </a:r>
            <a:r>
              <a:rPr lang="zh-CN" altLang="en-US" sz="1100" noProof="1">
                <a:latin typeface="+mn-lt"/>
                <a:ea typeface="Cambria Math" panose="02040503050406030204" pitchFamily="18" charset="0"/>
              </a:rPr>
              <a:t>销售到收款流程</a:t>
            </a:r>
            <a:endParaRPr lang="zh-CN" altLang="en-US" sz="1100" noProof="1">
              <a:latin typeface="+mn-lt"/>
              <a:ea typeface="Cambria Math" panose="02040503050406030204"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询价流程</a:t>
            </a:r>
            <a:endParaRPr lang="zh-CN" altLang="en-US" dirty="0"/>
          </a:p>
        </p:txBody>
      </p:sp>
      <p:sp>
        <p:nvSpPr>
          <p:cNvPr id="50" name="Page Number"/>
          <p:cNvSpPr txBox="1"/>
          <p:nvPr>
            <p:custDataLst>
              <p:tags r:id="rId2"/>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44</a:t>
            </a:r>
            <a:endParaRPr lang="zh-CN" altLang="en-US" sz="1100" noProof="1">
              <a:latin typeface="+mn-lt"/>
            </a:endParaRPr>
          </a:p>
        </p:txBody>
      </p:sp>
      <p:sp>
        <p:nvSpPr>
          <p:cNvPr id="51" name="Section Footer"/>
          <p:cNvSpPr txBox="1"/>
          <p:nvPr>
            <p:custDataLst>
              <p:tags r:id="rId3"/>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3" name="Pentagon 52"/>
          <p:cNvSpPr/>
          <p:nvPr/>
        </p:nvSpPr>
        <p:spPr>
          <a:xfrm>
            <a:off x="521208" y="2212848"/>
            <a:ext cx="2419760" cy="953272"/>
          </a:xfrm>
          <a:prstGeom prst="homePlate">
            <a:avLst/>
          </a:prstGeom>
          <a:solidFill>
            <a:schemeClr val="accent1">
              <a:lumMod val="60000"/>
              <a:lumOff val="40000"/>
            </a:schemeClr>
          </a:solidFill>
          <a:ln w="25400">
            <a:noFill/>
          </a:ln>
        </p:spPr>
        <p:txBody>
          <a:bodyPr vert="horz" wrap="square" lIns="91440" tIns="45720" rIns="91440" bIns="45720" rtlCol="0" anchor="ctr">
            <a:noAutofit/>
          </a:bodyPr>
          <a:lstStyle/>
          <a:p>
            <a:pPr algn="ctr"/>
            <a:r>
              <a:rPr lang="zh-CN" altLang="en-US" b="1" noProof="0" dirty="0">
                <a:solidFill>
                  <a:schemeClr val="bg1"/>
                </a:solidFill>
              </a:rPr>
              <a:t>询价</a:t>
            </a:r>
            <a:endParaRPr lang="zh-CN" altLang="en-US" b="1" noProof="0" dirty="0">
              <a:solidFill>
                <a:schemeClr val="bg1"/>
              </a:solidFill>
            </a:endParaRPr>
          </a:p>
        </p:txBody>
      </p:sp>
      <p:sp>
        <p:nvSpPr>
          <p:cNvPr id="54" name="Chevron 53"/>
          <p:cNvSpPr/>
          <p:nvPr/>
        </p:nvSpPr>
        <p:spPr>
          <a:xfrm>
            <a:off x="6973416" y="2212848"/>
            <a:ext cx="2520280" cy="953272"/>
          </a:xfrm>
          <a:prstGeom prst="chevron">
            <a:avLst/>
          </a:prstGeom>
          <a:solidFill>
            <a:schemeClr val="accent1">
              <a:lumMod val="60000"/>
              <a:lumOff val="40000"/>
            </a:schemeClr>
          </a:solidFill>
          <a:ln w="25400">
            <a:noFill/>
          </a:ln>
        </p:spPr>
        <p:txBody>
          <a:bodyPr vert="horz" wrap="square" lIns="91440" tIns="45720" rIns="91440" bIns="45720" rtlCol="0" anchor="ctr">
            <a:noAutofit/>
          </a:bodyPr>
          <a:lstStyle/>
          <a:p>
            <a:pPr algn="ctr"/>
            <a:r>
              <a:rPr lang="zh-CN" altLang="en-US" b="1" noProof="0" dirty="0">
                <a:solidFill>
                  <a:schemeClr val="bg1"/>
                </a:solidFill>
              </a:rPr>
              <a:t>报价</a:t>
            </a:r>
            <a:endParaRPr lang="zh-CN" altLang="en-US" b="1" noProof="0" dirty="0">
              <a:solidFill>
                <a:schemeClr val="bg1"/>
              </a:solidFill>
            </a:endParaRPr>
          </a:p>
        </p:txBody>
      </p:sp>
      <p:sp>
        <p:nvSpPr>
          <p:cNvPr id="55" name="Pentagon 54"/>
          <p:cNvSpPr/>
          <p:nvPr/>
        </p:nvSpPr>
        <p:spPr>
          <a:xfrm>
            <a:off x="521208" y="3867144"/>
            <a:ext cx="1915704" cy="953272"/>
          </a:xfrm>
          <a:prstGeom prst="homePlate">
            <a:avLst/>
          </a:prstGeom>
          <a:solidFill>
            <a:schemeClr val="accent1"/>
          </a:solidFill>
          <a:ln w="25400">
            <a:noFill/>
          </a:ln>
        </p:spPr>
        <p:txBody>
          <a:bodyPr vert="horz" wrap="square" lIns="91440" tIns="45720" rIns="91440" bIns="45720" rtlCol="0" anchor="ctr">
            <a:noAutofit/>
          </a:bodyPr>
          <a:lstStyle/>
          <a:p>
            <a:pPr algn="ctr"/>
            <a:r>
              <a:rPr lang="zh-CN" altLang="en-US" b="1" dirty="0">
                <a:solidFill>
                  <a:schemeClr val="bg1"/>
                </a:solidFill>
              </a:rPr>
              <a:t>获取</a:t>
            </a:r>
            <a:endParaRPr lang="zh-CN" altLang="en-US" b="1" noProof="0" dirty="0">
              <a:solidFill>
                <a:schemeClr val="bg1"/>
              </a:solidFill>
            </a:endParaRPr>
          </a:p>
        </p:txBody>
      </p:sp>
      <p:sp>
        <p:nvSpPr>
          <p:cNvPr id="56" name="Pentagon 55"/>
          <p:cNvSpPr/>
          <p:nvPr/>
        </p:nvSpPr>
        <p:spPr>
          <a:xfrm>
            <a:off x="2839581" y="3869032"/>
            <a:ext cx="1915704" cy="953272"/>
          </a:xfrm>
          <a:prstGeom prst="homePlate">
            <a:avLst/>
          </a:prstGeom>
          <a:solidFill>
            <a:schemeClr val="accent1"/>
          </a:solidFill>
          <a:ln w="25400">
            <a:noFill/>
          </a:ln>
        </p:spPr>
        <p:txBody>
          <a:bodyPr vert="horz" wrap="square" lIns="91440" tIns="45720" rIns="91440" bIns="45720" rtlCol="0" anchor="ctr">
            <a:noAutofit/>
          </a:bodyPr>
          <a:lstStyle/>
          <a:p>
            <a:pPr algn="ctr"/>
            <a:r>
              <a:rPr lang="zh-CN" altLang="en-US" b="1" noProof="0" dirty="0">
                <a:solidFill>
                  <a:schemeClr val="bg1"/>
                </a:solidFill>
              </a:rPr>
              <a:t>记录</a:t>
            </a:r>
            <a:endParaRPr lang="zh-CN" altLang="en-US" b="1" noProof="0" dirty="0">
              <a:solidFill>
                <a:schemeClr val="bg1"/>
              </a:solidFill>
            </a:endParaRPr>
          </a:p>
        </p:txBody>
      </p:sp>
      <p:sp>
        <p:nvSpPr>
          <p:cNvPr id="57" name="Pentagon 56"/>
          <p:cNvSpPr/>
          <p:nvPr/>
        </p:nvSpPr>
        <p:spPr>
          <a:xfrm>
            <a:off x="5157954" y="3867144"/>
            <a:ext cx="1915704" cy="953272"/>
          </a:xfrm>
          <a:prstGeom prst="homePlate">
            <a:avLst/>
          </a:prstGeom>
          <a:solidFill>
            <a:schemeClr val="accent1"/>
          </a:solidFill>
          <a:ln w="25400">
            <a:noFill/>
          </a:ln>
        </p:spPr>
        <p:txBody>
          <a:bodyPr vert="horz" wrap="square" lIns="91440" tIns="45720" rIns="91440" bIns="45720" rtlCol="0" anchor="ctr">
            <a:noAutofit/>
          </a:bodyPr>
          <a:lstStyle/>
          <a:p>
            <a:pPr algn="ctr"/>
            <a:r>
              <a:rPr lang="zh-CN" altLang="en-US" b="1" noProof="0" dirty="0">
                <a:solidFill>
                  <a:schemeClr val="bg1"/>
                </a:solidFill>
              </a:rPr>
              <a:t>处理</a:t>
            </a:r>
            <a:endParaRPr lang="zh-CN" altLang="en-US" b="1" noProof="0" dirty="0">
              <a:solidFill>
                <a:schemeClr val="bg1"/>
              </a:solidFill>
            </a:endParaRPr>
          </a:p>
        </p:txBody>
      </p:sp>
      <p:sp>
        <p:nvSpPr>
          <p:cNvPr id="58" name="Pentagon 57"/>
          <p:cNvSpPr/>
          <p:nvPr/>
        </p:nvSpPr>
        <p:spPr>
          <a:xfrm>
            <a:off x="7476327" y="3869032"/>
            <a:ext cx="1915704" cy="953272"/>
          </a:xfrm>
          <a:prstGeom prst="homePlate">
            <a:avLst/>
          </a:prstGeom>
          <a:solidFill>
            <a:schemeClr val="accent1"/>
          </a:solidFill>
          <a:ln w="25400">
            <a:noFill/>
          </a:ln>
        </p:spPr>
        <p:txBody>
          <a:bodyPr vert="horz" wrap="square" lIns="91440" tIns="45720" rIns="91440" bIns="45720" rtlCol="0" anchor="ctr">
            <a:noAutofit/>
          </a:bodyPr>
          <a:lstStyle/>
          <a:p>
            <a:pPr algn="ctr"/>
            <a:r>
              <a:rPr lang="zh-CN" altLang="en-US" b="1" noProof="0" dirty="0">
                <a:solidFill>
                  <a:schemeClr val="bg1"/>
                </a:solidFill>
              </a:rPr>
              <a:t>决策</a:t>
            </a:r>
            <a:endParaRPr lang="zh-CN" altLang="en-US" b="1" noProof="0" dirty="0">
              <a:solidFill>
                <a:schemeClr val="bg1"/>
              </a:solidFill>
            </a:endParaRPr>
          </a:p>
        </p:txBody>
      </p:sp>
      <p:cxnSp>
        <p:nvCxnSpPr>
          <p:cNvPr id="60" name="Straight Arrow Connector 59"/>
          <p:cNvCxnSpPr/>
          <p:nvPr/>
        </p:nvCxnSpPr>
        <p:spPr>
          <a:xfrm>
            <a:off x="1500808" y="3166120"/>
            <a:ext cx="0" cy="70102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stCxn id="58" idx="0"/>
          </p:cNvCxnSpPr>
          <p:nvPr/>
        </p:nvCxnSpPr>
        <p:spPr>
          <a:xfrm flipV="1">
            <a:off x="8195861" y="3166120"/>
            <a:ext cx="0" cy="70291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a:endCxn id="56" idx="1"/>
          </p:cNvCxnSpPr>
          <p:nvPr/>
        </p:nvCxnSpPr>
        <p:spPr>
          <a:xfrm>
            <a:off x="2436912" y="4345668"/>
            <a:ext cx="402669"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a:stCxn id="56" idx="3"/>
            <a:endCxn id="57" idx="1"/>
          </p:cNvCxnSpPr>
          <p:nvPr/>
        </p:nvCxnSpPr>
        <p:spPr>
          <a:xfrm flipV="1">
            <a:off x="4755285" y="4343780"/>
            <a:ext cx="402669" cy="18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a:stCxn id="57" idx="3"/>
            <a:endCxn id="58" idx="1"/>
          </p:cNvCxnSpPr>
          <p:nvPr/>
        </p:nvCxnSpPr>
        <p:spPr>
          <a:xfrm>
            <a:off x="7073658" y="4343780"/>
            <a:ext cx="402669" cy="18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76" name="Rectangle 75"/>
          <p:cNvSpPr/>
          <p:nvPr/>
        </p:nvSpPr>
        <p:spPr>
          <a:xfrm>
            <a:off x="531976" y="4966320"/>
            <a:ext cx="8834973" cy="1676400"/>
          </a:xfrm>
          <a:prstGeom prst="rect">
            <a:avLst/>
          </a:prstGeom>
          <a:noFill/>
          <a:ln w="25400">
            <a:noFill/>
          </a:ln>
        </p:spPr>
        <p:txBody>
          <a:bodyPr vert="horz" wrap="square" lIns="91440" tIns="45720" rIns="91440" bIns="45720" rtlCol="0" anchor="t">
            <a:noAutofit/>
          </a:bodyPr>
          <a:lstStyle/>
          <a:p>
            <a:r>
              <a:rPr lang="zh-CN" altLang="en-US" u="sng" dirty="0"/>
              <a:t>目标：</a:t>
            </a:r>
            <a:endParaRPr lang="en-US" altLang="zh-CN" u="sng" dirty="0"/>
          </a:p>
          <a:p>
            <a:pPr marL="174625" indent="-174625">
              <a:buFont typeface="Arial" panose="020B0604020202020204" pitchFamily="34" charset="0"/>
              <a:buChar char="•"/>
            </a:pPr>
            <a:r>
              <a:rPr lang="zh-CN" altLang="en-US" sz="1800" dirty="0"/>
              <a:t>准确</a:t>
            </a:r>
            <a:r>
              <a:rPr lang="zh-CN" altLang="en-US" sz="1800" noProof="0" dirty="0"/>
              <a:t>记录询价信息</a:t>
            </a:r>
            <a:endParaRPr lang="en-US" altLang="zh-CN" sz="1800" noProof="0" dirty="0"/>
          </a:p>
          <a:p>
            <a:pPr marL="174625" indent="-174625">
              <a:buFont typeface="Arial" panose="020B0604020202020204" pitchFamily="34" charset="0"/>
              <a:buChar char="•"/>
            </a:pPr>
            <a:r>
              <a:rPr lang="zh-CN" altLang="en-US" sz="1800" dirty="0"/>
              <a:t>将询价转化至报价阶段</a:t>
            </a:r>
            <a:endParaRPr lang="en-US" altLang="zh-CN" sz="1800" dirty="0"/>
          </a:p>
          <a:p>
            <a:r>
              <a:rPr lang="zh-CN" altLang="en-US" u="sng" noProof="0" dirty="0"/>
              <a:t>控制点：</a:t>
            </a:r>
            <a:endParaRPr lang="en-US" altLang="zh-CN" u="sng" noProof="0" dirty="0"/>
          </a:p>
          <a:p>
            <a:pPr marL="174625" indent="-174625">
              <a:buFont typeface="Arial" panose="020B0604020202020204" pitchFamily="34" charset="0"/>
              <a:buChar char="•"/>
            </a:pPr>
            <a:r>
              <a:rPr lang="zh-CN" altLang="en-US" sz="1800" dirty="0"/>
              <a:t>报价决策需确保利润率</a:t>
            </a:r>
            <a:endParaRPr lang="en-US" altLang="zh-CN" sz="1800" dirty="0"/>
          </a:p>
          <a:p>
            <a:pPr marL="174625" indent="-174625">
              <a:buFont typeface="Arial" panose="020B0604020202020204" pitchFamily="34" charset="0"/>
              <a:buChar char="•"/>
            </a:pPr>
            <a:r>
              <a:rPr lang="zh-CN" altLang="en-US" sz="1800" noProof="0" dirty="0"/>
              <a:t>客户的采购需求符合法律法规要求及公司整体利益</a:t>
            </a:r>
            <a:endParaRPr lang="en-US" altLang="zh-CN" sz="1800" noProof="0" dirty="0"/>
          </a:p>
          <a:p>
            <a:endParaRPr lang="zh-CN" altLang="en-US" noProof="0" dirty="0"/>
          </a:p>
        </p:txBody>
      </p:sp>
      <p:sp>
        <p:nvSpPr>
          <p:cNvPr id="65" name="Section Header"/>
          <p:cNvSpPr txBox="1"/>
          <p:nvPr>
            <p:custDataLst>
              <p:tags r:id="rId4"/>
            </p:custDataLst>
          </p:nvPr>
        </p:nvSpPr>
        <p:spPr>
          <a:xfrm>
            <a:off x="521208" y="813600"/>
            <a:ext cx="1731243"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5 – </a:t>
            </a:r>
            <a:r>
              <a:rPr lang="zh-CN" altLang="en-US" sz="1100" noProof="1">
                <a:latin typeface="+mn-lt"/>
                <a:ea typeface="Cambria Math" panose="02040503050406030204" pitchFamily="18" charset="0"/>
              </a:rPr>
              <a:t>销售到收款流程</a:t>
            </a:r>
            <a:endParaRPr lang="zh-CN" altLang="en-US" sz="1100" noProof="1">
              <a:latin typeface="+mn-lt"/>
              <a:ea typeface="Cambria Math" panose="02040503050406030204" pitchFamily="18"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询价 </a:t>
            </a:r>
            <a:r>
              <a:rPr lang="en-US" altLang="zh-CN" dirty="0"/>
              <a:t>– </a:t>
            </a:r>
            <a:r>
              <a:rPr lang="zh-CN" altLang="en-US" dirty="0"/>
              <a:t>获取</a:t>
            </a:r>
            <a:endParaRPr lang="zh-CN" altLang="en-US" dirty="0"/>
          </a:p>
        </p:txBody>
      </p:sp>
      <p:sp>
        <p:nvSpPr>
          <p:cNvPr id="3" name="Content Placeholder 2"/>
          <p:cNvSpPr>
            <a:spLocks noGrp="1"/>
          </p:cNvSpPr>
          <p:nvPr>
            <p:ph sz="quarter" idx="15"/>
            <p:custDataLst>
              <p:tags r:id="rId2"/>
            </p:custDataLst>
          </p:nvPr>
        </p:nvSpPr>
        <p:spPr>
          <a:xfrm>
            <a:off x="530352" y="4340352"/>
            <a:ext cx="8997696" cy="2289048"/>
          </a:xfrm>
        </p:spPr>
        <p:txBody>
          <a:bodyPr/>
          <a:lstStyle/>
          <a:p>
            <a:r>
              <a:rPr lang="zh-CN" altLang="en-US" dirty="0"/>
              <a:t>关键要素：</a:t>
            </a:r>
            <a:endParaRPr lang="en-US" altLang="zh-CN" dirty="0"/>
          </a:p>
          <a:p>
            <a:pPr marL="151765" indent="-457200">
              <a:buAutoNum type="arabicPeriod"/>
            </a:pPr>
            <a:r>
              <a:rPr lang="zh-CN" altLang="en-US" dirty="0"/>
              <a:t>明确信息获取渠道：销售部、中介等</a:t>
            </a:r>
            <a:endParaRPr lang="en-US" altLang="zh-CN" dirty="0"/>
          </a:p>
          <a:p>
            <a:pPr marL="151765" indent="-457200">
              <a:buAutoNum type="arabicPeriod"/>
            </a:pPr>
            <a:r>
              <a:rPr lang="zh-CN" altLang="en-US" dirty="0"/>
              <a:t>畅通的渠道：技术手段</a:t>
            </a:r>
            <a:endParaRPr lang="en-US" altLang="zh-CN" dirty="0"/>
          </a:p>
          <a:p>
            <a:pPr marL="151765" indent="-457200">
              <a:buAutoNum type="arabicPeriod"/>
            </a:pPr>
            <a:r>
              <a:rPr lang="zh-CN" altLang="en-US" dirty="0"/>
              <a:t>标准化：沟通语言、技术参数、记录模板</a:t>
            </a:r>
            <a:endParaRPr lang="en-US" altLang="zh-CN" dirty="0"/>
          </a:p>
          <a:p>
            <a:pPr marL="151765" indent="-457200">
              <a:buAutoNum type="arabicPeriod"/>
            </a:pPr>
            <a:r>
              <a:rPr lang="zh-CN" altLang="en-US" dirty="0"/>
              <a:t>员工培训：产品类别及特性的掌握，客户服务意识</a:t>
            </a:r>
            <a:endParaRPr lang="zh-CN" altLang="en-US" dirty="0"/>
          </a:p>
        </p:txBody>
      </p:sp>
      <p:sp>
        <p:nvSpPr>
          <p:cNvPr id="50" name="Page Number"/>
          <p:cNvSpPr txBox="1"/>
          <p:nvPr>
            <p:custDataLst>
              <p:tags r:id="rId3"/>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45</a:t>
            </a:r>
            <a:endParaRPr lang="zh-CN" altLang="en-US" sz="1100" noProof="1">
              <a:latin typeface="+mn-lt"/>
            </a:endParaRPr>
          </a:p>
        </p:txBody>
      </p:sp>
      <p:sp>
        <p:nvSpPr>
          <p:cNvPr id="51" name="Section Footer"/>
          <p:cNvSpPr txBox="1"/>
          <p:nvPr>
            <p:custDataLst>
              <p:tags r:id="rId4"/>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3" name="Rounded Rectangle 52"/>
          <p:cNvSpPr/>
          <p:nvPr/>
        </p:nvSpPr>
        <p:spPr>
          <a:xfrm>
            <a:off x="531976" y="2212848"/>
            <a:ext cx="1525423" cy="758952"/>
          </a:xfrm>
          <a:prstGeom prst="roundRect">
            <a:avLst/>
          </a:prstGeom>
          <a:solidFill>
            <a:schemeClr val="accent1"/>
          </a:solidFill>
          <a:ln w="25400">
            <a:noFill/>
          </a:ln>
        </p:spPr>
        <p:txBody>
          <a:bodyPr vert="horz" wrap="square" lIns="91440" tIns="45720" rIns="91440" bIns="45720" rtlCol="0" anchor="ctr">
            <a:noAutofit/>
          </a:bodyPr>
          <a:lstStyle/>
          <a:p>
            <a:pPr algn="ctr"/>
            <a:r>
              <a:rPr lang="zh-CN" altLang="en-US" b="1" dirty="0">
                <a:solidFill>
                  <a:schemeClr val="bg1"/>
                </a:solidFill>
              </a:rPr>
              <a:t>流程</a:t>
            </a:r>
            <a:endParaRPr lang="zh-CN" altLang="en-US" b="1" noProof="0" dirty="0">
              <a:solidFill>
                <a:schemeClr val="bg1"/>
              </a:solidFill>
            </a:endParaRPr>
          </a:p>
        </p:txBody>
      </p:sp>
      <p:sp>
        <p:nvSpPr>
          <p:cNvPr id="54" name="Rounded Rectangle 53"/>
          <p:cNvSpPr/>
          <p:nvPr/>
        </p:nvSpPr>
        <p:spPr>
          <a:xfrm>
            <a:off x="531976" y="3174124"/>
            <a:ext cx="1525423" cy="758952"/>
          </a:xfrm>
          <a:prstGeom prst="roundRect">
            <a:avLst/>
          </a:prstGeom>
          <a:solidFill>
            <a:schemeClr val="accent1"/>
          </a:solidFill>
          <a:ln w="25400">
            <a:noFill/>
          </a:ln>
        </p:spPr>
        <p:txBody>
          <a:bodyPr vert="horz" wrap="square" lIns="91440" tIns="45720" rIns="91440" bIns="45720" rtlCol="0" anchor="ctr">
            <a:noAutofit/>
          </a:bodyPr>
          <a:lstStyle/>
          <a:p>
            <a:pPr algn="ctr"/>
            <a:r>
              <a:rPr lang="zh-CN" altLang="en-US" b="1" noProof="0" dirty="0">
                <a:solidFill>
                  <a:schemeClr val="bg1"/>
                </a:solidFill>
              </a:rPr>
              <a:t>技术</a:t>
            </a:r>
            <a:endParaRPr lang="zh-CN" altLang="en-US" b="1" noProof="0" dirty="0">
              <a:solidFill>
                <a:schemeClr val="bg1"/>
              </a:solidFill>
            </a:endParaRPr>
          </a:p>
        </p:txBody>
      </p:sp>
      <p:sp>
        <p:nvSpPr>
          <p:cNvPr id="55" name="Rounded Rectangle 54"/>
          <p:cNvSpPr/>
          <p:nvPr/>
        </p:nvSpPr>
        <p:spPr>
          <a:xfrm>
            <a:off x="2206172" y="2212848"/>
            <a:ext cx="7317872" cy="758952"/>
          </a:xfrm>
          <a:prstGeom prst="roundRect">
            <a:avLst/>
          </a:prstGeom>
          <a:solidFill>
            <a:schemeClr val="accent1">
              <a:lumMod val="20000"/>
              <a:lumOff val="80000"/>
            </a:schemeClr>
          </a:solidFill>
          <a:ln w="25400">
            <a:noFill/>
          </a:ln>
        </p:spPr>
        <p:txBody>
          <a:bodyPr vert="horz" wrap="square" lIns="91440" tIns="45720" rIns="91440" bIns="45720" rtlCol="0" anchor="ctr">
            <a:noAutofit/>
          </a:bodyPr>
          <a:lstStyle/>
          <a:p>
            <a:r>
              <a:rPr lang="zh-CN" altLang="en-US" noProof="0" dirty="0"/>
              <a:t>收到询价</a:t>
            </a:r>
            <a:endParaRPr lang="zh-CN" altLang="en-US" noProof="0" dirty="0"/>
          </a:p>
        </p:txBody>
      </p:sp>
      <p:sp>
        <p:nvSpPr>
          <p:cNvPr id="56" name="Rounded Rectangle 55"/>
          <p:cNvSpPr/>
          <p:nvPr/>
        </p:nvSpPr>
        <p:spPr>
          <a:xfrm>
            <a:off x="2235935" y="3174124"/>
            <a:ext cx="2721257" cy="758952"/>
          </a:xfrm>
          <a:prstGeom prst="roundRect">
            <a:avLst/>
          </a:prstGeom>
          <a:solidFill>
            <a:schemeClr val="accent1">
              <a:lumMod val="20000"/>
              <a:lumOff val="80000"/>
            </a:schemeClr>
          </a:solidFill>
          <a:ln w="25400">
            <a:noFill/>
          </a:ln>
        </p:spPr>
        <p:txBody>
          <a:bodyPr vert="horz" wrap="square" lIns="91440" tIns="45720" rIns="91440" bIns="45720" rtlCol="0" anchor="ctr">
            <a:noAutofit/>
          </a:bodyPr>
          <a:lstStyle/>
          <a:p>
            <a:r>
              <a:rPr lang="zh-CN" altLang="en-US" noProof="0" dirty="0"/>
              <a:t>电话、传真、</a:t>
            </a:r>
            <a:r>
              <a:rPr lang="en-US" altLang="zh-CN" noProof="0" dirty="0"/>
              <a:t>Email</a:t>
            </a:r>
            <a:endParaRPr lang="zh-CN" altLang="en-US" noProof="0" dirty="0"/>
          </a:p>
        </p:txBody>
      </p:sp>
      <p:sp>
        <p:nvSpPr>
          <p:cNvPr id="59" name="Rounded Rectangle 58"/>
          <p:cNvSpPr/>
          <p:nvPr/>
        </p:nvSpPr>
        <p:spPr>
          <a:xfrm>
            <a:off x="5101208" y="3166120"/>
            <a:ext cx="1525423" cy="758952"/>
          </a:xfrm>
          <a:prstGeom prst="roundRect">
            <a:avLst/>
          </a:prstGeom>
          <a:solidFill>
            <a:schemeClr val="accent1"/>
          </a:solidFill>
          <a:ln w="25400">
            <a:noFill/>
          </a:ln>
        </p:spPr>
        <p:txBody>
          <a:bodyPr vert="horz" wrap="square" lIns="91440" tIns="45720" rIns="91440" bIns="45720" rtlCol="0" anchor="ctr">
            <a:noAutofit/>
          </a:bodyPr>
          <a:lstStyle/>
          <a:p>
            <a:pPr algn="ctr"/>
            <a:r>
              <a:rPr lang="zh-CN" altLang="en-US" b="1" noProof="0" dirty="0">
                <a:solidFill>
                  <a:schemeClr val="bg1"/>
                </a:solidFill>
              </a:rPr>
              <a:t>组织</a:t>
            </a:r>
            <a:endParaRPr lang="zh-CN" altLang="en-US" b="1" noProof="0" dirty="0">
              <a:solidFill>
                <a:schemeClr val="bg1"/>
              </a:solidFill>
            </a:endParaRPr>
          </a:p>
        </p:txBody>
      </p:sp>
      <p:sp>
        <p:nvSpPr>
          <p:cNvPr id="60" name="Rounded Rectangle 59"/>
          <p:cNvSpPr/>
          <p:nvPr/>
        </p:nvSpPr>
        <p:spPr>
          <a:xfrm>
            <a:off x="6805167" y="3166120"/>
            <a:ext cx="2721257" cy="758952"/>
          </a:xfrm>
          <a:prstGeom prst="roundRect">
            <a:avLst/>
          </a:prstGeom>
          <a:solidFill>
            <a:schemeClr val="accent1">
              <a:lumMod val="20000"/>
              <a:lumOff val="80000"/>
            </a:schemeClr>
          </a:solidFill>
          <a:ln w="25400">
            <a:noFill/>
          </a:ln>
        </p:spPr>
        <p:txBody>
          <a:bodyPr vert="horz" wrap="square" lIns="91440" tIns="45720" rIns="91440" bIns="45720" rtlCol="0" anchor="ctr">
            <a:noAutofit/>
          </a:bodyPr>
          <a:lstStyle/>
          <a:p>
            <a:r>
              <a:rPr lang="zh-CN" altLang="en-US" dirty="0"/>
              <a:t>客户、销售部、中介</a:t>
            </a:r>
            <a:endParaRPr lang="zh-CN" altLang="en-US" noProof="0" dirty="0"/>
          </a:p>
        </p:txBody>
      </p:sp>
      <p:pic>
        <p:nvPicPr>
          <p:cNvPr id="64" name="Picture 2"/>
          <p:cNvPicPr>
            <a:picLocks noChangeAspect="1" noChangeArrowheads="1"/>
          </p:cNvPicPr>
          <p:nvPr/>
        </p:nvPicPr>
        <p:blipFill>
          <a:blip r:embed="rId5" cstate="print"/>
          <a:srcRect/>
          <a:stretch>
            <a:fillRect/>
          </a:stretch>
        </p:blipFill>
        <p:spPr bwMode="auto">
          <a:xfrm>
            <a:off x="5896344" y="1077888"/>
            <a:ext cx="3631704" cy="1061999"/>
          </a:xfrm>
          <a:prstGeom prst="rect">
            <a:avLst/>
          </a:prstGeom>
          <a:noFill/>
          <a:ln w="9525">
            <a:noFill/>
            <a:miter lim="800000"/>
            <a:headEnd/>
            <a:tailEnd/>
          </a:ln>
        </p:spPr>
      </p:pic>
      <p:sp>
        <p:nvSpPr>
          <p:cNvPr id="65" name="Oval 64"/>
          <p:cNvSpPr/>
          <p:nvPr/>
        </p:nvSpPr>
        <p:spPr>
          <a:xfrm>
            <a:off x="5629497" y="1653952"/>
            <a:ext cx="1127895" cy="547464"/>
          </a:xfrm>
          <a:prstGeom prst="ellipse">
            <a:avLst/>
          </a:prstGeom>
          <a:no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62" name="Section Header"/>
          <p:cNvSpPr txBox="1"/>
          <p:nvPr>
            <p:custDataLst>
              <p:tags r:id="rId6"/>
            </p:custDataLst>
          </p:nvPr>
        </p:nvSpPr>
        <p:spPr>
          <a:xfrm>
            <a:off x="521208" y="813600"/>
            <a:ext cx="1731243"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5 – </a:t>
            </a:r>
            <a:r>
              <a:rPr lang="zh-CN" altLang="en-US" sz="1100" noProof="1">
                <a:latin typeface="+mn-lt"/>
                <a:ea typeface="Cambria Math" panose="02040503050406030204" pitchFamily="18" charset="0"/>
              </a:rPr>
              <a:t>销售到收款流程</a:t>
            </a:r>
            <a:endParaRPr lang="zh-CN" altLang="en-US" sz="1100" noProof="1">
              <a:latin typeface="+mn-lt"/>
              <a:ea typeface="Cambria Math" panose="02040503050406030204" pitchFamily="18" charset="0"/>
            </a:endParaRPr>
          </a:p>
        </p:txBody>
      </p:sp>
      <p:pic>
        <p:nvPicPr>
          <p:cNvPr id="80897" name="Picture 1"/>
          <p:cNvPicPr>
            <a:picLocks noChangeAspect="1" noChangeArrowheads="1"/>
          </p:cNvPicPr>
          <p:nvPr/>
        </p:nvPicPr>
        <p:blipFill>
          <a:blip r:embed="rId7" cstate="print"/>
          <a:srcRect/>
          <a:stretch>
            <a:fillRect/>
          </a:stretch>
        </p:blipFill>
        <p:spPr bwMode="auto">
          <a:xfrm>
            <a:off x="5893295" y="1077887"/>
            <a:ext cx="986475" cy="388055"/>
          </a:xfrm>
          <a:prstGeom prst="rect">
            <a:avLst/>
          </a:prstGeom>
          <a:noFill/>
          <a:ln w="9525">
            <a:noFill/>
            <a:miter lim="800000"/>
            <a:headEnd/>
            <a:tailEnd/>
          </a:ln>
        </p:spPr>
      </p:pic>
      <p:sp>
        <p:nvSpPr>
          <p:cNvPr id="66" name="5-Point Star 65"/>
          <p:cNvSpPr/>
          <p:nvPr/>
        </p:nvSpPr>
        <p:spPr>
          <a:xfrm flipH="1">
            <a:off x="5677272" y="5630361"/>
            <a:ext cx="235547" cy="272063"/>
          </a:xfrm>
          <a:prstGeom prst="star5">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询价 </a:t>
            </a:r>
            <a:r>
              <a:rPr lang="en-US" altLang="zh-CN" dirty="0"/>
              <a:t>– </a:t>
            </a:r>
            <a:r>
              <a:rPr lang="zh-CN" altLang="en-US" dirty="0"/>
              <a:t>记录</a:t>
            </a:r>
            <a:endParaRPr lang="zh-CN" altLang="en-US" dirty="0"/>
          </a:p>
        </p:txBody>
      </p:sp>
      <p:sp>
        <p:nvSpPr>
          <p:cNvPr id="3" name="Content Placeholder 2"/>
          <p:cNvSpPr>
            <a:spLocks noGrp="1"/>
          </p:cNvSpPr>
          <p:nvPr>
            <p:ph sz="quarter" idx="15"/>
            <p:custDataLst>
              <p:tags r:id="rId2"/>
            </p:custDataLst>
          </p:nvPr>
        </p:nvSpPr>
        <p:spPr>
          <a:xfrm>
            <a:off x="530352" y="4462264"/>
            <a:ext cx="8997696" cy="2289048"/>
          </a:xfrm>
        </p:spPr>
        <p:txBody>
          <a:bodyPr/>
          <a:lstStyle/>
          <a:p>
            <a:r>
              <a:rPr lang="zh-CN" altLang="en-US" dirty="0"/>
              <a:t>关键要素：</a:t>
            </a:r>
            <a:endParaRPr lang="zh-CN" altLang="en-US" dirty="0"/>
          </a:p>
          <a:p>
            <a:pPr marL="151765" indent="-457200">
              <a:buAutoNum type="arabicPeriod"/>
            </a:pPr>
            <a:r>
              <a:rPr lang="zh-CN" altLang="en-US" dirty="0"/>
              <a:t>资料采集：客户基础资料、需求信息</a:t>
            </a:r>
            <a:endParaRPr lang="en-US" altLang="zh-CN" dirty="0"/>
          </a:p>
          <a:p>
            <a:pPr marL="151765" indent="-457200">
              <a:buAutoNum type="arabicPeriod"/>
            </a:pPr>
            <a:r>
              <a:rPr lang="zh-CN" altLang="en-US" dirty="0"/>
              <a:t>方式统一：唯一编码</a:t>
            </a:r>
            <a:endParaRPr lang="en-US" altLang="zh-CN" dirty="0"/>
          </a:p>
          <a:p>
            <a:pPr marL="151765" indent="-457200">
              <a:buAutoNum type="arabicPeriod"/>
            </a:pPr>
            <a:r>
              <a:rPr lang="zh-CN" altLang="en-US" dirty="0"/>
              <a:t>时效性：客户的需求、生产安排（信息传递及时有效）</a:t>
            </a:r>
            <a:endParaRPr lang="en-US" altLang="zh-CN" dirty="0"/>
          </a:p>
        </p:txBody>
      </p:sp>
      <p:sp>
        <p:nvSpPr>
          <p:cNvPr id="50" name="Page Number"/>
          <p:cNvSpPr txBox="1"/>
          <p:nvPr>
            <p:custDataLst>
              <p:tags r:id="rId3"/>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46</a:t>
            </a:r>
            <a:endParaRPr lang="zh-CN" altLang="en-US" sz="1100" noProof="1">
              <a:latin typeface="+mn-lt"/>
            </a:endParaRPr>
          </a:p>
        </p:txBody>
      </p:sp>
      <p:sp>
        <p:nvSpPr>
          <p:cNvPr id="51" name="Section Footer"/>
          <p:cNvSpPr txBox="1"/>
          <p:nvPr>
            <p:custDataLst>
              <p:tags r:id="rId4"/>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3" name="Rounded Rectangle 52"/>
          <p:cNvSpPr/>
          <p:nvPr/>
        </p:nvSpPr>
        <p:spPr>
          <a:xfrm>
            <a:off x="531976" y="2212848"/>
            <a:ext cx="1525423" cy="953272"/>
          </a:xfrm>
          <a:prstGeom prst="roundRect">
            <a:avLst/>
          </a:prstGeom>
          <a:solidFill>
            <a:schemeClr val="accent1"/>
          </a:solidFill>
          <a:ln w="25400">
            <a:noFill/>
          </a:ln>
        </p:spPr>
        <p:txBody>
          <a:bodyPr vert="horz" wrap="square" lIns="91440" tIns="45720" rIns="91440" bIns="45720" rtlCol="0" anchor="ctr">
            <a:noAutofit/>
          </a:bodyPr>
          <a:lstStyle/>
          <a:p>
            <a:pPr algn="ctr"/>
            <a:r>
              <a:rPr lang="zh-CN" altLang="en-US" b="1" dirty="0">
                <a:solidFill>
                  <a:schemeClr val="bg1"/>
                </a:solidFill>
              </a:rPr>
              <a:t>流程</a:t>
            </a:r>
            <a:endParaRPr lang="zh-CN" altLang="en-US" b="1" noProof="0" dirty="0">
              <a:solidFill>
                <a:schemeClr val="bg1"/>
              </a:solidFill>
            </a:endParaRPr>
          </a:p>
        </p:txBody>
      </p:sp>
      <p:sp>
        <p:nvSpPr>
          <p:cNvPr id="54" name="Rounded Rectangle 53"/>
          <p:cNvSpPr/>
          <p:nvPr/>
        </p:nvSpPr>
        <p:spPr>
          <a:xfrm>
            <a:off x="531976" y="3390148"/>
            <a:ext cx="1525423" cy="758952"/>
          </a:xfrm>
          <a:prstGeom prst="roundRect">
            <a:avLst/>
          </a:prstGeom>
          <a:solidFill>
            <a:schemeClr val="accent1"/>
          </a:solidFill>
          <a:ln w="25400">
            <a:noFill/>
          </a:ln>
        </p:spPr>
        <p:txBody>
          <a:bodyPr vert="horz" wrap="square" lIns="91440" tIns="45720" rIns="91440" bIns="45720" rtlCol="0" anchor="ctr">
            <a:noAutofit/>
          </a:bodyPr>
          <a:lstStyle/>
          <a:p>
            <a:pPr algn="ctr"/>
            <a:r>
              <a:rPr lang="zh-CN" altLang="en-US" b="1" noProof="0" dirty="0">
                <a:solidFill>
                  <a:schemeClr val="bg1"/>
                </a:solidFill>
              </a:rPr>
              <a:t>技术</a:t>
            </a:r>
            <a:endParaRPr lang="zh-CN" altLang="en-US" b="1" noProof="0" dirty="0">
              <a:solidFill>
                <a:schemeClr val="bg1"/>
              </a:solidFill>
            </a:endParaRPr>
          </a:p>
        </p:txBody>
      </p:sp>
      <p:sp>
        <p:nvSpPr>
          <p:cNvPr id="55" name="Rounded Rectangle 54"/>
          <p:cNvSpPr/>
          <p:nvPr/>
        </p:nvSpPr>
        <p:spPr>
          <a:xfrm>
            <a:off x="2206172" y="2212848"/>
            <a:ext cx="7317872" cy="953272"/>
          </a:xfrm>
          <a:prstGeom prst="roundRect">
            <a:avLst/>
          </a:prstGeom>
          <a:solidFill>
            <a:schemeClr val="accent1">
              <a:lumMod val="20000"/>
              <a:lumOff val="80000"/>
            </a:schemeClr>
          </a:solidFill>
          <a:ln w="25400">
            <a:noFill/>
          </a:ln>
        </p:spPr>
        <p:txBody>
          <a:bodyPr vert="horz" wrap="square" lIns="91440" tIns="45720" rIns="91440" bIns="45720" rtlCol="0" anchor="ctr">
            <a:noAutofit/>
          </a:bodyPr>
          <a:lstStyle/>
          <a:p>
            <a:pPr>
              <a:lnSpc>
                <a:spcPct val="150000"/>
              </a:lnSpc>
            </a:pPr>
            <a:r>
              <a:rPr lang="zh-CN" altLang="en-US" noProof="0" dirty="0"/>
              <a:t>记录询价</a:t>
            </a:r>
            <a:endParaRPr lang="en-US" altLang="zh-CN" noProof="0" dirty="0"/>
          </a:p>
          <a:p>
            <a:pPr>
              <a:lnSpc>
                <a:spcPct val="150000"/>
              </a:lnSpc>
            </a:pPr>
            <a:r>
              <a:rPr lang="zh-CN" altLang="en-US" dirty="0"/>
              <a:t>传递询价信息</a:t>
            </a:r>
            <a:endParaRPr lang="zh-CN" altLang="en-US" noProof="0" dirty="0"/>
          </a:p>
        </p:txBody>
      </p:sp>
      <p:sp>
        <p:nvSpPr>
          <p:cNvPr id="56" name="Rounded Rectangle 55"/>
          <p:cNvSpPr/>
          <p:nvPr/>
        </p:nvSpPr>
        <p:spPr>
          <a:xfrm>
            <a:off x="2235935" y="3390148"/>
            <a:ext cx="2721257" cy="758952"/>
          </a:xfrm>
          <a:prstGeom prst="roundRect">
            <a:avLst/>
          </a:prstGeom>
          <a:solidFill>
            <a:schemeClr val="accent1">
              <a:lumMod val="20000"/>
              <a:lumOff val="80000"/>
            </a:schemeClr>
          </a:solidFill>
          <a:ln w="25400">
            <a:noFill/>
          </a:ln>
        </p:spPr>
        <p:txBody>
          <a:bodyPr vert="horz" wrap="square" lIns="91440" tIns="45720" rIns="91440" bIns="45720" rtlCol="0" anchor="ctr">
            <a:noAutofit/>
          </a:bodyPr>
          <a:lstStyle/>
          <a:p>
            <a:r>
              <a:rPr lang="zh-CN" altLang="en-US" noProof="0" dirty="0"/>
              <a:t>销售系统、网络</a:t>
            </a:r>
            <a:endParaRPr lang="zh-CN" altLang="en-US" noProof="0" dirty="0"/>
          </a:p>
        </p:txBody>
      </p:sp>
      <p:sp>
        <p:nvSpPr>
          <p:cNvPr id="59" name="Rounded Rectangle 58"/>
          <p:cNvSpPr/>
          <p:nvPr/>
        </p:nvSpPr>
        <p:spPr>
          <a:xfrm>
            <a:off x="5101208" y="3382144"/>
            <a:ext cx="1525423" cy="758952"/>
          </a:xfrm>
          <a:prstGeom prst="roundRect">
            <a:avLst/>
          </a:prstGeom>
          <a:solidFill>
            <a:schemeClr val="accent1"/>
          </a:solidFill>
          <a:ln w="25400">
            <a:noFill/>
          </a:ln>
        </p:spPr>
        <p:txBody>
          <a:bodyPr vert="horz" wrap="square" lIns="91440" tIns="45720" rIns="91440" bIns="45720" rtlCol="0" anchor="ctr">
            <a:noAutofit/>
          </a:bodyPr>
          <a:lstStyle/>
          <a:p>
            <a:pPr algn="ctr"/>
            <a:r>
              <a:rPr lang="zh-CN" altLang="en-US" b="1" noProof="0" dirty="0">
                <a:solidFill>
                  <a:schemeClr val="bg1"/>
                </a:solidFill>
              </a:rPr>
              <a:t>组织</a:t>
            </a:r>
            <a:endParaRPr lang="zh-CN" altLang="en-US" b="1" noProof="0" dirty="0">
              <a:solidFill>
                <a:schemeClr val="bg1"/>
              </a:solidFill>
            </a:endParaRPr>
          </a:p>
        </p:txBody>
      </p:sp>
      <p:sp>
        <p:nvSpPr>
          <p:cNvPr id="60" name="Rounded Rectangle 59"/>
          <p:cNvSpPr/>
          <p:nvPr/>
        </p:nvSpPr>
        <p:spPr>
          <a:xfrm>
            <a:off x="6805167" y="3382144"/>
            <a:ext cx="2721257" cy="758952"/>
          </a:xfrm>
          <a:prstGeom prst="roundRect">
            <a:avLst/>
          </a:prstGeom>
          <a:solidFill>
            <a:schemeClr val="accent1">
              <a:lumMod val="20000"/>
              <a:lumOff val="80000"/>
            </a:schemeClr>
          </a:solidFill>
          <a:ln w="25400">
            <a:noFill/>
          </a:ln>
        </p:spPr>
        <p:txBody>
          <a:bodyPr vert="horz" wrap="square" lIns="91440" tIns="45720" rIns="91440" bIns="45720" rtlCol="0" anchor="ctr">
            <a:noAutofit/>
          </a:bodyPr>
          <a:lstStyle/>
          <a:p>
            <a:r>
              <a:rPr lang="zh-CN" altLang="en-US" dirty="0"/>
              <a:t>销售部</a:t>
            </a:r>
            <a:endParaRPr lang="zh-CN" altLang="en-US" noProof="0" dirty="0"/>
          </a:p>
        </p:txBody>
      </p:sp>
      <p:pic>
        <p:nvPicPr>
          <p:cNvPr id="98306" name="Picture 2"/>
          <p:cNvPicPr>
            <a:picLocks noChangeAspect="1" noChangeArrowheads="1"/>
          </p:cNvPicPr>
          <p:nvPr/>
        </p:nvPicPr>
        <p:blipFill>
          <a:blip r:embed="rId5" cstate="print"/>
          <a:srcRect/>
          <a:stretch>
            <a:fillRect/>
          </a:stretch>
        </p:blipFill>
        <p:spPr bwMode="auto">
          <a:xfrm>
            <a:off x="5896344" y="1077888"/>
            <a:ext cx="3631704" cy="1061999"/>
          </a:xfrm>
          <a:prstGeom prst="rect">
            <a:avLst/>
          </a:prstGeom>
          <a:noFill/>
          <a:ln w="9525">
            <a:noFill/>
            <a:miter lim="800000"/>
            <a:headEnd/>
            <a:tailEnd/>
          </a:ln>
        </p:spPr>
      </p:pic>
      <p:sp>
        <p:nvSpPr>
          <p:cNvPr id="62" name="Oval 61"/>
          <p:cNvSpPr/>
          <p:nvPr/>
        </p:nvSpPr>
        <p:spPr>
          <a:xfrm>
            <a:off x="6637609" y="1653952"/>
            <a:ext cx="1127895" cy="547464"/>
          </a:xfrm>
          <a:prstGeom prst="ellipse">
            <a:avLst/>
          </a:prstGeom>
          <a:no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63" name="Section Header"/>
          <p:cNvSpPr txBox="1"/>
          <p:nvPr>
            <p:custDataLst>
              <p:tags r:id="rId6"/>
            </p:custDataLst>
          </p:nvPr>
        </p:nvSpPr>
        <p:spPr>
          <a:xfrm>
            <a:off x="521208" y="813600"/>
            <a:ext cx="1731243"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5 – </a:t>
            </a:r>
            <a:r>
              <a:rPr lang="zh-CN" altLang="en-US" sz="1100" noProof="1">
                <a:latin typeface="+mn-lt"/>
                <a:ea typeface="Cambria Math" panose="02040503050406030204" pitchFamily="18" charset="0"/>
              </a:rPr>
              <a:t>销售到收款流程</a:t>
            </a:r>
            <a:endParaRPr lang="zh-CN" altLang="en-US" sz="1100" noProof="1">
              <a:latin typeface="+mn-lt"/>
              <a:ea typeface="Cambria Math" panose="02040503050406030204" pitchFamily="18" charset="0"/>
            </a:endParaRPr>
          </a:p>
        </p:txBody>
      </p:sp>
      <p:pic>
        <p:nvPicPr>
          <p:cNvPr id="64" name="Picture 1"/>
          <p:cNvPicPr>
            <a:picLocks noChangeAspect="1" noChangeArrowheads="1"/>
          </p:cNvPicPr>
          <p:nvPr/>
        </p:nvPicPr>
        <p:blipFill>
          <a:blip r:embed="rId7" cstate="print"/>
          <a:srcRect/>
          <a:stretch>
            <a:fillRect/>
          </a:stretch>
        </p:blipFill>
        <p:spPr bwMode="auto">
          <a:xfrm>
            <a:off x="5893295" y="1077887"/>
            <a:ext cx="986475" cy="388055"/>
          </a:xfrm>
          <a:prstGeom prst="rect">
            <a:avLst/>
          </a:prstGeom>
          <a:noFill/>
          <a:ln w="9525">
            <a:noFill/>
            <a:miter lim="800000"/>
            <a:headEnd/>
            <a:tailEnd/>
          </a:ln>
        </p:spPr>
      </p:pic>
      <p:sp>
        <p:nvSpPr>
          <p:cNvPr id="65" name="5-Point Star 64"/>
          <p:cNvSpPr/>
          <p:nvPr/>
        </p:nvSpPr>
        <p:spPr>
          <a:xfrm flipH="1">
            <a:off x="3425501" y="5326360"/>
            <a:ext cx="235547" cy="272063"/>
          </a:xfrm>
          <a:prstGeom prst="star5">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询价 </a:t>
            </a:r>
            <a:r>
              <a:rPr lang="en-US" altLang="zh-CN" dirty="0"/>
              <a:t>– </a:t>
            </a:r>
            <a:r>
              <a:rPr lang="zh-CN" altLang="en-US" dirty="0"/>
              <a:t>处理</a:t>
            </a:r>
            <a:endParaRPr lang="zh-CN" altLang="en-US" dirty="0"/>
          </a:p>
        </p:txBody>
      </p:sp>
      <p:sp>
        <p:nvSpPr>
          <p:cNvPr id="50" name="Page Number"/>
          <p:cNvSpPr txBox="1"/>
          <p:nvPr>
            <p:custDataLst>
              <p:tags r:id="rId2"/>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47</a:t>
            </a:r>
            <a:endParaRPr lang="zh-CN" altLang="en-US" sz="1100" noProof="1">
              <a:latin typeface="+mn-lt"/>
            </a:endParaRPr>
          </a:p>
        </p:txBody>
      </p:sp>
      <p:sp>
        <p:nvSpPr>
          <p:cNvPr id="51" name="Section Footer"/>
          <p:cNvSpPr txBox="1"/>
          <p:nvPr>
            <p:custDataLst>
              <p:tags r:id="rId3"/>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3" name="Rounded Rectangle 52"/>
          <p:cNvSpPr/>
          <p:nvPr/>
        </p:nvSpPr>
        <p:spPr>
          <a:xfrm>
            <a:off x="531976" y="2212848"/>
            <a:ext cx="1525423" cy="2537448"/>
          </a:xfrm>
          <a:prstGeom prst="roundRect">
            <a:avLst/>
          </a:prstGeom>
          <a:solidFill>
            <a:schemeClr val="accent1"/>
          </a:solidFill>
          <a:ln w="25400">
            <a:noFill/>
          </a:ln>
        </p:spPr>
        <p:txBody>
          <a:bodyPr vert="horz" wrap="square" lIns="91440" tIns="45720" rIns="91440" bIns="45720" rtlCol="0" anchor="ctr">
            <a:noAutofit/>
          </a:bodyPr>
          <a:lstStyle/>
          <a:p>
            <a:pPr algn="ctr"/>
            <a:r>
              <a:rPr lang="zh-CN" altLang="en-US" b="1" dirty="0">
                <a:solidFill>
                  <a:schemeClr val="bg1"/>
                </a:solidFill>
              </a:rPr>
              <a:t>流程</a:t>
            </a:r>
            <a:endParaRPr lang="zh-CN" altLang="en-US" b="1" noProof="0" dirty="0">
              <a:solidFill>
                <a:schemeClr val="bg1"/>
              </a:solidFill>
            </a:endParaRPr>
          </a:p>
        </p:txBody>
      </p:sp>
      <p:sp>
        <p:nvSpPr>
          <p:cNvPr id="54" name="Rounded Rectangle 53"/>
          <p:cNvSpPr/>
          <p:nvPr/>
        </p:nvSpPr>
        <p:spPr>
          <a:xfrm>
            <a:off x="531976" y="4999456"/>
            <a:ext cx="1525423" cy="758952"/>
          </a:xfrm>
          <a:prstGeom prst="roundRect">
            <a:avLst/>
          </a:prstGeom>
          <a:solidFill>
            <a:schemeClr val="accent1"/>
          </a:solidFill>
          <a:ln w="25400">
            <a:noFill/>
          </a:ln>
        </p:spPr>
        <p:txBody>
          <a:bodyPr vert="horz" wrap="square" lIns="91440" tIns="45720" rIns="91440" bIns="45720" rtlCol="0" anchor="ctr">
            <a:noAutofit/>
          </a:bodyPr>
          <a:lstStyle/>
          <a:p>
            <a:pPr algn="ctr"/>
            <a:r>
              <a:rPr lang="zh-CN" altLang="en-US" b="1" noProof="0" dirty="0">
                <a:solidFill>
                  <a:schemeClr val="bg1"/>
                </a:solidFill>
              </a:rPr>
              <a:t>技术</a:t>
            </a:r>
            <a:endParaRPr lang="zh-CN" altLang="en-US" b="1" noProof="0" dirty="0">
              <a:solidFill>
                <a:schemeClr val="bg1"/>
              </a:solidFill>
            </a:endParaRPr>
          </a:p>
        </p:txBody>
      </p:sp>
      <p:sp>
        <p:nvSpPr>
          <p:cNvPr id="55" name="Rounded Rectangle 54"/>
          <p:cNvSpPr/>
          <p:nvPr/>
        </p:nvSpPr>
        <p:spPr>
          <a:xfrm>
            <a:off x="2206172" y="2212848"/>
            <a:ext cx="7317872" cy="2537448"/>
          </a:xfrm>
          <a:prstGeom prst="roundRect">
            <a:avLst/>
          </a:prstGeom>
          <a:solidFill>
            <a:schemeClr val="accent1">
              <a:lumMod val="20000"/>
              <a:lumOff val="80000"/>
            </a:schemeClr>
          </a:solidFill>
          <a:ln w="25400">
            <a:noFill/>
          </a:ln>
        </p:spPr>
        <p:txBody>
          <a:bodyPr vert="horz" wrap="square" lIns="91440" tIns="45720" rIns="91440" bIns="45720" rtlCol="0" anchor="t">
            <a:noAutofit/>
          </a:bodyPr>
          <a:lstStyle/>
          <a:p>
            <a:pPr>
              <a:lnSpc>
                <a:spcPct val="150000"/>
              </a:lnSpc>
            </a:pPr>
            <a:r>
              <a:rPr lang="zh-CN" altLang="en-US" u="sng" noProof="0" dirty="0"/>
              <a:t>审核询价：</a:t>
            </a:r>
            <a:endParaRPr lang="en-US" altLang="zh-CN" u="sng" noProof="0" dirty="0"/>
          </a:p>
          <a:p>
            <a:pPr marL="174625" indent="-174625">
              <a:lnSpc>
                <a:spcPct val="150000"/>
              </a:lnSpc>
              <a:buFont typeface="Arial" panose="020B0604020202020204" pitchFamily="34" charset="0"/>
              <a:buChar char="•"/>
            </a:pPr>
            <a:r>
              <a:rPr lang="zh-CN" altLang="en-US" sz="1800" dirty="0"/>
              <a:t>法律法规（例如，出口限制）</a:t>
            </a:r>
            <a:endParaRPr lang="en-US" altLang="zh-CN" sz="1800" dirty="0"/>
          </a:p>
          <a:p>
            <a:pPr marL="174625" indent="-174625">
              <a:lnSpc>
                <a:spcPct val="150000"/>
              </a:lnSpc>
              <a:buFont typeface="Arial" panose="020B0604020202020204" pitchFamily="34" charset="0"/>
              <a:buChar char="•"/>
            </a:pPr>
            <a:r>
              <a:rPr lang="zh-CN" altLang="en-US" sz="1800" noProof="0" dirty="0"/>
              <a:t>公司政策限制（例如，黑名单客户）</a:t>
            </a:r>
            <a:endParaRPr lang="en-US" altLang="zh-CN" sz="1800" noProof="0" dirty="0"/>
          </a:p>
          <a:p>
            <a:pPr marL="174625" indent="-174625">
              <a:lnSpc>
                <a:spcPct val="150000"/>
              </a:lnSpc>
              <a:buFont typeface="Arial" panose="020B0604020202020204" pitchFamily="34" charset="0"/>
              <a:buChar char="•"/>
            </a:pPr>
            <a:r>
              <a:rPr lang="zh-CN" altLang="en-US" sz="1800" noProof="0" dirty="0"/>
              <a:t>客户信用控制（自有信息、第三方信用评级机构）</a:t>
            </a:r>
            <a:endParaRPr lang="en-US" altLang="zh-CN" sz="1800" noProof="0" dirty="0"/>
          </a:p>
          <a:p>
            <a:pPr marL="174625" indent="-174625">
              <a:lnSpc>
                <a:spcPct val="150000"/>
              </a:lnSpc>
              <a:buFont typeface="Arial" panose="020B0604020202020204" pitchFamily="34" charset="0"/>
              <a:buChar char="•"/>
            </a:pPr>
            <a:r>
              <a:rPr lang="zh-CN" altLang="en-US" sz="1800" dirty="0"/>
              <a:t>战略型销售（非利润最大化角度出发）</a:t>
            </a:r>
            <a:endParaRPr lang="en-US" altLang="zh-CN" sz="1800" noProof="0" dirty="0"/>
          </a:p>
          <a:p>
            <a:pPr>
              <a:lnSpc>
                <a:spcPct val="150000"/>
              </a:lnSpc>
            </a:pPr>
            <a:endParaRPr lang="en-US" altLang="zh-CN" noProof="0" dirty="0"/>
          </a:p>
          <a:p>
            <a:pPr>
              <a:lnSpc>
                <a:spcPct val="150000"/>
              </a:lnSpc>
            </a:pPr>
            <a:endParaRPr lang="zh-CN" altLang="en-US" noProof="0" dirty="0"/>
          </a:p>
        </p:txBody>
      </p:sp>
      <p:sp>
        <p:nvSpPr>
          <p:cNvPr id="56" name="Rounded Rectangle 55"/>
          <p:cNvSpPr/>
          <p:nvPr/>
        </p:nvSpPr>
        <p:spPr>
          <a:xfrm>
            <a:off x="2235935" y="4999456"/>
            <a:ext cx="2721257" cy="758952"/>
          </a:xfrm>
          <a:prstGeom prst="roundRect">
            <a:avLst/>
          </a:prstGeom>
          <a:solidFill>
            <a:schemeClr val="accent1">
              <a:lumMod val="20000"/>
              <a:lumOff val="80000"/>
            </a:schemeClr>
          </a:solidFill>
          <a:ln w="25400">
            <a:noFill/>
          </a:ln>
        </p:spPr>
        <p:txBody>
          <a:bodyPr vert="horz" wrap="square" lIns="91440" tIns="45720" rIns="91440" bIns="45720" rtlCol="0" anchor="ctr">
            <a:noAutofit/>
          </a:bodyPr>
          <a:lstStyle/>
          <a:p>
            <a:r>
              <a:rPr lang="zh-CN" altLang="en-US" noProof="0" dirty="0"/>
              <a:t>销售系统、信控系统</a:t>
            </a:r>
            <a:endParaRPr lang="zh-CN" altLang="en-US" noProof="0" dirty="0"/>
          </a:p>
        </p:txBody>
      </p:sp>
      <p:sp>
        <p:nvSpPr>
          <p:cNvPr id="59" name="Rounded Rectangle 58"/>
          <p:cNvSpPr/>
          <p:nvPr/>
        </p:nvSpPr>
        <p:spPr>
          <a:xfrm>
            <a:off x="5101208" y="4991452"/>
            <a:ext cx="1525423" cy="758952"/>
          </a:xfrm>
          <a:prstGeom prst="roundRect">
            <a:avLst/>
          </a:prstGeom>
          <a:solidFill>
            <a:schemeClr val="accent1"/>
          </a:solidFill>
          <a:ln w="25400">
            <a:noFill/>
          </a:ln>
        </p:spPr>
        <p:txBody>
          <a:bodyPr vert="horz" wrap="square" lIns="91440" tIns="45720" rIns="91440" bIns="45720" rtlCol="0" anchor="ctr">
            <a:noAutofit/>
          </a:bodyPr>
          <a:lstStyle/>
          <a:p>
            <a:pPr algn="ctr"/>
            <a:r>
              <a:rPr lang="zh-CN" altLang="en-US" b="1" noProof="0" dirty="0">
                <a:solidFill>
                  <a:schemeClr val="bg1"/>
                </a:solidFill>
              </a:rPr>
              <a:t>组织</a:t>
            </a:r>
            <a:endParaRPr lang="zh-CN" altLang="en-US" b="1" noProof="0" dirty="0">
              <a:solidFill>
                <a:schemeClr val="bg1"/>
              </a:solidFill>
            </a:endParaRPr>
          </a:p>
        </p:txBody>
      </p:sp>
      <p:sp>
        <p:nvSpPr>
          <p:cNvPr id="60" name="Rounded Rectangle 59"/>
          <p:cNvSpPr/>
          <p:nvPr/>
        </p:nvSpPr>
        <p:spPr>
          <a:xfrm>
            <a:off x="6805167" y="4991452"/>
            <a:ext cx="2721257" cy="758952"/>
          </a:xfrm>
          <a:prstGeom prst="roundRect">
            <a:avLst/>
          </a:prstGeom>
          <a:solidFill>
            <a:schemeClr val="accent1">
              <a:lumMod val="20000"/>
              <a:lumOff val="80000"/>
            </a:schemeClr>
          </a:solidFill>
          <a:ln w="25400">
            <a:noFill/>
          </a:ln>
        </p:spPr>
        <p:txBody>
          <a:bodyPr vert="horz" wrap="square" lIns="91440" tIns="45720" rIns="91440" bIns="45720" rtlCol="0" anchor="ctr">
            <a:noAutofit/>
          </a:bodyPr>
          <a:lstStyle/>
          <a:p>
            <a:r>
              <a:rPr lang="zh-CN" altLang="en-US" dirty="0"/>
              <a:t>销售部、财务部、信用评级机构（如适用）</a:t>
            </a:r>
            <a:endParaRPr lang="zh-CN" altLang="en-US" noProof="0" dirty="0"/>
          </a:p>
        </p:txBody>
      </p:sp>
      <p:pic>
        <p:nvPicPr>
          <p:cNvPr id="98306" name="Picture 2"/>
          <p:cNvPicPr>
            <a:picLocks noChangeAspect="1" noChangeArrowheads="1"/>
          </p:cNvPicPr>
          <p:nvPr/>
        </p:nvPicPr>
        <p:blipFill>
          <a:blip r:embed="rId4" cstate="print"/>
          <a:srcRect/>
          <a:stretch>
            <a:fillRect/>
          </a:stretch>
        </p:blipFill>
        <p:spPr bwMode="auto">
          <a:xfrm>
            <a:off x="5896344" y="1077888"/>
            <a:ext cx="3631704" cy="1061999"/>
          </a:xfrm>
          <a:prstGeom prst="rect">
            <a:avLst/>
          </a:prstGeom>
          <a:noFill/>
          <a:ln w="9525">
            <a:noFill/>
            <a:miter lim="800000"/>
            <a:headEnd/>
            <a:tailEnd/>
          </a:ln>
        </p:spPr>
      </p:pic>
      <p:sp>
        <p:nvSpPr>
          <p:cNvPr id="62" name="Oval 61"/>
          <p:cNvSpPr/>
          <p:nvPr/>
        </p:nvSpPr>
        <p:spPr>
          <a:xfrm>
            <a:off x="7573713" y="1653952"/>
            <a:ext cx="1127895" cy="547464"/>
          </a:xfrm>
          <a:prstGeom prst="ellipse">
            <a:avLst/>
          </a:prstGeom>
          <a:no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61" name="Content Placeholder 60"/>
          <p:cNvSpPr>
            <a:spLocks noGrp="1"/>
          </p:cNvSpPr>
          <p:nvPr>
            <p:ph sz="quarter" idx="15"/>
          </p:nvPr>
        </p:nvSpPr>
        <p:spPr>
          <a:xfrm>
            <a:off x="530352" y="5870448"/>
            <a:ext cx="8997696" cy="758952"/>
          </a:xfrm>
        </p:spPr>
        <p:txBody>
          <a:bodyPr/>
          <a:lstStyle/>
          <a:p>
            <a:r>
              <a:rPr lang="zh-CN" altLang="en-US" dirty="0"/>
              <a:t>关键控制点：</a:t>
            </a:r>
            <a:endParaRPr lang="en-US" altLang="zh-CN" dirty="0"/>
          </a:p>
          <a:p>
            <a:pPr>
              <a:buFont typeface="Arial" panose="020B0604020202020204" pitchFamily="34" charset="0"/>
              <a:buChar char="•"/>
            </a:pPr>
            <a:r>
              <a:rPr lang="zh-CN" altLang="en-US" sz="1800" dirty="0"/>
              <a:t>违反上述审核点的销售行为，需审批</a:t>
            </a:r>
            <a:endParaRPr lang="en-US" altLang="zh-CN" sz="1800" dirty="0"/>
          </a:p>
          <a:p>
            <a:pPr>
              <a:buFont typeface="Arial" panose="020B0604020202020204" pitchFamily="34" charset="0"/>
              <a:buChar char="•"/>
            </a:pPr>
            <a:r>
              <a:rPr lang="zh-CN" altLang="en-US" sz="1800" dirty="0"/>
              <a:t>保护公司的销售行为不违法、收益最大化（利润或社会效益）</a:t>
            </a:r>
            <a:endParaRPr lang="zh-CN" altLang="en-US" sz="1800" dirty="0"/>
          </a:p>
          <a:p>
            <a:pPr>
              <a:buFont typeface="Arial" panose="020B0604020202020204" pitchFamily="34" charset="0"/>
              <a:buChar char="•"/>
            </a:pPr>
            <a:endParaRPr lang="zh-CN" altLang="en-US" sz="1800" dirty="0"/>
          </a:p>
        </p:txBody>
      </p:sp>
      <p:sp>
        <p:nvSpPr>
          <p:cNvPr id="64" name="5-Point Star 63"/>
          <p:cNvSpPr/>
          <p:nvPr/>
        </p:nvSpPr>
        <p:spPr>
          <a:xfrm flipH="1">
            <a:off x="4649637" y="6262464"/>
            <a:ext cx="235547" cy="272063"/>
          </a:xfrm>
          <a:prstGeom prst="star5">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66" name="Section Header"/>
          <p:cNvSpPr txBox="1"/>
          <p:nvPr>
            <p:custDataLst>
              <p:tags r:id="rId5"/>
            </p:custDataLst>
          </p:nvPr>
        </p:nvSpPr>
        <p:spPr>
          <a:xfrm>
            <a:off x="521208" y="813600"/>
            <a:ext cx="1731243"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5 – </a:t>
            </a:r>
            <a:r>
              <a:rPr lang="zh-CN" altLang="en-US" sz="1100" noProof="1">
                <a:latin typeface="+mn-lt"/>
                <a:ea typeface="Cambria Math" panose="02040503050406030204" pitchFamily="18" charset="0"/>
              </a:rPr>
              <a:t>销售到收款流程</a:t>
            </a:r>
            <a:endParaRPr lang="zh-CN" altLang="en-US" sz="1100" noProof="1">
              <a:latin typeface="+mn-lt"/>
              <a:ea typeface="Cambria Math" panose="02040503050406030204" pitchFamily="18" charset="0"/>
            </a:endParaRPr>
          </a:p>
        </p:txBody>
      </p:sp>
      <p:pic>
        <p:nvPicPr>
          <p:cNvPr id="67" name="Picture 1"/>
          <p:cNvPicPr>
            <a:picLocks noChangeAspect="1" noChangeArrowheads="1"/>
          </p:cNvPicPr>
          <p:nvPr/>
        </p:nvPicPr>
        <p:blipFill>
          <a:blip r:embed="rId6" cstate="print"/>
          <a:srcRect/>
          <a:stretch>
            <a:fillRect/>
          </a:stretch>
        </p:blipFill>
        <p:spPr bwMode="auto">
          <a:xfrm>
            <a:off x="5893295" y="1077887"/>
            <a:ext cx="986475" cy="388055"/>
          </a:xfrm>
          <a:prstGeom prst="rect">
            <a:avLst/>
          </a:prstGeom>
          <a:noFill/>
          <a:ln w="9525">
            <a:noFill/>
            <a:miter lim="800000"/>
            <a:headEnd/>
            <a:tailEnd/>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询价 </a:t>
            </a:r>
            <a:r>
              <a:rPr lang="en-US" altLang="zh-CN" dirty="0"/>
              <a:t>– </a:t>
            </a:r>
            <a:r>
              <a:rPr lang="zh-CN" altLang="en-US" dirty="0"/>
              <a:t>决策</a:t>
            </a:r>
            <a:endParaRPr lang="zh-CN" altLang="en-US" dirty="0"/>
          </a:p>
        </p:txBody>
      </p:sp>
      <p:sp>
        <p:nvSpPr>
          <p:cNvPr id="50" name="Page Number"/>
          <p:cNvSpPr txBox="1"/>
          <p:nvPr>
            <p:custDataLst>
              <p:tags r:id="rId2"/>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48</a:t>
            </a:r>
            <a:endParaRPr lang="zh-CN" altLang="en-US" sz="1100" noProof="1">
              <a:latin typeface="+mn-lt"/>
            </a:endParaRPr>
          </a:p>
        </p:txBody>
      </p:sp>
      <p:sp>
        <p:nvSpPr>
          <p:cNvPr id="51" name="Section Footer"/>
          <p:cNvSpPr txBox="1"/>
          <p:nvPr>
            <p:custDataLst>
              <p:tags r:id="rId3"/>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3" name="Rounded Rectangle 52"/>
          <p:cNvSpPr/>
          <p:nvPr/>
        </p:nvSpPr>
        <p:spPr>
          <a:xfrm>
            <a:off x="531976" y="2212848"/>
            <a:ext cx="1525423" cy="2537448"/>
          </a:xfrm>
          <a:prstGeom prst="roundRect">
            <a:avLst/>
          </a:prstGeom>
          <a:solidFill>
            <a:schemeClr val="accent1"/>
          </a:solidFill>
          <a:ln w="25400">
            <a:noFill/>
          </a:ln>
        </p:spPr>
        <p:txBody>
          <a:bodyPr vert="horz" wrap="square" lIns="91440" tIns="45720" rIns="91440" bIns="45720" rtlCol="0" anchor="ctr">
            <a:noAutofit/>
          </a:bodyPr>
          <a:lstStyle/>
          <a:p>
            <a:pPr algn="ctr"/>
            <a:r>
              <a:rPr lang="zh-CN" altLang="en-US" b="1" dirty="0">
                <a:solidFill>
                  <a:schemeClr val="bg1"/>
                </a:solidFill>
              </a:rPr>
              <a:t>流程</a:t>
            </a:r>
            <a:endParaRPr lang="zh-CN" altLang="en-US" b="1" noProof="0" dirty="0">
              <a:solidFill>
                <a:schemeClr val="bg1"/>
              </a:solidFill>
            </a:endParaRPr>
          </a:p>
        </p:txBody>
      </p:sp>
      <p:sp>
        <p:nvSpPr>
          <p:cNvPr id="54" name="Rounded Rectangle 53"/>
          <p:cNvSpPr/>
          <p:nvPr/>
        </p:nvSpPr>
        <p:spPr>
          <a:xfrm>
            <a:off x="531976" y="4999456"/>
            <a:ext cx="1525423" cy="758952"/>
          </a:xfrm>
          <a:prstGeom prst="roundRect">
            <a:avLst/>
          </a:prstGeom>
          <a:solidFill>
            <a:schemeClr val="accent1"/>
          </a:solidFill>
          <a:ln w="25400">
            <a:noFill/>
          </a:ln>
        </p:spPr>
        <p:txBody>
          <a:bodyPr vert="horz" wrap="square" lIns="91440" tIns="45720" rIns="91440" bIns="45720" rtlCol="0" anchor="ctr">
            <a:noAutofit/>
          </a:bodyPr>
          <a:lstStyle/>
          <a:p>
            <a:pPr algn="ctr"/>
            <a:r>
              <a:rPr lang="zh-CN" altLang="en-US" b="1" noProof="0" dirty="0">
                <a:solidFill>
                  <a:schemeClr val="bg1"/>
                </a:solidFill>
              </a:rPr>
              <a:t>技术</a:t>
            </a:r>
            <a:endParaRPr lang="zh-CN" altLang="en-US" b="1" noProof="0" dirty="0">
              <a:solidFill>
                <a:schemeClr val="bg1"/>
              </a:solidFill>
            </a:endParaRPr>
          </a:p>
        </p:txBody>
      </p:sp>
      <p:sp>
        <p:nvSpPr>
          <p:cNvPr id="55" name="Rounded Rectangle 54"/>
          <p:cNvSpPr/>
          <p:nvPr/>
        </p:nvSpPr>
        <p:spPr>
          <a:xfrm>
            <a:off x="2206172" y="2212848"/>
            <a:ext cx="7317872" cy="2537448"/>
          </a:xfrm>
          <a:prstGeom prst="roundRect">
            <a:avLst/>
          </a:prstGeom>
          <a:solidFill>
            <a:schemeClr val="accent1">
              <a:lumMod val="20000"/>
              <a:lumOff val="80000"/>
            </a:schemeClr>
          </a:solidFill>
          <a:ln w="25400">
            <a:noFill/>
          </a:ln>
        </p:spPr>
        <p:txBody>
          <a:bodyPr vert="horz" wrap="square" lIns="91440" tIns="45720" rIns="91440" bIns="45720" rtlCol="0" anchor="t">
            <a:noAutofit/>
          </a:bodyPr>
          <a:lstStyle/>
          <a:p>
            <a:pPr>
              <a:lnSpc>
                <a:spcPct val="150000"/>
              </a:lnSpc>
            </a:pPr>
            <a:r>
              <a:rPr lang="zh-CN" altLang="en-US" u="sng" dirty="0"/>
              <a:t>确定执行报价流程</a:t>
            </a:r>
            <a:r>
              <a:rPr lang="zh-CN" altLang="en-US" u="sng" noProof="0" dirty="0"/>
              <a:t>：</a:t>
            </a:r>
            <a:endParaRPr lang="en-US" altLang="zh-CN" u="sng" noProof="0" dirty="0"/>
          </a:p>
          <a:p>
            <a:pPr marL="174625" indent="-174625">
              <a:lnSpc>
                <a:spcPct val="150000"/>
              </a:lnSpc>
              <a:buFont typeface="Arial" panose="020B0604020202020204" pitchFamily="34" charset="0"/>
              <a:buChar char="•"/>
            </a:pPr>
            <a:r>
              <a:rPr lang="zh-CN" altLang="en-US" sz="1800" dirty="0"/>
              <a:t>将审核结果传递至报价流程环节</a:t>
            </a:r>
            <a:endParaRPr lang="en-US" altLang="zh-CN" sz="1800" dirty="0"/>
          </a:p>
          <a:p>
            <a:pPr marL="174625" indent="-174625">
              <a:lnSpc>
                <a:spcPct val="150000"/>
              </a:lnSpc>
              <a:buFont typeface="Arial" panose="020B0604020202020204" pitchFamily="34" charset="0"/>
              <a:buChar char="•"/>
            </a:pPr>
            <a:r>
              <a:rPr lang="zh-CN" altLang="en-US" sz="1800" dirty="0"/>
              <a:t>对于审核结果进行全面的文档记录以备查</a:t>
            </a:r>
            <a:endParaRPr lang="en-US" altLang="zh-CN" sz="1800" dirty="0"/>
          </a:p>
          <a:p>
            <a:pPr marL="174625" indent="-174625">
              <a:lnSpc>
                <a:spcPct val="150000"/>
              </a:lnSpc>
              <a:buFont typeface="Arial" panose="020B0604020202020204" pitchFamily="34" charset="0"/>
              <a:buChar char="•"/>
            </a:pPr>
            <a:r>
              <a:rPr lang="zh-CN" altLang="en-US" sz="1800" dirty="0"/>
              <a:t>如审核未通过，则需及时告知客户并说明原因</a:t>
            </a:r>
            <a:endParaRPr lang="en-US" altLang="zh-CN" sz="1800" dirty="0"/>
          </a:p>
          <a:p>
            <a:pPr marL="174625" indent="-174625">
              <a:lnSpc>
                <a:spcPct val="150000"/>
              </a:lnSpc>
              <a:buFont typeface="Arial" panose="020B0604020202020204" pitchFamily="34" charset="0"/>
              <a:buChar char="•"/>
            </a:pPr>
            <a:r>
              <a:rPr lang="zh-CN" altLang="en-US" sz="1800" noProof="0" dirty="0"/>
              <a:t>分析未通过审核客户群体的潜在市场能力</a:t>
            </a:r>
            <a:endParaRPr lang="zh-CN" altLang="en-US" noProof="0" dirty="0"/>
          </a:p>
        </p:txBody>
      </p:sp>
      <p:sp>
        <p:nvSpPr>
          <p:cNvPr id="56" name="Rounded Rectangle 55"/>
          <p:cNvSpPr/>
          <p:nvPr/>
        </p:nvSpPr>
        <p:spPr>
          <a:xfrm>
            <a:off x="2235935" y="4999456"/>
            <a:ext cx="2721257" cy="758952"/>
          </a:xfrm>
          <a:prstGeom prst="roundRect">
            <a:avLst/>
          </a:prstGeom>
          <a:solidFill>
            <a:schemeClr val="accent1">
              <a:lumMod val="20000"/>
              <a:lumOff val="80000"/>
            </a:schemeClr>
          </a:solidFill>
          <a:ln w="25400">
            <a:noFill/>
          </a:ln>
        </p:spPr>
        <p:txBody>
          <a:bodyPr vert="horz" wrap="square" lIns="91440" tIns="45720" rIns="91440" bIns="45720" rtlCol="0" anchor="ctr">
            <a:noAutofit/>
          </a:bodyPr>
          <a:lstStyle/>
          <a:p>
            <a:r>
              <a:rPr lang="zh-CN" altLang="en-US" dirty="0"/>
              <a:t>电话、传真、</a:t>
            </a:r>
            <a:r>
              <a:rPr lang="en-US" altLang="zh-CN" dirty="0"/>
              <a:t>Email</a:t>
            </a:r>
            <a:endParaRPr lang="zh-CN" altLang="en-US" dirty="0"/>
          </a:p>
          <a:p>
            <a:r>
              <a:rPr lang="zh-CN" altLang="en-US" noProof="0" dirty="0"/>
              <a:t>、销售系统</a:t>
            </a:r>
            <a:endParaRPr lang="zh-CN" altLang="en-US" noProof="0" dirty="0"/>
          </a:p>
        </p:txBody>
      </p:sp>
      <p:sp>
        <p:nvSpPr>
          <p:cNvPr id="59" name="Rounded Rectangle 58"/>
          <p:cNvSpPr/>
          <p:nvPr/>
        </p:nvSpPr>
        <p:spPr>
          <a:xfrm>
            <a:off x="5101208" y="4991452"/>
            <a:ext cx="1525423" cy="758952"/>
          </a:xfrm>
          <a:prstGeom prst="roundRect">
            <a:avLst/>
          </a:prstGeom>
          <a:solidFill>
            <a:schemeClr val="accent1"/>
          </a:solidFill>
          <a:ln w="25400">
            <a:noFill/>
          </a:ln>
        </p:spPr>
        <p:txBody>
          <a:bodyPr vert="horz" wrap="square" lIns="91440" tIns="45720" rIns="91440" bIns="45720" rtlCol="0" anchor="ctr">
            <a:noAutofit/>
          </a:bodyPr>
          <a:lstStyle/>
          <a:p>
            <a:pPr algn="ctr"/>
            <a:r>
              <a:rPr lang="zh-CN" altLang="en-US" b="1" noProof="0" dirty="0">
                <a:solidFill>
                  <a:schemeClr val="bg1"/>
                </a:solidFill>
              </a:rPr>
              <a:t>组织</a:t>
            </a:r>
            <a:endParaRPr lang="zh-CN" altLang="en-US" b="1" noProof="0" dirty="0">
              <a:solidFill>
                <a:schemeClr val="bg1"/>
              </a:solidFill>
            </a:endParaRPr>
          </a:p>
        </p:txBody>
      </p:sp>
      <p:sp>
        <p:nvSpPr>
          <p:cNvPr id="60" name="Rounded Rectangle 59"/>
          <p:cNvSpPr/>
          <p:nvPr/>
        </p:nvSpPr>
        <p:spPr>
          <a:xfrm>
            <a:off x="6805167" y="4991452"/>
            <a:ext cx="2721257" cy="758952"/>
          </a:xfrm>
          <a:prstGeom prst="roundRect">
            <a:avLst/>
          </a:prstGeom>
          <a:solidFill>
            <a:schemeClr val="accent1">
              <a:lumMod val="20000"/>
              <a:lumOff val="80000"/>
            </a:schemeClr>
          </a:solidFill>
          <a:ln w="25400">
            <a:noFill/>
          </a:ln>
        </p:spPr>
        <p:txBody>
          <a:bodyPr vert="horz" wrap="square" lIns="91440" tIns="45720" rIns="91440" bIns="45720" rtlCol="0" anchor="ctr">
            <a:noAutofit/>
          </a:bodyPr>
          <a:lstStyle/>
          <a:p>
            <a:r>
              <a:rPr lang="zh-CN" altLang="en-US" dirty="0"/>
              <a:t>销售部、客户、中介</a:t>
            </a:r>
            <a:endParaRPr lang="zh-CN" altLang="en-US" noProof="0" dirty="0"/>
          </a:p>
        </p:txBody>
      </p:sp>
      <p:pic>
        <p:nvPicPr>
          <p:cNvPr id="98306" name="Picture 2"/>
          <p:cNvPicPr>
            <a:picLocks noChangeAspect="1" noChangeArrowheads="1"/>
          </p:cNvPicPr>
          <p:nvPr/>
        </p:nvPicPr>
        <p:blipFill>
          <a:blip r:embed="rId4" cstate="print"/>
          <a:srcRect/>
          <a:stretch>
            <a:fillRect/>
          </a:stretch>
        </p:blipFill>
        <p:spPr bwMode="auto">
          <a:xfrm>
            <a:off x="5896344" y="1077888"/>
            <a:ext cx="3631704" cy="1061999"/>
          </a:xfrm>
          <a:prstGeom prst="rect">
            <a:avLst/>
          </a:prstGeom>
          <a:noFill/>
          <a:ln w="9525">
            <a:noFill/>
            <a:miter lim="800000"/>
            <a:headEnd/>
            <a:tailEnd/>
          </a:ln>
        </p:spPr>
      </p:pic>
      <p:sp>
        <p:nvSpPr>
          <p:cNvPr id="62" name="Oval 61"/>
          <p:cNvSpPr/>
          <p:nvPr/>
        </p:nvSpPr>
        <p:spPr>
          <a:xfrm>
            <a:off x="8509817" y="1653952"/>
            <a:ext cx="1127895" cy="547464"/>
          </a:xfrm>
          <a:prstGeom prst="ellipse">
            <a:avLst/>
          </a:prstGeom>
          <a:no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64" name="Section Header"/>
          <p:cNvSpPr txBox="1"/>
          <p:nvPr>
            <p:custDataLst>
              <p:tags r:id="rId5"/>
            </p:custDataLst>
          </p:nvPr>
        </p:nvSpPr>
        <p:spPr>
          <a:xfrm>
            <a:off x="521208" y="813600"/>
            <a:ext cx="1731243"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5 – </a:t>
            </a:r>
            <a:r>
              <a:rPr lang="zh-CN" altLang="en-US" sz="1100" noProof="1">
                <a:latin typeface="+mn-lt"/>
                <a:ea typeface="Cambria Math" panose="02040503050406030204" pitchFamily="18" charset="0"/>
              </a:rPr>
              <a:t>销售到收款流程</a:t>
            </a:r>
            <a:endParaRPr lang="zh-CN" altLang="en-US" sz="1100" noProof="1">
              <a:latin typeface="+mn-lt"/>
              <a:ea typeface="Cambria Math" panose="02040503050406030204" pitchFamily="18" charset="0"/>
            </a:endParaRPr>
          </a:p>
        </p:txBody>
      </p:sp>
      <p:pic>
        <p:nvPicPr>
          <p:cNvPr id="65" name="Picture 1"/>
          <p:cNvPicPr>
            <a:picLocks noChangeAspect="1" noChangeArrowheads="1"/>
          </p:cNvPicPr>
          <p:nvPr/>
        </p:nvPicPr>
        <p:blipFill>
          <a:blip r:embed="rId6" cstate="print"/>
          <a:srcRect/>
          <a:stretch>
            <a:fillRect/>
          </a:stretch>
        </p:blipFill>
        <p:spPr bwMode="auto">
          <a:xfrm>
            <a:off x="5893295" y="1077887"/>
            <a:ext cx="986475" cy="388055"/>
          </a:xfrm>
          <a:prstGeom prst="rect">
            <a:avLst/>
          </a:prstGeom>
          <a:noFill/>
          <a:ln w="9525">
            <a:noFill/>
            <a:miter lim="800000"/>
            <a:headEnd/>
            <a:tailEnd/>
          </a:ln>
        </p:spPr>
      </p:pic>
      <p:sp>
        <p:nvSpPr>
          <p:cNvPr id="66" name="Content Placeholder 60"/>
          <p:cNvSpPr>
            <a:spLocks noGrp="1"/>
          </p:cNvSpPr>
          <p:nvPr>
            <p:ph sz="quarter" idx="15"/>
          </p:nvPr>
        </p:nvSpPr>
        <p:spPr>
          <a:xfrm>
            <a:off x="530352" y="5870448"/>
            <a:ext cx="8997696" cy="758952"/>
          </a:xfrm>
        </p:spPr>
        <p:txBody>
          <a:bodyPr/>
          <a:lstStyle/>
          <a:p>
            <a:r>
              <a:rPr lang="zh-CN" altLang="en-US" dirty="0"/>
              <a:t>关键控制点：</a:t>
            </a:r>
            <a:endParaRPr lang="en-US" altLang="zh-CN" dirty="0"/>
          </a:p>
          <a:p>
            <a:r>
              <a:rPr lang="zh-CN" altLang="en-US" sz="1800" dirty="0"/>
              <a:t>* 决策及时告知客户，以便触发订单追踪</a:t>
            </a:r>
            <a:endParaRPr lang="zh-CN" altLang="en-US" sz="18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销售到收款流程</a:t>
            </a:r>
            <a:endParaRPr lang="zh-CN" altLang="en-US" dirty="0"/>
          </a:p>
        </p:txBody>
      </p:sp>
      <p:sp>
        <p:nvSpPr>
          <p:cNvPr id="50" name="Page Number"/>
          <p:cNvSpPr txBox="1"/>
          <p:nvPr>
            <p:custDataLst>
              <p:tags r:id="rId2"/>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49</a:t>
            </a:r>
            <a:endParaRPr lang="zh-CN" altLang="en-US" sz="1100" noProof="1">
              <a:latin typeface="+mn-lt"/>
            </a:endParaRPr>
          </a:p>
        </p:txBody>
      </p:sp>
      <p:sp>
        <p:nvSpPr>
          <p:cNvPr id="51" name="Section Footer"/>
          <p:cNvSpPr txBox="1"/>
          <p:nvPr>
            <p:custDataLst>
              <p:tags r:id="rId3"/>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7" name="Rectangle 56"/>
          <p:cNvSpPr/>
          <p:nvPr/>
        </p:nvSpPr>
        <p:spPr>
          <a:xfrm>
            <a:off x="564703" y="3022104"/>
            <a:ext cx="4537647" cy="609600"/>
          </a:xfrm>
          <a:prstGeom prst="rect">
            <a:avLst/>
          </a:prstGeom>
          <a:solidFill>
            <a:schemeClr val="accent1">
              <a:lumMod val="60000"/>
              <a:lumOff val="40000"/>
            </a:schemeClr>
          </a:solidFill>
          <a:ln w="25400">
            <a:noFill/>
          </a:ln>
        </p:spPr>
        <p:txBody>
          <a:bodyPr vert="horz" wrap="square" lIns="91440" tIns="45720" rIns="91440" bIns="45720" rtlCol="0" anchor="ctr">
            <a:noAutofit/>
          </a:bodyPr>
          <a:lstStyle/>
          <a:p>
            <a:pPr algn="ctr"/>
            <a:r>
              <a:rPr lang="zh-CN" altLang="en-US" b="1" noProof="0" dirty="0">
                <a:solidFill>
                  <a:schemeClr val="bg1"/>
                </a:solidFill>
              </a:rPr>
              <a:t>业务端</a:t>
            </a:r>
            <a:endParaRPr lang="zh-CN" altLang="en-US" b="1" noProof="0" dirty="0">
              <a:solidFill>
                <a:schemeClr val="bg1"/>
              </a:solidFill>
            </a:endParaRPr>
          </a:p>
        </p:txBody>
      </p:sp>
      <p:sp>
        <p:nvSpPr>
          <p:cNvPr id="58" name="Rectangle 57"/>
          <p:cNvSpPr/>
          <p:nvPr/>
        </p:nvSpPr>
        <p:spPr>
          <a:xfrm>
            <a:off x="5605265" y="3022104"/>
            <a:ext cx="3888432" cy="609600"/>
          </a:xfrm>
          <a:prstGeom prst="rect">
            <a:avLst/>
          </a:prstGeom>
          <a:solidFill>
            <a:schemeClr val="accent1">
              <a:lumMod val="75000"/>
            </a:schemeClr>
          </a:solidFill>
          <a:ln w="25400">
            <a:noFill/>
          </a:ln>
        </p:spPr>
        <p:txBody>
          <a:bodyPr vert="horz" wrap="square" lIns="91440" tIns="45720" rIns="91440" bIns="45720" rtlCol="0" anchor="ctr">
            <a:noAutofit/>
          </a:bodyPr>
          <a:lstStyle/>
          <a:p>
            <a:pPr algn="ctr"/>
            <a:r>
              <a:rPr lang="zh-CN" altLang="en-US" b="1" noProof="0" dirty="0">
                <a:solidFill>
                  <a:schemeClr val="bg1"/>
                </a:solidFill>
              </a:rPr>
              <a:t>财务端</a:t>
            </a:r>
            <a:endParaRPr lang="zh-CN" altLang="en-US" b="1" noProof="0" dirty="0">
              <a:solidFill>
                <a:schemeClr val="bg1"/>
              </a:solidFill>
            </a:endParaRPr>
          </a:p>
        </p:txBody>
      </p:sp>
      <p:sp>
        <p:nvSpPr>
          <p:cNvPr id="61" name="Rectangle 60"/>
          <p:cNvSpPr/>
          <p:nvPr/>
        </p:nvSpPr>
        <p:spPr>
          <a:xfrm>
            <a:off x="1212776"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53" name="Rectangle 52"/>
          <p:cNvSpPr/>
          <p:nvPr/>
        </p:nvSpPr>
        <p:spPr>
          <a:xfrm>
            <a:off x="531976" y="1869976"/>
            <a:ext cx="8996072" cy="609600"/>
          </a:xfrm>
          <a:prstGeom prst="rect">
            <a:avLst/>
          </a:prstGeom>
          <a:noFill/>
          <a:ln w="25400">
            <a:solidFill>
              <a:schemeClr val="accent1"/>
            </a:solidFill>
          </a:ln>
        </p:spPr>
        <p:txBody>
          <a:bodyPr vert="horz" wrap="square" lIns="91440" tIns="45720" rIns="91440" bIns="45720" rtlCol="0" anchor="ctr">
            <a:noAutofit/>
          </a:bodyPr>
          <a:lstStyle/>
          <a:p>
            <a:pPr algn="ctr"/>
            <a:r>
              <a:rPr lang="zh-CN" altLang="en-US" b="1" noProof="0" dirty="0"/>
              <a:t>销售到收款 </a:t>
            </a:r>
            <a:r>
              <a:rPr lang="en-US" altLang="zh-CN" b="1" noProof="0" dirty="0"/>
              <a:t>O2C</a:t>
            </a:r>
            <a:endParaRPr lang="zh-CN" altLang="en-US" b="1" noProof="0" dirty="0"/>
          </a:p>
        </p:txBody>
      </p:sp>
      <p:cxnSp>
        <p:nvCxnSpPr>
          <p:cNvPr id="66" name="Elbow Connector 65"/>
          <p:cNvCxnSpPr>
            <a:stCxn id="57" idx="2"/>
            <a:endCxn id="61" idx="0"/>
          </p:cNvCxnSpPr>
          <p:nvPr/>
        </p:nvCxnSpPr>
        <p:spPr>
          <a:xfrm rot="5400000">
            <a:off x="1769890" y="3110595"/>
            <a:ext cx="542528" cy="1584747"/>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sp>
        <p:nvSpPr>
          <p:cNvPr id="67" name="Rectangle 66"/>
          <p:cNvSpPr/>
          <p:nvPr/>
        </p:nvSpPr>
        <p:spPr>
          <a:xfrm>
            <a:off x="2508920"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68" name="Rectangle 67"/>
          <p:cNvSpPr/>
          <p:nvPr/>
        </p:nvSpPr>
        <p:spPr>
          <a:xfrm>
            <a:off x="3733056"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69" name="Rectangle 68"/>
          <p:cNvSpPr/>
          <p:nvPr/>
        </p:nvSpPr>
        <p:spPr>
          <a:xfrm>
            <a:off x="5029200"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70" name="Rectangle 69"/>
          <p:cNvSpPr/>
          <p:nvPr/>
        </p:nvSpPr>
        <p:spPr>
          <a:xfrm>
            <a:off x="6181328"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71" name="Rectangle 70"/>
          <p:cNvSpPr/>
          <p:nvPr/>
        </p:nvSpPr>
        <p:spPr>
          <a:xfrm>
            <a:off x="7477472"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72" name="Rectangle 71"/>
          <p:cNvSpPr/>
          <p:nvPr/>
        </p:nvSpPr>
        <p:spPr>
          <a:xfrm>
            <a:off x="8701608"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cxnSp>
        <p:nvCxnSpPr>
          <p:cNvPr id="76" name="Elbow Connector 75"/>
          <p:cNvCxnSpPr>
            <a:stCxn id="57" idx="2"/>
            <a:endCxn id="67" idx="0"/>
          </p:cNvCxnSpPr>
          <p:nvPr/>
        </p:nvCxnSpPr>
        <p:spPr>
          <a:xfrm rot="5400000">
            <a:off x="2417962" y="3758667"/>
            <a:ext cx="542528" cy="288603"/>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79" name="Elbow Connector 78"/>
          <p:cNvCxnSpPr>
            <a:stCxn id="57" idx="2"/>
            <a:endCxn id="68" idx="0"/>
          </p:cNvCxnSpPr>
          <p:nvPr/>
        </p:nvCxnSpPr>
        <p:spPr>
          <a:xfrm rot="16200000" flipH="1">
            <a:off x="3030029" y="3435201"/>
            <a:ext cx="542528" cy="935533"/>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82" name="Elbow Connector 81"/>
          <p:cNvCxnSpPr>
            <a:stCxn id="57" idx="2"/>
            <a:endCxn id="69" idx="0"/>
          </p:cNvCxnSpPr>
          <p:nvPr/>
        </p:nvCxnSpPr>
        <p:spPr>
          <a:xfrm rot="16200000" flipH="1">
            <a:off x="3678101" y="2787129"/>
            <a:ext cx="542528" cy="2231677"/>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85" name="Elbow Connector 84"/>
          <p:cNvCxnSpPr>
            <a:stCxn id="53" idx="2"/>
            <a:endCxn id="57" idx="0"/>
          </p:cNvCxnSpPr>
          <p:nvPr/>
        </p:nvCxnSpPr>
        <p:spPr>
          <a:xfrm rot="5400000">
            <a:off x="3660506" y="1652598"/>
            <a:ext cx="542528" cy="2196485"/>
          </a:xfrm>
          <a:prstGeom prst="bentConnector3">
            <a:avLst>
              <a:gd name="adj1" fmla="val 50000"/>
            </a:avLst>
          </a:prstGeom>
          <a:ln w="76200"/>
        </p:spPr>
        <p:style>
          <a:lnRef idx="1">
            <a:schemeClr val="accent1"/>
          </a:lnRef>
          <a:fillRef idx="0">
            <a:schemeClr val="accent1"/>
          </a:fillRef>
          <a:effectRef idx="0">
            <a:schemeClr val="accent1"/>
          </a:effectRef>
          <a:fontRef idx="minor">
            <a:schemeClr val="tx1"/>
          </a:fontRef>
        </p:style>
      </p:cxnSp>
      <p:cxnSp>
        <p:nvCxnSpPr>
          <p:cNvPr id="88" name="Elbow Connector 87"/>
          <p:cNvCxnSpPr>
            <a:stCxn id="53" idx="2"/>
            <a:endCxn id="58" idx="0"/>
          </p:cNvCxnSpPr>
          <p:nvPr/>
        </p:nvCxnSpPr>
        <p:spPr>
          <a:xfrm rot="16200000" flipH="1">
            <a:off x="6018482" y="1491105"/>
            <a:ext cx="542528" cy="2519469"/>
          </a:xfrm>
          <a:prstGeom prst="bentConnector3">
            <a:avLst>
              <a:gd name="adj1" fmla="val 50000"/>
            </a:avLst>
          </a:prstGeom>
          <a:ln w="76200"/>
        </p:spPr>
        <p:style>
          <a:lnRef idx="1">
            <a:schemeClr val="accent1"/>
          </a:lnRef>
          <a:fillRef idx="0">
            <a:schemeClr val="accent1"/>
          </a:fillRef>
          <a:effectRef idx="0">
            <a:schemeClr val="accent1"/>
          </a:effectRef>
          <a:fontRef idx="minor">
            <a:schemeClr val="tx1"/>
          </a:fontRef>
        </p:style>
      </p:cxnSp>
      <p:cxnSp>
        <p:nvCxnSpPr>
          <p:cNvPr id="91" name="Elbow Connector 90"/>
          <p:cNvCxnSpPr>
            <a:stCxn id="58" idx="2"/>
            <a:endCxn id="70" idx="0"/>
          </p:cNvCxnSpPr>
          <p:nvPr/>
        </p:nvCxnSpPr>
        <p:spPr>
          <a:xfrm rot="5400000">
            <a:off x="6612143" y="3236894"/>
            <a:ext cx="542528" cy="1332149"/>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94" name="Elbow Connector 93"/>
          <p:cNvCxnSpPr>
            <a:stCxn id="58" idx="2"/>
            <a:endCxn id="71" idx="0"/>
          </p:cNvCxnSpPr>
          <p:nvPr/>
        </p:nvCxnSpPr>
        <p:spPr>
          <a:xfrm rot="5400000">
            <a:off x="7260215" y="3884966"/>
            <a:ext cx="542528" cy="36005"/>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97" name="Elbow Connector 96"/>
          <p:cNvCxnSpPr>
            <a:stCxn id="58" idx="2"/>
            <a:endCxn id="72" idx="0"/>
          </p:cNvCxnSpPr>
          <p:nvPr/>
        </p:nvCxnSpPr>
        <p:spPr>
          <a:xfrm rot="16200000" flipH="1">
            <a:off x="7872282" y="3308902"/>
            <a:ext cx="542528" cy="1188131"/>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graphicFrame>
        <p:nvGraphicFramePr>
          <p:cNvPr id="56" name="Content Placeholder 69"/>
          <p:cNvGraphicFramePr>
            <a:graphicFrameLocks noGrp="1"/>
          </p:cNvGraphicFramePr>
          <p:nvPr>
            <p:ph sz="quarter" idx="15"/>
          </p:nvPr>
        </p:nvGraphicFramePr>
        <p:xfrm>
          <a:off x="530225" y="2212975"/>
          <a:ext cx="8997950" cy="441337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3" name="8-Point Star 102"/>
          <p:cNvSpPr/>
          <p:nvPr/>
        </p:nvSpPr>
        <p:spPr>
          <a:xfrm>
            <a:off x="1860848" y="4570856"/>
            <a:ext cx="403536" cy="395464"/>
          </a:xfrm>
          <a:prstGeom prst="star8">
            <a:avLst/>
          </a:prstGeom>
        </p:spPr>
        <p:style>
          <a:lnRef idx="1">
            <a:schemeClr val="dk1"/>
          </a:lnRef>
          <a:fillRef idx="3">
            <a:schemeClr val="dk1"/>
          </a:fillRef>
          <a:effectRef idx="2">
            <a:schemeClr val="dk1"/>
          </a:effectRef>
          <a:fontRef idx="minor">
            <a:schemeClr val="lt1"/>
          </a:fontRef>
        </p:style>
        <p:txBody>
          <a:bodyPr vert="horz" wrap="square" lIns="91440" tIns="45720" rIns="91440" bIns="45720" rtlCol="0" anchor="ctr">
            <a:noAutofit/>
          </a:bodyPr>
          <a:lstStyle/>
          <a:p>
            <a:pPr algn="ctr"/>
            <a:r>
              <a:rPr lang="en-US" altLang="zh-CN" noProof="0" dirty="0">
                <a:solidFill>
                  <a:schemeClr val="bg1"/>
                </a:solidFill>
              </a:rPr>
              <a:t>2</a:t>
            </a:r>
            <a:endParaRPr lang="zh-CN" altLang="en-US" noProof="0" dirty="0">
              <a:solidFill>
                <a:schemeClr val="bg1"/>
              </a:solidFill>
            </a:endParaRPr>
          </a:p>
        </p:txBody>
      </p:sp>
      <p:sp>
        <p:nvSpPr>
          <p:cNvPr id="74" name="Section Header"/>
          <p:cNvSpPr txBox="1"/>
          <p:nvPr>
            <p:custDataLst>
              <p:tags r:id="rId9"/>
            </p:custDataLst>
          </p:nvPr>
        </p:nvSpPr>
        <p:spPr>
          <a:xfrm>
            <a:off x="521208" y="813600"/>
            <a:ext cx="1731243"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5 – </a:t>
            </a:r>
            <a:r>
              <a:rPr lang="zh-CN" altLang="en-US" sz="1100" noProof="1">
                <a:latin typeface="+mn-lt"/>
                <a:ea typeface="Cambria Math" panose="02040503050406030204" pitchFamily="18" charset="0"/>
              </a:rPr>
              <a:t>销售到收款流程</a:t>
            </a:r>
            <a:endParaRPr lang="zh-CN" altLang="en-US" sz="1100" noProof="1">
              <a:latin typeface="+mn-lt"/>
              <a:ea typeface="Cambria Math" panose="02040503050406030204" pitchFamily="18"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报价流程</a:t>
            </a:r>
            <a:endParaRPr lang="zh-CN" altLang="en-US" dirty="0"/>
          </a:p>
        </p:txBody>
      </p:sp>
      <p:sp>
        <p:nvSpPr>
          <p:cNvPr id="50" name="Page Number"/>
          <p:cNvSpPr txBox="1"/>
          <p:nvPr>
            <p:custDataLst>
              <p:tags r:id="rId2"/>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50</a:t>
            </a:r>
            <a:endParaRPr lang="zh-CN" altLang="en-US" sz="1100" noProof="1">
              <a:latin typeface="+mn-lt"/>
            </a:endParaRPr>
          </a:p>
        </p:txBody>
      </p:sp>
      <p:sp>
        <p:nvSpPr>
          <p:cNvPr id="51" name="Section Footer"/>
          <p:cNvSpPr txBox="1"/>
          <p:nvPr>
            <p:custDataLst>
              <p:tags r:id="rId3"/>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3" name="Pentagon 52"/>
          <p:cNvSpPr/>
          <p:nvPr/>
        </p:nvSpPr>
        <p:spPr>
          <a:xfrm>
            <a:off x="521208" y="2212848"/>
            <a:ext cx="2419760" cy="953272"/>
          </a:xfrm>
          <a:prstGeom prst="homePlate">
            <a:avLst/>
          </a:prstGeom>
          <a:solidFill>
            <a:schemeClr val="accent1">
              <a:lumMod val="60000"/>
              <a:lumOff val="40000"/>
            </a:schemeClr>
          </a:solidFill>
          <a:ln w="25400">
            <a:noFill/>
          </a:ln>
        </p:spPr>
        <p:txBody>
          <a:bodyPr vert="horz" wrap="square" lIns="91440" tIns="45720" rIns="91440" bIns="45720" rtlCol="0" anchor="ctr">
            <a:noAutofit/>
          </a:bodyPr>
          <a:lstStyle/>
          <a:p>
            <a:pPr algn="ctr"/>
            <a:r>
              <a:rPr lang="zh-CN" altLang="en-US" b="1" noProof="0" dirty="0">
                <a:solidFill>
                  <a:schemeClr val="bg1"/>
                </a:solidFill>
              </a:rPr>
              <a:t>报价</a:t>
            </a:r>
            <a:endParaRPr lang="zh-CN" altLang="en-US" b="1" noProof="0" dirty="0">
              <a:solidFill>
                <a:schemeClr val="bg1"/>
              </a:solidFill>
            </a:endParaRPr>
          </a:p>
        </p:txBody>
      </p:sp>
      <p:sp>
        <p:nvSpPr>
          <p:cNvPr id="54" name="Chevron 53"/>
          <p:cNvSpPr/>
          <p:nvPr/>
        </p:nvSpPr>
        <p:spPr>
          <a:xfrm>
            <a:off x="6973416" y="2212848"/>
            <a:ext cx="2520280" cy="953272"/>
          </a:xfrm>
          <a:prstGeom prst="chevron">
            <a:avLst/>
          </a:prstGeom>
          <a:solidFill>
            <a:schemeClr val="accent1">
              <a:lumMod val="60000"/>
              <a:lumOff val="40000"/>
            </a:schemeClr>
          </a:solidFill>
          <a:ln w="25400">
            <a:noFill/>
          </a:ln>
        </p:spPr>
        <p:txBody>
          <a:bodyPr vert="horz" wrap="square" lIns="91440" tIns="45720" rIns="91440" bIns="45720" rtlCol="0" anchor="ctr">
            <a:noAutofit/>
          </a:bodyPr>
          <a:lstStyle/>
          <a:p>
            <a:pPr algn="ctr"/>
            <a:r>
              <a:rPr lang="zh-CN" altLang="en-US" b="1" noProof="0" dirty="0">
                <a:solidFill>
                  <a:schemeClr val="bg1"/>
                </a:solidFill>
              </a:rPr>
              <a:t>获取订单</a:t>
            </a:r>
            <a:endParaRPr lang="zh-CN" altLang="en-US" b="1" noProof="0" dirty="0">
              <a:solidFill>
                <a:schemeClr val="bg1"/>
              </a:solidFill>
            </a:endParaRPr>
          </a:p>
        </p:txBody>
      </p:sp>
      <p:sp>
        <p:nvSpPr>
          <p:cNvPr id="55" name="Pentagon 54"/>
          <p:cNvSpPr/>
          <p:nvPr/>
        </p:nvSpPr>
        <p:spPr>
          <a:xfrm>
            <a:off x="521208" y="3867144"/>
            <a:ext cx="1915704" cy="953272"/>
          </a:xfrm>
          <a:prstGeom prst="homePlate">
            <a:avLst/>
          </a:prstGeom>
          <a:solidFill>
            <a:schemeClr val="accent1"/>
          </a:solidFill>
          <a:ln w="25400">
            <a:noFill/>
          </a:ln>
        </p:spPr>
        <p:txBody>
          <a:bodyPr vert="horz" wrap="square" lIns="91440" tIns="45720" rIns="91440" bIns="45720" rtlCol="0" anchor="ctr">
            <a:noAutofit/>
          </a:bodyPr>
          <a:lstStyle/>
          <a:p>
            <a:pPr algn="ctr"/>
            <a:r>
              <a:rPr lang="zh-CN" altLang="en-US" b="1" dirty="0">
                <a:solidFill>
                  <a:schemeClr val="bg1"/>
                </a:solidFill>
              </a:rPr>
              <a:t>成本核算</a:t>
            </a:r>
            <a:endParaRPr lang="zh-CN" altLang="en-US" b="1" noProof="0" dirty="0">
              <a:solidFill>
                <a:schemeClr val="bg1"/>
              </a:solidFill>
            </a:endParaRPr>
          </a:p>
        </p:txBody>
      </p:sp>
      <p:sp>
        <p:nvSpPr>
          <p:cNvPr id="56" name="Pentagon 55"/>
          <p:cNvSpPr/>
          <p:nvPr/>
        </p:nvSpPr>
        <p:spPr>
          <a:xfrm>
            <a:off x="2839581" y="3869032"/>
            <a:ext cx="1915704" cy="953272"/>
          </a:xfrm>
          <a:prstGeom prst="homePlate">
            <a:avLst/>
          </a:prstGeom>
          <a:solidFill>
            <a:schemeClr val="accent1"/>
          </a:solidFill>
          <a:ln w="25400">
            <a:noFill/>
          </a:ln>
        </p:spPr>
        <p:txBody>
          <a:bodyPr vert="horz" wrap="square" lIns="91440" tIns="45720" rIns="91440" bIns="45720" rtlCol="0" anchor="ctr">
            <a:noAutofit/>
          </a:bodyPr>
          <a:lstStyle/>
          <a:p>
            <a:pPr algn="ctr"/>
            <a:r>
              <a:rPr lang="zh-CN" altLang="en-US" b="1" noProof="0" dirty="0">
                <a:solidFill>
                  <a:schemeClr val="bg1"/>
                </a:solidFill>
              </a:rPr>
              <a:t>确定付款条件</a:t>
            </a:r>
            <a:endParaRPr lang="zh-CN" altLang="en-US" b="1" noProof="0" dirty="0">
              <a:solidFill>
                <a:schemeClr val="bg1"/>
              </a:solidFill>
            </a:endParaRPr>
          </a:p>
        </p:txBody>
      </p:sp>
      <p:sp>
        <p:nvSpPr>
          <p:cNvPr id="57" name="Pentagon 56"/>
          <p:cNvSpPr/>
          <p:nvPr/>
        </p:nvSpPr>
        <p:spPr>
          <a:xfrm>
            <a:off x="5157954" y="3867144"/>
            <a:ext cx="1915704" cy="953272"/>
          </a:xfrm>
          <a:prstGeom prst="homePlate">
            <a:avLst/>
          </a:prstGeom>
          <a:solidFill>
            <a:schemeClr val="accent1"/>
          </a:solidFill>
          <a:ln w="25400">
            <a:noFill/>
          </a:ln>
        </p:spPr>
        <p:txBody>
          <a:bodyPr vert="horz" wrap="square" lIns="91440" tIns="45720" rIns="91440" bIns="45720" rtlCol="0" anchor="ctr">
            <a:noAutofit/>
          </a:bodyPr>
          <a:lstStyle/>
          <a:p>
            <a:pPr algn="ctr"/>
            <a:r>
              <a:rPr lang="zh-CN" altLang="en-US" b="1" noProof="0" dirty="0">
                <a:solidFill>
                  <a:schemeClr val="bg1"/>
                </a:solidFill>
              </a:rPr>
              <a:t>报价审批</a:t>
            </a:r>
            <a:endParaRPr lang="zh-CN" altLang="en-US" b="1" noProof="0" dirty="0">
              <a:solidFill>
                <a:schemeClr val="bg1"/>
              </a:solidFill>
            </a:endParaRPr>
          </a:p>
        </p:txBody>
      </p:sp>
      <p:sp>
        <p:nvSpPr>
          <p:cNvPr id="58" name="Pentagon 57"/>
          <p:cNvSpPr/>
          <p:nvPr/>
        </p:nvSpPr>
        <p:spPr>
          <a:xfrm>
            <a:off x="7476327" y="3869032"/>
            <a:ext cx="1915704" cy="953272"/>
          </a:xfrm>
          <a:prstGeom prst="homePlate">
            <a:avLst/>
          </a:prstGeom>
          <a:solidFill>
            <a:schemeClr val="accent1"/>
          </a:solidFill>
          <a:ln w="25400">
            <a:noFill/>
          </a:ln>
        </p:spPr>
        <p:txBody>
          <a:bodyPr vert="horz" wrap="square" lIns="91440" tIns="45720" rIns="91440" bIns="45720" rtlCol="0" anchor="ctr">
            <a:noAutofit/>
          </a:bodyPr>
          <a:lstStyle/>
          <a:p>
            <a:pPr algn="ctr"/>
            <a:r>
              <a:rPr lang="zh-CN" altLang="en-US" b="1" dirty="0">
                <a:solidFill>
                  <a:schemeClr val="bg1"/>
                </a:solidFill>
              </a:rPr>
              <a:t>订单</a:t>
            </a:r>
            <a:r>
              <a:rPr lang="zh-CN" altLang="en-US" b="1" noProof="0" dirty="0">
                <a:solidFill>
                  <a:schemeClr val="bg1"/>
                </a:solidFill>
              </a:rPr>
              <a:t>追踪</a:t>
            </a:r>
            <a:endParaRPr lang="zh-CN" altLang="en-US" b="1" noProof="0" dirty="0">
              <a:solidFill>
                <a:schemeClr val="bg1"/>
              </a:solidFill>
            </a:endParaRPr>
          </a:p>
        </p:txBody>
      </p:sp>
      <p:cxnSp>
        <p:nvCxnSpPr>
          <p:cNvPr id="60" name="Straight Arrow Connector 59"/>
          <p:cNvCxnSpPr/>
          <p:nvPr/>
        </p:nvCxnSpPr>
        <p:spPr>
          <a:xfrm>
            <a:off x="1500808" y="3166120"/>
            <a:ext cx="0" cy="70102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stCxn id="58" idx="0"/>
          </p:cNvCxnSpPr>
          <p:nvPr/>
        </p:nvCxnSpPr>
        <p:spPr>
          <a:xfrm flipV="1">
            <a:off x="8195861" y="3166120"/>
            <a:ext cx="0" cy="70291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a:endCxn id="56" idx="1"/>
          </p:cNvCxnSpPr>
          <p:nvPr/>
        </p:nvCxnSpPr>
        <p:spPr>
          <a:xfrm>
            <a:off x="2436912" y="4345668"/>
            <a:ext cx="402669"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a:stCxn id="56" idx="3"/>
            <a:endCxn id="57" idx="1"/>
          </p:cNvCxnSpPr>
          <p:nvPr/>
        </p:nvCxnSpPr>
        <p:spPr>
          <a:xfrm flipV="1">
            <a:off x="4755285" y="4343780"/>
            <a:ext cx="402669" cy="18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a:stCxn id="57" idx="3"/>
            <a:endCxn id="58" idx="1"/>
          </p:cNvCxnSpPr>
          <p:nvPr/>
        </p:nvCxnSpPr>
        <p:spPr>
          <a:xfrm>
            <a:off x="7073658" y="4343780"/>
            <a:ext cx="402669" cy="18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76" name="Rectangle 75"/>
          <p:cNvSpPr/>
          <p:nvPr/>
        </p:nvSpPr>
        <p:spPr>
          <a:xfrm>
            <a:off x="531976" y="4966320"/>
            <a:ext cx="8834973" cy="1676400"/>
          </a:xfrm>
          <a:prstGeom prst="rect">
            <a:avLst/>
          </a:prstGeom>
          <a:noFill/>
          <a:ln w="25400">
            <a:noFill/>
          </a:ln>
        </p:spPr>
        <p:txBody>
          <a:bodyPr vert="horz" wrap="square" lIns="91440" tIns="45720" rIns="91440" bIns="45720" rtlCol="0" anchor="t">
            <a:noAutofit/>
          </a:bodyPr>
          <a:lstStyle/>
          <a:p>
            <a:r>
              <a:rPr lang="zh-CN" altLang="en-US" u="sng" dirty="0"/>
              <a:t>目标：</a:t>
            </a:r>
            <a:endParaRPr lang="en-US" altLang="zh-CN" u="sng" dirty="0"/>
          </a:p>
          <a:p>
            <a:pPr marL="174625" indent="-174625">
              <a:buFont typeface="Arial" panose="020B0604020202020204" pitchFamily="34" charset="0"/>
              <a:buChar char="•"/>
            </a:pPr>
            <a:r>
              <a:rPr lang="zh-CN" altLang="en-US" sz="1800" dirty="0"/>
              <a:t>向客户书面提交针对询价商品的销售条件</a:t>
            </a:r>
            <a:endParaRPr lang="en-US" altLang="zh-CN" sz="1800" dirty="0"/>
          </a:p>
          <a:p>
            <a:pPr marL="174625" indent="-174625">
              <a:buFont typeface="Arial" panose="020B0604020202020204" pitchFamily="34" charset="0"/>
              <a:buChar char="•"/>
            </a:pPr>
            <a:r>
              <a:rPr lang="zh-CN" altLang="en-US" sz="1800" dirty="0"/>
              <a:t>确定商品销售的价格</a:t>
            </a:r>
            <a:endParaRPr lang="en-US" altLang="zh-CN" sz="1800" dirty="0"/>
          </a:p>
          <a:p>
            <a:r>
              <a:rPr lang="zh-CN" altLang="en-US" u="sng" noProof="0" dirty="0"/>
              <a:t>控制点：</a:t>
            </a:r>
            <a:endParaRPr lang="en-US" altLang="zh-CN" u="sng" noProof="0" dirty="0"/>
          </a:p>
          <a:p>
            <a:pPr marL="174625" indent="-174625">
              <a:buFont typeface="Arial" panose="020B0604020202020204" pitchFamily="34" charset="0"/>
              <a:buChar char="•"/>
            </a:pPr>
            <a:r>
              <a:rPr lang="zh-CN" altLang="en-US" sz="1800" dirty="0"/>
              <a:t>标准统一的报价文档、商业条款、定价策略</a:t>
            </a:r>
            <a:endParaRPr lang="en-US" altLang="zh-CN" sz="1800" dirty="0"/>
          </a:p>
          <a:p>
            <a:pPr marL="174625" indent="-174625">
              <a:buFont typeface="Arial" panose="020B0604020202020204" pitchFamily="34" charset="0"/>
              <a:buChar char="•"/>
            </a:pPr>
            <a:r>
              <a:rPr lang="zh-CN" altLang="en-US" sz="1800" noProof="0" dirty="0"/>
              <a:t>非常规性销售所需的审批</a:t>
            </a:r>
            <a:endParaRPr lang="zh-CN" altLang="en-US" sz="1800" noProof="0" dirty="0"/>
          </a:p>
        </p:txBody>
      </p:sp>
      <p:sp>
        <p:nvSpPr>
          <p:cNvPr id="65" name="Section Header"/>
          <p:cNvSpPr txBox="1"/>
          <p:nvPr>
            <p:custDataLst>
              <p:tags r:id="rId4"/>
            </p:custDataLst>
          </p:nvPr>
        </p:nvSpPr>
        <p:spPr>
          <a:xfrm>
            <a:off x="521208" y="813600"/>
            <a:ext cx="1731243"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5 – </a:t>
            </a:r>
            <a:r>
              <a:rPr lang="zh-CN" altLang="en-US" sz="1100" noProof="1">
                <a:latin typeface="+mn-lt"/>
                <a:ea typeface="Cambria Math" panose="02040503050406030204" pitchFamily="18" charset="0"/>
              </a:rPr>
              <a:t>销售到收款流程</a:t>
            </a:r>
            <a:endParaRPr lang="zh-CN" altLang="en-US" sz="1100" noProof="1">
              <a:latin typeface="+mn-lt"/>
              <a:ea typeface="Cambria Math" panose="02040503050406030204" pitchFamily="18"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报价 </a:t>
            </a:r>
            <a:r>
              <a:rPr lang="en-US" altLang="zh-CN" dirty="0"/>
              <a:t>– </a:t>
            </a:r>
            <a:r>
              <a:rPr lang="zh-CN" altLang="en-US" dirty="0"/>
              <a:t>成本核算</a:t>
            </a:r>
            <a:endParaRPr lang="zh-CN" altLang="en-US" dirty="0"/>
          </a:p>
        </p:txBody>
      </p:sp>
      <p:sp>
        <p:nvSpPr>
          <p:cNvPr id="3" name="Content Placeholder 2"/>
          <p:cNvSpPr>
            <a:spLocks noGrp="1"/>
          </p:cNvSpPr>
          <p:nvPr>
            <p:ph sz="quarter" idx="15"/>
            <p:custDataLst>
              <p:tags r:id="rId2"/>
            </p:custDataLst>
          </p:nvPr>
        </p:nvSpPr>
        <p:spPr/>
        <p:txBody>
          <a:bodyPr/>
          <a:lstStyle/>
          <a:p>
            <a:pPr lvl="0">
              <a:defRPr/>
            </a:pPr>
            <a:r>
              <a:rPr lang="zh-CN" altLang="en-US" b="1" u="sng" dirty="0"/>
              <a:t>成本核算注意事项：</a:t>
            </a:r>
            <a:endParaRPr lang="en-US" altLang="zh-CN" b="1" u="sng" dirty="0"/>
          </a:p>
          <a:p>
            <a:pPr lvl="0">
              <a:buFont typeface="Arial" panose="020B0604020202020204" pitchFamily="34" charset="0"/>
              <a:buChar char="•"/>
              <a:defRPr/>
            </a:pPr>
            <a:r>
              <a:rPr lang="zh-CN" altLang="en-US" dirty="0"/>
              <a:t>统一的计算公式</a:t>
            </a:r>
            <a:endParaRPr lang="en-US" altLang="zh-CN" dirty="0"/>
          </a:p>
          <a:p>
            <a:pPr lvl="0">
              <a:buFont typeface="Arial" panose="020B0604020202020204" pitchFamily="34" charset="0"/>
              <a:buChar char="•"/>
              <a:defRPr/>
            </a:pPr>
            <a:r>
              <a:rPr lang="zh-CN" altLang="en-US" dirty="0"/>
              <a:t>标准统一的核算数据基础</a:t>
            </a:r>
            <a:endParaRPr lang="en-US" altLang="zh-CN" dirty="0"/>
          </a:p>
          <a:p>
            <a:pPr lvl="0">
              <a:buFont typeface="Arial" panose="020B0604020202020204" pitchFamily="34" charset="0"/>
              <a:buChar char="•"/>
            </a:pPr>
            <a:r>
              <a:rPr lang="zh-CN" altLang="en-US" dirty="0"/>
              <a:t>电子记录，避免手工</a:t>
            </a:r>
            <a:endParaRPr lang="en-US" altLang="zh-CN" dirty="0"/>
          </a:p>
          <a:p>
            <a:pPr lvl="0">
              <a:buFont typeface="Arial" panose="020B0604020202020204" pitchFamily="34" charset="0"/>
              <a:buChar char="•"/>
            </a:pPr>
            <a:endParaRPr lang="en-US" altLang="zh-CN" dirty="0"/>
          </a:p>
          <a:p>
            <a:pPr lvl="0"/>
            <a:r>
              <a:rPr lang="zh-CN" altLang="en-US" dirty="0"/>
              <a:t>目标：确定销售价格</a:t>
            </a:r>
            <a:endParaRPr lang="en-US" altLang="zh-CN" dirty="0"/>
          </a:p>
          <a:p>
            <a:pPr lvl="0">
              <a:buFont typeface="Arial" panose="020B0604020202020204" pitchFamily="34" charset="0"/>
              <a:buChar char="•"/>
            </a:pPr>
            <a:endParaRPr lang="en-US" altLang="zh-CN" dirty="0"/>
          </a:p>
          <a:p>
            <a:pPr lvl="0"/>
            <a:r>
              <a:rPr lang="zh-CN" altLang="en-US" dirty="0"/>
              <a:t>关键控制点：统一的</a:t>
            </a:r>
            <a:r>
              <a:rPr lang="en-US" altLang="zh-CN" dirty="0"/>
              <a:t>《</a:t>
            </a:r>
            <a:r>
              <a:rPr lang="zh-CN" altLang="en-US" dirty="0"/>
              <a:t>定价政策</a:t>
            </a:r>
            <a:r>
              <a:rPr lang="en-US" altLang="zh-CN" dirty="0"/>
              <a:t>》</a:t>
            </a:r>
            <a:r>
              <a:rPr lang="zh-CN" altLang="en-US" dirty="0"/>
              <a:t>为依据</a:t>
            </a:r>
            <a:endParaRPr lang="en-US" altLang="zh-CN" dirty="0"/>
          </a:p>
        </p:txBody>
      </p:sp>
      <p:sp>
        <p:nvSpPr>
          <p:cNvPr id="50" name="Page Number"/>
          <p:cNvSpPr txBox="1"/>
          <p:nvPr>
            <p:custDataLst>
              <p:tags r:id="rId3"/>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51</a:t>
            </a:r>
            <a:endParaRPr lang="zh-CN" altLang="en-US" sz="1100" noProof="1">
              <a:latin typeface="+mn-lt"/>
            </a:endParaRPr>
          </a:p>
        </p:txBody>
      </p:sp>
      <p:sp>
        <p:nvSpPr>
          <p:cNvPr id="51" name="Section Footer"/>
          <p:cNvSpPr txBox="1"/>
          <p:nvPr>
            <p:custDataLst>
              <p:tags r:id="rId4"/>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pic>
        <p:nvPicPr>
          <p:cNvPr id="53" name="Picture 2"/>
          <p:cNvPicPr>
            <a:picLocks noChangeAspect="1" noChangeArrowheads="1"/>
          </p:cNvPicPr>
          <p:nvPr/>
        </p:nvPicPr>
        <p:blipFill>
          <a:blip r:embed="rId5" cstate="print"/>
          <a:srcRect/>
          <a:stretch>
            <a:fillRect/>
          </a:stretch>
        </p:blipFill>
        <p:spPr bwMode="auto">
          <a:xfrm>
            <a:off x="6037312" y="1077888"/>
            <a:ext cx="3847728" cy="1125170"/>
          </a:xfrm>
          <a:prstGeom prst="rect">
            <a:avLst/>
          </a:prstGeom>
          <a:noFill/>
          <a:ln w="9525">
            <a:noFill/>
            <a:miter lim="800000"/>
            <a:headEnd/>
            <a:tailEnd/>
          </a:ln>
        </p:spPr>
      </p:pic>
      <p:sp>
        <p:nvSpPr>
          <p:cNvPr id="56" name="5-Point Star 55"/>
          <p:cNvSpPr/>
          <p:nvPr/>
        </p:nvSpPr>
        <p:spPr>
          <a:xfrm flipH="1">
            <a:off x="5225701" y="5198313"/>
            <a:ext cx="235547" cy="272063"/>
          </a:xfrm>
          <a:prstGeom prst="star5">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59" name="Section Header"/>
          <p:cNvSpPr txBox="1"/>
          <p:nvPr>
            <p:custDataLst>
              <p:tags r:id="rId6"/>
            </p:custDataLst>
          </p:nvPr>
        </p:nvSpPr>
        <p:spPr>
          <a:xfrm>
            <a:off x="521208" y="813600"/>
            <a:ext cx="1731243"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5 – </a:t>
            </a:r>
            <a:r>
              <a:rPr lang="zh-CN" altLang="en-US" sz="1100" noProof="1">
                <a:latin typeface="+mn-lt"/>
                <a:ea typeface="Cambria Math" panose="02040503050406030204" pitchFamily="18" charset="0"/>
              </a:rPr>
              <a:t>销售到收款流程</a:t>
            </a:r>
            <a:endParaRPr lang="zh-CN" altLang="en-US" sz="1100" noProof="1">
              <a:latin typeface="+mn-lt"/>
              <a:ea typeface="Cambria Math" panose="02040503050406030204" pitchFamily="18" charset="0"/>
            </a:endParaRPr>
          </a:p>
        </p:txBody>
      </p:sp>
      <p:pic>
        <p:nvPicPr>
          <p:cNvPr id="74753" name="Picture 1"/>
          <p:cNvPicPr>
            <a:picLocks noChangeAspect="1" noChangeArrowheads="1"/>
          </p:cNvPicPr>
          <p:nvPr/>
        </p:nvPicPr>
        <p:blipFill>
          <a:blip r:embed="rId7" cstate="print"/>
          <a:srcRect/>
          <a:stretch>
            <a:fillRect/>
          </a:stretch>
        </p:blipFill>
        <p:spPr bwMode="auto">
          <a:xfrm>
            <a:off x="6055546" y="1763828"/>
            <a:ext cx="809711" cy="449020"/>
          </a:xfrm>
          <a:prstGeom prst="rect">
            <a:avLst/>
          </a:prstGeom>
          <a:noFill/>
          <a:ln w="9525">
            <a:noFill/>
            <a:miter lim="800000"/>
            <a:headEnd/>
            <a:tailEnd/>
          </a:ln>
        </p:spPr>
      </p:pic>
      <p:sp>
        <p:nvSpPr>
          <p:cNvPr id="57" name="Oval 56"/>
          <p:cNvSpPr/>
          <p:nvPr/>
        </p:nvSpPr>
        <p:spPr>
          <a:xfrm>
            <a:off x="5821288" y="1725960"/>
            <a:ext cx="1127895" cy="547464"/>
          </a:xfrm>
          <a:prstGeom prst="ellipse">
            <a:avLst/>
          </a:prstGeom>
          <a:noFill/>
          <a:ln w="25400">
            <a:solidFill>
              <a:schemeClr val="accent5"/>
            </a:solidFill>
          </a:ln>
        </p:spPr>
        <p:txBody>
          <a:bodyPr vert="horz" wrap="square" lIns="91440" tIns="45720" rIns="91440" bIns="45720" rtlCol="0" anchor="ctr">
            <a:noAutofit/>
          </a:bodyPr>
          <a:lstStyle/>
          <a:p>
            <a:pPr algn="ctr"/>
            <a:endParaRPr lang="zh-CN" altLang="en-US" noProof="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报价 </a:t>
            </a:r>
            <a:r>
              <a:rPr lang="en-US" altLang="zh-CN" dirty="0"/>
              <a:t>– </a:t>
            </a:r>
            <a:r>
              <a:rPr lang="zh-CN" altLang="en-US" dirty="0"/>
              <a:t>确定付款条件</a:t>
            </a:r>
            <a:endParaRPr lang="zh-CN" altLang="en-US" dirty="0"/>
          </a:p>
        </p:txBody>
      </p:sp>
      <p:sp>
        <p:nvSpPr>
          <p:cNvPr id="3" name="Content Placeholder 2"/>
          <p:cNvSpPr>
            <a:spLocks noGrp="1"/>
          </p:cNvSpPr>
          <p:nvPr>
            <p:ph sz="quarter" idx="15"/>
            <p:custDataLst>
              <p:tags r:id="rId2"/>
            </p:custDataLst>
          </p:nvPr>
        </p:nvSpPr>
        <p:spPr/>
        <p:txBody>
          <a:bodyPr/>
          <a:lstStyle/>
          <a:p>
            <a:r>
              <a:rPr lang="zh-CN" altLang="en-US" b="1" u="sng" dirty="0"/>
              <a:t>付款条件：</a:t>
            </a:r>
            <a:endParaRPr lang="en-US" altLang="zh-CN" b="1" dirty="0"/>
          </a:p>
          <a:p>
            <a:pPr>
              <a:buFont typeface="Arial" panose="020B0604020202020204" pitchFamily="34" charset="0"/>
              <a:buChar char="•"/>
            </a:pPr>
            <a:r>
              <a:rPr lang="zh-CN" altLang="en-US" dirty="0"/>
              <a:t>付款日期</a:t>
            </a:r>
            <a:endParaRPr lang="en-US" altLang="zh-CN" dirty="0"/>
          </a:p>
          <a:p>
            <a:pPr>
              <a:buFont typeface="Arial" panose="020B0604020202020204" pitchFamily="34" charset="0"/>
              <a:buChar char="•"/>
            </a:pPr>
            <a:r>
              <a:rPr lang="zh-CN" altLang="en-US" dirty="0"/>
              <a:t>信用额度</a:t>
            </a:r>
            <a:endParaRPr lang="en-US" altLang="zh-CN" dirty="0"/>
          </a:p>
          <a:p>
            <a:pPr>
              <a:buFont typeface="Arial" panose="020B0604020202020204" pitchFamily="34" charset="0"/>
              <a:buChar char="•"/>
            </a:pPr>
            <a:r>
              <a:rPr lang="zh-CN" altLang="en-US" dirty="0"/>
              <a:t>付款方式</a:t>
            </a:r>
            <a:endParaRPr lang="en-US" altLang="zh-CN" dirty="0"/>
          </a:p>
          <a:p>
            <a:pPr>
              <a:buFont typeface="Arial" panose="020B0604020202020204" pitchFamily="34" charset="0"/>
              <a:buChar char="•"/>
            </a:pPr>
            <a:r>
              <a:rPr lang="zh-CN" altLang="en-US" dirty="0"/>
              <a:t>额外条件（例如，折扣与付款时间条件、利率）</a:t>
            </a:r>
            <a:endParaRPr lang="zh-CN" altLang="en-US" dirty="0"/>
          </a:p>
          <a:p>
            <a:pPr>
              <a:buFont typeface="Arial" panose="020B0604020202020204" pitchFamily="34" charset="0"/>
              <a:buChar char="•"/>
            </a:pPr>
            <a:r>
              <a:rPr lang="zh-CN" altLang="en-US" dirty="0"/>
              <a:t>配送条件</a:t>
            </a:r>
            <a:endParaRPr lang="en-US" altLang="zh-CN" dirty="0"/>
          </a:p>
          <a:p>
            <a:pPr>
              <a:buFont typeface="Arial" panose="020B0604020202020204" pitchFamily="34" charset="0"/>
              <a:buChar char="•"/>
            </a:pPr>
            <a:endParaRPr lang="en-US" altLang="zh-CN" dirty="0"/>
          </a:p>
          <a:p>
            <a:r>
              <a:rPr lang="zh-CN" altLang="en-US" dirty="0"/>
              <a:t>关键控制点：付款条件按类划分，标准统一，便于操作执行</a:t>
            </a:r>
            <a:endParaRPr lang="zh-CN" altLang="en-US" dirty="0"/>
          </a:p>
        </p:txBody>
      </p:sp>
      <p:sp>
        <p:nvSpPr>
          <p:cNvPr id="50" name="Page Number"/>
          <p:cNvSpPr txBox="1"/>
          <p:nvPr>
            <p:custDataLst>
              <p:tags r:id="rId3"/>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52</a:t>
            </a:r>
            <a:endParaRPr lang="zh-CN" altLang="en-US" sz="1100" noProof="1">
              <a:latin typeface="+mn-lt"/>
            </a:endParaRPr>
          </a:p>
        </p:txBody>
      </p:sp>
      <p:sp>
        <p:nvSpPr>
          <p:cNvPr id="51" name="Section Footer"/>
          <p:cNvSpPr txBox="1"/>
          <p:nvPr>
            <p:custDataLst>
              <p:tags r:id="rId4"/>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pic>
        <p:nvPicPr>
          <p:cNvPr id="53" name="Picture 2"/>
          <p:cNvPicPr>
            <a:picLocks noChangeAspect="1" noChangeArrowheads="1"/>
          </p:cNvPicPr>
          <p:nvPr/>
        </p:nvPicPr>
        <p:blipFill>
          <a:blip r:embed="rId5" cstate="print"/>
          <a:srcRect/>
          <a:stretch>
            <a:fillRect/>
          </a:stretch>
        </p:blipFill>
        <p:spPr bwMode="auto">
          <a:xfrm>
            <a:off x="6037312" y="1077888"/>
            <a:ext cx="3847728" cy="1125170"/>
          </a:xfrm>
          <a:prstGeom prst="rect">
            <a:avLst/>
          </a:prstGeom>
          <a:noFill/>
          <a:ln w="9525">
            <a:noFill/>
            <a:miter lim="800000"/>
            <a:headEnd/>
            <a:tailEnd/>
          </a:ln>
        </p:spPr>
      </p:pic>
      <p:sp>
        <p:nvSpPr>
          <p:cNvPr id="57" name="Oval 56"/>
          <p:cNvSpPr/>
          <p:nvPr/>
        </p:nvSpPr>
        <p:spPr>
          <a:xfrm>
            <a:off x="6853633" y="1725960"/>
            <a:ext cx="1127895" cy="547464"/>
          </a:xfrm>
          <a:prstGeom prst="ellipse">
            <a:avLst/>
          </a:prstGeom>
          <a:no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56" name="Section Header"/>
          <p:cNvSpPr txBox="1"/>
          <p:nvPr>
            <p:custDataLst>
              <p:tags r:id="rId6"/>
            </p:custDataLst>
          </p:nvPr>
        </p:nvSpPr>
        <p:spPr>
          <a:xfrm>
            <a:off x="521208" y="813600"/>
            <a:ext cx="1731243"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5 – </a:t>
            </a:r>
            <a:r>
              <a:rPr lang="zh-CN" altLang="en-US" sz="1100" noProof="1">
                <a:latin typeface="+mn-lt"/>
                <a:ea typeface="Cambria Math" panose="02040503050406030204" pitchFamily="18" charset="0"/>
              </a:rPr>
              <a:t>销售到收款流程</a:t>
            </a:r>
            <a:endParaRPr lang="zh-CN" altLang="en-US" sz="1100" noProof="1">
              <a:latin typeface="+mn-lt"/>
              <a:ea typeface="Cambria Math" panose="02040503050406030204" pitchFamily="18" charset="0"/>
            </a:endParaRPr>
          </a:p>
        </p:txBody>
      </p:sp>
      <p:pic>
        <p:nvPicPr>
          <p:cNvPr id="58" name="Picture 1"/>
          <p:cNvPicPr>
            <a:picLocks noChangeAspect="1" noChangeArrowheads="1"/>
          </p:cNvPicPr>
          <p:nvPr/>
        </p:nvPicPr>
        <p:blipFill>
          <a:blip r:embed="rId7" cstate="print"/>
          <a:srcRect/>
          <a:stretch>
            <a:fillRect/>
          </a:stretch>
        </p:blipFill>
        <p:spPr bwMode="auto">
          <a:xfrm>
            <a:off x="6055546" y="1763828"/>
            <a:ext cx="809711" cy="449020"/>
          </a:xfrm>
          <a:prstGeom prst="rect">
            <a:avLst/>
          </a:prstGeom>
          <a:noFill/>
          <a:ln w="9525">
            <a:noFill/>
            <a:miter lim="800000"/>
            <a:headEnd/>
            <a:tailEnd/>
          </a:ln>
        </p:spPr>
      </p:pic>
      <p:sp>
        <p:nvSpPr>
          <p:cNvPr id="59" name="5-Point Star 58"/>
          <p:cNvSpPr/>
          <p:nvPr/>
        </p:nvSpPr>
        <p:spPr>
          <a:xfrm flipH="1">
            <a:off x="7261448" y="5198313"/>
            <a:ext cx="235547" cy="272063"/>
          </a:xfrm>
          <a:prstGeom prst="star5">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报价 </a:t>
            </a:r>
            <a:r>
              <a:rPr lang="en-US" altLang="zh-CN" dirty="0"/>
              <a:t>– </a:t>
            </a:r>
            <a:r>
              <a:rPr lang="zh-CN" altLang="en-US" dirty="0"/>
              <a:t>报价审批</a:t>
            </a:r>
            <a:endParaRPr lang="zh-CN" altLang="en-US" dirty="0"/>
          </a:p>
        </p:txBody>
      </p:sp>
      <p:sp>
        <p:nvSpPr>
          <p:cNvPr id="3" name="Content Placeholder 2"/>
          <p:cNvSpPr>
            <a:spLocks noGrp="1"/>
          </p:cNvSpPr>
          <p:nvPr>
            <p:ph sz="quarter" idx="15"/>
            <p:custDataLst>
              <p:tags r:id="rId2"/>
            </p:custDataLst>
          </p:nvPr>
        </p:nvSpPr>
        <p:spPr/>
        <p:txBody>
          <a:bodyPr/>
          <a:lstStyle/>
          <a:p>
            <a:r>
              <a:rPr lang="zh-CN" altLang="en-US" b="1" u="sng" dirty="0"/>
              <a:t>审批重点：</a:t>
            </a:r>
            <a:endParaRPr lang="zh-CN" altLang="en-US" b="1" dirty="0"/>
          </a:p>
          <a:p>
            <a:pPr>
              <a:buFont typeface="Arial" panose="020B0604020202020204" pitchFamily="34" charset="0"/>
              <a:buChar char="•"/>
            </a:pPr>
            <a:r>
              <a:rPr lang="zh-CN" altLang="en-US" dirty="0"/>
              <a:t>成本核算过程</a:t>
            </a:r>
            <a:endParaRPr lang="en-US" altLang="zh-CN" dirty="0"/>
          </a:p>
          <a:p>
            <a:pPr>
              <a:buFont typeface="Arial" panose="020B0604020202020204" pitchFamily="34" charset="0"/>
              <a:buChar char="•"/>
            </a:pPr>
            <a:r>
              <a:rPr lang="zh-CN" altLang="en-US" dirty="0"/>
              <a:t>成本计算结果</a:t>
            </a:r>
            <a:endParaRPr lang="en-US" altLang="zh-CN" dirty="0"/>
          </a:p>
          <a:p>
            <a:pPr>
              <a:buFont typeface="Arial" panose="020B0604020202020204" pitchFamily="34" charset="0"/>
              <a:buChar char="•"/>
            </a:pPr>
            <a:r>
              <a:rPr lang="zh-CN" altLang="en-US" dirty="0"/>
              <a:t>报价</a:t>
            </a:r>
            <a:endParaRPr lang="en-US" altLang="zh-CN" dirty="0"/>
          </a:p>
          <a:p>
            <a:pPr>
              <a:buFont typeface="Arial" panose="020B0604020202020204" pitchFamily="34" charset="0"/>
              <a:buChar char="•"/>
            </a:pPr>
            <a:r>
              <a:rPr lang="zh-CN" altLang="en-US" dirty="0"/>
              <a:t>付款条件</a:t>
            </a:r>
            <a:endParaRPr lang="en-US" altLang="zh-CN" dirty="0"/>
          </a:p>
          <a:p>
            <a:pPr>
              <a:buFont typeface="Arial" panose="020B0604020202020204" pitchFamily="34" charset="0"/>
              <a:buChar char="•"/>
            </a:pPr>
            <a:r>
              <a:rPr lang="zh-CN" altLang="en-US" dirty="0"/>
              <a:t>特定商业条款</a:t>
            </a:r>
            <a:endParaRPr lang="en-US" altLang="zh-CN" dirty="0"/>
          </a:p>
          <a:p>
            <a:pPr>
              <a:buFont typeface="Arial" panose="020B0604020202020204" pitchFamily="34" charset="0"/>
              <a:buChar char="•"/>
            </a:pPr>
            <a:r>
              <a:rPr lang="zh-CN" altLang="en-US" dirty="0"/>
              <a:t>授权审批记录</a:t>
            </a:r>
            <a:endParaRPr lang="en-US" altLang="zh-CN" dirty="0"/>
          </a:p>
          <a:p>
            <a:pPr>
              <a:buFont typeface="Arial" panose="020B0604020202020204" pitchFamily="34" charset="0"/>
              <a:buChar char="•"/>
            </a:pPr>
            <a:endParaRPr lang="zh-CN" altLang="en-US" dirty="0"/>
          </a:p>
          <a:p>
            <a:r>
              <a:rPr lang="zh-CN" altLang="en-US" dirty="0"/>
              <a:t>关键控制点：报价须有审批</a:t>
            </a:r>
            <a:endParaRPr lang="zh-CN" altLang="en-US" dirty="0"/>
          </a:p>
        </p:txBody>
      </p:sp>
      <p:sp>
        <p:nvSpPr>
          <p:cNvPr id="50" name="Page Number"/>
          <p:cNvSpPr txBox="1"/>
          <p:nvPr>
            <p:custDataLst>
              <p:tags r:id="rId3"/>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53</a:t>
            </a:r>
            <a:endParaRPr lang="zh-CN" altLang="en-US" sz="1100" noProof="1">
              <a:latin typeface="+mn-lt"/>
            </a:endParaRPr>
          </a:p>
        </p:txBody>
      </p:sp>
      <p:sp>
        <p:nvSpPr>
          <p:cNvPr id="51" name="Section Footer"/>
          <p:cNvSpPr txBox="1"/>
          <p:nvPr>
            <p:custDataLst>
              <p:tags r:id="rId4"/>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pic>
        <p:nvPicPr>
          <p:cNvPr id="53" name="Picture 2"/>
          <p:cNvPicPr>
            <a:picLocks noChangeAspect="1" noChangeArrowheads="1"/>
          </p:cNvPicPr>
          <p:nvPr/>
        </p:nvPicPr>
        <p:blipFill>
          <a:blip r:embed="rId5" cstate="print"/>
          <a:srcRect/>
          <a:stretch>
            <a:fillRect/>
          </a:stretch>
        </p:blipFill>
        <p:spPr bwMode="auto">
          <a:xfrm>
            <a:off x="6037312" y="1077888"/>
            <a:ext cx="3847728" cy="1125170"/>
          </a:xfrm>
          <a:prstGeom prst="rect">
            <a:avLst/>
          </a:prstGeom>
          <a:noFill/>
          <a:ln w="9525">
            <a:noFill/>
            <a:miter lim="800000"/>
            <a:headEnd/>
            <a:tailEnd/>
          </a:ln>
        </p:spPr>
      </p:pic>
      <p:sp>
        <p:nvSpPr>
          <p:cNvPr id="54" name="Oval 53"/>
          <p:cNvSpPr/>
          <p:nvPr/>
        </p:nvSpPr>
        <p:spPr>
          <a:xfrm>
            <a:off x="7837512" y="1725960"/>
            <a:ext cx="1127895" cy="547464"/>
          </a:xfrm>
          <a:prstGeom prst="ellipse">
            <a:avLst/>
          </a:prstGeom>
          <a:no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56" name="Section Header"/>
          <p:cNvSpPr txBox="1"/>
          <p:nvPr>
            <p:custDataLst>
              <p:tags r:id="rId6"/>
            </p:custDataLst>
          </p:nvPr>
        </p:nvSpPr>
        <p:spPr>
          <a:xfrm>
            <a:off x="521208" y="813600"/>
            <a:ext cx="1731243"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5 – </a:t>
            </a:r>
            <a:r>
              <a:rPr lang="zh-CN" altLang="en-US" sz="1100" noProof="1">
                <a:latin typeface="+mn-lt"/>
                <a:ea typeface="Cambria Math" panose="02040503050406030204" pitchFamily="18" charset="0"/>
              </a:rPr>
              <a:t>销售到收款流程</a:t>
            </a:r>
            <a:endParaRPr lang="zh-CN" altLang="en-US" sz="1100" noProof="1">
              <a:latin typeface="+mn-lt"/>
              <a:ea typeface="Cambria Math" panose="02040503050406030204" pitchFamily="18" charset="0"/>
            </a:endParaRPr>
          </a:p>
        </p:txBody>
      </p:sp>
      <p:pic>
        <p:nvPicPr>
          <p:cNvPr id="57" name="Picture 1"/>
          <p:cNvPicPr>
            <a:picLocks noChangeAspect="1" noChangeArrowheads="1"/>
          </p:cNvPicPr>
          <p:nvPr/>
        </p:nvPicPr>
        <p:blipFill>
          <a:blip r:embed="rId7" cstate="print"/>
          <a:srcRect/>
          <a:stretch>
            <a:fillRect/>
          </a:stretch>
        </p:blipFill>
        <p:spPr bwMode="auto">
          <a:xfrm>
            <a:off x="6055546" y="1763828"/>
            <a:ext cx="809711" cy="449020"/>
          </a:xfrm>
          <a:prstGeom prst="rect">
            <a:avLst/>
          </a:prstGeom>
          <a:noFill/>
          <a:ln w="9525">
            <a:noFill/>
            <a:miter lim="800000"/>
            <a:headEnd/>
            <a:tailEnd/>
          </a:ln>
        </p:spPr>
      </p:pic>
      <p:sp>
        <p:nvSpPr>
          <p:cNvPr id="58" name="5-Point Star 57"/>
          <p:cNvSpPr/>
          <p:nvPr/>
        </p:nvSpPr>
        <p:spPr>
          <a:xfrm flipH="1">
            <a:off x="3733056" y="5630361"/>
            <a:ext cx="235547" cy="272063"/>
          </a:xfrm>
          <a:prstGeom prst="star5">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报价 </a:t>
            </a:r>
            <a:r>
              <a:rPr lang="en-US" altLang="zh-CN" dirty="0"/>
              <a:t>– </a:t>
            </a:r>
            <a:r>
              <a:rPr lang="zh-CN" altLang="en-US" dirty="0"/>
              <a:t>订单追踪</a:t>
            </a:r>
            <a:endParaRPr lang="zh-CN" altLang="en-US" dirty="0"/>
          </a:p>
        </p:txBody>
      </p:sp>
      <p:sp>
        <p:nvSpPr>
          <p:cNvPr id="3" name="Content Placeholder 2"/>
          <p:cNvSpPr>
            <a:spLocks noGrp="1"/>
          </p:cNvSpPr>
          <p:nvPr>
            <p:ph sz="quarter" idx="15"/>
            <p:custDataLst>
              <p:tags r:id="rId2"/>
            </p:custDataLst>
          </p:nvPr>
        </p:nvSpPr>
        <p:spPr/>
        <p:txBody>
          <a:bodyPr/>
          <a:lstStyle/>
          <a:p>
            <a:r>
              <a:rPr lang="zh-CN" altLang="en-US" b="1" u="sng" dirty="0"/>
              <a:t>建立订单追踪机制 </a:t>
            </a:r>
            <a:r>
              <a:rPr lang="en-US" altLang="zh-CN" b="1" u="sng" dirty="0"/>
              <a:t>– </a:t>
            </a:r>
            <a:r>
              <a:rPr lang="zh-CN" altLang="en-US" b="1" u="sng" dirty="0"/>
              <a:t>关键要素：</a:t>
            </a:r>
            <a:endParaRPr lang="zh-CN" altLang="en-US" b="1" dirty="0"/>
          </a:p>
          <a:p>
            <a:pPr>
              <a:buFont typeface="Arial" panose="020B0604020202020204" pitchFamily="34" charset="0"/>
              <a:buChar char="•"/>
            </a:pPr>
            <a:r>
              <a:rPr lang="zh-CN" altLang="en-US" dirty="0"/>
              <a:t>责任主体</a:t>
            </a:r>
            <a:endParaRPr lang="en-US" altLang="zh-CN" dirty="0"/>
          </a:p>
          <a:p>
            <a:pPr>
              <a:buFont typeface="Arial" panose="020B0604020202020204" pitchFamily="34" charset="0"/>
              <a:buChar char="•"/>
            </a:pPr>
            <a:r>
              <a:rPr lang="zh-CN" altLang="en-US" dirty="0"/>
              <a:t>客户联络人</a:t>
            </a:r>
            <a:endParaRPr lang="en-US" altLang="zh-CN" dirty="0"/>
          </a:p>
          <a:p>
            <a:pPr>
              <a:buFont typeface="Arial" panose="020B0604020202020204" pitchFamily="34" charset="0"/>
              <a:buChar char="•"/>
            </a:pPr>
            <a:r>
              <a:rPr lang="zh-CN" altLang="en-US" dirty="0"/>
              <a:t>首次追踪时间</a:t>
            </a:r>
            <a:endParaRPr lang="en-US" altLang="zh-CN" dirty="0"/>
          </a:p>
          <a:p>
            <a:pPr>
              <a:buFont typeface="Arial" panose="020B0604020202020204" pitchFamily="34" charset="0"/>
              <a:buChar char="•"/>
            </a:pPr>
            <a:r>
              <a:rPr lang="zh-CN" altLang="en-US" dirty="0"/>
              <a:t>订单追踪频率</a:t>
            </a:r>
            <a:endParaRPr lang="en-US" altLang="zh-CN" dirty="0"/>
          </a:p>
          <a:p>
            <a:pPr>
              <a:buFont typeface="Arial" panose="020B0604020202020204" pitchFamily="34" charset="0"/>
              <a:buChar char="•"/>
            </a:pPr>
            <a:r>
              <a:rPr lang="zh-CN" altLang="en-US" dirty="0"/>
              <a:t>追踪结果汇报层级</a:t>
            </a:r>
            <a:endParaRPr lang="zh-CN" altLang="en-US" dirty="0"/>
          </a:p>
          <a:p>
            <a:endParaRPr lang="en-US" altLang="zh-CN" dirty="0"/>
          </a:p>
          <a:p>
            <a:r>
              <a:rPr lang="zh-CN" altLang="en-US" dirty="0"/>
              <a:t>关键控制点：客户反馈需及时，变更需通过标准的报价流程</a:t>
            </a:r>
            <a:endParaRPr lang="en-US" altLang="zh-CN" dirty="0"/>
          </a:p>
          <a:p>
            <a:endParaRPr lang="en-US" altLang="zh-CN" dirty="0"/>
          </a:p>
          <a:p>
            <a:endParaRPr lang="zh-CN" altLang="en-US" dirty="0"/>
          </a:p>
        </p:txBody>
      </p:sp>
      <p:sp>
        <p:nvSpPr>
          <p:cNvPr id="50" name="Page Number"/>
          <p:cNvSpPr txBox="1"/>
          <p:nvPr>
            <p:custDataLst>
              <p:tags r:id="rId3"/>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54</a:t>
            </a:r>
            <a:endParaRPr lang="zh-CN" altLang="en-US" sz="1100" noProof="1">
              <a:latin typeface="+mn-lt"/>
            </a:endParaRPr>
          </a:p>
        </p:txBody>
      </p:sp>
      <p:sp>
        <p:nvSpPr>
          <p:cNvPr id="51" name="Section Footer"/>
          <p:cNvSpPr txBox="1"/>
          <p:nvPr>
            <p:custDataLst>
              <p:tags r:id="rId4"/>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pic>
        <p:nvPicPr>
          <p:cNvPr id="53" name="Picture 2"/>
          <p:cNvPicPr>
            <a:picLocks noChangeAspect="1" noChangeArrowheads="1"/>
          </p:cNvPicPr>
          <p:nvPr/>
        </p:nvPicPr>
        <p:blipFill>
          <a:blip r:embed="rId5" cstate="print"/>
          <a:srcRect/>
          <a:stretch>
            <a:fillRect/>
          </a:stretch>
        </p:blipFill>
        <p:spPr bwMode="auto">
          <a:xfrm>
            <a:off x="6037312" y="1077888"/>
            <a:ext cx="3847728" cy="1125170"/>
          </a:xfrm>
          <a:prstGeom prst="rect">
            <a:avLst/>
          </a:prstGeom>
          <a:noFill/>
          <a:ln w="9525">
            <a:noFill/>
            <a:miter lim="800000"/>
            <a:headEnd/>
            <a:tailEnd/>
          </a:ln>
        </p:spPr>
      </p:pic>
      <p:sp>
        <p:nvSpPr>
          <p:cNvPr id="54" name="Oval 53"/>
          <p:cNvSpPr/>
          <p:nvPr/>
        </p:nvSpPr>
        <p:spPr>
          <a:xfrm>
            <a:off x="8797849" y="1725960"/>
            <a:ext cx="1127895" cy="547464"/>
          </a:xfrm>
          <a:prstGeom prst="ellipse">
            <a:avLst/>
          </a:prstGeom>
          <a:no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55" name="5-Point Star 54"/>
          <p:cNvSpPr/>
          <p:nvPr/>
        </p:nvSpPr>
        <p:spPr>
          <a:xfrm flipH="1">
            <a:off x="7241925" y="5182344"/>
            <a:ext cx="235547" cy="272063"/>
          </a:xfrm>
          <a:prstGeom prst="star5">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57" name="Section Header"/>
          <p:cNvSpPr txBox="1"/>
          <p:nvPr>
            <p:custDataLst>
              <p:tags r:id="rId6"/>
            </p:custDataLst>
          </p:nvPr>
        </p:nvSpPr>
        <p:spPr>
          <a:xfrm>
            <a:off x="521208" y="813600"/>
            <a:ext cx="1731243"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5 – </a:t>
            </a:r>
            <a:r>
              <a:rPr lang="zh-CN" altLang="en-US" sz="1100" noProof="1">
                <a:latin typeface="+mn-lt"/>
                <a:ea typeface="Cambria Math" panose="02040503050406030204" pitchFamily="18" charset="0"/>
              </a:rPr>
              <a:t>销售到收款流程</a:t>
            </a:r>
            <a:endParaRPr lang="zh-CN" altLang="en-US" sz="1100" noProof="1">
              <a:latin typeface="+mn-lt"/>
              <a:ea typeface="Cambria Math" panose="02040503050406030204" pitchFamily="18" charset="0"/>
            </a:endParaRPr>
          </a:p>
        </p:txBody>
      </p:sp>
      <p:pic>
        <p:nvPicPr>
          <p:cNvPr id="58" name="Picture 1"/>
          <p:cNvPicPr>
            <a:picLocks noChangeAspect="1" noChangeArrowheads="1"/>
          </p:cNvPicPr>
          <p:nvPr/>
        </p:nvPicPr>
        <p:blipFill>
          <a:blip r:embed="rId7" cstate="print"/>
          <a:srcRect/>
          <a:stretch>
            <a:fillRect/>
          </a:stretch>
        </p:blipFill>
        <p:spPr bwMode="auto">
          <a:xfrm>
            <a:off x="6055546" y="1763828"/>
            <a:ext cx="809711" cy="449020"/>
          </a:xfrm>
          <a:prstGeom prst="rect">
            <a:avLst/>
          </a:prstGeom>
          <a:noFill/>
          <a:ln w="9525">
            <a:noFill/>
            <a:miter lim="800000"/>
            <a:headEnd/>
            <a:tailEnd/>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销售到收款流程</a:t>
            </a:r>
            <a:endParaRPr lang="zh-CN" altLang="en-US" dirty="0"/>
          </a:p>
        </p:txBody>
      </p:sp>
      <p:sp>
        <p:nvSpPr>
          <p:cNvPr id="50" name="Page Number"/>
          <p:cNvSpPr txBox="1"/>
          <p:nvPr>
            <p:custDataLst>
              <p:tags r:id="rId2"/>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55</a:t>
            </a:r>
            <a:endParaRPr lang="zh-CN" altLang="en-US" sz="1100" noProof="1">
              <a:latin typeface="+mn-lt"/>
            </a:endParaRPr>
          </a:p>
        </p:txBody>
      </p:sp>
      <p:sp>
        <p:nvSpPr>
          <p:cNvPr id="51" name="Section Footer"/>
          <p:cNvSpPr txBox="1"/>
          <p:nvPr>
            <p:custDataLst>
              <p:tags r:id="rId3"/>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7" name="Rectangle 56"/>
          <p:cNvSpPr/>
          <p:nvPr/>
        </p:nvSpPr>
        <p:spPr>
          <a:xfrm>
            <a:off x="564703" y="3022104"/>
            <a:ext cx="4537647" cy="609600"/>
          </a:xfrm>
          <a:prstGeom prst="rect">
            <a:avLst/>
          </a:prstGeom>
          <a:solidFill>
            <a:schemeClr val="accent1">
              <a:lumMod val="60000"/>
              <a:lumOff val="40000"/>
            </a:schemeClr>
          </a:solidFill>
          <a:ln w="25400">
            <a:noFill/>
          </a:ln>
        </p:spPr>
        <p:txBody>
          <a:bodyPr vert="horz" wrap="square" lIns="91440" tIns="45720" rIns="91440" bIns="45720" rtlCol="0" anchor="ctr">
            <a:noAutofit/>
          </a:bodyPr>
          <a:lstStyle/>
          <a:p>
            <a:pPr algn="ctr"/>
            <a:r>
              <a:rPr lang="zh-CN" altLang="en-US" b="1" noProof="0" dirty="0">
                <a:solidFill>
                  <a:schemeClr val="bg1"/>
                </a:solidFill>
              </a:rPr>
              <a:t>业务端</a:t>
            </a:r>
            <a:endParaRPr lang="zh-CN" altLang="en-US" b="1" noProof="0" dirty="0">
              <a:solidFill>
                <a:schemeClr val="bg1"/>
              </a:solidFill>
            </a:endParaRPr>
          </a:p>
        </p:txBody>
      </p:sp>
      <p:sp>
        <p:nvSpPr>
          <p:cNvPr id="58" name="Rectangle 57"/>
          <p:cNvSpPr/>
          <p:nvPr/>
        </p:nvSpPr>
        <p:spPr>
          <a:xfrm>
            <a:off x="5605265" y="3022104"/>
            <a:ext cx="3888432" cy="609600"/>
          </a:xfrm>
          <a:prstGeom prst="rect">
            <a:avLst/>
          </a:prstGeom>
          <a:solidFill>
            <a:schemeClr val="accent1">
              <a:lumMod val="75000"/>
            </a:schemeClr>
          </a:solidFill>
          <a:ln w="25400">
            <a:noFill/>
          </a:ln>
        </p:spPr>
        <p:txBody>
          <a:bodyPr vert="horz" wrap="square" lIns="91440" tIns="45720" rIns="91440" bIns="45720" rtlCol="0" anchor="ctr">
            <a:noAutofit/>
          </a:bodyPr>
          <a:lstStyle/>
          <a:p>
            <a:pPr algn="ctr"/>
            <a:r>
              <a:rPr lang="zh-CN" altLang="en-US" b="1" noProof="0" dirty="0">
                <a:solidFill>
                  <a:schemeClr val="bg1"/>
                </a:solidFill>
              </a:rPr>
              <a:t>财务端</a:t>
            </a:r>
            <a:endParaRPr lang="zh-CN" altLang="en-US" b="1" noProof="0" dirty="0">
              <a:solidFill>
                <a:schemeClr val="bg1"/>
              </a:solidFill>
            </a:endParaRPr>
          </a:p>
        </p:txBody>
      </p:sp>
      <p:sp>
        <p:nvSpPr>
          <p:cNvPr id="61" name="Rectangle 60"/>
          <p:cNvSpPr/>
          <p:nvPr/>
        </p:nvSpPr>
        <p:spPr>
          <a:xfrm>
            <a:off x="1212776"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53" name="Rectangle 52"/>
          <p:cNvSpPr/>
          <p:nvPr/>
        </p:nvSpPr>
        <p:spPr>
          <a:xfrm>
            <a:off x="531976" y="1869976"/>
            <a:ext cx="8996072" cy="609600"/>
          </a:xfrm>
          <a:prstGeom prst="rect">
            <a:avLst/>
          </a:prstGeom>
          <a:noFill/>
          <a:ln w="25400">
            <a:solidFill>
              <a:schemeClr val="accent1"/>
            </a:solidFill>
          </a:ln>
        </p:spPr>
        <p:txBody>
          <a:bodyPr vert="horz" wrap="square" lIns="91440" tIns="45720" rIns="91440" bIns="45720" rtlCol="0" anchor="ctr">
            <a:noAutofit/>
          </a:bodyPr>
          <a:lstStyle/>
          <a:p>
            <a:pPr algn="ctr"/>
            <a:r>
              <a:rPr lang="zh-CN" altLang="en-US" b="1" noProof="0" dirty="0"/>
              <a:t>销售到收款 </a:t>
            </a:r>
            <a:r>
              <a:rPr lang="en-US" altLang="zh-CN" b="1" noProof="0" dirty="0"/>
              <a:t>O2C</a:t>
            </a:r>
            <a:endParaRPr lang="zh-CN" altLang="en-US" b="1" noProof="0" dirty="0"/>
          </a:p>
        </p:txBody>
      </p:sp>
      <p:cxnSp>
        <p:nvCxnSpPr>
          <p:cNvPr id="66" name="Elbow Connector 65"/>
          <p:cNvCxnSpPr>
            <a:stCxn id="57" idx="2"/>
            <a:endCxn id="61" idx="0"/>
          </p:cNvCxnSpPr>
          <p:nvPr/>
        </p:nvCxnSpPr>
        <p:spPr>
          <a:xfrm rot="5400000">
            <a:off x="1769890" y="3110595"/>
            <a:ext cx="542528" cy="1584747"/>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sp>
        <p:nvSpPr>
          <p:cNvPr id="67" name="Rectangle 66"/>
          <p:cNvSpPr/>
          <p:nvPr/>
        </p:nvSpPr>
        <p:spPr>
          <a:xfrm>
            <a:off x="2508920"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68" name="Rectangle 67"/>
          <p:cNvSpPr/>
          <p:nvPr/>
        </p:nvSpPr>
        <p:spPr>
          <a:xfrm>
            <a:off x="3733056"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69" name="Rectangle 68"/>
          <p:cNvSpPr/>
          <p:nvPr/>
        </p:nvSpPr>
        <p:spPr>
          <a:xfrm>
            <a:off x="5029200"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70" name="Rectangle 69"/>
          <p:cNvSpPr/>
          <p:nvPr/>
        </p:nvSpPr>
        <p:spPr>
          <a:xfrm>
            <a:off x="6181328"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71" name="Rectangle 70"/>
          <p:cNvSpPr/>
          <p:nvPr/>
        </p:nvSpPr>
        <p:spPr>
          <a:xfrm>
            <a:off x="7477472"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72" name="Rectangle 71"/>
          <p:cNvSpPr/>
          <p:nvPr/>
        </p:nvSpPr>
        <p:spPr>
          <a:xfrm>
            <a:off x="8701608"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cxnSp>
        <p:nvCxnSpPr>
          <p:cNvPr id="76" name="Elbow Connector 75"/>
          <p:cNvCxnSpPr>
            <a:stCxn id="57" idx="2"/>
            <a:endCxn id="67" idx="0"/>
          </p:cNvCxnSpPr>
          <p:nvPr/>
        </p:nvCxnSpPr>
        <p:spPr>
          <a:xfrm rot="5400000">
            <a:off x="2417962" y="3758667"/>
            <a:ext cx="542528" cy="288603"/>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79" name="Elbow Connector 78"/>
          <p:cNvCxnSpPr>
            <a:stCxn id="57" idx="2"/>
            <a:endCxn id="68" idx="0"/>
          </p:cNvCxnSpPr>
          <p:nvPr/>
        </p:nvCxnSpPr>
        <p:spPr>
          <a:xfrm rot="16200000" flipH="1">
            <a:off x="3030029" y="3435201"/>
            <a:ext cx="542528" cy="935533"/>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82" name="Elbow Connector 81"/>
          <p:cNvCxnSpPr>
            <a:stCxn id="57" idx="2"/>
            <a:endCxn id="69" idx="0"/>
          </p:cNvCxnSpPr>
          <p:nvPr/>
        </p:nvCxnSpPr>
        <p:spPr>
          <a:xfrm rot="16200000" flipH="1">
            <a:off x="3678101" y="2787129"/>
            <a:ext cx="542528" cy="2231677"/>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85" name="Elbow Connector 84"/>
          <p:cNvCxnSpPr>
            <a:stCxn id="53" idx="2"/>
            <a:endCxn id="57" idx="0"/>
          </p:cNvCxnSpPr>
          <p:nvPr/>
        </p:nvCxnSpPr>
        <p:spPr>
          <a:xfrm rot="5400000">
            <a:off x="3660506" y="1652598"/>
            <a:ext cx="542528" cy="2196485"/>
          </a:xfrm>
          <a:prstGeom prst="bentConnector3">
            <a:avLst>
              <a:gd name="adj1" fmla="val 50000"/>
            </a:avLst>
          </a:prstGeom>
          <a:ln w="76200"/>
        </p:spPr>
        <p:style>
          <a:lnRef idx="1">
            <a:schemeClr val="accent1"/>
          </a:lnRef>
          <a:fillRef idx="0">
            <a:schemeClr val="accent1"/>
          </a:fillRef>
          <a:effectRef idx="0">
            <a:schemeClr val="accent1"/>
          </a:effectRef>
          <a:fontRef idx="minor">
            <a:schemeClr val="tx1"/>
          </a:fontRef>
        </p:style>
      </p:cxnSp>
      <p:cxnSp>
        <p:nvCxnSpPr>
          <p:cNvPr id="88" name="Elbow Connector 87"/>
          <p:cNvCxnSpPr>
            <a:stCxn id="53" idx="2"/>
            <a:endCxn id="58" idx="0"/>
          </p:cNvCxnSpPr>
          <p:nvPr/>
        </p:nvCxnSpPr>
        <p:spPr>
          <a:xfrm rot="16200000" flipH="1">
            <a:off x="6018482" y="1491105"/>
            <a:ext cx="542528" cy="2519469"/>
          </a:xfrm>
          <a:prstGeom prst="bentConnector3">
            <a:avLst>
              <a:gd name="adj1" fmla="val 50000"/>
            </a:avLst>
          </a:prstGeom>
          <a:ln w="76200"/>
        </p:spPr>
        <p:style>
          <a:lnRef idx="1">
            <a:schemeClr val="accent1"/>
          </a:lnRef>
          <a:fillRef idx="0">
            <a:schemeClr val="accent1"/>
          </a:fillRef>
          <a:effectRef idx="0">
            <a:schemeClr val="accent1"/>
          </a:effectRef>
          <a:fontRef idx="minor">
            <a:schemeClr val="tx1"/>
          </a:fontRef>
        </p:style>
      </p:cxnSp>
      <p:cxnSp>
        <p:nvCxnSpPr>
          <p:cNvPr id="91" name="Elbow Connector 90"/>
          <p:cNvCxnSpPr>
            <a:stCxn id="58" idx="2"/>
            <a:endCxn id="70" idx="0"/>
          </p:cNvCxnSpPr>
          <p:nvPr/>
        </p:nvCxnSpPr>
        <p:spPr>
          <a:xfrm rot="5400000">
            <a:off x="6612143" y="3236894"/>
            <a:ext cx="542528" cy="1332149"/>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94" name="Elbow Connector 93"/>
          <p:cNvCxnSpPr>
            <a:stCxn id="58" idx="2"/>
            <a:endCxn id="71" idx="0"/>
          </p:cNvCxnSpPr>
          <p:nvPr/>
        </p:nvCxnSpPr>
        <p:spPr>
          <a:xfrm rot="5400000">
            <a:off x="7260215" y="3884966"/>
            <a:ext cx="542528" cy="36005"/>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97" name="Elbow Connector 96"/>
          <p:cNvCxnSpPr>
            <a:stCxn id="58" idx="2"/>
            <a:endCxn id="72" idx="0"/>
          </p:cNvCxnSpPr>
          <p:nvPr/>
        </p:nvCxnSpPr>
        <p:spPr>
          <a:xfrm rot="16200000" flipH="1">
            <a:off x="7872282" y="3308902"/>
            <a:ext cx="542528" cy="1188131"/>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graphicFrame>
        <p:nvGraphicFramePr>
          <p:cNvPr id="56" name="Content Placeholder 69"/>
          <p:cNvGraphicFramePr>
            <a:graphicFrameLocks noGrp="1"/>
          </p:cNvGraphicFramePr>
          <p:nvPr>
            <p:ph sz="quarter" idx="15"/>
          </p:nvPr>
        </p:nvGraphicFramePr>
        <p:xfrm>
          <a:off x="530225" y="2212975"/>
          <a:ext cx="8997950" cy="441337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4" name="8-Point Star 103"/>
          <p:cNvSpPr/>
          <p:nvPr/>
        </p:nvSpPr>
        <p:spPr>
          <a:xfrm>
            <a:off x="3041488" y="4606280"/>
            <a:ext cx="403536" cy="395464"/>
          </a:xfrm>
          <a:prstGeom prst="star8">
            <a:avLst/>
          </a:prstGeom>
        </p:spPr>
        <p:style>
          <a:lnRef idx="1">
            <a:schemeClr val="dk1"/>
          </a:lnRef>
          <a:fillRef idx="3">
            <a:schemeClr val="dk1"/>
          </a:fillRef>
          <a:effectRef idx="2">
            <a:schemeClr val="dk1"/>
          </a:effectRef>
          <a:fontRef idx="minor">
            <a:schemeClr val="lt1"/>
          </a:fontRef>
        </p:style>
        <p:txBody>
          <a:bodyPr vert="horz" wrap="square" lIns="91440" tIns="45720" rIns="91440" bIns="45720" rtlCol="0" anchor="ctr">
            <a:noAutofit/>
          </a:bodyPr>
          <a:lstStyle/>
          <a:p>
            <a:pPr algn="ctr"/>
            <a:r>
              <a:rPr lang="en-US" altLang="zh-CN" noProof="0" dirty="0">
                <a:solidFill>
                  <a:schemeClr val="bg1"/>
                </a:solidFill>
              </a:rPr>
              <a:t>3</a:t>
            </a:r>
            <a:endParaRPr lang="zh-CN" altLang="en-US" noProof="0" dirty="0">
              <a:solidFill>
                <a:schemeClr val="bg1"/>
              </a:solidFill>
            </a:endParaRPr>
          </a:p>
        </p:txBody>
      </p:sp>
      <p:sp>
        <p:nvSpPr>
          <p:cNvPr id="74" name="Section Header"/>
          <p:cNvSpPr txBox="1"/>
          <p:nvPr>
            <p:custDataLst>
              <p:tags r:id="rId9"/>
            </p:custDataLst>
          </p:nvPr>
        </p:nvSpPr>
        <p:spPr>
          <a:xfrm>
            <a:off x="521208" y="813600"/>
            <a:ext cx="1731243"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5 – </a:t>
            </a:r>
            <a:r>
              <a:rPr lang="zh-CN" altLang="en-US" sz="1100" noProof="1">
                <a:latin typeface="+mn-lt"/>
                <a:ea typeface="Cambria Math" panose="02040503050406030204" pitchFamily="18" charset="0"/>
              </a:rPr>
              <a:t>销售到收款流程</a:t>
            </a:r>
            <a:endParaRPr lang="zh-CN" altLang="en-US" sz="1100" noProof="1">
              <a:latin typeface="+mn-lt"/>
              <a:ea typeface="Cambria Math" panose="02040503050406030204" pitchFamily="18"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获取订单流程</a:t>
            </a:r>
            <a:endParaRPr lang="zh-CN" altLang="en-US" dirty="0"/>
          </a:p>
        </p:txBody>
      </p:sp>
      <p:sp>
        <p:nvSpPr>
          <p:cNvPr id="50" name="Page Number"/>
          <p:cNvSpPr txBox="1"/>
          <p:nvPr>
            <p:custDataLst>
              <p:tags r:id="rId2"/>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56</a:t>
            </a:r>
            <a:endParaRPr lang="zh-CN" altLang="en-US" sz="1100" noProof="1">
              <a:latin typeface="+mn-lt"/>
            </a:endParaRPr>
          </a:p>
        </p:txBody>
      </p:sp>
      <p:sp>
        <p:nvSpPr>
          <p:cNvPr id="51" name="Section Footer"/>
          <p:cNvSpPr txBox="1"/>
          <p:nvPr>
            <p:custDataLst>
              <p:tags r:id="rId3"/>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3" name="Pentagon 52"/>
          <p:cNvSpPr/>
          <p:nvPr/>
        </p:nvSpPr>
        <p:spPr>
          <a:xfrm>
            <a:off x="521208" y="2212848"/>
            <a:ext cx="2419760" cy="953272"/>
          </a:xfrm>
          <a:prstGeom prst="homePlate">
            <a:avLst/>
          </a:prstGeom>
          <a:solidFill>
            <a:schemeClr val="accent1">
              <a:lumMod val="60000"/>
              <a:lumOff val="40000"/>
            </a:schemeClr>
          </a:solidFill>
          <a:ln w="25400">
            <a:noFill/>
          </a:ln>
        </p:spPr>
        <p:txBody>
          <a:bodyPr vert="horz" wrap="square" lIns="91440" tIns="45720" rIns="91440" bIns="45720" rtlCol="0" anchor="ctr">
            <a:noAutofit/>
          </a:bodyPr>
          <a:lstStyle/>
          <a:p>
            <a:pPr algn="ctr"/>
            <a:r>
              <a:rPr lang="zh-CN" altLang="en-US" b="1" noProof="0" dirty="0">
                <a:solidFill>
                  <a:schemeClr val="bg1"/>
                </a:solidFill>
              </a:rPr>
              <a:t>获取订单</a:t>
            </a:r>
            <a:endParaRPr lang="zh-CN" altLang="en-US" b="1" noProof="0" dirty="0">
              <a:solidFill>
                <a:schemeClr val="bg1"/>
              </a:solidFill>
            </a:endParaRPr>
          </a:p>
        </p:txBody>
      </p:sp>
      <p:sp>
        <p:nvSpPr>
          <p:cNvPr id="54" name="Chevron 53"/>
          <p:cNvSpPr/>
          <p:nvPr/>
        </p:nvSpPr>
        <p:spPr>
          <a:xfrm>
            <a:off x="6973416" y="2212848"/>
            <a:ext cx="2520280" cy="953272"/>
          </a:xfrm>
          <a:prstGeom prst="chevron">
            <a:avLst/>
          </a:prstGeom>
          <a:solidFill>
            <a:schemeClr val="accent1">
              <a:lumMod val="60000"/>
              <a:lumOff val="40000"/>
            </a:schemeClr>
          </a:solidFill>
          <a:ln w="25400">
            <a:noFill/>
          </a:ln>
        </p:spPr>
        <p:txBody>
          <a:bodyPr vert="horz" wrap="square" lIns="91440" tIns="45720" rIns="91440" bIns="45720" rtlCol="0" anchor="ctr">
            <a:noAutofit/>
          </a:bodyPr>
          <a:lstStyle/>
          <a:p>
            <a:pPr algn="ctr"/>
            <a:r>
              <a:rPr lang="zh-CN" altLang="en-US" b="1" noProof="0" dirty="0">
                <a:solidFill>
                  <a:schemeClr val="bg1"/>
                </a:solidFill>
              </a:rPr>
              <a:t>处理订单</a:t>
            </a:r>
            <a:endParaRPr lang="zh-CN" altLang="en-US" b="1" noProof="0" dirty="0">
              <a:solidFill>
                <a:schemeClr val="bg1"/>
              </a:solidFill>
            </a:endParaRPr>
          </a:p>
        </p:txBody>
      </p:sp>
      <p:sp>
        <p:nvSpPr>
          <p:cNvPr id="55" name="Pentagon 54"/>
          <p:cNvSpPr/>
          <p:nvPr/>
        </p:nvSpPr>
        <p:spPr>
          <a:xfrm>
            <a:off x="521208" y="3867144"/>
            <a:ext cx="1915704" cy="953272"/>
          </a:xfrm>
          <a:prstGeom prst="homePlate">
            <a:avLst/>
          </a:prstGeom>
          <a:solidFill>
            <a:schemeClr val="accent1"/>
          </a:solidFill>
          <a:ln w="25400">
            <a:noFill/>
          </a:ln>
        </p:spPr>
        <p:txBody>
          <a:bodyPr vert="horz" wrap="square" lIns="91440" tIns="45720" rIns="91440" bIns="45720" rtlCol="0" anchor="ctr">
            <a:noAutofit/>
          </a:bodyPr>
          <a:lstStyle/>
          <a:p>
            <a:pPr algn="ctr"/>
            <a:r>
              <a:rPr lang="zh-CN" altLang="en-US" b="1" noProof="0" dirty="0">
                <a:solidFill>
                  <a:schemeClr val="bg1"/>
                </a:solidFill>
              </a:rPr>
              <a:t>记录</a:t>
            </a:r>
            <a:endParaRPr lang="zh-CN" altLang="en-US" b="1" noProof="0" dirty="0">
              <a:solidFill>
                <a:schemeClr val="bg1"/>
              </a:solidFill>
            </a:endParaRPr>
          </a:p>
        </p:txBody>
      </p:sp>
      <p:sp>
        <p:nvSpPr>
          <p:cNvPr id="57" name="Pentagon 56"/>
          <p:cNvSpPr/>
          <p:nvPr/>
        </p:nvSpPr>
        <p:spPr>
          <a:xfrm>
            <a:off x="4165104" y="3867144"/>
            <a:ext cx="1915704" cy="953272"/>
          </a:xfrm>
          <a:prstGeom prst="homePlate">
            <a:avLst/>
          </a:prstGeom>
          <a:solidFill>
            <a:schemeClr val="accent1"/>
          </a:solidFill>
          <a:ln w="25400">
            <a:noFill/>
          </a:ln>
        </p:spPr>
        <p:txBody>
          <a:bodyPr vert="horz" wrap="square" lIns="91440" tIns="45720" rIns="91440" bIns="45720" rtlCol="0" anchor="ctr">
            <a:noAutofit/>
          </a:bodyPr>
          <a:lstStyle/>
          <a:p>
            <a:pPr algn="ctr"/>
            <a:r>
              <a:rPr lang="zh-CN" altLang="en-US" b="1" noProof="0" dirty="0">
                <a:solidFill>
                  <a:schemeClr val="bg1"/>
                </a:solidFill>
              </a:rPr>
              <a:t>验证</a:t>
            </a:r>
            <a:endParaRPr lang="zh-CN" altLang="en-US" b="1" noProof="0" dirty="0">
              <a:solidFill>
                <a:schemeClr val="bg1"/>
              </a:solidFill>
            </a:endParaRPr>
          </a:p>
        </p:txBody>
      </p:sp>
      <p:sp>
        <p:nvSpPr>
          <p:cNvPr id="58" name="Pentagon 57"/>
          <p:cNvSpPr/>
          <p:nvPr/>
        </p:nvSpPr>
        <p:spPr>
          <a:xfrm>
            <a:off x="7476327" y="3869032"/>
            <a:ext cx="1915704" cy="953272"/>
          </a:xfrm>
          <a:prstGeom prst="homePlate">
            <a:avLst/>
          </a:prstGeom>
          <a:solidFill>
            <a:schemeClr val="accent1"/>
          </a:solidFill>
          <a:ln w="25400">
            <a:noFill/>
          </a:ln>
        </p:spPr>
        <p:txBody>
          <a:bodyPr vert="horz" wrap="square" lIns="91440" tIns="45720" rIns="91440" bIns="45720" rtlCol="0" anchor="ctr">
            <a:noAutofit/>
          </a:bodyPr>
          <a:lstStyle/>
          <a:p>
            <a:pPr algn="ctr"/>
            <a:r>
              <a:rPr lang="zh-CN" altLang="en-US" b="1" noProof="0" dirty="0">
                <a:solidFill>
                  <a:schemeClr val="bg1"/>
                </a:solidFill>
              </a:rPr>
              <a:t>确认</a:t>
            </a:r>
            <a:endParaRPr lang="zh-CN" altLang="en-US" b="1" noProof="0" dirty="0">
              <a:solidFill>
                <a:schemeClr val="bg1"/>
              </a:solidFill>
            </a:endParaRPr>
          </a:p>
        </p:txBody>
      </p:sp>
      <p:cxnSp>
        <p:nvCxnSpPr>
          <p:cNvPr id="60" name="Straight Arrow Connector 59"/>
          <p:cNvCxnSpPr/>
          <p:nvPr/>
        </p:nvCxnSpPr>
        <p:spPr>
          <a:xfrm>
            <a:off x="1500808" y="3166120"/>
            <a:ext cx="0" cy="70102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stCxn id="58" idx="0"/>
          </p:cNvCxnSpPr>
          <p:nvPr/>
        </p:nvCxnSpPr>
        <p:spPr>
          <a:xfrm flipV="1">
            <a:off x="8195861" y="3166120"/>
            <a:ext cx="0" cy="70291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a:endCxn id="57" idx="1"/>
          </p:cNvCxnSpPr>
          <p:nvPr/>
        </p:nvCxnSpPr>
        <p:spPr>
          <a:xfrm flipV="1">
            <a:off x="2436912" y="4343780"/>
            <a:ext cx="1728192" cy="18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a:stCxn id="57" idx="3"/>
            <a:endCxn id="58" idx="1"/>
          </p:cNvCxnSpPr>
          <p:nvPr/>
        </p:nvCxnSpPr>
        <p:spPr>
          <a:xfrm>
            <a:off x="6080808" y="4343780"/>
            <a:ext cx="1395519" cy="18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76" name="Rectangle 75"/>
          <p:cNvSpPr/>
          <p:nvPr/>
        </p:nvSpPr>
        <p:spPr>
          <a:xfrm>
            <a:off x="531976" y="4966319"/>
            <a:ext cx="8834973" cy="2127749"/>
          </a:xfrm>
          <a:prstGeom prst="rect">
            <a:avLst/>
          </a:prstGeom>
          <a:noFill/>
          <a:ln w="25400">
            <a:noFill/>
          </a:ln>
        </p:spPr>
        <p:txBody>
          <a:bodyPr vert="horz" wrap="square" lIns="91440" tIns="45720" rIns="91440" bIns="45720" rtlCol="0" anchor="t">
            <a:noAutofit/>
          </a:bodyPr>
          <a:lstStyle/>
          <a:p>
            <a:r>
              <a:rPr lang="zh-CN" altLang="en-US" u="sng" dirty="0"/>
              <a:t>目标：</a:t>
            </a:r>
            <a:endParaRPr lang="en-US" altLang="zh-CN" u="sng" dirty="0"/>
          </a:p>
          <a:p>
            <a:pPr marL="174625" indent="-174625">
              <a:buFont typeface="Arial" panose="020B0604020202020204" pitchFamily="34" charset="0"/>
              <a:buChar char="•"/>
            </a:pPr>
            <a:r>
              <a:rPr lang="zh-CN" altLang="en-US" sz="1800" dirty="0"/>
              <a:t>记录正式的订单信息，验证确保真实有效</a:t>
            </a:r>
            <a:endParaRPr lang="en-US" altLang="zh-CN" sz="1800" dirty="0"/>
          </a:p>
          <a:p>
            <a:pPr marL="174625" indent="-174625">
              <a:buFont typeface="Arial" panose="020B0604020202020204" pitchFamily="34" charset="0"/>
              <a:buChar char="•"/>
            </a:pPr>
            <a:r>
              <a:rPr lang="zh-CN" altLang="en-US" sz="1800" dirty="0"/>
              <a:t>签订合约</a:t>
            </a:r>
            <a:endParaRPr lang="en-US" altLang="zh-CN" sz="1800" dirty="0"/>
          </a:p>
          <a:p>
            <a:r>
              <a:rPr lang="zh-CN" altLang="en-US" u="sng" noProof="0" dirty="0"/>
              <a:t>控制点：</a:t>
            </a:r>
            <a:endParaRPr lang="en-US" altLang="zh-CN" u="sng" noProof="0" dirty="0"/>
          </a:p>
          <a:p>
            <a:pPr marL="174625" indent="-174625">
              <a:buFont typeface="Arial" panose="020B0604020202020204" pitchFamily="34" charset="0"/>
              <a:buChar char="•"/>
            </a:pPr>
            <a:r>
              <a:rPr lang="zh-CN" altLang="en-US" sz="1800" dirty="0"/>
              <a:t>确保报价与最终订单的一致性</a:t>
            </a:r>
            <a:endParaRPr lang="en-US" altLang="zh-CN" sz="1800" dirty="0"/>
          </a:p>
          <a:p>
            <a:pPr marL="174625" indent="-174625">
              <a:buFont typeface="Arial" panose="020B0604020202020204" pitchFamily="34" charset="0"/>
              <a:buChar char="•"/>
            </a:pPr>
            <a:r>
              <a:rPr lang="zh-CN" altLang="en-US" sz="1800" noProof="0" dirty="0"/>
              <a:t>订单的变更需经过审批</a:t>
            </a:r>
            <a:endParaRPr lang="en-US" altLang="zh-CN" sz="1800" noProof="0" dirty="0"/>
          </a:p>
          <a:p>
            <a:pPr marL="174625" indent="-174625">
              <a:buFont typeface="Arial" panose="020B0604020202020204" pitchFamily="34" charset="0"/>
              <a:buChar char="•"/>
            </a:pPr>
            <a:r>
              <a:rPr lang="zh-CN" altLang="en-US" sz="1800" dirty="0"/>
              <a:t>权限设置：设定系统中订单信息修改及控制权限</a:t>
            </a:r>
            <a:endParaRPr lang="zh-CN" altLang="en-US" noProof="0" dirty="0"/>
          </a:p>
        </p:txBody>
      </p:sp>
      <p:sp>
        <p:nvSpPr>
          <p:cNvPr id="64" name="Section Header"/>
          <p:cNvSpPr txBox="1"/>
          <p:nvPr>
            <p:custDataLst>
              <p:tags r:id="rId4"/>
            </p:custDataLst>
          </p:nvPr>
        </p:nvSpPr>
        <p:spPr>
          <a:xfrm>
            <a:off x="521208" y="813600"/>
            <a:ext cx="1731243"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5 – </a:t>
            </a:r>
            <a:r>
              <a:rPr lang="zh-CN" altLang="en-US" sz="1100" noProof="1">
                <a:latin typeface="+mn-lt"/>
                <a:ea typeface="Cambria Math" panose="02040503050406030204" pitchFamily="18" charset="0"/>
              </a:rPr>
              <a:t>销售到收款流程</a:t>
            </a:r>
            <a:endParaRPr lang="zh-CN" altLang="en-US" sz="1100" noProof="1">
              <a:latin typeface="+mn-lt"/>
              <a:ea typeface="Cambria Math" panose="02040503050406030204" pitchFamily="18"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1" cstate="print"/>
          <a:srcRect/>
          <a:stretch>
            <a:fillRect/>
          </a:stretch>
        </p:blipFill>
        <p:spPr bwMode="auto">
          <a:xfrm>
            <a:off x="5821288" y="1077888"/>
            <a:ext cx="4172638" cy="1220181"/>
          </a:xfrm>
          <a:prstGeom prst="rect">
            <a:avLst/>
          </a:prstGeom>
          <a:noFill/>
          <a:ln w="9525">
            <a:noFill/>
            <a:miter lim="800000"/>
            <a:headEnd/>
            <a:tailEnd/>
          </a:ln>
        </p:spPr>
      </p:pic>
      <p:grpSp>
        <p:nvGrpSpPr>
          <p:cNvPr id="4" name="grid" hidden="1"/>
          <p:cNvGrpSpPr/>
          <p:nvPr>
            <p:custDataLst>
              <p:tags r:id="rId2"/>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获取订单 </a:t>
            </a:r>
            <a:r>
              <a:rPr lang="en-US" altLang="zh-CN" dirty="0"/>
              <a:t>– </a:t>
            </a:r>
            <a:r>
              <a:rPr lang="zh-CN" altLang="en-US" dirty="0"/>
              <a:t>记录</a:t>
            </a:r>
            <a:endParaRPr lang="zh-CN" altLang="en-US" dirty="0"/>
          </a:p>
        </p:txBody>
      </p:sp>
      <p:sp>
        <p:nvSpPr>
          <p:cNvPr id="3" name="Content Placeholder 2"/>
          <p:cNvSpPr>
            <a:spLocks noGrp="1"/>
          </p:cNvSpPr>
          <p:nvPr>
            <p:ph sz="quarter" idx="15"/>
            <p:custDataLst>
              <p:tags r:id="rId3"/>
            </p:custDataLst>
          </p:nvPr>
        </p:nvSpPr>
        <p:spPr/>
        <p:txBody>
          <a:bodyPr/>
          <a:lstStyle/>
          <a:p>
            <a:r>
              <a:rPr lang="zh-CN" altLang="en-US" b="1" u="sng" dirty="0"/>
              <a:t>及时准确的记录客户订单需求：</a:t>
            </a:r>
            <a:endParaRPr lang="zh-CN" altLang="en-US" b="1" dirty="0"/>
          </a:p>
          <a:p>
            <a:pPr>
              <a:buFont typeface="Arial" panose="020B0604020202020204" pitchFamily="34" charset="0"/>
              <a:buChar char="•"/>
            </a:pPr>
            <a:r>
              <a:rPr lang="zh-CN" altLang="en-US" dirty="0"/>
              <a:t>确保信息记录及时（集中 </a:t>
            </a:r>
            <a:r>
              <a:rPr lang="en-US" altLang="zh-CN" dirty="0" err="1"/>
              <a:t>vs</a:t>
            </a:r>
            <a:r>
              <a:rPr lang="en-US" altLang="zh-CN" dirty="0"/>
              <a:t> </a:t>
            </a:r>
            <a:r>
              <a:rPr lang="zh-CN" altLang="en-US" dirty="0"/>
              <a:t>分散）</a:t>
            </a:r>
            <a:endParaRPr lang="en-US" altLang="zh-CN" dirty="0"/>
          </a:p>
          <a:p>
            <a:pPr>
              <a:buFont typeface="Arial" panose="020B0604020202020204" pitchFamily="34" charset="0"/>
              <a:buChar char="•"/>
            </a:pPr>
            <a:r>
              <a:rPr lang="zh-CN" altLang="en-US" dirty="0"/>
              <a:t>确保信息有效归集</a:t>
            </a:r>
            <a:endParaRPr lang="en-US" altLang="zh-CN" dirty="0"/>
          </a:p>
          <a:p>
            <a:pPr>
              <a:buFont typeface="Arial" panose="020B0604020202020204" pitchFamily="34" charset="0"/>
              <a:buChar char="•"/>
            </a:pPr>
            <a:r>
              <a:rPr lang="zh-CN" altLang="en-US" dirty="0"/>
              <a:t>确保记录信息准确</a:t>
            </a:r>
            <a:endParaRPr lang="en-US" altLang="zh-CN" dirty="0"/>
          </a:p>
          <a:p>
            <a:pPr>
              <a:buFont typeface="Arial" panose="020B0604020202020204" pitchFamily="34" charset="0"/>
              <a:buChar char="•"/>
            </a:pPr>
            <a:r>
              <a:rPr lang="zh-CN" altLang="en-US" dirty="0"/>
              <a:t>确保客户订单信息与报价信息的唯一关联</a:t>
            </a:r>
            <a:endParaRPr lang="en-US" altLang="zh-CN" dirty="0"/>
          </a:p>
          <a:p>
            <a:pPr>
              <a:buFont typeface="Arial" panose="020B0604020202020204" pitchFamily="34" charset="0"/>
              <a:buChar char="•"/>
            </a:pPr>
            <a:r>
              <a:rPr lang="zh-CN" altLang="en-US" dirty="0"/>
              <a:t>防止重复记录</a:t>
            </a:r>
            <a:endParaRPr lang="en-US" altLang="zh-CN" dirty="0"/>
          </a:p>
          <a:p>
            <a:endParaRPr lang="en-US" altLang="zh-CN" dirty="0"/>
          </a:p>
          <a:p>
            <a:r>
              <a:rPr lang="zh-CN" altLang="en-US" dirty="0"/>
              <a:t>关键控制点：防止系统记录可随意修改，保留历史痕迹</a:t>
            </a:r>
            <a:endParaRPr lang="en-US" altLang="zh-CN" dirty="0"/>
          </a:p>
          <a:p>
            <a:pPr>
              <a:buFont typeface="Arial" panose="020B0604020202020204" pitchFamily="34" charset="0"/>
              <a:buChar char="•"/>
            </a:pPr>
            <a:endParaRPr lang="en-US" altLang="zh-CN" dirty="0"/>
          </a:p>
          <a:p>
            <a:pPr>
              <a:buFont typeface="Arial" panose="020B0604020202020204" pitchFamily="34" charset="0"/>
              <a:buChar char="•"/>
            </a:pPr>
            <a:endParaRPr lang="en-US" altLang="zh-CN" dirty="0"/>
          </a:p>
          <a:p>
            <a:pPr>
              <a:buFont typeface="Arial" panose="020B0604020202020204" pitchFamily="34" charset="0"/>
              <a:buChar char="•"/>
            </a:pPr>
            <a:endParaRPr lang="zh-CN" altLang="en-US" dirty="0"/>
          </a:p>
          <a:p>
            <a:endParaRPr lang="zh-CN" altLang="en-US" dirty="0"/>
          </a:p>
          <a:p>
            <a:endParaRPr lang="zh-CN" altLang="en-US" dirty="0"/>
          </a:p>
        </p:txBody>
      </p:sp>
      <p:sp>
        <p:nvSpPr>
          <p:cNvPr id="50" name="Page Number"/>
          <p:cNvSpPr txBox="1"/>
          <p:nvPr>
            <p:custDataLst>
              <p:tags r:id="rId4"/>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57</a:t>
            </a:r>
            <a:endParaRPr lang="zh-CN" altLang="en-US" sz="1100" noProof="1">
              <a:latin typeface="+mn-lt"/>
            </a:endParaRPr>
          </a:p>
        </p:txBody>
      </p:sp>
      <p:sp>
        <p:nvSpPr>
          <p:cNvPr id="51" name="Section Footer"/>
          <p:cNvSpPr txBox="1"/>
          <p:nvPr>
            <p:custDataLst>
              <p:tags r:id="rId5"/>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4" name="Oval 53"/>
          <p:cNvSpPr/>
          <p:nvPr/>
        </p:nvSpPr>
        <p:spPr>
          <a:xfrm>
            <a:off x="5677272" y="1794013"/>
            <a:ext cx="1127895" cy="547464"/>
          </a:xfrm>
          <a:prstGeom prst="ellipse">
            <a:avLst/>
          </a:prstGeom>
          <a:no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55" name="5-Point Star 54"/>
          <p:cNvSpPr/>
          <p:nvPr/>
        </p:nvSpPr>
        <p:spPr>
          <a:xfrm flipH="1">
            <a:off x="6665861" y="5121768"/>
            <a:ext cx="235547" cy="272063"/>
          </a:xfrm>
          <a:prstGeom prst="star5">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58" name="Section Header"/>
          <p:cNvSpPr txBox="1"/>
          <p:nvPr>
            <p:custDataLst>
              <p:tags r:id="rId6"/>
            </p:custDataLst>
          </p:nvPr>
        </p:nvSpPr>
        <p:spPr>
          <a:xfrm>
            <a:off x="521208" y="813600"/>
            <a:ext cx="1731243"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5 – </a:t>
            </a:r>
            <a:r>
              <a:rPr lang="zh-CN" altLang="en-US" sz="1100" noProof="1">
                <a:latin typeface="+mn-lt"/>
                <a:ea typeface="Cambria Math" panose="02040503050406030204" pitchFamily="18" charset="0"/>
              </a:rPr>
              <a:t>销售到收款流程</a:t>
            </a:r>
            <a:endParaRPr lang="zh-CN" altLang="en-US" sz="1100" noProof="1">
              <a:latin typeface="+mn-lt"/>
              <a:ea typeface="Cambria Math" panose="02040503050406030204" pitchFamily="18"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Picture 2"/>
          <p:cNvPicPr>
            <a:picLocks noChangeAspect="1" noChangeArrowheads="1"/>
          </p:cNvPicPr>
          <p:nvPr/>
        </p:nvPicPr>
        <p:blipFill>
          <a:blip r:embed="rId1" cstate="print"/>
          <a:srcRect/>
          <a:stretch>
            <a:fillRect/>
          </a:stretch>
        </p:blipFill>
        <p:spPr bwMode="auto">
          <a:xfrm>
            <a:off x="5821288" y="1077888"/>
            <a:ext cx="4172638" cy="1220181"/>
          </a:xfrm>
          <a:prstGeom prst="rect">
            <a:avLst/>
          </a:prstGeom>
          <a:noFill/>
          <a:ln w="9525">
            <a:noFill/>
            <a:miter lim="800000"/>
            <a:headEnd/>
            <a:tailEnd/>
          </a:ln>
        </p:spPr>
      </p:pic>
      <p:grpSp>
        <p:nvGrpSpPr>
          <p:cNvPr id="4" name="grid" hidden="1"/>
          <p:cNvGrpSpPr/>
          <p:nvPr>
            <p:custDataLst>
              <p:tags r:id="rId2"/>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获取订单 </a:t>
            </a:r>
            <a:r>
              <a:rPr lang="en-US" altLang="zh-CN" dirty="0"/>
              <a:t>– </a:t>
            </a:r>
            <a:r>
              <a:rPr lang="zh-CN" altLang="en-US" dirty="0"/>
              <a:t>验证</a:t>
            </a:r>
            <a:endParaRPr lang="zh-CN" altLang="en-US" dirty="0"/>
          </a:p>
        </p:txBody>
      </p:sp>
      <p:sp>
        <p:nvSpPr>
          <p:cNvPr id="3" name="Content Placeholder 2"/>
          <p:cNvSpPr>
            <a:spLocks noGrp="1"/>
          </p:cNvSpPr>
          <p:nvPr>
            <p:ph sz="quarter" idx="15"/>
            <p:custDataLst>
              <p:tags r:id="rId3"/>
            </p:custDataLst>
          </p:nvPr>
        </p:nvSpPr>
        <p:spPr/>
        <p:txBody>
          <a:bodyPr/>
          <a:lstStyle/>
          <a:p>
            <a:r>
              <a:rPr lang="zh-CN" altLang="en-US" b="1" u="sng" dirty="0"/>
              <a:t>销售部需对记录订单进行检验：</a:t>
            </a:r>
            <a:endParaRPr lang="zh-CN" altLang="en-US" b="1" dirty="0"/>
          </a:p>
          <a:p>
            <a:pPr>
              <a:buFont typeface="Arial" panose="020B0604020202020204" pitchFamily="34" charset="0"/>
              <a:buChar char="•"/>
            </a:pPr>
            <a:r>
              <a:rPr lang="zh-CN" altLang="en-US" dirty="0"/>
              <a:t>比对报价信息与订单信息：型号、单价、数量、附加条件等</a:t>
            </a:r>
            <a:endParaRPr lang="en-US" altLang="zh-CN" dirty="0"/>
          </a:p>
          <a:p>
            <a:pPr>
              <a:buFont typeface="Arial" panose="020B0604020202020204" pitchFamily="34" charset="0"/>
              <a:buChar char="•"/>
            </a:pPr>
            <a:endParaRPr lang="en-US" altLang="zh-CN" dirty="0"/>
          </a:p>
          <a:p>
            <a:pPr>
              <a:buFont typeface="Arial" panose="020B0604020202020204" pitchFamily="34" charset="0"/>
              <a:buChar char="•"/>
            </a:pPr>
            <a:r>
              <a:rPr lang="zh-CN" altLang="en-US" dirty="0"/>
              <a:t>如发现差异：</a:t>
            </a:r>
            <a:endParaRPr lang="en-US" altLang="zh-CN" dirty="0"/>
          </a:p>
          <a:p>
            <a:pPr lvl="2">
              <a:buFont typeface="Courier New" panose="02070309020205020404" pitchFamily="49" charset="0"/>
              <a:buChar char="o"/>
            </a:pPr>
            <a:r>
              <a:rPr lang="zh-CN" altLang="en-US" dirty="0"/>
              <a:t>确定订单的有效性</a:t>
            </a:r>
            <a:endParaRPr lang="en-US" altLang="zh-CN" dirty="0"/>
          </a:p>
          <a:p>
            <a:pPr lvl="2">
              <a:buFont typeface="Courier New" panose="02070309020205020404" pitchFamily="49" charset="0"/>
              <a:buChar char="o"/>
            </a:pPr>
            <a:r>
              <a:rPr lang="zh-CN" altLang="en-US" dirty="0"/>
              <a:t>重新授权</a:t>
            </a:r>
            <a:endParaRPr lang="en-US" altLang="zh-CN" dirty="0"/>
          </a:p>
          <a:p>
            <a:pPr lvl="2">
              <a:buFont typeface="Courier New" panose="02070309020205020404" pitchFamily="49" charset="0"/>
              <a:buChar char="o"/>
            </a:pPr>
            <a:r>
              <a:rPr lang="zh-CN" altLang="en-US" dirty="0"/>
              <a:t>重新计算价格、审视生产及配送条件</a:t>
            </a:r>
            <a:endParaRPr lang="en-US" altLang="zh-CN" dirty="0"/>
          </a:p>
          <a:p>
            <a:pPr lvl="2">
              <a:buFont typeface="Courier New" panose="02070309020205020404" pitchFamily="49" charset="0"/>
              <a:buChar char="o"/>
            </a:pPr>
            <a:r>
              <a:rPr lang="zh-CN" altLang="en-US" dirty="0"/>
              <a:t>与客户沟通</a:t>
            </a:r>
            <a:endParaRPr lang="zh-CN" altLang="en-US" dirty="0"/>
          </a:p>
          <a:p>
            <a:endParaRPr lang="zh-CN" altLang="en-US" dirty="0"/>
          </a:p>
          <a:p>
            <a:endParaRPr lang="zh-CN" altLang="en-US" dirty="0"/>
          </a:p>
        </p:txBody>
      </p:sp>
      <p:sp>
        <p:nvSpPr>
          <p:cNvPr id="50" name="Page Number"/>
          <p:cNvSpPr txBox="1"/>
          <p:nvPr>
            <p:custDataLst>
              <p:tags r:id="rId4"/>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58</a:t>
            </a:r>
            <a:endParaRPr lang="zh-CN" altLang="en-US" sz="1100" noProof="1">
              <a:latin typeface="+mn-lt"/>
            </a:endParaRPr>
          </a:p>
        </p:txBody>
      </p:sp>
      <p:sp>
        <p:nvSpPr>
          <p:cNvPr id="51" name="Section Footer"/>
          <p:cNvSpPr txBox="1"/>
          <p:nvPr>
            <p:custDataLst>
              <p:tags r:id="rId5"/>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4" name="Oval 53"/>
          <p:cNvSpPr/>
          <p:nvPr/>
        </p:nvSpPr>
        <p:spPr>
          <a:xfrm>
            <a:off x="7285681" y="1794013"/>
            <a:ext cx="1127895" cy="547464"/>
          </a:xfrm>
          <a:prstGeom prst="ellipse">
            <a:avLst/>
          </a:prstGeom>
          <a:no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55" name="5-Point Star 54"/>
          <p:cNvSpPr/>
          <p:nvPr/>
        </p:nvSpPr>
        <p:spPr>
          <a:xfrm flipH="1">
            <a:off x="2273373" y="3470121"/>
            <a:ext cx="235547" cy="272063"/>
          </a:xfrm>
          <a:prstGeom prst="star5">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58" name="Section Header"/>
          <p:cNvSpPr txBox="1"/>
          <p:nvPr>
            <p:custDataLst>
              <p:tags r:id="rId6"/>
            </p:custDataLst>
          </p:nvPr>
        </p:nvSpPr>
        <p:spPr>
          <a:xfrm>
            <a:off x="521208" y="813600"/>
            <a:ext cx="1731243"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5 – </a:t>
            </a:r>
            <a:r>
              <a:rPr lang="zh-CN" altLang="en-US" sz="1100" noProof="1">
                <a:latin typeface="+mn-lt"/>
                <a:ea typeface="Cambria Math" panose="02040503050406030204" pitchFamily="18" charset="0"/>
              </a:rPr>
              <a:t>销售到收款流程</a:t>
            </a:r>
            <a:endParaRPr lang="zh-CN" altLang="en-US" sz="1100" noProof="1">
              <a:latin typeface="+mn-lt"/>
              <a:ea typeface="Cambria Math" panose="02040503050406030204" pitchFamily="18"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Picture 2"/>
          <p:cNvPicPr>
            <a:picLocks noChangeAspect="1" noChangeArrowheads="1"/>
          </p:cNvPicPr>
          <p:nvPr/>
        </p:nvPicPr>
        <p:blipFill>
          <a:blip r:embed="rId1" cstate="print"/>
          <a:srcRect/>
          <a:stretch>
            <a:fillRect/>
          </a:stretch>
        </p:blipFill>
        <p:spPr bwMode="auto">
          <a:xfrm>
            <a:off x="5821288" y="1077888"/>
            <a:ext cx="4172638" cy="1220181"/>
          </a:xfrm>
          <a:prstGeom prst="rect">
            <a:avLst/>
          </a:prstGeom>
          <a:noFill/>
          <a:ln w="9525">
            <a:noFill/>
            <a:miter lim="800000"/>
            <a:headEnd/>
            <a:tailEnd/>
          </a:ln>
        </p:spPr>
      </p:pic>
      <p:grpSp>
        <p:nvGrpSpPr>
          <p:cNvPr id="4" name="grid" hidden="1"/>
          <p:cNvGrpSpPr/>
          <p:nvPr>
            <p:custDataLst>
              <p:tags r:id="rId2"/>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获取订单 </a:t>
            </a:r>
            <a:r>
              <a:rPr lang="en-US" altLang="zh-CN" dirty="0"/>
              <a:t>– </a:t>
            </a:r>
            <a:r>
              <a:rPr lang="zh-CN" altLang="en-US" dirty="0"/>
              <a:t>确认</a:t>
            </a:r>
            <a:endParaRPr lang="zh-CN" altLang="en-US" dirty="0"/>
          </a:p>
        </p:txBody>
      </p:sp>
      <p:sp>
        <p:nvSpPr>
          <p:cNvPr id="3" name="Content Placeholder 2"/>
          <p:cNvSpPr>
            <a:spLocks noGrp="1"/>
          </p:cNvSpPr>
          <p:nvPr>
            <p:ph sz="quarter" idx="15"/>
            <p:custDataLst>
              <p:tags r:id="rId3"/>
            </p:custDataLst>
          </p:nvPr>
        </p:nvSpPr>
        <p:spPr/>
        <p:txBody>
          <a:bodyPr/>
          <a:lstStyle/>
          <a:p>
            <a:r>
              <a:rPr lang="zh-CN" altLang="en-US" b="1" u="sng" dirty="0"/>
              <a:t>签署</a:t>
            </a:r>
            <a:r>
              <a:rPr lang="en-US" altLang="zh-CN" b="1" u="sng" dirty="0"/>
              <a:t>《</a:t>
            </a:r>
            <a:r>
              <a:rPr lang="zh-CN" altLang="en-US" b="1" u="sng" dirty="0"/>
              <a:t>销售合同</a:t>
            </a:r>
            <a:r>
              <a:rPr lang="en-US" altLang="zh-CN" b="1" u="sng" dirty="0"/>
              <a:t>》</a:t>
            </a:r>
            <a:r>
              <a:rPr lang="zh-CN" altLang="en-US" b="1" u="sng" dirty="0"/>
              <a:t>：</a:t>
            </a:r>
            <a:endParaRPr lang="zh-CN" altLang="en-US" b="1" dirty="0"/>
          </a:p>
          <a:p>
            <a:pPr>
              <a:buFont typeface="Arial" panose="020B0604020202020204" pitchFamily="34" charset="0"/>
              <a:buChar char="•"/>
            </a:pPr>
            <a:r>
              <a:rPr lang="zh-CN" altLang="en-US" dirty="0"/>
              <a:t>每单均需签署</a:t>
            </a:r>
            <a:r>
              <a:rPr lang="en-US" altLang="zh-CN" dirty="0"/>
              <a:t>《</a:t>
            </a:r>
            <a:r>
              <a:rPr lang="zh-CN" altLang="en-US" dirty="0"/>
              <a:t>销售合同</a:t>
            </a:r>
            <a:r>
              <a:rPr lang="en-US" altLang="zh-CN" dirty="0"/>
              <a:t>》</a:t>
            </a:r>
            <a:r>
              <a:rPr lang="zh-CN" altLang="en-US" dirty="0"/>
              <a:t>，保障双方利益</a:t>
            </a:r>
            <a:endParaRPr lang="en-US" altLang="zh-CN" dirty="0"/>
          </a:p>
          <a:p>
            <a:pPr>
              <a:buFont typeface="Arial" panose="020B0604020202020204" pitchFamily="34" charset="0"/>
              <a:buChar char="•"/>
            </a:pPr>
            <a:r>
              <a:rPr lang="zh-CN" altLang="en-US" dirty="0"/>
              <a:t>书面：信函、电子邮件、传真</a:t>
            </a:r>
            <a:endParaRPr lang="en-US" altLang="zh-CN" dirty="0"/>
          </a:p>
          <a:p>
            <a:pPr>
              <a:buFont typeface="Arial" panose="020B0604020202020204" pitchFamily="34" charset="0"/>
              <a:buChar char="•"/>
            </a:pPr>
            <a:r>
              <a:rPr lang="zh-CN" altLang="en-US" dirty="0"/>
              <a:t>汇总销售信息，包括承运信息和其他服务内容</a:t>
            </a:r>
            <a:endParaRPr lang="en-US" altLang="zh-CN" dirty="0"/>
          </a:p>
          <a:p>
            <a:pPr>
              <a:buFont typeface="Arial" panose="020B0604020202020204" pitchFamily="34" charset="0"/>
              <a:buChar char="•"/>
            </a:pPr>
            <a:r>
              <a:rPr lang="en-US" altLang="zh-CN" dirty="0"/>
              <a:t>《</a:t>
            </a:r>
            <a:r>
              <a:rPr lang="zh-CN" altLang="en-US" dirty="0"/>
              <a:t>销售合同</a:t>
            </a:r>
            <a:r>
              <a:rPr lang="en-US" altLang="zh-CN" dirty="0"/>
              <a:t>》</a:t>
            </a:r>
            <a:r>
              <a:rPr lang="zh-CN" altLang="en-US" dirty="0"/>
              <a:t>编号并保存</a:t>
            </a:r>
            <a:endParaRPr lang="en-US" altLang="zh-CN" dirty="0"/>
          </a:p>
          <a:p>
            <a:pPr>
              <a:buFont typeface="Arial" panose="020B0604020202020204" pitchFamily="34" charset="0"/>
              <a:buChar char="•"/>
            </a:pPr>
            <a:endParaRPr lang="en-US" altLang="zh-CN" dirty="0"/>
          </a:p>
          <a:p>
            <a:r>
              <a:rPr lang="zh-CN" altLang="en-US" dirty="0"/>
              <a:t>关键控制点：合同签署确认后，方可执行后续操作</a:t>
            </a:r>
            <a:endParaRPr lang="zh-CN" altLang="en-US" dirty="0"/>
          </a:p>
          <a:p>
            <a:endParaRPr lang="zh-CN" altLang="en-US" dirty="0"/>
          </a:p>
          <a:p>
            <a:endParaRPr lang="zh-CN" altLang="en-US" dirty="0"/>
          </a:p>
        </p:txBody>
      </p:sp>
      <p:sp>
        <p:nvSpPr>
          <p:cNvPr id="50" name="Page Number"/>
          <p:cNvSpPr txBox="1"/>
          <p:nvPr>
            <p:custDataLst>
              <p:tags r:id="rId4"/>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59</a:t>
            </a:r>
            <a:endParaRPr lang="zh-CN" altLang="en-US" sz="1100" noProof="1">
              <a:latin typeface="+mn-lt"/>
            </a:endParaRPr>
          </a:p>
        </p:txBody>
      </p:sp>
      <p:sp>
        <p:nvSpPr>
          <p:cNvPr id="51" name="Section Footer"/>
          <p:cNvSpPr txBox="1"/>
          <p:nvPr>
            <p:custDataLst>
              <p:tags r:id="rId5"/>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4" name="Oval 53"/>
          <p:cNvSpPr/>
          <p:nvPr/>
        </p:nvSpPr>
        <p:spPr>
          <a:xfrm>
            <a:off x="8869857" y="1794013"/>
            <a:ext cx="1127895" cy="547464"/>
          </a:xfrm>
          <a:prstGeom prst="ellipse">
            <a:avLst/>
          </a:prstGeom>
          <a:no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55" name="5-Point Star 54"/>
          <p:cNvSpPr/>
          <p:nvPr/>
        </p:nvSpPr>
        <p:spPr>
          <a:xfrm flipH="1">
            <a:off x="6238404" y="4836385"/>
            <a:ext cx="235547" cy="272063"/>
          </a:xfrm>
          <a:prstGeom prst="star5">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58" name="Section Header"/>
          <p:cNvSpPr txBox="1"/>
          <p:nvPr>
            <p:custDataLst>
              <p:tags r:id="rId6"/>
            </p:custDataLst>
          </p:nvPr>
        </p:nvSpPr>
        <p:spPr>
          <a:xfrm>
            <a:off x="521208" y="813600"/>
            <a:ext cx="1731243"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5 – </a:t>
            </a:r>
            <a:r>
              <a:rPr lang="zh-CN" altLang="en-US" sz="1100" noProof="1">
                <a:latin typeface="+mn-lt"/>
                <a:ea typeface="Cambria Math" panose="02040503050406030204" pitchFamily="18" charset="0"/>
              </a:rPr>
              <a:t>销售到收款流程</a:t>
            </a:r>
            <a:endParaRPr lang="zh-CN" altLang="en-US" sz="1100" noProof="1">
              <a:latin typeface="+mn-lt"/>
              <a:ea typeface="Cambria Math" panose="02040503050406030204" pitchFamily="18"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销售到收款流程</a:t>
            </a:r>
            <a:endParaRPr lang="zh-CN" altLang="en-US" dirty="0"/>
          </a:p>
        </p:txBody>
      </p:sp>
      <p:sp>
        <p:nvSpPr>
          <p:cNvPr id="50" name="Page Number"/>
          <p:cNvSpPr txBox="1"/>
          <p:nvPr>
            <p:custDataLst>
              <p:tags r:id="rId2"/>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60</a:t>
            </a:r>
            <a:endParaRPr lang="zh-CN" altLang="en-US" sz="1100" noProof="1">
              <a:latin typeface="+mn-lt"/>
            </a:endParaRPr>
          </a:p>
        </p:txBody>
      </p:sp>
      <p:sp>
        <p:nvSpPr>
          <p:cNvPr id="51" name="Section Footer"/>
          <p:cNvSpPr txBox="1"/>
          <p:nvPr>
            <p:custDataLst>
              <p:tags r:id="rId3"/>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7" name="Rectangle 56"/>
          <p:cNvSpPr/>
          <p:nvPr/>
        </p:nvSpPr>
        <p:spPr>
          <a:xfrm>
            <a:off x="564703" y="3022104"/>
            <a:ext cx="4537647" cy="609600"/>
          </a:xfrm>
          <a:prstGeom prst="rect">
            <a:avLst/>
          </a:prstGeom>
          <a:solidFill>
            <a:schemeClr val="accent1">
              <a:lumMod val="60000"/>
              <a:lumOff val="40000"/>
            </a:schemeClr>
          </a:solidFill>
          <a:ln w="25400">
            <a:noFill/>
          </a:ln>
        </p:spPr>
        <p:txBody>
          <a:bodyPr vert="horz" wrap="square" lIns="91440" tIns="45720" rIns="91440" bIns="45720" rtlCol="0" anchor="ctr">
            <a:noAutofit/>
          </a:bodyPr>
          <a:lstStyle/>
          <a:p>
            <a:pPr algn="ctr"/>
            <a:r>
              <a:rPr lang="zh-CN" altLang="en-US" b="1" noProof="0" dirty="0">
                <a:solidFill>
                  <a:schemeClr val="bg1"/>
                </a:solidFill>
              </a:rPr>
              <a:t>业务端</a:t>
            </a:r>
            <a:endParaRPr lang="zh-CN" altLang="en-US" b="1" noProof="0" dirty="0">
              <a:solidFill>
                <a:schemeClr val="bg1"/>
              </a:solidFill>
            </a:endParaRPr>
          </a:p>
        </p:txBody>
      </p:sp>
      <p:sp>
        <p:nvSpPr>
          <p:cNvPr id="58" name="Rectangle 57"/>
          <p:cNvSpPr/>
          <p:nvPr/>
        </p:nvSpPr>
        <p:spPr>
          <a:xfrm>
            <a:off x="5605265" y="3022104"/>
            <a:ext cx="3888432" cy="609600"/>
          </a:xfrm>
          <a:prstGeom prst="rect">
            <a:avLst/>
          </a:prstGeom>
          <a:solidFill>
            <a:schemeClr val="accent1">
              <a:lumMod val="75000"/>
            </a:schemeClr>
          </a:solidFill>
          <a:ln w="25400">
            <a:noFill/>
          </a:ln>
        </p:spPr>
        <p:txBody>
          <a:bodyPr vert="horz" wrap="square" lIns="91440" tIns="45720" rIns="91440" bIns="45720" rtlCol="0" anchor="ctr">
            <a:noAutofit/>
          </a:bodyPr>
          <a:lstStyle/>
          <a:p>
            <a:pPr algn="ctr"/>
            <a:r>
              <a:rPr lang="zh-CN" altLang="en-US" b="1" noProof="0" dirty="0">
                <a:solidFill>
                  <a:schemeClr val="bg1"/>
                </a:solidFill>
              </a:rPr>
              <a:t>财务端</a:t>
            </a:r>
            <a:endParaRPr lang="zh-CN" altLang="en-US" b="1" noProof="0" dirty="0">
              <a:solidFill>
                <a:schemeClr val="bg1"/>
              </a:solidFill>
            </a:endParaRPr>
          </a:p>
        </p:txBody>
      </p:sp>
      <p:sp>
        <p:nvSpPr>
          <p:cNvPr id="61" name="Rectangle 60"/>
          <p:cNvSpPr/>
          <p:nvPr/>
        </p:nvSpPr>
        <p:spPr>
          <a:xfrm>
            <a:off x="1212776"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53" name="Rectangle 52"/>
          <p:cNvSpPr/>
          <p:nvPr/>
        </p:nvSpPr>
        <p:spPr>
          <a:xfrm>
            <a:off x="531976" y="1869976"/>
            <a:ext cx="8996072" cy="609600"/>
          </a:xfrm>
          <a:prstGeom prst="rect">
            <a:avLst/>
          </a:prstGeom>
          <a:noFill/>
          <a:ln w="25400">
            <a:solidFill>
              <a:schemeClr val="accent1"/>
            </a:solidFill>
          </a:ln>
        </p:spPr>
        <p:txBody>
          <a:bodyPr vert="horz" wrap="square" lIns="91440" tIns="45720" rIns="91440" bIns="45720" rtlCol="0" anchor="ctr">
            <a:noAutofit/>
          </a:bodyPr>
          <a:lstStyle/>
          <a:p>
            <a:pPr algn="ctr"/>
            <a:r>
              <a:rPr lang="zh-CN" altLang="en-US" b="1" noProof="0" dirty="0"/>
              <a:t>销售到收款 </a:t>
            </a:r>
            <a:r>
              <a:rPr lang="en-US" altLang="zh-CN" b="1" noProof="0" dirty="0"/>
              <a:t>O2C</a:t>
            </a:r>
            <a:endParaRPr lang="zh-CN" altLang="en-US" b="1" noProof="0" dirty="0"/>
          </a:p>
        </p:txBody>
      </p:sp>
      <p:cxnSp>
        <p:nvCxnSpPr>
          <p:cNvPr id="66" name="Elbow Connector 65"/>
          <p:cNvCxnSpPr>
            <a:stCxn id="57" idx="2"/>
            <a:endCxn id="61" idx="0"/>
          </p:cNvCxnSpPr>
          <p:nvPr/>
        </p:nvCxnSpPr>
        <p:spPr>
          <a:xfrm rot="5400000">
            <a:off x="1769890" y="3110595"/>
            <a:ext cx="542528" cy="1584747"/>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sp>
        <p:nvSpPr>
          <p:cNvPr id="67" name="Rectangle 66"/>
          <p:cNvSpPr/>
          <p:nvPr/>
        </p:nvSpPr>
        <p:spPr>
          <a:xfrm>
            <a:off x="2508920"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68" name="Rectangle 67"/>
          <p:cNvSpPr/>
          <p:nvPr/>
        </p:nvSpPr>
        <p:spPr>
          <a:xfrm>
            <a:off x="3733056"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69" name="Rectangle 68"/>
          <p:cNvSpPr/>
          <p:nvPr/>
        </p:nvSpPr>
        <p:spPr>
          <a:xfrm>
            <a:off x="5029200"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70" name="Rectangle 69"/>
          <p:cNvSpPr/>
          <p:nvPr/>
        </p:nvSpPr>
        <p:spPr>
          <a:xfrm>
            <a:off x="6181328"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71" name="Rectangle 70"/>
          <p:cNvSpPr/>
          <p:nvPr/>
        </p:nvSpPr>
        <p:spPr>
          <a:xfrm>
            <a:off x="7477472"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72" name="Rectangle 71"/>
          <p:cNvSpPr/>
          <p:nvPr/>
        </p:nvSpPr>
        <p:spPr>
          <a:xfrm>
            <a:off x="8701608"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cxnSp>
        <p:nvCxnSpPr>
          <p:cNvPr id="76" name="Elbow Connector 75"/>
          <p:cNvCxnSpPr>
            <a:stCxn id="57" idx="2"/>
            <a:endCxn id="67" idx="0"/>
          </p:cNvCxnSpPr>
          <p:nvPr/>
        </p:nvCxnSpPr>
        <p:spPr>
          <a:xfrm rot="5400000">
            <a:off x="2417962" y="3758667"/>
            <a:ext cx="542528" cy="288603"/>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79" name="Elbow Connector 78"/>
          <p:cNvCxnSpPr>
            <a:stCxn id="57" idx="2"/>
            <a:endCxn id="68" idx="0"/>
          </p:cNvCxnSpPr>
          <p:nvPr/>
        </p:nvCxnSpPr>
        <p:spPr>
          <a:xfrm rot="16200000" flipH="1">
            <a:off x="3030029" y="3435201"/>
            <a:ext cx="542528" cy="935533"/>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82" name="Elbow Connector 81"/>
          <p:cNvCxnSpPr>
            <a:stCxn id="57" idx="2"/>
            <a:endCxn id="69" idx="0"/>
          </p:cNvCxnSpPr>
          <p:nvPr/>
        </p:nvCxnSpPr>
        <p:spPr>
          <a:xfrm rot="16200000" flipH="1">
            <a:off x="3678101" y="2787129"/>
            <a:ext cx="542528" cy="2231677"/>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85" name="Elbow Connector 84"/>
          <p:cNvCxnSpPr>
            <a:stCxn id="53" idx="2"/>
            <a:endCxn id="57" idx="0"/>
          </p:cNvCxnSpPr>
          <p:nvPr/>
        </p:nvCxnSpPr>
        <p:spPr>
          <a:xfrm rot="5400000">
            <a:off x="3660506" y="1652598"/>
            <a:ext cx="542528" cy="2196485"/>
          </a:xfrm>
          <a:prstGeom prst="bentConnector3">
            <a:avLst>
              <a:gd name="adj1" fmla="val 50000"/>
            </a:avLst>
          </a:prstGeom>
          <a:ln w="76200"/>
        </p:spPr>
        <p:style>
          <a:lnRef idx="1">
            <a:schemeClr val="accent1"/>
          </a:lnRef>
          <a:fillRef idx="0">
            <a:schemeClr val="accent1"/>
          </a:fillRef>
          <a:effectRef idx="0">
            <a:schemeClr val="accent1"/>
          </a:effectRef>
          <a:fontRef idx="minor">
            <a:schemeClr val="tx1"/>
          </a:fontRef>
        </p:style>
      </p:cxnSp>
      <p:cxnSp>
        <p:nvCxnSpPr>
          <p:cNvPr id="88" name="Elbow Connector 87"/>
          <p:cNvCxnSpPr>
            <a:stCxn id="53" idx="2"/>
            <a:endCxn id="58" idx="0"/>
          </p:cNvCxnSpPr>
          <p:nvPr/>
        </p:nvCxnSpPr>
        <p:spPr>
          <a:xfrm rot="16200000" flipH="1">
            <a:off x="6018482" y="1491105"/>
            <a:ext cx="542528" cy="2519469"/>
          </a:xfrm>
          <a:prstGeom prst="bentConnector3">
            <a:avLst>
              <a:gd name="adj1" fmla="val 50000"/>
            </a:avLst>
          </a:prstGeom>
          <a:ln w="76200"/>
        </p:spPr>
        <p:style>
          <a:lnRef idx="1">
            <a:schemeClr val="accent1"/>
          </a:lnRef>
          <a:fillRef idx="0">
            <a:schemeClr val="accent1"/>
          </a:fillRef>
          <a:effectRef idx="0">
            <a:schemeClr val="accent1"/>
          </a:effectRef>
          <a:fontRef idx="minor">
            <a:schemeClr val="tx1"/>
          </a:fontRef>
        </p:style>
      </p:cxnSp>
      <p:cxnSp>
        <p:nvCxnSpPr>
          <p:cNvPr id="91" name="Elbow Connector 90"/>
          <p:cNvCxnSpPr>
            <a:stCxn id="58" idx="2"/>
            <a:endCxn id="70" idx="0"/>
          </p:cNvCxnSpPr>
          <p:nvPr/>
        </p:nvCxnSpPr>
        <p:spPr>
          <a:xfrm rot="5400000">
            <a:off x="6612143" y="3236894"/>
            <a:ext cx="542528" cy="1332149"/>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94" name="Elbow Connector 93"/>
          <p:cNvCxnSpPr>
            <a:stCxn id="58" idx="2"/>
            <a:endCxn id="71" idx="0"/>
          </p:cNvCxnSpPr>
          <p:nvPr/>
        </p:nvCxnSpPr>
        <p:spPr>
          <a:xfrm rot="5400000">
            <a:off x="7260215" y="3884966"/>
            <a:ext cx="542528" cy="36005"/>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97" name="Elbow Connector 96"/>
          <p:cNvCxnSpPr>
            <a:stCxn id="58" idx="2"/>
            <a:endCxn id="72" idx="0"/>
          </p:cNvCxnSpPr>
          <p:nvPr/>
        </p:nvCxnSpPr>
        <p:spPr>
          <a:xfrm rot="16200000" flipH="1">
            <a:off x="7872282" y="3308902"/>
            <a:ext cx="542528" cy="1188131"/>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graphicFrame>
        <p:nvGraphicFramePr>
          <p:cNvPr id="56" name="Content Placeholder 69"/>
          <p:cNvGraphicFramePr>
            <a:graphicFrameLocks noGrp="1"/>
          </p:cNvGraphicFramePr>
          <p:nvPr>
            <p:ph sz="quarter" idx="15"/>
          </p:nvPr>
        </p:nvGraphicFramePr>
        <p:xfrm>
          <a:off x="530225" y="2212975"/>
          <a:ext cx="8997950" cy="441337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5" name="8-Point Star 104"/>
          <p:cNvSpPr/>
          <p:nvPr/>
        </p:nvSpPr>
        <p:spPr>
          <a:xfrm>
            <a:off x="4409640" y="4606280"/>
            <a:ext cx="403536" cy="395464"/>
          </a:xfrm>
          <a:prstGeom prst="star8">
            <a:avLst/>
          </a:prstGeom>
        </p:spPr>
        <p:style>
          <a:lnRef idx="1">
            <a:schemeClr val="dk1"/>
          </a:lnRef>
          <a:fillRef idx="3">
            <a:schemeClr val="dk1"/>
          </a:fillRef>
          <a:effectRef idx="2">
            <a:schemeClr val="dk1"/>
          </a:effectRef>
          <a:fontRef idx="minor">
            <a:schemeClr val="lt1"/>
          </a:fontRef>
        </p:style>
        <p:txBody>
          <a:bodyPr vert="horz" wrap="square" lIns="91440" tIns="45720" rIns="91440" bIns="45720" rtlCol="0" anchor="ctr">
            <a:noAutofit/>
          </a:bodyPr>
          <a:lstStyle/>
          <a:p>
            <a:pPr algn="ctr"/>
            <a:r>
              <a:rPr lang="en-US" altLang="zh-CN" noProof="0" dirty="0">
                <a:solidFill>
                  <a:schemeClr val="bg1"/>
                </a:solidFill>
              </a:rPr>
              <a:t>4</a:t>
            </a:r>
            <a:endParaRPr lang="zh-CN" altLang="en-US" noProof="0" dirty="0">
              <a:solidFill>
                <a:schemeClr val="bg1"/>
              </a:solidFill>
            </a:endParaRPr>
          </a:p>
        </p:txBody>
      </p:sp>
      <p:sp>
        <p:nvSpPr>
          <p:cNvPr id="74" name="Section Header"/>
          <p:cNvSpPr txBox="1"/>
          <p:nvPr>
            <p:custDataLst>
              <p:tags r:id="rId9"/>
            </p:custDataLst>
          </p:nvPr>
        </p:nvSpPr>
        <p:spPr>
          <a:xfrm>
            <a:off x="521208" y="813600"/>
            <a:ext cx="1731243"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5 – </a:t>
            </a:r>
            <a:r>
              <a:rPr lang="zh-CN" altLang="en-US" sz="1100" noProof="1">
                <a:latin typeface="+mn-lt"/>
                <a:ea typeface="Cambria Math" panose="02040503050406030204" pitchFamily="18" charset="0"/>
              </a:rPr>
              <a:t>销售到收款流程</a:t>
            </a:r>
            <a:endParaRPr lang="zh-CN" altLang="en-US" sz="1100" noProof="1">
              <a:latin typeface="+mn-lt"/>
              <a:ea typeface="Cambria Math" panose="02040503050406030204" pitchFamily="18"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处理订单</a:t>
            </a:r>
            <a:endParaRPr lang="zh-CN" altLang="en-US" dirty="0"/>
          </a:p>
        </p:txBody>
      </p:sp>
      <p:sp>
        <p:nvSpPr>
          <p:cNvPr id="50" name="Page Number"/>
          <p:cNvSpPr txBox="1"/>
          <p:nvPr>
            <p:custDataLst>
              <p:tags r:id="rId2"/>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61</a:t>
            </a:r>
            <a:endParaRPr lang="zh-CN" altLang="en-US" sz="1100" noProof="1">
              <a:latin typeface="+mn-lt"/>
            </a:endParaRPr>
          </a:p>
        </p:txBody>
      </p:sp>
      <p:sp>
        <p:nvSpPr>
          <p:cNvPr id="51" name="Section Footer"/>
          <p:cNvSpPr txBox="1"/>
          <p:nvPr>
            <p:custDataLst>
              <p:tags r:id="rId3"/>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3" name="Pentagon 52"/>
          <p:cNvSpPr/>
          <p:nvPr/>
        </p:nvSpPr>
        <p:spPr>
          <a:xfrm>
            <a:off x="521208" y="2212848"/>
            <a:ext cx="2419760" cy="953272"/>
          </a:xfrm>
          <a:prstGeom prst="homePlate">
            <a:avLst/>
          </a:prstGeom>
          <a:solidFill>
            <a:schemeClr val="accent1">
              <a:lumMod val="60000"/>
              <a:lumOff val="40000"/>
            </a:schemeClr>
          </a:solidFill>
          <a:ln w="25400">
            <a:noFill/>
          </a:ln>
        </p:spPr>
        <p:txBody>
          <a:bodyPr vert="horz" wrap="square" lIns="91440" tIns="45720" rIns="91440" bIns="45720" rtlCol="0" anchor="ctr">
            <a:noAutofit/>
          </a:bodyPr>
          <a:lstStyle/>
          <a:p>
            <a:pPr algn="ctr"/>
            <a:r>
              <a:rPr lang="zh-CN" altLang="en-US" b="1" noProof="0" dirty="0">
                <a:solidFill>
                  <a:schemeClr val="bg1"/>
                </a:solidFill>
              </a:rPr>
              <a:t>处理订单</a:t>
            </a:r>
            <a:endParaRPr lang="zh-CN" altLang="en-US" b="1" noProof="0" dirty="0">
              <a:solidFill>
                <a:schemeClr val="bg1"/>
              </a:solidFill>
            </a:endParaRPr>
          </a:p>
        </p:txBody>
      </p:sp>
      <p:sp>
        <p:nvSpPr>
          <p:cNvPr id="54" name="Chevron 53"/>
          <p:cNvSpPr/>
          <p:nvPr/>
        </p:nvSpPr>
        <p:spPr>
          <a:xfrm>
            <a:off x="6973416" y="2212848"/>
            <a:ext cx="2520280" cy="953272"/>
          </a:xfrm>
          <a:prstGeom prst="chevron">
            <a:avLst/>
          </a:prstGeom>
          <a:solidFill>
            <a:schemeClr val="accent1">
              <a:lumMod val="75000"/>
            </a:schemeClr>
          </a:solidFill>
          <a:ln w="25400">
            <a:noFill/>
          </a:ln>
        </p:spPr>
        <p:txBody>
          <a:bodyPr vert="horz" wrap="square" lIns="91440" tIns="45720" rIns="91440" bIns="45720" rtlCol="0" anchor="ctr">
            <a:noAutofit/>
          </a:bodyPr>
          <a:lstStyle/>
          <a:p>
            <a:pPr algn="ctr"/>
            <a:r>
              <a:rPr lang="zh-CN" altLang="en-US" b="1" noProof="0" dirty="0">
                <a:solidFill>
                  <a:schemeClr val="bg1"/>
                </a:solidFill>
              </a:rPr>
              <a:t>出具账单</a:t>
            </a:r>
            <a:endParaRPr lang="zh-CN" altLang="en-US" b="1" noProof="0" dirty="0">
              <a:solidFill>
                <a:schemeClr val="bg1"/>
              </a:solidFill>
            </a:endParaRPr>
          </a:p>
        </p:txBody>
      </p:sp>
      <p:sp>
        <p:nvSpPr>
          <p:cNvPr id="55" name="Pentagon 54"/>
          <p:cNvSpPr/>
          <p:nvPr/>
        </p:nvSpPr>
        <p:spPr>
          <a:xfrm>
            <a:off x="521208" y="3867144"/>
            <a:ext cx="1915704" cy="953272"/>
          </a:xfrm>
          <a:prstGeom prst="homePlate">
            <a:avLst/>
          </a:prstGeom>
          <a:solidFill>
            <a:schemeClr val="accent1"/>
          </a:solidFill>
          <a:ln w="25400">
            <a:noFill/>
          </a:ln>
        </p:spPr>
        <p:txBody>
          <a:bodyPr vert="horz" wrap="square" lIns="91440" tIns="45720" rIns="91440" bIns="45720" rtlCol="0" anchor="ctr">
            <a:noAutofit/>
          </a:bodyPr>
          <a:lstStyle/>
          <a:p>
            <a:pPr algn="ctr"/>
            <a:r>
              <a:rPr lang="zh-CN" altLang="en-US" b="1" noProof="0" dirty="0">
                <a:solidFill>
                  <a:schemeClr val="bg1"/>
                </a:solidFill>
              </a:rPr>
              <a:t>订单执行</a:t>
            </a:r>
            <a:endParaRPr lang="zh-CN" altLang="en-US" b="1" noProof="0" dirty="0">
              <a:solidFill>
                <a:schemeClr val="bg1"/>
              </a:solidFill>
            </a:endParaRPr>
          </a:p>
        </p:txBody>
      </p:sp>
      <p:sp>
        <p:nvSpPr>
          <p:cNvPr id="58" name="Pentagon 57"/>
          <p:cNvSpPr/>
          <p:nvPr/>
        </p:nvSpPr>
        <p:spPr>
          <a:xfrm>
            <a:off x="7476327" y="3869032"/>
            <a:ext cx="1915704" cy="953272"/>
          </a:xfrm>
          <a:prstGeom prst="homePlate">
            <a:avLst/>
          </a:prstGeom>
          <a:solidFill>
            <a:schemeClr val="accent1"/>
          </a:solidFill>
          <a:ln w="25400">
            <a:noFill/>
          </a:ln>
        </p:spPr>
        <p:txBody>
          <a:bodyPr vert="horz" wrap="square" lIns="91440" tIns="45720" rIns="91440" bIns="45720" rtlCol="0" anchor="ctr">
            <a:noAutofit/>
          </a:bodyPr>
          <a:lstStyle/>
          <a:p>
            <a:pPr algn="ctr"/>
            <a:r>
              <a:rPr lang="zh-CN" altLang="en-US" b="1" noProof="0" dirty="0">
                <a:solidFill>
                  <a:schemeClr val="bg1"/>
                </a:solidFill>
              </a:rPr>
              <a:t>货物运输</a:t>
            </a:r>
            <a:endParaRPr lang="zh-CN" altLang="en-US" b="1" noProof="0" dirty="0">
              <a:solidFill>
                <a:schemeClr val="bg1"/>
              </a:solidFill>
            </a:endParaRPr>
          </a:p>
        </p:txBody>
      </p:sp>
      <p:cxnSp>
        <p:nvCxnSpPr>
          <p:cNvPr id="60" name="Straight Arrow Connector 59"/>
          <p:cNvCxnSpPr/>
          <p:nvPr/>
        </p:nvCxnSpPr>
        <p:spPr>
          <a:xfrm>
            <a:off x="1500808" y="3166120"/>
            <a:ext cx="0" cy="70102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stCxn id="58" idx="0"/>
          </p:cNvCxnSpPr>
          <p:nvPr/>
        </p:nvCxnSpPr>
        <p:spPr>
          <a:xfrm flipV="1">
            <a:off x="8195861" y="3166120"/>
            <a:ext cx="0" cy="70291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a:endCxn id="58" idx="1"/>
          </p:cNvCxnSpPr>
          <p:nvPr/>
        </p:nvCxnSpPr>
        <p:spPr>
          <a:xfrm>
            <a:off x="2436912" y="4345668"/>
            <a:ext cx="5039415"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76" name="Rectangle 75"/>
          <p:cNvSpPr/>
          <p:nvPr/>
        </p:nvSpPr>
        <p:spPr>
          <a:xfrm>
            <a:off x="531976" y="4966320"/>
            <a:ext cx="8834973" cy="1676400"/>
          </a:xfrm>
          <a:prstGeom prst="rect">
            <a:avLst/>
          </a:prstGeom>
          <a:noFill/>
          <a:ln w="25400">
            <a:noFill/>
          </a:ln>
        </p:spPr>
        <p:txBody>
          <a:bodyPr vert="horz" wrap="square" lIns="91440" tIns="45720" rIns="91440" bIns="45720" rtlCol="0" anchor="t">
            <a:noAutofit/>
          </a:bodyPr>
          <a:lstStyle/>
          <a:p>
            <a:r>
              <a:rPr lang="zh-CN" altLang="en-US" u="sng" dirty="0"/>
              <a:t>目标：</a:t>
            </a:r>
            <a:endParaRPr lang="en-US" altLang="zh-CN" u="sng" dirty="0"/>
          </a:p>
          <a:p>
            <a:pPr marL="174625" indent="-174625">
              <a:buFont typeface="Arial" panose="020B0604020202020204" pitchFamily="34" charset="0"/>
              <a:buChar char="•"/>
            </a:pPr>
            <a:r>
              <a:rPr lang="zh-CN" altLang="en-US" sz="1800" dirty="0"/>
              <a:t>将产品送达客户（自有配送、外包配送）</a:t>
            </a:r>
            <a:endParaRPr lang="en-US" altLang="zh-CN" sz="1800" dirty="0"/>
          </a:p>
          <a:p>
            <a:r>
              <a:rPr lang="zh-CN" altLang="en-US" u="sng" noProof="0" dirty="0"/>
              <a:t>控制点：</a:t>
            </a:r>
            <a:endParaRPr lang="en-US" altLang="zh-CN" u="sng" noProof="0" dirty="0"/>
          </a:p>
          <a:p>
            <a:pPr marL="174625" indent="-174625">
              <a:buFont typeface="Arial" panose="020B0604020202020204" pitchFamily="34" charset="0"/>
              <a:buChar char="•"/>
            </a:pPr>
            <a:r>
              <a:rPr lang="zh-CN" altLang="en-US" sz="1800" noProof="0" dirty="0"/>
              <a:t>生产计划</a:t>
            </a:r>
            <a:endParaRPr lang="en-US" altLang="zh-CN" sz="1800" noProof="0" dirty="0"/>
          </a:p>
          <a:p>
            <a:pPr marL="174625" indent="-174625">
              <a:buFont typeface="Arial" panose="020B0604020202020204" pitchFamily="34" charset="0"/>
              <a:buChar char="•"/>
            </a:pPr>
            <a:r>
              <a:rPr lang="zh-CN" altLang="en-US" sz="1800" noProof="0" dirty="0"/>
              <a:t>库房管理</a:t>
            </a:r>
            <a:endParaRPr lang="en-US" altLang="zh-CN" sz="1800" noProof="0" dirty="0"/>
          </a:p>
          <a:p>
            <a:pPr marL="174625" indent="-174625">
              <a:buFont typeface="Arial" panose="020B0604020202020204" pitchFamily="34" charset="0"/>
              <a:buChar char="•"/>
            </a:pPr>
            <a:r>
              <a:rPr lang="zh-CN" altLang="en-US" sz="1800" dirty="0"/>
              <a:t>物流配送</a:t>
            </a:r>
            <a:endParaRPr lang="en-US" altLang="zh-CN" sz="1800" noProof="0" dirty="0"/>
          </a:p>
          <a:p>
            <a:pPr marL="174625" indent="-174625">
              <a:buFont typeface="Arial" panose="020B0604020202020204" pitchFamily="34" charset="0"/>
              <a:buChar char="•"/>
            </a:pPr>
            <a:endParaRPr lang="en-US" altLang="zh-CN" sz="1800" noProof="0" dirty="0"/>
          </a:p>
          <a:p>
            <a:endParaRPr lang="zh-CN" altLang="en-US" noProof="0" dirty="0"/>
          </a:p>
        </p:txBody>
      </p:sp>
      <p:sp>
        <p:nvSpPr>
          <p:cNvPr id="63" name="Section Header"/>
          <p:cNvSpPr txBox="1"/>
          <p:nvPr>
            <p:custDataLst>
              <p:tags r:id="rId4"/>
            </p:custDataLst>
          </p:nvPr>
        </p:nvSpPr>
        <p:spPr>
          <a:xfrm>
            <a:off x="521208" y="813600"/>
            <a:ext cx="1731243"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5 – </a:t>
            </a:r>
            <a:r>
              <a:rPr lang="zh-CN" altLang="en-US" sz="1100" noProof="1">
                <a:latin typeface="+mn-lt"/>
                <a:ea typeface="Cambria Math" panose="02040503050406030204" pitchFamily="18" charset="0"/>
              </a:rPr>
              <a:t>销售到收款流程</a:t>
            </a:r>
            <a:endParaRPr lang="zh-CN" altLang="en-US" sz="1100" noProof="1">
              <a:latin typeface="+mn-lt"/>
              <a:ea typeface="Cambria Math" panose="02040503050406030204" pitchFamily="18"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p:cNvPicPr>
            <a:picLocks noChangeAspect="1" noChangeArrowheads="1"/>
          </p:cNvPicPr>
          <p:nvPr/>
        </p:nvPicPr>
        <p:blipFill>
          <a:blip r:embed="rId1" cstate="print"/>
          <a:srcRect/>
          <a:stretch>
            <a:fillRect/>
          </a:stretch>
        </p:blipFill>
        <p:spPr bwMode="auto">
          <a:xfrm>
            <a:off x="5696099" y="970491"/>
            <a:ext cx="4248472" cy="1242357"/>
          </a:xfrm>
          <a:prstGeom prst="rect">
            <a:avLst/>
          </a:prstGeom>
          <a:noFill/>
          <a:ln w="9525">
            <a:noFill/>
            <a:miter lim="800000"/>
            <a:headEnd/>
            <a:tailEnd/>
          </a:ln>
        </p:spPr>
      </p:pic>
      <p:grpSp>
        <p:nvGrpSpPr>
          <p:cNvPr id="4" name="grid" hidden="1"/>
          <p:cNvGrpSpPr/>
          <p:nvPr>
            <p:custDataLst>
              <p:tags r:id="rId2"/>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处理订单 </a:t>
            </a:r>
            <a:r>
              <a:rPr lang="en-US" altLang="zh-CN" dirty="0"/>
              <a:t>– </a:t>
            </a:r>
            <a:r>
              <a:rPr lang="zh-CN" altLang="en-US" dirty="0"/>
              <a:t>订单执行</a:t>
            </a:r>
            <a:endParaRPr lang="zh-CN" altLang="en-US" dirty="0"/>
          </a:p>
        </p:txBody>
      </p:sp>
      <p:sp>
        <p:nvSpPr>
          <p:cNvPr id="3" name="Content Placeholder 2"/>
          <p:cNvSpPr>
            <a:spLocks noGrp="1"/>
          </p:cNvSpPr>
          <p:nvPr>
            <p:ph sz="quarter" idx="15"/>
            <p:custDataLst>
              <p:tags r:id="rId3"/>
            </p:custDataLst>
          </p:nvPr>
        </p:nvSpPr>
        <p:spPr/>
        <p:txBody>
          <a:bodyPr/>
          <a:lstStyle/>
          <a:p>
            <a:r>
              <a:rPr lang="zh-CN" altLang="en-US" b="1" u="sng" dirty="0"/>
              <a:t>将订单转化为产成品：</a:t>
            </a:r>
            <a:endParaRPr lang="zh-CN" altLang="en-US" b="1" dirty="0"/>
          </a:p>
          <a:p>
            <a:pPr>
              <a:buFont typeface="Arial" panose="020B0604020202020204" pitchFamily="34" charset="0"/>
              <a:buChar char="•"/>
            </a:pPr>
            <a:r>
              <a:rPr lang="zh-CN" altLang="en-US" dirty="0"/>
              <a:t>将订单信息传递至采购、生产、物流、库管，安排生产配送</a:t>
            </a:r>
            <a:endParaRPr lang="zh-CN" altLang="en-US" dirty="0"/>
          </a:p>
          <a:p>
            <a:endParaRPr lang="zh-CN" altLang="en-US" dirty="0"/>
          </a:p>
          <a:p>
            <a:endParaRPr lang="zh-CN" altLang="en-US" dirty="0"/>
          </a:p>
        </p:txBody>
      </p:sp>
      <p:sp>
        <p:nvSpPr>
          <p:cNvPr id="50" name="Page Number"/>
          <p:cNvSpPr txBox="1"/>
          <p:nvPr>
            <p:custDataLst>
              <p:tags r:id="rId4"/>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62</a:t>
            </a:r>
            <a:endParaRPr lang="zh-CN" altLang="en-US" sz="1100" noProof="1">
              <a:latin typeface="+mn-lt"/>
            </a:endParaRPr>
          </a:p>
        </p:txBody>
      </p:sp>
      <p:sp>
        <p:nvSpPr>
          <p:cNvPr id="51" name="Section Footer"/>
          <p:cNvSpPr txBox="1"/>
          <p:nvPr>
            <p:custDataLst>
              <p:tags r:id="rId5"/>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4" name="Oval 53"/>
          <p:cNvSpPr/>
          <p:nvPr/>
        </p:nvSpPr>
        <p:spPr>
          <a:xfrm>
            <a:off x="5629497" y="1725960"/>
            <a:ext cx="1127895" cy="547464"/>
          </a:xfrm>
          <a:prstGeom prst="ellipse">
            <a:avLst/>
          </a:prstGeom>
          <a:no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60" name="Rounded Rectangle 59"/>
          <p:cNvSpPr/>
          <p:nvPr/>
        </p:nvSpPr>
        <p:spPr>
          <a:xfrm>
            <a:off x="530351" y="4894312"/>
            <a:ext cx="1369975" cy="755904"/>
          </a:xfrm>
          <a:prstGeom prst="roundRect">
            <a:avLst/>
          </a:prstGeom>
          <a:solidFill>
            <a:schemeClr val="bg1">
              <a:lumMod val="85000"/>
            </a:schemeClr>
          </a:solidFill>
          <a:ln w="25400">
            <a:solidFill>
              <a:schemeClr val="accent5"/>
            </a:solidFill>
          </a:ln>
        </p:spPr>
        <p:txBody>
          <a:bodyPr vert="horz" wrap="square" lIns="91440" tIns="45720" rIns="91440" bIns="45720" rtlCol="0" anchor="ctr">
            <a:noAutofit/>
          </a:bodyPr>
          <a:lstStyle/>
          <a:p>
            <a:pPr algn="ctr"/>
            <a:r>
              <a:rPr lang="zh-CN" altLang="en-US" sz="1600" b="1" noProof="0" dirty="0"/>
              <a:t>订单</a:t>
            </a:r>
            <a:endParaRPr lang="zh-CN" altLang="en-US" sz="1600" b="1" noProof="0" dirty="0"/>
          </a:p>
        </p:txBody>
      </p:sp>
      <p:sp>
        <p:nvSpPr>
          <p:cNvPr id="61" name="Rounded Rectangle 60"/>
          <p:cNvSpPr/>
          <p:nvPr/>
        </p:nvSpPr>
        <p:spPr>
          <a:xfrm>
            <a:off x="2429149" y="4894312"/>
            <a:ext cx="1369975" cy="755904"/>
          </a:xfrm>
          <a:prstGeom prst="roundRect">
            <a:avLst/>
          </a:prstGeom>
          <a:solidFill>
            <a:schemeClr val="bg1">
              <a:lumMod val="85000"/>
            </a:schemeClr>
          </a:solidFill>
          <a:ln w="25400">
            <a:solidFill>
              <a:schemeClr val="accent5"/>
            </a:solidFill>
          </a:ln>
        </p:spPr>
        <p:txBody>
          <a:bodyPr vert="horz" wrap="square" lIns="91440" tIns="45720" rIns="91440" bIns="45720" rtlCol="0" anchor="ctr">
            <a:noAutofit/>
          </a:bodyPr>
          <a:lstStyle/>
          <a:p>
            <a:pPr algn="ctr"/>
            <a:r>
              <a:rPr lang="zh-CN" altLang="en-US" sz="1600" b="1" noProof="0" dirty="0"/>
              <a:t>采购</a:t>
            </a:r>
            <a:endParaRPr lang="zh-CN" altLang="en-US" sz="1600" b="1" noProof="0" dirty="0"/>
          </a:p>
        </p:txBody>
      </p:sp>
      <p:sp>
        <p:nvSpPr>
          <p:cNvPr id="62" name="Rounded Rectangle 61"/>
          <p:cNvSpPr/>
          <p:nvPr/>
        </p:nvSpPr>
        <p:spPr>
          <a:xfrm>
            <a:off x="4327947" y="4894312"/>
            <a:ext cx="1369975" cy="755904"/>
          </a:xfrm>
          <a:prstGeom prst="roundRect">
            <a:avLst/>
          </a:prstGeom>
          <a:solidFill>
            <a:schemeClr val="bg1">
              <a:lumMod val="85000"/>
            </a:schemeClr>
          </a:solidFill>
          <a:ln w="25400">
            <a:solidFill>
              <a:schemeClr val="accent5"/>
            </a:solidFill>
          </a:ln>
        </p:spPr>
        <p:txBody>
          <a:bodyPr vert="horz" wrap="square" lIns="91440" tIns="45720" rIns="91440" bIns="45720" rtlCol="0" anchor="ctr">
            <a:noAutofit/>
          </a:bodyPr>
          <a:lstStyle/>
          <a:p>
            <a:pPr algn="ctr"/>
            <a:r>
              <a:rPr lang="zh-CN" altLang="en-US" sz="1600" b="1" noProof="0" dirty="0"/>
              <a:t>生产</a:t>
            </a:r>
            <a:endParaRPr lang="zh-CN" altLang="en-US" sz="1600" b="1" noProof="0" dirty="0"/>
          </a:p>
        </p:txBody>
      </p:sp>
      <p:sp>
        <p:nvSpPr>
          <p:cNvPr id="63" name="Rounded Rectangle 62"/>
          <p:cNvSpPr/>
          <p:nvPr/>
        </p:nvSpPr>
        <p:spPr>
          <a:xfrm>
            <a:off x="6226745" y="4894312"/>
            <a:ext cx="1369975" cy="755904"/>
          </a:xfrm>
          <a:prstGeom prst="roundRect">
            <a:avLst/>
          </a:prstGeom>
          <a:solidFill>
            <a:schemeClr val="bg1">
              <a:lumMod val="85000"/>
            </a:schemeClr>
          </a:solidFill>
          <a:ln w="25400">
            <a:solidFill>
              <a:schemeClr val="accent5"/>
            </a:solidFill>
          </a:ln>
        </p:spPr>
        <p:txBody>
          <a:bodyPr vert="horz" wrap="square" lIns="91440" tIns="45720" rIns="91440" bIns="45720" rtlCol="0" anchor="ctr">
            <a:noAutofit/>
          </a:bodyPr>
          <a:lstStyle/>
          <a:p>
            <a:pPr algn="ctr"/>
            <a:r>
              <a:rPr lang="zh-CN" altLang="en-US" sz="1600" b="1" noProof="0" dirty="0"/>
              <a:t>库存</a:t>
            </a:r>
            <a:endParaRPr lang="zh-CN" altLang="en-US" sz="1600" b="1" noProof="0" dirty="0"/>
          </a:p>
        </p:txBody>
      </p:sp>
      <p:sp>
        <p:nvSpPr>
          <p:cNvPr id="64" name="Rounded Rectangle 63"/>
          <p:cNvSpPr/>
          <p:nvPr/>
        </p:nvSpPr>
        <p:spPr>
          <a:xfrm>
            <a:off x="8125544" y="4894312"/>
            <a:ext cx="1369975" cy="755904"/>
          </a:xfrm>
          <a:prstGeom prst="roundRect">
            <a:avLst/>
          </a:prstGeom>
          <a:solidFill>
            <a:schemeClr val="bg1">
              <a:lumMod val="85000"/>
            </a:schemeClr>
          </a:solidFill>
          <a:ln w="25400">
            <a:solidFill>
              <a:schemeClr val="accent5"/>
            </a:solidFill>
          </a:ln>
        </p:spPr>
        <p:txBody>
          <a:bodyPr vert="horz" wrap="square" lIns="91440" tIns="45720" rIns="91440" bIns="45720" rtlCol="0" anchor="ctr">
            <a:noAutofit/>
          </a:bodyPr>
          <a:lstStyle/>
          <a:p>
            <a:pPr algn="ctr"/>
            <a:r>
              <a:rPr lang="zh-CN" altLang="en-US" sz="1600" b="1" noProof="0" dirty="0"/>
              <a:t>配送</a:t>
            </a:r>
            <a:endParaRPr lang="zh-CN" altLang="en-US" sz="1600" b="1" noProof="0" dirty="0"/>
          </a:p>
        </p:txBody>
      </p:sp>
      <p:cxnSp>
        <p:nvCxnSpPr>
          <p:cNvPr id="66" name="Straight Arrow Connector 65"/>
          <p:cNvCxnSpPr>
            <a:stCxn id="60" idx="3"/>
            <a:endCxn id="61" idx="1"/>
          </p:cNvCxnSpPr>
          <p:nvPr/>
        </p:nvCxnSpPr>
        <p:spPr>
          <a:xfrm>
            <a:off x="1900326" y="5272264"/>
            <a:ext cx="528823"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p:nvPr/>
        </p:nvCxnSpPr>
        <p:spPr>
          <a:xfrm>
            <a:off x="3799124" y="5275312"/>
            <a:ext cx="528823"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a:off x="5697922" y="5275312"/>
            <a:ext cx="528823"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a:xfrm>
            <a:off x="7596720" y="5281408"/>
            <a:ext cx="528823"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0" name="Rounded Rectangle 69"/>
          <p:cNvSpPr/>
          <p:nvPr/>
        </p:nvSpPr>
        <p:spPr>
          <a:xfrm>
            <a:off x="528528" y="4030216"/>
            <a:ext cx="1369975" cy="755904"/>
          </a:xfrm>
          <a:prstGeom prst="roundRect">
            <a:avLst/>
          </a:prstGeom>
          <a:solidFill>
            <a:schemeClr val="bg1">
              <a:lumMod val="85000"/>
            </a:schemeClr>
          </a:solidFill>
          <a:ln w="25400">
            <a:solidFill>
              <a:schemeClr val="accent5"/>
            </a:solidFill>
          </a:ln>
        </p:spPr>
        <p:txBody>
          <a:bodyPr vert="horz" wrap="square" lIns="91440" tIns="45720" rIns="91440" bIns="45720" rtlCol="0" anchor="ctr">
            <a:noAutofit/>
          </a:bodyPr>
          <a:lstStyle/>
          <a:p>
            <a:pPr algn="ctr"/>
            <a:r>
              <a:rPr lang="zh-CN" altLang="en-US" sz="1600" b="1" noProof="0" dirty="0"/>
              <a:t>订单</a:t>
            </a:r>
            <a:endParaRPr lang="zh-CN" altLang="en-US" sz="1600" b="1" noProof="0" dirty="0"/>
          </a:p>
        </p:txBody>
      </p:sp>
      <p:sp>
        <p:nvSpPr>
          <p:cNvPr id="72" name="Rounded Rectangle 71"/>
          <p:cNvSpPr/>
          <p:nvPr/>
        </p:nvSpPr>
        <p:spPr>
          <a:xfrm>
            <a:off x="4326124" y="4030216"/>
            <a:ext cx="1369975" cy="755904"/>
          </a:xfrm>
          <a:prstGeom prst="roundRect">
            <a:avLst/>
          </a:prstGeom>
          <a:solidFill>
            <a:schemeClr val="bg1">
              <a:lumMod val="85000"/>
            </a:schemeClr>
          </a:solidFill>
          <a:ln w="25400">
            <a:solidFill>
              <a:schemeClr val="accent5"/>
            </a:solidFill>
          </a:ln>
        </p:spPr>
        <p:txBody>
          <a:bodyPr vert="horz" wrap="square" lIns="91440" tIns="45720" rIns="91440" bIns="45720" rtlCol="0" anchor="ctr">
            <a:noAutofit/>
          </a:bodyPr>
          <a:lstStyle/>
          <a:p>
            <a:pPr algn="ctr"/>
            <a:r>
              <a:rPr lang="zh-CN" altLang="en-US" sz="1600" b="1" noProof="0" dirty="0"/>
              <a:t>生产</a:t>
            </a:r>
            <a:endParaRPr lang="zh-CN" altLang="en-US" sz="1600" b="1" noProof="0" dirty="0"/>
          </a:p>
        </p:txBody>
      </p:sp>
      <p:sp>
        <p:nvSpPr>
          <p:cNvPr id="73" name="Rounded Rectangle 72"/>
          <p:cNvSpPr/>
          <p:nvPr/>
        </p:nvSpPr>
        <p:spPr>
          <a:xfrm>
            <a:off x="6224922" y="4030216"/>
            <a:ext cx="1369975" cy="755904"/>
          </a:xfrm>
          <a:prstGeom prst="roundRect">
            <a:avLst/>
          </a:prstGeom>
          <a:solidFill>
            <a:schemeClr val="bg1">
              <a:lumMod val="85000"/>
            </a:schemeClr>
          </a:solidFill>
          <a:ln w="25400">
            <a:solidFill>
              <a:schemeClr val="accent5"/>
            </a:solidFill>
          </a:ln>
        </p:spPr>
        <p:txBody>
          <a:bodyPr vert="horz" wrap="square" lIns="91440" tIns="45720" rIns="91440" bIns="45720" rtlCol="0" anchor="ctr">
            <a:noAutofit/>
          </a:bodyPr>
          <a:lstStyle/>
          <a:p>
            <a:pPr algn="ctr"/>
            <a:r>
              <a:rPr lang="zh-CN" altLang="en-US" sz="1600" b="1" noProof="0" dirty="0"/>
              <a:t>库存</a:t>
            </a:r>
            <a:endParaRPr lang="zh-CN" altLang="en-US" sz="1600" b="1" noProof="0" dirty="0"/>
          </a:p>
        </p:txBody>
      </p:sp>
      <p:sp>
        <p:nvSpPr>
          <p:cNvPr id="74" name="Rounded Rectangle 73"/>
          <p:cNvSpPr/>
          <p:nvPr/>
        </p:nvSpPr>
        <p:spPr>
          <a:xfrm>
            <a:off x="8123721" y="4030216"/>
            <a:ext cx="1369975" cy="755904"/>
          </a:xfrm>
          <a:prstGeom prst="roundRect">
            <a:avLst/>
          </a:prstGeom>
          <a:solidFill>
            <a:schemeClr val="bg1">
              <a:lumMod val="85000"/>
            </a:schemeClr>
          </a:solidFill>
          <a:ln w="25400">
            <a:solidFill>
              <a:schemeClr val="accent5"/>
            </a:solidFill>
          </a:ln>
        </p:spPr>
        <p:txBody>
          <a:bodyPr vert="horz" wrap="square" lIns="91440" tIns="45720" rIns="91440" bIns="45720" rtlCol="0" anchor="ctr">
            <a:noAutofit/>
          </a:bodyPr>
          <a:lstStyle/>
          <a:p>
            <a:pPr algn="ctr"/>
            <a:r>
              <a:rPr lang="zh-CN" altLang="en-US" sz="1600" b="1" noProof="0" dirty="0"/>
              <a:t>配送</a:t>
            </a:r>
            <a:endParaRPr lang="zh-CN" altLang="en-US" sz="1600" b="1" noProof="0" dirty="0"/>
          </a:p>
        </p:txBody>
      </p:sp>
      <p:cxnSp>
        <p:nvCxnSpPr>
          <p:cNvPr id="75" name="Straight Arrow Connector 74"/>
          <p:cNvCxnSpPr>
            <a:stCxn id="70" idx="3"/>
          </p:cNvCxnSpPr>
          <p:nvPr/>
        </p:nvCxnSpPr>
        <p:spPr>
          <a:xfrm>
            <a:off x="1898503" y="4408168"/>
            <a:ext cx="2429444" cy="914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a:off x="5696099" y="4411216"/>
            <a:ext cx="528823"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a:off x="7594897" y="4417312"/>
            <a:ext cx="528823"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9" name="Rounded Rectangle 78"/>
          <p:cNvSpPr/>
          <p:nvPr/>
        </p:nvSpPr>
        <p:spPr>
          <a:xfrm>
            <a:off x="528528" y="3166120"/>
            <a:ext cx="1369975" cy="755904"/>
          </a:xfrm>
          <a:prstGeom prst="roundRect">
            <a:avLst/>
          </a:prstGeom>
          <a:solidFill>
            <a:schemeClr val="bg1">
              <a:lumMod val="85000"/>
            </a:schemeClr>
          </a:solidFill>
          <a:ln w="25400">
            <a:solidFill>
              <a:schemeClr val="accent5"/>
            </a:solidFill>
          </a:ln>
        </p:spPr>
        <p:txBody>
          <a:bodyPr vert="horz" wrap="square" lIns="91440" tIns="45720" rIns="91440" bIns="45720" rtlCol="0" anchor="ctr">
            <a:noAutofit/>
          </a:bodyPr>
          <a:lstStyle/>
          <a:p>
            <a:pPr algn="ctr"/>
            <a:r>
              <a:rPr lang="zh-CN" altLang="en-US" sz="1600" b="1" noProof="0" dirty="0"/>
              <a:t>订单</a:t>
            </a:r>
            <a:endParaRPr lang="zh-CN" altLang="en-US" sz="1600" b="1" noProof="0" dirty="0"/>
          </a:p>
        </p:txBody>
      </p:sp>
      <p:sp>
        <p:nvSpPr>
          <p:cNvPr id="82" name="Rounded Rectangle 81"/>
          <p:cNvSpPr/>
          <p:nvPr/>
        </p:nvSpPr>
        <p:spPr>
          <a:xfrm>
            <a:off x="6224922" y="3166120"/>
            <a:ext cx="1369975" cy="755904"/>
          </a:xfrm>
          <a:prstGeom prst="roundRect">
            <a:avLst/>
          </a:prstGeom>
          <a:solidFill>
            <a:schemeClr val="bg1">
              <a:lumMod val="85000"/>
            </a:schemeClr>
          </a:solidFill>
          <a:ln w="25400">
            <a:solidFill>
              <a:schemeClr val="accent5"/>
            </a:solidFill>
          </a:ln>
        </p:spPr>
        <p:txBody>
          <a:bodyPr vert="horz" wrap="square" lIns="91440" tIns="45720" rIns="91440" bIns="45720" rtlCol="0" anchor="ctr">
            <a:noAutofit/>
          </a:bodyPr>
          <a:lstStyle/>
          <a:p>
            <a:pPr algn="ctr"/>
            <a:r>
              <a:rPr lang="zh-CN" altLang="en-US" sz="1600" b="1" noProof="0" dirty="0"/>
              <a:t>库存</a:t>
            </a:r>
            <a:endParaRPr lang="zh-CN" altLang="en-US" sz="1600" b="1" noProof="0" dirty="0"/>
          </a:p>
        </p:txBody>
      </p:sp>
      <p:sp>
        <p:nvSpPr>
          <p:cNvPr id="83" name="Rounded Rectangle 82"/>
          <p:cNvSpPr/>
          <p:nvPr/>
        </p:nvSpPr>
        <p:spPr>
          <a:xfrm>
            <a:off x="8123721" y="3166120"/>
            <a:ext cx="1369975" cy="755904"/>
          </a:xfrm>
          <a:prstGeom prst="roundRect">
            <a:avLst/>
          </a:prstGeom>
          <a:solidFill>
            <a:schemeClr val="bg1">
              <a:lumMod val="85000"/>
            </a:schemeClr>
          </a:solidFill>
          <a:ln w="25400">
            <a:solidFill>
              <a:schemeClr val="accent5"/>
            </a:solidFill>
          </a:ln>
        </p:spPr>
        <p:txBody>
          <a:bodyPr vert="horz" wrap="square" lIns="91440" tIns="45720" rIns="91440" bIns="45720" rtlCol="0" anchor="ctr">
            <a:noAutofit/>
          </a:bodyPr>
          <a:lstStyle/>
          <a:p>
            <a:pPr algn="ctr"/>
            <a:r>
              <a:rPr lang="zh-CN" altLang="en-US" sz="1600" b="1" noProof="0" dirty="0"/>
              <a:t>配送</a:t>
            </a:r>
            <a:endParaRPr lang="zh-CN" altLang="en-US" sz="1600" b="1" noProof="0" dirty="0"/>
          </a:p>
        </p:txBody>
      </p:sp>
      <p:cxnSp>
        <p:nvCxnSpPr>
          <p:cNvPr id="84" name="Straight Arrow Connector 83"/>
          <p:cNvCxnSpPr>
            <a:stCxn id="79" idx="3"/>
            <a:endCxn id="82" idx="1"/>
          </p:cNvCxnSpPr>
          <p:nvPr/>
        </p:nvCxnSpPr>
        <p:spPr>
          <a:xfrm>
            <a:off x="1898503" y="3544072"/>
            <a:ext cx="432641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p:nvPr/>
        </p:nvCxnSpPr>
        <p:spPr>
          <a:xfrm>
            <a:off x="7594897" y="3553216"/>
            <a:ext cx="528823"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0" name="Pentagon 89"/>
          <p:cNvSpPr/>
          <p:nvPr/>
        </p:nvSpPr>
        <p:spPr>
          <a:xfrm>
            <a:off x="531976" y="5758408"/>
            <a:ext cx="8996072" cy="363888"/>
          </a:xfrm>
          <a:prstGeom prst="homePlate">
            <a:avLst/>
          </a:prstGeom>
          <a:solidFill>
            <a:schemeClr val="accent1">
              <a:lumMod val="20000"/>
              <a:lumOff val="80000"/>
            </a:schemeClr>
          </a:solidFill>
          <a:ln w="25400">
            <a:noFill/>
          </a:ln>
        </p:spPr>
        <p:txBody>
          <a:bodyPr vert="horz" wrap="square" lIns="91440" tIns="45720" rIns="91440" bIns="45720" rtlCol="0" anchor="ctr">
            <a:noAutofit/>
          </a:bodyPr>
          <a:lstStyle/>
          <a:p>
            <a:pPr algn="ctr"/>
            <a:r>
              <a:rPr lang="zh-CN" altLang="en-US" sz="1600" b="1" noProof="0" dirty="0"/>
              <a:t>时间周期</a:t>
            </a:r>
            <a:r>
              <a:rPr lang="zh-CN" altLang="en-US" sz="1600" noProof="0" dirty="0"/>
              <a:t>：采购计划、生产计划、物流计划 </a:t>
            </a:r>
            <a:r>
              <a:rPr lang="en-US" altLang="zh-CN" sz="1600" noProof="0" dirty="0"/>
              <a:t> </a:t>
            </a:r>
            <a:r>
              <a:rPr lang="zh-CN" altLang="en-US" sz="1600" b="1" noProof="0" dirty="0"/>
              <a:t>订单对客户的承诺</a:t>
            </a:r>
            <a:endParaRPr lang="zh-CN" altLang="en-US" sz="1600" b="1" noProof="0" dirty="0"/>
          </a:p>
        </p:txBody>
      </p:sp>
      <p:sp>
        <p:nvSpPr>
          <p:cNvPr id="91" name="Pentagon 90"/>
          <p:cNvSpPr/>
          <p:nvPr/>
        </p:nvSpPr>
        <p:spPr>
          <a:xfrm>
            <a:off x="531976" y="6190456"/>
            <a:ext cx="8996072" cy="363888"/>
          </a:xfrm>
          <a:prstGeom prst="homePlate">
            <a:avLst/>
          </a:prstGeom>
          <a:solidFill>
            <a:schemeClr val="accent1">
              <a:lumMod val="40000"/>
              <a:lumOff val="60000"/>
            </a:schemeClr>
          </a:solidFill>
          <a:ln w="25400">
            <a:noFill/>
          </a:ln>
        </p:spPr>
        <p:txBody>
          <a:bodyPr vert="horz" wrap="square" lIns="91440" tIns="45720" rIns="91440" bIns="45720" rtlCol="0" anchor="ctr">
            <a:noAutofit/>
          </a:bodyPr>
          <a:lstStyle/>
          <a:p>
            <a:pPr algn="ctr"/>
            <a:r>
              <a:rPr lang="zh-CN" altLang="en-US" sz="1600" b="1" noProof="0" dirty="0"/>
              <a:t>协作、协调、统一管理</a:t>
            </a:r>
            <a:endParaRPr lang="zh-CN" altLang="en-US" sz="1600" b="1" noProof="0" dirty="0"/>
          </a:p>
        </p:txBody>
      </p:sp>
      <p:sp>
        <p:nvSpPr>
          <p:cNvPr id="92" name="Pentagon 91"/>
          <p:cNvSpPr/>
          <p:nvPr/>
        </p:nvSpPr>
        <p:spPr>
          <a:xfrm>
            <a:off x="531976" y="6618656"/>
            <a:ext cx="8996072" cy="363888"/>
          </a:xfrm>
          <a:prstGeom prst="homePlate">
            <a:avLst/>
          </a:prstGeom>
          <a:solidFill>
            <a:schemeClr val="accent1">
              <a:lumMod val="60000"/>
              <a:lumOff val="40000"/>
            </a:schemeClr>
          </a:solidFill>
          <a:ln w="25400">
            <a:noFill/>
          </a:ln>
        </p:spPr>
        <p:txBody>
          <a:bodyPr vert="horz" wrap="square" lIns="91440" tIns="45720" rIns="91440" bIns="45720" rtlCol="0" anchor="ctr">
            <a:noAutofit/>
          </a:bodyPr>
          <a:lstStyle/>
          <a:p>
            <a:pPr algn="ctr"/>
            <a:r>
              <a:rPr lang="zh-CN" altLang="en-US" sz="1600" b="1" noProof="0" dirty="0"/>
              <a:t>系统支撑：</a:t>
            </a:r>
            <a:r>
              <a:rPr lang="zh-CN" altLang="en-US" sz="1600" noProof="0" dirty="0"/>
              <a:t>数据有效准确传递</a:t>
            </a:r>
            <a:endParaRPr lang="zh-CN" altLang="en-US" sz="1600" noProof="0" dirty="0"/>
          </a:p>
        </p:txBody>
      </p:sp>
      <p:sp>
        <p:nvSpPr>
          <p:cNvPr id="93" name="Section Header"/>
          <p:cNvSpPr txBox="1"/>
          <p:nvPr>
            <p:custDataLst>
              <p:tags r:id="rId6"/>
            </p:custDataLst>
          </p:nvPr>
        </p:nvSpPr>
        <p:spPr>
          <a:xfrm>
            <a:off x="521208" y="813600"/>
            <a:ext cx="1731243"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5 – </a:t>
            </a:r>
            <a:r>
              <a:rPr lang="zh-CN" altLang="en-US" sz="1100" noProof="1">
                <a:latin typeface="+mn-lt"/>
                <a:ea typeface="Cambria Math" panose="02040503050406030204" pitchFamily="18" charset="0"/>
              </a:rPr>
              <a:t>销售到收款流程</a:t>
            </a:r>
            <a:endParaRPr lang="zh-CN" altLang="en-US" sz="1100" noProof="1">
              <a:latin typeface="+mn-lt"/>
              <a:ea typeface="Cambria Math" panose="02040503050406030204" pitchFamily="18"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p:cNvPicPr>
            <a:picLocks noChangeAspect="1" noChangeArrowheads="1"/>
          </p:cNvPicPr>
          <p:nvPr/>
        </p:nvPicPr>
        <p:blipFill>
          <a:blip r:embed="rId1" cstate="print"/>
          <a:srcRect/>
          <a:stretch>
            <a:fillRect/>
          </a:stretch>
        </p:blipFill>
        <p:spPr bwMode="auto">
          <a:xfrm>
            <a:off x="5749280" y="1041276"/>
            <a:ext cx="4248472" cy="1242357"/>
          </a:xfrm>
          <a:prstGeom prst="rect">
            <a:avLst/>
          </a:prstGeom>
          <a:noFill/>
          <a:ln w="9525">
            <a:noFill/>
            <a:miter lim="800000"/>
            <a:headEnd/>
            <a:tailEnd/>
          </a:ln>
        </p:spPr>
      </p:pic>
      <p:grpSp>
        <p:nvGrpSpPr>
          <p:cNvPr id="4" name="grid" hidden="1"/>
          <p:cNvGrpSpPr/>
          <p:nvPr>
            <p:custDataLst>
              <p:tags r:id="rId2"/>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处理订单 </a:t>
            </a:r>
            <a:r>
              <a:rPr lang="en-US" altLang="zh-CN" dirty="0"/>
              <a:t>– </a:t>
            </a:r>
            <a:r>
              <a:rPr lang="zh-CN" altLang="en-US" dirty="0"/>
              <a:t>货物运输</a:t>
            </a:r>
            <a:endParaRPr lang="zh-CN" altLang="en-US" dirty="0"/>
          </a:p>
        </p:txBody>
      </p:sp>
      <p:sp>
        <p:nvSpPr>
          <p:cNvPr id="3" name="Content Placeholder 2"/>
          <p:cNvSpPr>
            <a:spLocks noGrp="1"/>
          </p:cNvSpPr>
          <p:nvPr>
            <p:ph sz="quarter" idx="15"/>
            <p:custDataLst>
              <p:tags r:id="rId3"/>
            </p:custDataLst>
          </p:nvPr>
        </p:nvSpPr>
        <p:spPr/>
        <p:txBody>
          <a:bodyPr/>
          <a:lstStyle/>
          <a:p>
            <a:r>
              <a:rPr lang="zh-CN" altLang="en-US" b="1" u="sng" dirty="0"/>
              <a:t>出货：</a:t>
            </a:r>
            <a:endParaRPr lang="zh-CN" altLang="en-US" b="1" dirty="0"/>
          </a:p>
          <a:p>
            <a:pPr>
              <a:buFont typeface="Arial" panose="020B0604020202020204" pitchFamily="34" charset="0"/>
              <a:buChar char="•"/>
            </a:pPr>
            <a:r>
              <a:rPr lang="zh-CN" altLang="en-US" dirty="0"/>
              <a:t>核对货单：商品 </a:t>
            </a:r>
            <a:r>
              <a:rPr lang="en-US" altLang="zh-CN" dirty="0" err="1"/>
              <a:t>vs</a:t>
            </a:r>
            <a:r>
              <a:rPr lang="zh-CN" altLang="en-US" dirty="0"/>
              <a:t>订单</a:t>
            </a:r>
            <a:endParaRPr lang="en-US" altLang="zh-CN" dirty="0"/>
          </a:p>
          <a:p>
            <a:pPr>
              <a:buFont typeface="Arial" panose="020B0604020202020204" pitchFamily="34" charset="0"/>
              <a:buChar char="•"/>
            </a:pPr>
            <a:r>
              <a:rPr lang="zh-CN" altLang="en-US" dirty="0"/>
              <a:t>配送方式：自提 </a:t>
            </a:r>
            <a:r>
              <a:rPr lang="en-US" altLang="zh-CN" dirty="0" err="1"/>
              <a:t>vs</a:t>
            </a:r>
            <a:r>
              <a:rPr lang="en-US" altLang="zh-CN" dirty="0"/>
              <a:t> </a:t>
            </a:r>
            <a:r>
              <a:rPr lang="zh-CN" altLang="en-US" dirty="0"/>
              <a:t>配送 （风险转移时间点不同）</a:t>
            </a:r>
            <a:endParaRPr lang="en-US" altLang="zh-CN" dirty="0"/>
          </a:p>
          <a:p>
            <a:pPr>
              <a:buFont typeface="Arial" panose="020B0604020202020204" pitchFamily="34" charset="0"/>
              <a:buChar char="•"/>
            </a:pPr>
            <a:r>
              <a:rPr lang="zh-CN" altLang="en-US" dirty="0"/>
              <a:t>收入确认</a:t>
            </a:r>
            <a:endParaRPr lang="en-US" altLang="zh-CN" dirty="0"/>
          </a:p>
          <a:p>
            <a:endParaRPr lang="en-US" altLang="zh-CN" dirty="0"/>
          </a:p>
          <a:p>
            <a:pPr>
              <a:buFont typeface="Arial" panose="020B0604020202020204" pitchFamily="34" charset="0"/>
              <a:buChar char="•"/>
            </a:pPr>
            <a:endParaRPr lang="zh-CN" altLang="en-US" dirty="0"/>
          </a:p>
          <a:p>
            <a:endParaRPr lang="zh-CN" altLang="en-US" dirty="0"/>
          </a:p>
          <a:p>
            <a:endParaRPr lang="zh-CN" altLang="en-US" dirty="0"/>
          </a:p>
        </p:txBody>
      </p:sp>
      <p:sp>
        <p:nvSpPr>
          <p:cNvPr id="50" name="Page Number"/>
          <p:cNvSpPr txBox="1"/>
          <p:nvPr>
            <p:custDataLst>
              <p:tags r:id="rId4"/>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63</a:t>
            </a:r>
            <a:endParaRPr lang="zh-CN" altLang="en-US" sz="1100" noProof="1">
              <a:latin typeface="+mn-lt"/>
            </a:endParaRPr>
          </a:p>
        </p:txBody>
      </p:sp>
      <p:sp>
        <p:nvSpPr>
          <p:cNvPr id="51" name="Section Footer"/>
          <p:cNvSpPr txBox="1"/>
          <p:nvPr>
            <p:custDataLst>
              <p:tags r:id="rId5"/>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4" name="Oval 53"/>
          <p:cNvSpPr/>
          <p:nvPr/>
        </p:nvSpPr>
        <p:spPr>
          <a:xfrm>
            <a:off x="8845624" y="1725960"/>
            <a:ext cx="1127895" cy="547464"/>
          </a:xfrm>
          <a:prstGeom prst="ellipse">
            <a:avLst/>
          </a:prstGeom>
          <a:no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55" name="5-Point Star 54"/>
          <p:cNvSpPr/>
          <p:nvPr/>
        </p:nvSpPr>
        <p:spPr>
          <a:xfrm flipH="1">
            <a:off x="3517032" y="2606025"/>
            <a:ext cx="235547" cy="272063"/>
          </a:xfrm>
          <a:prstGeom prst="star5">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57" name="Section Header"/>
          <p:cNvSpPr txBox="1"/>
          <p:nvPr>
            <p:custDataLst>
              <p:tags r:id="rId6"/>
            </p:custDataLst>
          </p:nvPr>
        </p:nvSpPr>
        <p:spPr>
          <a:xfrm>
            <a:off x="521208" y="813600"/>
            <a:ext cx="1731243"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5 – </a:t>
            </a:r>
            <a:r>
              <a:rPr lang="zh-CN" altLang="en-US" sz="1100" noProof="1">
                <a:latin typeface="+mn-lt"/>
                <a:ea typeface="Cambria Math" panose="02040503050406030204" pitchFamily="18" charset="0"/>
              </a:rPr>
              <a:t>销售到收款流程</a:t>
            </a:r>
            <a:endParaRPr lang="zh-CN" altLang="en-US" sz="1100" noProof="1">
              <a:latin typeface="+mn-lt"/>
              <a:ea typeface="Cambria Math" panose="02040503050406030204" pitchFamily="18"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收入确认</a:t>
            </a:r>
            <a:endParaRPr lang="zh-CN" altLang="en-US" dirty="0"/>
          </a:p>
        </p:txBody>
      </p:sp>
      <p:sp>
        <p:nvSpPr>
          <p:cNvPr id="3" name="Content Placeholder 2"/>
          <p:cNvSpPr>
            <a:spLocks noGrp="1"/>
          </p:cNvSpPr>
          <p:nvPr>
            <p:ph sz="quarter" idx="15"/>
            <p:custDataLst>
              <p:tags r:id="rId2"/>
            </p:custDataLst>
          </p:nvPr>
        </p:nvSpPr>
        <p:spPr/>
        <p:txBody>
          <a:bodyPr/>
          <a:lstStyle/>
          <a:p>
            <a:r>
              <a:rPr lang="zh-CN" altLang="en-US" b="1" dirty="0"/>
              <a:t>销售商品收入同时满足下列条件的，才能予以确认：</a:t>
            </a:r>
            <a:endParaRPr lang="en-US" altLang="zh-CN" b="1" dirty="0"/>
          </a:p>
          <a:p>
            <a:r>
              <a:rPr lang="zh-CN" altLang="en-US" dirty="0"/>
              <a:t>（一）企业已将商品所有权上的主要风险和报酬转移给购货方；</a:t>
            </a:r>
            <a:endParaRPr lang="en-US" altLang="zh-CN" dirty="0"/>
          </a:p>
          <a:p>
            <a:r>
              <a:rPr lang="zh-CN" altLang="en-US" dirty="0"/>
              <a:t>（二）企业既没有保留通常与所有权相联系的继续管理权，也没有对已售出的商</a:t>
            </a:r>
            <a:r>
              <a:rPr lang="en-US" altLang="zh-CN" dirty="0"/>
              <a:t>    	</a:t>
            </a:r>
            <a:r>
              <a:rPr lang="zh-CN" altLang="en-US" dirty="0"/>
              <a:t>品实施有效控制；</a:t>
            </a:r>
            <a:endParaRPr lang="zh-CN" altLang="en-US" dirty="0"/>
          </a:p>
          <a:p>
            <a:r>
              <a:rPr lang="zh-CN" altLang="en-US" dirty="0"/>
              <a:t>（三）收入的金额能够可靠地计量；</a:t>
            </a:r>
            <a:endParaRPr lang="zh-CN" altLang="en-US" dirty="0"/>
          </a:p>
          <a:p>
            <a:r>
              <a:rPr lang="zh-CN" altLang="en-US" dirty="0"/>
              <a:t>（四）相关的经济利益很可能流入企业；</a:t>
            </a:r>
            <a:endParaRPr lang="zh-CN" altLang="en-US" dirty="0"/>
          </a:p>
          <a:p>
            <a:r>
              <a:rPr lang="zh-CN" altLang="en-US" dirty="0"/>
              <a:t>（五）相关的已发生或将发生的成本能够可靠地计量。</a:t>
            </a:r>
            <a:endParaRPr lang="zh-CN" altLang="en-US" dirty="0"/>
          </a:p>
        </p:txBody>
      </p:sp>
      <p:sp>
        <p:nvSpPr>
          <p:cNvPr id="50" name="Page Number"/>
          <p:cNvSpPr txBox="1"/>
          <p:nvPr>
            <p:custDataLst>
              <p:tags r:id="rId3"/>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64</a:t>
            </a:r>
            <a:endParaRPr lang="zh-CN" altLang="en-US" sz="1100" noProof="1">
              <a:latin typeface="+mn-lt"/>
            </a:endParaRPr>
          </a:p>
        </p:txBody>
      </p:sp>
      <p:sp>
        <p:nvSpPr>
          <p:cNvPr id="51" name="Section Footer"/>
          <p:cNvSpPr txBox="1"/>
          <p:nvPr>
            <p:custDataLst>
              <p:tags r:id="rId4"/>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4" name="5-Point Star 53"/>
          <p:cNvSpPr/>
          <p:nvPr/>
        </p:nvSpPr>
        <p:spPr>
          <a:xfrm flipH="1">
            <a:off x="7529957" y="2606025"/>
            <a:ext cx="235547" cy="272063"/>
          </a:xfrm>
          <a:prstGeom prst="star5">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55" name="Section Header"/>
          <p:cNvSpPr txBox="1"/>
          <p:nvPr>
            <p:custDataLst>
              <p:tags r:id="rId5"/>
            </p:custDataLst>
          </p:nvPr>
        </p:nvSpPr>
        <p:spPr>
          <a:xfrm>
            <a:off x="521208" y="813600"/>
            <a:ext cx="1731243"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5 – </a:t>
            </a:r>
            <a:r>
              <a:rPr lang="zh-CN" altLang="en-US" sz="1100" noProof="1">
                <a:latin typeface="+mn-lt"/>
                <a:ea typeface="Cambria Math" panose="02040503050406030204" pitchFamily="18" charset="0"/>
              </a:rPr>
              <a:t>销售到收款流程</a:t>
            </a:r>
            <a:endParaRPr lang="zh-CN" altLang="en-US" sz="1100" noProof="1">
              <a:latin typeface="+mn-lt"/>
              <a:ea typeface="Cambria Math" panose="02040503050406030204" pitchFamily="18" charset="0"/>
            </a:endParaRPr>
          </a:p>
        </p:txBody>
      </p:sp>
      <p:sp>
        <p:nvSpPr>
          <p:cNvPr id="56" name="Rectangle 55"/>
          <p:cNvSpPr/>
          <p:nvPr/>
        </p:nvSpPr>
        <p:spPr>
          <a:xfrm>
            <a:off x="531976" y="5863515"/>
            <a:ext cx="8834973" cy="830997"/>
          </a:xfrm>
          <a:prstGeom prst="rect">
            <a:avLst/>
          </a:prstGeom>
        </p:spPr>
        <p:txBody>
          <a:bodyPr wrap="square">
            <a:spAutoFit/>
          </a:bodyPr>
          <a:lstStyle/>
          <a:p>
            <a:r>
              <a:rPr lang="zh-CN" altLang="en-US" sz="1400" dirty="0"/>
              <a:t>*与商品所有权有关的风险，是指商品可能发生减值或毁损等形成的损失；</a:t>
            </a:r>
            <a:endParaRPr lang="en-US" altLang="zh-CN" sz="1400" dirty="0"/>
          </a:p>
          <a:p>
            <a:r>
              <a:rPr lang="en-US" altLang="zh-CN" sz="1400" dirty="0"/>
              <a:t>  </a:t>
            </a:r>
            <a:r>
              <a:rPr lang="zh-CN" altLang="en-US" sz="1400" dirty="0"/>
              <a:t>与商品所有权有关的报酬，是指商品价值增值或通过使用商品等产生的经济利益。</a:t>
            </a:r>
            <a:br>
              <a:rPr lang="zh-CN" altLang="en-US" dirty="0"/>
            </a:br>
            <a:endParaRPr lang="zh-CN" alt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练习 ：收入确认时点</a:t>
            </a:r>
            <a:endParaRPr lang="zh-CN" altLang="en-US" dirty="0"/>
          </a:p>
        </p:txBody>
      </p:sp>
      <p:sp>
        <p:nvSpPr>
          <p:cNvPr id="3" name="Content Placeholder 2"/>
          <p:cNvSpPr>
            <a:spLocks noGrp="1"/>
          </p:cNvSpPr>
          <p:nvPr>
            <p:ph sz="quarter" idx="15"/>
            <p:custDataLst>
              <p:tags r:id="rId2"/>
            </p:custDataLst>
          </p:nvPr>
        </p:nvSpPr>
        <p:spPr/>
        <p:txBody>
          <a:bodyPr/>
          <a:lstStyle/>
          <a:p>
            <a:r>
              <a:rPr lang="zh-CN" altLang="en-US" dirty="0"/>
              <a:t>在哪个环节可以确认收入？</a:t>
            </a:r>
            <a:endParaRPr lang="en-US" altLang="zh-CN" dirty="0"/>
          </a:p>
          <a:p>
            <a:r>
              <a:rPr lang="zh-CN" altLang="en-US" b="1" dirty="0"/>
              <a:t>情形一：客户自提</a:t>
            </a:r>
            <a:endParaRPr lang="en-US" altLang="zh-CN" b="1" dirty="0"/>
          </a:p>
          <a:p>
            <a:r>
              <a:rPr lang="zh-CN" altLang="en-US" b="1" dirty="0"/>
              <a:t>情形二：配送</a:t>
            </a:r>
            <a:endParaRPr lang="zh-CN" altLang="en-US" b="1" dirty="0"/>
          </a:p>
        </p:txBody>
      </p:sp>
      <p:sp>
        <p:nvSpPr>
          <p:cNvPr id="50" name="Page Number"/>
          <p:cNvSpPr txBox="1"/>
          <p:nvPr>
            <p:custDataLst>
              <p:tags r:id="rId3"/>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65</a:t>
            </a:r>
            <a:endParaRPr lang="zh-CN" altLang="en-US" sz="1100" noProof="1">
              <a:latin typeface="+mn-lt"/>
            </a:endParaRPr>
          </a:p>
        </p:txBody>
      </p:sp>
      <p:sp>
        <p:nvSpPr>
          <p:cNvPr id="51" name="Section Footer"/>
          <p:cNvSpPr txBox="1"/>
          <p:nvPr>
            <p:custDataLst>
              <p:tags r:id="rId4"/>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2" name="Section Header"/>
          <p:cNvSpPr txBox="1"/>
          <p:nvPr>
            <p:custDataLst>
              <p:tags r:id="rId5"/>
            </p:custDataLst>
          </p:nvPr>
        </p:nvSpPr>
        <p:spPr>
          <a:xfrm>
            <a:off x="521208" y="813600"/>
            <a:ext cx="1731243"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5 – </a:t>
            </a:r>
            <a:r>
              <a:rPr lang="zh-CN" altLang="en-US" sz="1100" noProof="1">
                <a:latin typeface="+mn-lt"/>
                <a:ea typeface="Cambria Math" panose="02040503050406030204" pitchFamily="18" charset="0"/>
              </a:rPr>
              <a:t>销售到收款流程</a:t>
            </a:r>
            <a:endParaRPr lang="zh-CN" altLang="en-US" sz="1100" noProof="1">
              <a:latin typeface="+mn-lt"/>
              <a:ea typeface="Cambria Math" panose="02040503050406030204" pitchFamily="18" charset="0"/>
            </a:endParaRPr>
          </a:p>
        </p:txBody>
      </p:sp>
      <p:sp>
        <p:nvSpPr>
          <p:cNvPr id="53" name="Rounded Rectangle 52"/>
          <p:cNvSpPr/>
          <p:nvPr/>
        </p:nvSpPr>
        <p:spPr>
          <a:xfrm>
            <a:off x="2368210" y="3778188"/>
            <a:ext cx="1402503" cy="792088"/>
          </a:xfrm>
          <a:prstGeom prst="roundRect">
            <a:avLst/>
          </a:prstGeom>
          <a:solidFill>
            <a:schemeClr val="bg1">
              <a:lumMod val="95000"/>
            </a:schemeClr>
          </a:solidFill>
          <a:ln w="25400">
            <a:solidFill>
              <a:schemeClr val="accent5"/>
            </a:solidFill>
          </a:ln>
        </p:spPr>
        <p:txBody>
          <a:bodyPr vert="horz" wrap="square" lIns="91440" tIns="45720" rIns="91440" bIns="45720" rtlCol="0" anchor="ctr">
            <a:noAutofit/>
          </a:bodyPr>
          <a:lstStyle/>
          <a:p>
            <a:pPr algn="ctr"/>
            <a:r>
              <a:rPr lang="zh-CN" altLang="en-US" sz="1600" b="1" dirty="0">
                <a:latin typeface="幼圆" pitchFamily="49" charset="-122"/>
                <a:ea typeface="幼圆" pitchFamily="49" charset="-122"/>
              </a:rPr>
              <a:t>生产</a:t>
            </a:r>
            <a:endParaRPr lang="en-GB" sz="1600" b="1" dirty="0">
              <a:latin typeface="幼圆" pitchFamily="49" charset="-122"/>
              <a:ea typeface="幼圆" pitchFamily="49" charset="-122"/>
            </a:endParaRPr>
          </a:p>
        </p:txBody>
      </p:sp>
      <p:sp>
        <p:nvSpPr>
          <p:cNvPr id="54" name="Rounded Rectangle 53"/>
          <p:cNvSpPr/>
          <p:nvPr/>
        </p:nvSpPr>
        <p:spPr>
          <a:xfrm>
            <a:off x="4384434" y="3778188"/>
            <a:ext cx="1402503" cy="792088"/>
          </a:xfrm>
          <a:prstGeom prst="roundRect">
            <a:avLst/>
          </a:prstGeom>
          <a:solidFill>
            <a:schemeClr val="bg1">
              <a:lumMod val="95000"/>
            </a:schemeClr>
          </a:solidFill>
          <a:ln w="25400">
            <a:solidFill>
              <a:schemeClr val="accent5"/>
            </a:solidFill>
          </a:ln>
        </p:spPr>
        <p:txBody>
          <a:bodyPr vert="horz" wrap="square" lIns="91440" tIns="45720" rIns="91440" bIns="45720" rtlCol="0" anchor="ctr">
            <a:noAutofit/>
          </a:bodyPr>
          <a:lstStyle/>
          <a:p>
            <a:pPr algn="ctr"/>
            <a:r>
              <a:rPr lang="zh-CN" altLang="en-US" sz="1600" b="1" dirty="0">
                <a:latin typeface="幼圆" pitchFamily="49" charset="-122"/>
                <a:ea typeface="幼圆" pitchFamily="49" charset="-122"/>
              </a:rPr>
              <a:t>出库</a:t>
            </a:r>
            <a:endParaRPr lang="en-GB" sz="1600" b="1" dirty="0">
              <a:latin typeface="幼圆" pitchFamily="49" charset="-122"/>
              <a:ea typeface="幼圆" pitchFamily="49" charset="-122"/>
            </a:endParaRPr>
          </a:p>
        </p:txBody>
      </p:sp>
      <p:sp>
        <p:nvSpPr>
          <p:cNvPr id="55" name="Rounded Rectangle 54"/>
          <p:cNvSpPr/>
          <p:nvPr/>
        </p:nvSpPr>
        <p:spPr>
          <a:xfrm>
            <a:off x="6363002" y="3778188"/>
            <a:ext cx="1402503" cy="792088"/>
          </a:xfrm>
          <a:prstGeom prst="roundRect">
            <a:avLst/>
          </a:prstGeom>
          <a:solidFill>
            <a:schemeClr val="bg1">
              <a:lumMod val="95000"/>
            </a:schemeClr>
          </a:solidFill>
          <a:ln w="25400">
            <a:solidFill>
              <a:schemeClr val="accent5"/>
            </a:solidFill>
          </a:ln>
        </p:spPr>
        <p:txBody>
          <a:bodyPr vert="horz" wrap="square" lIns="91440" tIns="45720" rIns="91440" bIns="45720" rtlCol="0" anchor="ctr">
            <a:noAutofit/>
          </a:bodyPr>
          <a:lstStyle/>
          <a:p>
            <a:pPr algn="ctr"/>
            <a:r>
              <a:rPr lang="zh-CN" altLang="en-US" sz="1600" b="1" dirty="0">
                <a:latin typeface="幼圆" pitchFamily="49" charset="-122"/>
                <a:ea typeface="幼圆" pitchFamily="49" charset="-122"/>
              </a:rPr>
              <a:t>装车</a:t>
            </a:r>
            <a:endParaRPr lang="en-GB" sz="1600" b="1" dirty="0">
              <a:latin typeface="幼圆" pitchFamily="49" charset="-122"/>
              <a:ea typeface="幼圆" pitchFamily="49" charset="-122"/>
            </a:endParaRPr>
          </a:p>
        </p:txBody>
      </p:sp>
      <p:sp>
        <p:nvSpPr>
          <p:cNvPr id="56" name="Rounded Rectangle 55"/>
          <p:cNvSpPr/>
          <p:nvPr/>
        </p:nvSpPr>
        <p:spPr>
          <a:xfrm>
            <a:off x="8019185" y="4498268"/>
            <a:ext cx="1402503" cy="792088"/>
          </a:xfrm>
          <a:prstGeom prst="roundRect">
            <a:avLst/>
          </a:prstGeom>
          <a:solidFill>
            <a:schemeClr val="bg1">
              <a:lumMod val="95000"/>
            </a:schemeClr>
          </a:solidFill>
          <a:ln w="25400">
            <a:solidFill>
              <a:schemeClr val="accent5"/>
            </a:solidFill>
          </a:ln>
        </p:spPr>
        <p:txBody>
          <a:bodyPr vert="horz" wrap="square" lIns="91440" tIns="45720" rIns="91440" bIns="45720" rtlCol="0" anchor="ctr">
            <a:noAutofit/>
          </a:bodyPr>
          <a:lstStyle/>
          <a:p>
            <a:pPr algn="ctr"/>
            <a:r>
              <a:rPr lang="zh-CN" altLang="en-US" sz="1600" b="1" dirty="0">
                <a:latin typeface="幼圆" pitchFamily="49" charset="-122"/>
                <a:ea typeface="幼圆" pitchFamily="49" charset="-122"/>
              </a:rPr>
              <a:t>出厂</a:t>
            </a:r>
            <a:endParaRPr lang="en-GB" sz="1600" b="1" dirty="0">
              <a:latin typeface="幼圆" pitchFamily="49" charset="-122"/>
              <a:ea typeface="幼圆" pitchFamily="49" charset="-122"/>
            </a:endParaRPr>
          </a:p>
        </p:txBody>
      </p:sp>
      <p:sp>
        <p:nvSpPr>
          <p:cNvPr id="57" name="Rounded Rectangle 56"/>
          <p:cNvSpPr/>
          <p:nvPr/>
        </p:nvSpPr>
        <p:spPr>
          <a:xfrm>
            <a:off x="6363002" y="5326360"/>
            <a:ext cx="1402503" cy="792088"/>
          </a:xfrm>
          <a:prstGeom prst="roundRect">
            <a:avLst/>
          </a:prstGeom>
          <a:solidFill>
            <a:schemeClr val="bg1">
              <a:lumMod val="95000"/>
            </a:schemeClr>
          </a:solidFill>
          <a:ln w="25400">
            <a:solidFill>
              <a:schemeClr val="accent5"/>
            </a:solidFill>
          </a:ln>
        </p:spPr>
        <p:txBody>
          <a:bodyPr vert="horz" wrap="square" lIns="91440" tIns="45720" rIns="91440" bIns="45720" rtlCol="0" anchor="ctr">
            <a:noAutofit/>
          </a:bodyPr>
          <a:lstStyle/>
          <a:p>
            <a:pPr algn="ctr"/>
            <a:r>
              <a:rPr lang="zh-CN" altLang="en-US" sz="1600" b="1" dirty="0">
                <a:latin typeface="幼圆" pitchFamily="49" charset="-122"/>
                <a:ea typeface="幼圆" pitchFamily="49" charset="-122"/>
              </a:rPr>
              <a:t>送达</a:t>
            </a:r>
            <a:endParaRPr lang="en-GB" sz="1600" b="1" dirty="0">
              <a:latin typeface="幼圆" pitchFamily="49" charset="-122"/>
              <a:ea typeface="幼圆" pitchFamily="49" charset="-122"/>
            </a:endParaRPr>
          </a:p>
        </p:txBody>
      </p:sp>
      <p:sp>
        <p:nvSpPr>
          <p:cNvPr id="58" name="Rounded Rectangle 57"/>
          <p:cNvSpPr/>
          <p:nvPr/>
        </p:nvSpPr>
        <p:spPr>
          <a:xfrm>
            <a:off x="4384434" y="5326360"/>
            <a:ext cx="1402503" cy="792088"/>
          </a:xfrm>
          <a:prstGeom prst="roundRect">
            <a:avLst/>
          </a:prstGeom>
          <a:solidFill>
            <a:schemeClr val="bg1">
              <a:lumMod val="95000"/>
            </a:schemeClr>
          </a:solidFill>
          <a:ln w="25400">
            <a:solidFill>
              <a:schemeClr val="accent5"/>
            </a:solidFill>
          </a:ln>
        </p:spPr>
        <p:txBody>
          <a:bodyPr vert="horz" wrap="square" lIns="91440" tIns="45720" rIns="91440" bIns="45720" rtlCol="0" anchor="ctr">
            <a:noAutofit/>
          </a:bodyPr>
          <a:lstStyle/>
          <a:p>
            <a:pPr algn="ctr"/>
            <a:r>
              <a:rPr lang="zh-CN" altLang="en-US" sz="1600" b="1" dirty="0">
                <a:latin typeface="幼圆" pitchFamily="49" charset="-122"/>
                <a:ea typeface="幼圆" pitchFamily="49" charset="-122"/>
              </a:rPr>
              <a:t>卸货</a:t>
            </a:r>
            <a:endParaRPr lang="en-GB" sz="1600" b="1" dirty="0">
              <a:latin typeface="幼圆" pitchFamily="49" charset="-122"/>
              <a:ea typeface="幼圆" pitchFamily="49" charset="-122"/>
            </a:endParaRPr>
          </a:p>
        </p:txBody>
      </p:sp>
      <p:sp>
        <p:nvSpPr>
          <p:cNvPr id="59" name="Rounded Rectangle 58"/>
          <p:cNvSpPr/>
          <p:nvPr/>
        </p:nvSpPr>
        <p:spPr>
          <a:xfrm>
            <a:off x="2368210" y="5326360"/>
            <a:ext cx="1402503" cy="792088"/>
          </a:xfrm>
          <a:prstGeom prst="roundRect">
            <a:avLst/>
          </a:prstGeom>
          <a:solidFill>
            <a:schemeClr val="bg1">
              <a:lumMod val="95000"/>
            </a:schemeClr>
          </a:solidFill>
          <a:ln w="25400">
            <a:solidFill>
              <a:schemeClr val="accent5"/>
            </a:solidFill>
          </a:ln>
        </p:spPr>
        <p:txBody>
          <a:bodyPr vert="horz" wrap="square" lIns="91440" tIns="45720" rIns="91440" bIns="45720" rtlCol="0" anchor="ctr">
            <a:noAutofit/>
          </a:bodyPr>
          <a:lstStyle/>
          <a:p>
            <a:pPr algn="ctr"/>
            <a:r>
              <a:rPr lang="zh-CN" altLang="en-US" sz="1600" b="1" dirty="0">
                <a:latin typeface="幼圆" pitchFamily="49" charset="-122"/>
                <a:ea typeface="幼圆" pitchFamily="49" charset="-122"/>
              </a:rPr>
              <a:t>签收</a:t>
            </a:r>
            <a:endParaRPr lang="en-GB" sz="1600" b="1" dirty="0">
              <a:latin typeface="幼圆" pitchFamily="49" charset="-122"/>
              <a:ea typeface="幼圆" pitchFamily="49" charset="-122"/>
            </a:endParaRPr>
          </a:p>
        </p:txBody>
      </p:sp>
      <p:cxnSp>
        <p:nvCxnSpPr>
          <p:cNvPr id="60" name="Straight Arrow Connector 59"/>
          <p:cNvCxnSpPr>
            <a:stCxn id="53" idx="3"/>
            <a:endCxn id="54" idx="1"/>
          </p:cNvCxnSpPr>
          <p:nvPr/>
        </p:nvCxnSpPr>
        <p:spPr>
          <a:xfrm>
            <a:off x="3770713" y="4174232"/>
            <a:ext cx="613721" cy="0"/>
          </a:xfrm>
          <a:prstGeom prst="straightConnector1">
            <a:avLst/>
          </a:prstGeom>
          <a:ln w="57150">
            <a:solidFill>
              <a:srgbClr val="DC69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a:stCxn id="54" idx="3"/>
            <a:endCxn id="55" idx="1"/>
          </p:cNvCxnSpPr>
          <p:nvPr/>
        </p:nvCxnSpPr>
        <p:spPr>
          <a:xfrm>
            <a:off x="5786937" y="4174232"/>
            <a:ext cx="576065" cy="0"/>
          </a:xfrm>
          <a:prstGeom prst="straightConnector1">
            <a:avLst/>
          </a:prstGeom>
          <a:ln w="57150">
            <a:solidFill>
              <a:srgbClr val="DC69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stCxn id="58" idx="1"/>
            <a:endCxn id="59" idx="3"/>
          </p:cNvCxnSpPr>
          <p:nvPr/>
        </p:nvCxnSpPr>
        <p:spPr>
          <a:xfrm flipH="1">
            <a:off x="3770713" y="5722404"/>
            <a:ext cx="613721" cy="0"/>
          </a:xfrm>
          <a:prstGeom prst="straightConnector1">
            <a:avLst/>
          </a:prstGeom>
          <a:ln w="57150">
            <a:solidFill>
              <a:srgbClr val="DC69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a:stCxn id="57" idx="1"/>
            <a:endCxn id="58" idx="3"/>
          </p:cNvCxnSpPr>
          <p:nvPr/>
        </p:nvCxnSpPr>
        <p:spPr>
          <a:xfrm flipH="1">
            <a:off x="5786937" y="5722404"/>
            <a:ext cx="576065" cy="0"/>
          </a:xfrm>
          <a:prstGeom prst="straightConnector1">
            <a:avLst/>
          </a:prstGeom>
          <a:ln w="57150">
            <a:solidFill>
              <a:srgbClr val="DC69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4" name="Elbow Connector 29"/>
          <p:cNvCxnSpPr>
            <a:stCxn id="55" idx="3"/>
            <a:endCxn id="56" idx="0"/>
          </p:cNvCxnSpPr>
          <p:nvPr/>
        </p:nvCxnSpPr>
        <p:spPr>
          <a:xfrm>
            <a:off x="7765505" y="4174232"/>
            <a:ext cx="954932" cy="324036"/>
          </a:xfrm>
          <a:prstGeom prst="bentConnector2">
            <a:avLst/>
          </a:prstGeom>
          <a:ln w="57150">
            <a:solidFill>
              <a:srgbClr val="DC69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5" name="Elbow Connector 29"/>
          <p:cNvCxnSpPr>
            <a:stCxn id="56" idx="2"/>
            <a:endCxn id="57" idx="3"/>
          </p:cNvCxnSpPr>
          <p:nvPr/>
        </p:nvCxnSpPr>
        <p:spPr>
          <a:xfrm rot="5400000">
            <a:off x="8026947" y="5028914"/>
            <a:ext cx="432048" cy="954932"/>
          </a:xfrm>
          <a:prstGeom prst="bentConnector2">
            <a:avLst/>
          </a:prstGeom>
          <a:ln w="57150">
            <a:solidFill>
              <a:srgbClr val="DC69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6" name="Elbow Connector 29"/>
          <p:cNvCxnSpPr>
            <a:stCxn id="67" idx="0"/>
            <a:endCxn id="53" idx="1"/>
          </p:cNvCxnSpPr>
          <p:nvPr/>
        </p:nvCxnSpPr>
        <p:spPr>
          <a:xfrm rot="5400000" flipH="1" flipV="1">
            <a:off x="1692722" y="3894788"/>
            <a:ext cx="396044" cy="954932"/>
          </a:xfrm>
          <a:prstGeom prst="bentConnector2">
            <a:avLst/>
          </a:prstGeom>
          <a:ln w="57150">
            <a:solidFill>
              <a:srgbClr val="DC69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7" name="Rounded Rectangle 66"/>
          <p:cNvSpPr/>
          <p:nvPr/>
        </p:nvSpPr>
        <p:spPr>
          <a:xfrm>
            <a:off x="712026" y="4570276"/>
            <a:ext cx="1402503" cy="792088"/>
          </a:xfrm>
          <a:prstGeom prst="roundRect">
            <a:avLst/>
          </a:prstGeom>
          <a:solidFill>
            <a:schemeClr val="bg1">
              <a:lumMod val="95000"/>
            </a:schemeClr>
          </a:solidFill>
          <a:ln w="25400">
            <a:solidFill>
              <a:schemeClr val="accent5"/>
            </a:solidFill>
          </a:ln>
        </p:spPr>
        <p:txBody>
          <a:bodyPr vert="horz" wrap="square" lIns="91440" tIns="45720" rIns="91440" bIns="45720" rtlCol="0" anchor="ctr">
            <a:noAutofit/>
          </a:bodyPr>
          <a:lstStyle/>
          <a:p>
            <a:pPr algn="ctr"/>
            <a:r>
              <a:rPr lang="zh-CN" altLang="en-US" sz="1600" b="1" dirty="0">
                <a:latin typeface="幼圆" pitchFamily="49" charset="-122"/>
                <a:ea typeface="幼圆" pitchFamily="49" charset="-122"/>
              </a:rPr>
              <a:t>确定销售意向</a:t>
            </a:r>
            <a:endParaRPr lang="en-GB" sz="1600" b="1" dirty="0">
              <a:latin typeface="幼圆" pitchFamily="49" charset="-122"/>
              <a:ea typeface="幼圆" pitchFamily="49" charset="-122"/>
            </a:endParaRPr>
          </a:p>
        </p:txBody>
      </p:sp>
      <p:cxnSp>
        <p:nvCxnSpPr>
          <p:cNvPr id="68" name="Elbow Connector 29"/>
          <p:cNvCxnSpPr>
            <a:stCxn id="59" idx="1"/>
            <a:endCxn id="67" idx="2"/>
          </p:cNvCxnSpPr>
          <p:nvPr/>
        </p:nvCxnSpPr>
        <p:spPr>
          <a:xfrm rot="10800000">
            <a:off x="1413278" y="5362364"/>
            <a:ext cx="954932" cy="360040"/>
          </a:xfrm>
          <a:prstGeom prst="bentConnector2">
            <a:avLst/>
          </a:prstGeom>
          <a:ln w="57150">
            <a:solidFill>
              <a:srgbClr val="DC69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9" name="TextBox 68"/>
          <p:cNvSpPr txBox="1"/>
          <p:nvPr/>
        </p:nvSpPr>
        <p:spPr>
          <a:xfrm>
            <a:off x="1819948" y="4376318"/>
            <a:ext cx="472948" cy="553998"/>
          </a:xfrm>
          <a:prstGeom prst="rect">
            <a:avLst/>
          </a:prstGeom>
          <a:noFill/>
        </p:spPr>
        <p:txBody>
          <a:bodyPr vert="horz" wrap="square" lIns="0" tIns="0" rIns="0" bIns="0" rtlCol="0">
            <a:spAutoFit/>
          </a:bodyPr>
          <a:lstStyle/>
          <a:p>
            <a:pPr indent="-274320"/>
            <a:r>
              <a:rPr lang="en-US" altLang="zh-CN" sz="3600" dirty="0">
                <a:solidFill>
                  <a:srgbClr val="000000"/>
                </a:solidFill>
                <a:latin typeface="Smart Symbols"/>
                <a:cs typeface="Arial" panose="020B0604020202020204" pitchFamily="34" charset="0"/>
              </a:rPr>
              <a:t>!</a:t>
            </a:r>
            <a:endParaRPr lang="zh-CN" altLang="en-US" sz="3600" dirty="0">
              <a:solidFill>
                <a:srgbClr val="000000"/>
              </a:solidFill>
              <a:latin typeface="Georgia" panose="02040502050405020303" pitchFamily="18" charset="0"/>
              <a:cs typeface="Arial" panose="020B0604020202020204" pitchFamily="34" charset="0"/>
            </a:endParaRPr>
          </a:p>
        </p:txBody>
      </p:sp>
      <p:sp>
        <p:nvSpPr>
          <p:cNvPr id="71" name="TextBox 70"/>
          <p:cNvSpPr txBox="1"/>
          <p:nvPr/>
        </p:nvSpPr>
        <p:spPr>
          <a:xfrm>
            <a:off x="3415556" y="3634172"/>
            <a:ext cx="317500" cy="553998"/>
          </a:xfrm>
          <a:prstGeom prst="rect">
            <a:avLst/>
          </a:prstGeom>
          <a:noFill/>
        </p:spPr>
        <p:txBody>
          <a:bodyPr vert="horz" wrap="square" lIns="0" tIns="0" rIns="0" bIns="0" rtlCol="0">
            <a:spAutoFit/>
          </a:bodyPr>
          <a:lstStyle/>
          <a:p>
            <a:pPr indent="-274320"/>
            <a:r>
              <a:rPr lang="en-US" altLang="zh-CN" sz="3600" dirty="0">
                <a:solidFill>
                  <a:srgbClr val="000000"/>
                </a:solidFill>
                <a:latin typeface="Smart Symbols"/>
                <a:cs typeface="Arial" panose="020B0604020202020204" pitchFamily="34" charset="0"/>
              </a:rPr>
              <a:t>@</a:t>
            </a:r>
            <a:endParaRPr lang="zh-CN" altLang="en-US" sz="3600" dirty="0">
              <a:solidFill>
                <a:srgbClr val="000000"/>
              </a:solidFill>
              <a:latin typeface="Georgia" panose="02040502050405020303" pitchFamily="18" charset="0"/>
              <a:cs typeface="Arial" panose="020B0604020202020204" pitchFamily="34" charset="0"/>
            </a:endParaRPr>
          </a:p>
        </p:txBody>
      </p:sp>
      <p:sp>
        <p:nvSpPr>
          <p:cNvPr id="72" name="TextBox 71"/>
          <p:cNvSpPr txBox="1"/>
          <p:nvPr/>
        </p:nvSpPr>
        <p:spPr>
          <a:xfrm>
            <a:off x="5460073" y="3634172"/>
            <a:ext cx="289207" cy="553998"/>
          </a:xfrm>
          <a:prstGeom prst="rect">
            <a:avLst/>
          </a:prstGeom>
          <a:noFill/>
        </p:spPr>
        <p:txBody>
          <a:bodyPr vert="horz" wrap="square" lIns="0" tIns="0" rIns="0" bIns="0" rtlCol="0">
            <a:spAutoFit/>
          </a:bodyPr>
          <a:lstStyle/>
          <a:p>
            <a:pPr indent="-274320"/>
            <a:r>
              <a:rPr lang="en-US" altLang="zh-CN" sz="3600" dirty="0">
                <a:solidFill>
                  <a:srgbClr val="000000"/>
                </a:solidFill>
                <a:latin typeface="Smart Symbols"/>
                <a:cs typeface="Arial" panose="020B0604020202020204" pitchFamily="34" charset="0"/>
              </a:rPr>
              <a:t>#</a:t>
            </a:r>
            <a:endParaRPr lang="zh-CN" altLang="en-US" sz="3600" dirty="0">
              <a:solidFill>
                <a:srgbClr val="000000"/>
              </a:solidFill>
              <a:latin typeface="Georgia" panose="02040502050405020303" pitchFamily="18" charset="0"/>
              <a:cs typeface="Arial" panose="020B0604020202020204" pitchFamily="34" charset="0"/>
            </a:endParaRPr>
          </a:p>
        </p:txBody>
      </p:sp>
      <p:sp>
        <p:nvSpPr>
          <p:cNvPr id="73" name="TextBox 72"/>
          <p:cNvSpPr txBox="1"/>
          <p:nvPr/>
        </p:nvSpPr>
        <p:spPr>
          <a:xfrm>
            <a:off x="7448005" y="3634172"/>
            <a:ext cx="317500" cy="553998"/>
          </a:xfrm>
          <a:prstGeom prst="rect">
            <a:avLst/>
          </a:prstGeom>
          <a:noFill/>
        </p:spPr>
        <p:txBody>
          <a:bodyPr vert="horz" wrap="square" lIns="0" tIns="0" rIns="0" bIns="0" rtlCol="0">
            <a:spAutoFit/>
          </a:bodyPr>
          <a:lstStyle/>
          <a:p>
            <a:pPr indent="-274320"/>
            <a:r>
              <a:rPr lang="en-US" altLang="zh-CN" sz="3600" dirty="0">
                <a:solidFill>
                  <a:srgbClr val="000000"/>
                </a:solidFill>
                <a:latin typeface="Smart Symbols"/>
                <a:cs typeface="Arial" panose="020B0604020202020204" pitchFamily="34" charset="0"/>
              </a:rPr>
              <a:t>$</a:t>
            </a:r>
            <a:endParaRPr lang="zh-CN" altLang="en-US" sz="3600" dirty="0">
              <a:solidFill>
                <a:srgbClr val="000000"/>
              </a:solidFill>
              <a:latin typeface="Georgia" panose="02040502050405020303" pitchFamily="18" charset="0"/>
              <a:cs typeface="Arial" panose="020B0604020202020204" pitchFamily="34" charset="0"/>
            </a:endParaRPr>
          </a:p>
        </p:txBody>
      </p:sp>
      <p:sp>
        <p:nvSpPr>
          <p:cNvPr id="74" name="TextBox 73"/>
          <p:cNvSpPr txBox="1"/>
          <p:nvPr/>
        </p:nvSpPr>
        <p:spPr>
          <a:xfrm>
            <a:off x="9104188" y="4342820"/>
            <a:ext cx="317500" cy="553998"/>
          </a:xfrm>
          <a:prstGeom prst="rect">
            <a:avLst/>
          </a:prstGeom>
          <a:noFill/>
        </p:spPr>
        <p:txBody>
          <a:bodyPr vert="horz" wrap="square" lIns="0" tIns="0" rIns="0" bIns="0" rtlCol="0">
            <a:spAutoFit/>
          </a:bodyPr>
          <a:lstStyle/>
          <a:p>
            <a:pPr indent="-274320"/>
            <a:r>
              <a:rPr lang="en-US" altLang="zh-CN" sz="3600" dirty="0">
                <a:solidFill>
                  <a:srgbClr val="000000"/>
                </a:solidFill>
                <a:latin typeface="Smart Symbols"/>
                <a:cs typeface="Arial" panose="020B0604020202020204" pitchFamily="34" charset="0"/>
              </a:rPr>
              <a:t>%</a:t>
            </a:r>
            <a:endParaRPr lang="zh-CN" altLang="en-US" sz="3600" dirty="0">
              <a:solidFill>
                <a:srgbClr val="000000"/>
              </a:solidFill>
              <a:latin typeface="Georgia" panose="02040502050405020303" pitchFamily="18" charset="0"/>
              <a:cs typeface="Arial" panose="020B0604020202020204" pitchFamily="34" charset="0"/>
            </a:endParaRPr>
          </a:p>
        </p:txBody>
      </p:sp>
      <p:sp>
        <p:nvSpPr>
          <p:cNvPr id="75" name="TextBox 74"/>
          <p:cNvSpPr txBox="1"/>
          <p:nvPr/>
        </p:nvSpPr>
        <p:spPr>
          <a:xfrm>
            <a:off x="7448005" y="5169566"/>
            <a:ext cx="317500" cy="553998"/>
          </a:xfrm>
          <a:prstGeom prst="rect">
            <a:avLst/>
          </a:prstGeom>
          <a:noFill/>
        </p:spPr>
        <p:txBody>
          <a:bodyPr vert="horz" wrap="square" lIns="0" tIns="0" rIns="0" bIns="0" rtlCol="0">
            <a:spAutoFit/>
          </a:bodyPr>
          <a:lstStyle/>
          <a:p>
            <a:pPr indent="-274320"/>
            <a:r>
              <a:rPr lang="en-US" altLang="zh-CN" sz="3600" dirty="0">
                <a:solidFill>
                  <a:srgbClr val="000000"/>
                </a:solidFill>
                <a:latin typeface="Smart Symbols"/>
                <a:cs typeface="Arial" panose="020B0604020202020204" pitchFamily="34" charset="0"/>
              </a:rPr>
              <a:t>^</a:t>
            </a:r>
            <a:endParaRPr lang="zh-CN" altLang="en-US" sz="3600" dirty="0">
              <a:solidFill>
                <a:srgbClr val="000000"/>
              </a:solidFill>
              <a:latin typeface="Georgia" panose="02040502050405020303" pitchFamily="18" charset="0"/>
              <a:cs typeface="Arial" panose="020B0604020202020204" pitchFamily="34" charset="0"/>
            </a:endParaRPr>
          </a:p>
        </p:txBody>
      </p:sp>
      <p:sp>
        <p:nvSpPr>
          <p:cNvPr id="76" name="TextBox 75"/>
          <p:cNvSpPr txBox="1"/>
          <p:nvPr/>
        </p:nvSpPr>
        <p:spPr>
          <a:xfrm>
            <a:off x="5469437" y="5166518"/>
            <a:ext cx="317500" cy="553998"/>
          </a:xfrm>
          <a:prstGeom prst="rect">
            <a:avLst/>
          </a:prstGeom>
          <a:noFill/>
        </p:spPr>
        <p:txBody>
          <a:bodyPr vert="horz" wrap="square" lIns="0" tIns="0" rIns="0" bIns="0" rtlCol="0">
            <a:spAutoFit/>
          </a:bodyPr>
          <a:lstStyle/>
          <a:p>
            <a:pPr indent="-274320"/>
            <a:r>
              <a:rPr lang="en-US" altLang="zh-CN" sz="3600" dirty="0">
                <a:solidFill>
                  <a:srgbClr val="000000"/>
                </a:solidFill>
                <a:latin typeface="Smart Symbols"/>
                <a:cs typeface="Arial" panose="020B0604020202020204" pitchFamily="34" charset="0"/>
              </a:rPr>
              <a:t>&amp;</a:t>
            </a:r>
            <a:endParaRPr lang="zh-CN" altLang="en-US" sz="3600" dirty="0">
              <a:solidFill>
                <a:srgbClr val="000000"/>
              </a:solidFill>
              <a:latin typeface="Georgia" panose="02040502050405020303" pitchFamily="18" charset="0"/>
              <a:cs typeface="Arial" panose="020B0604020202020204" pitchFamily="34" charset="0"/>
            </a:endParaRPr>
          </a:p>
        </p:txBody>
      </p:sp>
      <p:sp>
        <p:nvSpPr>
          <p:cNvPr id="77" name="TextBox 76"/>
          <p:cNvSpPr txBox="1"/>
          <p:nvPr/>
        </p:nvSpPr>
        <p:spPr>
          <a:xfrm>
            <a:off x="3453213" y="5166518"/>
            <a:ext cx="317500" cy="553998"/>
          </a:xfrm>
          <a:prstGeom prst="rect">
            <a:avLst/>
          </a:prstGeom>
          <a:noFill/>
        </p:spPr>
        <p:txBody>
          <a:bodyPr vert="horz" wrap="square" lIns="0" tIns="0" rIns="0" bIns="0" rtlCol="0">
            <a:spAutoFit/>
          </a:bodyPr>
          <a:lstStyle/>
          <a:p>
            <a:pPr indent="-274320"/>
            <a:r>
              <a:rPr lang="zh-CN" altLang="en-US" sz="3600" dirty="0">
                <a:solidFill>
                  <a:srgbClr val="000000"/>
                </a:solidFill>
                <a:latin typeface="Smart Symbols"/>
                <a:cs typeface="Arial" panose="020B0604020202020204" pitchFamily="34" charset="0"/>
              </a:rPr>
              <a:t>*</a:t>
            </a:r>
            <a:endParaRPr lang="zh-CN" altLang="en-US" sz="3600" dirty="0">
              <a:solidFill>
                <a:srgbClr val="000000"/>
              </a:solidFill>
              <a:latin typeface="Georgia" panose="02040502050405020303" pitchFamily="18" charset="0"/>
              <a:cs typeface="Arial" panose="020B0604020202020204" pitchFamily="34"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销售到收款流程</a:t>
            </a:r>
            <a:endParaRPr lang="zh-CN" altLang="en-US" dirty="0"/>
          </a:p>
        </p:txBody>
      </p:sp>
      <p:sp>
        <p:nvSpPr>
          <p:cNvPr id="50" name="Page Number"/>
          <p:cNvSpPr txBox="1"/>
          <p:nvPr>
            <p:custDataLst>
              <p:tags r:id="rId2"/>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66</a:t>
            </a:r>
            <a:endParaRPr lang="zh-CN" altLang="en-US" sz="1100" noProof="1">
              <a:latin typeface="+mn-lt"/>
            </a:endParaRPr>
          </a:p>
        </p:txBody>
      </p:sp>
      <p:sp>
        <p:nvSpPr>
          <p:cNvPr id="51" name="Section Footer"/>
          <p:cNvSpPr txBox="1"/>
          <p:nvPr>
            <p:custDataLst>
              <p:tags r:id="rId3"/>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7" name="Rectangle 56"/>
          <p:cNvSpPr/>
          <p:nvPr/>
        </p:nvSpPr>
        <p:spPr>
          <a:xfrm>
            <a:off x="564703" y="3022104"/>
            <a:ext cx="4537647" cy="609600"/>
          </a:xfrm>
          <a:prstGeom prst="rect">
            <a:avLst/>
          </a:prstGeom>
          <a:solidFill>
            <a:schemeClr val="accent1">
              <a:lumMod val="60000"/>
              <a:lumOff val="40000"/>
            </a:schemeClr>
          </a:solidFill>
          <a:ln w="25400">
            <a:noFill/>
          </a:ln>
        </p:spPr>
        <p:txBody>
          <a:bodyPr vert="horz" wrap="square" lIns="91440" tIns="45720" rIns="91440" bIns="45720" rtlCol="0" anchor="ctr">
            <a:noAutofit/>
          </a:bodyPr>
          <a:lstStyle/>
          <a:p>
            <a:pPr algn="ctr"/>
            <a:r>
              <a:rPr lang="zh-CN" altLang="en-US" b="1" noProof="0" dirty="0">
                <a:solidFill>
                  <a:schemeClr val="bg1"/>
                </a:solidFill>
              </a:rPr>
              <a:t>业务端</a:t>
            </a:r>
            <a:endParaRPr lang="zh-CN" altLang="en-US" b="1" noProof="0" dirty="0">
              <a:solidFill>
                <a:schemeClr val="bg1"/>
              </a:solidFill>
            </a:endParaRPr>
          </a:p>
        </p:txBody>
      </p:sp>
      <p:sp>
        <p:nvSpPr>
          <p:cNvPr id="58" name="Rectangle 57"/>
          <p:cNvSpPr/>
          <p:nvPr/>
        </p:nvSpPr>
        <p:spPr>
          <a:xfrm>
            <a:off x="5605265" y="3022104"/>
            <a:ext cx="3888432" cy="609600"/>
          </a:xfrm>
          <a:prstGeom prst="rect">
            <a:avLst/>
          </a:prstGeom>
          <a:solidFill>
            <a:schemeClr val="accent1">
              <a:lumMod val="75000"/>
            </a:schemeClr>
          </a:solidFill>
          <a:ln w="25400">
            <a:noFill/>
          </a:ln>
        </p:spPr>
        <p:txBody>
          <a:bodyPr vert="horz" wrap="square" lIns="91440" tIns="45720" rIns="91440" bIns="45720" rtlCol="0" anchor="ctr">
            <a:noAutofit/>
          </a:bodyPr>
          <a:lstStyle/>
          <a:p>
            <a:pPr algn="ctr"/>
            <a:r>
              <a:rPr lang="zh-CN" altLang="en-US" b="1" noProof="0" dirty="0">
                <a:solidFill>
                  <a:schemeClr val="bg1"/>
                </a:solidFill>
              </a:rPr>
              <a:t>财务端</a:t>
            </a:r>
            <a:endParaRPr lang="zh-CN" altLang="en-US" b="1" noProof="0" dirty="0">
              <a:solidFill>
                <a:schemeClr val="bg1"/>
              </a:solidFill>
            </a:endParaRPr>
          </a:p>
        </p:txBody>
      </p:sp>
      <p:sp>
        <p:nvSpPr>
          <p:cNvPr id="61" name="Rectangle 60"/>
          <p:cNvSpPr/>
          <p:nvPr/>
        </p:nvSpPr>
        <p:spPr>
          <a:xfrm>
            <a:off x="1212776"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53" name="Rectangle 52"/>
          <p:cNvSpPr/>
          <p:nvPr/>
        </p:nvSpPr>
        <p:spPr>
          <a:xfrm>
            <a:off x="531976" y="1869976"/>
            <a:ext cx="8996072" cy="609600"/>
          </a:xfrm>
          <a:prstGeom prst="rect">
            <a:avLst/>
          </a:prstGeom>
          <a:noFill/>
          <a:ln w="25400">
            <a:solidFill>
              <a:schemeClr val="accent1"/>
            </a:solidFill>
          </a:ln>
        </p:spPr>
        <p:txBody>
          <a:bodyPr vert="horz" wrap="square" lIns="91440" tIns="45720" rIns="91440" bIns="45720" rtlCol="0" anchor="ctr">
            <a:noAutofit/>
          </a:bodyPr>
          <a:lstStyle/>
          <a:p>
            <a:pPr algn="ctr"/>
            <a:r>
              <a:rPr lang="zh-CN" altLang="en-US" b="1" noProof="0" dirty="0"/>
              <a:t>销售到收款 </a:t>
            </a:r>
            <a:r>
              <a:rPr lang="en-US" altLang="zh-CN" b="1" noProof="0" dirty="0"/>
              <a:t>O2C</a:t>
            </a:r>
            <a:endParaRPr lang="zh-CN" altLang="en-US" b="1" noProof="0" dirty="0"/>
          </a:p>
        </p:txBody>
      </p:sp>
      <p:cxnSp>
        <p:nvCxnSpPr>
          <p:cNvPr id="66" name="Elbow Connector 65"/>
          <p:cNvCxnSpPr>
            <a:stCxn id="57" idx="2"/>
            <a:endCxn id="61" idx="0"/>
          </p:cNvCxnSpPr>
          <p:nvPr/>
        </p:nvCxnSpPr>
        <p:spPr>
          <a:xfrm rot="5400000">
            <a:off x="1769890" y="3110595"/>
            <a:ext cx="542528" cy="1584747"/>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sp>
        <p:nvSpPr>
          <p:cNvPr id="67" name="Rectangle 66"/>
          <p:cNvSpPr/>
          <p:nvPr/>
        </p:nvSpPr>
        <p:spPr>
          <a:xfrm>
            <a:off x="2508920"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68" name="Rectangle 67"/>
          <p:cNvSpPr/>
          <p:nvPr/>
        </p:nvSpPr>
        <p:spPr>
          <a:xfrm>
            <a:off x="3733056"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69" name="Rectangle 68"/>
          <p:cNvSpPr/>
          <p:nvPr/>
        </p:nvSpPr>
        <p:spPr>
          <a:xfrm>
            <a:off x="5029200"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70" name="Rectangle 69"/>
          <p:cNvSpPr/>
          <p:nvPr/>
        </p:nvSpPr>
        <p:spPr>
          <a:xfrm>
            <a:off x="6181328"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71" name="Rectangle 70"/>
          <p:cNvSpPr/>
          <p:nvPr/>
        </p:nvSpPr>
        <p:spPr>
          <a:xfrm>
            <a:off x="7477472"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72" name="Rectangle 71"/>
          <p:cNvSpPr/>
          <p:nvPr/>
        </p:nvSpPr>
        <p:spPr>
          <a:xfrm>
            <a:off x="8701608"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cxnSp>
        <p:nvCxnSpPr>
          <p:cNvPr id="76" name="Elbow Connector 75"/>
          <p:cNvCxnSpPr>
            <a:stCxn id="57" idx="2"/>
            <a:endCxn id="67" idx="0"/>
          </p:cNvCxnSpPr>
          <p:nvPr/>
        </p:nvCxnSpPr>
        <p:spPr>
          <a:xfrm rot="5400000">
            <a:off x="2417962" y="3758667"/>
            <a:ext cx="542528" cy="288603"/>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79" name="Elbow Connector 78"/>
          <p:cNvCxnSpPr>
            <a:stCxn id="57" idx="2"/>
            <a:endCxn id="68" idx="0"/>
          </p:cNvCxnSpPr>
          <p:nvPr/>
        </p:nvCxnSpPr>
        <p:spPr>
          <a:xfrm rot="16200000" flipH="1">
            <a:off x="3030029" y="3435201"/>
            <a:ext cx="542528" cy="935533"/>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82" name="Elbow Connector 81"/>
          <p:cNvCxnSpPr>
            <a:stCxn id="57" idx="2"/>
            <a:endCxn id="69" idx="0"/>
          </p:cNvCxnSpPr>
          <p:nvPr/>
        </p:nvCxnSpPr>
        <p:spPr>
          <a:xfrm rot="16200000" flipH="1">
            <a:off x="3678101" y="2787129"/>
            <a:ext cx="542528" cy="2231677"/>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85" name="Elbow Connector 84"/>
          <p:cNvCxnSpPr>
            <a:stCxn id="53" idx="2"/>
            <a:endCxn id="57" idx="0"/>
          </p:cNvCxnSpPr>
          <p:nvPr/>
        </p:nvCxnSpPr>
        <p:spPr>
          <a:xfrm rot="5400000">
            <a:off x="3660506" y="1652598"/>
            <a:ext cx="542528" cy="2196485"/>
          </a:xfrm>
          <a:prstGeom prst="bentConnector3">
            <a:avLst>
              <a:gd name="adj1" fmla="val 50000"/>
            </a:avLst>
          </a:prstGeom>
          <a:ln w="76200"/>
        </p:spPr>
        <p:style>
          <a:lnRef idx="1">
            <a:schemeClr val="accent1"/>
          </a:lnRef>
          <a:fillRef idx="0">
            <a:schemeClr val="accent1"/>
          </a:fillRef>
          <a:effectRef idx="0">
            <a:schemeClr val="accent1"/>
          </a:effectRef>
          <a:fontRef idx="minor">
            <a:schemeClr val="tx1"/>
          </a:fontRef>
        </p:style>
      </p:cxnSp>
      <p:cxnSp>
        <p:nvCxnSpPr>
          <p:cNvPr id="88" name="Elbow Connector 87"/>
          <p:cNvCxnSpPr>
            <a:stCxn id="53" idx="2"/>
            <a:endCxn id="58" idx="0"/>
          </p:cNvCxnSpPr>
          <p:nvPr/>
        </p:nvCxnSpPr>
        <p:spPr>
          <a:xfrm rot="16200000" flipH="1">
            <a:off x="6018482" y="1491105"/>
            <a:ext cx="542528" cy="2519469"/>
          </a:xfrm>
          <a:prstGeom prst="bentConnector3">
            <a:avLst>
              <a:gd name="adj1" fmla="val 50000"/>
            </a:avLst>
          </a:prstGeom>
          <a:ln w="76200"/>
        </p:spPr>
        <p:style>
          <a:lnRef idx="1">
            <a:schemeClr val="accent1"/>
          </a:lnRef>
          <a:fillRef idx="0">
            <a:schemeClr val="accent1"/>
          </a:fillRef>
          <a:effectRef idx="0">
            <a:schemeClr val="accent1"/>
          </a:effectRef>
          <a:fontRef idx="minor">
            <a:schemeClr val="tx1"/>
          </a:fontRef>
        </p:style>
      </p:cxnSp>
      <p:cxnSp>
        <p:nvCxnSpPr>
          <p:cNvPr id="91" name="Elbow Connector 90"/>
          <p:cNvCxnSpPr>
            <a:stCxn id="58" idx="2"/>
            <a:endCxn id="70" idx="0"/>
          </p:cNvCxnSpPr>
          <p:nvPr/>
        </p:nvCxnSpPr>
        <p:spPr>
          <a:xfrm rot="5400000">
            <a:off x="6612143" y="3236894"/>
            <a:ext cx="542528" cy="1332149"/>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94" name="Elbow Connector 93"/>
          <p:cNvCxnSpPr>
            <a:stCxn id="58" idx="2"/>
            <a:endCxn id="71" idx="0"/>
          </p:cNvCxnSpPr>
          <p:nvPr/>
        </p:nvCxnSpPr>
        <p:spPr>
          <a:xfrm rot="5400000">
            <a:off x="7260215" y="3884966"/>
            <a:ext cx="542528" cy="36005"/>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97" name="Elbow Connector 96"/>
          <p:cNvCxnSpPr>
            <a:stCxn id="58" idx="2"/>
            <a:endCxn id="72" idx="0"/>
          </p:cNvCxnSpPr>
          <p:nvPr/>
        </p:nvCxnSpPr>
        <p:spPr>
          <a:xfrm rot="16200000" flipH="1">
            <a:off x="7872282" y="3308902"/>
            <a:ext cx="542528" cy="1188131"/>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graphicFrame>
        <p:nvGraphicFramePr>
          <p:cNvPr id="56" name="Content Placeholder 69"/>
          <p:cNvGraphicFramePr>
            <a:graphicFrameLocks noGrp="1"/>
          </p:cNvGraphicFramePr>
          <p:nvPr>
            <p:ph sz="quarter" idx="15"/>
          </p:nvPr>
        </p:nvGraphicFramePr>
        <p:xfrm>
          <a:off x="530225" y="2212975"/>
          <a:ext cx="8997950" cy="441337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6" name="8-Point Star 105"/>
          <p:cNvSpPr/>
          <p:nvPr/>
        </p:nvSpPr>
        <p:spPr>
          <a:xfrm>
            <a:off x="5605264" y="4607440"/>
            <a:ext cx="403536" cy="395464"/>
          </a:xfrm>
          <a:prstGeom prst="star8">
            <a:avLst/>
          </a:prstGeom>
        </p:spPr>
        <p:style>
          <a:lnRef idx="1">
            <a:schemeClr val="dk1"/>
          </a:lnRef>
          <a:fillRef idx="3">
            <a:schemeClr val="dk1"/>
          </a:fillRef>
          <a:effectRef idx="2">
            <a:schemeClr val="dk1"/>
          </a:effectRef>
          <a:fontRef idx="minor">
            <a:schemeClr val="lt1"/>
          </a:fontRef>
        </p:style>
        <p:txBody>
          <a:bodyPr vert="horz" wrap="square" lIns="91440" tIns="45720" rIns="91440" bIns="45720" rtlCol="0" anchor="ctr">
            <a:noAutofit/>
          </a:bodyPr>
          <a:lstStyle/>
          <a:p>
            <a:pPr algn="ctr"/>
            <a:r>
              <a:rPr lang="en-US" altLang="zh-CN" noProof="0" dirty="0">
                <a:solidFill>
                  <a:schemeClr val="bg1"/>
                </a:solidFill>
              </a:rPr>
              <a:t>5</a:t>
            </a:r>
            <a:endParaRPr lang="zh-CN" altLang="en-US" noProof="0" dirty="0">
              <a:solidFill>
                <a:schemeClr val="bg1"/>
              </a:solidFill>
            </a:endParaRPr>
          </a:p>
        </p:txBody>
      </p:sp>
      <p:sp>
        <p:nvSpPr>
          <p:cNvPr id="74" name="Section Header"/>
          <p:cNvSpPr txBox="1"/>
          <p:nvPr>
            <p:custDataLst>
              <p:tags r:id="rId9"/>
            </p:custDataLst>
          </p:nvPr>
        </p:nvSpPr>
        <p:spPr>
          <a:xfrm>
            <a:off x="521208" y="813600"/>
            <a:ext cx="1731243"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5 – </a:t>
            </a:r>
            <a:r>
              <a:rPr lang="zh-CN" altLang="en-US" sz="1100" noProof="1">
                <a:latin typeface="+mn-lt"/>
                <a:ea typeface="Cambria Math" panose="02040503050406030204" pitchFamily="18" charset="0"/>
              </a:rPr>
              <a:t>销售到收款流程</a:t>
            </a:r>
            <a:endParaRPr lang="zh-CN" altLang="en-US" sz="1100" noProof="1">
              <a:latin typeface="+mn-lt"/>
              <a:ea typeface="Cambria Math" panose="02040503050406030204" pitchFamily="18"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出具账单流程</a:t>
            </a:r>
            <a:endParaRPr lang="zh-CN" altLang="en-US" dirty="0"/>
          </a:p>
        </p:txBody>
      </p:sp>
      <p:sp>
        <p:nvSpPr>
          <p:cNvPr id="50" name="Page Number"/>
          <p:cNvSpPr txBox="1"/>
          <p:nvPr>
            <p:custDataLst>
              <p:tags r:id="rId2"/>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67</a:t>
            </a:r>
            <a:endParaRPr lang="zh-CN" altLang="en-US" sz="1100" noProof="1">
              <a:latin typeface="+mn-lt"/>
            </a:endParaRPr>
          </a:p>
        </p:txBody>
      </p:sp>
      <p:sp>
        <p:nvSpPr>
          <p:cNvPr id="51" name="Section Footer"/>
          <p:cNvSpPr txBox="1"/>
          <p:nvPr>
            <p:custDataLst>
              <p:tags r:id="rId3"/>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3" name="Pentagon 52"/>
          <p:cNvSpPr/>
          <p:nvPr/>
        </p:nvSpPr>
        <p:spPr>
          <a:xfrm>
            <a:off x="521208" y="2212848"/>
            <a:ext cx="2419760" cy="953272"/>
          </a:xfrm>
          <a:prstGeom prst="homePlate">
            <a:avLst/>
          </a:prstGeom>
          <a:solidFill>
            <a:schemeClr val="accent1">
              <a:lumMod val="60000"/>
              <a:lumOff val="40000"/>
            </a:schemeClr>
          </a:solidFill>
          <a:ln w="25400">
            <a:noFill/>
          </a:ln>
        </p:spPr>
        <p:txBody>
          <a:bodyPr vert="horz" wrap="square" lIns="91440" tIns="45720" rIns="91440" bIns="45720" rtlCol="0" anchor="ctr">
            <a:noAutofit/>
          </a:bodyPr>
          <a:lstStyle/>
          <a:p>
            <a:pPr algn="ctr"/>
            <a:r>
              <a:rPr lang="zh-CN" altLang="en-US" b="1" noProof="0" dirty="0">
                <a:solidFill>
                  <a:schemeClr val="bg1"/>
                </a:solidFill>
              </a:rPr>
              <a:t>出具账单</a:t>
            </a:r>
            <a:endParaRPr lang="zh-CN" altLang="en-US" b="1" noProof="0" dirty="0">
              <a:solidFill>
                <a:schemeClr val="bg1"/>
              </a:solidFill>
            </a:endParaRPr>
          </a:p>
        </p:txBody>
      </p:sp>
      <p:sp>
        <p:nvSpPr>
          <p:cNvPr id="54" name="Chevron 53"/>
          <p:cNvSpPr/>
          <p:nvPr/>
        </p:nvSpPr>
        <p:spPr>
          <a:xfrm>
            <a:off x="6973416" y="2212848"/>
            <a:ext cx="2520280" cy="953272"/>
          </a:xfrm>
          <a:prstGeom prst="chevron">
            <a:avLst/>
          </a:prstGeom>
          <a:solidFill>
            <a:schemeClr val="accent1">
              <a:lumMod val="75000"/>
            </a:schemeClr>
          </a:solidFill>
          <a:ln w="25400">
            <a:noFill/>
          </a:ln>
        </p:spPr>
        <p:txBody>
          <a:bodyPr vert="horz" wrap="square" lIns="91440" tIns="45720" rIns="91440" bIns="45720" rtlCol="0" anchor="ctr">
            <a:noAutofit/>
          </a:bodyPr>
          <a:lstStyle/>
          <a:p>
            <a:pPr algn="ctr"/>
            <a:r>
              <a:rPr lang="zh-CN" altLang="en-US" b="1" dirty="0">
                <a:solidFill>
                  <a:schemeClr val="bg1"/>
                </a:solidFill>
              </a:rPr>
              <a:t>收款</a:t>
            </a:r>
            <a:endParaRPr lang="zh-CN" altLang="en-US" b="1" noProof="0" dirty="0">
              <a:solidFill>
                <a:schemeClr val="bg1"/>
              </a:solidFill>
            </a:endParaRPr>
          </a:p>
        </p:txBody>
      </p:sp>
      <p:sp>
        <p:nvSpPr>
          <p:cNvPr id="55" name="Pentagon 54"/>
          <p:cNvSpPr/>
          <p:nvPr/>
        </p:nvSpPr>
        <p:spPr>
          <a:xfrm>
            <a:off x="521208" y="3867144"/>
            <a:ext cx="1915704" cy="953272"/>
          </a:xfrm>
          <a:prstGeom prst="homePlate">
            <a:avLst/>
          </a:prstGeom>
          <a:solidFill>
            <a:schemeClr val="accent1"/>
          </a:solidFill>
          <a:ln w="25400">
            <a:noFill/>
          </a:ln>
        </p:spPr>
        <p:txBody>
          <a:bodyPr vert="horz" wrap="square" lIns="91440" tIns="45720" rIns="91440" bIns="45720" rtlCol="0" anchor="ctr">
            <a:noAutofit/>
          </a:bodyPr>
          <a:lstStyle/>
          <a:p>
            <a:pPr algn="ctr"/>
            <a:r>
              <a:rPr lang="zh-CN" altLang="en-US" b="1" dirty="0">
                <a:solidFill>
                  <a:schemeClr val="bg1"/>
                </a:solidFill>
              </a:rPr>
              <a:t>开</a:t>
            </a:r>
            <a:r>
              <a:rPr lang="zh-CN" altLang="en-US" b="1" noProof="0" dirty="0">
                <a:solidFill>
                  <a:schemeClr val="bg1"/>
                </a:solidFill>
              </a:rPr>
              <a:t>具发票</a:t>
            </a:r>
            <a:endParaRPr lang="zh-CN" altLang="en-US" b="1" noProof="0" dirty="0">
              <a:solidFill>
                <a:schemeClr val="bg1"/>
              </a:solidFill>
            </a:endParaRPr>
          </a:p>
        </p:txBody>
      </p:sp>
      <p:sp>
        <p:nvSpPr>
          <p:cNvPr id="58" name="Pentagon 57"/>
          <p:cNvSpPr/>
          <p:nvPr/>
        </p:nvSpPr>
        <p:spPr>
          <a:xfrm>
            <a:off x="7476327" y="3869032"/>
            <a:ext cx="1915704" cy="953272"/>
          </a:xfrm>
          <a:prstGeom prst="homePlate">
            <a:avLst/>
          </a:prstGeom>
          <a:solidFill>
            <a:schemeClr val="accent1"/>
          </a:solidFill>
          <a:ln w="25400">
            <a:noFill/>
          </a:ln>
        </p:spPr>
        <p:txBody>
          <a:bodyPr vert="horz" wrap="square" lIns="91440" tIns="45720" rIns="91440" bIns="45720" rtlCol="0" anchor="ctr">
            <a:noAutofit/>
          </a:bodyPr>
          <a:lstStyle/>
          <a:p>
            <a:pPr algn="ctr"/>
            <a:r>
              <a:rPr lang="zh-CN" altLang="en-US" b="1" dirty="0">
                <a:solidFill>
                  <a:schemeClr val="bg1"/>
                </a:solidFill>
              </a:rPr>
              <a:t>确认收入</a:t>
            </a:r>
            <a:endParaRPr lang="zh-CN" altLang="en-US" b="1" noProof="0" dirty="0">
              <a:solidFill>
                <a:schemeClr val="bg1"/>
              </a:solidFill>
            </a:endParaRPr>
          </a:p>
        </p:txBody>
      </p:sp>
      <p:cxnSp>
        <p:nvCxnSpPr>
          <p:cNvPr id="60" name="Straight Arrow Connector 59"/>
          <p:cNvCxnSpPr/>
          <p:nvPr/>
        </p:nvCxnSpPr>
        <p:spPr>
          <a:xfrm>
            <a:off x="1500808" y="3166120"/>
            <a:ext cx="0" cy="70102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stCxn id="58" idx="0"/>
          </p:cNvCxnSpPr>
          <p:nvPr/>
        </p:nvCxnSpPr>
        <p:spPr>
          <a:xfrm flipV="1">
            <a:off x="8195861" y="3166120"/>
            <a:ext cx="0" cy="70291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a:endCxn id="58" idx="1"/>
          </p:cNvCxnSpPr>
          <p:nvPr/>
        </p:nvCxnSpPr>
        <p:spPr>
          <a:xfrm>
            <a:off x="2436912" y="4345668"/>
            <a:ext cx="5039415"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76" name="Rectangle 75"/>
          <p:cNvSpPr/>
          <p:nvPr/>
        </p:nvSpPr>
        <p:spPr>
          <a:xfrm>
            <a:off x="531976" y="4966320"/>
            <a:ext cx="8834973" cy="1676400"/>
          </a:xfrm>
          <a:prstGeom prst="rect">
            <a:avLst/>
          </a:prstGeom>
          <a:noFill/>
          <a:ln w="25400">
            <a:noFill/>
          </a:ln>
        </p:spPr>
        <p:txBody>
          <a:bodyPr vert="horz" wrap="square" lIns="91440" tIns="45720" rIns="91440" bIns="45720" rtlCol="0" anchor="t">
            <a:noAutofit/>
          </a:bodyPr>
          <a:lstStyle/>
          <a:p>
            <a:r>
              <a:rPr lang="zh-CN" altLang="en-US" u="sng" dirty="0"/>
              <a:t>目标：</a:t>
            </a:r>
            <a:endParaRPr lang="en-US" altLang="zh-CN" u="sng" dirty="0"/>
          </a:p>
          <a:p>
            <a:pPr marL="174625" indent="-174625">
              <a:buFont typeface="Arial" panose="020B0604020202020204" pitchFamily="34" charset="0"/>
              <a:buChar char="•"/>
            </a:pPr>
            <a:r>
              <a:rPr lang="zh-CN" altLang="en-US" sz="1800" dirty="0"/>
              <a:t>按商品发出情况，出具账单和发票，申请付款</a:t>
            </a:r>
            <a:endParaRPr lang="en-US" altLang="zh-CN" sz="1800" dirty="0"/>
          </a:p>
          <a:p>
            <a:r>
              <a:rPr lang="zh-CN" altLang="en-US" u="sng" noProof="0" dirty="0"/>
              <a:t>控制点：</a:t>
            </a:r>
            <a:endParaRPr lang="en-US" altLang="zh-CN" u="sng" noProof="0" dirty="0"/>
          </a:p>
          <a:p>
            <a:pPr marL="174625" indent="-174625">
              <a:buFont typeface="Arial" panose="020B0604020202020204" pitchFamily="34" charset="0"/>
              <a:buChar char="•"/>
            </a:pPr>
            <a:r>
              <a:rPr lang="zh-CN" altLang="en-US" sz="1800" noProof="0" dirty="0"/>
              <a:t>权责发生制下的收入确认</a:t>
            </a:r>
            <a:endParaRPr lang="en-US" altLang="zh-CN" sz="1800" noProof="0" dirty="0"/>
          </a:p>
          <a:p>
            <a:pPr marL="174625" indent="-174625">
              <a:buFont typeface="Arial" panose="020B0604020202020204" pitchFamily="34" charset="0"/>
              <a:buChar char="•"/>
            </a:pPr>
            <a:r>
              <a:rPr lang="zh-CN" altLang="en-US" sz="1800" dirty="0"/>
              <a:t>三单匹配：订单、送货单、账单</a:t>
            </a:r>
            <a:endParaRPr lang="en-US" altLang="zh-CN" sz="1800" noProof="0" dirty="0"/>
          </a:p>
          <a:p>
            <a:endParaRPr lang="zh-CN" altLang="en-US" noProof="0" dirty="0"/>
          </a:p>
        </p:txBody>
      </p:sp>
      <p:sp>
        <p:nvSpPr>
          <p:cNvPr id="63" name="Section Header"/>
          <p:cNvSpPr txBox="1"/>
          <p:nvPr>
            <p:custDataLst>
              <p:tags r:id="rId4"/>
            </p:custDataLst>
          </p:nvPr>
        </p:nvSpPr>
        <p:spPr>
          <a:xfrm>
            <a:off x="521208" y="813600"/>
            <a:ext cx="1731243"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5 – </a:t>
            </a:r>
            <a:r>
              <a:rPr lang="zh-CN" altLang="en-US" sz="1100" noProof="1">
                <a:latin typeface="+mn-lt"/>
                <a:ea typeface="Cambria Math" panose="02040503050406030204" pitchFamily="18" charset="0"/>
              </a:rPr>
              <a:t>销售到收款流程</a:t>
            </a:r>
            <a:endParaRPr lang="zh-CN" altLang="en-US" sz="1100" noProof="1">
              <a:latin typeface="+mn-lt"/>
              <a:ea typeface="Cambria Math" panose="02040503050406030204" pitchFamily="18" charset="0"/>
            </a:endParaRPr>
          </a:p>
        </p:txBody>
      </p:sp>
    </p:spTree>
    <p:custDataLst>
      <p:tags r:id="rId5"/>
    </p:custData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1" cstate="print"/>
          <a:srcRect/>
          <a:stretch>
            <a:fillRect/>
          </a:stretch>
        </p:blipFill>
        <p:spPr bwMode="auto">
          <a:xfrm>
            <a:off x="5749280" y="1101852"/>
            <a:ext cx="3799258" cy="1110996"/>
          </a:xfrm>
          <a:prstGeom prst="rect">
            <a:avLst/>
          </a:prstGeom>
          <a:noFill/>
          <a:ln w="9525">
            <a:noFill/>
            <a:miter lim="800000"/>
            <a:headEnd/>
            <a:tailEnd/>
          </a:ln>
        </p:spPr>
      </p:pic>
      <p:grpSp>
        <p:nvGrpSpPr>
          <p:cNvPr id="4" name="grid" hidden="1"/>
          <p:cNvGrpSpPr/>
          <p:nvPr>
            <p:custDataLst>
              <p:tags r:id="rId2"/>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出具账单 </a:t>
            </a:r>
            <a:r>
              <a:rPr lang="en-US" altLang="zh-CN" dirty="0"/>
              <a:t>– </a:t>
            </a:r>
            <a:r>
              <a:rPr lang="zh-CN" altLang="en-US" dirty="0"/>
              <a:t>开具发票</a:t>
            </a:r>
            <a:endParaRPr lang="zh-CN" altLang="en-US" dirty="0"/>
          </a:p>
        </p:txBody>
      </p:sp>
      <p:sp>
        <p:nvSpPr>
          <p:cNvPr id="3" name="Content Placeholder 2"/>
          <p:cNvSpPr>
            <a:spLocks noGrp="1"/>
          </p:cNvSpPr>
          <p:nvPr>
            <p:ph sz="quarter" idx="15"/>
            <p:custDataLst>
              <p:tags r:id="rId3"/>
            </p:custDataLst>
          </p:nvPr>
        </p:nvSpPr>
        <p:spPr/>
        <p:txBody>
          <a:bodyPr/>
          <a:lstStyle/>
          <a:p>
            <a:r>
              <a:rPr lang="zh-CN" altLang="en-US" b="1" u="sng" dirty="0"/>
              <a:t>账单和发票：</a:t>
            </a:r>
            <a:endParaRPr lang="zh-CN" altLang="en-US" b="1" dirty="0"/>
          </a:p>
          <a:p>
            <a:pPr>
              <a:buFont typeface="Arial" panose="020B0604020202020204" pitchFamily="34" charset="0"/>
              <a:buChar char="•"/>
            </a:pPr>
            <a:r>
              <a:rPr lang="zh-CN" altLang="en-US" dirty="0"/>
              <a:t>账单：对账和催款的依据，主张收款权力</a:t>
            </a:r>
            <a:endParaRPr lang="en-US" altLang="zh-CN" dirty="0"/>
          </a:p>
          <a:p>
            <a:pPr>
              <a:buFont typeface="Arial" panose="020B0604020202020204" pitchFamily="34" charset="0"/>
              <a:buChar char="•"/>
            </a:pPr>
            <a:endParaRPr lang="en-US" altLang="zh-CN" dirty="0"/>
          </a:p>
          <a:p>
            <a:pPr>
              <a:buFont typeface="Arial" panose="020B0604020202020204" pitchFamily="34" charset="0"/>
              <a:buChar char="•"/>
            </a:pPr>
            <a:r>
              <a:rPr lang="zh-CN" altLang="en-US" dirty="0"/>
              <a:t>三单匹配：订单（合同）、送货单、账单</a:t>
            </a:r>
            <a:endParaRPr lang="en-US" altLang="zh-CN" dirty="0"/>
          </a:p>
          <a:p>
            <a:pPr>
              <a:buFont typeface="Arial" panose="020B0604020202020204" pitchFamily="34" charset="0"/>
              <a:buChar char="•"/>
            </a:pPr>
            <a:endParaRPr lang="en-US" altLang="zh-CN" dirty="0"/>
          </a:p>
          <a:p>
            <a:pPr>
              <a:buFont typeface="Arial" panose="020B0604020202020204" pitchFamily="34" charset="0"/>
              <a:buChar char="•"/>
            </a:pPr>
            <a:r>
              <a:rPr lang="zh-CN" altLang="en-US" dirty="0"/>
              <a:t>根据账单，开具发票</a:t>
            </a:r>
            <a:endParaRPr lang="en-US" altLang="zh-CN" dirty="0"/>
          </a:p>
          <a:p>
            <a:pPr>
              <a:buFont typeface="Arial" panose="020B0604020202020204" pitchFamily="34" charset="0"/>
              <a:buChar char="•"/>
            </a:pPr>
            <a:endParaRPr lang="en-US" altLang="zh-CN" dirty="0"/>
          </a:p>
          <a:p>
            <a:pPr>
              <a:buFont typeface="Arial" panose="020B0604020202020204" pitchFamily="34" charset="0"/>
              <a:buChar char="•"/>
            </a:pPr>
            <a:r>
              <a:rPr lang="zh-CN" altLang="en-US" dirty="0"/>
              <a:t>收入确认时点（风险转移）</a:t>
            </a:r>
            <a:endParaRPr lang="en-US" altLang="zh-CN" dirty="0"/>
          </a:p>
          <a:p>
            <a:pPr>
              <a:buFont typeface="Arial" panose="020B0604020202020204" pitchFamily="34" charset="0"/>
              <a:buChar char="•"/>
            </a:pPr>
            <a:endParaRPr lang="zh-CN" altLang="en-US" dirty="0"/>
          </a:p>
          <a:p>
            <a:endParaRPr lang="zh-CN" altLang="en-US" dirty="0"/>
          </a:p>
        </p:txBody>
      </p:sp>
      <p:sp>
        <p:nvSpPr>
          <p:cNvPr id="50" name="Page Number"/>
          <p:cNvSpPr txBox="1"/>
          <p:nvPr>
            <p:custDataLst>
              <p:tags r:id="rId4"/>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68</a:t>
            </a:r>
            <a:endParaRPr lang="zh-CN" altLang="en-US" sz="1100" noProof="1">
              <a:latin typeface="+mn-lt"/>
            </a:endParaRPr>
          </a:p>
        </p:txBody>
      </p:sp>
      <p:sp>
        <p:nvSpPr>
          <p:cNvPr id="51" name="Section Footer"/>
          <p:cNvSpPr txBox="1"/>
          <p:nvPr>
            <p:custDataLst>
              <p:tags r:id="rId5"/>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5" name="5-Point Star 54"/>
          <p:cNvSpPr/>
          <p:nvPr/>
        </p:nvSpPr>
        <p:spPr>
          <a:xfrm flipH="1">
            <a:off x="5513733" y="3458689"/>
            <a:ext cx="235547" cy="272063"/>
          </a:xfrm>
          <a:prstGeom prst="star5">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58" name="Section Header"/>
          <p:cNvSpPr txBox="1"/>
          <p:nvPr>
            <p:custDataLst>
              <p:tags r:id="rId6"/>
            </p:custDataLst>
          </p:nvPr>
        </p:nvSpPr>
        <p:spPr>
          <a:xfrm>
            <a:off x="521208" y="813600"/>
            <a:ext cx="1731243"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5 – </a:t>
            </a:r>
            <a:r>
              <a:rPr lang="zh-CN" altLang="en-US" sz="1100" noProof="1">
                <a:latin typeface="+mn-lt"/>
                <a:ea typeface="Cambria Math" panose="02040503050406030204" pitchFamily="18" charset="0"/>
              </a:rPr>
              <a:t>销售到收款流程</a:t>
            </a:r>
            <a:endParaRPr lang="zh-CN" altLang="en-US" sz="1100" noProof="1">
              <a:latin typeface="+mn-lt"/>
              <a:ea typeface="Cambria Math" panose="02040503050406030204" pitchFamily="18" charset="0"/>
            </a:endParaRPr>
          </a:p>
        </p:txBody>
      </p:sp>
      <p:pic>
        <p:nvPicPr>
          <p:cNvPr id="2051" name="Picture 3"/>
          <p:cNvPicPr>
            <a:picLocks noChangeAspect="1" noChangeArrowheads="1"/>
          </p:cNvPicPr>
          <p:nvPr/>
        </p:nvPicPr>
        <p:blipFill>
          <a:blip r:embed="rId7" cstate="print"/>
          <a:srcRect/>
          <a:stretch>
            <a:fillRect/>
          </a:stretch>
        </p:blipFill>
        <p:spPr bwMode="auto">
          <a:xfrm>
            <a:off x="5749280" y="1797968"/>
            <a:ext cx="893637" cy="449020"/>
          </a:xfrm>
          <a:prstGeom prst="rect">
            <a:avLst/>
          </a:prstGeom>
          <a:noFill/>
          <a:ln w="9525">
            <a:noFill/>
            <a:miter lim="800000"/>
            <a:headEnd/>
            <a:tailEnd/>
          </a:ln>
        </p:spPr>
      </p:pic>
      <p:sp>
        <p:nvSpPr>
          <p:cNvPr id="54" name="Oval 53"/>
          <p:cNvSpPr/>
          <p:nvPr/>
        </p:nvSpPr>
        <p:spPr>
          <a:xfrm>
            <a:off x="5557489" y="1725960"/>
            <a:ext cx="1127895" cy="547464"/>
          </a:xfrm>
          <a:prstGeom prst="ellipse">
            <a:avLst/>
          </a:prstGeom>
          <a:noFill/>
          <a:ln w="25400">
            <a:solidFill>
              <a:schemeClr val="accent5"/>
            </a:solidFill>
          </a:ln>
        </p:spPr>
        <p:txBody>
          <a:bodyPr vert="horz" wrap="square" lIns="91440" tIns="45720" rIns="91440" bIns="45720" rtlCol="0" anchor="ctr">
            <a:noAutofit/>
          </a:bodyPr>
          <a:lstStyle/>
          <a:p>
            <a:pPr algn="ctr"/>
            <a:endParaRPr lang="zh-CN" altLang="en-US" noProof="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Picture 2"/>
          <p:cNvPicPr>
            <a:picLocks noChangeAspect="1" noChangeArrowheads="1"/>
          </p:cNvPicPr>
          <p:nvPr/>
        </p:nvPicPr>
        <p:blipFill>
          <a:blip r:embed="rId1" cstate="print"/>
          <a:srcRect/>
          <a:stretch>
            <a:fillRect/>
          </a:stretch>
        </p:blipFill>
        <p:spPr bwMode="auto">
          <a:xfrm>
            <a:off x="5749280" y="1101852"/>
            <a:ext cx="3799258" cy="1110996"/>
          </a:xfrm>
          <a:prstGeom prst="rect">
            <a:avLst/>
          </a:prstGeom>
          <a:noFill/>
          <a:ln w="9525">
            <a:noFill/>
            <a:miter lim="800000"/>
            <a:headEnd/>
            <a:tailEnd/>
          </a:ln>
        </p:spPr>
      </p:pic>
      <p:grpSp>
        <p:nvGrpSpPr>
          <p:cNvPr id="4" name="grid" hidden="1"/>
          <p:cNvGrpSpPr/>
          <p:nvPr>
            <p:custDataLst>
              <p:tags r:id="rId2"/>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出具账单 </a:t>
            </a:r>
            <a:r>
              <a:rPr lang="en-US" altLang="zh-CN" dirty="0"/>
              <a:t>– </a:t>
            </a:r>
            <a:r>
              <a:rPr lang="zh-CN" altLang="en-US" dirty="0"/>
              <a:t>确认收入</a:t>
            </a:r>
            <a:endParaRPr lang="zh-CN" altLang="en-US" dirty="0"/>
          </a:p>
        </p:txBody>
      </p:sp>
      <p:sp>
        <p:nvSpPr>
          <p:cNvPr id="3" name="Content Placeholder 2"/>
          <p:cNvSpPr>
            <a:spLocks noGrp="1"/>
          </p:cNvSpPr>
          <p:nvPr>
            <p:ph sz="quarter" idx="15"/>
            <p:custDataLst>
              <p:tags r:id="rId3"/>
            </p:custDataLst>
          </p:nvPr>
        </p:nvSpPr>
        <p:spPr/>
        <p:txBody>
          <a:bodyPr/>
          <a:lstStyle/>
          <a:p>
            <a:r>
              <a:rPr lang="zh-CN" altLang="en-US" b="1" u="sng" dirty="0"/>
              <a:t>确认收入：</a:t>
            </a:r>
            <a:endParaRPr lang="zh-CN" altLang="en-US" b="1" dirty="0"/>
          </a:p>
          <a:p>
            <a:pPr>
              <a:buFont typeface="Arial" panose="020B0604020202020204" pitchFamily="34" charset="0"/>
              <a:buChar char="•"/>
            </a:pPr>
            <a:r>
              <a:rPr lang="zh-CN" altLang="en-US" dirty="0"/>
              <a:t>按“权责发生制”确认收入</a:t>
            </a:r>
            <a:endParaRPr lang="en-US" altLang="zh-CN" dirty="0"/>
          </a:p>
          <a:p>
            <a:pPr>
              <a:buFont typeface="Arial" panose="020B0604020202020204" pitchFamily="34" charset="0"/>
              <a:buChar char="•"/>
            </a:pPr>
            <a:r>
              <a:rPr lang="zh-CN" altLang="en-US" dirty="0"/>
              <a:t>业务发生 </a:t>
            </a:r>
            <a:r>
              <a:rPr lang="en-US" altLang="zh-CN" dirty="0" err="1"/>
              <a:t>vs</a:t>
            </a:r>
            <a:r>
              <a:rPr lang="en-US" altLang="zh-CN" dirty="0"/>
              <a:t> </a:t>
            </a:r>
            <a:r>
              <a:rPr lang="zh-CN" altLang="en-US" dirty="0"/>
              <a:t>货款收到，不能等到收款才确认</a:t>
            </a:r>
            <a:endParaRPr lang="zh-CN" altLang="en-US" dirty="0"/>
          </a:p>
          <a:p>
            <a:endParaRPr lang="zh-CN" altLang="en-US" dirty="0"/>
          </a:p>
          <a:p>
            <a:endParaRPr lang="zh-CN" altLang="en-US" dirty="0"/>
          </a:p>
        </p:txBody>
      </p:sp>
      <p:sp>
        <p:nvSpPr>
          <p:cNvPr id="50" name="Page Number"/>
          <p:cNvSpPr txBox="1"/>
          <p:nvPr>
            <p:custDataLst>
              <p:tags r:id="rId4"/>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70</a:t>
            </a:r>
            <a:endParaRPr lang="zh-CN" altLang="en-US" sz="1100" noProof="1">
              <a:latin typeface="+mn-lt"/>
            </a:endParaRPr>
          </a:p>
        </p:txBody>
      </p:sp>
      <p:sp>
        <p:nvSpPr>
          <p:cNvPr id="51" name="Section Footer"/>
          <p:cNvSpPr txBox="1"/>
          <p:nvPr>
            <p:custDataLst>
              <p:tags r:id="rId5"/>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4" name="Oval 53"/>
          <p:cNvSpPr/>
          <p:nvPr/>
        </p:nvSpPr>
        <p:spPr>
          <a:xfrm>
            <a:off x="8509817" y="1725960"/>
            <a:ext cx="1127895" cy="547464"/>
          </a:xfrm>
          <a:prstGeom prst="ellipse">
            <a:avLst/>
          </a:prstGeom>
          <a:no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58" name="Rounded Rectangle 57"/>
          <p:cNvSpPr/>
          <p:nvPr/>
        </p:nvSpPr>
        <p:spPr>
          <a:xfrm>
            <a:off x="1491223" y="4030216"/>
            <a:ext cx="1369975" cy="755904"/>
          </a:xfrm>
          <a:prstGeom prst="roundRect">
            <a:avLst/>
          </a:prstGeom>
          <a:solidFill>
            <a:schemeClr val="bg1">
              <a:lumMod val="85000"/>
            </a:schemeClr>
          </a:solidFill>
          <a:ln w="25400">
            <a:solidFill>
              <a:schemeClr val="accent5"/>
            </a:solidFill>
          </a:ln>
        </p:spPr>
        <p:txBody>
          <a:bodyPr vert="horz" wrap="square" lIns="91440" tIns="45720" rIns="91440" bIns="45720" rtlCol="0" anchor="ctr">
            <a:noAutofit/>
          </a:bodyPr>
          <a:lstStyle/>
          <a:p>
            <a:pPr algn="ctr"/>
            <a:r>
              <a:rPr lang="zh-CN" altLang="en-US" b="1" noProof="0" dirty="0"/>
              <a:t>收货确认</a:t>
            </a:r>
            <a:endParaRPr lang="zh-CN" altLang="en-US" b="1" noProof="0" dirty="0"/>
          </a:p>
        </p:txBody>
      </p:sp>
      <p:sp>
        <p:nvSpPr>
          <p:cNvPr id="59" name="Rounded Rectangle 58"/>
          <p:cNvSpPr/>
          <p:nvPr/>
        </p:nvSpPr>
        <p:spPr>
          <a:xfrm>
            <a:off x="3390021" y="4030216"/>
            <a:ext cx="1369975" cy="755904"/>
          </a:xfrm>
          <a:prstGeom prst="roundRect">
            <a:avLst/>
          </a:prstGeom>
          <a:solidFill>
            <a:schemeClr val="bg1">
              <a:lumMod val="85000"/>
            </a:schemeClr>
          </a:solidFill>
          <a:ln w="25400">
            <a:solidFill>
              <a:schemeClr val="accent5"/>
            </a:solidFill>
          </a:ln>
        </p:spPr>
        <p:txBody>
          <a:bodyPr vert="horz" wrap="square" lIns="91440" tIns="45720" rIns="91440" bIns="45720" rtlCol="0" anchor="ctr">
            <a:noAutofit/>
          </a:bodyPr>
          <a:lstStyle/>
          <a:p>
            <a:pPr algn="ctr"/>
            <a:r>
              <a:rPr lang="zh-CN" altLang="en-US" b="1" noProof="0" dirty="0"/>
              <a:t>账单对账</a:t>
            </a:r>
            <a:endParaRPr lang="zh-CN" altLang="en-US" b="1" noProof="0" dirty="0"/>
          </a:p>
        </p:txBody>
      </p:sp>
      <p:sp>
        <p:nvSpPr>
          <p:cNvPr id="60" name="Rounded Rectangle 59"/>
          <p:cNvSpPr/>
          <p:nvPr/>
        </p:nvSpPr>
        <p:spPr>
          <a:xfrm>
            <a:off x="5288819" y="4030216"/>
            <a:ext cx="1369975" cy="755904"/>
          </a:xfrm>
          <a:prstGeom prst="roundRect">
            <a:avLst/>
          </a:prstGeom>
          <a:solidFill>
            <a:schemeClr val="bg1">
              <a:lumMod val="85000"/>
            </a:schemeClr>
          </a:solidFill>
          <a:ln w="25400">
            <a:solidFill>
              <a:schemeClr val="accent5"/>
            </a:solidFill>
          </a:ln>
        </p:spPr>
        <p:txBody>
          <a:bodyPr vert="horz" wrap="square" lIns="91440" tIns="45720" rIns="91440" bIns="45720" rtlCol="0" anchor="ctr">
            <a:noAutofit/>
          </a:bodyPr>
          <a:lstStyle/>
          <a:p>
            <a:pPr algn="ctr"/>
            <a:r>
              <a:rPr lang="zh-CN" altLang="en-US" b="1" noProof="0" dirty="0"/>
              <a:t>发票</a:t>
            </a:r>
            <a:endParaRPr lang="zh-CN" altLang="en-US" b="1" noProof="0" dirty="0"/>
          </a:p>
        </p:txBody>
      </p:sp>
      <p:sp>
        <p:nvSpPr>
          <p:cNvPr id="61" name="Rounded Rectangle 60"/>
          <p:cNvSpPr/>
          <p:nvPr/>
        </p:nvSpPr>
        <p:spPr>
          <a:xfrm>
            <a:off x="7187617" y="4030216"/>
            <a:ext cx="1369975" cy="755904"/>
          </a:xfrm>
          <a:prstGeom prst="roundRect">
            <a:avLst/>
          </a:prstGeom>
          <a:solidFill>
            <a:schemeClr val="bg1">
              <a:lumMod val="85000"/>
            </a:schemeClr>
          </a:solidFill>
          <a:ln w="25400">
            <a:solidFill>
              <a:schemeClr val="accent5"/>
            </a:solidFill>
          </a:ln>
        </p:spPr>
        <p:txBody>
          <a:bodyPr vert="horz" wrap="square" lIns="91440" tIns="45720" rIns="91440" bIns="45720" rtlCol="0" anchor="ctr">
            <a:noAutofit/>
          </a:bodyPr>
          <a:lstStyle/>
          <a:p>
            <a:pPr algn="ctr"/>
            <a:r>
              <a:rPr lang="zh-CN" altLang="en-US" b="1" noProof="0" dirty="0"/>
              <a:t>收入确认</a:t>
            </a:r>
            <a:endParaRPr lang="zh-CN" altLang="en-US" b="1" noProof="0" dirty="0"/>
          </a:p>
        </p:txBody>
      </p:sp>
      <p:cxnSp>
        <p:nvCxnSpPr>
          <p:cNvPr id="62" name="Straight Arrow Connector 61"/>
          <p:cNvCxnSpPr>
            <a:stCxn id="58" idx="3"/>
            <a:endCxn id="59" idx="1"/>
          </p:cNvCxnSpPr>
          <p:nvPr/>
        </p:nvCxnSpPr>
        <p:spPr>
          <a:xfrm>
            <a:off x="2861198" y="4408168"/>
            <a:ext cx="528823"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a:off x="4759996" y="4411216"/>
            <a:ext cx="528823"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a:off x="6658794" y="4411216"/>
            <a:ext cx="528823"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65" name="Content Placeholder 60"/>
          <p:cNvSpPr txBox="1"/>
          <p:nvPr/>
        </p:nvSpPr>
        <p:spPr>
          <a:xfrm>
            <a:off x="530352" y="5870448"/>
            <a:ext cx="8997696" cy="758952"/>
          </a:xfrm>
          <a:prstGeom prst="rect">
            <a:avLst/>
          </a:prstGeom>
        </p:spPr>
        <p:txBody>
          <a:bodyPr vert="horz" lIns="0" tIns="0" rIns="0" bIns="0" rtlCol="0">
            <a:noAutofit/>
          </a:bodyPr>
          <a:lstStyle/>
          <a:p>
            <a:pPr marL="0" marR="0" lvl="0" indent="-305435" algn="l" defTabSz="1018540" rtl="0" eaLnBrk="1" fontAlgn="auto" latinLnBrk="0" hangingPunct="1">
              <a:lnSpc>
                <a:spcPct val="100000"/>
              </a:lnSpc>
              <a:spcBef>
                <a:spcPts val="0"/>
              </a:spcBef>
              <a:spcAft>
                <a:spcPts val="1000"/>
              </a:spcAft>
              <a:buClr>
                <a:schemeClr val="tx1"/>
              </a:buClr>
              <a:buSzTx/>
              <a:buFontTx/>
              <a:buNone/>
              <a:defRPr/>
            </a:pPr>
            <a:r>
              <a:rPr lang="zh-CN" altLang="en-US" sz="1600" dirty="0">
                <a:latin typeface="Georgia" panose="02040502050405020303" pitchFamily="18" charset="0"/>
              </a:rPr>
              <a:t>影响财务数据的准确性，影响管理报表的可信度，进而影响经营决策</a:t>
            </a:r>
            <a:endParaRPr lang="en-US" altLang="zh-CN" sz="1600" dirty="0">
              <a:latin typeface="Georgia" panose="02040502050405020303" pitchFamily="18" charset="0"/>
            </a:endParaRPr>
          </a:p>
          <a:p>
            <a:pPr marL="0" marR="0" lvl="0" indent="-305435" algn="l" defTabSz="1018540" rtl="0" eaLnBrk="1" fontAlgn="auto" latinLnBrk="0" hangingPunct="1">
              <a:lnSpc>
                <a:spcPct val="100000"/>
              </a:lnSpc>
              <a:spcBef>
                <a:spcPts val="0"/>
              </a:spcBef>
              <a:spcAft>
                <a:spcPts val="1000"/>
              </a:spcAft>
              <a:buClr>
                <a:schemeClr val="tx1"/>
              </a:buClr>
              <a:buSzTx/>
              <a:buFontTx/>
              <a:buNone/>
              <a:defRPr/>
            </a:pPr>
            <a:r>
              <a:rPr kumimoji="0" lang="zh-CN" altLang="en-US" sz="1600" b="0" i="0" u="none" strike="noStrike" kern="1200" cap="none" spc="0" normalizeH="0" baseline="0" noProof="0" dirty="0">
                <a:ln>
                  <a:noFill/>
                </a:ln>
                <a:solidFill>
                  <a:schemeClr val="tx1"/>
                </a:solidFill>
                <a:effectLst/>
                <a:uLnTx/>
                <a:uFillTx/>
                <a:latin typeface="Georgia" panose="02040502050405020303" pitchFamily="18" charset="0"/>
                <a:ea typeface="+mn-ea"/>
                <a:cs typeface="+mn-cs"/>
              </a:rPr>
              <a:t>例如，已卖出货物，仍反应在存货中，而未及时确认收入，影响收入和成本</a:t>
            </a:r>
            <a:endParaRPr kumimoji="0" lang="en-US" altLang="zh-CN" sz="1600" b="0" i="0" u="none" strike="noStrike" kern="1200" cap="none" spc="0" normalizeH="0" baseline="0" noProof="0" dirty="0">
              <a:ln>
                <a:noFill/>
              </a:ln>
              <a:solidFill>
                <a:schemeClr val="tx1"/>
              </a:solidFill>
              <a:effectLst/>
              <a:uLnTx/>
              <a:uFillTx/>
              <a:latin typeface="Georgia" panose="02040502050405020303" pitchFamily="18" charset="0"/>
              <a:ea typeface="+mn-ea"/>
              <a:cs typeface="+mn-cs"/>
            </a:endParaRPr>
          </a:p>
        </p:txBody>
      </p:sp>
      <p:sp>
        <p:nvSpPr>
          <p:cNvPr id="66" name="Section Header"/>
          <p:cNvSpPr txBox="1"/>
          <p:nvPr>
            <p:custDataLst>
              <p:tags r:id="rId6"/>
            </p:custDataLst>
          </p:nvPr>
        </p:nvSpPr>
        <p:spPr>
          <a:xfrm>
            <a:off x="521208" y="813600"/>
            <a:ext cx="1731243"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5 – </a:t>
            </a:r>
            <a:r>
              <a:rPr lang="zh-CN" altLang="en-US" sz="1100" noProof="1">
                <a:latin typeface="+mn-lt"/>
                <a:ea typeface="Cambria Math" panose="02040503050406030204" pitchFamily="18" charset="0"/>
              </a:rPr>
              <a:t>销售到收款流程</a:t>
            </a:r>
            <a:endParaRPr lang="zh-CN" altLang="en-US" sz="1100" noProof="1">
              <a:latin typeface="+mn-lt"/>
              <a:ea typeface="Cambria Math" panose="02040503050406030204" pitchFamily="18" charset="0"/>
            </a:endParaRPr>
          </a:p>
        </p:txBody>
      </p:sp>
      <p:pic>
        <p:nvPicPr>
          <p:cNvPr id="67" name="Picture 3"/>
          <p:cNvPicPr>
            <a:picLocks noChangeAspect="1" noChangeArrowheads="1"/>
          </p:cNvPicPr>
          <p:nvPr/>
        </p:nvPicPr>
        <p:blipFill>
          <a:blip r:embed="rId7" cstate="print"/>
          <a:srcRect/>
          <a:stretch>
            <a:fillRect/>
          </a:stretch>
        </p:blipFill>
        <p:spPr bwMode="auto">
          <a:xfrm>
            <a:off x="5749280" y="1797968"/>
            <a:ext cx="893637" cy="449020"/>
          </a:xfrm>
          <a:prstGeom prst="rect">
            <a:avLst/>
          </a:prstGeom>
          <a:noFill/>
          <a:ln w="9525">
            <a:noFill/>
            <a:miter lim="800000"/>
            <a:headEnd/>
            <a:tailEnd/>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销售到收款流程</a:t>
            </a:r>
            <a:endParaRPr lang="zh-CN" altLang="en-US" dirty="0"/>
          </a:p>
        </p:txBody>
      </p:sp>
      <p:sp>
        <p:nvSpPr>
          <p:cNvPr id="50" name="Page Number"/>
          <p:cNvSpPr txBox="1"/>
          <p:nvPr>
            <p:custDataLst>
              <p:tags r:id="rId2"/>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71</a:t>
            </a:r>
            <a:endParaRPr lang="zh-CN" altLang="en-US" sz="1100" noProof="1">
              <a:latin typeface="+mn-lt"/>
            </a:endParaRPr>
          </a:p>
        </p:txBody>
      </p:sp>
      <p:sp>
        <p:nvSpPr>
          <p:cNvPr id="51" name="Section Footer"/>
          <p:cNvSpPr txBox="1"/>
          <p:nvPr>
            <p:custDataLst>
              <p:tags r:id="rId3"/>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7" name="Rectangle 56"/>
          <p:cNvSpPr/>
          <p:nvPr/>
        </p:nvSpPr>
        <p:spPr>
          <a:xfrm>
            <a:off x="564703" y="3022104"/>
            <a:ext cx="4537647" cy="609600"/>
          </a:xfrm>
          <a:prstGeom prst="rect">
            <a:avLst/>
          </a:prstGeom>
          <a:solidFill>
            <a:schemeClr val="accent1">
              <a:lumMod val="60000"/>
              <a:lumOff val="40000"/>
            </a:schemeClr>
          </a:solidFill>
          <a:ln w="25400">
            <a:noFill/>
          </a:ln>
        </p:spPr>
        <p:txBody>
          <a:bodyPr vert="horz" wrap="square" lIns="91440" tIns="45720" rIns="91440" bIns="45720" rtlCol="0" anchor="ctr">
            <a:noAutofit/>
          </a:bodyPr>
          <a:lstStyle/>
          <a:p>
            <a:pPr algn="ctr"/>
            <a:r>
              <a:rPr lang="zh-CN" altLang="en-US" b="1" noProof="0" dirty="0">
                <a:solidFill>
                  <a:schemeClr val="bg1"/>
                </a:solidFill>
              </a:rPr>
              <a:t>业务端</a:t>
            </a:r>
            <a:endParaRPr lang="zh-CN" altLang="en-US" b="1" noProof="0" dirty="0">
              <a:solidFill>
                <a:schemeClr val="bg1"/>
              </a:solidFill>
            </a:endParaRPr>
          </a:p>
        </p:txBody>
      </p:sp>
      <p:sp>
        <p:nvSpPr>
          <p:cNvPr id="58" name="Rectangle 57"/>
          <p:cNvSpPr/>
          <p:nvPr/>
        </p:nvSpPr>
        <p:spPr>
          <a:xfrm>
            <a:off x="5605265" y="3022104"/>
            <a:ext cx="3888432" cy="609600"/>
          </a:xfrm>
          <a:prstGeom prst="rect">
            <a:avLst/>
          </a:prstGeom>
          <a:solidFill>
            <a:schemeClr val="accent1">
              <a:lumMod val="75000"/>
            </a:schemeClr>
          </a:solidFill>
          <a:ln w="25400">
            <a:noFill/>
          </a:ln>
        </p:spPr>
        <p:txBody>
          <a:bodyPr vert="horz" wrap="square" lIns="91440" tIns="45720" rIns="91440" bIns="45720" rtlCol="0" anchor="ctr">
            <a:noAutofit/>
          </a:bodyPr>
          <a:lstStyle/>
          <a:p>
            <a:pPr algn="ctr"/>
            <a:r>
              <a:rPr lang="zh-CN" altLang="en-US" b="1" noProof="0" dirty="0">
                <a:solidFill>
                  <a:schemeClr val="bg1"/>
                </a:solidFill>
              </a:rPr>
              <a:t>财务端</a:t>
            </a:r>
            <a:endParaRPr lang="zh-CN" altLang="en-US" b="1" noProof="0" dirty="0">
              <a:solidFill>
                <a:schemeClr val="bg1"/>
              </a:solidFill>
            </a:endParaRPr>
          </a:p>
        </p:txBody>
      </p:sp>
      <p:sp>
        <p:nvSpPr>
          <p:cNvPr id="61" name="Rectangle 60"/>
          <p:cNvSpPr/>
          <p:nvPr/>
        </p:nvSpPr>
        <p:spPr>
          <a:xfrm>
            <a:off x="1212776"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53" name="Rectangle 52"/>
          <p:cNvSpPr/>
          <p:nvPr/>
        </p:nvSpPr>
        <p:spPr>
          <a:xfrm>
            <a:off x="531976" y="1869976"/>
            <a:ext cx="8996072" cy="609600"/>
          </a:xfrm>
          <a:prstGeom prst="rect">
            <a:avLst/>
          </a:prstGeom>
          <a:noFill/>
          <a:ln w="25400">
            <a:solidFill>
              <a:schemeClr val="accent1"/>
            </a:solidFill>
          </a:ln>
        </p:spPr>
        <p:txBody>
          <a:bodyPr vert="horz" wrap="square" lIns="91440" tIns="45720" rIns="91440" bIns="45720" rtlCol="0" anchor="ctr">
            <a:noAutofit/>
          </a:bodyPr>
          <a:lstStyle/>
          <a:p>
            <a:pPr algn="ctr"/>
            <a:r>
              <a:rPr lang="zh-CN" altLang="en-US" b="1" noProof="0" dirty="0"/>
              <a:t>销售到收款 </a:t>
            </a:r>
            <a:r>
              <a:rPr lang="en-US" altLang="zh-CN" b="1" noProof="0" dirty="0"/>
              <a:t>O2C</a:t>
            </a:r>
            <a:endParaRPr lang="zh-CN" altLang="en-US" b="1" noProof="0" dirty="0"/>
          </a:p>
        </p:txBody>
      </p:sp>
      <p:cxnSp>
        <p:nvCxnSpPr>
          <p:cNvPr id="66" name="Elbow Connector 65"/>
          <p:cNvCxnSpPr>
            <a:stCxn id="57" idx="2"/>
            <a:endCxn id="61" idx="0"/>
          </p:cNvCxnSpPr>
          <p:nvPr/>
        </p:nvCxnSpPr>
        <p:spPr>
          <a:xfrm rot="5400000">
            <a:off x="1769890" y="3110595"/>
            <a:ext cx="542528" cy="1584747"/>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sp>
        <p:nvSpPr>
          <p:cNvPr id="67" name="Rectangle 66"/>
          <p:cNvSpPr/>
          <p:nvPr/>
        </p:nvSpPr>
        <p:spPr>
          <a:xfrm>
            <a:off x="2508920"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68" name="Rectangle 67"/>
          <p:cNvSpPr/>
          <p:nvPr/>
        </p:nvSpPr>
        <p:spPr>
          <a:xfrm>
            <a:off x="3733056"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69" name="Rectangle 68"/>
          <p:cNvSpPr/>
          <p:nvPr/>
        </p:nvSpPr>
        <p:spPr>
          <a:xfrm>
            <a:off x="5029200"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70" name="Rectangle 69"/>
          <p:cNvSpPr/>
          <p:nvPr/>
        </p:nvSpPr>
        <p:spPr>
          <a:xfrm>
            <a:off x="6181328"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71" name="Rectangle 70"/>
          <p:cNvSpPr/>
          <p:nvPr/>
        </p:nvSpPr>
        <p:spPr>
          <a:xfrm>
            <a:off x="7477472"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72" name="Rectangle 71"/>
          <p:cNvSpPr/>
          <p:nvPr/>
        </p:nvSpPr>
        <p:spPr>
          <a:xfrm>
            <a:off x="8701608"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cxnSp>
        <p:nvCxnSpPr>
          <p:cNvPr id="76" name="Elbow Connector 75"/>
          <p:cNvCxnSpPr>
            <a:stCxn id="57" idx="2"/>
            <a:endCxn id="67" idx="0"/>
          </p:cNvCxnSpPr>
          <p:nvPr/>
        </p:nvCxnSpPr>
        <p:spPr>
          <a:xfrm rot="5400000">
            <a:off x="2417962" y="3758667"/>
            <a:ext cx="542528" cy="288603"/>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79" name="Elbow Connector 78"/>
          <p:cNvCxnSpPr>
            <a:stCxn id="57" idx="2"/>
            <a:endCxn id="68" idx="0"/>
          </p:cNvCxnSpPr>
          <p:nvPr/>
        </p:nvCxnSpPr>
        <p:spPr>
          <a:xfrm rot="16200000" flipH="1">
            <a:off x="3030029" y="3435201"/>
            <a:ext cx="542528" cy="935533"/>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82" name="Elbow Connector 81"/>
          <p:cNvCxnSpPr>
            <a:stCxn id="57" idx="2"/>
            <a:endCxn id="69" idx="0"/>
          </p:cNvCxnSpPr>
          <p:nvPr/>
        </p:nvCxnSpPr>
        <p:spPr>
          <a:xfrm rot="16200000" flipH="1">
            <a:off x="3678101" y="2787129"/>
            <a:ext cx="542528" cy="2231677"/>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85" name="Elbow Connector 84"/>
          <p:cNvCxnSpPr>
            <a:stCxn id="53" idx="2"/>
            <a:endCxn id="57" idx="0"/>
          </p:cNvCxnSpPr>
          <p:nvPr/>
        </p:nvCxnSpPr>
        <p:spPr>
          <a:xfrm rot="5400000">
            <a:off x="3660506" y="1652598"/>
            <a:ext cx="542528" cy="2196485"/>
          </a:xfrm>
          <a:prstGeom prst="bentConnector3">
            <a:avLst>
              <a:gd name="adj1" fmla="val 50000"/>
            </a:avLst>
          </a:prstGeom>
          <a:ln w="76200"/>
        </p:spPr>
        <p:style>
          <a:lnRef idx="1">
            <a:schemeClr val="accent1"/>
          </a:lnRef>
          <a:fillRef idx="0">
            <a:schemeClr val="accent1"/>
          </a:fillRef>
          <a:effectRef idx="0">
            <a:schemeClr val="accent1"/>
          </a:effectRef>
          <a:fontRef idx="minor">
            <a:schemeClr val="tx1"/>
          </a:fontRef>
        </p:style>
      </p:cxnSp>
      <p:cxnSp>
        <p:nvCxnSpPr>
          <p:cNvPr id="88" name="Elbow Connector 87"/>
          <p:cNvCxnSpPr>
            <a:stCxn id="53" idx="2"/>
            <a:endCxn id="58" idx="0"/>
          </p:cNvCxnSpPr>
          <p:nvPr/>
        </p:nvCxnSpPr>
        <p:spPr>
          <a:xfrm rot="16200000" flipH="1">
            <a:off x="6018482" y="1491105"/>
            <a:ext cx="542528" cy="2519469"/>
          </a:xfrm>
          <a:prstGeom prst="bentConnector3">
            <a:avLst>
              <a:gd name="adj1" fmla="val 50000"/>
            </a:avLst>
          </a:prstGeom>
          <a:ln w="76200"/>
        </p:spPr>
        <p:style>
          <a:lnRef idx="1">
            <a:schemeClr val="accent1"/>
          </a:lnRef>
          <a:fillRef idx="0">
            <a:schemeClr val="accent1"/>
          </a:fillRef>
          <a:effectRef idx="0">
            <a:schemeClr val="accent1"/>
          </a:effectRef>
          <a:fontRef idx="minor">
            <a:schemeClr val="tx1"/>
          </a:fontRef>
        </p:style>
      </p:cxnSp>
      <p:cxnSp>
        <p:nvCxnSpPr>
          <p:cNvPr id="91" name="Elbow Connector 90"/>
          <p:cNvCxnSpPr>
            <a:stCxn id="58" idx="2"/>
            <a:endCxn id="70" idx="0"/>
          </p:cNvCxnSpPr>
          <p:nvPr/>
        </p:nvCxnSpPr>
        <p:spPr>
          <a:xfrm rot="5400000">
            <a:off x="6612143" y="3236894"/>
            <a:ext cx="542528" cy="1332149"/>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94" name="Elbow Connector 93"/>
          <p:cNvCxnSpPr>
            <a:stCxn id="58" idx="2"/>
            <a:endCxn id="71" idx="0"/>
          </p:cNvCxnSpPr>
          <p:nvPr/>
        </p:nvCxnSpPr>
        <p:spPr>
          <a:xfrm rot="5400000">
            <a:off x="7260215" y="3884966"/>
            <a:ext cx="542528" cy="36005"/>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97" name="Elbow Connector 96"/>
          <p:cNvCxnSpPr>
            <a:stCxn id="58" idx="2"/>
            <a:endCxn id="72" idx="0"/>
          </p:cNvCxnSpPr>
          <p:nvPr/>
        </p:nvCxnSpPr>
        <p:spPr>
          <a:xfrm rot="16200000" flipH="1">
            <a:off x="7872282" y="3308902"/>
            <a:ext cx="542528" cy="1188131"/>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graphicFrame>
        <p:nvGraphicFramePr>
          <p:cNvPr id="56" name="Content Placeholder 69"/>
          <p:cNvGraphicFramePr>
            <a:graphicFrameLocks noGrp="1"/>
          </p:cNvGraphicFramePr>
          <p:nvPr>
            <p:ph sz="quarter" idx="15"/>
          </p:nvPr>
        </p:nvGraphicFramePr>
        <p:xfrm>
          <a:off x="530225" y="2212975"/>
          <a:ext cx="8997950" cy="441337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7" name="8-Point Star 106"/>
          <p:cNvSpPr/>
          <p:nvPr/>
        </p:nvSpPr>
        <p:spPr>
          <a:xfrm>
            <a:off x="6973416" y="4607440"/>
            <a:ext cx="403536" cy="395464"/>
          </a:xfrm>
          <a:prstGeom prst="star8">
            <a:avLst/>
          </a:prstGeom>
        </p:spPr>
        <p:style>
          <a:lnRef idx="1">
            <a:schemeClr val="dk1"/>
          </a:lnRef>
          <a:fillRef idx="3">
            <a:schemeClr val="dk1"/>
          </a:fillRef>
          <a:effectRef idx="2">
            <a:schemeClr val="dk1"/>
          </a:effectRef>
          <a:fontRef idx="minor">
            <a:schemeClr val="lt1"/>
          </a:fontRef>
        </p:style>
        <p:txBody>
          <a:bodyPr vert="horz" wrap="square" lIns="91440" tIns="45720" rIns="91440" bIns="45720" rtlCol="0" anchor="ctr">
            <a:noAutofit/>
          </a:bodyPr>
          <a:lstStyle/>
          <a:p>
            <a:pPr algn="ctr"/>
            <a:r>
              <a:rPr lang="en-US" altLang="zh-CN" dirty="0">
                <a:solidFill>
                  <a:schemeClr val="bg1"/>
                </a:solidFill>
              </a:rPr>
              <a:t>6</a:t>
            </a:r>
            <a:endParaRPr lang="zh-CN" altLang="en-US" noProof="0" dirty="0">
              <a:solidFill>
                <a:schemeClr val="bg1"/>
              </a:solidFill>
            </a:endParaRPr>
          </a:p>
        </p:txBody>
      </p:sp>
      <p:sp>
        <p:nvSpPr>
          <p:cNvPr id="74" name="Section Header"/>
          <p:cNvSpPr txBox="1"/>
          <p:nvPr>
            <p:custDataLst>
              <p:tags r:id="rId9"/>
            </p:custDataLst>
          </p:nvPr>
        </p:nvSpPr>
        <p:spPr>
          <a:xfrm>
            <a:off x="521208" y="813600"/>
            <a:ext cx="1731243"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5 – </a:t>
            </a:r>
            <a:r>
              <a:rPr lang="zh-CN" altLang="en-US" sz="1100" noProof="1">
                <a:latin typeface="+mn-lt"/>
                <a:ea typeface="Cambria Math" panose="02040503050406030204" pitchFamily="18" charset="0"/>
              </a:rPr>
              <a:t>销售到收款流程</a:t>
            </a:r>
            <a:endParaRPr lang="zh-CN" altLang="en-US" sz="1100" noProof="1">
              <a:latin typeface="+mn-lt"/>
              <a:ea typeface="Cambria Math" panose="02040503050406030204" pitchFamily="18"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收款流程</a:t>
            </a:r>
            <a:endParaRPr lang="zh-CN" altLang="en-US" dirty="0"/>
          </a:p>
        </p:txBody>
      </p:sp>
      <p:sp>
        <p:nvSpPr>
          <p:cNvPr id="50" name="Page Number"/>
          <p:cNvSpPr txBox="1"/>
          <p:nvPr>
            <p:custDataLst>
              <p:tags r:id="rId2"/>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72</a:t>
            </a:r>
            <a:endParaRPr lang="zh-CN" altLang="en-US" sz="1100" noProof="1">
              <a:latin typeface="+mn-lt"/>
            </a:endParaRPr>
          </a:p>
        </p:txBody>
      </p:sp>
      <p:sp>
        <p:nvSpPr>
          <p:cNvPr id="51" name="Section Footer"/>
          <p:cNvSpPr txBox="1"/>
          <p:nvPr>
            <p:custDataLst>
              <p:tags r:id="rId3"/>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3" name="Pentagon 52"/>
          <p:cNvSpPr/>
          <p:nvPr/>
        </p:nvSpPr>
        <p:spPr>
          <a:xfrm>
            <a:off x="521208" y="2212848"/>
            <a:ext cx="2419760" cy="953272"/>
          </a:xfrm>
          <a:prstGeom prst="homePlate">
            <a:avLst/>
          </a:prstGeom>
          <a:solidFill>
            <a:schemeClr val="accent1">
              <a:lumMod val="60000"/>
              <a:lumOff val="40000"/>
            </a:schemeClr>
          </a:solidFill>
          <a:ln w="25400">
            <a:noFill/>
          </a:ln>
        </p:spPr>
        <p:txBody>
          <a:bodyPr vert="horz" wrap="square" lIns="91440" tIns="45720" rIns="91440" bIns="45720" rtlCol="0" anchor="ctr">
            <a:noAutofit/>
          </a:bodyPr>
          <a:lstStyle/>
          <a:p>
            <a:pPr algn="ctr"/>
            <a:r>
              <a:rPr lang="zh-CN" altLang="en-US" b="1" noProof="0" dirty="0">
                <a:solidFill>
                  <a:schemeClr val="bg1"/>
                </a:solidFill>
              </a:rPr>
              <a:t>收款</a:t>
            </a:r>
            <a:endParaRPr lang="zh-CN" altLang="en-US" b="1" noProof="0" dirty="0">
              <a:solidFill>
                <a:schemeClr val="bg1"/>
              </a:solidFill>
            </a:endParaRPr>
          </a:p>
        </p:txBody>
      </p:sp>
      <p:sp>
        <p:nvSpPr>
          <p:cNvPr id="54" name="Chevron 53"/>
          <p:cNvSpPr/>
          <p:nvPr/>
        </p:nvSpPr>
        <p:spPr>
          <a:xfrm>
            <a:off x="6973416" y="2212848"/>
            <a:ext cx="2520280" cy="953272"/>
          </a:xfrm>
          <a:prstGeom prst="chevron">
            <a:avLst/>
          </a:prstGeom>
          <a:solidFill>
            <a:schemeClr val="accent1">
              <a:lumMod val="60000"/>
              <a:lumOff val="40000"/>
            </a:schemeClr>
          </a:solidFill>
          <a:ln w="25400">
            <a:noFill/>
          </a:ln>
        </p:spPr>
        <p:txBody>
          <a:bodyPr vert="horz" wrap="square" lIns="91440" tIns="45720" rIns="91440" bIns="45720" rtlCol="0" anchor="ctr">
            <a:noAutofit/>
          </a:bodyPr>
          <a:lstStyle/>
          <a:p>
            <a:pPr algn="ctr"/>
            <a:r>
              <a:rPr lang="zh-CN" altLang="en-US" b="1" noProof="0" dirty="0">
                <a:solidFill>
                  <a:schemeClr val="bg1"/>
                </a:solidFill>
              </a:rPr>
              <a:t>催款</a:t>
            </a:r>
            <a:endParaRPr lang="zh-CN" altLang="en-US" b="1" noProof="0" dirty="0">
              <a:solidFill>
                <a:schemeClr val="bg1"/>
              </a:solidFill>
            </a:endParaRPr>
          </a:p>
        </p:txBody>
      </p:sp>
      <p:sp>
        <p:nvSpPr>
          <p:cNvPr id="55" name="Pentagon 54"/>
          <p:cNvSpPr/>
          <p:nvPr/>
        </p:nvSpPr>
        <p:spPr>
          <a:xfrm>
            <a:off x="521208" y="3867144"/>
            <a:ext cx="1915704" cy="953272"/>
          </a:xfrm>
          <a:prstGeom prst="homePlate">
            <a:avLst/>
          </a:prstGeom>
          <a:solidFill>
            <a:schemeClr val="accent1"/>
          </a:solidFill>
          <a:ln w="25400">
            <a:noFill/>
          </a:ln>
        </p:spPr>
        <p:txBody>
          <a:bodyPr vert="horz" wrap="square" lIns="91440" tIns="45720" rIns="91440" bIns="45720" rtlCol="0" anchor="ctr">
            <a:noAutofit/>
          </a:bodyPr>
          <a:lstStyle/>
          <a:p>
            <a:pPr algn="ctr"/>
            <a:r>
              <a:rPr lang="zh-CN" altLang="en-US" b="1" dirty="0">
                <a:solidFill>
                  <a:schemeClr val="bg1"/>
                </a:solidFill>
              </a:rPr>
              <a:t>差异处理</a:t>
            </a:r>
            <a:endParaRPr lang="zh-CN" altLang="en-US" b="1" noProof="0" dirty="0">
              <a:solidFill>
                <a:schemeClr val="bg1"/>
              </a:solidFill>
            </a:endParaRPr>
          </a:p>
        </p:txBody>
      </p:sp>
      <p:sp>
        <p:nvSpPr>
          <p:cNvPr id="58" name="Pentagon 57"/>
          <p:cNvSpPr/>
          <p:nvPr/>
        </p:nvSpPr>
        <p:spPr>
          <a:xfrm>
            <a:off x="7476327" y="3869032"/>
            <a:ext cx="1915704" cy="953272"/>
          </a:xfrm>
          <a:prstGeom prst="homePlate">
            <a:avLst/>
          </a:prstGeom>
          <a:solidFill>
            <a:schemeClr val="accent1"/>
          </a:solidFill>
          <a:ln w="25400">
            <a:noFill/>
          </a:ln>
        </p:spPr>
        <p:txBody>
          <a:bodyPr vert="horz" wrap="square" lIns="91440" tIns="45720" rIns="91440" bIns="45720" rtlCol="0" anchor="ctr">
            <a:noAutofit/>
          </a:bodyPr>
          <a:lstStyle/>
          <a:p>
            <a:pPr algn="ctr"/>
            <a:r>
              <a:rPr lang="zh-CN" altLang="en-US" b="1" noProof="0" dirty="0">
                <a:solidFill>
                  <a:schemeClr val="bg1"/>
                </a:solidFill>
              </a:rPr>
              <a:t>收款处理</a:t>
            </a:r>
            <a:endParaRPr lang="zh-CN" altLang="en-US" b="1" noProof="0" dirty="0">
              <a:solidFill>
                <a:schemeClr val="bg1"/>
              </a:solidFill>
            </a:endParaRPr>
          </a:p>
        </p:txBody>
      </p:sp>
      <p:cxnSp>
        <p:nvCxnSpPr>
          <p:cNvPr id="60" name="Straight Arrow Connector 59"/>
          <p:cNvCxnSpPr/>
          <p:nvPr/>
        </p:nvCxnSpPr>
        <p:spPr>
          <a:xfrm>
            <a:off x="1500808" y="3166120"/>
            <a:ext cx="0" cy="70102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stCxn id="58" idx="0"/>
          </p:cNvCxnSpPr>
          <p:nvPr/>
        </p:nvCxnSpPr>
        <p:spPr>
          <a:xfrm flipV="1">
            <a:off x="8195861" y="3166120"/>
            <a:ext cx="0" cy="70291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a:endCxn id="58" idx="1"/>
          </p:cNvCxnSpPr>
          <p:nvPr/>
        </p:nvCxnSpPr>
        <p:spPr>
          <a:xfrm>
            <a:off x="2436912" y="4345668"/>
            <a:ext cx="5039415"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76" name="Rectangle 75"/>
          <p:cNvSpPr/>
          <p:nvPr/>
        </p:nvSpPr>
        <p:spPr>
          <a:xfrm>
            <a:off x="531976" y="4966319"/>
            <a:ext cx="8834973" cy="2127749"/>
          </a:xfrm>
          <a:prstGeom prst="rect">
            <a:avLst/>
          </a:prstGeom>
          <a:noFill/>
          <a:ln w="25400">
            <a:noFill/>
          </a:ln>
        </p:spPr>
        <p:txBody>
          <a:bodyPr vert="horz" wrap="square" lIns="91440" tIns="45720" rIns="91440" bIns="45720" rtlCol="0" anchor="t">
            <a:noAutofit/>
          </a:bodyPr>
          <a:lstStyle/>
          <a:p>
            <a:r>
              <a:rPr lang="zh-CN" altLang="en-US" u="sng" dirty="0"/>
              <a:t>目标：</a:t>
            </a:r>
            <a:endParaRPr lang="en-US" altLang="zh-CN" u="sng" dirty="0"/>
          </a:p>
          <a:p>
            <a:pPr marL="174625" indent="-174625">
              <a:buFont typeface="Arial" panose="020B0604020202020204" pitchFamily="34" charset="0"/>
              <a:buChar char="•"/>
            </a:pPr>
            <a:r>
              <a:rPr lang="zh-CN" altLang="en-US" sz="1800" dirty="0"/>
              <a:t>收取商品销售款项</a:t>
            </a:r>
            <a:endParaRPr lang="en-US" altLang="zh-CN" sz="1800" dirty="0"/>
          </a:p>
          <a:p>
            <a:pPr marL="174625" indent="-174625">
              <a:buFont typeface="Arial" panose="020B0604020202020204" pitchFamily="34" charset="0"/>
              <a:buChar char="•"/>
            </a:pPr>
            <a:endParaRPr lang="en-US" altLang="zh-CN" sz="1800" dirty="0"/>
          </a:p>
          <a:p>
            <a:r>
              <a:rPr lang="zh-CN" altLang="en-US" u="sng" noProof="0" dirty="0"/>
              <a:t>控制点：</a:t>
            </a:r>
            <a:endParaRPr lang="en-US" altLang="zh-CN" u="sng" noProof="0" dirty="0"/>
          </a:p>
          <a:p>
            <a:pPr marL="174625" indent="-174625">
              <a:buFont typeface="Arial" panose="020B0604020202020204" pitchFamily="34" charset="0"/>
              <a:buChar char="•"/>
            </a:pPr>
            <a:r>
              <a:rPr lang="zh-CN" altLang="en-US" sz="1800" noProof="0" dirty="0"/>
              <a:t>货款的可回收性</a:t>
            </a:r>
            <a:endParaRPr lang="en-US" altLang="zh-CN" sz="1800" noProof="0" dirty="0"/>
          </a:p>
          <a:p>
            <a:pPr marL="174625" indent="-174625">
              <a:buFont typeface="Arial" panose="020B0604020202020204" pitchFamily="34" charset="0"/>
              <a:buChar char="•"/>
            </a:pPr>
            <a:r>
              <a:rPr lang="zh-CN" altLang="en-US" sz="1800" dirty="0"/>
              <a:t>回款周期控制</a:t>
            </a:r>
            <a:endParaRPr lang="zh-CN" altLang="en-US" sz="1800" noProof="0" dirty="0"/>
          </a:p>
        </p:txBody>
      </p:sp>
      <p:sp>
        <p:nvSpPr>
          <p:cNvPr id="63" name="Section Header"/>
          <p:cNvSpPr txBox="1"/>
          <p:nvPr>
            <p:custDataLst>
              <p:tags r:id="rId4"/>
            </p:custDataLst>
          </p:nvPr>
        </p:nvSpPr>
        <p:spPr>
          <a:xfrm>
            <a:off x="521208" y="813600"/>
            <a:ext cx="1731243"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5 – </a:t>
            </a:r>
            <a:r>
              <a:rPr lang="zh-CN" altLang="en-US" sz="1100" noProof="1">
                <a:latin typeface="+mn-lt"/>
                <a:ea typeface="Cambria Math" panose="02040503050406030204" pitchFamily="18" charset="0"/>
              </a:rPr>
              <a:t>销售到收款流程</a:t>
            </a:r>
            <a:endParaRPr lang="zh-CN" altLang="en-US" sz="1100" noProof="1">
              <a:latin typeface="+mn-lt"/>
              <a:ea typeface="Cambria Math" panose="02040503050406030204" pitchFamily="18"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p:cNvPicPr>
            <a:picLocks noChangeAspect="1" noChangeArrowheads="1"/>
          </p:cNvPicPr>
          <p:nvPr/>
        </p:nvPicPr>
        <p:blipFill>
          <a:blip r:embed="rId1" cstate="print"/>
          <a:srcRect/>
          <a:stretch>
            <a:fillRect/>
          </a:stretch>
        </p:blipFill>
        <p:spPr bwMode="auto">
          <a:xfrm>
            <a:off x="5643021" y="1044702"/>
            <a:ext cx="3994692" cy="1168146"/>
          </a:xfrm>
          <a:prstGeom prst="rect">
            <a:avLst/>
          </a:prstGeom>
          <a:noFill/>
          <a:ln w="9525">
            <a:noFill/>
            <a:miter lim="800000"/>
            <a:headEnd/>
            <a:tailEnd/>
          </a:ln>
        </p:spPr>
      </p:pic>
      <p:grpSp>
        <p:nvGrpSpPr>
          <p:cNvPr id="4" name="grid" hidden="1"/>
          <p:cNvGrpSpPr/>
          <p:nvPr>
            <p:custDataLst>
              <p:tags r:id="rId2"/>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收款 </a:t>
            </a:r>
            <a:r>
              <a:rPr lang="en-US" altLang="zh-CN" dirty="0"/>
              <a:t>– </a:t>
            </a:r>
            <a:r>
              <a:rPr lang="zh-CN" altLang="en-US" dirty="0"/>
              <a:t>差异处理</a:t>
            </a:r>
            <a:endParaRPr lang="zh-CN" altLang="en-US" dirty="0"/>
          </a:p>
        </p:txBody>
      </p:sp>
      <p:sp>
        <p:nvSpPr>
          <p:cNvPr id="3" name="Content Placeholder 2"/>
          <p:cNvSpPr>
            <a:spLocks noGrp="1"/>
          </p:cNvSpPr>
          <p:nvPr>
            <p:ph sz="quarter" idx="15"/>
            <p:custDataLst>
              <p:tags r:id="rId3"/>
            </p:custDataLst>
          </p:nvPr>
        </p:nvSpPr>
        <p:spPr/>
        <p:txBody>
          <a:bodyPr/>
          <a:lstStyle/>
          <a:p>
            <a:r>
              <a:rPr lang="zh-CN" altLang="en-US" b="1" u="sng" dirty="0"/>
              <a:t>及时处理差异确保收款：</a:t>
            </a:r>
            <a:endParaRPr lang="zh-CN" altLang="en-US" b="1" dirty="0"/>
          </a:p>
          <a:p>
            <a:pPr>
              <a:lnSpc>
                <a:spcPct val="150000"/>
              </a:lnSpc>
              <a:buFont typeface="Arial" panose="020B0604020202020204" pitchFamily="34" charset="0"/>
              <a:buChar char="•"/>
            </a:pPr>
            <a:r>
              <a:rPr lang="zh-CN" altLang="en-US" dirty="0"/>
              <a:t>客户投诉处理：记录并跟进（财务、销售、生产、物流）</a:t>
            </a:r>
            <a:endParaRPr lang="en-US" altLang="zh-CN" dirty="0"/>
          </a:p>
          <a:p>
            <a:pPr>
              <a:lnSpc>
                <a:spcPct val="150000"/>
              </a:lnSpc>
              <a:buFont typeface="Arial" panose="020B0604020202020204" pitchFamily="34" charset="0"/>
              <a:buChar char="•"/>
            </a:pPr>
            <a:r>
              <a:rPr lang="zh-CN" altLang="en-US" dirty="0"/>
              <a:t>分析投诉对回款的影响，确定处理方式</a:t>
            </a:r>
            <a:endParaRPr lang="en-US" altLang="zh-CN" dirty="0"/>
          </a:p>
          <a:p>
            <a:pPr>
              <a:lnSpc>
                <a:spcPct val="150000"/>
              </a:lnSpc>
              <a:buFont typeface="Arial" panose="020B0604020202020204" pitchFamily="34" charset="0"/>
              <a:buChar char="•"/>
            </a:pPr>
            <a:r>
              <a:rPr lang="zh-CN" altLang="en-US" dirty="0"/>
              <a:t>商定回款条件</a:t>
            </a:r>
            <a:endParaRPr lang="en-US" altLang="zh-CN" dirty="0"/>
          </a:p>
          <a:p>
            <a:pPr>
              <a:lnSpc>
                <a:spcPct val="150000"/>
              </a:lnSpc>
              <a:buFont typeface="Arial" panose="020B0604020202020204" pitchFamily="34" charset="0"/>
              <a:buChar char="•"/>
            </a:pPr>
            <a:endParaRPr lang="en-US" altLang="zh-CN" dirty="0"/>
          </a:p>
          <a:p>
            <a:pPr>
              <a:lnSpc>
                <a:spcPct val="150000"/>
              </a:lnSpc>
            </a:pPr>
            <a:r>
              <a:rPr lang="zh-CN" altLang="en-US" dirty="0"/>
              <a:t>关键控制点：特殊事项，特定审批</a:t>
            </a:r>
            <a:endParaRPr lang="en-US" altLang="zh-CN" dirty="0"/>
          </a:p>
        </p:txBody>
      </p:sp>
      <p:sp>
        <p:nvSpPr>
          <p:cNvPr id="50" name="Page Number"/>
          <p:cNvSpPr txBox="1"/>
          <p:nvPr>
            <p:custDataLst>
              <p:tags r:id="rId4"/>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73</a:t>
            </a:r>
            <a:endParaRPr lang="zh-CN" altLang="en-US" sz="1100" noProof="1">
              <a:latin typeface="+mn-lt"/>
            </a:endParaRPr>
          </a:p>
        </p:txBody>
      </p:sp>
      <p:sp>
        <p:nvSpPr>
          <p:cNvPr id="51" name="Section Footer"/>
          <p:cNvSpPr txBox="1"/>
          <p:nvPr>
            <p:custDataLst>
              <p:tags r:id="rId5"/>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4" name="Oval 53"/>
          <p:cNvSpPr/>
          <p:nvPr/>
        </p:nvSpPr>
        <p:spPr>
          <a:xfrm>
            <a:off x="5485481" y="1725960"/>
            <a:ext cx="1127895" cy="547464"/>
          </a:xfrm>
          <a:prstGeom prst="ellipse">
            <a:avLst/>
          </a:prstGeom>
          <a:no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55" name="5-Point Star 54"/>
          <p:cNvSpPr/>
          <p:nvPr/>
        </p:nvSpPr>
        <p:spPr>
          <a:xfrm flipH="1">
            <a:off x="4453136" y="4985737"/>
            <a:ext cx="235547" cy="272063"/>
          </a:xfrm>
          <a:prstGeom prst="star5">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57" name="Section Header"/>
          <p:cNvSpPr txBox="1"/>
          <p:nvPr>
            <p:custDataLst>
              <p:tags r:id="rId6"/>
            </p:custDataLst>
          </p:nvPr>
        </p:nvSpPr>
        <p:spPr>
          <a:xfrm>
            <a:off x="521208" y="813600"/>
            <a:ext cx="1731243"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5 – </a:t>
            </a:r>
            <a:r>
              <a:rPr lang="zh-CN" altLang="en-US" sz="1100" noProof="1">
                <a:latin typeface="+mn-lt"/>
                <a:ea typeface="Cambria Math" panose="02040503050406030204" pitchFamily="18" charset="0"/>
              </a:rPr>
              <a:t>销售到收款流程</a:t>
            </a:r>
            <a:endParaRPr lang="zh-CN" altLang="en-US" sz="1100" noProof="1">
              <a:latin typeface="+mn-lt"/>
              <a:ea typeface="Cambria Math" panose="02040503050406030204" pitchFamily="18"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Picture 2"/>
          <p:cNvPicPr>
            <a:picLocks noChangeAspect="1" noChangeArrowheads="1"/>
          </p:cNvPicPr>
          <p:nvPr/>
        </p:nvPicPr>
        <p:blipFill>
          <a:blip r:embed="rId1" cstate="print"/>
          <a:srcRect/>
          <a:stretch>
            <a:fillRect/>
          </a:stretch>
        </p:blipFill>
        <p:spPr bwMode="auto">
          <a:xfrm>
            <a:off x="5643021" y="1044702"/>
            <a:ext cx="3994692" cy="1168146"/>
          </a:xfrm>
          <a:prstGeom prst="rect">
            <a:avLst/>
          </a:prstGeom>
          <a:noFill/>
          <a:ln w="9525">
            <a:noFill/>
            <a:miter lim="800000"/>
            <a:headEnd/>
            <a:tailEnd/>
          </a:ln>
        </p:spPr>
      </p:pic>
      <p:grpSp>
        <p:nvGrpSpPr>
          <p:cNvPr id="4" name="grid" hidden="1"/>
          <p:cNvGrpSpPr/>
          <p:nvPr>
            <p:custDataLst>
              <p:tags r:id="rId2"/>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收款 </a:t>
            </a:r>
            <a:r>
              <a:rPr lang="en-US" altLang="zh-CN" dirty="0"/>
              <a:t>– </a:t>
            </a:r>
            <a:r>
              <a:rPr lang="zh-CN" altLang="en-US" dirty="0"/>
              <a:t>收款处理</a:t>
            </a:r>
            <a:endParaRPr lang="zh-CN" altLang="en-US" dirty="0"/>
          </a:p>
        </p:txBody>
      </p:sp>
      <p:sp>
        <p:nvSpPr>
          <p:cNvPr id="3" name="Content Placeholder 2"/>
          <p:cNvSpPr>
            <a:spLocks noGrp="1"/>
          </p:cNvSpPr>
          <p:nvPr>
            <p:ph sz="quarter" idx="15"/>
            <p:custDataLst>
              <p:tags r:id="rId3"/>
            </p:custDataLst>
          </p:nvPr>
        </p:nvSpPr>
        <p:spPr/>
        <p:txBody>
          <a:bodyPr/>
          <a:lstStyle/>
          <a:p>
            <a:r>
              <a:rPr lang="zh-CN" altLang="en-US" b="1" u="sng" dirty="0"/>
              <a:t>收款对账：</a:t>
            </a:r>
            <a:endParaRPr lang="zh-CN" altLang="en-US" b="1" dirty="0"/>
          </a:p>
          <a:p>
            <a:pPr>
              <a:lnSpc>
                <a:spcPct val="150000"/>
              </a:lnSpc>
              <a:buFont typeface="Arial" panose="020B0604020202020204" pitchFamily="34" charset="0"/>
              <a:buChar char="•"/>
            </a:pPr>
            <a:r>
              <a:rPr lang="zh-CN" altLang="en-US" dirty="0"/>
              <a:t>核对银行对账单，清理应收款项：单笔自动对应、合并拆分对账</a:t>
            </a:r>
            <a:endParaRPr lang="en-US" altLang="zh-CN" dirty="0"/>
          </a:p>
          <a:p>
            <a:pPr>
              <a:lnSpc>
                <a:spcPct val="150000"/>
              </a:lnSpc>
              <a:buFont typeface="Arial" panose="020B0604020202020204" pitchFamily="34" charset="0"/>
              <a:buChar char="•"/>
            </a:pPr>
            <a:r>
              <a:rPr lang="zh-CN" altLang="en-US" dirty="0"/>
              <a:t>通知销售部门</a:t>
            </a:r>
            <a:r>
              <a:rPr lang="en-US" altLang="zh-CN" dirty="0"/>
              <a:t>【</a:t>
            </a:r>
            <a:r>
              <a:rPr lang="zh-CN" altLang="en-US" dirty="0"/>
              <a:t>系统自动</a:t>
            </a:r>
            <a:r>
              <a:rPr lang="en-US" altLang="zh-CN" dirty="0"/>
              <a:t>】</a:t>
            </a:r>
            <a:endParaRPr lang="en-US" altLang="zh-CN" dirty="0"/>
          </a:p>
          <a:p>
            <a:pPr>
              <a:lnSpc>
                <a:spcPct val="150000"/>
              </a:lnSpc>
              <a:buFont typeface="Arial" panose="020B0604020202020204" pitchFamily="34" charset="0"/>
              <a:buChar char="•"/>
            </a:pPr>
            <a:r>
              <a:rPr lang="zh-CN" altLang="en-US" dirty="0"/>
              <a:t>客户信用管理</a:t>
            </a:r>
            <a:endParaRPr lang="en-US" altLang="zh-CN" dirty="0"/>
          </a:p>
        </p:txBody>
      </p:sp>
      <p:sp>
        <p:nvSpPr>
          <p:cNvPr id="50" name="Page Number"/>
          <p:cNvSpPr txBox="1"/>
          <p:nvPr>
            <p:custDataLst>
              <p:tags r:id="rId4"/>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74</a:t>
            </a:r>
            <a:endParaRPr lang="zh-CN" altLang="en-US" sz="1100" noProof="1">
              <a:latin typeface="+mn-lt"/>
            </a:endParaRPr>
          </a:p>
        </p:txBody>
      </p:sp>
      <p:sp>
        <p:nvSpPr>
          <p:cNvPr id="51" name="Section Footer"/>
          <p:cNvSpPr txBox="1"/>
          <p:nvPr>
            <p:custDataLst>
              <p:tags r:id="rId5"/>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4" name="Oval 53"/>
          <p:cNvSpPr/>
          <p:nvPr/>
        </p:nvSpPr>
        <p:spPr>
          <a:xfrm>
            <a:off x="8509817" y="1725960"/>
            <a:ext cx="1127895" cy="547464"/>
          </a:xfrm>
          <a:prstGeom prst="ellipse">
            <a:avLst/>
          </a:prstGeom>
          <a:no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55" name="5-Point Star 54"/>
          <p:cNvSpPr/>
          <p:nvPr/>
        </p:nvSpPr>
        <p:spPr>
          <a:xfrm flipH="1">
            <a:off x="2436912" y="3886200"/>
            <a:ext cx="235547" cy="272063"/>
          </a:xfrm>
          <a:prstGeom prst="star5">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58" name="Section Header"/>
          <p:cNvSpPr txBox="1"/>
          <p:nvPr>
            <p:custDataLst>
              <p:tags r:id="rId6"/>
            </p:custDataLst>
          </p:nvPr>
        </p:nvSpPr>
        <p:spPr>
          <a:xfrm>
            <a:off x="521208" y="813600"/>
            <a:ext cx="1731243"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5 – </a:t>
            </a:r>
            <a:r>
              <a:rPr lang="zh-CN" altLang="en-US" sz="1100" noProof="1">
                <a:latin typeface="+mn-lt"/>
                <a:ea typeface="Cambria Math" panose="02040503050406030204" pitchFamily="18" charset="0"/>
              </a:rPr>
              <a:t>销售到收款流程</a:t>
            </a:r>
            <a:endParaRPr lang="zh-CN" altLang="en-US" sz="1100" noProof="1">
              <a:latin typeface="+mn-lt"/>
              <a:ea typeface="Cambria Math" panose="02040503050406030204" pitchFamily="18"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销售到收款流程</a:t>
            </a:r>
            <a:endParaRPr lang="zh-CN" altLang="en-US" dirty="0"/>
          </a:p>
        </p:txBody>
      </p:sp>
      <p:sp>
        <p:nvSpPr>
          <p:cNvPr id="50" name="Page Number"/>
          <p:cNvSpPr txBox="1"/>
          <p:nvPr>
            <p:custDataLst>
              <p:tags r:id="rId2"/>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75</a:t>
            </a:r>
            <a:endParaRPr lang="zh-CN" altLang="en-US" sz="1100" noProof="1">
              <a:latin typeface="+mn-lt"/>
            </a:endParaRPr>
          </a:p>
        </p:txBody>
      </p:sp>
      <p:sp>
        <p:nvSpPr>
          <p:cNvPr id="51" name="Section Footer"/>
          <p:cNvSpPr txBox="1"/>
          <p:nvPr>
            <p:custDataLst>
              <p:tags r:id="rId3"/>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7" name="Rectangle 56"/>
          <p:cNvSpPr/>
          <p:nvPr/>
        </p:nvSpPr>
        <p:spPr>
          <a:xfrm>
            <a:off x="564703" y="3022104"/>
            <a:ext cx="4537647" cy="609600"/>
          </a:xfrm>
          <a:prstGeom prst="rect">
            <a:avLst/>
          </a:prstGeom>
          <a:solidFill>
            <a:schemeClr val="accent1">
              <a:lumMod val="60000"/>
              <a:lumOff val="40000"/>
            </a:schemeClr>
          </a:solidFill>
          <a:ln w="25400">
            <a:noFill/>
          </a:ln>
        </p:spPr>
        <p:txBody>
          <a:bodyPr vert="horz" wrap="square" lIns="91440" tIns="45720" rIns="91440" bIns="45720" rtlCol="0" anchor="ctr">
            <a:noAutofit/>
          </a:bodyPr>
          <a:lstStyle/>
          <a:p>
            <a:pPr algn="ctr"/>
            <a:r>
              <a:rPr lang="zh-CN" altLang="en-US" b="1" noProof="0" dirty="0">
                <a:solidFill>
                  <a:schemeClr val="bg1"/>
                </a:solidFill>
              </a:rPr>
              <a:t>业务端</a:t>
            </a:r>
            <a:endParaRPr lang="zh-CN" altLang="en-US" b="1" noProof="0" dirty="0">
              <a:solidFill>
                <a:schemeClr val="bg1"/>
              </a:solidFill>
            </a:endParaRPr>
          </a:p>
        </p:txBody>
      </p:sp>
      <p:sp>
        <p:nvSpPr>
          <p:cNvPr id="58" name="Rectangle 57"/>
          <p:cNvSpPr/>
          <p:nvPr/>
        </p:nvSpPr>
        <p:spPr>
          <a:xfrm>
            <a:off x="5605265" y="3022104"/>
            <a:ext cx="3888432" cy="609600"/>
          </a:xfrm>
          <a:prstGeom prst="rect">
            <a:avLst/>
          </a:prstGeom>
          <a:solidFill>
            <a:schemeClr val="accent1">
              <a:lumMod val="75000"/>
            </a:schemeClr>
          </a:solidFill>
          <a:ln w="25400">
            <a:noFill/>
          </a:ln>
        </p:spPr>
        <p:txBody>
          <a:bodyPr vert="horz" wrap="square" lIns="91440" tIns="45720" rIns="91440" bIns="45720" rtlCol="0" anchor="ctr">
            <a:noAutofit/>
          </a:bodyPr>
          <a:lstStyle/>
          <a:p>
            <a:pPr algn="ctr"/>
            <a:r>
              <a:rPr lang="zh-CN" altLang="en-US" b="1" noProof="0" dirty="0">
                <a:solidFill>
                  <a:schemeClr val="bg1"/>
                </a:solidFill>
              </a:rPr>
              <a:t>财务端</a:t>
            </a:r>
            <a:endParaRPr lang="zh-CN" altLang="en-US" b="1" noProof="0" dirty="0">
              <a:solidFill>
                <a:schemeClr val="bg1"/>
              </a:solidFill>
            </a:endParaRPr>
          </a:p>
        </p:txBody>
      </p:sp>
      <p:sp>
        <p:nvSpPr>
          <p:cNvPr id="61" name="Rectangle 60"/>
          <p:cNvSpPr/>
          <p:nvPr/>
        </p:nvSpPr>
        <p:spPr>
          <a:xfrm>
            <a:off x="1212776"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53" name="Rectangle 52"/>
          <p:cNvSpPr/>
          <p:nvPr/>
        </p:nvSpPr>
        <p:spPr>
          <a:xfrm>
            <a:off x="531976" y="1869976"/>
            <a:ext cx="8996072" cy="609600"/>
          </a:xfrm>
          <a:prstGeom prst="rect">
            <a:avLst/>
          </a:prstGeom>
          <a:noFill/>
          <a:ln w="25400">
            <a:solidFill>
              <a:schemeClr val="accent1"/>
            </a:solidFill>
          </a:ln>
        </p:spPr>
        <p:txBody>
          <a:bodyPr vert="horz" wrap="square" lIns="91440" tIns="45720" rIns="91440" bIns="45720" rtlCol="0" anchor="ctr">
            <a:noAutofit/>
          </a:bodyPr>
          <a:lstStyle/>
          <a:p>
            <a:pPr algn="ctr"/>
            <a:r>
              <a:rPr lang="zh-CN" altLang="en-US" b="1" noProof="0" dirty="0"/>
              <a:t>销售到收款 </a:t>
            </a:r>
            <a:r>
              <a:rPr lang="en-US" altLang="zh-CN" b="1" noProof="0" dirty="0"/>
              <a:t>O2C</a:t>
            </a:r>
            <a:endParaRPr lang="zh-CN" altLang="en-US" b="1" noProof="0" dirty="0"/>
          </a:p>
        </p:txBody>
      </p:sp>
      <p:cxnSp>
        <p:nvCxnSpPr>
          <p:cNvPr id="66" name="Elbow Connector 65"/>
          <p:cNvCxnSpPr>
            <a:stCxn id="57" idx="2"/>
            <a:endCxn id="61" idx="0"/>
          </p:cNvCxnSpPr>
          <p:nvPr/>
        </p:nvCxnSpPr>
        <p:spPr>
          <a:xfrm rot="5400000">
            <a:off x="1769890" y="3110595"/>
            <a:ext cx="542528" cy="1584747"/>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sp>
        <p:nvSpPr>
          <p:cNvPr id="67" name="Rectangle 66"/>
          <p:cNvSpPr/>
          <p:nvPr/>
        </p:nvSpPr>
        <p:spPr>
          <a:xfrm>
            <a:off x="2508920"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68" name="Rectangle 67"/>
          <p:cNvSpPr/>
          <p:nvPr/>
        </p:nvSpPr>
        <p:spPr>
          <a:xfrm>
            <a:off x="3733056"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69" name="Rectangle 68"/>
          <p:cNvSpPr/>
          <p:nvPr/>
        </p:nvSpPr>
        <p:spPr>
          <a:xfrm>
            <a:off x="5029200"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70" name="Rectangle 69"/>
          <p:cNvSpPr/>
          <p:nvPr/>
        </p:nvSpPr>
        <p:spPr>
          <a:xfrm>
            <a:off x="6181328"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71" name="Rectangle 70"/>
          <p:cNvSpPr/>
          <p:nvPr/>
        </p:nvSpPr>
        <p:spPr>
          <a:xfrm>
            <a:off x="7477472"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72" name="Rectangle 71"/>
          <p:cNvSpPr/>
          <p:nvPr/>
        </p:nvSpPr>
        <p:spPr>
          <a:xfrm>
            <a:off x="8701608" y="4174232"/>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cxnSp>
        <p:nvCxnSpPr>
          <p:cNvPr id="76" name="Elbow Connector 75"/>
          <p:cNvCxnSpPr>
            <a:stCxn id="57" idx="2"/>
            <a:endCxn id="67" idx="0"/>
          </p:cNvCxnSpPr>
          <p:nvPr/>
        </p:nvCxnSpPr>
        <p:spPr>
          <a:xfrm rot="5400000">
            <a:off x="2417962" y="3758667"/>
            <a:ext cx="542528" cy="288603"/>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79" name="Elbow Connector 78"/>
          <p:cNvCxnSpPr>
            <a:stCxn id="57" idx="2"/>
            <a:endCxn id="68" idx="0"/>
          </p:cNvCxnSpPr>
          <p:nvPr/>
        </p:nvCxnSpPr>
        <p:spPr>
          <a:xfrm rot="16200000" flipH="1">
            <a:off x="3030029" y="3435201"/>
            <a:ext cx="542528" cy="935533"/>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82" name="Elbow Connector 81"/>
          <p:cNvCxnSpPr>
            <a:stCxn id="57" idx="2"/>
            <a:endCxn id="69" idx="0"/>
          </p:cNvCxnSpPr>
          <p:nvPr/>
        </p:nvCxnSpPr>
        <p:spPr>
          <a:xfrm rot="16200000" flipH="1">
            <a:off x="3678101" y="2787129"/>
            <a:ext cx="542528" cy="2231677"/>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85" name="Elbow Connector 84"/>
          <p:cNvCxnSpPr>
            <a:stCxn id="53" idx="2"/>
            <a:endCxn id="57" idx="0"/>
          </p:cNvCxnSpPr>
          <p:nvPr/>
        </p:nvCxnSpPr>
        <p:spPr>
          <a:xfrm rot="5400000">
            <a:off x="3660506" y="1652598"/>
            <a:ext cx="542528" cy="2196485"/>
          </a:xfrm>
          <a:prstGeom prst="bentConnector3">
            <a:avLst>
              <a:gd name="adj1" fmla="val 50000"/>
            </a:avLst>
          </a:prstGeom>
          <a:ln w="76200"/>
        </p:spPr>
        <p:style>
          <a:lnRef idx="1">
            <a:schemeClr val="accent1"/>
          </a:lnRef>
          <a:fillRef idx="0">
            <a:schemeClr val="accent1"/>
          </a:fillRef>
          <a:effectRef idx="0">
            <a:schemeClr val="accent1"/>
          </a:effectRef>
          <a:fontRef idx="minor">
            <a:schemeClr val="tx1"/>
          </a:fontRef>
        </p:style>
      </p:cxnSp>
      <p:cxnSp>
        <p:nvCxnSpPr>
          <p:cNvPr id="88" name="Elbow Connector 87"/>
          <p:cNvCxnSpPr>
            <a:stCxn id="53" idx="2"/>
            <a:endCxn id="58" idx="0"/>
          </p:cNvCxnSpPr>
          <p:nvPr/>
        </p:nvCxnSpPr>
        <p:spPr>
          <a:xfrm rot="16200000" flipH="1">
            <a:off x="6018482" y="1491105"/>
            <a:ext cx="542528" cy="2519469"/>
          </a:xfrm>
          <a:prstGeom prst="bentConnector3">
            <a:avLst>
              <a:gd name="adj1" fmla="val 50000"/>
            </a:avLst>
          </a:prstGeom>
          <a:ln w="76200"/>
        </p:spPr>
        <p:style>
          <a:lnRef idx="1">
            <a:schemeClr val="accent1"/>
          </a:lnRef>
          <a:fillRef idx="0">
            <a:schemeClr val="accent1"/>
          </a:fillRef>
          <a:effectRef idx="0">
            <a:schemeClr val="accent1"/>
          </a:effectRef>
          <a:fontRef idx="minor">
            <a:schemeClr val="tx1"/>
          </a:fontRef>
        </p:style>
      </p:cxnSp>
      <p:cxnSp>
        <p:nvCxnSpPr>
          <p:cNvPr id="91" name="Elbow Connector 90"/>
          <p:cNvCxnSpPr>
            <a:stCxn id="58" idx="2"/>
            <a:endCxn id="70" idx="0"/>
          </p:cNvCxnSpPr>
          <p:nvPr/>
        </p:nvCxnSpPr>
        <p:spPr>
          <a:xfrm rot="5400000">
            <a:off x="6612143" y="3236894"/>
            <a:ext cx="542528" cy="1332149"/>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94" name="Elbow Connector 93"/>
          <p:cNvCxnSpPr>
            <a:stCxn id="58" idx="2"/>
            <a:endCxn id="71" idx="0"/>
          </p:cNvCxnSpPr>
          <p:nvPr/>
        </p:nvCxnSpPr>
        <p:spPr>
          <a:xfrm rot="5400000">
            <a:off x="7260215" y="3884966"/>
            <a:ext cx="542528" cy="36005"/>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97" name="Elbow Connector 96"/>
          <p:cNvCxnSpPr>
            <a:stCxn id="58" idx="2"/>
            <a:endCxn id="72" idx="0"/>
          </p:cNvCxnSpPr>
          <p:nvPr/>
        </p:nvCxnSpPr>
        <p:spPr>
          <a:xfrm rot="16200000" flipH="1">
            <a:off x="7872282" y="3308902"/>
            <a:ext cx="542528" cy="1188131"/>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graphicFrame>
        <p:nvGraphicFramePr>
          <p:cNvPr id="56" name="Content Placeholder 69"/>
          <p:cNvGraphicFramePr>
            <a:graphicFrameLocks noGrp="1"/>
          </p:cNvGraphicFramePr>
          <p:nvPr>
            <p:ph sz="quarter" idx="15"/>
          </p:nvPr>
        </p:nvGraphicFramePr>
        <p:xfrm>
          <a:off x="530225" y="2212975"/>
          <a:ext cx="8997950" cy="441337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8" name="8-Point Star 107"/>
          <p:cNvSpPr/>
          <p:nvPr/>
        </p:nvSpPr>
        <p:spPr>
          <a:xfrm>
            <a:off x="8154056" y="4642864"/>
            <a:ext cx="403536" cy="395464"/>
          </a:xfrm>
          <a:prstGeom prst="star8">
            <a:avLst/>
          </a:prstGeom>
        </p:spPr>
        <p:style>
          <a:lnRef idx="1">
            <a:schemeClr val="dk1"/>
          </a:lnRef>
          <a:fillRef idx="3">
            <a:schemeClr val="dk1"/>
          </a:fillRef>
          <a:effectRef idx="2">
            <a:schemeClr val="dk1"/>
          </a:effectRef>
          <a:fontRef idx="minor">
            <a:schemeClr val="lt1"/>
          </a:fontRef>
        </p:style>
        <p:txBody>
          <a:bodyPr vert="horz" wrap="square" lIns="91440" tIns="45720" rIns="91440" bIns="45720" rtlCol="0" anchor="ctr">
            <a:noAutofit/>
          </a:bodyPr>
          <a:lstStyle/>
          <a:p>
            <a:pPr algn="ctr"/>
            <a:r>
              <a:rPr lang="en-US" altLang="zh-CN" dirty="0">
                <a:solidFill>
                  <a:schemeClr val="bg1"/>
                </a:solidFill>
              </a:rPr>
              <a:t>7</a:t>
            </a:r>
            <a:endParaRPr lang="zh-CN" altLang="en-US" noProof="0" dirty="0">
              <a:solidFill>
                <a:schemeClr val="bg1"/>
              </a:solidFill>
            </a:endParaRPr>
          </a:p>
        </p:txBody>
      </p:sp>
      <p:sp>
        <p:nvSpPr>
          <p:cNvPr id="74" name="Section Header"/>
          <p:cNvSpPr txBox="1"/>
          <p:nvPr>
            <p:custDataLst>
              <p:tags r:id="rId9"/>
            </p:custDataLst>
          </p:nvPr>
        </p:nvSpPr>
        <p:spPr>
          <a:xfrm>
            <a:off x="521208" y="813600"/>
            <a:ext cx="1731243"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5 – </a:t>
            </a:r>
            <a:r>
              <a:rPr lang="zh-CN" altLang="en-US" sz="1100" noProof="1">
                <a:latin typeface="+mn-lt"/>
                <a:ea typeface="Cambria Math" panose="02040503050406030204" pitchFamily="18" charset="0"/>
              </a:rPr>
              <a:t>销售到收款流程</a:t>
            </a:r>
            <a:endParaRPr lang="zh-CN" altLang="en-US" sz="1100" noProof="1">
              <a:latin typeface="+mn-lt"/>
              <a:ea typeface="Cambria Math" panose="02040503050406030204" pitchFamily="18"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催款流程</a:t>
            </a:r>
            <a:endParaRPr lang="zh-CN" altLang="en-US" dirty="0"/>
          </a:p>
        </p:txBody>
      </p:sp>
      <p:sp>
        <p:nvSpPr>
          <p:cNvPr id="50" name="Page Number"/>
          <p:cNvSpPr txBox="1"/>
          <p:nvPr>
            <p:custDataLst>
              <p:tags r:id="rId2"/>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76</a:t>
            </a:r>
            <a:endParaRPr lang="zh-CN" altLang="en-US" sz="1100" noProof="1">
              <a:latin typeface="+mn-lt"/>
            </a:endParaRPr>
          </a:p>
        </p:txBody>
      </p:sp>
      <p:sp>
        <p:nvSpPr>
          <p:cNvPr id="51" name="Section Footer"/>
          <p:cNvSpPr txBox="1"/>
          <p:nvPr>
            <p:custDataLst>
              <p:tags r:id="rId3"/>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3" name="Pentagon 52"/>
          <p:cNvSpPr/>
          <p:nvPr/>
        </p:nvSpPr>
        <p:spPr>
          <a:xfrm>
            <a:off x="521208" y="2212848"/>
            <a:ext cx="2419760" cy="953272"/>
          </a:xfrm>
          <a:prstGeom prst="homePlate">
            <a:avLst/>
          </a:prstGeom>
          <a:solidFill>
            <a:schemeClr val="accent1">
              <a:lumMod val="60000"/>
              <a:lumOff val="40000"/>
            </a:schemeClr>
          </a:solidFill>
          <a:ln w="25400">
            <a:noFill/>
          </a:ln>
        </p:spPr>
        <p:txBody>
          <a:bodyPr vert="horz" wrap="square" lIns="91440" tIns="45720" rIns="91440" bIns="45720" rtlCol="0" anchor="ctr">
            <a:noAutofit/>
          </a:bodyPr>
          <a:lstStyle/>
          <a:p>
            <a:pPr algn="ctr"/>
            <a:r>
              <a:rPr lang="zh-CN" altLang="en-US" b="1" noProof="0" dirty="0">
                <a:solidFill>
                  <a:schemeClr val="bg1"/>
                </a:solidFill>
              </a:rPr>
              <a:t>催款</a:t>
            </a:r>
            <a:endParaRPr lang="zh-CN" altLang="en-US" b="1" noProof="0" dirty="0">
              <a:solidFill>
                <a:schemeClr val="bg1"/>
              </a:solidFill>
            </a:endParaRPr>
          </a:p>
        </p:txBody>
      </p:sp>
      <p:sp>
        <p:nvSpPr>
          <p:cNvPr id="54" name="Chevron 53"/>
          <p:cNvSpPr/>
          <p:nvPr/>
        </p:nvSpPr>
        <p:spPr>
          <a:xfrm>
            <a:off x="6973416" y="2212848"/>
            <a:ext cx="2520280" cy="953272"/>
          </a:xfrm>
          <a:prstGeom prst="chevron">
            <a:avLst/>
          </a:prstGeom>
          <a:solidFill>
            <a:schemeClr val="accent1">
              <a:lumMod val="60000"/>
              <a:lumOff val="40000"/>
            </a:schemeClr>
          </a:solidFill>
          <a:ln w="25400">
            <a:noFill/>
          </a:ln>
        </p:spPr>
        <p:txBody>
          <a:bodyPr vert="horz" wrap="square" lIns="91440" tIns="45720" rIns="91440" bIns="45720" rtlCol="0" anchor="ctr">
            <a:noAutofit/>
          </a:bodyPr>
          <a:lstStyle/>
          <a:p>
            <a:pPr algn="ctr"/>
            <a:r>
              <a:rPr lang="zh-CN" altLang="en-US" b="1" noProof="0" dirty="0">
                <a:solidFill>
                  <a:schemeClr val="bg1"/>
                </a:solidFill>
              </a:rPr>
              <a:t>解决</a:t>
            </a:r>
            <a:endParaRPr lang="zh-CN" altLang="en-US" b="1" noProof="0" dirty="0">
              <a:solidFill>
                <a:schemeClr val="bg1"/>
              </a:solidFill>
            </a:endParaRPr>
          </a:p>
        </p:txBody>
      </p:sp>
      <p:sp>
        <p:nvSpPr>
          <p:cNvPr id="55" name="Pentagon 54"/>
          <p:cNvSpPr/>
          <p:nvPr/>
        </p:nvSpPr>
        <p:spPr>
          <a:xfrm>
            <a:off x="521208" y="3867144"/>
            <a:ext cx="1915704" cy="953272"/>
          </a:xfrm>
          <a:prstGeom prst="homePlate">
            <a:avLst/>
          </a:prstGeom>
          <a:solidFill>
            <a:schemeClr val="accent1"/>
          </a:solidFill>
          <a:ln w="25400">
            <a:noFill/>
          </a:ln>
        </p:spPr>
        <p:txBody>
          <a:bodyPr vert="horz" wrap="square" lIns="91440" tIns="45720" rIns="91440" bIns="45720" rtlCol="0" anchor="ctr">
            <a:noAutofit/>
          </a:bodyPr>
          <a:lstStyle/>
          <a:p>
            <a:pPr algn="ctr"/>
            <a:r>
              <a:rPr lang="zh-CN" altLang="en-US" b="1" noProof="0" dirty="0">
                <a:solidFill>
                  <a:schemeClr val="bg1"/>
                </a:solidFill>
              </a:rPr>
              <a:t>催款分析</a:t>
            </a:r>
            <a:endParaRPr lang="zh-CN" altLang="en-US" b="1" noProof="0" dirty="0">
              <a:solidFill>
                <a:schemeClr val="bg1"/>
              </a:solidFill>
            </a:endParaRPr>
          </a:p>
        </p:txBody>
      </p:sp>
      <p:sp>
        <p:nvSpPr>
          <p:cNvPr id="58" name="Pentagon 57"/>
          <p:cNvSpPr/>
          <p:nvPr/>
        </p:nvSpPr>
        <p:spPr>
          <a:xfrm>
            <a:off x="7476327" y="3869032"/>
            <a:ext cx="1915704" cy="953272"/>
          </a:xfrm>
          <a:prstGeom prst="homePlate">
            <a:avLst/>
          </a:prstGeom>
          <a:solidFill>
            <a:schemeClr val="accent1"/>
          </a:solidFill>
          <a:ln w="25400">
            <a:noFill/>
          </a:ln>
        </p:spPr>
        <p:txBody>
          <a:bodyPr vert="horz" wrap="square" lIns="91440" tIns="45720" rIns="91440" bIns="45720" rtlCol="0" anchor="ctr">
            <a:noAutofit/>
          </a:bodyPr>
          <a:lstStyle/>
          <a:p>
            <a:pPr algn="ctr"/>
            <a:r>
              <a:rPr lang="zh-CN" altLang="en-US" b="1" noProof="0" dirty="0">
                <a:solidFill>
                  <a:schemeClr val="bg1"/>
                </a:solidFill>
              </a:rPr>
              <a:t>出具催款函</a:t>
            </a:r>
            <a:endParaRPr lang="zh-CN" altLang="en-US" b="1" noProof="0" dirty="0">
              <a:solidFill>
                <a:schemeClr val="bg1"/>
              </a:solidFill>
            </a:endParaRPr>
          </a:p>
        </p:txBody>
      </p:sp>
      <p:cxnSp>
        <p:nvCxnSpPr>
          <p:cNvPr id="60" name="Straight Arrow Connector 59"/>
          <p:cNvCxnSpPr/>
          <p:nvPr/>
        </p:nvCxnSpPr>
        <p:spPr>
          <a:xfrm>
            <a:off x="1500808" y="3166120"/>
            <a:ext cx="0" cy="70102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stCxn id="58" idx="0"/>
          </p:cNvCxnSpPr>
          <p:nvPr/>
        </p:nvCxnSpPr>
        <p:spPr>
          <a:xfrm flipV="1">
            <a:off x="8195861" y="3166120"/>
            <a:ext cx="0" cy="70291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a:endCxn id="58" idx="1"/>
          </p:cNvCxnSpPr>
          <p:nvPr/>
        </p:nvCxnSpPr>
        <p:spPr>
          <a:xfrm>
            <a:off x="2436912" y="4345668"/>
            <a:ext cx="5039415"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76" name="Rectangle 75"/>
          <p:cNvSpPr/>
          <p:nvPr/>
        </p:nvSpPr>
        <p:spPr>
          <a:xfrm>
            <a:off x="531976" y="4966319"/>
            <a:ext cx="8834973" cy="2127749"/>
          </a:xfrm>
          <a:prstGeom prst="rect">
            <a:avLst/>
          </a:prstGeom>
          <a:noFill/>
          <a:ln w="25400">
            <a:noFill/>
          </a:ln>
        </p:spPr>
        <p:txBody>
          <a:bodyPr vert="horz" wrap="square" lIns="91440" tIns="45720" rIns="91440" bIns="45720" rtlCol="0" anchor="t">
            <a:noAutofit/>
          </a:bodyPr>
          <a:lstStyle/>
          <a:p>
            <a:r>
              <a:rPr lang="zh-CN" altLang="en-US" u="sng" dirty="0"/>
              <a:t>目标：</a:t>
            </a:r>
            <a:endParaRPr lang="en-US" altLang="zh-CN" u="sng" dirty="0"/>
          </a:p>
          <a:p>
            <a:pPr marL="174625" indent="-174625">
              <a:buFont typeface="Arial" panose="020B0604020202020204" pitchFamily="34" charset="0"/>
              <a:buChar char="•"/>
            </a:pPr>
            <a:r>
              <a:rPr lang="zh-CN" altLang="en-US" sz="1800" dirty="0"/>
              <a:t>提醒客户上期应支付未付款项清单</a:t>
            </a:r>
            <a:endParaRPr lang="en-US" altLang="zh-CN" sz="1800" dirty="0"/>
          </a:p>
          <a:p>
            <a:pPr marL="174625" indent="-174625">
              <a:buFont typeface="Arial" panose="020B0604020202020204" pitchFamily="34" charset="0"/>
              <a:buChar char="•"/>
            </a:pPr>
            <a:endParaRPr lang="en-US" altLang="zh-CN" sz="1800" dirty="0"/>
          </a:p>
          <a:p>
            <a:r>
              <a:rPr lang="zh-CN" altLang="en-US" u="sng" noProof="0" dirty="0"/>
              <a:t>控制点：</a:t>
            </a:r>
            <a:endParaRPr lang="en-US" altLang="zh-CN" u="sng" noProof="0" dirty="0"/>
          </a:p>
          <a:p>
            <a:pPr marL="174625" indent="-174625">
              <a:buFont typeface="Arial" panose="020B0604020202020204" pitchFamily="34" charset="0"/>
              <a:buChar char="•"/>
            </a:pPr>
            <a:r>
              <a:rPr lang="zh-CN" altLang="en-US" sz="1800" dirty="0"/>
              <a:t>应收账款清单及时分析：</a:t>
            </a:r>
            <a:r>
              <a:rPr lang="zh-CN" altLang="en-US" sz="1800" noProof="0" dirty="0"/>
              <a:t>客户付款历史实时掌控</a:t>
            </a:r>
            <a:endParaRPr lang="en-US" altLang="zh-CN" sz="1800" noProof="0" dirty="0"/>
          </a:p>
          <a:p>
            <a:pPr marL="174625" indent="-174625">
              <a:buFont typeface="Arial" panose="020B0604020202020204" pitchFamily="34" charset="0"/>
              <a:buChar char="•"/>
            </a:pPr>
            <a:endParaRPr lang="zh-CN" altLang="en-US" sz="1800" noProof="0" dirty="0"/>
          </a:p>
        </p:txBody>
      </p:sp>
      <p:sp>
        <p:nvSpPr>
          <p:cNvPr id="64" name="Section Header"/>
          <p:cNvSpPr txBox="1"/>
          <p:nvPr>
            <p:custDataLst>
              <p:tags r:id="rId4"/>
            </p:custDataLst>
          </p:nvPr>
        </p:nvSpPr>
        <p:spPr>
          <a:xfrm>
            <a:off x="521208" y="813600"/>
            <a:ext cx="1731243"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5 – </a:t>
            </a:r>
            <a:r>
              <a:rPr lang="zh-CN" altLang="en-US" sz="1100" noProof="1">
                <a:latin typeface="+mn-lt"/>
                <a:ea typeface="Cambria Math" panose="02040503050406030204" pitchFamily="18" charset="0"/>
              </a:rPr>
              <a:t>销售到收款流程</a:t>
            </a:r>
            <a:endParaRPr lang="zh-CN" altLang="en-US" sz="1100" noProof="1">
              <a:latin typeface="+mn-lt"/>
              <a:ea typeface="Cambria Math" panose="02040503050406030204" pitchFamily="18"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p:cNvPicPr>
            <a:picLocks noChangeAspect="1" noChangeArrowheads="1"/>
          </p:cNvPicPr>
          <p:nvPr/>
        </p:nvPicPr>
        <p:blipFill>
          <a:blip r:embed="rId1" cstate="print"/>
          <a:srcRect/>
          <a:stretch>
            <a:fillRect/>
          </a:stretch>
        </p:blipFill>
        <p:spPr bwMode="auto">
          <a:xfrm>
            <a:off x="5749280" y="1053846"/>
            <a:ext cx="3963423" cy="1159002"/>
          </a:xfrm>
          <a:prstGeom prst="rect">
            <a:avLst/>
          </a:prstGeom>
          <a:noFill/>
          <a:ln w="9525">
            <a:noFill/>
            <a:miter lim="800000"/>
            <a:headEnd/>
            <a:tailEnd/>
          </a:ln>
        </p:spPr>
      </p:pic>
      <p:grpSp>
        <p:nvGrpSpPr>
          <p:cNvPr id="4" name="grid" hidden="1"/>
          <p:cNvGrpSpPr/>
          <p:nvPr>
            <p:custDataLst>
              <p:tags r:id="rId2"/>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催款 </a:t>
            </a:r>
            <a:r>
              <a:rPr lang="en-US" altLang="zh-CN" dirty="0"/>
              <a:t>– </a:t>
            </a:r>
            <a:r>
              <a:rPr lang="zh-CN" altLang="en-US" dirty="0"/>
              <a:t>催款分析</a:t>
            </a:r>
            <a:endParaRPr lang="zh-CN" altLang="en-US" dirty="0"/>
          </a:p>
        </p:txBody>
      </p:sp>
      <p:sp>
        <p:nvSpPr>
          <p:cNvPr id="3" name="Content Placeholder 2"/>
          <p:cNvSpPr>
            <a:spLocks noGrp="1"/>
          </p:cNvSpPr>
          <p:nvPr>
            <p:ph sz="quarter" idx="15"/>
            <p:custDataLst>
              <p:tags r:id="rId3"/>
            </p:custDataLst>
          </p:nvPr>
        </p:nvSpPr>
        <p:spPr/>
        <p:txBody>
          <a:bodyPr/>
          <a:lstStyle/>
          <a:p>
            <a:pPr>
              <a:buFont typeface="Arial" panose="020B0604020202020204" pitchFamily="34" charset="0"/>
              <a:buChar char="•"/>
            </a:pPr>
            <a:r>
              <a:rPr lang="zh-CN" altLang="en-US" dirty="0"/>
              <a:t>应收账款账龄分析</a:t>
            </a:r>
            <a:endParaRPr lang="en-US" altLang="zh-CN" dirty="0"/>
          </a:p>
          <a:p>
            <a:pPr lvl="2">
              <a:buFont typeface="Courier New" panose="02070309020205020404" pitchFamily="49" charset="0"/>
              <a:buChar char="o"/>
            </a:pPr>
            <a:r>
              <a:rPr lang="zh-CN" altLang="en-US" dirty="0"/>
              <a:t>单笔逾期账款分析</a:t>
            </a:r>
            <a:endParaRPr lang="en-US" altLang="zh-CN" dirty="0"/>
          </a:p>
          <a:p>
            <a:pPr lvl="2">
              <a:buFont typeface="Courier New" panose="02070309020205020404" pitchFamily="49" charset="0"/>
              <a:buChar char="o"/>
            </a:pPr>
            <a:r>
              <a:rPr lang="zh-CN" altLang="en-US" dirty="0"/>
              <a:t>合并逾期账款分析</a:t>
            </a:r>
            <a:endParaRPr lang="en-US" altLang="zh-CN" dirty="0"/>
          </a:p>
          <a:p>
            <a:pPr lvl="2">
              <a:buFont typeface="Courier New" panose="02070309020205020404" pitchFamily="49" charset="0"/>
              <a:buChar char="o"/>
            </a:pPr>
            <a:r>
              <a:rPr lang="zh-CN" altLang="en-US" dirty="0"/>
              <a:t>单客户维度逾期账款分析</a:t>
            </a:r>
            <a:endParaRPr lang="en-US" altLang="zh-CN" dirty="0"/>
          </a:p>
          <a:p>
            <a:pPr>
              <a:buFont typeface="Arial" panose="020B0604020202020204" pitchFamily="34" charset="0"/>
              <a:buChar char="•"/>
            </a:pPr>
            <a:endParaRPr lang="en-US" altLang="zh-CN" dirty="0"/>
          </a:p>
          <a:p>
            <a:pPr>
              <a:buFont typeface="Arial" panose="020B0604020202020204" pitchFamily="34" charset="0"/>
              <a:buChar char="•"/>
            </a:pPr>
            <a:r>
              <a:rPr lang="zh-CN" altLang="en-US" dirty="0"/>
              <a:t>坏账计提准备</a:t>
            </a:r>
            <a:endParaRPr lang="en-US" altLang="zh-CN" dirty="0"/>
          </a:p>
          <a:p>
            <a:pPr>
              <a:buFont typeface="Arial" panose="020B0604020202020204" pitchFamily="34" charset="0"/>
              <a:buChar char="•"/>
            </a:pPr>
            <a:r>
              <a:rPr lang="zh-CN" altLang="en-US" dirty="0"/>
              <a:t>客户信用管理：触发前端报价、订单、回款条件等；应付账款控制</a:t>
            </a:r>
            <a:endParaRPr lang="en-US" altLang="zh-CN" dirty="0"/>
          </a:p>
          <a:p>
            <a:pPr>
              <a:buFont typeface="Arial" panose="020B0604020202020204" pitchFamily="34" charset="0"/>
              <a:buChar char="•"/>
            </a:pPr>
            <a:r>
              <a:rPr lang="zh-CN" altLang="en-US" dirty="0"/>
              <a:t>生成催款函</a:t>
            </a:r>
            <a:endParaRPr lang="en-US" altLang="zh-CN" dirty="0"/>
          </a:p>
          <a:p>
            <a:pPr>
              <a:buFont typeface="Arial" panose="020B0604020202020204" pitchFamily="34" charset="0"/>
              <a:buChar char="•"/>
            </a:pPr>
            <a:r>
              <a:rPr lang="zh-CN" altLang="en-US" dirty="0"/>
              <a:t>财务与销售实时沟通客户回款情况</a:t>
            </a:r>
            <a:endParaRPr lang="en-US" altLang="zh-CN" dirty="0"/>
          </a:p>
        </p:txBody>
      </p:sp>
      <p:sp>
        <p:nvSpPr>
          <p:cNvPr id="50" name="Page Number"/>
          <p:cNvSpPr txBox="1"/>
          <p:nvPr>
            <p:custDataLst>
              <p:tags r:id="rId4"/>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77</a:t>
            </a:r>
            <a:endParaRPr lang="zh-CN" altLang="en-US" sz="1100" noProof="1">
              <a:latin typeface="+mn-lt"/>
            </a:endParaRPr>
          </a:p>
        </p:txBody>
      </p:sp>
      <p:sp>
        <p:nvSpPr>
          <p:cNvPr id="51" name="Section Footer"/>
          <p:cNvSpPr txBox="1"/>
          <p:nvPr>
            <p:custDataLst>
              <p:tags r:id="rId5"/>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4" name="Oval 53"/>
          <p:cNvSpPr/>
          <p:nvPr/>
        </p:nvSpPr>
        <p:spPr>
          <a:xfrm>
            <a:off x="5485481" y="1725960"/>
            <a:ext cx="1127895" cy="547464"/>
          </a:xfrm>
          <a:prstGeom prst="ellipse">
            <a:avLst/>
          </a:prstGeom>
          <a:no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55" name="5-Point Star 54"/>
          <p:cNvSpPr/>
          <p:nvPr/>
        </p:nvSpPr>
        <p:spPr>
          <a:xfrm flipH="1">
            <a:off x="3012976" y="2158008"/>
            <a:ext cx="235547" cy="272063"/>
          </a:xfrm>
          <a:prstGeom prst="star5">
            <a:avLst/>
          </a:prstGeom>
          <a:solidFill>
            <a:srgbClr val="DC6900"/>
          </a:solid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57" name="Section Header"/>
          <p:cNvSpPr txBox="1"/>
          <p:nvPr>
            <p:custDataLst>
              <p:tags r:id="rId6"/>
            </p:custDataLst>
          </p:nvPr>
        </p:nvSpPr>
        <p:spPr>
          <a:xfrm>
            <a:off x="521208" y="813600"/>
            <a:ext cx="1731243"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5 – </a:t>
            </a:r>
            <a:r>
              <a:rPr lang="zh-CN" altLang="en-US" sz="1100" noProof="1">
                <a:latin typeface="+mn-lt"/>
                <a:ea typeface="Cambria Math" panose="02040503050406030204" pitchFamily="18" charset="0"/>
              </a:rPr>
              <a:t>销售到收款流程</a:t>
            </a:r>
            <a:endParaRPr lang="zh-CN" altLang="en-US" sz="1100" noProof="1">
              <a:latin typeface="+mn-lt"/>
              <a:ea typeface="Cambria Math" panose="02040503050406030204" pitchFamily="18"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Picture 2"/>
          <p:cNvPicPr>
            <a:picLocks noChangeAspect="1" noChangeArrowheads="1"/>
          </p:cNvPicPr>
          <p:nvPr/>
        </p:nvPicPr>
        <p:blipFill>
          <a:blip r:embed="rId1" cstate="print"/>
          <a:srcRect/>
          <a:stretch>
            <a:fillRect/>
          </a:stretch>
        </p:blipFill>
        <p:spPr bwMode="auto">
          <a:xfrm>
            <a:off x="5749280" y="1053846"/>
            <a:ext cx="3963423" cy="1159002"/>
          </a:xfrm>
          <a:prstGeom prst="rect">
            <a:avLst/>
          </a:prstGeom>
          <a:noFill/>
          <a:ln w="9525">
            <a:noFill/>
            <a:miter lim="800000"/>
            <a:headEnd/>
            <a:tailEnd/>
          </a:ln>
        </p:spPr>
      </p:pic>
      <p:grpSp>
        <p:nvGrpSpPr>
          <p:cNvPr id="4" name="grid" hidden="1"/>
          <p:cNvGrpSpPr/>
          <p:nvPr>
            <p:custDataLst>
              <p:tags r:id="rId2"/>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催款 </a:t>
            </a:r>
            <a:r>
              <a:rPr lang="en-US" altLang="zh-CN" dirty="0"/>
              <a:t>– </a:t>
            </a:r>
            <a:r>
              <a:rPr lang="zh-CN" altLang="en-US" dirty="0"/>
              <a:t>出具催款函</a:t>
            </a:r>
            <a:endParaRPr lang="zh-CN" altLang="en-US" dirty="0"/>
          </a:p>
        </p:txBody>
      </p:sp>
      <p:sp>
        <p:nvSpPr>
          <p:cNvPr id="3" name="Content Placeholder 2"/>
          <p:cNvSpPr>
            <a:spLocks noGrp="1"/>
          </p:cNvSpPr>
          <p:nvPr>
            <p:ph sz="quarter" idx="15"/>
            <p:custDataLst>
              <p:tags r:id="rId3"/>
            </p:custDataLst>
          </p:nvPr>
        </p:nvSpPr>
        <p:spPr/>
        <p:txBody>
          <a:bodyPr/>
          <a:lstStyle/>
          <a:p>
            <a:r>
              <a:rPr lang="zh-CN" altLang="en-US" b="1" u="sng" dirty="0"/>
              <a:t>正式发出催款函：</a:t>
            </a:r>
            <a:endParaRPr lang="zh-CN" altLang="en-US" b="1" dirty="0"/>
          </a:p>
          <a:p>
            <a:pPr>
              <a:buFont typeface="Arial" panose="020B0604020202020204" pitchFamily="34" charset="0"/>
              <a:buChar char="•"/>
            </a:pPr>
            <a:r>
              <a:rPr lang="zh-CN" altLang="en-US" dirty="0"/>
              <a:t>起草</a:t>
            </a:r>
            <a:endParaRPr lang="en-US" altLang="zh-CN" dirty="0"/>
          </a:p>
          <a:p>
            <a:pPr>
              <a:buFont typeface="Arial" panose="020B0604020202020204" pitchFamily="34" charset="0"/>
              <a:buChar char="•"/>
            </a:pPr>
            <a:r>
              <a:rPr lang="zh-CN" altLang="en-US" dirty="0"/>
              <a:t>内容确认</a:t>
            </a:r>
            <a:endParaRPr lang="en-US" altLang="zh-CN" dirty="0"/>
          </a:p>
          <a:p>
            <a:pPr>
              <a:buFont typeface="Arial" panose="020B0604020202020204" pitchFamily="34" charset="0"/>
              <a:buChar char="•"/>
            </a:pPr>
            <a:r>
              <a:rPr lang="zh-CN" altLang="en-US" dirty="0"/>
              <a:t>语言的使用</a:t>
            </a:r>
            <a:endParaRPr lang="en-US" altLang="zh-CN" dirty="0"/>
          </a:p>
          <a:p>
            <a:pPr>
              <a:buFont typeface="Arial" panose="020B0604020202020204" pitchFamily="34" charset="0"/>
              <a:buChar char="•"/>
            </a:pPr>
            <a:r>
              <a:rPr lang="zh-CN" altLang="en-US" dirty="0"/>
              <a:t>审批授权后发出</a:t>
            </a:r>
            <a:endParaRPr lang="zh-CN" altLang="en-US" dirty="0"/>
          </a:p>
        </p:txBody>
      </p:sp>
      <p:sp>
        <p:nvSpPr>
          <p:cNvPr id="50" name="Page Number"/>
          <p:cNvSpPr txBox="1"/>
          <p:nvPr>
            <p:custDataLst>
              <p:tags r:id="rId4"/>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78</a:t>
            </a:r>
            <a:endParaRPr lang="zh-CN" altLang="en-US" sz="1100" noProof="1">
              <a:latin typeface="+mn-lt"/>
            </a:endParaRPr>
          </a:p>
        </p:txBody>
      </p:sp>
      <p:sp>
        <p:nvSpPr>
          <p:cNvPr id="51" name="Section Footer"/>
          <p:cNvSpPr txBox="1"/>
          <p:nvPr>
            <p:custDataLst>
              <p:tags r:id="rId5"/>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4" name="Oval 53"/>
          <p:cNvSpPr/>
          <p:nvPr/>
        </p:nvSpPr>
        <p:spPr>
          <a:xfrm>
            <a:off x="8509817" y="1725960"/>
            <a:ext cx="1127895" cy="547464"/>
          </a:xfrm>
          <a:prstGeom prst="ellipse">
            <a:avLst/>
          </a:prstGeom>
          <a:noFill/>
          <a:ln w="25400">
            <a:solidFill>
              <a:schemeClr val="accent5"/>
            </a:solidFill>
          </a:ln>
        </p:spPr>
        <p:txBody>
          <a:bodyPr vert="horz" wrap="square" lIns="91440" tIns="45720" rIns="91440" bIns="45720" rtlCol="0" anchor="ctr">
            <a:noAutofit/>
          </a:bodyPr>
          <a:lstStyle/>
          <a:p>
            <a:pPr algn="ctr"/>
            <a:endParaRPr lang="zh-CN" altLang="en-US" noProof="0" dirty="0"/>
          </a:p>
        </p:txBody>
      </p:sp>
      <p:sp>
        <p:nvSpPr>
          <p:cNvPr id="58" name="Section Header"/>
          <p:cNvSpPr txBox="1"/>
          <p:nvPr>
            <p:custDataLst>
              <p:tags r:id="rId6"/>
            </p:custDataLst>
          </p:nvPr>
        </p:nvSpPr>
        <p:spPr>
          <a:xfrm>
            <a:off x="521208" y="813600"/>
            <a:ext cx="1731243"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5 – </a:t>
            </a:r>
            <a:r>
              <a:rPr lang="zh-CN" altLang="en-US" sz="1100" noProof="1">
                <a:latin typeface="+mn-lt"/>
                <a:ea typeface="Cambria Math" panose="02040503050406030204" pitchFamily="18" charset="0"/>
              </a:rPr>
              <a:t>销售到收款流程</a:t>
            </a:r>
            <a:endParaRPr lang="zh-CN" altLang="en-US" sz="1100" noProof="1">
              <a:latin typeface="+mn-lt"/>
              <a:ea typeface="Cambria Math" panose="02040503050406030204" pitchFamily="18" charset="0"/>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id" hidden="1"/>
          <p:cNvGrpSpPr/>
          <p:nvPr>
            <p:custDataLst>
              <p:tags r:id="rId1"/>
            </p:custDataLst>
          </p:nvPr>
        </p:nvGrpSpPr>
        <p:grpSpPr>
          <a:xfrm>
            <a:off x="530351" y="685800"/>
            <a:ext cx="8997696" cy="6711696"/>
            <a:chOff x="530352" y="685800"/>
            <a:chExt cx="8997696" cy="6711696"/>
          </a:xfrm>
        </p:grpSpPr>
        <p:sp>
          <p:nvSpPr>
            <p:cNvPr id="3"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4"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5"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6" name="Group 600" hidden="1"/>
            <p:cNvGrpSpPr/>
            <p:nvPr/>
          </p:nvGrpSpPr>
          <p:grpSpPr>
            <a:xfrm>
              <a:off x="530352" y="6016752"/>
              <a:ext cx="8997696" cy="612648"/>
              <a:chOff x="530352" y="6016752"/>
              <a:chExt cx="8997696" cy="612648"/>
            </a:xfrm>
          </p:grpSpPr>
          <p:sp>
            <p:nvSpPr>
              <p:cNvPr id="42"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4"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7" name="Group 500" hidden="1"/>
            <p:cNvGrpSpPr/>
            <p:nvPr/>
          </p:nvGrpSpPr>
          <p:grpSpPr>
            <a:xfrm>
              <a:off x="530352" y="5257800"/>
              <a:ext cx="8997696" cy="612648"/>
              <a:chOff x="530352" y="5257800"/>
              <a:chExt cx="8997696" cy="612648"/>
            </a:xfrm>
          </p:grpSpPr>
          <p:sp>
            <p:nvSpPr>
              <p:cNvPr id="36"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8"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8" name="Group 400" hidden="1"/>
            <p:cNvGrpSpPr/>
            <p:nvPr/>
          </p:nvGrpSpPr>
          <p:grpSpPr>
            <a:xfrm>
              <a:off x="530352" y="4498848"/>
              <a:ext cx="8997696" cy="612648"/>
              <a:chOff x="530352" y="4498848"/>
              <a:chExt cx="8997696" cy="612648"/>
            </a:xfrm>
          </p:grpSpPr>
          <p:sp>
            <p:nvSpPr>
              <p:cNvPr id="30"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2"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300" hidden="1"/>
            <p:cNvGrpSpPr/>
            <p:nvPr/>
          </p:nvGrpSpPr>
          <p:grpSpPr>
            <a:xfrm>
              <a:off x="530352" y="3730752"/>
              <a:ext cx="8997696" cy="612648"/>
              <a:chOff x="530352" y="3730752"/>
              <a:chExt cx="8997696" cy="612648"/>
            </a:xfrm>
          </p:grpSpPr>
          <p:sp>
            <p:nvSpPr>
              <p:cNvPr id="24"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6"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200" hidden="1"/>
            <p:cNvGrpSpPr/>
            <p:nvPr/>
          </p:nvGrpSpPr>
          <p:grpSpPr>
            <a:xfrm>
              <a:off x="530352" y="2971800"/>
              <a:ext cx="8997696" cy="612648"/>
              <a:chOff x="530352" y="2971800"/>
              <a:chExt cx="8997696" cy="612648"/>
            </a:xfrm>
          </p:grpSpPr>
          <p:sp>
            <p:nvSpPr>
              <p:cNvPr id="18"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0"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100" hidden="1"/>
            <p:cNvGrpSpPr/>
            <p:nvPr/>
          </p:nvGrpSpPr>
          <p:grpSpPr>
            <a:xfrm>
              <a:off x="530352" y="2212848"/>
              <a:ext cx="8997696" cy="612648"/>
              <a:chOff x="530352" y="2212848"/>
              <a:chExt cx="8997696" cy="612648"/>
            </a:xfrm>
          </p:grpSpPr>
          <p:sp>
            <p:nvSpPr>
              <p:cNvPr id="12"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3"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4"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48" name="Subtitle 47"/>
          <p:cNvSpPr>
            <a:spLocks noGrp="1"/>
          </p:cNvSpPr>
          <p:nvPr>
            <p:ph type="subTitle" idx="1"/>
          </p:nvPr>
        </p:nvSpPr>
        <p:spPr>
          <a:xfrm>
            <a:off x="530352" y="1143000"/>
            <a:ext cx="8997696" cy="498598"/>
          </a:xfrm>
        </p:spPr>
        <p:txBody>
          <a:bodyPr/>
          <a:lstStyle/>
          <a:p>
            <a:r>
              <a:rPr lang="zh-CN" altLang="en-US" dirty="0"/>
              <a:t>重温知识点</a:t>
            </a:r>
            <a:endParaRPr lang="zh-CN" altLang="en-US" dirty="0"/>
          </a:p>
        </p:txBody>
      </p:sp>
      <p:sp>
        <p:nvSpPr>
          <p:cNvPr id="50" name="Page Number"/>
          <p:cNvSpPr txBox="1"/>
          <p:nvPr>
            <p:custDataLst>
              <p:tags r:id="rId2"/>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79</a:t>
            </a:r>
            <a:endParaRPr lang="zh-CN" altLang="en-US" sz="1100" noProof="1">
              <a:latin typeface="+mn-lt"/>
            </a:endParaRPr>
          </a:p>
        </p:txBody>
      </p:sp>
      <p:sp>
        <p:nvSpPr>
          <p:cNvPr id="51" name="Big Number"/>
          <p:cNvSpPr txBox="1"/>
          <p:nvPr>
            <p:custDataLst>
              <p:tags r:id="rId3"/>
            </p:custDataLst>
          </p:nvPr>
        </p:nvSpPr>
        <p:spPr>
          <a:xfrm>
            <a:off x="7191882" y="2414016"/>
            <a:ext cx="2317942" cy="4293483"/>
          </a:xfrm>
          <a:prstGeom prst="rect">
            <a:avLst/>
          </a:prstGeom>
          <a:noFill/>
        </p:spPr>
        <p:txBody>
          <a:bodyPr wrap="none" lIns="0" tIns="0" rIns="0" bIns="0" rtlCol="0">
            <a:spAutoFit/>
          </a:bodyPr>
          <a:lstStyle/>
          <a:p>
            <a:pPr indent="-274320" algn="r"/>
            <a:r>
              <a:rPr lang="en-US" altLang="zh-CN" sz="27900" b="1" i="1">
                <a:solidFill>
                  <a:schemeClr val="bg1"/>
                </a:solidFill>
                <a:latin typeface="+mj-lt"/>
                <a:cs typeface="Arial" panose="020B0604020202020204" pitchFamily="34" charset="0"/>
              </a:rPr>
              <a:t>6</a:t>
            </a:r>
            <a:endParaRPr lang="zh-CN" altLang="en-US" sz="27900" b="1" i="1" dirty="0">
              <a:solidFill>
                <a:schemeClr val="bg1"/>
              </a:solidFill>
              <a:latin typeface="+mj-lt"/>
              <a:cs typeface="Arial" panose="020B0604020202020204" pitchFamily="34" charset="0"/>
            </a:endParaRPr>
          </a:p>
        </p:txBody>
      </p:sp>
      <p:sp>
        <p:nvSpPr>
          <p:cNvPr id="52" name="Section Footer"/>
          <p:cNvSpPr txBox="1"/>
          <p:nvPr>
            <p:custDataLst>
              <p:tags r:id="rId4"/>
            </p:custDataLst>
          </p:nvPr>
        </p:nvSpPr>
        <p:spPr>
          <a:xfrm>
            <a:off x="531976" y="7089306"/>
            <a:ext cx="1764030" cy="168910"/>
          </a:xfrm>
          <a:prstGeom prst="rect">
            <a:avLst/>
          </a:prstGeom>
          <a:noFill/>
        </p:spPr>
        <p:txBody>
          <a:bodyPr wrap="none" lIns="0" tIns="0" rIns="0" bIns="0" rtlCol="0">
            <a:spAutoFit/>
          </a:bodyPr>
          <a:lstStyle/>
          <a:p>
            <a:pPr indent="-305435" algn="l">
              <a:spcAft>
                <a:spcPts val="1005"/>
              </a:spcAft>
            </a:pPr>
            <a:r>
              <a:rPr lang="zh-CN" altLang="en-US" sz="1100" noProof="1">
                <a:solidFill>
                  <a:schemeClr val="bg1"/>
                </a:solidFill>
                <a:latin typeface="+mn-lt"/>
              </a:rPr>
              <a:t> </a:t>
            </a:r>
            <a:r>
              <a:rPr lang="en-US" altLang="zh-CN" sz="1100" noProof="1">
                <a:solidFill>
                  <a:schemeClr val="bg1"/>
                </a:solidFill>
                <a:latin typeface="+mn-lt"/>
              </a:rPr>
              <a:t>20XX • </a:t>
            </a:r>
            <a:r>
              <a:rPr lang="zh-CN" altLang="en-US" sz="1100" noProof="1">
                <a:solidFill>
                  <a:schemeClr val="bg1"/>
                </a:solidFill>
                <a:latin typeface="+mn-lt"/>
              </a:rPr>
              <a:t>财务流程和内部控制</a:t>
            </a:r>
            <a:endParaRPr lang="zh-CN" altLang="en-US" sz="1100" noProof="1">
              <a:solidFill>
                <a:schemeClr val="bg1"/>
              </a:solidFill>
              <a:latin typeface="+mn-lt"/>
            </a:endParaRPr>
          </a:p>
        </p:txBody>
      </p:sp>
    </p:spTree>
    <p:custDataLst>
      <p:tags r:id="rId5"/>
    </p:custData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流程概述</a:t>
            </a:r>
            <a:endParaRPr lang="zh-CN" altLang="en-US" dirty="0"/>
          </a:p>
        </p:txBody>
      </p:sp>
      <p:sp>
        <p:nvSpPr>
          <p:cNvPr id="50" name="Page Number"/>
          <p:cNvSpPr txBox="1"/>
          <p:nvPr>
            <p:custDataLst>
              <p:tags r:id="rId2"/>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80</a:t>
            </a:r>
            <a:endParaRPr lang="zh-CN" altLang="en-US" sz="1100" noProof="1">
              <a:latin typeface="+mn-lt"/>
            </a:endParaRPr>
          </a:p>
        </p:txBody>
      </p:sp>
      <p:sp>
        <p:nvSpPr>
          <p:cNvPr id="51" name="Section Footer"/>
          <p:cNvSpPr txBox="1"/>
          <p:nvPr>
            <p:custDataLst>
              <p:tags r:id="rId3"/>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3" name="Section Header"/>
          <p:cNvSpPr txBox="1"/>
          <p:nvPr>
            <p:custDataLst>
              <p:tags r:id="rId4"/>
            </p:custDataLst>
          </p:nvPr>
        </p:nvSpPr>
        <p:spPr>
          <a:xfrm>
            <a:off x="521208" y="813600"/>
            <a:ext cx="1449115"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6 – </a:t>
            </a:r>
            <a:r>
              <a:rPr lang="zh-CN" altLang="en-US" sz="1100" noProof="1">
                <a:latin typeface="+mn-lt"/>
                <a:ea typeface="Cambria Math" panose="02040503050406030204" pitchFamily="18" charset="0"/>
              </a:rPr>
              <a:t>重温知识点</a:t>
            </a:r>
            <a:endParaRPr lang="zh-CN" altLang="en-US" sz="1100" noProof="1">
              <a:latin typeface="+mn-lt"/>
              <a:ea typeface="Cambria Math" panose="02040503050406030204" pitchFamily="18" charset="0"/>
            </a:endParaRPr>
          </a:p>
        </p:txBody>
      </p:sp>
      <p:sp>
        <p:nvSpPr>
          <p:cNvPr id="54" name="Content Placeholder 2"/>
          <p:cNvSpPr txBox="1"/>
          <p:nvPr>
            <p:custDataLst>
              <p:tags r:id="rId5"/>
            </p:custDataLst>
          </p:nvPr>
        </p:nvSpPr>
        <p:spPr>
          <a:xfrm>
            <a:off x="682752" y="2230016"/>
            <a:ext cx="8997696" cy="4416552"/>
          </a:xfrm>
          <a:prstGeom prst="rect">
            <a:avLst/>
          </a:prstGeom>
        </p:spPr>
        <p:txBody>
          <a:bodyPr vert="horz" lIns="0" tIns="0" rIns="0" bIns="0" rtlCol="0">
            <a:noAutofit/>
          </a:bodyPr>
          <a:lstStyle/>
          <a:p>
            <a:pPr marL="0" marR="0" lvl="0" indent="-305435" algn="l" defTabSz="1018540" rtl="0" eaLnBrk="1" fontAlgn="auto" latinLnBrk="0" hangingPunct="1">
              <a:lnSpc>
                <a:spcPct val="100000"/>
              </a:lnSpc>
              <a:spcBef>
                <a:spcPts val="0"/>
              </a:spcBef>
              <a:spcAft>
                <a:spcPts val="1000"/>
              </a:spcAft>
              <a:buClr>
                <a:schemeClr val="tx1"/>
              </a:buClr>
              <a:buSzTx/>
              <a:buFont typeface="Arial" panose="020B0604020202020204" pitchFamily="34" charset="0"/>
              <a:buChar char="•"/>
              <a:defRPr/>
            </a:pPr>
            <a:r>
              <a:rPr kumimoji="0" lang="zh-CN" altLang="en-US" sz="2000" b="0" i="0" u="none" strike="noStrike" kern="1200" cap="none" spc="0" normalizeH="0" baseline="0" noProof="0" dirty="0">
                <a:ln>
                  <a:noFill/>
                </a:ln>
                <a:solidFill>
                  <a:schemeClr val="tx1"/>
                </a:solidFill>
                <a:effectLst/>
                <a:uLnTx/>
                <a:uFillTx/>
                <a:latin typeface="Georgia" panose="02040502050405020303" pitchFamily="18" charset="0"/>
                <a:ea typeface="+mn-ea"/>
                <a:cs typeface="+mn-cs"/>
              </a:rPr>
              <a:t>什么是流程？</a:t>
            </a:r>
            <a:endParaRPr kumimoji="0" lang="en-US" altLang="zh-CN" sz="2000" b="0" i="0" u="none" strike="noStrike" kern="1200" cap="none" spc="0" normalizeH="0" baseline="0" noProof="0" dirty="0">
              <a:ln>
                <a:noFill/>
              </a:ln>
              <a:solidFill>
                <a:schemeClr val="tx1"/>
              </a:solidFill>
              <a:effectLst/>
              <a:uLnTx/>
              <a:uFillTx/>
              <a:latin typeface="Georgia" panose="02040502050405020303" pitchFamily="18" charset="0"/>
              <a:ea typeface="+mn-ea"/>
              <a:cs typeface="+mn-cs"/>
            </a:endParaRPr>
          </a:p>
          <a:p>
            <a:pPr marL="0" marR="0" lvl="0" indent="-305435" algn="l" defTabSz="1018540" rtl="0" eaLnBrk="1" fontAlgn="auto" latinLnBrk="0" hangingPunct="1">
              <a:lnSpc>
                <a:spcPct val="100000"/>
              </a:lnSpc>
              <a:spcBef>
                <a:spcPts val="0"/>
              </a:spcBef>
              <a:spcAft>
                <a:spcPts val="1000"/>
              </a:spcAft>
              <a:buClr>
                <a:schemeClr val="tx1"/>
              </a:buClr>
              <a:buSzTx/>
              <a:buFont typeface="Arial" panose="020B0604020202020204" pitchFamily="34" charset="0"/>
              <a:buChar char="•"/>
              <a:defRPr/>
            </a:pPr>
            <a:r>
              <a:rPr kumimoji="0" lang="zh-CN" altLang="en-US" sz="2000" b="0" i="0" u="none" strike="noStrike" kern="1200" cap="none" spc="0" normalizeH="0" baseline="0" noProof="0" dirty="0">
                <a:ln>
                  <a:noFill/>
                </a:ln>
                <a:solidFill>
                  <a:schemeClr val="tx1"/>
                </a:solidFill>
                <a:effectLst/>
                <a:uLnTx/>
                <a:uFillTx/>
                <a:latin typeface="Georgia" panose="02040502050405020303" pitchFamily="18" charset="0"/>
                <a:ea typeface="+mn-ea"/>
                <a:cs typeface="+mn-cs"/>
              </a:rPr>
              <a:t>流程的意义</a:t>
            </a:r>
            <a:endParaRPr kumimoji="0" lang="en-US" altLang="zh-CN" sz="2000" b="0" i="0" u="none" strike="noStrike" kern="1200" cap="none" spc="0" normalizeH="0" baseline="0" noProof="0" dirty="0">
              <a:ln>
                <a:noFill/>
              </a:ln>
              <a:solidFill>
                <a:schemeClr val="tx1"/>
              </a:solidFill>
              <a:effectLst/>
              <a:uLnTx/>
              <a:uFillTx/>
              <a:latin typeface="Georgia" panose="02040502050405020303" pitchFamily="18" charset="0"/>
              <a:ea typeface="+mn-ea"/>
              <a:cs typeface="+mn-cs"/>
            </a:endParaRPr>
          </a:p>
          <a:p>
            <a:pPr marL="0" marR="0" lvl="0" indent="-305435" algn="l" defTabSz="1018540" rtl="0" eaLnBrk="1" fontAlgn="auto" latinLnBrk="0" hangingPunct="1">
              <a:lnSpc>
                <a:spcPct val="100000"/>
              </a:lnSpc>
              <a:spcBef>
                <a:spcPts val="0"/>
              </a:spcBef>
              <a:spcAft>
                <a:spcPts val="1000"/>
              </a:spcAft>
              <a:buClr>
                <a:schemeClr val="tx1"/>
              </a:buClr>
              <a:buSzTx/>
              <a:buFont typeface="Arial" panose="020B0604020202020204" pitchFamily="34" charset="0"/>
              <a:buChar char="•"/>
              <a:defRPr/>
            </a:pPr>
            <a:r>
              <a:rPr kumimoji="0" lang="zh-CN" altLang="en-US" sz="2000" b="0" i="0" u="none" strike="noStrike" kern="1200" cap="none" spc="0" normalizeH="0" baseline="0" noProof="0" dirty="0">
                <a:ln>
                  <a:noFill/>
                </a:ln>
                <a:solidFill>
                  <a:schemeClr val="tx1"/>
                </a:solidFill>
                <a:effectLst/>
                <a:uLnTx/>
                <a:uFillTx/>
                <a:latin typeface="Georgia" panose="02040502050405020303" pitchFamily="18" charset="0"/>
                <a:ea typeface="+mn-ea"/>
                <a:cs typeface="+mn-cs"/>
              </a:rPr>
              <a:t>流程的三种类型（管理、运营、支持）</a:t>
            </a:r>
            <a:endParaRPr kumimoji="0" lang="zh-CN" altLang="en-US" sz="2000" b="0" i="0" u="none" strike="noStrike" kern="1200" cap="none" spc="0" normalizeH="0" baseline="0" noProof="0" dirty="0">
              <a:ln>
                <a:noFill/>
              </a:ln>
              <a:solidFill>
                <a:schemeClr val="tx1"/>
              </a:solidFill>
              <a:effectLst/>
              <a:uLnTx/>
              <a:uFillTx/>
              <a:latin typeface="Georgia" panose="02040502050405020303" pitchFamily="18" charset="0"/>
              <a:ea typeface="+mn-ea"/>
              <a:cs typeface="+mn-cs"/>
            </a:endParaRPr>
          </a:p>
          <a:p>
            <a:pPr marL="0" marR="0" lvl="0" indent="-305435" algn="l" defTabSz="1018540" rtl="0" eaLnBrk="1" fontAlgn="auto" latinLnBrk="0" hangingPunct="1">
              <a:lnSpc>
                <a:spcPct val="100000"/>
              </a:lnSpc>
              <a:spcBef>
                <a:spcPts val="0"/>
              </a:spcBef>
              <a:spcAft>
                <a:spcPts val="1000"/>
              </a:spcAft>
              <a:buClr>
                <a:schemeClr val="tx1"/>
              </a:buClr>
              <a:buSzTx/>
              <a:buFont typeface="Arial" panose="020B0604020202020204" pitchFamily="34" charset="0"/>
              <a:buChar char="•"/>
              <a:defRPr/>
            </a:pPr>
            <a:r>
              <a:rPr kumimoji="0" lang="zh-CN" altLang="en-US" sz="2000" b="0" i="0" u="none" strike="noStrike" kern="1200" cap="none" spc="0" normalizeH="0" baseline="0" noProof="0" dirty="0">
                <a:ln>
                  <a:noFill/>
                </a:ln>
                <a:solidFill>
                  <a:schemeClr val="tx1"/>
                </a:solidFill>
                <a:effectLst/>
                <a:uLnTx/>
                <a:uFillTx/>
                <a:latin typeface="Georgia" panose="02040502050405020303" pitchFamily="18" charset="0"/>
                <a:ea typeface="+mn-ea"/>
                <a:cs typeface="+mn-cs"/>
              </a:rPr>
              <a:t>流程 建设：一个良性循环的过程</a:t>
            </a:r>
            <a:endParaRPr kumimoji="0" lang="zh-CN" altLang="en-US" sz="2000" b="0" i="0" u="none" strike="noStrike" kern="1200" cap="none" spc="0" normalizeH="0" baseline="0" noProof="0" dirty="0">
              <a:ln>
                <a:noFill/>
              </a:ln>
              <a:solidFill>
                <a:schemeClr val="tx1"/>
              </a:solidFill>
              <a:effectLst/>
              <a:uLnTx/>
              <a:uFillTx/>
              <a:latin typeface="Georgia" panose="02040502050405020303" pitchFamily="18" charset="0"/>
              <a:ea typeface="+mn-ea"/>
              <a:cs typeface="+mn-cs"/>
            </a:endParaRPr>
          </a:p>
          <a:p>
            <a:pPr marL="611505" marR="0" lvl="2" indent="-305435" algn="l" defTabSz="1018540" rtl="0" eaLnBrk="1" fontAlgn="auto" latinLnBrk="0" hangingPunct="1">
              <a:lnSpc>
                <a:spcPct val="100000"/>
              </a:lnSpc>
              <a:spcBef>
                <a:spcPts val="0"/>
              </a:spcBef>
              <a:spcAft>
                <a:spcPts val="1000"/>
              </a:spcAft>
              <a:buClr>
                <a:schemeClr val="tx1"/>
              </a:buClr>
              <a:buSzTx/>
              <a:buFont typeface="Georgia" panose="02040502050405020303" pitchFamily="18" charset="0"/>
              <a:buChar char="-"/>
              <a:defRPr/>
            </a:pPr>
            <a:r>
              <a:rPr kumimoji="0" lang="zh-CN" altLang="en-US" sz="2000" b="0" i="0" u="none" strike="noStrike" kern="1200" cap="none" spc="0" normalizeH="0" baseline="0" noProof="0" dirty="0">
                <a:ln>
                  <a:noFill/>
                </a:ln>
                <a:solidFill>
                  <a:schemeClr val="tx1"/>
                </a:solidFill>
                <a:effectLst/>
                <a:uLnTx/>
                <a:uFillTx/>
                <a:latin typeface="Georgia" panose="02040502050405020303" pitchFamily="18" charset="0"/>
                <a:ea typeface="+mn-ea"/>
                <a:cs typeface="+mn-cs"/>
              </a:rPr>
              <a:t>流程设计</a:t>
            </a:r>
            <a:endParaRPr kumimoji="0" lang="zh-CN" altLang="en-US" sz="2000" b="0" i="0" u="none" strike="noStrike" kern="1200" cap="none" spc="0" normalizeH="0" baseline="0" noProof="0" dirty="0">
              <a:ln>
                <a:noFill/>
              </a:ln>
              <a:solidFill>
                <a:schemeClr val="tx1"/>
              </a:solidFill>
              <a:effectLst/>
              <a:uLnTx/>
              <a:uFillTx/>
              <a:latin typeface="Georgia" panose="02040502050405020303" pitchFamily="18" charset="0"/>
              <a:ea typeface="+mn-ea"/>
              <a:cs typeface="+mn-cs"/>
            </a:endParaRPr>
          </a:p>
          <a:p>
            <a:pPr marL="611505" marR="0" lvl="2" indent="-305435" algn="l" defTabSz="1018540" rtl="0" eaLnBrk="1" fontAlgn="auto" latinLnBrk="0" hangingPunct="1">
              <a:lnSpc>
                <a:spcPct val="100000"/>
              </a:lnSpc>
              <a:spcBef>
                <a:spcPts val="0"/>
              </a:spcBef>
              <a:spcAft>
                <a:spcPts val="1000"/>
              </a:spcAft>
              <a:buClr>
                <a:schemeClr val="tx1"/>
              </a:buClr>
              <a:buSzTx/>
              <a:buFont typeface="Georgia" panose="02040502050405020303" pitchFamily="18" charset="0"/>
              <a:buChar char="-"/>
              <a:defRPr/>
            </a:pPr>
            <a:r>
              <a:rPr kumimoji="0" lang="zh-CN" altLang="en-US" sz="2000" b="0" i="0" u="none" strike="noStrike" kern="1200" cap="none" spc="0" normalizeH="0" baseline="0" noProof="0" dirty="0">
                <a:ln>
                  <a:noFill/>
                </a:ln>
                <a:solidFill>
                  <a:schemeClr val="tx1"/>
                </a:solidFill>
                <a:effectLst/>
                <a:uLnTx/>
                <a:uFillTx/>
                <a:latin typeface="Georgia" panose="02040502050405020303" pitchFamily="18" charset="0"/>
                <a:ea typeface="+mn-ea"/>
                <a:cs typeface="+mn-cs"/>
              </a:rPr>
              <a:t>流程执行</a:t>
            </a:r>
            <a:endParaRPr kumimoji="0" lang="zh-CN" altLang="en-US" sz="2000" b="0" i="0" u="none" strike="noStrike" kern="1200" cap="none" spc="0" normalizeH="0" baseline="0" noProof="0" dirty="0">
              <a:ln>
                <a:noFill/>
              </a:ln>
              <a:solidFill>
                <a:schemeClr val="tx1"/>
              </a:solidFill>
              <a:effectLst/>
              <a:uLnTx/>
              <a:uFillTx/>
              <a:latin typeface="Georgia" panose="02040502050405020303" pitchFamily="18" charset="0"/>
              <a:ea typeface="+mn-ea"/>
              <a:cs typeface="+mn-cs"/>
            </a:endParaRPr>
          </a:p>
          <a:p>
            <a:pPr marL="611505" marR="0" lvl="2" indent="-305435" algn="l" defTabSz="1018540" rtl="0" eaLnBrk="1" fontAlgn="auto" latinLnBrk="0" hangingPunct="1">
              <a:lnSpc>
                <a:spcPct val="100000"/>
              </a:lnSpc>
              <a:spcBef>
                <a:spcPts val="0"/>
              </a:spcBef>
              <a:spcAft>
                <a:spcPts val="1000"/>
              </a:spcAft>
              <a:buClr>
                <a:schemeClr val="tx1"/>
              </a:buClr>
              <a:buSzTx/>
              <a:buFont typeface="Georgia" panose="02040502050405020303" pitchFamily="18" charset="0"/>
              <a:buChar char="-"/>
              <a:defRPr/>
            </a:pPr>
            <a:r>
              <a:rPr kumimoji="0" lang="zh-CN" altLang="en-US" sz="2000" b="0" i="0" u="none" strike="noStrike" kern="1200" cap="none" spc="0" normalizeH="0" baseline="0" noProof="0" dirty="0">
                <a:ln>
                  <a:noFill/>
                </a:ln>
                <a:solidFill>
                  <a:schemeClr val="tx1"/>
                </a:solidFill>
                <a:effectLst/>
                <a:uLnTx/>
                <a:uFillTx/>
                <a:latin typeface="Georgia" panose="02040502050405020303" pitchFamily="18" charset="0"/>
                <a:ea typeface="+mn-ea"/>
                <a:cs typeface="+mn-cs"/>
              </a:rPr>
              <a:t>流程评估</a:t>
            </a:r>
            <a:endParaRPr kumimoji="0" lang="zh-CN" altLang="en-US" sz="2000" b="0" i="0" u="none" strike="noStrike" kern="1200" cap="none" spc="0" normalizeH="0" baseline="0" noProof="0" dirty="0">
              <a:ln>
                <a:noFill/>
              </a:ln>
              <a:solidFill>
                <a:schemeClr val="tx1"/>
              </a:solidFill>
              <a:effectLst/>
              <a:uLnTx/>
              <a:uFillTx/>
              <a:latin typeface="Georgia" panose="02040502050405020303" pitchFamily="18" charset="0"/>
              <a:ea typeface="+mn-ea"/>
              <a:cs typeface="+mn-cs"/>
            </a:endParaRPr>
          </a:p>
          <a:p>
            <a:pPr marL="611505" marR="0" lvl="2" indent="-305435" algn="l" defTabSz="1018540" rtl="0" eaLnBrk="1" fontAlgn="auto" latinLnBrk="0" hangingPunct="1">
              <a:lnSpc>
                <a:spcPct val="100000"/>
              </a:lnSpc>
              <a:spcBef>
                <a:spcPts val="0"/>
              </a:spcBef>
              <a:spcAft>
                <a:spcPts val="1000"/>
              </a:spcAft>
              <a:buClr>
                <a:schemeClr val="tx1"/>
              </a:buClr>
              <a:buSzTx/>
              <a:buFont typeface="Georgia" panose="02040502050405020303" pitchFamily="18" charset="0"/>
              <a:buChar char="-"/>
              <a:defRPr/>
            </a:pPr>
            <a:r>
              <a:rPr kumimoji="0" lang="zh-CN" altLang="en-US" sz="2000" b="0" i="0" u="none" strike="noStrike" kern="1200" cap="none" spc="0" normalizeH="0" baseline="0" noProof="0" dirty="0">
                <a:ln>
                  <a:noFill/>
                </a:ln>
                <a:solidFill>
                  <a:schemeClr val="tx1"/>
                </a:solidFill>
                <a:effectLst/>
                <a:uLnTx/>
                <a:uFillTx/>
                <a:latin typeface="Georgia" panose="02040502050405020303" pitchFamily="18" charset="0"/>
                <a:ea typeface="+mn-ea"/>
                <a:cs typeface="+mn-cs"/>
              </a:rPr>
              <a:t>流程优化</a:t>
            </a:r>
            <a:endParaRPr kumimoji="0" lang="zh-CN" altLang="en-US" sz="2000" b="0" i="0" u="none" strike="noStrike" kern="1200" cap="none" spc="0" normalizeH="0" baseline="0" noProof="0" dirty="0">
              <a:ln>
                <a:noFill/>
              </a:ln>
              <a:solidFill>
                <a:schemeClr val="tx1"/>
              </a:solidFill>
              <a:effectLst/>
              <a:uLnTx/>
              <a:uFillTx/>
              <a:latin typeface="Georgia" panose="02040502050405020303" pitchFamily="18" charset="0"/>
              <a:ea typeface="+mn-ea"/>
              <a:cs typeface="+mn-cs"/>
            </a:endParaRPr>
          </a:p>
          <a:p>
            <a:pPr marL="0" marR="0" lvl="0" indent="-305435" algn="l" defTabSz="1018540" rtl="0" eaLnBrk="1" fontAlgn="auto" latinLnBrk="0" hangingPunct="1">
              <a:lnSpc>
                <a:spcPct val="100000"/>
              </a:lnSpc>
              <a:spcBef>
                <a:spcPts val="0"/>
              </a:spcBef>
              <a:spcAft>
                <a:spcPts val="1000"/>
              </a:spcAft>
              <a:buClr>
                <a:schemeClr val="tx1"/>
              </a:buClr>
              <a:buSzTx/>
              <a:buFontTx/>
              <a:buNone/>
              <a:defRPr/>
            </a:pPr>
            <a:endParaRPr kumimoji="0" lang="zh-CN" altLang="en-US" sz="2000" b="0" i="0" u="none" strike="noStrike" kern="1200" cap="none" spc="0" normalizeH="0" baseline="0" noProof="0" dirty="0">
              <a:ln>
                <a:noFill/>
              </a:ln>
              <a:solidFill>
                <a:schemeClr val="tx1"/>
              </a:solidFill>
              <a:effectLst/>
              <a:uLnTx/>
              <a:uFillTx/>
              <a:latin typeface="Georgia" panose="02040502050405020303" pitchFamily="18" charset="0"/>
              <a:ea typeface="+mn-ea"/>
              <a:cs typeface="+mn-cs"/>
            </a:endParaRPr>
          </a:p>
          <a:p>
            <a:pPr marL="0" marR="0" lvl="0" indent="-305435" algn="l" defTabSz="1018540" rtl="0" eaLnBrk="1" fontAlgn="auto" latinLnBrk="0" hangingPunct="1">
              <a:lnSpc>
                <a:spcPct val="100000"/>
              </a:lnSpc>
              <a:spcBef>
                <a:spcPts val="0"/>
              </a:spcBef>
              <a:spcAft>
                <a:spcPts val="1000"/>
              </a:spcAft>
              <a:buClr>
                <a:schemeClr val="tx1"/>
              </a:buClr>
              <a:buSzTx/>
              <a:buFontTx/>
              <a:buNone/>
              <a:defRPr/>
            </a:pPr>
            <a:endParaRPr kumimoji="0" lang="zh-CN" altLang="en-US" sz="2000" b="0" i="0" u="none" strike="noStrike" kern="1200" cap="none" spc="0" normalizeH="0" baseline="0" noProof="0" dirty="0">
              <a:ln>
                <a:noFill/>
              </a:ln>
              <a:solidFill>
                <a:schemeClr val="tx1"/>
              </a:solidFill>
              <a:effectLst/>
              <a:uLnTx/>
              <a:uFillTx/>
              <a:latin typeface="Georgia" panose="02040502050405020303" pitchFamily="18" charset="0"/>
              <a:ea typeface="+mn-ea"/>
              <a:cs typeface="+mn-cs"/>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内部控制</a:t>
            </a:r>
            <a:endParaRPr lang="zh-CN" altLang="en-US" dirty="0"/>
          </a:p>
        </p:txBody>
      </p:sp>
      <p:sp>
        <p:nvSpPr>
          <p:cNvPr id="3" name="Content Placeholder 2"/>
          <p:cNvSpPr>
            <a:spLocks noGrp="1"/>
          </p:cNvSpPr>
          <p:nvPr>
            <p:ph sz="quarter" idx="15"/>
            <p:custDataLst>
              <p:tags r:id="rId2"/>
            </p:custDataLst>
          </p:nvPr>
        </p:nvSpPr>
        <p:spPr/>
        <p:txBody>
          <a:bodyPr/>
          <a:lstStyle/>
          <a:p>
            <a:pPr lvl="0">
              <a:buFont typeface="Arial" panose="020B0604020202020204" pitchFamily="34" charset="0"/>
              <a:buChar char="•"/>
              <a:defRPr/>
            </a:pPr>
            <a:r>
              <a:rPr lang="zh-CN" altLang="en-US" dirty="0"/>
              <a:t>从安然事件说起内控</a:t>
            </a:r>
            <a:endParaRPr lang="en-US" altLang="zh-CN" dirty="0"/>
          </a:p>
          <a:p>
            <a:pPr lvl="0">
              <a:buFont typeface="Arial" panose="020B0604020202020204" pitchFamily="34" charset="0"/>
              <a:buChar char="•"/>
              <a:defRPr/>
            </a:pPr>
            <a:r>
              <a:rPr lang="zh-CN" altLang="en-US" dirty="0"/>
              <a:t>国内外内控法规的出台</a:t>
            </a:r>
            <a:endParaRPr lang="en-US" altLang="zh-CN" dirty="0"/>
          </a:p>
          <a:p>
            <a:pPr lvl="0">
              <a:buFont typeface="Arial" panose="020B0604020202020204" pitchFamily="34" charset="0"/>
              <a:buChar char="•"/>
              <a:defRPr/>
            </a:pPr>
            <a:r>
              <a:rPr lang="zh-CN" altLang="en-US" dirty="0"/>
              <a:t>财务报告审计和内部控制审计同样重要</a:t>
            </a:r>
            <a:endParaRPr lang="en-US" altLang="zh-CN" dirty="0"/>
          </a:p>
          <a:p>
            <a:pPr lvl="0">
              <a:buFont typeface="Arial" panose="020B0604020202020204" pitchFamily="34" charset="0"/>
              <a:buChar char="•"/>
            </a:pPr>
            <a:r>
              <a:rPr lang="zh-CN" altLang="en-US" dirty="0"/>
              <a:t>萨班斯法案 和  </a:t>
            </a:r>
            <a:r>
              <a:rPr lang="en-US" altLang="zh-CN" dirty="0"/>
              <a:t>COSO</a:t>
            </a:r>
            <a:r>
              <a:rPr lang="zh-CN" altLang="en-US" dirty="0"/>
              <a:t>内部控制体系框架</a:t>
            </a:r>
            <a:endParaRPr lang="en-US" altLang="zh-CN" dirty="0"/>
          </a:p>
          <a:p>
            <a:pPr lvl="0">
              <a:buFont typeface="Arial" panose="020B0604020202020204" pitchFamily="34" charset="0"/>
              <a:buChar char="•"/>
              <a:defRPr/>
            </a:pPr>
            <a:r>
              <a:rPr lang="zh-CN" altLang="en-US" dirty="0"/>
              <a:t>企业内控体系建设</a:t>
            </a:r>
            <a:endParaRPr lang="en-US" altLang="zh-CN" dirty="0"/>
          </a:p>
          <a:p>
            <a:pPr lvl="0">
              <a:buFont typeface="Arial" panose="020B0604020202020204" pitchFamily="34" charset="0"/>
              <a:buChar char="•"/>
              <a:defRPr/>
            </a:pPr>
            <a:r>
              <a:rPr lang="zh-CN" altLang="en-US" dirty="0"/>
              <a:t>每个人都需参与企业风险管理与内部控制</a:t>
            </a:r>
            <a:endParaRPr lang="zh-CN" altLang="en-US" dirty="0"/>
          </a:p>
        </p:txBody>
      </p:sp>
      <p:sp>
        <p:nvSpPr>
          <p:cNvPr id="50" name="Page Number"/>
          <p:cNvSpPr txBox="1"/>
          <p:nvPr>
            <p:custDataLst>
              <p:tags r:id="rId3"/>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81</a:t>
            </a:r>
            <a:endParaRPr lang="zh-CN" altLang="en-US" sz="1100" noProof="1">
              <a:latin typeface="+mn-lt"/>
            </a:endParaRPr>
          </a:p>
        </p:txBody>
      </p:sp>
      <p:sp>
        <p:nvSpPr>
          <p:cNvPr id="51" name="Section Footer"/>
          <p:cNvSpPr txBox="1"/>
          <p:nvPr>
            <p:custDataLst>
              <p:tags r:id="rId4"/>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3" name="Section Header"/>
          <p:cNvSpPr txBox="1"/>
          <p:nvPr>
            <p:custDataLst>
              <p:tags r:id="rId5"/>
            </p:custDataLst>
          </p:nvPr>
        </p:nvSpPr>
        <p:spPr>
          <a:xfrm>
            <a:off x="521208" y="813600"/>
            <a:ext cx="1449115"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6 – </a:t>
            </a:r>
            <a:r>
              <a:rPr lang="zh-CN" altLang="en-US" sz="1100" noProof="1">
                <a:latin typeface="+mn-lt"/>
                <a:ea typeface="Cambria Math" panose="02040503050406030204" pitchFamily="18" charset="0"/>
              </a:rPr>
              <a:t>重温知识点</a:t>
            </a:r>
            <a:endParaRPr lang="zh-CN" altLang="en-US" sz="1100" noProof="1">
              <a:latin typeface="+mn-lt"/>
              <a:ea typeface="Cambria Math" panose="02040503050406030204" pitchFamily="18" charset="0"/>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固定资产管理流程</a:t>
            </a:r>
            <a:endParaRPr lang="zh-CN" altLang="en-US" dirty="0"/>
          </a:p>
        </p:txBody>
      </p:sp>
      <p:sp>
        <p:nvSpPr>
          <p:cNvPr id="50" name="Page Number"/>
          <p:cNvSpPr txBox="1"/>
          <p:nvPr>
            <p:custDataLst>
              <p:tags r:id="rId2"/>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82</a:t>
            </a:r>
            <a:endParaRPr lang="zh-CN" altLang="en-US" sz="1100" noProof="1">
              <a:latin typeface="+mn-lt"/>
            </a:endParaRPr>
          </a:p>
        </p:txBody>
      </p:sp>
      <p:sp>
        <p:nvSpPr>
          <p:cNvPr id="51" name="Section Footer"/>
          <p:cNvSpPr txBox="1"/>
          <p:nvPr>
            <p:custDataLst>
              <p:tags r:id="rId3"/>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8" name="Section Header"/>
          <p:cNvSpPr txBox="1"/>
          <p:nvPr>
            <p:custDataLst>
              <p:tags r:id="rId4"/>
            </p:custDataLst>
          </p:nvPr>
        </p:nvSpPr>
        <p:spPr>
          <a:xfrm>
            <a:off x="521208" y="813600"/>
            <a:ext cx="1449115"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6 – </a:t>
            </a:r>
            <a:r>
              <a:rPr lang="zh-CN" altLang="en-US" sz="1100" noProof="1">
                <a:latin typeface="+mn-lt"/>
                <a:ea typeface="Cambria Math" panose="02040503050406030204" pitchFamily="18" charset="0"/>
              </a:rPr>
              <a:t>重温知识点</a:t>
            </a:r>
            <a:endParaRPr lang="zh-CN" altLang="en-US" sz="1100" noProof="1">
              <a:latin typeface="+mn-lt"/>
              <a:ea typeface="Cambria Math" panose="02040503050406030204" pitchFamily="18" charset="0"/>
            </a:endParaRPr>
          </a:p>
        </p:txBody>
      </p:sp>
      <p:graphicFrame>
        <p:nvGraphicFramePr>
          <p:cNvPr id="59" name="Content Placeholder 66"/>
          <p:cNvGraphicFramePr>
            <a:graphicFrameLocks noGrp="1"/>
          </p:cNvGraphicFramePr>
          <p:nvPr>
            <p:ph sz="quarter" idx="15"/>
          </p:nvPr>
        </p:nvGraphicFramePr>
        <p:xfrm>
          <a:off x="530225" y="2212975"/>
          <a:ext cx="8997950" cy="441642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2" name="Title 1"/>
          <p:cNvSpPr>
            <a:spLocks noGrp="1"/>
          </p:cNvSpPr>
          <p:nvPr>
            <p:ph type="title"/>
          </p:nvPr>
        </p:nvSpPr>
        <p:spPr/>
        <p:txBody>
          <a:bodyPr/>
          <a:lstStyle/>
          <a:p>
            <a:r>
              <a:rPr lang="zh-CN" altLang="en-US" dirty="0"/>
              <a:t>销售到收款流程</a:t>
            </a:r>
            <a:endParaRPr lang="zh-CN" altLang="en-US" dirty="0"/>
          </a:p>
        </p:txBody>
      </p:sp>
      <p:sp>
        <p:nvSpPr>
          <p:cNvPr id="50" name="Page Number"/>
          <p:cNvSpPr txBox="1"/>
          <p:nvPr>
            <p:custDataLst>
              <p:tags r:id="rId2"/>
            </p:custDataLst>
          </p:nvPr>
        </p:nvSpPr>
        <p:spPr>
          <a:xfrm>
            <a:off x="9366949" y="7263476"/>
            <a:ext cx="157094" cy="169277"/>
          </a:xfrm>
          <a:prstGeom prst="rect">
            <a:avLst/>
          </a:prstGeom>
          <a:noFill/>
        </p:spPr>
        <p:txBody>
          <a:bodyPr wrap="none" lIns="0" tIns="0" rIns="0" bIns="0" rtlCol="0">
            <a:spAutoFit/>
          </a:bodyPr>
          <a:lstStyle/>
          <a:p>
            <a:pPr indent="-305435" algn="r">
              <a:spcAft>
                <a:spcPts val="1005"/>
              </a:spcAft>
            </a:pPr>
            <a:r>
              <a:rPr lang="en-US" altLang="zh-CN" sz="1100" noProof="1">
                <a:latin typeface="+mn-lt"/>
              </a:rPr>
              <a:t>83</a:t>
            </a:r>
            <a:endParaRPr lang="zh-CN" altLang="en-US" sz="1100" noProof="1">
              <a:latin typeface="+mn-lt"/>
            </a:endParaRPr>
          </a:p>
        </p:txBody>
      </p:sp>
      <p:sp>
        <p:nvSpPr>
          <p:cNvPr id="51" name="Section Footer"/>
          <p:cNvSpPr txBox="1"/>
          <p:nvPr>
            <p:custDataLst>
              <p:tags r:id="rId3"/>
            </p:custDataLst>
          </p:nvPr>
        </p:nvSpPr>
        <p:spPr>
          <a:xfrm>
            <a:off x="531976" y="7094069"/>
            <a:ext cx="1764030" cy="168910"/>
          </a:xfrm>
          <a:prstGeom prst="rect">
            <a:avLst/>
          </a:prstGeom>
          <a:noFill/>
        </p:spPr>
        <p:txBody>
          <a:bodyPr wrap="none" lIns="0" tIns="0" rIns="0" bIns="0" rtlCol="0">
            <a:spAutoFit/>
          </a:bodyPr>
          <a:lstStyle/>
          <a:p>
            <a:pPr indent="-305435" algn="l">
              <a:spcAft>
                <a:spcPts val="1005"/>
              </a:spcAft>
            </a:pPr>
            <a:r>
              <a:rPr lang="zh-CN" altLang="en-US" sz="1100" noProof="1">
                <a:latin typeface="+mn-lt"/>
              </a:rPr>
              <a:t> </a:t>
            </a:r>
            <a:r>
              <a:rPr lang="en-US" altLang="zh-CN" sz="1100" noProof="1">
                <a:latin typeface="+mn-lt"/>
              </a:rPr>
              <a:t>20XX • </a:t>
            </a:r>
            <a:r>
              <a:rPr lang="zh-CN" altLang="en-US" sz="1100" noProof="1">
                <a:latin typeface="+mn-lt"/>
              </a:rPr>
              <a:t>财务流程和内部控制</a:t>
            </a:r>
            <a:endParaRPr lang="zh-CN" altLang="en-US" sz="1100" noProof="1">
              <a:latin typeface="+mn-lt"/>
            </a:endParaRPr>
          </a:p>
        </p:txBody>
      </p:sp>
      <p:sp>
        <p:nvSpPr>
          <p:cNvPr id="58" name="Section Header"/>
          <p:cNvSpPr txBox="1"/>
          <p:nvPr>
            <p:custDataLst>
              <p:tags r:id="rId4"/>
            </p:custDataLst>
          </p:nvPr>
        </p:nvSpPr>
        <p:spPr>
          <a:xfrm>
            <a:off x="521208" y="813600"/>
            <a:ext cx="1449115" cy="169277"/>
          </a:xfrm>
          <a:prstGeom prst="rect">
            <a:avLst/>
          </a:prstGeom>
          <a:noFill/>
        </p:spPr>
        <p:txBody>
          <a:bodyPr wrap="none" lIns="0" tIns="0" rIns="0" bIns="0" rtlCol="0">
            <a:spAutoFit/>
          </a:bodyPr>
          <a:lstStyle/>
          <a:p>
            <a:pPr indent="-305435">
              <a:spcAft>
                <a:spcPts val="1005"/>
              </a:spcAft>
            </a:pPr>
            <a:r>
              <a:rPr lang="en-US" altLang="zh-CN" sz="1100" noProof="1">
                <a:latin typeface="+mn-lt"/>
                <a:ea typeface="Cambria Math" panose="02040503050406030204" pitchFamily="18" charset="0"/>
              </a:rPr>
              <a:t>Section 6 – </a:t>
            </a:r>
            <a:r>
              <a:rPr lang="zh-CN" altLang="en-US" sz="1100" noProof="1">
                <a:latin typeface="+mn-lt"/>
                <a:ea typeface="Cambria Math" panose="02040503050406030204" pitchFamily="18" charset="0"/>
              </a:rPr>
              <a:t>重温知识点</a:t>
            </a:r>
            <a:endParaRPr lang="zh-CN" altLang="en-US" sz="1100" noProof="1">
              <a:latin typeface="+mn-lt"/>
              <a:ea typeface="Cambria Math" panose="02040503050406030204" pitchFamily="18" charset="0"/>
            </a:endParaRPr>
          </a:p>
        </p:txBody>
      </p:sp>
      <p:sp>
        <p:nvSpPr>
          <p:cNvPr id="97" name="Rectangle 96"/>
          <p:cNvSpPr/>
          <p:nvPr/>
        </p:nvSpPr>
        <p:spPr>
          <a:xfrm>
            <a:off x="583467" y="3166120"/>
            <a:ext cx="4537647" cy="609600"/>
          </a:xfrm>
          <a:prstGeom prst="rect">
            <a:avLst/>
          </a:prstGeom>
          <a:solidFill>
            <a:schemeClr val="accent1">
              <a:lumMod val="60000"/>
              <a:lumOff val="40000"/>
            </a:schemeClr>
          </a:solidFill>
          <a:ln w="25400">
            <a:noFill/>
          </a:ln>
        </p:spPr>
        <p:txBody>
          <a:bodyPr vert="horz" wrap="square" lIns="91440" tIns="45720" rIns="91440" bIns="45720" rtlCol="0" anchor="ctr">
            <a:noAutofit/>
          </a:bodyPr>
          <a:lstStyle>
            <a:defPPr>
              <a:defRPr lang="en-US"/>
            </a:defPPr>
            <a:lvl1pPr marL="0" algn="l" defTabSz="1018540" rtl="0" eaLnBrk="1" latinLnBrk="0" hangingPunct="1">
              <a:defRPr sz="2000" kern="1200">
                <a:solidFill>
                  <a:schemeClr val="tx1"/>
                </a:solidFill>
                <a:latin typeface="+mn-lt"/>
                <a:ea typeface="+mn-ea"/>
                <a:cs typeface="+mn-cs"/>
              </a:defRPr>
            </a:lvl1pPr>
            <a:lvl2pPr marL="509270" algn="l" defTabSz="1018540" rtl="0" eaLnBrk="1" latinLnBrk="0" hangingPunct="1">
              <a:defRPr sz="2000" kern="1200">
                <a:solidFill>
                  <a:schemeClr val="tx1"/>
                </a:solidFill>
                <a:latin typeface="+mn-lt"/>
                <a:ea typeface="+mn-ea"/>
                <a:cs typeface="+mn-cs"/>
              </a:defRPr>
            </a:lvl2pPr>
            <a:lvl3pPr marL="1018540" algn="l" defTabSz="1018540" rtl="0" eaLnBrk="1" latinLnBrk="0" hangingPunct="1">
              <a:defRPr sz="2000" kern="1200">
                <a:solidFill>
                  <a:schemeClr val="tx1"/>
                </a:solidFill>
                <a:latin typeface="+mn-lt"/>
                <a:ea typeface="+mn-ea"/>
                <a:cs typeface="+mn-cs"/>
              </a:defRPr>
            </a:lvl3pPr>
            <a:lvl4pPr marL="1528445" algn="l" defTabSz="1018540" rtl="0" eaLnBrk="1" latinLnBrk="0" hangingPunct="1">
              <a:defRPr sz="2000" kern="1200">
                <a:solidFill>
                  <a:schemeClr val="tx1"/>
                </a:solidFill>
                <a:latin typeface="+mn-lt"/>
                <a:ea typeface="+mn-ea"/>
                <a:cs typeface="+mn-cs"/>
              </a:defRPr>
            </a:lvl4pPr>
            <a:lvl5pPr marL="2037715" algn="l" defTabSz="1018540" rtl="0" eaLnBrk="1" latinLnBrk="0" hangingPunct="1">
              <a:defRPr sz="2000" kern="1200">
                <a:solidFill>
                  <a:schemeClr val="tx1"/>
                </a:solidFill>
                <a:latin typeface="+mn-lt"/>
                <a:ea typeface="+mn-ea"/>
                <a:cs typeface="+mn-cs"/>
              </a:defRPr>
            </a:lvl5pPr>
            <a:lvl6pPr marL="2546985" algn="l" defTabSz="1018540" rtl="0" eaLnBrk="1" latinLnBrk="0" hangingPunct="1">
              <a:defRPr sz="2000" kern="1200">
                <a:solidFill>
                  <a:schemeClr val="tx1"/>
                </a:solidFill>
                <a:latin typeface="+mn-lt"/>
                <a:ea typeface="+mn-ea"/>
                <a:cs typeface="+mn-cs"/>
              </a:defRPr>
            </a:lvl6pPr>
            <a:lvl7pPr marL="3056255" algn="l" defTabSz="1018540" rtl="0" eaLnBrk="1" latinLnBrk="0" hangingPunct="1">
              <a:defRPr sz="2000" kern="1200">
                <a:solidFill>
                  <a:schemeClr val="tx1"/>
                </a:solidFill>
                <a:latin typeface="+mn-lt"/>
                <a:ea typeface="+mn-ea"/>
                <a:cs typeface="+mn-cs"/>
              </a:defRPr>
            </a:lvl7pPr>
            <a:lvl8pPr marL="3566160" algn="l" defTabSz="1018540" rtl="0" eaLnBrk="1" latinLnBrk="0" hangingPunct="1">
              <a:defRPr sz="2000" kern="1200">
                <a:solidFill>
                  <a:schemeClr val="tx1"/>
                </a:solidFill>
                <a:latin typeface="+mn-lt"/>
                <a:ea typeface="+mn-ea"/>
                <a:cs typeface="+mn-cs"/>
              </a:defRPr>
            </a:lvl8pPr>
            <a:lvl9pPr marL="4075430" algn="l" defTabSz="1018540" rtl="0" eaLnBrk="1" latinLnBrk="0" hangingPunct="1">
              <a:defRPr sz="2000" kern="1200">
                <a:solidFill>
                  <a:schemeClr val="tx1"/>
                </a:solidFill>
                <a:latin typeface="+mn-lt"/>
                <a:ea typeface="+mn-ea"/>
                <a:cs typeface="+mn-cs"/>
              </a:defRPr>
            </a:lvl9pPr>
          </a:lstStyle>
          <a:p>
            <a:pPr algn="ctr"/>
            <a:r>
              <a:rPr lang="zh-CN" altLang="en-US" b="1" noProof="0" dirty="0">
                <a:solidFill>
                  <a:schemeClr val="bg1"/>
                </a:solidFill>
              </a:rPr>
              <a:t>业务端</a:t>
            </a:r>
            <a:endParaRPr lang="zh-CN" altLang="en-US" b="1" noProof="0" dirty="0">
              <a:solidFill>
                <a:schemeClr val="bg1"/>
              </a:solidFill>
            </a:endParaRPr>
          </a:p>
        </p:txBody>
      </p:sp>
      <p:sp>
        <p:nvSpPr>
          <p:cNvPr id="98" name="Rectangle 97"/>
          <p:cNvSpPr/>
          <p:nvPr/>
        </p:nvSpPr>
        <p:spPr>
          <a:xfrm>
            <a:off x="5624029" y="3166120"/>
            <a:ext cx="3888432" cy="609600"/>
          </a:xfrm>
          <a:prstGeom prst="rect">
            <a:avLst/>
          </a:prstGeom>
          <a:solidFill>
            <a:schemeClr val="accent1">
              <a:lumMod val="75000"/>
            </a:schemeClr>
          </a:solidFill>
          <a:ln w="25400">
            <a:noFill/>
          </a:ln>
        </p:spPr>
        <p:txBody>
          <a:bodyPr vert="horz" wrap="square" lIns="91440" tIns="45720" rIns="91440" bIns="45720" rtlCol="0" anchor="ctr">
            <a:noAutofit/>
          </a:bodyPr>
          <a:lstStyle>
            <a:defPPr>
              <a:defRPr lang="en-US"/>
            </a:defPPr>
            <a:lvl1pPr marL="0" algn="l" defTabSz="1018540" rtl="0" eaLnBrk="1" latinLnBrk="0" hangingPunct="1">
              <a:defRPr sz="2000" kern="1200">
                <a:solidFill>
                  <a:schemeClr val="tx1"/>
                </a:solidFill>
                <a:latin typeface="+mn-lt"/>
                <a:ea typeface="+mn-ea"/>
                <a:cs typeface="+mn-cs"/>
              </a:defRPr>
            </a:lvl1pPr>
            <a:lvl2pPr marL="509270" algn="l" defTabSz="1018540" rtl="0" eaLnBrk="1" latinLnBrk="0" hangingPunct="1">
              <a:defRPr sz="2000" kern="1200">
                <a:solidFill>
                  <a:schemeClr val="tx1"/>
                </a:solidFill>
                <a:latin typeface="+mn-lt"/>
                <a:ea typeface="+mn-ea"/>
                <a:cs typeface="+mn-cs"/>
              </a:defRPr>
            </a:lvl2pPr>
            <a:lvl3pPr marL="1018540" algn="l" defTabSz="1018540" rtl="0" eaLnBrk="1" latinLnBrk="0" hangingPunct="1">
              <a:defRPr sz="2000" kern="1200">
                <a:solidFill>
                  <a:schemeClr val="tx1"/>
                </a:solidFill>
                <a:latin typeface="+mn-lt"/>
                <a:ea typeface="+mn-ea"/>
                <a:cs typeface="+mn-cs"/>
              </a:defRPr>
            </a:lvl3pPr>
            <a:lvl4pPr marL="1528445" algn="l" defTabSz="1018540" rtl="0" eaLnBrk="1" latinLnBrk="0" hangingPunct="1">
              <a:defRPr sz="2000" kern="1200">
                <a:solidFill>
                  <a:schemeClr val="tx1"/>
                </a:solidFill>
                <a:latin typeface="+mn-lt"/>
                <a:ea typeface="+mn-ea"/>
                <a:cs typeface="+mn-cs"/>
              </a:defRPr>
            </a:lvl4pPr>
            <a:lvl5pPr marL="2037715" algn="l" defTabSz="1018540" rtl="0" eaLnBrk="1" latinLnBrk="0" hangingPunct="1">
              <a:defRPr sz="2000" kern="1200">
                <a:solidFill>
                  <a:schemeClr val="tx1"/>
                </a:solidFill>
                <a:latin typeface="+mn-lt"/>
                <a:ea typeface="+mn-ea"/>
                <a:cs typeface="+mn-cs"/>
              </a:defRPr>
            </a:lvl5pPr>
            <a:lvl6pPr marL="2546985" algn="l" defTabSz="1018540" rtl="0" eaLnBrk="1" latinLnBrk="0" hangingPunct="1">
              <a:defRPr sz="2000" kern="1200">
                <a:solidFill>
                  <a:schemeClr val="tx1"/>
                </a:solidFill>
                <a:latin typeface="+mn-lt"/>
                <a:ea typeface="+mn-ea"/>
                <a:cs typeface="+mn-cs"/>
              </a:defRPr>
            </a:lvl6pPr>
            <a:lvl7pPr marL="3056255" algn="l" defTabSz="1018540" rtl="0" eaLnBrk="1" latinLnBrk="0" hangingPunct="1">
              <a:defRPr sz="2000" kern="1200">
                <a:solidFill>
                  <a:schemeClr val="tx1"/>
                </a:solidFill>
                <a:latin typeface="+mn-lt"/>
                <a:ea typeface="+mn-ea"/>
                <a:cs typeface="+mn-cs"/>
              </a:defRPr>
            </a:lvl7pPr>
            <a:lvl8pPr marL="3566160" algn="l" defTabSz="1018540" rtl="0" eaLnBrk="1" latinLnBrk="0" hangingPunct="1">
              <a:defRPr sz="2000" kern="1200">
                <a:solidFill>
                  <a:schemeClr val="tx1"/>
                </a:solidFill>
                <a:latin typeface="+mn-lt"/>
                <a:ea typeface="+mn-ea"/>
                <a:cs typeface="+mn-cs"/>
              </a:defRPr>
            </a:lvl8pPr>
            <a:lvl9pPr marL="4075430" algn="l" defTabSz="1018540" rtl="0" eaLnBrk="1" latinLnBrk="0" hangingPunct="1">
              <a:defRPr sz="2000" kern="1200">
                <a:solidFill>
                  <a:schemeClr val="tx1"/>
                </a:solidFill>
                <a:latin typeface="+mn-lt"/>
                <a:ea typeface="+mn-ea"/>
                <a:cs typeface="+mn-cs"/>
              </a:defRPr>
            </a:lvl9pPr>
          </a:lstStyle>
          <a:p>
            <a:pPr algn="ctr"/>
            <a:r>
              <a:rPr lang="zh-CN" altLang="en-US" b="1" noProof="0" dirty="0">
                <a:solidFill>
                  <a:schemeClr val="bg1"/>
                </a:solidFill>
              </a:rPr>
              <a:t>财务端</a:t>
            </a:r>
            <a:endParaRPr lang="zh-CN" altLang="en-US" b="1" noProof="0" dirty="0">
              <a:solidFill>
                <a:schemeClr val="bg1"/>
              </a:solidFill>
            </a:endParaRPr>
          </a:p>
        </p:txBody>
      </p:sp>
      <p:sp>
        <p:nvSpPr>
          <p:cNvPr id="99" name="Rectangle 98"/>
          <p:cNvSpPr/>
          <p:nvPr/>
        </p:nvSpPr>
        <p:spPr>
          <a:xfrm>
            <a:off x="1231540" y="4318248"/>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defPPr>
              <a:defRPr lang="en-US"/>
            </a:defPPr>
            <a:lvl1pPr marL="0" algn="l" defTabSz="1018540" rtl="0" eaLnBrk="1" latinLnBrk="0" hangingPunct="1">
              <a:defRPr sz="2000" kern="1200">
                <a:solidFill>
                  <a:schemeClr val="tx1"/>
                </a:solidFill>
                <a:latin typeface="+mn-lt"/>
                <a:ea typeface="+mn-ea"/>
                <a:cs typeface="+mn-cs"/>
              </a:defRPr>
            </a:lvl1pPr>
            <a:lvl2pPr marL="509270" algn="l" defTabSz="1018540" rtl="0" eaLnBrk="1" latinLnBrk="0" hangingPunct="1">
              <a:defRPr sz="2000" kern="1200">
                <a:solidFill>
                  <a:schemeClr val="tx1"/>
                </a:solidFill>
                <a:latin typeface="+mn-lt"/>
                <a:ea typeface="+mn-ea"/>
                <a:cs typeface="+mn-cs"/>
              </a:defRPr>
            </a:lvl2pPr>
            <a:lvl3pPr marL="1018540" algn="l" defTabSz="1018540" rtl="0" eaLnBrk="1" latinLnBrk="0" hangingPunct="1">
              <a:defRPr sz="2000" kern="1200">
                <a:solidFill>
                  <a:schemeClr val="tx1"/>
                </a:solidFill>
                <a:latin typeface="+mn-lt"/>
                <a:ea typeface="+mn-ea"/>
                <a:cs typeface="+mn-cs"/>
              </a:defRPr>
            </a:lvl3pPr>
            <a:lvl4pPr marL="1528445" algn="l" defTabSz="1018540" rtl="0" eaLnBrk="1" latinLnBrk="0" hangingPunct="1">
              <a:defRPr sz="2000" kern="1200">
                <a:solidFill>
                  <a:schemeClr val="tx1"/>
                </a:solidFill>
                <a:latin typeface="+mn-lt"/>
                <a:ea typeface="+mn-ea"/>
                <a:cs typeface="+mn-cs"/>
              </a:defRPr>
            </a:lvl4pPr>
            <a:lvl5pPr marL="2037715" algn="l" defTabSz="1018540" rtl="0" eaLnBrk="1" latinLnBrk="0" hangingPunct="1">
              <a:defRPr sz="2000" kern="1200">
                <a:solidFill>
                  <a:schemeClr val="tx1"/>
                </a:solidFill>
                <a:latin typeface="+mn-lt"/>
                <a:ea typeface="+mn-ea"/>
                <a:cs typeface="+mn-cs"/>
              </a:defRPr>
            </a:lvl5pPr>
            <a:lvl6pPr marL="2546985" algn="l" defTabSz="1018540" rtl="0" eaLnBrk="1" latinLnBrk="0" hangingPunct="1">
              <a:defRPr sz="2000" kern="1200">
                <a:solidFill>
                  <a:schemeClr val="tx1"/>
                </a:solidFill>
                <a:latin typeface="+mn-lt"/>
                <a:ea typeface="+mn-ea"/>
                <a:cs typeface="+mn-cs"/>
              </a:defRPr>
            </a:lvl6pPr>
            <a:lvl7pPr marL="3056255" algn="l" defTabSz="1018540" rtl="0" eaLnBrk="1" latinLnBrk="0" hangingPunct="1">
              <a:defRPr sz="2000" kern="1200">
                <a:solidFill>
                  <a:schemeClr val="tx1"/>
                </a:solidFill>
                <a:latin typeface="+mn-lt"/>
                <a:ea typeface="+mn-ea"/>
                <a:cs typeface="+mn-cs"/>
              </a:defRPr>
            </a:lvl7pPr>
            <a:lvl8pPr marL="3566160" algn="l" defTabSz="1018540" rtl="0" eaLnBrk="1" latinLnBrk="0" hangingPunct="1">
              <a:defRPr sz="2000" kern="1200">
                <a:solidFill>
                  <a:schemeClr val="tx1"/>
                </a:solidFill>
                <a:latin typeface="+mn-lt"/>
                <a:ea typeface="+mn-ea"/>
                <a:cs typeface="+mn-cs"/>
              </a:defRPr>
            </a:lvl8pPr>
            <a:lvl9pPr marL="4075430" algn="l" defTabSz="1018540" rtl="0" eaLnBrk="1" latinLnBrk="0" hangingPunct="1">
              <a:defRPr sz="2000" kern="1200">
                <a:solidFill>
                  <a:schemeClr val="tx1"/>
                </a:solidFill>
                <a:latin typeface="+mn-lt"/>
                <a:ea typeface="+mn-ea"/>
                <a:cs typeface="+mn-cs"/>
              </a:defRPr>
            </a:lvl9pPr>
          </a:lstStyle>
          <a:p>
            <a:pPr algn="ctr"/>
            <a:endParaRPr lang="zh-CN" altLang="en-US" noProof="0" dirty="0"/>
          </a:p>
        </p:txBody>
      </p:sp>
      <p:sp>
        <p:nvSpPr>
          <p:cNvPr id="100" name="Rectangle 99"/>
          <p:cNvSpPr/>
          <p:nvPr/>
        </p:nvSpPr>
        <p:spPr>
          <a:xfrm>
            <a:off x="550740" y="2013992"/>
            <a:ext cx="8996072" cy="609600"/>
          </a:xfrm>
          <a:prstGeom prst="rect">
            <a:avLst/>
          </a:prstGeom>
          <a:noFill/>
          <a:ln w="25400">
            <a:solidFill>
              <a:schemeClr val="accent1"/>
            </a:solidFill>
          </a:ln>
        </p:spPr>
        <p:txBody>
          <a:bodyPr vert="horz" wrap="square" lIns="91440" tIns="45720" rIns="91440" bIns="45720" rtlCol="0" anchor="ctr">
            <a:noAutofit/>
          </a:bodyPr>
          <a:lstStyle>
            <a:defPPr>
              <a:defRPr lang="en-US"/>
            </a:defPPr>
            <a:lvl1pPr marL="0" algn="l" defTabSz="1018540" rtl="0" eaLnBrk="1" latinLnBrk="0" hangingPunct="1">
              <a:defRPr sz="2000" kern="1200">
                <a:solidFill>
                  <a:schemeClr val="tx1"/>
                </a:solidFill>
                <a:latin typeface="+mn-lt"/>
                <a:ea typeface="+mn-ea"/>
                <a:cs typeface="+mn-cs"/>
              </a:defRPr>
            </a:lvl1pPr>
            <a:lvl2pPr marL="509270" algn="l" defTabSz="1018540" rtl="0" eaLnBrk="1" latinLnBrk="0" hangingPunct="1">
              <a:defRPr sz="2000" kern="1200">
                <a:solidFill>
                  <a:schemeClr val="tx1"/>
                </a:solidFill>
                <a:latin typeface="+mn-lt"/>
                <a:ea typeface="+mn-ea"/>
                <a:cs typeface="+mn-cs"/>
              </a:defRPr>
            </a:lvl2pPr>
            <a:lvl3pPr marL="1018540" algn="l" defTabSz="1018540" rtl="0" eaLnBrk="1" latinLnBrk="0" hangingPunct="1">
              <a:defRPr sz="2000" kern="1200">
                <a:solidFill>
                  <a:schemeClr val="tx1"/>
                </a:solidFill>
                <a:latin typeface="+mn-lt"/>
                <a:ea typeface="+mn-ea"/>
                <a:cs typeface="+mn-cs"/>
              </a:defRPr>
            </a:lvl3pPr>
            <a:lvl4pPr marL="1528445" algn="l" defTabSz="1018540" rtl="0" eaLnBrk="1" latinLnBrk="0" hangingPunct="1">
              <a:defRPr sz="2000" kern="1200">
                <a:solidFill>
                  <a:schemeClr val="tx1"/>
                </a:solidFill>
                <a:latin typeface="+mn-lt"/>
                <a:ea typeface="+mn-ea"/>
                <a:cs typeface="+mn-cs"/>
              </a:defRPr>
            </a:lvl4pPr>
            <a:lvl5pPr marL="2037715" algn="l" defTabSz="1018540" rtl="0" eaLnBrk="1" latinLnBrk="0" hangingPunct="1">
              <a:defRPr sz="2000" kern="1200">
                <a:solidFill>
                  <a:schemeClr val="tx1"/>
                </a:solidFill>
                <a:latin typeface="+mn-lt"/>
                <a:ea typeface="+mn-ea"/>
                <a:cs typeface="+mn-cs"/>
              </a:defRPr>
            </a:lvl5pPr>
            <a:lvl6pPr marL="2546985" algn="l" defTabSz="1018540" rtl="0" eaLnBrk="1" latinLnBrk="0" hangingPunct="1">
              <a:defRPr sz="2000" kern="1200">
                <a:solidFill>
                  <a:schemeClr val="tx1"/>
                </a:solidFill>
                <a:latin typeface="+mn-lt"/>
                <a:ea typeface="+mn-ea"/>
                <a:cs typeface="+mn-cs"/>
              </a:defRPr>
            </a:lvl6pPr>
            <a:lvl7pPr marL="3056255" algn="l" defTabSz="1018540" rtl="0" eaLnBrk="1" latinLnBrk="0" hangingPunct="1">
              <a:defRPr sz="2000" kern="1200">
                <a:solidFill>
                  <a:schemeClr val="tx1"/>
                </a:solidFill>
                <a:latin typeface="+mn-lt"/>
                <a:ea typeface="+mn-ea"/>
                <a:cs typeface="+mn-cs"/>
              </a:defRPr>
            </a:lvl7pPr>
            <a:lvl8pPr marL="3566160" algn="l" defTabSz="1018540" rtl="0" eaLnBrk="1" latinLnBrk="0" hangingPunct="1">
              <a:defRPr sz="2000" kern="1200">
                <a:solidFill>
                  <a:schemeClr val="tx1"/>
                </a:solidFill>
                <a:latin typeface="+mn-lt"/>
                <a:ea typeface="+mn-ea"/>
                <a:cs typeface="+mn-cs"/>
              </a:defRPr>
            </a:lvl8pPr>
            <a:lvl9pPr marL="4075430" algn="l" defTabSz="1018540" rtl="0" eaLnBrk="1" latinLnBrk="0" hangingPunct="1">
              <a:defRPr sz="2000" kern="1200">
                <a:solidFill>
                  <a:schemeClr val="tx1"/>
                </a:solidFill>
                <a:latin typeface="+mn-lt"/>
                <a:ea typeface="+mn-ea"/>
                <a:cs typeface="+mn-cs"/>
              </a:defRPr>
            </a:lvl9pPr>
          </a:lstStyle>
          <a:p>
            <a:pPr algn="ctr"/>
            <a:r>
              <a:rPr lang="zh-CN" altLang="en-US" b="1" noProof="0" dirty="0"/>
              <a:t>销售到收款 </a:t>
            </a:r>
            <a:r>
              <a:rPr lang="en-US" altLang="zh-CN" b="1" noProof="0" dirty="0"/>
              <a:t>O2C</a:t>
            </a:r>
            <a:endParaRPr lang="zh-CN" altLang="en-US" b="1" noProof="0" dirty="0"/>
          </a:p>
        </p:txBody>
      </p:sp>
      <p:cxnSp>
        <p:nvCxnSpPr>
          <p:cNvPr id="101" name="Elbow Connector 100"/>
          <p:cNvCxnSpPr>
            <a:stCxn id="97" idx="2"/>
            <a:endCxn id="99" idx="0"/>
          </p:cNvCxnSpPr>
          <p:nvPr/>
        </p:nvCxnSpPr>
        <p:spPr>
          <a:xfrm rot="5400000">
            <a:off x="1788654" y="3254611"/>
            <a:ext cx="542528" cy="1584747"/>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sp>
        <p:nvSpPr>
          <p:cNvPr id="102" name="Rectangle 101"/>
          <p:cNvSpPr/>
          <p:nvPr/>
        </p:nvSpPr>
        <p:spPr>
          <a:xfrm>
            <a:off x="2527684" y="4318248"/>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defPPr>
              <a:defRPr lang="en-US"/>
            </a:defPPr>
            <a:lvl1pPr marL="0" algn="l" defTabSz="1018540" rtl="0" eaLnBrk="1" latinLnBrk="0" hangingPunct="1">
              <a:defRPr sz="2000" kern="1200">
                <a:solidFill>
                  <a:schemeClr val="tx1"/>
                </a:solidFill>
                <a:latin typeface="+mn-lt"/>
                <a:ea typeface="+mn-ea"/>
                <a:cs typeface="+mn-cs"/>
              </a:defRPr>
            </a:lvl1pPr>
            <a:lvl2pPr marL="509270" algn="l" defTabSz="1018540" rtl="0" eaLnBrk="1" latinLnBrk="0" hangingPunct="1">
              <a:defRPr sz="2000" kern="1200">
                <a:solidFill>
                  <a:schemeClr val="tx1"/>
                </a:solidFill>
                <a:latin typeface="+mn-lt"/>
                <a:ea typeface="+mn-ea"/>
                <a:cs typeface="+mn-cs"/>
              </a:defRPr>
            </a:lvl2pPr>
            <a:lvl3pPr marL="1018540" algn="l" defTabSz="1018540" rtl="0" eaLnBrk="1" latinLnBrk="0" hangingPunct="1">
              <a:defRPr sz="2000" kern="1200">
                <a:solidFill>
                  <a:schemeClr val="tx1"/>
                </a:solidFill>
                <a:latin typeface="+mn-lt"/>
                <a:ea typeface="+mn-ea"/>
                <a:cs typeface="+mn-cs"/>
              </a:defRPr>
            </a:lvl3pPr>
            <a:lvl4pPr marL="1528445" algn="l" defTabSz="1018540" rtl="0" eaLnBrk="1" latinLnBrk="0" hangingPunct="1">
              <a:defRPr sz="2000" kern="1200">
                <a:solidFill>
                  <a:schemeClr val="tx1"/>
                </a:solidFill>
                <a:latin typeface="+mn-lt"/>
                <a:ea typeface="+mn-ea"/>
                <a:cs typeface="+mn-cs"/>
              </a:defRPr>
            </a:lvl4pPr>
            <a:lvl5pPr marL="2037715" algn="l" defTabSz="1018540" rtl="0" eaLnBrk="1" latinLnBrk="0" hangingPunct="1">
              <a:defRPr sz="2000" kern="1200">
                <a:solidFill>
                  <a:schemeClr val="tx1"/>
                </a:solidFill>
                <a:latin typeface="+mn-lt"/>
                <a:ea typeface="+mn-ea"/>
                <a:cs typeface="+mn-cs"/>
              </a:defRPr>
            </a:lvl5pPr>
            <a:lvl6pPr marL="2546985" algn="l" defTabSz="1018540" rtl="0" eaLnBrk="1" latinLnBrk="0" hangingPunct="1">
              <a:defRPr sz="2000" kern="1200">
                <a:solidFill>
                  <a:schemeClr val="tx1"/>
                </a:solidFill>
                <a:latin typeface="+mn-lt"/>
                <a:ea typeface="+mn-ea"/>
                <a:cs typeface="+mn-cs"/>
              </a:defRPr>
            </a:lvl6pPr>
            <a:lvl7pPr marL="3056255" algn="l" defTabSz="1018540" rtl="0" eaLnBrk="1" latinLnBrk="0" hangingPunct="1">
              <a:defRPr sz="2000" kern="1200">
                <a:solidFill>
                  <a:schemeClr val="tx1"/>
                </a:solidFill>
                <a:latin typeface="+mn-lt"/>
                <a:ea typeface="+mn-ea"/>
                <a:cs typeface="+mn-cs"/>
              </a:defRPr>
            </a:lvl7pPr>
            <a:lvl8pPr marL="3566160" algn="l" defTabSz="1018540" rtl="0" eaLnBrk="1" latinLnBrk="0" hangingPunct="1">
              <a:defRPr sz="2000" kern="1200">
                <a:solidFill>
                  <a:schemeClr val="tx1"/>
                </a:solidFill>
                <a:latin typeface="+mn-lt"/>
                <a:ea typeface="+mn-ea"/>
                <a:cs typeface="+mn-cs"/>
              </a:defRPr>
            </a:lvl8pPr>
            <a:lvl9pPr marL="4075430" algn="l" defTabSz="1018540" rtl="0" eaLnBrk="1" latinLnBrk="0" hangingPunct="1">
              <a:defRPr sz="2000" kern="1200">
                <a:solidFill>
                  <a:schemeClr val="tx1"/>
                </a:solidFill>
                <a:latin typeface="+mn-lt"/>
                <a:ea typeface="+mn-ea"/>
                <a:cs typeface="+mn-cs"/>
              </a:defRPr>
            </a:lvl9pPr>
          </a:lstStyle>
          <a:p>
            <a:pPr algn="ctr"/>
            <a:endParaRPr lang="zh-CN" altLang="en-US" noProof="0" dirty="0"/>
          </a:p>
        </p:txBody>
      </p:sp>
      <p:sp>
        <p:nvSpPr>
          <p:cNvPr id="103" name="Rectangle 102"/>
          <p:cNvSpPr/>
          <p:nvPr/>
        </p:nvSpPr>
        <p:spPr>
          <a:xfrm>
            <a:off x="3751820" y="4318248"/>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defPPr>
              <a:defRPr lang="en-US"/>
            </a:defPPr>
            <a:lvl1pPr marL="0" algn="l" defTabSz="1018540" rtl="0" eaLnBrk="1" latinLnBrk="0" hangingPunct="1">
              <a:defRPr sz="2000" kern="1200">
                <a:solidFill>
                  <a:schemeClr val="tx1"/>
                </a:solidFill>
                <a:latin typeface="+mn-lt"/>
                <a:ea typeface="+mn-ea"/>
                <a:cs typeface="+mn-cs"/>
              </a:defRPr>
            </a:lvl1pPr>
            <a:lvl2pPr marL="509270" algn="l" defTabSz="1018540" rtl="0" eaLnBrk="1" latinLnBrk="0" hangingPunct="1">
              <a:defRPr sz="2000" kern="1200">
                <a:solidFill>
                  <a:schemeClr val="tx1"/>
                </a:solidFill>
                <a:latin typeface="+mn-lt"/>
                <a:ea typeface="+mn-ea"/>
                <a:cs typeface="+mn-cs"/>
              </a:defRPr>
            </a:lvl2pPr>
            <a:lvl3pPr marL="1018540" algn="l" defTabSz="1018540" rtl="0" eaLnBrk="1" latinLnBrk="0" hangingPunct="1">
              <a:defRPr sz="2000" kern="1200">
                <a:solidFill>
                  <a:schemeClr val="tx1"/>
                </a:solidFill>
                <a:latin typeface="+mn-lt"/>
                <a:ea typeface="+mn-ea"/>
                <a:cs typeface="+mn-cs"/>
              </a:defRPr>
            </a:lvl3pPr>
            <a:lvl4pPr marL="1528445" algn="l" defTabSz="1018540" rtl="0" eaLnBrk="1" latinLnBrk="0" hangingPunct="1">
              <a:defRPr sz="2000" kern="1200">
                <a:solidFill>
                  <a:schemeClr val="tx1"/>
                </a:solidFill>
                <a:latin typeface="+mn-lt"/>
                <a:ea typeface="+mn-ea"/>
                <a:cs typeface="+mn-cs"/>
              </a:defRPr>
            </a:lvl4pPr>
            <a:lvl5pPr marL="2037715" algn="l" defTabSz="1018540" rtl="0" eaLnBrk="1" latinLnBrk="0" hangingPunct="1">
              <a:defRPr sz="2000" kern="1200">
                <a:solidFill>
                  <a:schemeClr val="tx1"/>
                </a:solidFill>
                <a:latin typeface="+mn-lt"/>
                <a:ea typeface="+mn-ea"/>
                <a:cs typeface="+mn-cs"/>
              </a:defRPr>
            </a:lvl5pPr>
            <a:lvl6pPr marL="2546985" algn="l" defTabSz="1018540" rtl="0" eaLnBrk="1" latinLnBrk="0" hangingPunct="1">
              <a:defRPr sz="2000" kern="1200">
                <a:solidFill>
                  <a:schemeClr val="tx1"/>
                </a:solidFill>
                <a:latin typeface="+mn-lt"/>
                <a:ea typeface="+mn-ea"/>
                <a:cs typeface="+mn-cs"/>
              </a:defRPr>
            </a:lvl6pPr>
            <a:lvl7pPr marL="3056255" algn="l" defTabSz="1018540" rtl="0" eaLnBrk="1" latinLnBrk="0" hangingPunct="1">
              <a:defRPr sz="2000" kern="1200">
                <a:solidFill>
                  <a:schemeClr val="tx1"/>
                </a:solidFill>
                <a:latin typeface="+mn-lt"/>
                <a:ea typeface="+mn-ea"/>
                <a:cs typeface="+mn-cs"/>
              </a:defRPr>
            </a:lvl7pPr>
            <a:lvl8pPr marL="3566160" algn="l" defTabSz="1018540" rtl="0" eaLnBrk="1" latinLnBrk="0" hangingPunct="1">
              <a:defRPr sz="2000" kern="1200">
                <a:solidFill>
                  <a:schemeClr val="tx1"/>
                </a:solidFill>
                <a:latin typeface="+mn-lt"/>
                <a:ea typeface="+mn-ea"/>
                <a:cs typeface="+mn-cs"/>
              </a:defRPr>
            </a:lvl8pPr>
            <a:lvl9pPr marL="4075430" algn="l" defTabSz="1018540" rtl="0" eaLnBrk="1" latinLnBrk="0" hangingPunct="1">
              <a:defRPr sz="2000" kern="1200">
                <a:solidFill>
                  <a:schemeClr val="tx1"/>
                </a:solidFill>
                <a:latin typeface="+mn-lt"/>
                <a:ea typeface="+mn-ea"/>
                <a:cs typeface="+mn-cs"/>
              </a:defRPr>
            </a:lvl9pPr>
          </a:lstStyle>
          <a:p>
            <a:pPr algn="ctr"/>
            <a:endParaRPr lang="zh-CN" altLang="en-US" noProof="0" dirty="0"/>
          </a:p>
        </p:txBody>
      </p:sp>
      <p:sp>
        <p:nvSpPr>
          <p:cNvPr id="104" name="Rectangle 103"/>
          <p:cNvSpPr/>
          <p:nvPr/>
        </p:nvSpPr>
        <p:spPr>
          <a:xfrm>
            <a:off x="5047964" y="4318248"/>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defPPr>
              <a:defRPr lang="en-US"/>
            </a:defPPr>
            <a:lvl1pPr marL="0" algn="l" defTabSz="1018540" rtl="0" eaLnBrk="1" latinLnBrk="0" hangingPunct="1">
              <a:defRPr sz="2000" kern="1200">
                <a:solidFill>
                  <a:schemeClr val="tx1"/>
                </a:solidFill>
                <a:latin typeface="+mn-lt"/>
                <a:ea typeface="+mn-ea"/>
                <a:cs typeface="+mn-cs"/>
              </a:defRPr>
            </a:lvl1pPr>
            <a:lvl2pPr marL="509270" algn="l" defTabSz="1018540" rtl="0" eaLnBrk="1" latinLnBrk="0" hangingPunct="1">
              <a:defRPr sz="2000" kern="1200">
                <a:solidFill>
                  <a:schemeClr val="tx1"/>
                </a:solidFill>
                <a:latin typeface="+mn-lt"/>
                <a:ea typeface="+mn-ea"/>
                <a:cs typeface="+mn-cs"/>
              </a:defRPr>
            </a:lvl2pPr>
            <a:lvl3pPr marL="1018540" algn="l" defTabSz="1018540" rtl="0" eaLnBrk="1" latinLnBrk="0" hangingPunct="1">
              <a:defRPr sz="2000" kern="1200">
                <a:solidFill>
                  <a:schemeClr val="tx1"/>
                </a:solidFill>
                <a:latin typeface="+mn-lt"/>
                <a:ea typeface="+mn-ea"/>
                <a:cs typeface="+mn-cs"/>
              </a:defRPr>
            </a:lvl3pPr>
            <a:lvl4pPr marL="1528445" algn="l" defTabSz="1018540" rtl="0" eaLnBrk="1" latinLnBrk="0" hangingPunct="1">
              <a:defRPr sz="2000" kern="1200">
                <a:solidFill>
                  <a:schemeClr val="tx1"/>
                </a:solidFill>
                <a:latin typeface="+mn-lt"/>
                <a:ea typeface="+mn-ea"/>
                <a:cs typeface="+mn-cs"/>
              </a:defRPr>
            </a:lvl4pPr>
            <a:lvl5pPr marL="2037715" algn="l" defTabSz="1018540" rtl="0" eaLnBrk="1" latinLnBrk="0" hangingPunct="1">
              <a:defRPr sz="2000" kern="1200">
                <a:solidFill>
                  <a:schemeClr val="tx1"/>
                </a:solidFill>
                <a:latin typeface="+mn-lt"/>
                <a:ea typeface="+mn-ea"/>
                <a:cs typeface="+mn-cs"/>
              </a:defRPr>
            </a:lvl5pPr>
            <a:lvl6pPr marL="2546985" algn="l" defTabSz="1018540" rtl="0" eaLnBrk="1" latinLnBrk="0" hangingPunct="1">
              <a:defRPr sz="2000" kern="1200">
                <a:solidFill>
                  <a:schemeClr val="tx1"/>
                </a:solidFill>
                <a:latin typeface="+mn-lt"/>
                <a:ea typeface="+mn-ea"/>
                <a:cs typeface="+mn-cs"/>
              </a:defRPr>
            </a:lvl6pPr>
            <a:lvl7pPr marL="3056255" algn="l" defTabSz="1018540" rtl="0" eaLnBrk="1" latinLnBrk="0" hangingPunct="1">
              <a:defRPr sz="2000" kern="1200">
                <a:solidFill>
                  <a:schemeClr val="tx1"/>
                </a:solidFill>
                <a:latin typeface="+mn-lt"/>
                <a:ea typeface="+mn-ea"/>
                <a:cs typeface="+mn-cs"/>
              </a:defRPr>
            </a:lvl7pPr>
            <a:lvl8pPr marL="3566160" algn="l" defTabSz="1018540" rtl="0" eaLnBrk="1" latinLnBrk="0" hangingPunct="1">
              <a:defRPr sz="2000" kern="1200">
                <a:solidFill>
                  <a:schemeClr val="tx1"/>
                </a:solidFill>
                <a:latin typeface="+mn-lt"/>
                <a:ea typeface="+mn-ea"/>
                <a:cs typeface="+mn-cs"/>
              </a:defRPr>
            </a:lvl8pPr>
            <a:lvl9pPr marL="4075430" algn="l" defTabSz="1018540" rtl="0" eaLnBrk="1" latinLnBrk="0" hangingPunct="1">
              <a:defRPr sz="2000" kern="1200">
                <a:solidFill>
                  <a:schemeClr val="tx1"/>
                </a:solidFill>
                <a:latin typeface="+mn-lt"/>
                <a:ea typeface="+mn-ea"/>
                <a:cs typeface="+mn-cs"/>
              </a:defRPr>
            </a:lvl9pPr>
          </a:lstStyle>
          <a:p>
            <a:pPr algn="ctr"/>
            <a:endParaRPr lang="zh-CN" altLang="en-US" noProof="0" dirty="0"/>
          </a:p>
        </p:txBody>
      </p:sp>
      <p:sp>
        <p:nvSpPr>
          <p:cNvPr id="105" name="Rectangle 104"/>
          <p:cNvSpPr/>
          <p:nvPr/>
        </p:nvSpPr>
        <p:spPr>
          <a:xfrm>
            <a:off x="6200092" y="4318248"/>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defPPr>
              <a:defRPr lang="en-US"/>
            </a:defPPr>
            <a:lvl1pPr marL="0" algn="l" defTabSz="1018540" rtl="0" eaLnBrk="1" latinLnBrk="0" hangingPunct="1">
              <a:defRPr sz="2000" kern="1200">
                <a:solidFill>
                  <a:schemeClr val="tx1"/>
                </a:solidFill>
                <a:latin typeface="+mn-lt"/>
                <a:ea typeface="+mn-ea"/>
                <a:cs typeface="+mn-cs"/>
              </a:defRPr>
            </a:lvl1pPr>
            <a:lvl2pPr marL="509270" algn="l" defTabSz="1018540" rtl="0" eaLnBrk="1" latinLnBrk="0" hangingPunct="1">
              <a:defRPr sz="2000" kern="1200">
                <a:solidFill>
                  <a:schemeClr val="tx1"/>
                </a:solidFill>
                <a:latin typeface="+mn-lt"/>
                <a:ea typeface="+mn-ea"/>
                <a:cs typeface="+mn-cs"/>
              </a:defRPr>
            </a:lvl2pPr>
            <a:lvl3pPr marL="1018540" algn="l" defTabSz="1018540" rtl="0" eaLnBrk="1" latinLnBrk="0" hangingPunct="1">
              <a:defRPr sz="2000" kern="1200">
                <a:solidFill>
                  <a:schemeClr val="tx1"/>
                </a:solidFill>
                <a:latin typeface="+mn-lt"/>
                <a:ea typeface="+mn-ea"/>
                <a:cs typeface="+mn-cs"/>
              </a:defRPr>
            </a:lvl3pPr>
            <a:lvl4pPr marL="1528445" algn="l" defTabSz="1018540" rtl="0" eaLnBrk="1" latinLnBrk="0" hangingPunct="1">
              <a:defRPr sz="2000" kern="1200">
                <a:solidFill>
                  <a:schemeClr val="tx1"/>
                </a:solidFill>
                <a:latin typeface="+mn-lt"/>
                <a:ea typeface="+mn-ea"/>
                <a:cs typeface="+mn-cs"/>
              </a:defRPr>
            </a:lvl4pPr>
            <a:lvl5pPr marL="2037715" algn="l" defTabSz="1018540" rtl="0" eaLnBrk="1" latinLnBrk="0" hangingPunct="1">
              <a:defRPr sz="2000" kern="1200">
                <a:solidFill>
                  <a:schemeClr val="tx1"/>
                </a:solidFill>
                <a:latin typeface="+mn-lt"/>
                <a:ea typeface="+mn-ea"/>
                <a:cs typeface="+mn-cs"/>
              </a:defRPr>
            </a:lvl5pPr>
            <a:lvl6pPr marL="2546985" algn="l" defTabSz="1018540" rtl="0" eaLnBrk="1" latinLnBrk="0" hangingPunct="1">
              <a:defRPr sz="2000" kern="1200">
                <a:solidFill>
                  <a:schemeClr val="tx1"/>
                </a:solidFill>
                <a:latin typeface="+mn-lt"/>
                <a:ea typeface="+mn-ea"/>
                <a:cs typeface="+mn-cs"/>
              </a:defRPr>
            </a:lvl6pPr>
            <a:lvl7pPr marL="3056255" algn="l" defTabSz="1018540" rtl="0" eaLnBrk="1" latinLnBrk="0" hangingPunct="1">
              <a:defRPr sz="2000" kern="1200">
                <a:solidFill>
                  <a:schemeClr val="tx1"/>
                </a:solidFill>
                <a:latin typeface="+mn-lt"/>
                <a:ea typeface="+mn-ea"/>
                <a:cs typeface="+mn-cs"/>
              </a:defRPr>
            </a:lvl7pPr>
            <a:lvl8pPr marL="3566160" algn="l" defTabSz="1018540" rtl="0" eaLnBrk="1" latinLnBrk="0" hangingPunct="1">
              <a:defRPr sz="2000" kern="1200">
                <a:solidFill>
                  <a:schemeClr val="tx1"/>
                </a:solidFill>
                <a:latin typeface="+mn-lt"/>
                <a:ea typeface="+mn-ea"/>
                <a:cs typeface="+mn-cs"/>
              </a:defRPr>
            </a:lvl8pPr>
            <a:lvl9pPr marL="4075430" algn="l" defTabSz="1018540" rtl="0" eaLnBrk="1" latinLnBrk="0" hangingPunct="1">
              <a:defRPr sz="2000" kern="1200">
                <a:solidFill>
                  <a:schemeClr val="tx1"/>
                </a:solidFill>
                <a:latin typeface="+mn-lt"/>
                <a:ea typeface="+mn-ea"/>
                <a:cs typeface="+mn-cs"/>
              </a:defRPr>
            </a:lvl9pPr>
          </a:lstStyle>
          <a:p>
            <a:pPr algn="ctr"/>
            <a:endParaRPr lang="zh-CN" altLang="en-US" noProof="0" dirty="0"/>
          </a:p>
        </p:txBody>
      </p:sp>
      <p:sp>
        <p:nvSpPr>
          <p:cNvPr id="106" name="Rectangle 105"/>
          <p:cNvSpPr/>
          <p:nvPr/>
        </p:nvSpPr>
        <p:spPr>
          <a:xfrm>
            <a:off x="7496236" y="4318248"/>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defPPr>
              <a:defRPr lang="en-US"/>
            </a:defPPr>
            <a:lvl1pPr marL="0" algn="l" defTabSz="1018540" rtl="0" eaLnBrk="1" latinLnBrk="0" hangingPunct="1">
              <a:defRPr sz="2000" kern="1200">
                <a:solidFill>
                  <a:schemeClr val="tx1"/>
                </a:solidFill>
                <a:latin typeface="+mn-lt"/>
                <a:ea typeface="+mn-ea"/>
                <a:cs typeface="+mn-cs"/>
              </a:defRPr>
            </a:lvl1pPr>
            <a:lvl2pPr marL="509270" algn="l" defTabSz="1018540" rtl="0" eaLnBrk="1" latinLnBrk="0" hangingPunct="1">
              <a:defRPr sz="2000" kern="1200">
                <a:solidFill>
                  <a:schemeClr val="tx1"/>
                </a:solidFill>
                <a:latin typeface="+mn-lt"/>
                <a:ea typeface="+mn-ea"/>
                <a:cs typeface="+mn-cs"/>
              </a:defRPr>
            </a:lvl2pPr>
            <a:lvl3pPr marL="1018540" algn="l" defTabSz="1018540" rtl="0" eaLnBrk="1" latinLnBrk="0" hangingPunct="1">
              <a:defRPr sz="2000" kern="1200">
                <a:solidFill>
                  <a:schemeClr val="tx1"/>
                </a:solidFill>
                <a:latin typeface="+mn-lt"/>
                <a:ea typeface="+mn-ea"/>
                <a:cs typeface="+mn-cs"/>
              </a:defRPr>
            </a:lvl3pPr>
            <a:lvl4pPr marL="1528445" algn="l" defTabSz="1018540" rtl="0" eaLnBrk="1" latinLnBrk="0" hangingPunct="1">
              <a:defRPr sz="2000" kern="1200">
                <a:solidFill>
                  <a:schemeClr val="tx1"/>
                </a:solidFill>
                <a:latin typeface="+mn-lt"/>
                <a:ea typeface="+mn-ea"/>
                <a:cs typeface="+mn-cs"/>
              </a:defRPr>
            </a:lvl4pPr>
            <a:lvl5pPr marL="2037715" algn="l" defTabSz="1018540" rtl="0" eaLnBrk="1" latinLnBrk="0" hangingPunct="1">
              <a:defRPr sz="2000" kern="1200">
                <a:solidFill>
                  <a:schemeClr val="tx1"/>
                </a:solidFill>
                <a:latin typeface="+mn-lt"/>
                <a:ea typeface="+mn-ea"/>
                <a:cs typeface="+mn-cs"/>
              </a:defRPr>
            </a:lvl5pPr>
            <a:lvl6pPr marL="2546985" algn="l" defTabSz="1018540" rtl="0" eaLnBrk="1" latinLnBrk="0" hangingPunct="1">
              <a:defRPr sz="2000" kern="1200">
                <a:solidFill>
                  <a:schemeClr val="tx1"/>
                </a:solidFill>
                <a:latin typeface="+mn-lt"/>
                <a:ea typeface="+mn-ea"/>
                <a:cs typeface="+mn-cs"/>
              </a:defRPr>
            </a:lvl6pPr>
            <a:lvl7pPr marL="3056255" algn="l" defTabSz="1018540" rtl="0" eaLnBrk="1" latinLnBrk="0" hangingPunct="1">
              <a:defRPr sz="2000" kern="1200">
                <a:solidFill>
                  <a:schemeClr val="tx1"/>
                </a:solidFill>
                <a:latin typeface="+mn-lt"/>
                <a:ea typeface="+mn-ea"/>
                <a:cs typeface="+mn-cs"/>
              </a:defRPr>
            </a:lvl7pPr>
            <a:lvl8pPr marL="3566160" algn="l" defTabSz="1018540" rtl="0" eaLnBrk="1" latinLnBrk="0" hangingPunct="1">
              <a:defRPr sz="2000" kern="1200">
                <a:solidFill>
                  <a:schemeClr val="tx1"/>
                </a:solidFill>
                <a:latin typeface="+mn-lt"/>
                <a:ea typeface="+mn-ea"/>
                <a:cs typeface="+mn-cs"/>
              </a:defRPr>
            </a:lvl8pPr>
            <a:lvl9pPr marL="4075430" algn="l" defTabSz="1018540" rtl="0" eaLnBrk="1" latinLnBrk="0" hangingPunct="1">
              <a:defRPr sz="2000" kern="1200">
                <a:solidFill>
                  <a:schemeClr val="tx1"/>
                </a:solidFill>
                <a:latin typeface="+mn-lt"/>
                <a:ea typeface="+mn-ea"/>
                <a:cs typeface="+mn-cs"/>
              </a:defRPr>
            </a:lvl9pPr>
          </a:lstStyle>
          <a:p>
            <a:pPr algn="ctr"/>
            <a:endParaRPr lang="zh-CN" altLang="en-US" noProof="0" dirty="0"/>
          </a:p>
        </p:txBody>
      </p:sp>
      <p:sp>
        <p:nvSpPr>
          <p:cNvPr id="107" name="Rectangle 106"/>
          <p:cNvSpPr/>
          <p:nvPr/>
        </p:nvSpPr>
        <p:spPr>
          <a:xfrm>
            <a:off x="8720372" y="4318248"/>
            <a:ext cx="72008" cy="72008"/>
          </a:xfrm>
          <a:prstGeom prst="rect">
            <a:avLst/>
          </a:prstGeom>
          <a:solidFill>
            <a:srgbClr val="DC6900"/>
          </a:solidFill>
          <a:ln w="25400">
            <a:solidFill>
              <a:schemeClr val="accent5"/>
            </a:solidFill>
          </a:ln>
        </p:spPr>
        <p:txBody>
          <a:bodyPr vert="horz" wrap="square" lIns="91440" tIns="45720" rIns="91440" bIns="45720" rtlCol="0" anchor="ctr">
            <a:noAutofit/>
          </a:bodyPr>
          <a:lstStyle>
            <a:defPPr>
              <a:defRPr lang="en-US"/>
            </a:defPPr>
            <a:lvl1pPr marL="0" algn="l" defTabSz="1018540" rtl="0" eaLnBrk="1" latinLnBrk="0" hangingPunct="1">
              <a:defRPr sz="2000" kern="1200">
                <a:solidFill>
                  <a:schemeClr val="tx1"/>
                </a:solidFill>
                <a:latin typeface="+mn-lt"/>
                <a:ea typeface="+mn-ea"/>
                <a:cs typeface="+mn-cs"/>
              </a:defRPr>
            </a:lvl1pPr>
            <a:lvl2pPr marL="509270" algn="l" defTabSz="1018540" rtl="0" eaLnBrk="1" latinLnBrk="0" hangingPunct="1">
              <a:defRPr sz="2000" kern="1200">
                <a:solidFill>
                  <a:schemeClr val="tx1"/>
                </a:solidFill>
                <a:latin typeface="+mn-lt"/>
                <a:ea typeface="+mn-ea"/>
                <a:cs typeface="+mn-cs"/>
              </a:defRPr>
            </a:lvl2pPr>
            <a:lvl3pPr marL="1018540" algn="l" defTabSz="1018540" rtl="0" eaLnBrk="1" latinLnBrk="0" hangingPunct="1">
              <a:defRPr sz="2000" kern="1200">
                <a:solidFill>
                  <a:schemeClr val="tx1"/>
                </a:solidFill>
                <a:latin typeface="+mn-lt"/>
                <a:ea typeface="+mn-ea"/>
                <a:cs typeface="+mn-cs"/>
              </a:defRPr>
            </a:lvl3pPr>
            <a:lvl4pPr marL="1528445" algn="l" defTabSz="1018540" rtl="0" eaLnBrk="1" latinLnBrk="0" hangingPunct="1">
              <a:defRPr sz="2000" kern="1200">
                <a:solidFill>
                  <a:schemeClr val="tx1"/>
                </a:solidFill>
                <a:latin typeface="+mn-lt"/>
                <a:ea typeface="+mn-ea"/>
                <a:cs typeface="+mn-cs"/>
              </a:defRPr>
            </a:lvl4pPr>
            <a:lvl5pPr marL="2037715" algn="l" defTabSz="1018540" rtl="0" eaLnBrk="1" latinLnBrk="0" hangingPunct="1">
              <a:defRPr sz="2000" kern="1200">
                <a:solidFill>
                  <a:schemeClr val="tx1"/>
                </a:solidFill>
                <a:latin typeface="+mn-lt"/>
                <a:ea typeface="+mn-ea"/>
                <a:cs typeface="+mn-cs"/>
              </a:defRPr>
            </a:lvl5pPr>
            <a:lvl6pPr marL="2546985" algn="l" defTabSz="1018540" rtl="0" eaLnBrk="1" latinLnBrk="0" hangingPunct="1">
              <a:defRPr sz="2000" kern="1200">
                <a:solidFill>
                  <a:schemeClr val="tx1"/>
                </a:solidFill>
                <a:latin typeface="+mn-lt"/>
                <a:ea typeface="+mn-ea"/>
                <a:cs typeface="+mn-cs"/>
              </a:defRPr>
            </a:lvl6pPr>
            <a:lvl7pPr marL="3056255" algn="l" defTabSz="1018540" rtl="0" eaLnBrk="1" latinLnBrk="0" hangingPunct="1">
              <a:defRPr sz="2000" kern="1200">
                <a:solidFill>
                  <a:schemeClr val="tx1"/>
                </a:solidFill>
                <a:latin typeface="+mn-lt"/>
                <a:ea typeface="+mn-ea"/>
                <a:cs typeface="+mn-cs"/>
              </a:defRPr>
            </a:lvl7pPr>
            <a:lvl8pPr marL="3566160" algn="l" defTabSz="1018540" rtl="0" eaLnBrk="1" latinLnBrk="0" hangingPunct="1">
              <a:defRPr sz="2000" kern="1200">
                <a:solidFill>
                  <a:schemeClr val="tx1"/>
                </a:solidFill>
                <a:latin typeface="+mn-lt"/>
                <a:ea typeface="+mn-ea"/>
                <a:cs typeface="+mn-cs"/>
              </a:defRPr>
            </a:lvl8pPr>
            <a:lvl9pPr marL="4075430" algn="l" defTabSz="1018540" rtl="0" eaLnBrk="1" latinLnBrk="0" hangingPunct="1">
              <a:defRPr sz="2000" kern="1200">
                <a:solidFill>
                  <a:schemeClr val="tx1"/>
                </a:solidFill>
                <a:latin typeface="+mn-lt"/>
                <a:ea typeface="+mn-ea"/>
                <a:cs typeface="+mn-cs"/>
              </a:defRPr>
            </a:lvl9pPr>
          </a:lstStyle>
          <a:p>
            <a:pPr algn="ctr"/>
            <a:endParaRPr lang="zh-CN" altLang="en-US" noProof="0" dirty="0"/>
          </a:p>
        </p:txBody>
      </p:sp>
      <p:cxnSp>
        <p:nvCxnSpPr>
          <p:cNvPr id="108" name="Elbow Connector 107"/>
          <p:cNvCxnSpPr>
            <a:stCxn id="97" idx="2"/>
            <a:endCxn id="102" idx="0"/>
          </p:cNvCxnSpPr>
          <p:nvPr/>
        </p:nvCxnSpPr>
        <p:spPr>
          <a:xfrm rot="5400000">
            <a:off x="2436726" y="3902683"/>
            <a:ext cx="542528" cy="288603"/>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109" name="Elbow Connector 108"/>
          <p:cNvCxnSpPr>
            <a:stCxn id="97" idx="2"/>
            <a:endCxn id="103" idx="0"/>
          </p:cNvCxnSpPr>
          <p:nvPr/>
        </p:nvCxnSpPr>
        <p:spPr>
          <a:xfrm rot="16200000" flipH="1">
            <a:off x="3048793" y="3579217"/>
            <a:ext cx="542528" cy="935533"/>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110" name="Elbow Connector 109"/>
          <p:cNvCxnSpPr>
            <a:stCxn id="97" idx="2"/>
            <a:endCxn id="104" idx="0"/>
          </p:cNvCxnSpPr>
          <p:nvPr/>
        </p:nvCxnSpPr>
        <p:spPr>
          <a:xfrm rot="16200000" flipH="1">
            <a:off x="3696865" y="2931145"/>
            <a:ext cx="542528" cy="2231677"/>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111" name="Elbow Connector 110"/>
          <p:cNvCxnSpPr>
            <a:stCxn id="100" idx="2"/>
            <a:endCxn id="97" idx="0"/>
          </p:cNvCxnSpPr>
          <p:nvPr/>
        </p:nvCxnSpPr>
        <p:spPr>
          <a:xfrm rot="5400000">
            <a:off x="3679270" y="1796614"/>
            <a:ext cx="542528" cy="2196485"/>
          </a:xfrm>
          <a:prstGeom prst="bentConnector3">
            <a:avLst>
              <a:gd name="adj1" fmla="val 50000"/>
            </a:avLst>
          </a:prstGeom>
          <a:ln w="76200"/>
        </p:spPr>
        <p:style>
          <a:lnRef idx="1">
            <a:schemeClr val="accent1"/>
          </a:lnRef>
          <a:fillRef idx="0">
            <a:schemeClr val="accent1"/>
          </a:fillRef>
          <a:effectRef idx="0">
            <a:schemeClr val="accent1"/>
          </a:effectRef>
          <a:fontRef idx="minor">
            <a:schemeClr val="tx1"/>
          </a:fontRef>
        </p:style>
      </p:cxnSp>
      <p:cxnSp>
        <p:nvCxnSpPr>
          <p:cNvPr id="112" name="Elbow Connector 111"/>
          <p:cNvCxnSpPr>
            <a:stCxn id="100" idx="2"/>
            <a:endCxn id="98" idx="0"/>
          </p:cNvCxnSpPr>
          <p:nvPr/>
        </p:nvCxnSpPr>
        <p:spPr>
          <a:xfrm rot="16200000" flipH="1">
            <a:off x="6037246" y="1635121"/>
            <a:ext cx="542528" cy="2519469"/>
          </a:xfrm>
          <a:prstGeom prst="bentConnector3">
            <a:avLst>
              <a:gd name="adj1" fmla="val 50000"/>
            </a:avLst>
          </a:prstGeom>
          <a:ln w="76200"/>
        </p:spPr>
        <p:style>
          <a:lnRef idx="1">
            <a:schemeClr val="accent1"/>
          </a:lnRef>
          <a:fillRef idx="0">
            <a:schemeClr val="accent1"/>
          </a:fillRef>
          <a:effectRef idx="0">
            <a:schemeClr val="accent1"/>
          </a:effectRef>
          <a:fontRef idx="minor">
            <a:schemeClr val="tx1"/>
          </a:fontRef>
        </p:style>
      </p:cxnSp>
      <p:cxnSp>
        <p:nvCxnSpPr>
          <p:cNvPr id="113" name="Elbow Connector 112"/>
          <p:cNvCxnSpPr>
            <a:stCxn id="98" idx="2"/>
            <a:endCxn id="105" idx="0"/>
          </p:cNvCxnSpPr>
          <p:nvPr/>
        </p:nvCxnSpPr>
        <p:spPr>
          <a:xfrm rot="5400000">
            <a:off x="6630907" y="3380910"/>
            <a:ext cx="542528" cy="1332149"/>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114" name="Elbow Connector 113"/>
          <p:cNvCxnSpPr>
            <a:stCxn id="98" idx="2"/>
            <a:endCxn id="106" idx="0"/>
          </p:cNvCxnSpPr>
          <p:nvPr/>
        </p:nvCxnSpPr>
        <p:spPr>
          <a:xfrm rot="5400000">
            <a:off x="7278979" y="4028982"/>
            <a:ext cx="542528" cy="36005"/>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115" name="Elbow Connector 114"/>
          <p:cNvCxnSpPr>
            <a:stCxn id="98" idx="2"/>
            <a:endCxn id="107" idx="0"/>
          </p:cNvCxnSpPr>
          <p:nvPr/>
        </p:nvCxnSpPr>
        <p:spPr>
          <a:xfrm rot="16200000" flipH="1">
            <a:off x="7891046" y="3452918"/>
            <a:ext cx="542528" cy="1188131"/>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graphicFrame>
        <p:nvGraphicFramePr>
          <p:cNvPr id="116" name="Content Placeholder 69"/>
          <p:cNvGraphicFramePr>
            <a:graphicFrameLocks noGrp="1"/>
          </p:cNvGraphicFramePr>
          <p:nvPr/>
        </p:nvGraphicFramePr>
        <p:xfrm>
          <a:off x="548989" y="2356991"/>
          <a:ext cx="8997950" cy="441337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17" name="8-Point Star 116"/>
          <p:cNvSpPr/>
          <p:nvPr/>
        </p:nvSpPr>
        <p:spPr>
          <a:xfrm>
            <a:off x="511460" y="4714872"/>
            <a:ext cx="403536" cy="395464"/>
          </a:xfrm>
          <a:prstGeom prst="star8">
            <a:avLst/>
          </a:prstGeom>
        </p:spPr>
        <p:style>
          <a:lnRef idx="1">
            <a:schemeClr val="dk1"/>
          </a:lnRef>
          <a:fillRef idx="3">
            <a:schemeClr val="dk1"/>
          </a:fillRef>
          <a:effectRef idx="2">
            <a:schemeClr val="dk1"/>
          </a:effectRef>
          <a:fontRef idx="minor">
            <a:schemeClr val="lt1"/>
          </a:fontRef>
        </p:style>
        <p:txBody>
          <a:bodyPr vert="horz" wrap="square" lIns="91440" tIns="45720" rIns="91440" bIns="45720" rtlCol="0" anchor="ctr">
            <a:noAutofit/>
          </a:bodyPr>
          <a:lstStyle>
            <a:defPPr>
              <a:defRPr lang="en-US"/>
            </a:defPPr>
            <a:lvl1pPr marL="0" algn="l" defTabSz="1018540" rtl="0" eaLnBrk="1" latinLnBrk="0" hangingPunct="1">
              <a:defRPr sz="2000" kern="1200">
                <a:solidFill>
                  <a:schemeClr val="lt1"/>
                </a:solidFill>
                <a:latin typeface="+mn-lt"/>
                <a:ea typeface="+mn-ea"/>
                <a:cs typeface="+mn-cs"/>
              </a:defRPr>
            </a:lvl1pPr>
            <a:lvl2pPr marL="509270" algn="l" defTabSz="1018540" rtl="0" eaLnBrk="1" latinLnBrk="0" hangingPunct="1">
              <a:defRPr sz="2000" kern="1200">
                <a:solidFill>
                  <a:schemeClr val="lt1"/>
                </a:solidFill>
                <a:latin typeface="+mn-lt"/>
                <a:ea typeface="+mn-ea"/>
                <a:cs typeface="+mn-cs"/>
              </a:defRPr>
            </a:lvl2pPr>
            <a:lvl3pPr marL="1018540" algn="l" defTabSz="1018540" rtl="0" eaLnBrk="1" latinLnBrk="0" hangingPunct="1">
              <a:defRPr sz="2000" kern="1200">
                <a:solidFill>
                  <a:schemeClr val="lt1"/>
                </a:solidFill>
                <a:latin typeface="+mn-lt"/>
                <a:ea typeface="+mn-ea"/>
                <a:cs typeface="+mn-cs"/>
              </a:defRPr>
            </a:lvl3pPr>
            <a:lvl4pPr marL="1528445" algn="l" defTabSz="1018540" rtl="0" eaLnBrk="1" latinLnBrk="0" hangingPunct="1">
              <a:defRPr sz="2000" kern="1200">
                <a:solidFill>
                  <a:schemeClr val="lt1"/>
                </a:solidFill>
                <a:latin typeface="+mn-lt"/>
                <a:ea typeface="+mn-ea"/>
                <a:cs typeface="+mn-cs"/>
              </a:defRPr>
            </a:lvl4pPr>
            <a:lvl5pPr marL="2037715" algn="l" defTabSz="1018540" rtl="0" eaLnBrk="1" latinLnBrk="0" hangingPunct="1">
              <a:defRPr sz="2000" kern="1200">
                <a:solidFill>
                  <a:schemeClr val="lt1"/>
                </a:solidFill>
                <a:latin typeface="+mn-lt"/>
                <a:ea typeface="+mn-ea"/>
                <a:cs typeface="+mn-cs"/>
              </a:defRPr>
            </a:lvl5pPr>
            <a:lvl6pPr marL="2546985" algn="l" defTabSz="1018540" rtl="0" eaLnBrk="1" latinLnBrk="0" hangingPunct="1">
              <a:defRPr sz="2000" kern="1200">
                <a:solidFill>
                  <a:schemeClr val="lt1"/>
                </a:solidFill>
                <a:latin typeface="+mn-lt"/>
                <a:ea typeface="+mn-ea"/>
                <a:cs typeface="+mn-cs"/>
              </a:defRPr>
            </a:lvl6pPr>
            <a:lvl7pPr marL="3056255" algn="l" defTabSz="1018540" rtl="0" eaLnBrk="1" latinLnBrk="0" hangingPunct="1">
              <a:defRPr sz="2000" kern="1200">
                <a:solidFill>
                  <a:schemeClr val="lt1"/>
                </a:solidFill>
                <a:latin typeface="+mn-lt"/>
                <a:ea typeface="+mn-ea"/>
                <a:cs typeface="+mn-cs"/>
              </a:defRPr>
            </a:lvl7pPr>
            <a:lvl8pPr marL="3566160" algn="l" defTabSz="1018540" rtl="0" eaLnBrk="1" latinLnBrk="0" hangingPunct="1">
              <a:defRPr sz="2000" kern="1200">
                <a:solidFill>
                  <a:schemeClr val="lt1"/>
                </a:solidFill>
                <a:latin typeface="+mn-lt"/>
                <a:ea typeface="+mn-ea"/>
                <a:cs typeface="+mn-cs"/>
              </a:defRPr>
            </a:lvl8pPr>
            <a:lvl9pPr marL="4075430" algn="l" defTabSz="1018540" rtl="0" eaLnBrk="1" latinLnBrk="0" hangingPunct="1">
              <a:defRPr sz="2000" kern="1200">
                <a:solidFill>
                  <a:schemeClr val="lt1"/>
                </a:solidFill>
                <a:latin typeface="+mn-lt"/>
                <a:ea typeface="+mn-ea"/>
                <a:cs typeface="+mn-cs"/>
              </a:defRPr>
            </a:lvl9pPr>
          </a:lstStyle>
          <a:p>
            <a:pPr algn="ctr"/>
            <a:r>
              <a:rPr lang="en-US" altLang="zh-CN" noProof="0" dirty="0">
                <a:solidFill>
                  <a:schemeClr val="bg1"/>
                </a:solidFill>
              </a:rPr>
              <a:t>1</a:t>
            </a:r>
            <a:endParaRPr lang="zh-CN" altLang="en-US" noProof="0" dirty="0">
              <a:solidFill>
                <a:schemeClr val="bg1"/>
              </a:solidFill>
            </a:endParaRPr>
          </a:p>
        </p:txBody>
      </p:sp>
      <p:sp>
        <p:nvSpPr>
          <p:cNvPr id="118" name="8-Point Star 117"/>
          <p:cNvSpPr/>
          <p:nvPr/>
        </p:nvSpPr>
        <p:spPr>
          <a:xfrm>
            <a:off x="1817352" y="4714872"/>
            <a:ext cx="403536" cy="395464"/>
          </a:xfrm>
          <a:prstGeom prst="star8">
            <a:avLst/>
          </a:prstGeom>
        </p:spPr>
        <p:style>
          <a:lnRef idx="1">
            <a:schemeClr val="dk1"/>
          </a:lnRef>
          <a:fillRef idx="3">
            <a:schemeClr val="dk1"/>
          </a:fillRef>
          <a:effectRef idx="2">
            <a:schemeClr val="dk1"/>
          </a:effectRef>
          <a:fontRef idx="minor">
            <a:schemeClr val="lt1"/>
          </a:fontRef>
        </p:style>
        <p:txBody>
          <a:bodyPr vert="horz" wrap="square" lIns="91440" tIns="45720" rIns="91440" bIns="45720" rtlCol="0" anchor="ctr">
            <a:noAutofit/>
          </a:bodyPr>
          <a:lstStyle>
            <a:defPPr>
              <a:defRPr lang="en-US"/>
            </a:defPPr>
            <a:lvl1pPr marL="0" algn="l" defTabSz="1018540" rtl="0" eaLnBrk="1" latinLnBrk="0" hangingPunct="1">
              <a:defRPr sz="2000" kern="1200">
                <a:solidFill>
                  <a:schemeClr val="lt1"/>
                </a:solidFill>
                <a:latin typeface="+mn-lt"/>
                <a:ea typeface="+mn-ea"/>
                <a:cs typeface="+mn-cs"/>
              </a:defRPr>
            </a:lvl1pPr>
            <a:lvl2pPr marL="509270" algn="l" defTabSz="1018540" rtl="0" eaLnBrk="1" latinLnBrk="0" hangingPunct="1">
              <a:defRPr sz="2000" kern="1200">
                <a:solidFill>
                  <a:schemeClr val="lt1"/>
                </a:solidFill>
                <a:latin typeface="+mn-lt"/>
                <a:ea typeface="+mn-ea"/>
                <a:cs typeface="+mn-cs"/>
              </a:defRPr>
            </a:lvl2pPr>
            <a:lvl3pPr marL="1018540" algn="l" defTabSz="1018540" rtl="0" eaLnBrk="1" latinLnBrk="0" hangingPunct="1">
              <a:defRPr sz="2000" kern="1200">
                <a:solidFill>
                  <a:schemeClr val="lt1"/>
                </a:solidFill>
                <a:latin typeface="+mn-lt"/>
                <a:ea typeface="+mn-ea"/>
                <a:cs typeface="+mn-cs"/>
              </a:defRPr>
            </a:lvl3pPr>
            <a:lvl4pPr marL="1528445" algn="l" defTabSz="1018540" rtl="0" eaLnBrk="1" latinLnBrk="0" hangingPunct="1">
              <a:defRPr sz="2000" kern="1200">
                <a:solidFill>
                  <a:schemeClr val="lt1"/>
                </a:solidFill>
                <a:latin typeface="+mn-lt"/>
                <a:ea typeface="+mn-ea"/>
                <a:cs typeface="+mn-cs"/>
              </a:defRPr>
            </a:lvl4pPr>
            <a:lvl5pPr marL="2037715" algn="l" defTabSz="1018540" rtl="0" eaLnBrk="1" latinLnBrk="0" hangingPunct="1">
              <a:defRPr sz="2000" kern="1200">
                <a:solidFill>
                  <a:schemeClr val="lt1"/>
                </a:solidFill>
                <a:latin typeface="+mn-lt"/>
                <a:ea typeface="+mn-ea"/>
                <a:cs typeface="+mn-cs"/>
              </a:defRPr>
            </a:lvl5pPr>
            <a:lvl6pPr marL="2546985" algn="l" defTabSz="1018540" rtl="0" eaLnBrk="1" latinLnBrk="0" hangingPunct="1">
              <a:defRPr sz="2000" kern="1200">
                <a:solidFill>
                  <a:schemeClr val="lt1"/>
                </a:solidFill>
                <a:latin typeface="+mn-lt"/>
                <a:ea typeface="+mn-ea"/>
                <a:cs typeface="+mn-cs"/>
              </a:defRPr>
            </a:lvl6pPr>
            <a:lvl7pPr marL="3056255" algn="l" defTabSz="1018540" rtl="0" eaLnBrk="1" latinLnBrk="0" hangingPunct="1">
              <a:defRPr sz="2000" kern="1200">
                <a:solidFill>
                  <a:schemeClr val="lt1"/>
                </a:solidFill>
                <a:latin typeface="+mn-lt"/>
                <a:ea typeface="+mn-ea"/>
                <a:cs typeface="+mn-cs"/>
              </a:defRPr>
            </a:lvl7pPr>
            <a:lvl8pPr marL="3566160" algn="l" defTabSz="1018540" rtl="0" eaLnBrk="1" latinLnBrk="0" hangingPunct="1">
              <a:defRPr sz="2000" kern="1200">
                <a:solidFill>
                  <a:schemeClr val="lt1"/>
                </a:solidFill>
                <a:latin typeface="+mn-lt"/>
                <a:ea typeface="+mn-ea"/>
                <a:cs typeface="+mn-cs"/>
              </a:defRPr>
            </a:lvl8pPr>
            <a:lvl9pPr marL="4075430" algn="l" defTabSz="1018540" rtl="0" eaLnBrk="1" latinLnBrk="0" hangingPunct="1">
              <a:defRPr sz="2000" kern="1200">
                <a:solidFill>
                  <a:schemeClr val="lt1"/>
                </a:solidFill>
                <a:latin typeface="+mn-lt"/>
                <a:ea typeface="+mn-ea"/>
                <a:cs typeface="+mn-cs"/>
              </a:defRPr>
            </a:lvl9pPr>
          </a:lstStyle>
          <a:p>
            <a:pPr algn="ctr"/>
            <a:r>
              <a:rPr lang="en-US" altLang="zh-CN" noProof="0" dirty="0">
                <a:solidFill>
                  <a:schemeClr val="bg1"/>
                </a:solidFill>
              </a:rPr>
              <a:t>2</a:t>
            </a:r>
            <a:endParaRPr lang="zh-CN" altLang="en-US" noProof="0" dirty="0">
              <a:solidFill>
                <a:schemeClr val="bg1"/>
              </a:solidFill>
            </a:endParaRPr>
          </a:p>
        </p:txBody>
      </p:sp>
      <p:sp>
        <p:nvSpPr>
          <p:cNvPr id="119" name="8-Point Star 118"/>
          <p:cNvSpPr/>
          <p:nvPr/>
        </p:nvSpPr>
        <p:spPr>
          <a:xfrm>
            <a:off x="3084984" y="4714872"/>
            <a:ext cx="403536" cy="395464"/>
          </a:xfrm>
          <a:prstGeom prst="star8">
            <a:avLst/>
          </a:prstGeom>
        </p:spPr>
        <p:style>
          <a:lnRef idx="1">
            <a:schemeClr val="dk1"/>
          </a:lnRef>
          <a:fillRef idx="3">
            <a:schemeClr val="dk1"/>
          </a:fillRef>
          <a:effectRef idx="2">
            <a:schemeClr val="dk1"/>
          </a:effectRef>
          <a:fontRef idx="minor">
            <a:schemeClr val="lt1"/>
          </a:fontRef>
        </p:style>
        <p:txBody>
          <a:bodyPr vert="horz" wrap="square" lIns="91440" tIns="45720" rIns="91440" bIns="45720" rtlCol="0" anchor="ctr">
            <a:noAutofit/>
          </a:bodyPr>
          <a:lstStyle>
            <a:defPPr>
              <a:defRPr lang="en-US"/>
            </a:defPPr>
            <a:lvl1pPr marL="0" algn="l" defTabSz="1018540" rtl="0" eaLnBrk="1" latinLnBrk="0" hangingPunct="1">
              <a:defRPr sz="2000" kern="1200">
                <a:solidFill>
                  <a:schemeClr val="lt1"/>
                </a:solidFill>
                <a:latin typeface="+mn-lt"/>
                <a:ea typeface="+mn-ea"/>
                <a:cs typeface="+mn-cs"/>
              </a:defRPr>
            </a:lvl1pPr>
            <a:lvl2pPr marL="509270" algn="l" defTabSz="1018540" rtl="0" eaLnBrk="1" latinLnBrk="0" hangingPunct="1">
              <a:defRPr sz="2000" kern="1200">
                <a:solidFill>
                  <a:schemeClr val="lt1"/>
                </a:solidFill>
                <a:latin typeface="+mn-lt"/>
                <a:ea typeface="+mn-ea"/>
                <a:cs typeface="+mn-cs"/>
              </a:defRPr>
            </a:lvl2pPr>
            <a:lvl3pPr marL="1018540" algn="l" defTabSz="1018540" rtl="0" eaLnBrk="1" latinLnBrk="0" hangingPunct="1">
              <a:defRPr sz="2000" kern="1200">
                <a:solidFill>
                  <a:schemeClr val="lt1"/>
                </a:solidFill>
                <a:latin typeface="+mn-lt"/>
                <a:ea typeface="+mn-ea"/>
                <a:cs typeface="+mn-cs"/>
              </a:defRPr>
            </a:lvl3pPr>
            <a:lvl4pPr marL="1528445" algn="l" defTabSz="1018540" rtl="0" eaLnBrk="1" latinLnBrk="0" hangingPunct="1">
              <a:defRPr sz="2000" kern="1200">
                <a:solidFill>
                  <a:schemeClr val="lt1"/>
                </a:solidFill>
                <a:latin typeface="+mn-lt"/>
                <a:ea typeface="+mn-ea"/>
                <a:cs typeface="+mn-cs"/>
              </a:defRPr>
            </a:lvl4pPr>
            <a:lvl5pPr marL="2037715" algn="l" defTabSz="1018540" rtl="0" eaLnBrk="1" latinLnBrk="0" hangingPunct="1">
              <a:defRPr sz="2000" kern="1200">
                <a:solidFill>
                  <a:schemeClr val="lt1"/>
                </a:solidFill>
                <a:latin typeface="+mn-lt"/>
                <a:ea typeface="+mn-ea"/>
                <a:cs typeface="+mn-cs"/>
              </a:defRPr>
            </a:lvl5pPr>
            <a:lvl6pPr marL="2546985" algn="l" defTabSz="1018540" rtl="0" eaLnBrk="1" latinLnBrk="0" hangingPunct="1">
              <a:defRPr sz="2000" kern="1200">
                <a:solidFill>
                  <a:schemeClr val="lt1"/>
                </a:solidFill>
                <a:latin typeface="+mn-lt"/>
                <a:ea typeface="+mn-ea"/>
                <a:cs typeface="+mn-cs"/>
              </a:defRPr>
            </a:lvl6pPr>
            <a:lvl7pPr marL="3056255" algn="l" defTabSz="1018540" rtl="0" eaLnBrk="1" latinLnBrk="0" hangingPunct="1">
              <a:defRPr sz="2000" kern="1200">
                <a:solidFill>
                  <a:schemeClr val="lt1"/>
                </a:solidFill>
                <a:latin typeface="+mn-lt"/>
                <a:ea typeface="+mn-ea"/>
                <a:cs typeface="+mn-cs"/>
              </a:defRPr>
            </a:lvl7pPr>
            <a:lvl8pPr marL="3566160" algn="l" defTabSz="1018540" rtl="0" eaLnBrk="1" latinLnBrk="0" hangingPunct="1">
              <a:defRPr sz="2000" kern="1200">
                <a:solidFill>
                  <a:schemeClr val="lt1"/>
                </a:solidFill>
                <a:latin typeface="+mn-lt"/>
                <a:ea typeface="+mn-ea"/>
                <a:cs typeface="+mn-cs"/>
              </a:defRPr>
            </a:lvl8pPr>
            <a:lvl9pPr marL="4075430" algn="l" defTabSz="1018540" rtl="0" eaLnBrk="1" latinLnBrk="0" hangingPunct="1">
              <a:defRPr sz="2000" kern="1200">
                <a:solidFill>
                  <a:schemeClr val="lt1"/>
                </a:solidFill>
                <a:latin typeface="+mn-lt"/>
                <a:ea typeface="+mn-ea"/>
                <a:cs typeface="+mn-cs"/>
              </a:defRPr>
            </a:lvl9pPr>
          </a:lstStyle>
          <a:p>
            <a:pPr algn="ctr"/>
            <a:r>
              <a:rPr lang="en-US" altLang="zh-CN" noProof="0" dirty="0">
                <a:solidFill>
                  <a:schemeClr val="bg1"/>
                </a:solidFill>
              </a:rPr>
              <a:t>3</a:t>
            </a:r>
            <a:endParaRPr lang="zh-CN" altLang="en-US" noProof="0" dirty="0">
              <a:solidFill>
                <a:schemeClr val="bg1"/>
              </a:solidFill>
            </a:endParaRPr>
          </a:p>
        </p:txBody>
      </p:sp>
      <p:sp>
        <p:nvSpPr>
          <p:cNvPr id="123" name="8-Point Star 122"/>
          <p:cNvSpPr/>
          <p:nvPr/>
        </p:nvSpPr>
        <p:spPr>
          <a:xfrm>
            <a:off x="4381128" y="4714872"/>
            <a:ext cx="403536" cy="395464"/>
          </a:xfrm>
          <a:prstGeom prst="star8">
            <a:avLst/>
          </a:prstGeom>
        </p:spPr>
        <p:style>
          <a:lnRef idx="1">
            <a:schemeClr val="dk1"/>
          </a:lnRef>
          <a:fillRef idx="3">
            <a:schemeClr val="dk1"/>
          </a:fillRef>
          <a:effectRef idx="2">
            <a:schemeClr val="dk1"/>
          </a:effectRef>
          <a:fontRef idx="minor">
            <a:schemeClr val="lt1"/>
          </a:fontRef>
        </p:style>
        <p:txBody>
          <a:bodyPr vert="horz" wrap="square" lIns="91440" tIns="45720" rIns="91440" bIns="45720" rtlCol="0" anchor="ctr">
            <a:noAutofit/>
          </a:bodyPr>
          <a:lstStyle>
            <a:defPPr>
              <a:defRPr lang="en-US"/>
            </a:defPPr>
            <a:lvl1pPr marL="0" algn="l" defTabSz="1018540" rtl="0" eaLnBrk="1" latinLnBrk="0" hangingPunct="1">
              <a:defRPr sz="2000" kern="1200">
                <a:solidFill>
                  <a:schemeClr val="lt1"/>
                </a:solidFill>
                <a:latin typeface="+mn-lt"/>
                <a:ea typeface="+mn-ea"/>
                <a:cs typeface="+mn-cs"/>
              </a:defRPr>
            </a:lvl1pPr>
            <a:lvl2pPr marL="509270" algn="l" defTabSz="1018540" rtl="0" eaLnBrk="1" latinLnBrk="0" hangingPunct="1">
              <a:defRPr sz="2000" kern="1200">
                <a:solidFill>
                  <a:schemeClr val="lt1"/>
                </a:solidFill>
                <a:latin typeface="+mn-lt"/>
                <a:ea typeface="+mn-ea"/>
                <a:cs typeface="+mn-cs"/>
              </a:defRPr>
            </a:lvl2pPr>
            <a:lvl3pPr marL="1018540" algn="l" defTabSz="1018540" rtl="0" eaLnBrk="1" latinLnBrk="0" hangingPunct="1">
              <a:defRPr sz="2000" kern="1200">
                <a:solidFill>
                  <a:schemeClr val="lt1"/>
                </a:solidFill>
                <a:latin typeface="+mn-lt"/>
                <a:ea typeface="+mn-ea"/>
                <a:cs typeface="+mn-cs"/>
              </a:defRPr>
            </a:lvl3pPr>
            <a:lvl4pPr marL="1528445" algn="l" defTabSz="1018540" rtl="0" eaLnBrk="1" latinLnBrk="0" hangingPunct="1">
              <a:defRPr sz="2000" kern="1200">
                <a:solidFill>
                  <a:schemeClr val="lt1"/>
                </a:solidFill>
                <a:latin typeface="+mn-lt"/>
                <a:ea typeface="+mn-ea"/>
                <a:cs typeface="+mn-cs"/>
              </a:defRPr>
            </a:lvl4pPr>
            <a:lvl5pPr marL="2037715" algn="l" defTabSz="1018540" rtl="0" eaLnBrk="1" latinLnBrk="0" hangingPunct="1">
              <a:defRPr sz="2000" kern="1200">
                <a:solidFill>
                  <a:schemeClr val="lt1"/>
                </a:solidFill>
                <a:latin typeface="+mn-lt"/>
                <a:ea typeface="+mn-ea"/>
                <a:cs typeface="+mn-cs"/>
              </a:defRPr>
            </a:lvl5pPr>
            <a:lvl6pPr marL="2546985" algn="l" defTabSz="1018540" rtl="0" eaLnBrk="1" latinLnBrk="0" hangingPunct="1">
              <a:defRPr sz="2000" kern="1200">
                <a:solidFill>
                  <a:schemeClr val="lt1"/>
                </a:solidFill>
                <a:latin typeface="+mn-lt"/>
                <a:ea typeface="+mn-ea"/>
                <a:cs typeface="+mn-cs"/>
              </a:defRPr>
            </a:lvl6pPr>
            <a:lvl7pPr marL="3056255" algn="l" defTabSz="1018540" rtl="0" eaLnBrk="1" latinLnBrk="0" hangingPunct="1">
              <a:defRPr sz="2000" kern="1200">
                <a:solidFill>
                  <a:schemeClr val="lt1"/>
                </a:solidFill>
                <a:latin typeface="+mn-lt"/>
                <a:ea typeface="+mn-ea"/>
                <a:cs typeface="+mn-cs"/>
              </a:defRPr>
            </a:lvl7pPr>
            <a:lvl8pPr marL="3566160" algn="l" defTabSz="1018540" rtl="0" eaLnBrk="1" latinLnBrk="0" hangingPunct="1">
              <a:defRPr sz="2000" kern="1200">
                <a:solidFill>
                  <a:schemeClr val="lt1"/>
                </a:solidFill>
                <a:latin typeface="+mn-lt"/>
                <a:ea typeface="+mn-ea"/>
                <a:cs typeface="+mn-cs"/>
              </a:defRPr>
            </a:lvl8pPr>
            <a:lvl9pPr marL="4075430" algn="l" defTabSz="1018540" rtl="0" eaLnBrk="1" latinLnBrk="0" hangingPunct="1">
              <a:defRPr sz="2000" kern="1200">
                <a:solidFill>
                  <a:schemeClr val="lt1"/>
                </a:solidFill>
                <a:latin typeface="+mn-lt"/>
                <a:ea typeface="+mn-ea"/>
                <a:cs typeface="+mn-cs"/>
              </a:defRPr>
            </a:lvl9pPr>
          </a:lstStyle>
          <a:p>
            <a:pPr algn="ctr"/>
            <a:r>
              <a:rPr lang="en-US" altLang="zh-CN" noProof="0" dirty="0">
                <a:solidFill>
                  <a:schemeClr val="bg1"/>
                </a:solidFill>
              </a:rPr>
              <a:t>4</a:t>
            </a:r>
            <a:endParaRPr lang="zh-CN" altLang="en-US" noProof="0" dirty="0">
              <a:solidFill>
                <a:schemeClr val="bg1"/>
              </a:solidFill>
            </a:endParaRPr>
          </a:p>
        </p:txBody>
      </p:sp>
      <p:sp>
        <p:nvSpPr>
          <p:cNvPr id="124" name="8-Point Star 123"/>
          <p:cNvSpPr/>
          <p:nvPr/>
        </p:nvSpPr>
        <p:spPr>
          <a:xfrm>
            <a:off x="5687020" y="4714872"/>
            <a:ext cx="403536" cy="395464"/>
          </a:xfrm>
          <a:prstGeom prst="star8">
            <a:avLst/>
          </a:prstGeom>
        </p:spPr>
        <p:style>
          <a:lnRef idx="1">
            <a:schemeClr val="dk1"/>
          </a:lnRef>
          <a:fillRef idx="3">
            <a:schemeClr val="dk1"/>
          </a:fillRef>
          <a:effectRef idx="2">
            <a:schemeClr val="dk1"/>
          </a:effectRef>
          <a:fontRef idx="minor">
            <a:schemeClr val="lt1"/>
          </a:fontRef>
        </p:style>
        <p:txBody>
          <a:bodyPr vert="horz" wrap="square" lIns="91440" tIns="45720" rIns="91440" bIns="45720" rtlCol="0" anchor="ctr">
            <a:noAutofit/>
          </a:bodyPr>
          <a:lstStyle>
            <a:defPPr>
              <a:defRPr lang="en-US"/>
            </a:defPPr>
            <a:lvl1pPr marL="0" algn="l" defTabSz="1018540" rtl="0" eaLnBrk="1" latinLnBrk="0" hangingPunct="1">
              <a:defRPr sz="2000" kern="1200">
                <a:solidFill>
                  <a:schemeClr val="lt1"/>
                </a:solidFill>
                <a:latin typeface="+mn-lt"/>
                <a:ea typeface="+mn-ea"/>
                <a:cs typeface="+mn-cs"/>
              </a:defRPr>
            </a:lvl1pPr>
            <a:lvl2pPr marL="509270" algn="l" defTabSz="1018540" rtl="0" eaLnBrk="1" latinLnBrk="0" hangingPunct="1">
              <a:defRPr sz="2000" kern="1200">
                <a:solidFill>
                  <a:schemeClr val="lt1"/>
                </a:solidFill>
                <a:latin typeface="+mn-lt"/>
                <a:ea typeface="+mn-ea"/>
                <a:cs typeface="+mn-cs"/>
              </a:defRPr>
            </a:lvl2pPr>
            <a:lvl3pPr marL="1018540" algn="l" defTabSz="1018540" rtl="0" eaLnBrk="1" latinLnBrk="0" hangingPunct="1">
              <a:defRPr sz="2000" kern="1200">
                <a:solidFill>
                  <a:schemeClr val="lt1"/>
                </a:solidFill>
                <a:latin typeface="+mn-lt"/>
                <a:ea typeface="+mn-ea"/>
                <a:cs typeface="+mn-cs"/>
              </a:defRPr>
            </a:lvl3pPr>
            <a:lvl4pPr marL="1528445" algn="l" defTabSz="1018540" rtl="0" eaLnBrk="1" latinLnBrk="0" hangingPunct="1">
              <a:defRPr sz="2000" kern="1200">
                <a:solidFill>
                  <a:schemeClr val="lt1"/>
                </a:solidFill>
                <a:latin typeface="+mn-lt"/>
                <a:ea typeface="+mn-ea"/>
                <a:cs typeface="+mn-cs"/>
              </a:defRPr>
            </a:lvl4pPr>
            <a:lvl5pPr marL="2037715" algn="l" defTabSz="1018540" rtl="0" eaLnBrk="1" latinLnBrk="0" hangingPunct="1">
              <a:defRPr sz="2000" kern="1200">
                <a:solidFill>
                  <a:schemeClr val="lt1"/>
                </a:solidFill>
                <a:latin typeface="+mn-lt"/>
                <a:ea typeface="+mn-ea"/>
                <a:cs typeface="+mn-cs"/>
              </a:defRPr>
            </a:lvl5pPr>
            <a:lvl6pPr marL="2546985" algn="l" defTabSz="1018540" rtl="0" eaLnBrk="1" latinLnBrk="0" hangingPunct="1">
              <a:defRPr sz="2000" kern="1200">
                <a:solidFill>
                  <a:schemeClr val="lt1"/>
                </a:solidFill>
                <a:latin typeface="+mn-lt"/>
                <a:ea typeface="+mn-ea"/>
                <a:cs typeface="+mn-cs"/>
              </a:defRPr>
            </a:lvl6pPr>
            <a:lvl7pPr marL="3056255" algn="l" defTabSz="1018540" rtl="0" eaLnBrk="1" latinLnBrk="0" hangingPunct="1">
              <a:defRPr sz="2000" kern="1200">
                <a:solidFill>
                  <a:schemeClr val="lt1"/>
                </a:solidFill>
                <a:latin typeface="+mn-lt"/>
                <a:ea typeface="+mn-ea"/>
                <a:cs typeface="+mn-cs"/>
              </a:defRPr>
            </a:lvl7pPr>
            <a:lvl8pPr marL="3566160" algn="l" defTabSz="1018540" rtl="0" eaLnBrk="1" latinLnBrk="0" hangingPunct="1">
              <a:defRPr sz="2000" kern="1200">
                <a:solidFill>
                  <a:schemeClr val="lt1"/>
                </a:solidFill>
                <a:latin typeface="+mn-lt"/>
                <a:ea typeface="+mn-ea"/>
                <a:cs typeface="+mn-cs"/>
              </a:defRPr>
            </a:lvl8pPr>
            <a:lvl9pPr marL="4075430" algn="l" defTabSz="1018540" rtl="0" eaLnBrk="1" latinLnBrk="0" hangingPunct="1">
              <a:defRPr sz="2000" kern="1200">
                <a:solidFill>
                  <a:schemeClr val="lt1"/>
                </a:solidFill>
                <a:latin typeface="+mn-lt"/>
                <a:ea typeface="+mn-ea"/>
                <a:cs typeface="+mn-cs"/>
              </a:defRPr>
            </a:lvl9pPr>
          </a:lstStyle>
          <a:p>
            <a:pPr algn="ctr"/>
            <a:r>
              <a:rPr lang="en-US" altLang="zh-CN" noProof="0" dirty="0">
                <a:solidFill>
                  <a:schemeClr val="bg1"/>
                </a:solidFill>
              </a:rPr>
              <a:t>5</a:t>
            </a:r>
            <a:endParaRPr lang="zh-CN" altLang="en-US" noProof="0" dirty="0">
              <a:solidFill>
                <a:schemeClr val="bg1"/>
              </a:solidFill>
            </a:endParaRPr>
          </a:p>
        </p:txBody>
      </p:sp>
      <p:sp>
        <p:nvSpPr>
          <p:cNvPr id="125" name="8-Point Star 124"/>
          <p:cNvSpPr/>
          <p:nvPr/>
        </p:nvSpPr>
        <p:spPr>
          <a:xfrm>
            <a:off x="6954652" y="4714872"/>
            <a:ext cx="403536" cy="395464"/>
          </a:xfrm>
          <a:prstGeom prst="star8">
            <a:avLst/>
          </a:prstGeom>
        </p:spPr>
        <p:style>
          <a:lnRef idx="1">
            <a:schemeClr val="dk1"/>
          </a:lnRef>
          <a:fillRef idx="3">
            <a:schemeClr val="dk1"/>
          </a:fillRef>
          <a:effectRef idx="2">
            <a:schemeClr val="dk1"/>
          </a:effectRef>
          <a:fontRef idx="minor">
            <a:schemeClr val="lt1"/>
          </a:fontRef>
        </p:style>
        <p:txBody>
          <a:bodyPr vert="horz" wrap="square" lIns="91440" tIns="45720" rIns="91440" bIns="45720" rtlCol="0" anchor="ctr">
            <a:noAutofit/>
          </a:bodyPr>
          <a:lstStyle>
            <a:defPPr>
              <a:defRPr lang="en-US"/>
            </a:defPPr>
            <a:lvl1pPr marL="0" algn="l" defTabSz="1018540" rtl="0" eaLnBrk="1" latinLnBrk="0" hangingPunct="1">
              <a:defRPr sz="2000" kern="1200">
                <a:solidFill>
                  <a:schemeClr val="lt1"/>
                </a:solidFill>
                <a:latin typeface="+mn-lt"/>
                <a:ea typeface="+mn-ea"/>
                <a:cs typeface="+mn-cs"/>
              </a:defRPr>
            </a:lvl1pPr>
            <a:lvl2pPr marL="509270" algn="l" defTabSz="1018540" rtl="0" eaLnBrk="1" latinLnBrk="0" hangingPunct="1">
              <a:defRPr sz="2000" kern="1200">
                <a:solidFill>
                  <a:schemeClr val="lt1"/>
                </a:solidFill>
                <a:latin typeface="+mn-lt"/>
                <a:ea typeface="+mn-ea"/>
                <a:cs typeface="+mn-cs"/>
              </a:defRPr>
            </a:lvl2pPr>
            <a:lvl3pPr marL="1018540" algn="l" defTabSz="1018540" rtl="0" eaLnBrk="1" latinLnBrk="0" hangingPunct="1">
              <a:defRPr sz="2000" kern="1200">
                <a:solidFill>
                  <a:schemeClr val="lt1"/>
                </a:solidFill>
                <a:latin typeface="+mn-lt"/>
                <a:ea typeface="+mn-ea"/>
                <a:cs typeface="+mn-cs"/>
              </a:defRPr>
            </a:lvl3pPr>
            <a:lvl4pPr marL="1528445" algn="l" defTabSz="1018540" rtl="0" eaLnBrk="1" latinLnBrk="0" hangingPunct="1">
              <a:defRPr sz="2000" kern="1200">
                <a:solidFill>
                  <a:schemeClr val="lt1"/>
                </a:solidFill>
                <a:latin typeface="+mn-lt"/>
                <a:ea typeface="+mn-ea"/>
                <a:cs typeface="+mn-cs"/>
              </a:defRPr>
            </a:lvl4pPr>
            <a:lvl5pPr marL="2037715" algn="l" defTabSz="1018540" rtl="0" eaLnBrk="1" latinLnBrk="0" hangingPunct="1">
              <a:defRPr sz="2000" kern="1200">
                <a:solidFill>
                  <a:schemeClr val="lt1"/>
                </a:solidFill>
                <a:latin typeface="+mn-lt"/>
                <a:ea typeface="+mn-ea"/>
                <a:cs typeface="+mn-cs"/>
              </a:defRPr>
            </a:lvl5pPr>
            <a:lvl6pPr marL="2546985" algn="l" defTabSz="1018540" rtl="0" eaLnBrk="1" latinLnBrk="0" hangingPunct="1">
              <a:defRPr sz="2000" kern="1200">
                <a:solidFill>
                  <a:schemeClr val="lt1"/>
                </a:solidFill>
                <a:latin typeface="+mn-lt"/>
                <a:ea typeface="+mn-ea"/>
                <a:cs typeface="+mn-cs"/>
              </a:defRPr>
            </a:lvl6pPr>
            <a:lvl7pPr marL="3056255" algn="l" defTabSz="1018540" rtl="0" eaLnBrk="1" latinLnBrk="0" hangingPunct="1">
              <a:defRPr sz="2000" kern="1200">
                <a:solidFill>
                  <a:schemeClr val="lt1"/>
                </a:solidFill>
                <a:latin typeface="+mn-lt"/>
                <a:ea typeface="+mn-ea"/>
                <a:cs typeface="+mn-cs"/>
              </a:defRPr>
            </a:lvl7pPr>
            <a:lvl8pPr marL="3566160" algn="l" defTabSz="1018540" rtl="0" eaLnBrk="1" latinLnBrk="0" hangingPunct="1">
              <a:defRPr sz="2000" kern="1200">
                <a:solidFill>
                  <a:schemeClr val="lt1"/>
                </a:solidFill>
                <a:latin typeface="+mn-lt"/>
                <a:ea typeface="+mn-ea"/>
                <a:cs typeface="+mn-cs"/>
              </a:defRPr>
            </a:lvl8pPr>
            <a:lvl9pPr marL="4075430" algn="l" defTabSz="1018540" rtl="0" eaLnBrk="1" latinLnBrk="0" hangingPunct="1">
              <a:defRPr sz="2000" kern="1200">
                <a:solidFill>
                  <a:schemeClr val="lt1"/>
                </a:solidFill>
                <a:latin typeface="+mn-lt"/>
                <a:ea typeface="+mn-ea"/>
                <a:cs typeface="+mn-cs"/>
              </a:defRPr>
            </a:lvl9pPr>
          </a:lstStyle>
          <a:p>
            <a:pPr algn="ctr"/>
            <a:r>
              <a:rPr lang="en-US" altLang="zh-CN" noProof="0" dirty="0">
                <a:solidFill>
                  <a:schemeClr val="bg1"/>
                </a:solidFill>
              </a:rPr>
              <a:t>6</a:t>
            </a:r>
            <a:endParaRPr lang="zh-CN" altLang="en-US" noProof="0" dirty="0">
              <a:solidFill>
                <a:schemeClr val="bg1"/>
              </a:solidFill>
            </a:endParaRPr>
          </a:p>
        </p:txBody>
      </p:sp>
      <p:sp>
        <p:nvSpPr>
          <p:cNvPr id="126" name="8-Point Star 125"/>
          <p:cNvSpPr/>
          <p:nvPr/>
        </p:nvSpPr>
        <p:spPr>
          <a:xfrm>
            <a:off x="8154056" y="4714872"/>
            <a:ext cx="403536" cy="395464"/>
          </a:xfrm>
          <a:prstGeom prst="star8">
            <a:avLst/>
          </a:prstGeom>
        </p:spPr>
        <p:style>
          <a:lnRef idx="1">
            <a:schemeClr val="dk1"/>
          </a:lnRef>
          <a:fillRef idx="3">
            <a:schemeClr val="dk1"/>
          </a:fillRef>
          <a:effectRef idx="2">
            <a:schemeClr val="dk1"/>
          </a:effectRef>
          <a:fontRef idx="minor">
            <a:schemeClr val="lt1"/>
          </a:fontRef>
        </p:style>
        <p:txBody>
          <a:bodyPr vert="horz" wrap="square" lIns="91440" tIns="45720" rIns="91440" bIns="45720" rtlCol="0" anchor="ctr">
            <a:noAutofit/>
          </a:bodyPr>
          <a:lstStyle>
            <a:defPPr>
              <a:defRPr lang="en-US"/>
            </a:defPPr>
            <a:lvl1pPr marL="0" algn="l" defTabSz="1018540" rtl="0" eaLnBrk="1" latinLnBrk="0" hangingPunct="1">
              <a:defRPr sz="2000" kern="1200">
                <a:solidFill>
                  <a:schemeClr val="lt1"/>
                </a:solidFill>
                <a:latin typeface="+mn-lt"/>
                <a:ea typeface="+mn-ea"/>
                <a:cs typeface="+mn-cs"/>
              </a:defRPr>
            </a:lvl1pPr>
            <a:lvl2pPr marL="509270" algn="l" defTabSz="1018540" rtl="0" eaLnBrk="1" latinLnBrk="0" hangingPunct="1">
              <a:defRPr sz="2000" kern="1200">
                <a:solidFill>
                  <a:schemeClr val="lt1"/>
                </a:solidFill>
                <a:latin typeface="+mn-lt"/>
                <a:ea typeface="+mn-ea"/>
                <a:cs typeface="+mn-cs"/>
              </a:defRPr>
            </a:lvl2pPr>
            <a:lvl3pPr marL="1018540" algn="l" defTabSz="1018540" rtl="0" eaLnBrk="1" latinLnBrk="0" hangingPunct="1">
              <a:defRPr sz="2000" kern="1200">
                <a:solidFill>
                  <a:schemeClr val="lt1"/>
                </a:solidFill>
                <a:latin typeface="+mn-lt"/>
                <a:ea typeface="+mn-ea"/>
                <a:cs typeface="+mn-cs"/>
              </a:defRPr>
            </a:lvl3pPr>
            <a:lvl4pPr marL="1528445" algn="l" defTabSz="1018540" rtl="0" eaLnBrk="1" latinLnBrk="0" hangingPunct="1">
              <a:defRPr sz="2000" kern="1200">
                <a:solidFill>
                  <a:schemeClr val="lt1"/>
                </a:solidFill>
                <a:latin typeface="+mn-lt"/>
                <a:ea typeface="+mn-ea"/>
                <a:cs typeface="+mn-cs"/>
              </a:defRPr>
            </a:lvl4pPr>
            <a:lvl5pPr marL="2037715" algn="l" defTabSz="1018540" rtl="0" eaLnBrk="1" latinLnBrk="0" hangingPunct="1">
              <a:defRPr sz="2000" kern="1200">
                <a:solidFill>
                  <a:schemeClr val="lt1"/>
                </a:solidFill>
                <a:latin typeface="+mn-lt"/>
                <a:ea typeface="+mn-ea"/>
                <a:cs typeface="+mn-cs"/>
              </a:defRPr>
            </a:lvl5pPr>
            <a:lvl6pPr marL="2546985" algn="l" defTabSz="1018540" rtl="0" eaLnBrk="1" latinLnBrk="0" hangingPunct="1">
              <a:defRPr sz="2000" kern="1200">
                <a:solidFill>
                  <a:schemeClr val="lt1"/>
                </a:solidFill>
                <a:latin typeface="+mn-lt"/>
                <a:ea typeface="+mn-ea"/>
                <a:cs typeface="+mn-cs"/>
              </a:defRPr>
            </a:lvl6pPr>
            <a:lvl7pPr marL="3056255" algn="l" defTabSz="1018540" rtl="0" eaLnBrk="1" latinLnBrk="0" hangingPunct="1">
              <a:defRPr sz="2000" kern="1200">
                <a:solidFill>
                  <a:schemeClr val="lt1"/>
                </a:solidFill>
                <a:latin typeface="+mn-lt"/>
                <a:ea typeface="+mn-ea"/>
                <a:cs typeface="+mn-cs"/>
              </a:defRPr>
            </a:lvl7pPr>
            <a:lvl8pPr marL="3566160" algn="l" defTabSz="1018540" rtl="0" eaLnBrk="1" latinLnBrk="0" hangingPunct="1">
              <a:defRPr sz="2000" kern="1200">
                <a:solidFill>
                  <a:schemeClr val="lt1"/>
                </a:solidFill>
                <a:latin typeface="+mn-lt"/>
                <a:ea typeface="+mn-ea"/>
                <a:cs typeface="+mn-cs"/>
              </a:defRPr>
            </a:lvl8pPr>
            <a:lvl9pPr marL="4075430" algn="l" defTabSz="1018540" rtl="0" eaLnBrk="1" latinLnBrk="0" hangingPunct="1">
              <a:defRPr sz="2000" kern="1200">
                <a:solidFill>
                  <a:schemeClr val="lt1"/>
                </a:solidFill>
                <a:latin typeface="+mn-lt"/>
                <a:ea typeface="+mn-ea"/>
                <a:cs typeface="+mn-cs"/>
              </a:defRPr>
            </a:lvl9pPr>
          </a:lstStyle>
          <a:p>
            <a:pPr algn="ctr"/>
            <a:r>
              <a:rPr lang="en-US" altLang="zh-CN" dirty="0">
                <a:solidFill>
                  <a:schemeClr val="bg1"/>
                </a:solidFill>
              </a:rPr>
              <a:t>7</a:t>
            </a:r>
            <a:endParaRPr lang="zh-CN" altLang="en-US" noProof="0" dirty="0">
              <a:solidFill>
                <a:schemeClr val="bg1"/>
              </a:solidFill>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ln>
            <a:effectLst/>
          </p:spPr>
          <p:txBody>
            <a:bodyPr wrap="none" lIns="63478" tIns="0" rIns="64777" bIns="0" anchor="ctr"/>
            <a:lstStyle/>
            <a:p>
              <a:pPr algn="ctr" defTabSz="913130">
                <a:defRPr/>
              </a:pPr>
              <a:endParaRPr lang="zh-CN" altLang="en-US"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ln>
            <a:effectLst/>
          </p:spPr>
          <p:txBody>
            <a:bodyPr wrap="none" lIns="63478" tIns="0" rIns="64777" bIns="0" anchor="ctr"/>
            <a:lstStyle/>
            <a:p>
              <a:pPr algn="ctr" defTabSz="913130">
                <a:defRPr/>
              </a:pPr>
              <a:endParaRPr lang="zh-CN" altLang="en-US"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ln>
            <a:effectLst/>
          </p:spPr>
          <p:txBody>
            <a:bodyPr wrap="none" lIns="63306" tIns="0" rIns="64600" bIns="0" anchor="ctr"/>
            <a:lstStyle/>
            <a:p>
              <a:pPr algn="ctr" defTabSz="802005">
                <a:buSzPct val="90000"/>
                <a:defRPr/>
              </a:pPr>
              <a:endParaRPr lang="zh-CN" altLang="en-US" sz="1400" dirty="0">
                <a:solidFill>
                  <a:schemeClr val="folHlink"/>
                </a:solidFill>
                <a:cs typeface="Arial" panose="020B0604020202020204" pitchFamily="34"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ln>
              <a:effectLst/>
            </p:spPr>
            <p:txBody>
              <a:bodyPr wrap="none" lIns="63478" tIns="0" rIns="64777" bIns="0" anchor="ctr"/>
              <a:lstStyle/>
              <a:p>
                <a:pPr algn="ctr" defTabSz="913130">
                  <a:defRPr/>
                </a:pPr>
                <a:endParaRPr lang="zh-CN" altLang="en-US" dirty="0"/>
              </a:p>
            </p:txBody>
          </p:sp>
        </p:grpSp>
      </p:grpSp>
      <p:sp>
        <p:nvSpPr>
          <p:cNvPr id="3" name="Subtitle 2"/>
          <p:cNvSpPr>
            <a:spLocks noGrp="1"/>
          </p:cNvSpPr>
          <p:nvPr>
            <p:ph type="body" sz="quarter" idx="10"/>
          </p:nvPr>
        </p:nvSpPr>
        <p:spPr/>
        <p:txBody>
          <a:bodyPr/>
          <a:lstStyle/>
          <a:p>
            <a:r>
              <a:rPr lang="en-US" altLang="zh-CN"/>
              <a:t>Closing statement</a:t>
            </a:r>
            <a:endParaRPr lang="zh-CN" altLang="en-US" dirty="0"/>
          </a:p>
        </p:txBody>
      </p:sp>
      <p:sp>
        <p:nvSpPr>
          <p:cNvPr id="51" name="Title 50"/>
          <p:cNvSpPr>
            <a:spLocks noGrp="1"/>
          </p:cNvSpPr>
          <p:nvPr>
            <p:ph type="title"/>
          </p:nvPr>
        </p:nvSpPr>
        <p:spPr>
          <a:xfrm>
            <a:off x="530352" y="1143000"/>
            <a:ext cx="8997696" cy="457200"/>
          </a:xfrm>
        </p:spPr>
        <p:txBody>
          <a:bodyPr/>
          <a:lstStyle/>
          <a:p>
            <a:r>
              <a:rPr lang="en-US" altLang="zh-CN"/>
              <a:t>The End! – Thank You!</a:t>
            </a:r>
            <a:endParaRPr lang="zh-CN" altLang="en-US" dirty="0"/>
          </a:p>
        </p:txBody>
      </p:sp>
    </p:spTree>
    <p:custDataLst>
      <p:tags r:id="rId2"/>
    </p:custDataLst>
  </p:cSld>
  <p:clrMapOvr>
    <a:masterClrMapping/>
  </p:clrMapOvr>
</p:sld>
</file>

<file path=ppt/tags/tag1.xml><?xml version="1.0" encoding="utf-8"?>
<p:tagLst xmlns:p="http://schemas.openxmlformats.org/presentationml/2006/main">
  <p:tag name="SMARTOBJECT" val="Descriptor Large Title and Subtitle v.2"/>
  <p:tag name="SMARTWRITE" val="{@BusinessUnitCoverText}"/>
  <p:tag name="SMARTREAD" val="{@BusinessUnitCoverText}"/>
</p:tagLst>
</file>

<file path=ppt/tags/tag2.xml><?xml version="1.0" encoding="utf-8"?>
<p:tagLst xmlns:p="http://schemas.openxmlformats.org/presentationml/2006/main">
  <p:tag name="SMARTREAD" val="{@Title}"/>
  <p:tag name="SMARTWRITE" val="{@Title}"/>
  <p:tag name="SMARTLINKEDSHAPEID" val="Title"/>
</p:tagLst>
</file>

<file path=ppt/tags/tag3.xml><?xml version="1.0" encoding="utf-8"?>
<p:tagLst xmlns:p="http://schemas.openxmlformats.org/presentationml/2006/main">
  <p:tag name="SMARTREAD" val="{@Subtitle}"/>
  <p:tag name="SMARTWRITE" val="{@Subtitle}"/>
  <p:tag name="SMARTLINKEDSHAPEID" val="Title"/>
</p:tagLst>
</file>

<file path=ppt/tags/tag4.xml><?xml version="1.0" encoding="utf-8"?>
<p:tagLst xmlns:p="http://schemas.openxmlformats.org/presentationml/2006/main">
  <p:tag name="SMARTOBJECT" val="Confidentiality stamp Large Title and Subtitle v.2"/>
  <p:tag name="SMARTREAD" val="{@Confidentiality stamp}"/>
  <p:tag name="SMARTWRITE" val="{@Confidentiality stamp}"/>
  <p:tag name="SMARTLINKEDSHAPEID" val="SideBar"/>
</p:tagLst>
</file>

<file path=ppt/tags/tag5.xml><?xml version="1.0" encoding="utf-8"?>
<p:tagLst xmlns:p="http://schemas.openxmlformats.org/presentationml/2006/main">
  <p:tag name="SMARTOBJECT" val="Draft stamp Large Title and Subtitle v.2"/>
  <p:tag name="SMARTREAD" val="{@Draft stamp}"/>
  <p:tag name="SMARTISVISIBLE" val="{@Show Draft stamp} = Yes"/>
  <p:tag name="SMARTWRITE" val="{@Draft stamp}"/>
  <p:tag name="SMARTLINKEDSHAPEID" val="SideBar"/>
</p:tagLst>
</file>

<file path=ppt/tags/tag6.xml><?xml version="1.0" encoding="utf-8"?>
<p:tagLst xmlns:p="http://schemas.openxmlformats.org/presentationml/2006/main">
  <p:tag name="SMARTOBJECT" val="Report date Large Title and Subtitle v.2"/>
  <p:tag name="SMARTREAD" val="{@Report date}"/>
  <p:tag name="SMARTWRITE" val="{@Report date}"/>
  <p:tag name="SMARTLINKEDSHAPEID" val="SideBar"/>
</p:tagLst>
</file>

<file path=ppt/tags/tag7.xml><?xml version="1.0" encoding="utf-8"?>
<p:tagLst xmlns:p="http://schemas.openxmlformats.org/presentationml/2006/main">
  <p:tag name="SMARTSHAPETYPE" val="Front Cover Image"/>
</p:tagLst>
</file>

<file path=ppt/tags/tag8.xml><?xml version="1.0" encoding="utf-8"?>
<p:tagLst xmlns:p="http://schemas.openxmlformats.org/presentationml/2006/main">
  <p:tag name="FULLLENGTH" val="True"/>
</p:tagLst>
</file>

<file path=ppt/tags/tag9.xml><?xml version="1.0" encoding="utf-8"?>
<p:tagLst xmlns:p="http://schemas.openxmlformats.org/presentationml/2006/main">
  <p:tag name="SMARTWRITE" val="{!PageNumber}"/>
  <p:tag name="SMARTOBJECT" val="Page Number v.2"/>
  <p:tag name="SMARTLOCKSHAPE" val="Yes"/>
</p:tagLst>
</file>

<file path=ppt/tags/tag10.xml><?xml version="1.0" encoding="utf-8"?>
<p:tagLst xmlns:p="http://schemas.openxmlformats.org/presentationml/2006/main">
  <p:tag name="SMARTLOCKSHAPE" val="Yes"/>
  <p:tag name="SMARTWRITE" val="{@Report date}"/>
</p:tagLst>
</file>

<file path=ppt/tags/tag11.xml><?xml version="1.0" encoding="utf-8"?>
<p:tagLst xmlns:p="http://schemas.openxmlformats.org/presentationml/2006/main">
  <p:tag name="SMARTLOCKSHAPE" val="Yes"/>
  <p:tag name="SMARTWRITE" val="{@Title} • {@Subtitle}"/>
  <p:tag name="SMARTOBJECT" val="Section Footer v.2"/>
</p:tagLst>
</file>

<file path=ppt/tags/tag12.xml><?xml version="1.0" encoding="utf-8"?>
<p:tagLst xmlns:p="http://schemas.openxmlformats.org/presentationml/2006/main">
  <p:tag name="SMARTISVISIBLE" val="{SmartShowDisclaimer} = Yes"/>
  <p:tag name="SMARTSHAPETYPE" val="Disclaimer"/>
</p:tagLst>
</file>

<file path=ppt/tags/tag13.xml><?xml version="1.0" encoding="utf-8"?>
<p:tagLst xmlns:p="http://schemas.openxmlformats.org/presentationml/2006/main">
  <p:tag name="SMARTSHAPETYPE" val="PresentationDisclaimer"/>
  <p:tag name="SMARTISVISIBLE" val="{@PresentationDisclaimer}!=No Disclaimer"/>
  <p:tag name="SMARTWRITE" val="{@PresentationDisclaimerText}"/>
</p:tagLst>
</file>

<file path=ppt/tags/tag14.xml><?xml version="1.0" encoding="utf-8"?>
<p:tagLst xmlns:p="http://schemas.openxmlformats.org/presentationml/2006/main">
  <p:tag name="SMARTWRITE" val="{@Draft stamp}"/>
  <p:tag name="SMARTLOCKSHAPE" val="Yes"/>
  <p:tag name="SMARTISVISIBLE" val="{@Show Draft stamp}=Yes"/>
</p:tagLst>
</file>

<file path=ppt/tags/tag15.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16.xml><?xml version="1.0" encoding="utf-8"?>
<p:tagLst xmlns:p="http://schemas.openxmlformats.org/presentationml/2006/main">
  <p:tag name="SMARTWRITE" val="{!Today} {!FilePath}"/>
  <p:tag name="SMARTISVISIBLE" val="{@Show Date FilePath} = Yes"/>
  <p:tag name="SMARTLOCKSHAPE" val="Yes"/>
</p:tagLst>
</file>

<file path=ppt/tags/tag17.xml><?xml version="1.0" encoding="utf-8"?>
<p:tagLst xmlns:p="http://schemas.openxmlformats.org/presentationml/2006/main">
  <p:tag name="FULLLENGTH" val="True"/>
</p:tagLst>
</file>

<file path=ppt/tags/tag18.xml><?xml version="1.0" encoding="utf-8"?>
<p:tagLst xmlns:p="http://schemas.openxmlformats.org/presentationml/2006/main">
  <p:tag name="FULLLENGTH" val="True"/>
</p:tagLst>
</file>

<file path=ppt/tags/tag19.xml><?xml version="1.0" encoding="utf-8"?>
<p:tagLst xmlns:p="http://schemas.openxmlformats.org/presentationml/2006/main">
  <p:tag name="SMARTWRITE" val="{!PageNumber}"/>
  <p:tag name="SMARTOBJECT" val="Page Number v.2"/>
  <p:tag name="SMARTLOCKSHAPE" val="Yes"/>
</p:tagLst>
</file>

<file path=ppt/tags/tag20.xml><?xml version="1.0" encoding="utf-8"?>
<p:tagLst xmlns:p="http://schemas.openxmlformats.org/presentationml/2006/main">
  <p:tag name="SMARTLOCKSHAPE" val="Yes"/>
  <p:tag name="SMARTWRITE" val="{@Report date}"/>
</p:tagLst>
</file>

<file path=ppt/tags/tag21.xml><?xml version="1.0" encoding="utf-8"?>
<p:tagLst xmlns:p="http://schemas.openxmlformats.org/presentationml/2006/main">
  <p:tag name="SMARTLOCKSHAPE" val="Yes"/>
  <p:tag name="SMARTWRITE" val="{@Title} • {@Subtitle}"/>
  <p:tag name="SMARTOBJECT" val="Section Footer v.2"/>
</p:tagLst>
</file>

<file path=ppt/tags/tag22.xml><?xml version="1.0" encoding="utf-8"?>
<p:tagLst xmlns:p="http://schemas.openxmlformats.org/presentationml/2006/main">
  <p:tag name="SMARTISVISIBLE" val="{SmartShowDisclaimer} = Yes"/>
  <p:tag name="SMARTSHAPETYPE" val="Disclaimer"/>
</p:tagLst>
</file>

<file path=ppt/tags/tag23.xml><?xml version="1.0" encoding="utf-8"?>
<p:tagLst xmlns:p="http://schemas.openxmlformats.org/presentationml/2006/main">
  <p:tag name="SMARTSHAPETYPE" val="PresentationDisclaimer"/>
  <p:tag name="SMARTISVISIBLE" val="{@PresentationDisclaimer}!=No Disclaimer"/>
  <p:tag name="SMARTWRITE" val="{@PresentationDisclaimerText}"/>
</p:tagLst>
</file>

<file path=ppt/tags/tag24.xml><?xml version="1.0" encoding="utf-8"?>
<p:tagLst xmlns:p="http://schemas.openxmlformats.org/presentationml/2006/main">
  <p:tag name="SMARTWRITE" val="{@Draft stamp}"/>
  <p:tag name="SMARTLOCKSHAPE" val="Yes"/>
  <p:tag name="SMARTISVISIBLE" val="{@Show Draft stamp}=Yes"/>
</p:tagLst>
</file>

<file path=ppt/tags/tag25.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26.xml><?xml version="1.0" encoding="utf-8"?>
<p:tagLst xmlns:p="http://schemas.openxmlformats.org/presentationml/2006/main">
  <p:tag name="SMARTWRITE" val="{!Today} {!FilePath}"/>
  <p:tag name="SMARTISVISIBLE" val="{@Show Date FilePath} = Yes"/>
  <p:tag name="SMARTLOCKSHAPE" val="Yes"/>
</p:tagLst>
</file>

<file path=ppt/tags/tag27.xml><?xml version="1.0" encoding="utf-8"?>
<p:tagLst xmlns:p="http://schemas.openxmlformats.org/presentationml/2006/main">
  <p:tag name="SMARTWRITE" val="{!PageNumber}"/>
  <p:tag name="SMARTOBJECT" val="Page Number v.2"/>
  <p:tag name="SMARTLOCKSHAPE" val="Yes"/>
</p:tagLst>
</file>

<file path=ppt/tags/tag28.xml><?xml version="1.0" encoding="utf-8"?>
<p:tagLst xmlns:p="http://schemas.openxmlformats.org/presentationml/2006/main">
  <p:tag name="SMARTLOCKSHAPE" val="Yes"/>
  <p:tag name="SMARTWRITE" val="{@Report date}"/>
</p:tagLst>
</file>

<file path=ppt/tags/tag29.xml><?xml version="1.0" encoding="utf-8"?>
<p:tagLst xmlns:p="http://schemas.openxmlformats.org/presentationml/2006/main">
  <p:tag name="SMARTLOCKSHAPE" val="Yes"/>
  <p:tag name="SMARTWRITE" val="{@Title} • {@Subtitle}"/>
  <p:tag name="SMARTOBJECT" val="Section Footer v.2"/>
</p:tagLst>
</file>

<file path=ppt/tags/tag30.xml><?xml version="1.0" encoding="utf-8"?>
<p:tagLst xmlns:p="http://schemas.openxmlformats.org/presentationml/2006/main">
  <p:tag name="SMARTISVISIBLE" val="{SmartShowDisclaimer} = Yes"/>
  <p:tag name="SMARTSHAPETYPE" val="Disclaimer"/>
</p:tagLst>
</file>

<file path=ppt/tags/tag31.xml><?xml version="1.0" encoding="utf-8"?>
<p:tagLst xmlns:p="http://schemas.openxmlformats.org/presentationml/2006/main">
  <p:tag name="SMARTSHAPETYPE" val="PresentationDisclaimer"/>
  <p:tag name="SMARTISVISIBLE" val="{@PresentationDisclaimer}!=No Disclaimer"/>
  <p:tag name="SMARTWRITE" val="{@PresentationDisclaimerText}"/>
</p:tagLst>
</file>

<file path=ppt/tags/tag32.xml><?xml version="1.0" encoding="utf-8"?>
<p:tagLst xmlns:p="http://schemas.openxmlformats.org/presentationml/2006/main">
  <p:tag name="SMARTWRITE" val="{@Draft stamp}"/>
  <p:tag name="SMARTLOCKSHAPE" val="Yes"/>
  <p:tag name="SMARTISVISIBLE" val="{@Show Draft stamp}=Yes"/>
</p:tagLst>
</file>

<file path=ppt/tags/tag33.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34.xml><?xml version="1.0" encoding="utf-8"?>
<p:tagLst xmlns:p="http://schemas.openxmlformats.org/presentationml/2006/main">
  <p:tag name="SMARTWRITE" val="{!Today} {!FilePath}"/>
  <p:tag name="SMARTISVISIBLE" val="{@Show Date FilePath} = Yes"/>
  <p:tag name="SMARTLOCKSHAPE" val="Yes"/>
</p:tagLst>
</file>

<file path=ppt/tags/tag35.xml><?xml version="1.0" encoding="utf-8"?>
<p:tagLst xmlns:p="http://schemas.openxmlformats.org/presentationml/2006/main">
  <p:tag name="SMARTWRITE" val="{!PageNumber}"/>
  <p:tag name="SMARTOBJECT" val="Page Number v.2"/>
  <p:tag name="SMARTLOCKSHAPE" val="Yes"/>
</p:tagLst>
</file>

<file path=ppt/tags/tag36.xml><?xml version="1.0" encoding="utf-8"?>
<p:tagLst xmlns:p="http://schemas.openxmlformats.org/presentationml/2006/main">
  <p:tag name="SMARTLOCKSHAPE" val="Yes"/>
  <p:tag name="SMARTWRITE" val="{@Report date}"/>
</p:tagLst>
</file>

<file path=ppt/tags/tag37.xml><?xml version="1.0" encoding="utf-8"?>
<p:tagLst xmlns:p="http://schemas.openxmlformats.org/presentationml/2006/main">
  <p:tag name="SMARTLOCKSHAPE" val="Yes"/>
  <p:tag name="SMARTWRITE" val="{@Title} • {@Subtitle}"/>
  <p:tag name="SMARTOBJECT" val="Section Footer v.2"/>
</p:tagLst>
</file>

<file path=ppt/tags/tag38.xml><?xml version="1.0" encoding="utf-8"?>
<p:tagLst xmlns:p="http://schemas.openxmlformats.org/presentationml/2006/main">
  <p:tag name="SMARTISVISIBLE" val="{SmartShowDisclaimer} = Yes"/>
  <p:tag name="SMARTSHAPETYPE" val="Disclaimer"/>
</p:tagLst>
</file>

<file path=ppt/tags/tag39.xml><?xml version="1.0" encoding="utf-8"?>
<p:tagLst xmlns:p="http://schemas.openxmlformats.org/presentationml/2006/main">
  <p:tag name="SMARTSHAPETYPE" val="PresentationDisclaimer"/>
  <p:tag name="SMARTISVISIBLE" val="{@PresentationDisclaimer}!=No Disclaimer"/>
  <p:tag name="SMARTWRITE" val="{@PresentationDisclaimerText}"/>
</p:tagLst>
</file>

<file path=ppt/tags/tag40.xml><?xml version="1.0" encoding="utf-8"?>
<p:tagLst xmlns:p="http://schemas.openxmlformats.org/presentationml/2006/main">
  <p:tag name="SMARTWRITE" val="{@Draft stamp}"/>
  <p:tag name="SMARTLOCKSHAPE" val="Yes"/>
  <p:tag name="SMARTISVISIBLE" val="{@Show Draft stamp}=Yes"/>
</p:tagLst>
</file>

<file path=ppt/tags/tag41.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42.xml><?xml version="1.0" encoding="utf-8"?>
<p:tagLst xmlns:p="http://schemas.openxmlformats.org/presentationml/2006/main">
  <p:tag name="SMARTWRITE" val="{!Today} {!FilePath}"/>
  <p:tag name="SMARTISVISIBLE" val="{@Show Date FilePath} = Yes"/>
  <p:tag name="SMARTLOCKSHAPE" val="Yes"/>
</p:tagLst>
</file>

<file path=ppt/tags/tag43.xml><?xml version="1.0" encoding="utf-8"?>
<p:tagLst xmlns:p="http://schemas.openxmlformats.org/presentationml/2006/main">
  <p:tag name="FULLLENGTH" val="True"/>
</p:tagLst>
</file>

<file path=ppt/tags/tag44.xml><?xml version="1.0" encoding="utf-8"?>
<p:tagLst xmlns:p="http://schemas.openxmlformats.org/presentationml/2006/main">
  <p:tag name="FULLLENGTH" val="True"/>
</p:tagLst>
</file>

<file path=ppt/tags/tag45.xml><?xml version="1.0" encoding="utf-8"?>
<p:tagLst xmlns:p="http://schemas.openxmlformats.org/presentationml/2006/main">
  <p:tag name="FULLLENGTH" val="True"/>
</p:tagLst>
</file>

<file path=ppt/tags/tag46.xml><?xml version="1.0" encoding="utf-8"?>
<p:tagLst xmlns:p="http://schemas.openxmlformats.org/presentationml/2006/main">
  <p:tag name="SMARTWRITE" val="{!PageNumber}"/>
  <p:tag name="SMARTOBJECT" val="Page Number v.2"/>
  <p:tag name="SMARTLOCKSHAPE" val="Yes"/>
</p:tagLst>
</file>

<file path=ppt/tags/tag47.xml><?xml version="1.0" encoding="utf-8"?>
<p:tagLst xmlns:p="http://schemas.openxmlformats.org/presentationml/2006/main">
  <p:tag name="SMARTLOCKSHAPE" val="Yes"/>
  <p:tag name="SMARTWRITE" val="{@Report date}"/>
</p:tagLst>
</file>

<file path=ppt/tags/tag48.xml><?xml version="1.0" encoding="utf-8"?>
<p:tagLst xmlns:p="http://schemas.openxmlformats.org/presentationml/2006/main">
  <p:tag name="SMARTLOCKSHAPE" val="Yes"/>
  <p:tag name="SMARTWRITE" val="{@Title} • {@Subtitle}"/>
  <p:tag name="SMARTOBJECT" val="Section Footer v.2"/>
</p:tagLst>
</file>

<file path=ppt/tags/tag49.xml><?xml version="1.0" encoding="utf-8"?>
<p:tagLst xmlns:p="http://schemas.openxmlformats.org/presentationml/2006/main">
  <p:tag name="SMARTISVISIBLE" val="{SmartShowDisclaimer} = Yes"/>
  <p:tag name="SMARTSHAPETYPE" val="Disclaimer"/>
</p:tagLst>
</file>

<file path=ppt/tags/tag50.xml><?xml version="1.0" encoding="utf-8"?>
<p:tagLst xmlns:p="http://schemas.openxmlformats.org/presentationml/2006/main">
  <p:tag name="SMARTSHAPETYPE" val="PresentationDisclaimer"/>
  <p:tag name="SMARTISVISIBLE" val="{@PresentationDisclaimer}!=No Disclaimer"/>
  <p:tag name="SMARTWRITE" val="{@PresentationDisclaimerText}"/>
</p:tagLst>
</file>

<file path=ppt/tags/tag51.xml><?xml version="1.0" encoding="utf-8"?>
<p:tagLst xmlns:p="http://schemas.openxmlformats.org/presentationml/2006/main">
  <p:tag name="SMARTWRITE" val="{@Draft stamp}"/>
  <p:tag name="SMARTLOCKSHAPE" val="Yes"/>
  <p:tag name="SMARTISVISIBLE" val="{@Show Draft stamp}=Yes"/>
</p:tagLst>
</file>

<file path=ppt/tags/tag52.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53.xml><?xml version="1.0" encoding="utf-8"?>
<p:tagLst xmlns:p="http://schemas.openxmlformats.org/presentationml/2006/main">
  <p:tag name="SMARTWRITE" val="{!Today} {!FilePath}"/>
  <p:tag name="SMARTISVISIBLE" val="{@Show Date FilePath} = Yes"/>
  <p:tag name="SMARTLOCKSHAPE" val="Yes"/>
</p:tagLst>
</file>

<file path=ppt/tags/tag54.xml><?xml version="1.0" encoding="utf-8"?>
<p:tagLst xmlns:p="http://schemas.openxmlformats.org/presentationml/2006/main">
  <p:tag name="FULLLENGTH" val="True"/>
</p:tagLst>
</file>

<file path=ppt/tags/tag55.xml><?xml version="1.0" encoding="utf-8"?>
<p:tagLst xmlns:p="http://schemas.openxmlformats.org/presentationml/2006/main">
  <p:tag name="FULLLENGTH" val="True"/>
</p:tagLst>
</file>

<file path=ppt/tags/tag56.xml><?xml version="1.0" encoding="utf-8"?>
<p:tagLst xmlns:p="http://schemas.openxmlformats.org/presentationml/2006/main">
  <p:tag name="FULLLENGTH" val="True"/>
</p:tagLst>
</file>

<file path=ppt/tags/tag57.xml><?xml version="1.0" encoding="utf-8"?>
<p:tagLst xmlns:p="http://schemas.openxmlformats.org/presentationml/2006/main">
  <p:tag name="SMARTWRITE" val="{!PageNumber}"/>
  <p:tag name="SMARTOBJECT" val="Page Number v.2"/>
  <p:tag name="SMARTLOCKSHAPE" val="Yes"/>
</p:tagLst>
</file>

<file path=ppt/tags/tag58.xml><?xml version="1.0" encoding="utf-8"?>
<p:tagLst xmlns:p="http://schemas.openxmlformats.org/presentationml/2006/main">
  <p:tag name="SMARTLOCKSHAPE" val="Yes"/>
  <p:tag name="SMARTWRITE" val="{@Report date}"/>
</p:tagLst>
</file>

<file path=ppt/tags/tag59.xml><?xml version="1.0" encoding="utf-8"?>
<p:tagLst xmlns:p="http://schemas.openxmlformats.org/presentationml/2006/main">
  <p:tag name="SMARTLOCKSHAPE" val="Yes"/>
  <p:tag name="SMARTWRITE" val="{@Title} • {@Subtitle}"/>
  <p:tag name="SMARTOBJECT" val="Section Footer v.2"/>
</p:tagLst>
</file>

<file path=ppt/tags/tag60.xml><?xml version="1.0" encoding="utf-8"?>
<p:tagLst xmlns:p="http://schemas.openxmlformats.org/presentationml/2006/main">
  <p:tag name="SMARTISVISIBLE" val="{SmartShowDisclaimer} = Yes"/>
  <p:tag name="SMARTSHAPETYPE" val="Disclaimer"/>
</p:tagLst>
</file>

<file path=ppt/tags/tag61.xml><?xml version="1.0" encoding="utf-8"?>
<p:tagLst xmlns:p="http://schemas.openxmlformats.org/presentationml/2006/main">
  <p:tag name="SMARTSHAPETYPE" val="PresentationDisclaimer"/>
  <p:tag name="SMARTISVISIBLE" val="{@PresentationDisclaimer}!=No Disclaimer"/>
  <p:tag name="SMARTWRITE" val="{@PresentationDisclaimerText}"/>
</p:tagLst>
</file>

<file path=ppt/tags/tag62.xml><?xml version="1.0" encoding="utf-8"?>
<p:tagLst xmlns:p="http://schemas.openxmlformats.org/presentationml/2006/main">
  <p:tag name="SMARTWRITE" val="{@Draft stamp}"/>
  <p:tag name="SMARTLOCKSHAPE" val="Yes"/>
  <p:tag name="SMARTISVISIBLE" val="{@Show Draft stamp}=Yes"/>
</p:tagLst>
</file>

<file path=ppt/tags/tag63.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64.xml><?xml version="1.0" encoding="utf-8"?>
<p:tagLst xmlns:p="http://schemas.openxmlformats.org/presentationml/2006/main">
  <p:tag name="SMARTWRITE" val="{!Today} {!FilePath}"/>
  <p:tag name="SMARTISVISIBLE" val="{@Show Date FilePath} = Yes"/>
  <p:tag name="SMARTLOCKSHAPE" val="Yes"/>
</p:tagLst>
</file>

<file path=ppt/tags/tag65.xml><?xml version="1.0" encoding="utf-8"?>
<p:tagLst xmlns:p="http://schemas.openxmlformats.org/presentationml/2006/main">
  <p:tag name="FULLLENGTH" val="True"/>
</p:tagLst>
</file>

<file path=ppt/tags/tag66.xml><?xml version="1.0" encoding="utf-8"?>
<p:tagLst xmlns:p="http://schemas.openxmlformats.org/presentationml/2006/main">
  <p:tag name="FULLLENGTH" val="True"/>
</p:tagLst>
</file>

<file path=ppt/tags/tag67.xml><?xml version="1.0" encoding="utf-8"?>
<p:tagLst xmlns:p="http://schemas.openxmlformats.org/presentationml/2006/main">
  <p:tag name="FULLLENGTH" val="True"/>
</p:tagLst>
</file>

<file path=ppt/tags/tag68.xml><?xml version="1.0" encoding="utf-8"?>
<p:tagLst xmlns:p="http://schemas.openxmlformats.org/presentationml/2006/main">
  <p:tag name="SMARTWRITE" val="{!PageNumber}"/>
  <p:tag name="SMARTOBJECT" val="Page Number v.2"/>
  <p:tag name="SMARTLOCKSHAPE" val="Yes"/>
</p:tagLst>
</file>

<file path=ppt/tags/tag69.xml><?xml version="1.0" encoding="utf-8"?>
<p:tagLst xmlns:p="http://schemas.openxmlformats.org/presentationml/2006/main">
  <p:tag name="SMARTLOCKSHAPE" val="Yes"/>
  <p:tag name="SMARTWRITE" val="{@Report date}"/>
</p:tagLst>
</file>

<file path=ppt/tags/tag70.xml><?xml version="1.0" encoding="utf-8"?>
<p:tagLst xmlns:p="http://schemas.openxmlformats.org/presentationml/2006/main">
  <p:tag name="SMARTLOCKSHAPE" val="Yes"/>
  <p:tag name="SMARTWRITE" val="{@Title} • {@Subtitle}"/>
  <p:tag name="SMARTOBJECT" val="Section Footer v.2"/>
</p:tagLst>
</file>

<file path=ppt/tags/tag71.xml><?xml version="1.0" encoding="utf-8"?>
<p:tagLst xmlns:p="http://schemas.openxmlformats.org/presentationml/2006/main">
  <p:tag name="SMARTISVISIBLE" val="{SmartShowDisclaimer} = Yes"/>
  <p:tag name="SMARTSHAPETYPE" val="Disclaimer"/>
</p:tagLst>
</file>

<file path=ppt/tags/tag72.xml><?xml version="1.0" encoding="utf-8"?>
<p:tagLst xmlns:p="http://schemas.openxmlformats.org/presentationml/2006/main">
  <p:tag name="SMARTSHAPETYPE" val="PresentationDisclaimer"/>
  <p:tag name="SMARTISVISIBLE" val="{@PresentationDisclaimer}!=No Disclaimer"/>
  <p:tag name="SMARTWRITE" val="{@PresentationDisclaimerText}"/>
</p:tagLst>
</file>

<file path=ppt/tags/tag73.xml><?xml version="1.0" encoding="utf-8"?>
<p:tagLst xmlns:p="http://schemas.openxmlformats.org/presentationml/2006/main">
  <p:tag name="SMARTWRITE" val="{@Draft stamp}"/>
  <p:tag name="SMARTLOCKSHAPE" val="Yes"/>
  <p:tag name="SMARTISVISIBLE" val="{@Show Draft stamp}=Yes"/>
</p:tagLst>
</file>

<file path=ppt/tags/tag74.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75.xml><?xml version="1.0" encoding="utf-8"?>
<p:tagLst xmlns:p="http://schemas.openxmlformats.org/presentationml/2006/main">
  <p:tag name="SMARTWRITE" val="{!Today} {!FilePath}"/>
  <p:tag name="SMARTISVISIBLE" val="{@Show Date FilePath} = Yes"/>
  <p:tag name="SMARTLOCKSHAPE" val="Yes"/>
</p:tagLst>
</file>

<file path=ppt/tags/tag76.xml><?xml version="1.0" encoding="utf-8"?>
<p:tagLst xmlns:p="http://schemas.openxmlformats.org/presentationml/2006/main">
  <p:tag name="SMARTWRITE" val="{!PageNumber}"/>
  <p:tag name="SMARTOBJECT" val="Page Number v.2"/>
  <p:tag name="SMARTLOCKSHAPE" val="Yes"/>
</p:tagLst>
</file>

<file path=ppt/tags/tag77.xml><?xml version="1.0" encoding="utf-8"?>
<p:tagLst xmlns:p="http://schemas.openxmlformats.org/presentationml/2006/main">
  <p:tag name="SMARTLOCKSHAPE" val="Yes"/>
  <p:tag name="SMARTWRITE" val="{@Report date}"/>
</p:tagLst>
</file>

<file path=ppt/tags/tag78.xml><?xml version="1.0" encoding="utf-8"?>
<p:tagLst xmlns:p="http://schemas.openxmlformats.org/presentationml/2006/main">
  <p:tag name="SMARTLOCKSHAPE" val="Yes"/>
  <p:tag name="SMARTWRITE" val="{@Title} • {@Subtitle}"/>
  <p:tag name="SMARTOBJECT" val="Section Footer v.2"/>
</p:tagLst>
</file>

<file path=ppt/tags/tag79.xml><?xml version="1.0" encoding="utf-8"?>
<p:tagLst xmlns:p="http://schemas.openxmlformats.org/presentationml/2006/main">
  <p:tag name="SMARTISVISIBLE" val="{SmartShowDisclaimer} = Yes"/>
  <p:tag name="SMARTSHAPETYPE" val="Disclaimer"/>
</p:tagLst>
</file>

<file path=ppt/tags/tag80.xml><?xml version="1.0" encoding="utf-8"?>
<p:tagLst xmlns:p="http://schemas.openxmlformats.org/presentationml/2006/main">
  <p:tag name="SMARTSHAPETYPE" val="PresentationDisclaimer"/>
  <p:tag name="SMARTISVISIBLE" val="{@PresentationDisclaimer}!=No Disclaimer"/>
  <p:tag name="SMARTWRITE" val="{@PresentationDisclaimerText}"/>
</p:tagLst>
</file>

<file path=ppt/tags/tag81.xml><?xml version="1.0" encoding="utf-8"?>
<p:tagLst xmlns:p="http://schemas.openxmlformats.org/presentationml/2006/main">
  <p:tag name="SMARTWRITE" val="{@Draft stamp}"/>
  <p:tag name="SMARTLOCKSHAPE" val="Yes"/>
  <p:tag name="SMARTISVISIBLE" val="{@Show Draft stamp}=Yes"/>
</p:tagLst>
</file>

<file path=ppt/tags/tag82.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83.xml><?xml version="1.0" encoding="utf-8"?>
<p:tagLst xmlns:p="http://schemas.openxmlformats.org/presentationml/2006/main">
  <p:tag name="SMARTWRITE" val="{!Today} {!FilePath}"/>
  <p:tag name="SMARTISVISIBLE" val="{@Show Date FilePath} = Yes"/>
  <p:tag name="SMARTLOCKSHAPE" val="Yes"/>
</p:tagLst>
</file>

<file path=ppt/tags/tag84.xml><?xml version="1.0" encoding="utf-8"?>
<p:tagLst xmlns:p="http://schemas.openxmlformats.org/presentationml/2006/main">
  <p:tag name="SMARTWRITE" val="{!PageNumber}"/>
  <p:tag name="SMARTOBJECT" val="Page Number v.2"/>
  <p:tag name="SMARTLOCKSHAPE" val="Yes"/>
</p:tagLst>
</file>

<file path=ppt/tags/tag85.xml><?xml version="1.0" encoding="utf-8"?>
<p:tagLst xmlns:p="http://schemas.openxmlformats.org/presentationml/2006/main">
  <p:tag name="SMARTLOCKSHAPE" val="Yes"/>
  <p:tag name="SMARTWRITE" val="{@Report date}"/>
</p:tagLst>
</file>

<file path=ppt/tags/tag86.xml><?xml version="1.0" encoding="utf-8"?>
<p:tagLst xmlns:p="http://schemas.openxmlformats.org/presentationml/2006/main">
  <p:tag name="SMARTLOCKSHAPE" val="Yes"/>
  <p:tag name="SMARTWRITE" val="{@Title} • {@Subtitle}"/>
  <p:tag name="SMARTOBJECT" val="Section Footer v.2"/>
</p:tagLst>
</file>

<file path=ppt/tags/tag87.xml><?xml version="1.0" encoding="utf-8"?>
<p:tagLst xmlns:p="http://schemas.openxmlformats.org/presentationml/2006/main">
  <p:tag name="SMARTISVISIBLE" val="{SmartShowDisclaimer} = Yes"/>
  <p:tag name="SMARTSHAPETYPE" val="Disclaimer"/>
</p:tagLst>
</file>

<file path=ppt/tags/tag88.xml><?xml version="1.0" encoding="utf-8"?>
<p:tagLst xmlns:p="http://schemas.openxmlformats.org/presentationml/2006/main">
  <p:tag name="SMARTSHAPETYPE" val="PresentationDisclaimer"/>
  <p:tag name="SMARTISVISIBLE" val="{@PresentationDisclaimer}!=No Disclaimer"/>
  <p:tag name="SMARTWRITE" val="{@PresentationDisclaimerText}"/>
</p:tagLst>
</file>

<file path=ppt/tags/tag89.xml><?xml version="1.0" encoding="utf-8"?>
<p:tagLst xmlns:p="http://schemas.openxmlformats.org/presentationml/2006/main">
  <p:tag name="SMARTWRITE" val="{@Draft stamp}"/>
  <p:tag name="SMARTLOCKSHAPE" val="Yes"/>
  <p:tag name="SMARTISVISIBLE" val="{@Show Draft stamp}=Yes"/>
</p:tagLst>
</file>

<file path=ppt/tags/tag90.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91.xml><?xml version="1.0" encoding="utf-8"?>
<p:tagLst xmlns:p="http://schemas.openxmlformats.org/presentationml/2006/main">
  <p:tag name="SMARTWRITE" val="{!Today} {!FilePath}"/>
  <p:tag name="SMARTISVISIBLE" val="{@Show Date FilePath} = Yes"/>
  <p:tag name="SMARTLOCKSHAPE" val="Yes"/>
</p:tagLst>
</file>

<file path=ppt/tags/tag92.xml><?xml version="1.0" encoding="utf-8"?>
<p:tagLst xmlns:p="http://schemas.openxmlformats.org/presentationml/2006/main">
  <p:tag name="SMARTWRITE" val="{!PageNumber}"/>
  <p:tag name="SMARTOBJECT" val="Page Number v.2"/>
  <p:tag name="SMARTLOCKSHAPE" val="Yes"/>
</p:tagLst>
</file>

<file path=ppt/tags/tag93.xml><?xml version="1.0" encoding="utf-8"?>
<p:tagLst xmlns:p="http://schemas.openxmlformats.org/presentationml/2006/main">
  <p:tag name="SMARTLOCKSHAPE" val="Yes"/>
  <p:tag name="SMARTWRITE" val="{@Report date}"/>
</p:tagLst>
</file>

<file path=ppt/tags/tag94.xml><?xml version="1.0" encoding="utf-8"?>
<p:tagLst xmlns:p="http://schemas.openxmlformats.org/presentationml/2006/main">
  <p:tag name="SMARTLOCKSHAPE" val="Yes"/>
  <p:tag name="SMARTWRITE" val="{@Title} • {@Subtitle}"/>
  <p:tag name="SMARTOBJECT" val="Section Footer v.2"/>
</p:tagLst>
</file>

<file path=ppt/tags/tag95.xml><?xml version="1.0" encoding="utf-8"?>
<p:tagLst xmlns:p="http://schemas.openxmlformats.org/presentationml/2006/main">
  <p:tag name="SMARTISVISIBLE" val="{SmartShowDisclaimer} = Yes"/>
  <p:tag name="SMARTSHAPETYPE" val="Disclaimer"/>
</p:tagLst>
</file>

<file path=ppt/tags/tag96.xml><?xml version="1.0" encoding="utf-8"?>
<p:tagLst xmlns:p="http://schemas.openxmlformats.org/presentationml/2006/main">
  <p:tag name="SMARTSHAPETYPE" val="PresentationDisclaimer"/>
  <p:tag name="SMARTISVISIBLE" val="{@PresentationDisclaimer}!=No Disclaimer"/>
  <p:tag name="SMARTWRITE" val="{@PresentationDisclaimerText}"/>
</p:tagLst>
</file>

<file path=ppt/tags/tag97.xml><?xml version="1.0" encoding="utf-8"?>
<p:tagLst xmlns:p="http://schemas.openxmlformats.org/presentationml/2006/main">
  <p:tag name="SMARTWRITE" val="{@Draft stamp}"/>
  <p:tag name="SMARTLOCKSHAPE" val="Yes"/>
  <p:tag name="SMARTISVISIBLE" val="{@Show Draft stamp}=Yes"/>
</p:tagLst>
</file>

<file path=ppt/tags/tag98.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99.xml><?xml version="1.0" encoding="utf-8"?>
<p:tagLst xmlns:p="http://schemas.openxmlformats.org/presentationml/2006/main">
  <p:tag name="SMARTWRITE" val="{!Today} {!FilePath}"/>
  <p:tag name="SMARTISVISIBLE" val="{@Show Date FilePath} = Yes"/>
  <p:tag name="SMARTLOCKSHAPE" val="Yes"/>
</p:tagLst>
</file>

<file path=ppt/tags/tag100.xml><?xml version="1.0" encoding="utf-8"?>
<p:tagLst xmlns:p="http://schemas.openxmlformats.org/presentationml/2006/main">
  <p:tag name="SMARTWRITE" val="{!PageNumber}"/>
  <p:tag name="SMARTOBJECT" val="Page Number v.2"/>
  <p:tag name="SMARTLOCKSHAPE" val="Yes"/>
</p:tagLst>
</file>

<file path=ppt/tags/tag101.xml><?xml version="1.0" encoding="utf-8"?>
<p:tagLst xmlns:p="http://schemas.openxmlformats.org/presentationml/2006/main">
  <p:tag name="SMARTLOCKSHAPE" val="Yes"/>
  <p:tag name="SMARTWRITE" val="{@Report date}"/>
</p:tagLst>
</file>

<file path=ppt/tags/tag102.xml><?xml version="1.0" encoding="utf-8"?>
<p:tagLst xmlns:p="http://schemas.openxmlformats.org/presentationml/2006/main">
  <p:tag name="SMARTLOCKSHAPE" val="Yes"/>
  <p:tag name="SMARTWRITE" val="{@Title} • {@Subtitle}"/>
  <p:tag name="SMARTOBJECT" val="Section Footer v.2"/>
</p:tagLst>
</file>

<file path=ppt/tags/tag103.xml><?xml version="1.0" encoding="utf-8"?>
<p:tagLst xmlns:p="http://schemas.openxmlformats.org/presentationml/2006/main">
  <p:tag name="SMARTISVISIBLE" val="{SmartShowDisclaimer} = Yes"/>
  <p:tag name="SMARTSHAPETYPE" val="Disclaimer"/>
</p:tagLst>
</file>

<file path=ppt/tags/tag104.xml><?xml version="1.0" encoding="utf-8"?>
<p:tagLst xmlns:p="http://schemas.openxmlformats.org/presentationml/2006/main">
  <p:tag name="SMARTSHAPETYPE" val="PresentationDisclaimer"/>
  <p:tag name="SMARTISVISIBLE" val="{@PresentationDisclaimer}!=No Disclaimer"/>
  <p:tag name="SMARTWRITE" val="{@PresentationDisclaimerText}"/>
</p:tagLst>
</file>

<file path=ppt/tags/tag105.xml><?xml version="1.0" encoding="utf-8"?>
<p:tagLst xmlns:p="http://schemas.openxmlformats.org/presentationml/2006/main">
  <p:tag name="SMARTWRITE" val="{@Draft stamp}"/>
  <p:tag name="SMARTLOCKSHAPE" val="Yes"/>
  <p:tag name="SMARTISVISIBLE" val="{@Show Draft stamp}=Yes"/>
</p:tagLst>
</file>

<file path=ppt/tags/tag106.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107.xml><?xml version="1.0" encoding="utf-8"?>
<p:tagLst xmlns:p="http://schemas.openxmlformats.org/presentationml/2006/main">
  <p:tag name="SMARTWRITE" val="{!Today} {!FilePath}"/>
  <p:tag name="SMARTISVISIBLE" val="{@Show Date FilePath} = Yes"/>
  <p:tag name="SMARTLOCKSHAPE" val="Yes"/>
</p:tagLst>
</file>

<file path=ppt/tags/tag108.xml><?xml version="1.0" encoding="utf-8"?>
<p:tagLst xmlns:p="http://schemas.openxmlformats.org/presentationml/2006/main">
  <p:tag name="SMARTWRITE" val="{!PageNumber}"/>
  <p:tag name="SMARTOBJECT" val="Page Number v.2"/>
  <p:tag name="SMARTLOCKSHAPE" val="Yes"/>
</p:tagLst>
</file>

<file path=ppt/tags/tag109.xml><?xml version="1.0" encoding="utf-8"?>
<p:tagLst xmlns:p="http://schemas.openxmlformats.org/presentationml/2006/main">
  <p:tag name="SMARTLOCKSHAPE" val="Yes"/>
  <p:tag name="SMARTWRITE" val="{@Report date}"/>
</p:tagLst>
</file>

<file path=ppt/tags/tag110.xml><?xml version="1.0" encoding="utf-8"?>
<p:tagLst xmlns:p="http://schemas.openxmlformats.org/presentationml/2006/main">
  <p:tag name="SMARTLOCKSHAPE" val="Yes"/>
  <p:tag name="SMARTWRITE" val="{@Title} • {@Subtitle}"/>
  <p:tag name="SMARTOBJECT" val="Section Footer v.2"/>
</p:tagLst>
</file>

<file path=ppt/tags/tag111.xml><?xml version="1.0" encoding="utf-8"?>
<p:tagLst xmlns:p="http://schemas.openxmlformats.org/presentationml/2006/main">
  <p:tag name="SMARTISVISIBLE" val="{SmartShowDisclaimer} = Yes"/>
  <p:tag name="SMARTSHAPETYPE" val="Disclaimer"/>
</p:tagLst>
</file>

<file path=ppt/tags/tag112.xml><?xml version="1.0" encoding="utf-8"?>
<p:tagLst xmlns:p="http://schemas.openxmlformats.org/presentationml/2006/main">
  <p:tag name="SMARTSHAPETYPE" val="PresentationDisclaimer"/>
  <p:tag name="SMARTISVISIBLE" val="{@PresentationDisclaimer}!=No Disclaimer"/>
  <p:tag name="SMARTWRITE" val="{@PresentationDisclaimerText}"/>
</p:tagLst>
</file>

<file path=ppt/tags/tag113.xml><?xml version="1.0" encoding="utf-8"?>
<p:tagLst xmlns:p="http://schemas.openxmlformats.org/presentationml/2006/main">
  <p:tag name="SMARTWRITE" val="{@Draft stamp}"/>
  <p:tag name="SMARTLOCKSHAPE" val="Yes"/>
  <p:tag name="SMARTISVISIBLE" val="{@Show Draft stamp}=Yes"/>
</p:tagLst>
</file>

<file path=ppt/tags/tag114.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115.xml><?xml version="1.0" encoding="utf-8"?>
<p:tagLst xmlns:p="http://schemas.openxmlformats.org/presentationml/2006/main">
  <p:tag name="SMARTWRITE" val="{!Today} {!FilePath}"/>
  <p:tag name="SMARTISVISIBLE" val="{@Show Date FilePath} = Yes"/>
  <p:tag name="SMARTLOCKSHAPE" val="Yes"/>
</p:tagLst>
</file>

<file path=ppt/tags/tag116.xml><?xml version="1.0" encoding="utf-8"?>
<p:tagLst xmlns:p="http://schemas.openxmlformats.org/presentationml/2006/main">
  <p:tag name="SMARTREAD" val="{Smart Divider title}"/>
  <p:tag name="SMARTWRITE" val="{Smart Divider title}"/>
</p:tagLst>
</file>

<file path=ppt/tags/tag117.xml><?xml version="1.0" encoding="utf-8"?>
<p:tagLst xmlns:p="http://schemas.openxmlformats.org/presentationml/2006/main">
  <p:tag name="PWC TEXT STANDARD" val=";djapoicjv"/>
</p:tagLst>
</file>

<file path=ppt/tags/tag118.xml><?xml version="1.0" encoding="utf-8"?>
<p:tagLst xmlns:p="http://schemas.openxmlformats.org/presentationml/2006/main">
  <p:tag name="SMARTWRITE" val="{!PageNumber}"/>
  <p:tag name="SMARTOBJECT" val="Page Number v.2"/>
  <p:tag name="SMARTLOCKSHAPE" val="Yes"/>
</p:tagLst>
</file>

<file path=ppt/tags/tag119.xml><?xml version="1.0" encoding="utf-8"?>
<p:tagLst xmlns:p="http://schemas.openxmlformats.org/presentationml/2006/main">
  <p:tag name="SMARTWRITE" val="{SmartDividertext} {SmartDividernumber}"/>
  <p:tag name="SMARTSHAPETYPE" val="DividerHeader"/>
  <p:tag name="SMARTOBJECT" val="StandardSectionDivider"/>
</p:tagLst>
</file>

<file path=ppt/tags/tag120.xml><?xml version="1.0" encoding="utf-8"?>
<p:tagLst xmlns:p="http://schemas.openxmlformats.org/presentationml/2006/main">
  <p:tag name="SMARTLOCKSHAPE" val="Yes"/>
  <p:tag name="SMARTWRITE" val="{@Report date}"/>
</p:tagLst>
</file>

<file path=ppt/tags/tag121.xml><?xml version="1.0" encoding="utf-8"?>
<p:tagLst xmlns:p="http://schemas.openxmlformats.org/presentationml/2006/main">
  <p:tag name="SMARTLOCKSHAPE" val="Yes"/>
  <p:tag name="SMARTWRITE" val="{@Title} • {@Subtitle}"/>
  <p:tag name="SMARTOBJECT" val="Section Footer v.2"/>
</p:tagLst>
</file>

<file path=ppt/tags/tag122.xml><?xml version="1.0" encoding="utf-8"?>
<p:tagLst xmlns:p="http://schemas.openxmlformats.org/presentationml/2006/main">
  <p:tag name="SMARTSHAPETYPE" val="PresentationDisclaimer"/>
  <p:tag name="SMARTISVISIBLE" val="{@PresentationDisclaimer}!=No Disclaimer"/>
  <p:tag name="SMARTWRITE" val="{@PresentationDisclaimerText}"/>
</p:tagLst>
</file>

<file path=ppt/tags/tag123.xml><?xml version="1.0" encoding="utf-8"?>
<p:tagLst xmlns:p="http://schemas.openxmlformats.org/presentationml/2006/main">
  <p:tag name="SMARTSLIDETYPE" val="Divider"/>
  <p:tag name="SMARTDIVIDERLEVEL" val="0"/>
  <p:tag name="SMARTDIVIDERTYPE" val="Section"/>
  <p:tag name="SHOW EXECUTIVE SUMMARY" val="No"/>
</p:tagLst>
</file>

<file path=ppt/tags/tag124.xml><?xml version="1.0" encoding="utf-8"?>
<p:tagLst xmlns:p="http://schemas.openxmlformats.org/presentationml/2006/main">
  <p:tag name="SMARTREAD" val="{Smart Divider title}"/>
  <p:tag name="SMARTWRITE" val="{Smart Divider title}"/>
</p:tagLst>
</file>

<file path=ppt/tags/tag125.xml><?xml version="1.0" encoding="utf-8"?>
<p:tagLst xmlns:p="http://schemas.openxmlformats.org/presentationml/2006/main">
  <p:tag name="SMARTWRITE" val="{!PageNumber}"/>
  <p:tag name="SMARTOBJECT" val="Page Number v.2"/>
  <p:tag name="SMARTLOCKSHAPE" val="Yes"/>
</p:tagLst>
</file>

<file path=ppt/tags/tag126.xml><?xml version="1.0" encoding="utf-8"?>
<p:tagLst xmlns:p="http://schemas.openxmlformats.org/presentationml/2006/main">
  <p:tag name="SMARTWRITE" val="{SmartDividertext} {SmartDividernumber}"/>
  <p:tag name="SMARTSHAPETYPE" val="DividerHeader"/>
</p:tagLst>
</file>

<file path=ppt/tags/tag127.xml><?xml version="1.0" encoding="utf-8"?>
<p:tagLst xmlns:p="http://schemas.openxmlformats.org/presentationml/2006/main">
  <p:tag name="SMARTLOCKSHAPE" val="Yes"/>
  <p:tag name="SMARTWRITE" val="{@Report date}"/>
</p:tagLst>
</file>

<file path=ppt/tags/tag128.xml><?xml version="1.0" encoding="utf-8"?>
<p:tagLst xmlns:p="http://schemas.openxmlformats.org/presentationml/2006/main">
  <p:tag name="SMARTLOCKSHAPE" val="Yes"/>
  <p:tag name="SMARTWRITE" val="{@Title} • {@Subtitle}"/>
  <p:tag name="SMARTOBJECT" val="Section Footer v.2"/>
</p:tagLst>
</file>

<file path=ppt/tags/tag129.xml><?xml version="1.0" encoding="utf-8"?>
<p:tagLst xmlns:p="http://schemas.openxmlformats.org/presentationml/2006/main">
  <p:tag name="SMARTSHAPETYPE" val="PresentationDisclaimer"/>
  <p:tag name="SMARTISVISIBLE" val="{@PresentationDisclaimer}!=No Disclaimer"/>
  <p:tag name="SMARTWRITE" val="{@PresentationDisclaimerText}"/>
</p:tagLst>
</file>

<file path=ppt/tags/tag130.xml><?xml version="1.0" encoding="utf-8"?>
<p:tagLst xmlns:p="http://schemas.openxmlformats.org/presentationml/2006/main">
  <p:tag name="SMARTSLIDETYPE" val="Divider"/>
  <p:tag name="SMARTDIVIDERLEVEL" val="0"/>
  <p:tag name="SHOW EXECUTIVE SUMMARY" val="No"/>
  <p:tag name="SMARTDIVIDERTYPE" val="Appendix"/>
</p:tagLst>
</file>

<file path=ppt/tags/tag131.xml><?xml version="1.0" encoding="utf-8"?>
<p:tagLst xmlns:p="http://schemas.openxmlformats.org/presentationml/2006/main">
  <p:tag name="SMARTREAD" val="{Smart Divider title}"/>
  <p:tag name="SMARTWRITE" val="{Smart Divider title}"/>
</p:tagLst>
</file>

<file path=ppt/tags/tag132.xml><?xml version="1.0" encoding="utf-8"?>
<p:tagLst xmlns:p="http://schemas.openxmlformats.org/presentationml/2006/main">
  <p:tag name="PWC TEXT" val=";lhd;lao"/>
</p:tagLst>
</file>

<file path=ppt/tags/tag133.xml><?xml version="1.0" encoding="utf-8"?>
<p:tagLst xmlns:p="http://schemas.openxmlformats.org/presentationml/2006/main">
  <p:tag name="SMARTWRITE" val="{!PageNumber}"/>
  <p:tag name="SMARTOBJECT" val="Page Number v.2"/>
  <p:tag name="SMARTLOCKSHAPE" val="Yes"/>
</p:tagLst>
</file>

<file path=ppt/tags/tag134.xml><?xml version="1.0" encoding="utf-8"?>
<p:tagLst xmlns:p="http://schemas.openxmlformats.org/presentationml/2006/main">
  <p:tag name="SMARTOBJECT" val="SectionNumber"/>
  <p:tag name="SMARTWRITE" val="{SmartDividernumber}"/>
</p:tagLst>
</file>

<file path=ppt/tags/tag135.xml><?xml version="1.0" encoding="utf-8"?>
<p:tagLst xmlns:p="http://schemas.openxmlformats.org/presentationml/2006/main">
  <p:tag name="SMARTLOCKSHAPE" val="Yes"/>
  <p:tag name="SMARTWRITE" val="{@Report date}"/>
</p:tagLst>
</file>

<file path=ppt/tags/tag136.xml><?xml version="1.0" encoding="utf-8"?>
<p:tagLst xmlns:p="http://schemas.openxmlformats.org/presentationml/2006/main">
  <p:tag name="SMARTLOCKSHAPE" val="Yes"/>
  <p:tag name="SMARTWRITE" val="{@Title} • {@Subtitle}"/>
  <p:tag name="SMARTOBJECT" val="Section Footer v.2"/>
</p:tagLst>
</file>

<file path=ppt/tags/tag137.xml><?xml version="1.0" encoding="utf-8"?>
<p:tagLst xmlns:p="http://schemas.openxmlformats.org/presentationml/2006/main">
  <p:tag name="SMARTSHAPETYPE" val="PresentationDisclaimer"/>
  <p:tag name="SMARTISVISIBLE" val="{@PresentationDisclaimer}!=No Disclaimer"/>
  <p:tag name="SMARTWRITE" val="{@PresentationDisclaimerText}"/>
</p:tagLst>
</file>

<file path=ppt/tags/tag138.xml><?xml version="1.0" encoding="utf-8"?>
<p:tagLst xmlns:p="http://schemas.openxmlformats.org/presentationml/2006/main">
  <p:tag name="SMARTSLIDETYPE" val="Divider"/>
  <p:tag name="SMARTDIVIDERLEVEL" val="0"/>
  <p:tag name="SMARTDIVIDERTYPE" val="Section"/>
  <p:tag name="SHOW EXECUTIVE SUMMARY" val="No"/>
</p:tagLst>
</file>

<file path=ppt/tags/tag139.xml><?xml version="1.0" encoding="utf-8"?>
<p:tagLst xmlns:p="http://schemas.openxmlformats.org/presentationml/2006/main">
  <p:tag name="SMARTREAD" val="{Smart Divider title}"/>
  <p:tag name="SMARTWRITE" val="{Smart Divider title}"/>
</p:tagLst>
</file>

<file path=ppt/tags/tag140.xml><?xml version="1.0" encoding="utf-8"?>
<p:tagLst xmlns:p="http://schemas.openxmlformats.org/presentationml/2006/main">
  <p:tag name="SMARTWRITE" val="{!PageNumber}"/>
  <p:tag name="SMARTOBJECT" val="Page Number v.2"/>
  <p:tag name="SMARTLOCKSHAPE" val="Yes"/>
</p:tagLst>
</file>

<file path=ppt/tags/tag141.xml><?xml version="1.0" encoding="utf-8"?>
<p:tagLst xmlns:p="http://schemas.openxmlformats.org/presentationml/2006/main">
  <p:tag name="SMARTOBJECT" val="SectionNumber"/>
  <p:tag name="SMARTWRITE" val="{SmartDividernumber}"/>
</p:tagLst>
</file>

<file path=ppt/tags/tag142.xml><?xml version="1.0" encoding="utf-8"?>
<p:tagLst xmlns:p="http://schemas.openxmlformats.org/presentationml/2006/main">
  <p:tag name="SMARTLOCKSHAPE" val="Yes"/>
  <p:tag name="SMARTWRITE" val="{@Report date}"/>
</p:tagLst>
</file>

<file path=ppt/tags/tag143.xml><?xml version="1.0" encoding="utf-8"?>
<p:tagLst xmlns:p="http://schemas.openxmlformats.org/presentationml/2006/main">
  <p:tag name="SMARTLOCKSHAPE" val="Yes"/>
  <p:tag name="SMARTWRITE" val="{@Title} • {@Subtitle}"/>
  <p:tag name="SMARTOBJECT" val="Section Footer v.2"/>
</p:tagLst>
</file>

<file path=ppt/tags/tag144.xml><?xml version="1.0" encoding="utf-8"?>
<p:tagLst xmlns:p="http://schemas.openxmlformats.org/presentationml/2006/main">
  <p:tag name="SMARTSHAPETYPE" val="PresentationDisclaimer"/>
  <p:tag name="SMARTISVISIBLE" val="{@PresentationDisclaimer}!=No Disclaimer"/>
  <p:tag name="SMARTWRITE" val="{@PresentationDisclaimerText}"/>
</p:tagLst>
</file>

<file path=ppt/tags/tag145.xml><?xml version="1.0" encoding="utf-8"?>
<p:tagLst xmlns:p="http://schemas.openxmlformats.org/presentationml/2006/main">
  <p:tag name="SMARTSLIDETYPE" val="Divider"/>
  <p:tag name="SMARTDIVIDERLEVEL" val="0"/>
  <p:tag name="SMARTDIVIDERTYPE" val="Section"/>
  <p:tag name="SHOW EXECUTIVE SUMMARY" val="No"/>
</p:tagLst>
</file>

<file path=ppt/tags/tag146.xml><?xml version="1.0" encoding="utf-8"?>
<p:tagLst xmlns:p="http://schemas.openxmlformats.org/presentationml/2006/main">
  <p:tag name="SMARTWRITE" val="{@BusinessUnitCoverText}"/>
  <p:tag name="SMARTREAD" val="{@BusinessUnitCoverText}"/>
  <p:tag name="SMARTOBJECT" val="Descriptor Cover with Content v.2"/>
</p:tagLst>
</file>

<file path=ppt/tags/tag147.xml><?xml version="1.0" encoding="utf-8"?>
<p:tagLst xmlns:p="http://schemas.openxmlformats.org/presentationml/2006/main">
  <p:tag name="SMARTREAD" val="{@Title}"/>
  <p:tag name="SMARTWRITE" val="{@Title}"/>
  <p:tag name="SMARTLINKEDSHAPEID" val="Title"/>
</p:tagLst>
</file>

<file path=ppt/tags/tag148.xml><?xml version="1.0" encoding="utf-8"?>
<p:tagLst xmlns:p="http://schemas.openxmlformats.org/presentationml/2006/main">
  <p:tag name="SMARTREAD" val="{@Subtitle}"/>
  <p:tag name="SMARTWRITE" val="{@Subtitle}"/>
  <p:tag name="SMARTLINKEDSHAPEID" val="Title"/>
</p:tagLst>
</file>

<file path=ppt/tags/tag149.xml><?xml version="1.0" encoding="utf-8"?>
<p:tagLst xmlns:p="http://schemas.openxmlformats.org/presentationml/2006/main">
  <p:tag name="SMARTREAD" val="{@Confidentiality stamp}"/>
  <p:tag name="SMARTWRITE" val="{@Confidentiality stamp}"/>
  <p:tag name="SMARTOBJECT" val="Confidentiality stamp Cover with Content v.2"/>
  <p:tag name="SMARTLINKEDSHAPEID" val="SideBar"/>
</p:tagLst>
</file>

<file path=ppt/tags/tag150.xml><?xml version="1.0" encoding="utf-8"?>
<p:tagLst xmlns:p="http://schemas.openxmlformats.org/presentationml/2006/main">
  <p:tag name="SMARTREAD" val="{@Draft stamp}"/>
  <p:tag name="SMARTISVISIBLE" val="{@Show Draft stamp} = Yes"/>
  <p:tag name="SMARTWRITE" val="{@Draft stamp}"/>
  <p:tag name="SMARTOBJECT" val="Draft stamp Cover with Content v.2"/>
  <p:tag name="SMARTLINKEDSHAPEID" val="SideBar"/>
</p:tagLst>
</file>

<file path=ppt/tags/tag151.xml><?xml version="1.0" encoding="utf-8"?>
<p:tagLst xmlns:p="http://schemas.openxmlformats.org/presentationml/2006/main">
  <p:tag name="SMARTREAD" val="{@Report date}"/>
  <p:tag name="SMARTWRITE" val="{@Report date}"/>
  <p:tag name="SMARTOBJECT" val="Report date Cover with Content v.2"/>
  <p:tag name="SMARTLINKEDSHAPEID" val="SideBar"/>
</p:tagLst>
</file>

<file path=ppt/tags/tag152.xml><?xml version="1.0" encoding="utf-8"?>
<p:tagLst xmlns:p="http://schemas.openxmlformats.org/presentationml/2006/main">
  <p:tag name="SMARTOBJECT" val="Cover Content"/>
  <p:tag name="SMARTLINKEDSHAPEID" val="SideBar"/>
</p:tagLst>
</file>

<file path=ppt/tags/tag153.xml><?xml version="1.0" encoding="utf-8"?>
<p:tagLst xmlns:p="http://schemas.openxmlformats.org/presentationml/2006/main">
  <p:tag name="SMARTSHAPETYPE" val="Front Cover Image"/>
</p:tagLst>
</file>

<file path=ppt/tags/tag154.xml><?xml version="1.0" encoding="utf-8"?>
<p:tagLst xmlns:p="http://schemas.openxmlformats.org/presentationml/2006/main">
  <p:tag name="SMARTOBJECT" val="Descriptor Fixed Logo v.2"/>
  <p:tag name="SMARTREAD" val="{@BusinessUnitCoverText}"/>
  <p:tag name="SMARTWRITE" val="{@BusinessUnitCoverText}"/>
</p:tagLst>
</file>

<file path=ppt/tags/tag155.xml><?xml version="1.0" encoding="utf-8"?>
<p:tagLst xmlns:p="http://schemas.openxmlformats.org/presentationml/2006/main">
  <p:tag name="SMARTREAD" val="{@Title}"/>
  <p:tag name="SMARTWRITE" val="{@Title}"/>
  <p:tag name="SMARTLINKEDSHAPEID" val="Title"/>
</p:tagLst>
</file>

<file path=ppt/tags/tag156.xml><?xml version="1.0" encoding="utf-8"?>
<p:tagLst xmlns:p="http://schemas.openxmlformats.org/presentationml/2006/main">
  <p:tag name="SMARTREAD" val="{@Subtitle}"/>
  <p:tag name="SMARTWRITE" val="{@Subtitle}"/>
  <p:tag name="SMARTLINKEDSHAPEID" val="Title"/>
</p:tagLst>
</file>

<file path=ppt/tags/tag157.xml><?xml version="1.0" encoding="utf-8"?>
<p:tagLst xmlns:p="http://schemas.openxmlformats.org/presentationml/2006/main">
  <p:tag name="SMARTOBJECT" val="Confidentiality stamp Fixed Logo v.2"/>
  <p:tag name="SMARTREAD" val="{@Confidentiality stamp}"/>
  <p:tag name="SMARTWRITE" val="{@Confidentiality stamp}"/>
  <p:tag name="SMARTLINKEDSHAPEID" val="SideBar"/>
</p:tagLst>
</file>

<file path=ppt/tags/tag158.xml><?xml version="1.0" encoding="utf-8"?>
<p:tagLst xmlns:p="http://schemas.openxmlformats.org/presentationml/2006/main">
  <p:tag name="SMARTOBJECT" val="Draft stamp Fixed Logo v.2"/>
  <p:tag name="SMARTREAD" val="{@Draft stamp}"/>
  <p:tag name="SMARTWRITE" val="{@Draft stamp}"/>
  <p:tag name="SMARTISVISIBLE" val="{@Show Draft stamp} = Yes"/>
  <p:tag name="SMARTLINKEDSHAPEID" val="SideBar"/>
</p:tagLst>
</file>

<file path=ppt/tags/tag159.xml><?xml version="1.0" encoding="utf-8"?>
<p:tagLst xmlns:p="http://schemas.openxmlformats.org/presentationml/2006/main">
  <p:tag name="SMARTWRITE" val="{@Report date}"/>
  <p:tag name="SMARTOBJECT" val="Report date Fixed Logo v.2"/>
  <p:tag name="SMARTREAD" val="{@Report date}"/>
  <p:tag name="SMARTLINKEDSHAPEID" val="SideBar"/>
</p:tagLst>
</file>

<file path=ppt/tags/tag160.xml><?xml version="1.0" encoding="utf-8"?>
<p:tagLst xmlns:p="http://schemas.openxmlformats.org/presentationml/2006/main">
  <p:tag name="SMARTOBJECT" val="Descriptor Colour v.2"/>
  <p:tag name="SMARTREAD" val="{@BusinessUnitCoverText}"/>
  <p:tag name="SMARTWRITE" val="{@BusinessUnitCoverText}"/>
</p:tagLst>
</file>

<file path=ppt/tags/tag161.xml><?xml version="1.0" encoding="utf-8"?>
<p:tagLst xmlns:p="http://schemas.openxmlformats.org/presentationml/2006/main">
  <p:tag name="SMARTREAD" val="{@Title}"/>
  <p:tag name="SMARTWRITE" val="{@Title}"/>
  <p:tag name="SMARTLINKEDSHAPEID" val="Title"/>
</p:tagLst>
</file>

<file path=ppt/tags/tag162.xml><?xml version="1.0" encoding="utf-8"?>
<p:tagLst xmlns:p="http://schemas.openxmlformats.org/presentationml/2006/main">
  <p:tag name="SMARTREAD" val="{@Subtitle}"/>
  <p:tag name="SMARTWRITE" val="{@Subtitle}"/>
  <p:tag name="SMARTLINKEDSHAPEID" val="Title"/>
</p:tagLst>
</file>

<file path=ppt/tags/tag163.xml><?xml version="1.0" encoding="utf-8"?>
<p:tagLst xmlns:p="http://schemas.openxmlformats.org/presentationml/2006/main">
  <p:tag name="SMARTOBJECT" val="Confidentiality stamp Colour v.2"/>
  <p:tag name="SMARTREAD" val="{@Confidentiality stamp}"/>
  <p:tag name="SMARTWRITE" val="{@Confidentiality stamp}"/>
  <p:tag name="SMARTLINKEDSHAPEID" val="SideBar"/>
</p:tagLst>
</file>

<file path=ppt/tags/tag164.xml><?xml version="1.0" encoding="utf-8"?>
<p:tagLst xmlns:p="http://schemas.openxmlformats.org/presentationml/2006/main">
  <p:tag name="SMARTISVISIBLE" val="{@Show Draft stamp} = Yes"/>
  <p:tag name="SMARTOBJECT" val="Draft stamp Colour v.2"/>
  <p:tag name="SMARTREAD" val="{@Draft stamp}"/>
  <p:tag name="SMARTWRITE" val="{@Draft stamp}"/>
  <p:tag name="SMARTLINKEDSHAPEID" val="SideBar"/>
</p:tagLst>
</file>

<file path=ppt/tags/tag165.xml><?xml version="1.0" encoding="utf-8"?>
<p:tagLst xmlns:p="http://schemas.openxmlformats.org/presentationml/2006/main">
  <p:tag name="SMARTWRITE" val="{@Report date}"/>
  <p:tag name="SMARTOBJECT" val="Report date Colour v.2"/>
  <p:tag name="SMARTREAD" val="{@Report date}"/>
  <p:tag name="SMARTLINKEDSHAPEID" val="SideBar"/>
</p:tagLst>
</file>

<file path=ppt/tags/tag166.xml><?xml version="1.0" encoding="utf-8"?>
<p:tagLst xmlns:p="http://schemas.openxmlformats.org/presentationml/2006/main">
  <p:tag name="SMARTLOCKSHAPE" val="Yes"/>
  <p:tag name="SMARTISVISIBLE" val="{@GridOn}=Yes"/>
  <p:tag name="SMARTOBJECT" val="grid"/>
  <p:tag name="SMARTGRID" val="Yes"/>
</p:tagLst>
</file>

<file path=ppt/tags/tag167.xml><?xml version="1.0" encoding="utf-8"?>
<p:tagLst xmlns:p="http://schemas.openxmlformats.org/presentationml/2006/main">
  <p:tag name="SMARTLOCKSHAPE" val="Yes"/>
  <p:tag name="SMARTISVISIBLE" val="{@GridOn}=Yes"/>
  <p:tag name="SMARTOBJECT" val="grid"/>
  <p:tag name="SMARTGRID" val="Yes"/>
</p:tagLst>
</file>

<file path=ppt/tags/tag168.xml><?xml version="1.0" encoding="utf-8"?>
<p:tagLst xmlns:p="http://schemas.openxmlformats.org/presentationml/2006/main">
  <p:tag name="SMARTREAD" val="{@TOCAgendaLanguageText}"/>
  <p:tag name="SMARTWRITE" val="{@TOCAgendaLanguageText}"/>
</p:tagLst>
</file>

<file path=ppt/tags/tag169.xml><?xml version="1.0" encoding="utf-8"?>
<p:tagLst xmlns:p="http://schemas.openxmlformats.org/presentationml/2006/main">
  <p:tag name="SMARTLOCKSHAPE" val="Yes"/>
</p:tagLst>
</file>

<file path=ppt/tags/tag170.xml><?xml version="1.0" encoding="utf-8"?>
<p:tagLst xmlns:p="http://schemas.openxmlformats.org/presentationml/2006/main">
  <p:tag name="SMARTTOCSTYLE" val="Presentation Agenda  [new brand]"/>
  <p:tag name="SMARTSLIDETYPE" val="TOC"/>
</p:tagLst>
</file>

<file path=ppt/tags/tag171.xml><?xml version="1.0" encoding="utf-8"?>
<p:tagLst xmlns:p="http://schemas.openxmlformats.org/presentationml/2006/main">
  <p:tag name="SMARTLOCKSHAPE" val="Yes"/>
  <p:tag name="SMARTISVISIBLE" val="{@GridOn}=Yes"/>
  <p:tag name="SMARTOBJECT" val="grid"/>
  <p:tag name="SMARTGRID" val="Yes"/>
</p:tagLst>
</file>

<file path=ppt/tags/tag172.xml><?xml version="1.0" encoding="utf-8"?>
<p:tagLst xmlns:p="http://schemas.openxmlformats.org/presentationml/2006/main">
  <p:tag name="SMARTREAD" val="{@TOCAgendaLanguageText}"/>
  <p:tag name="SMARTWRITE" val="{@TOCAgendaLanguageText}"/>
</p:tagLst>
</file>

<file path=ppt/tags/tag173.xml><?xml version="1.0" encoding="utf-8"?>
<p:tagLst xmlns:p="http://schemas.openxmlformats.org/presentationml/2006/main">
  <p:tag name="SMARTSHAPETYPE" val="TOC"/>
  <p:tag name="TOCTYPE" val="Destination"/>
</p:tagLst>
</file>

<file path=ppt/tags/tag174.xml><?xml version="1.0" encoding="utf-8"?>
<p:tagLst xmlns:p="http://schemas.openxmlformats.org/presentationml/2006/main">
  <p:tag name="SMARTWRITE" val="{@TOCPageLanguageText}"/>
  <p:tag name="SMARTREAD" val="{@TOCPageLanguageText}"/>
</p:tagLst>
</file>

<file path=ppt/tags/tag175.xml><?xml version="1.0" encoding="utf-8"?>
<p:tagLst xmlns:p="http://schemas.openxmlformats.org/presentationml/2006/main">
  <p:tag name="SMARTLOCKSHAPE" val="Yes"/>
</p:tagLst>
</file>

<file path=ppt/tags/tag176.xml><?xml version="1.0" encoding="utf-8"?>
<p:tagLst xmlns:p="http://schemas.openxmlformats.org/presentationml/2006/main">
  <p:tag name="SMARTTOCSTYLE" val="Presentation Agenda  [new brand]"/>
  <p:tag name="SMARTSLIDETYPE" val="TOC"/>
</p:tagLst>
</file>

<file path=ppt/tags/tag177.xml><?xml version="1.0" encoding="utf-8"?>
<p:tagLst xmlns:p="http://schemas.openxmlformats.org/presentationml/2006/main">
  <p:tag name="SMARTLOCKSHAPE" val="Yes"/>
  <p:tag name="SMARTISVISIBLE" val="{@GridOn}=Yes"/>
  <p:tag name="SMARTOBJECT" val="grid"/>
  <p:tag name="SMARTGRID" val="Yes"/>
</p:tagLst>
</file>

<file path=ppt/tags/tag178.xml><?xml version="1.0" encoding="utf-8"?>
<p:tagLst xmlns:p="http://schemas.openxmlformats.org/presentationml/2006/main">
  <p:tag name="SMARTWRITE" val="{!PageNumber}"/>
  <p:tag name="SMARTOBJECT" val="Page Number v.2"/>
  <p:tag name="SMARTLOCKSHAPE" val="Yes"/>
</p:tagLst>
</file>

<file path=ppt/tags/tag179.xml><?xml version="1.0" encoding="utf-8"?>
<p:tagLst xmlns:p="http://schemas.openxmlformats.org/presentationml/2006/main">
  <p:tag name="SMARTOBJECT" val="SectionNumber"/>
  <p:tag name="SMARTWRITE" val="{SmartDividernumber}"/>
</p:tagLst>
</file>

<file path=ppt/tags/tag180.xml><?xml version="1.0" encoding="utf-8"?>
<p:tagLst xmlns:p="http://schemas.openxmlformats.org/presentationml/2006/main">
  <p:tag name="SMARTLOCKSHAPE" val="Yes"/>
  <p:tag name="SMARTWRITE" val="{@Title} • {@Subtitle}"/>
  <p:tag name="SMARTOBJECT" val="Section Footer v.2"/>
</p:tagLst>
</file>

<file path=ppt/tags/tag181.xml><?xml version="1.0" encoding="utf-8"?>
<p:tagLst xmlns:p="http://schemas.openxmlformats.org/presentationml/2006/main">
  <p:tag name="SMARTSLIDETYPE" val="Divider"/>
  <p:tag name="SMARTDIVIDERTYPE" val="Section"/>
  <p:tag name="SMART DIVIDER TITLE" val="流程概述"/>
  <p:tag name="SMARTDIVIDERLEVEL" val="0"/>
  <p:tag name="SHOW EXECUTIVE SUMMARY" val="NO"/>
  <p:tag name="SMARTDIVIDERTEXT" val="Section"/>
  <p:tag name="SMARTDIVIDERNUMBER" val="1"/>
</p:tagLst>
</file>

<file path=ppt/tags/tag182.xml><?xml version="1.0" encoding="utf-8"?>
<p:tagLst xmlns:p="http://schemas.openxmlformats.org/presentationml/2006/main">
  <p:tag name="SMARTLOCKSHAPE" val="Yes"/>
  <p:tag name="SMARTISVISIBLE" val="{@GridOn}=Yes"/>
  <p:tag name="SMARTOBJECT" val="grid"/>
  <p:tag name="SMARTGRID" val="Yes"/>
</p:tagLst>
</file>

<file path=ppt/tags/tag183.xml><?xml version="1.0" encoding="utf-8"?>
<p:tagLst xmlns:p="http://schemas.openxmlformats.org/presentationml/2006/main">
  <p:tag name="FULLLENGTH" val="True"/>
</p:tagLst>
</file>

<file path=ppt/tags/tag184.xml><?xml version="1.0" encoding="utf-8"?>
<p:tagLst xmlns:p="http://schemas.openxmlformats.org/presentationml/2006/main">
  <p:tag name="SMARTWRITE" val="{!PageNumber}"/>
  <p:tag name="SMARTOBJECT" val="Page Number v.2"/>
  <p:tag name="SMARTLOCKSHAPE" val="Yes"/>
</p:tagLst>
</file>

<file path=ppt/tags/tag185.xml><?xml version="1.0" encoding="utf-8"?>
<p:tagLst xmlns:p="http://schemas.openxmlformats.org/presentationml/2006/main">
  <p:tag name="SMARTLOCKSHAPE" val="Yes"/>
  <p:tag name="SMARTWRITE" val="{@Title} • {@Subtitle}"/>
  <p:tag name="SMARTOBJECT" val="Section Footer v.2"/>
</p:tagLst>
</file>

<file path=ppt/tags/tag186.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187.xml><?xml version="1.0" encoding="utf-8"?>
<p:tagLst xmlns:p="http://schemas.openxmlformats.org/presentationml/2006/main">
  <p:tag name="SMARTLOCKSHAPE" val="Yes"/>
  <p:tag name="SMARTISVISIBLE" val="{@GridOn}=Yes"/>
  <p:tag name="SMARTOBJECT" val="grid"/>
  <p:tag name="SMARTGRID" val="Yes"/>
</p:tagLst>
</file>

<file path=ppt/tags/tag188.xml><?xml version="1.0" encoding="utf-8"?>
<p:tagLst xmlns:p="http://schemas.openxmlformats.org/presentationml/2006/main">
  <p:tag name="SMARTWRITE" val="{!PageNumber}"/>
  <p:tag name="SMARTOBJECT" val="Page Number v.2"/>
  <p:tag name="SMARTLOCKSHAPE" val="Yes"/>
</p:tagLst>
</file>

<file path=ppt/tags/tag189.xml><?xml version="1.0" encoding="utf-8"?>
<p:tagLst xmlns:p="http://schemas.openxmlformats.org/presentationml/2006/main">
  <p:tag name="SMARTLOCKSHAPE" val="Yes"/>
  <p:tag name="SMARTWRITE" val="{@Title} • {@Subtitle}"/>
  <p:tag name="SMARTOBJECT" val="Section Footer v.2"/>
</p:tagLst>
</file>

<file path=ppt/tags/tag190.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191.xml><?xml version="1.0" encoding="utf-8"?>
<p:tagLst xmlns:p="http://schemas.openxmlformats.org/presentationml/2006/main">
  <p:tag name="SMARTLOCKSHAPE" val="Yes"/>
  <p:tag name="SMARTISVISIBLE" val="{@GridOn}=Yes"/>
  <p:tag name="SMARTOBJECT" val="grid"/>
  <p:tag name="SMARTGRID" val="Yes"/>
</p:tagLst>
</file>

<file path=ppt/tags/tag192.xml><?xml version="1.0" encoding="utf-8"?>
<p:tagLst xmlns:p="http://schemas.openxmlformats.org/presentationml/2006/main">
  <p:tag name="FULLLENGTH" val="True"/>
</p:tagLst>
</file>

<file path=ppt/tags/tag193.xml><?xml version="1.0" encoding="utf-8"?>
<p:tagLst xmlns:p="http://schemas.openxmlformats.org/presentationml/2006/main">
  <p:tag name="SMARTWRITE" val="{!PageNumber}"/>
  <p:tag name="SMARTOBJECT" val="Page Number v.2"/>
  <p:tag name="SMARTLOCKSHAPE" val="Yes"/>
</p:tagLst>
</file>

<file path=ppt/tags/tag194.xml><?xml version="1.0" encoding="utf-8"?>
<p:tagLst xmlns:p="http://schemas.openxmlformats.org/presentationml/2006/main">
  <p:tag name="SMARTLOCKSHAPE" val="Yes"/>
  <p:tag name="SMARTWRITE" val="{@Title} • {@Subtitle}"/>
  <p:tag name="SMARTOBJECT" val="Section Footer v.2"/>
</p:tagLst>
</file>

<file path=ppt/tags/tag195.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196.xml><?xml version="1.0" encoding="utf-8"?>
<p:tagLst xmlns:p="http://schemas.openxmlformats.org/presentationml/2006/main">
  <p:tag name="SMARTLOCKSHAPE" val="Yes"/>
  <p:tag name="SMARTISVISIBLE" val="{@GridOn}=Yes"/>
  <p:tag name="SMARTOBJECT" val="grid"/>
  <p:tag name="SMARTGRID" val="Yes"/>
</p:tagLst>
</file>

<file path=ppt/tags/tag197.xml><?xml version="1.0" encoding="utf-8"?>
<p:tagLst xmlns:p="http://schemas.openxmlformats.org/presentationml/2006/main">
  <p:tag name="SMARTWRITE" val="{!PageNumber}"/>
  <p:tag name="SMARTOBJECT" val="Page Number v.2"/>
  <p:tag name="SMARTLOCKSHAPE" val="Yes"/>
</p:tagLst>
</file>

<file path=ppt/tags/tag198.xml><?xml version="1.0" encoding="utf-8"?>
<p:tagLst xmlns:p="http://schemas.openxmlformats.org/presentationml/2006/main">
  <p:tag name="SMARTLOCKSHAPE" val="Yes"/>
  <p:tag name="SMARTWRITE" val="{@Title} • {@Subtitle}"/>
  <p:tag name="SMARTOBJECT" val="Section Footer v.2"/>
</p:tagLst>
</file>

<file path=ppt/tags/tag199.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200.xml><?xml version="1.0" encoding="utf-8"?>
<p:tagLst xmlns:p="http://schemas.openxmlformats.org/presentationml/2006/main">
  <p:tag name="SMARTLOCKSHAPE" val="Yes"/>
  <p:tag name="SMARTISVISIBLE" val="{@GridOn}=Yes"/>
  <p:tag name="SMARTOBJECT" val="grid"/>
  <p:tag name="SMARTGRID" val="Yes"/>
</p:tagLst>
</file>

<file path=ppt/tags/tag201.xml><?xml version="1.0" encoding="utf-8"?>
<p:tagLst xmlns:p="http://schemas.openxmlformats.org/presentationml/2006/main">
  <p:tag name="FULLLENGTH" val="True"/>
</p:tagLst>
</file>

<file path=ppt/tags/tag202.xml><?xml version="1.0" encoding="utf-8"?>
<p:tagLst xmlns:p="http://schemas.openxmlformats.org/presentationml/2006/main">
  <p:tag name="SMARTWRITE" val="{!PageNumber}"/>
  <p:tag name="SMARTOBJECT" val="Page Number v.2"/>
  <p:tag name="SMARTLOCKSHAPE" val="Yes"/>
</p:tagLst>
</file>

<file path=ppt/tags/tag203.xml><?xml version="1.0" encoding="utf-8"?>
<p:tagLst xmlns:p="http://schemas.openxmlformats.org/presentationml/2006/main">
  <p:tag name="SMARTLOCKSHAPE" val="Yes"/>
  <p:tag name="SMARTWRITE" val="{@Title} • {@Subtitle}"/>
  <p:tag name="SMARTOBJECT" val="Section Footer v.2"/>
</p:tagLst>
</file>

<file path=ppt/tags/tag204.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205.xml><?xml version="1.0" encoding="utf-8"?>
<p:tagLst xmlns:p="http://schemas.openxmlformats.org/presentationml/2006/main">
  <p:tag name="SMARTLOCKSHAPE" val="Yes"/>
  <p:tag name="SMARTISVISIBLE" val="{@GridOn}=Yes"/>
  <p:tag name="SMARTOBJECT" val="grid"/>
  <p:tag name="SMARTGRID" val="Yes"/>
</p:tagLst>
</file>

<file path=ppt/tags/tag206.xml><?xml version="1.0" encoding="utf-8"?>
<p:tagLst xmlns:p="http://schemas.openxmlformats.org/presentationml/2006/main">
  <p:tag name="SMARTWRITE" val="{!PageNumber}"/>
  <p:tag name="SMARTOBJECT" val="Page Number v.2"/>
  <p:tag name="SMARTLOCKSHAPE" val="Yes"/>
</p:tagLst>
</file>

<file path=ppt/tags/tag207.xml><?xml version="1.0" encoding="utf-8"?>
<p:tagLst xmlns:p="http://schemas.openxmlformats.org/presentationml/2006/main">
  <p:tag name="SMARTLOCKSHAPE" val="Yes"/>
  <p:tag name="SMARTWRITE" val="{@Title} • {@Subtitle}"/>
  <p:tag name="SMARTOBJECT" val="Section Footer v.2"/>
</p:tagLst>
</file>

<file path=ppt/tags/tag208.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209.xml><?xml version="1.0" encoding="utf-8"?>
<p:tagLst xmlns:p="http://schemas.openxmlformats.org/presentationml/2006/main">
  <p:tag name="SMARTLOCKSHAPE" val="Yes"/>
  <p:tag name="SMARTISVISIBLE" val="{@GridOn}=Yes"/>
  <p:tag name="SMARTOBJECT" val="grid"/>
  <p:tag name="SMARTGRID" val="Yes"/>
</p:tagLst>
</file>

<file path=ppt/tags/tag210.xml><?xml version="1.0" encoding="utf-8"?>
<p:tagLst xmlns:p="http://schemas.openxmlformats.org/presentationml/2006/main">
  <p:tag name="SMARTWRITE" val="{!PageNumber}"/>
  <p:tag name="SMARTOBJECT" val="Page Number v.2"/>
  <p:tag name="SMARTLOCKSHAPE" val="Yes"/>
</p:tagLst>
</file>

<file path=ppt/tags/tag211.xml><?xml version="1.0" encoding="utf-8"?>
<p:tagLst xmlns:p="http://schemas.openxmlformats.org/presentationml/2006/main">
  <p:tag name="SMARTLOCKSHAPE" val="Yes"/>
  <p:tag name="SMARTWRITE" val="{@Title} • {@Subtitle}"/>
  <p:tag name="SMARTOBJECT" val="Section Footer v.2"/>
</p:tagLst>
</file>

<file path=ppt/tags/tag212.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213.xml><?xml version="1.0" encoding="utf-8"?>
<p:tagLst xmlns:p="http://schemas.openxmlformats.org/presentationml/2006/main">
  <p:tag name="SMARTLOCKSHAPE" val="Yes"/>
  <p:tag name="SMARTISVISIBLE" val="{@GridOn}=Yes"/>
  <p:tag name="SMARTOBJECT" val="grid"/>
  <p:tag name="SMARTGRID" val="Yes"/>
</p:tagLst>
</file>

<file path=ppt/tags/tag214.xml><?xml version="1.0" encoding="utf-8"?>
<p:tagLst xmlns:p="http://schemas.openxmlformats.org/presentationml/2006/main">
  <p:tag name="FULLLENGTH" val="True"/>
</p:tagLst>
</file>

<file path=ppt/tags/tag215.xml><?xml version="1.0" encoding="utf-8"?>
<p:tagLst xmlns:p="http://schemas.openxmlformats.org/presentationml/2006/main">
  <p:tag name="SMARTWRITE" val="{!PageNumber}"/>
  <p:tag name="SMARTOBJECT" val="Page Number v.2"/>
  <p:tag name="SMARTLOCKSHAPE" val="Yes"/>
</p:tagLst>
</file>

<file path=ppt/tags/tag216.xml><?xml version="1.0" encoding="utf-8"?>
<p:tagLst xmlns:p="http://schemas.openxmlformats.org/presentationml/2006/main">
  <p:tag name="SMARTLOCKSHAPE" val="Yes"/>
  <p:tag name="SMARTWRITE" val="{@Title} • {@Subtitle}"/>
  <p:tag name="SMARTOBJECT" val="Section Footer v.2"/>
</p:tagLst>
</file>

<file path=ppt/tags/tag217.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218.xml><?xml version="1.0" encoding="utf-8"?>
<p:tagLst xmlns:p="http://schemas.openxmlformats.org/presentationml/2006/main">
  <p:tag name="SMARTLOCKSHAPE" val="Yes"/>
  <p:tag name="SMARTISVISIBLE" val="{@GridOn}=Yes"/>
  <p:tag name="SMARTOBJECT" val="grid"/>
  <p:tag name="SMARTGRID" val="Yes"/>
</p:tagLst>
</file>

<file path=ppt/tags/tag219.xml><?xml version="1.0" encoding="utf-8"?>
<p:tagLst xmlns:p="http://schemas.openxmlformats.org/presentationml/2006/main">
  <p:tag name="FULLLENGTH" val="True"/>
</p:tagLst>
</file>

<file path=ppt/tags/tag220.xml><?xml version="1.0" encoding="utf-8"?>
<p:tagLst xmlns:p="http://schemas.openxmlformats.org/presentationml/2006/main">
  <p:tag name="SMARTWRITE" val="{!PageNumber}"/>
  <p:tag name="SMARTOBJECT" val="Page Number v.2"/>
  <p:tag name="SMARTLOCKSHAPE" val="Yes"/>
</p:tagLst>
</file>

<file path=ppt/tags/tag221.xml><?xml version="1.0" encoding="utf-8"?>
<p:tagLst xmlns:p="http://schemas.openxmlformats.org/presentationml/2006/main">
  <p:tag name="SMARTLOCKSHAPE" val="Yes"/>
  <p:tag name="SMARTWRITE" val="{@Title} • {@Subtitle}"/>
  <p:tag name="SMARTOBJECT" val="Section Footer v.2"/>
</p:tagLst>
</file>

<file path=ppt/tags/tag222.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223.xml><?xml version="1.0" encoding="utf-8"?>
<p:tagLst xmlns:p="http://schemas.openxmlformats.org/presentationml/2006/main">
  <p:tag name="SMARTLOCKSHAPE" val="Yes"/>
  <p:tag name="SMARTISVISIBLE" val="{@GridOn}=Yes"/>
  <p:tag name="SMARTOBJECT" val="grid"/>
  <p:tag name="SMARTGRID" val="Yes"/>
</p:tagLst>
</file>

<file path=ppt/tags/tag224.xml><?xml version="1.0" encoding="utf-8"?>
<p:tagLst xmlns:p="http://schemas.openxmlformats.org/presentationml/2006/main">
  <p:tag name="FULLLENGTH" val="True"/>
</p:tagLst>
</file>

<file path=ppt/tags/tag225.xml><?xml version="1.0" encoding="utf-8"?>
<p:tagLst xmlns:p="http://schemas.openxmlformats.org/presentationml/2006/main">
  <p:tag name="SMARTWRITE" val="{!PageNumber}"/>
  <p:tag name="SMARTOBJECT" val="Page Number v.2"/>
  <p:tag name="SMARTLOCKSHAPE" val="Yes"/>
</p:tagLst>
</file>

<file path=ppt/tags/tag226.xml><?xml version="1.0" encoding="utf-8"?>
<p:tagLst xmlns:p="http://schemas.openxmlformats.org/presentationml/2006/main">
  <p:tag name="SMARTLOCKSHAPE" val="Yes"/>
  <p:tag name="SMARTWRITE" val="{@Title} • {@Subtitle}"/>
  <p:tag name="SMARTOBJECT" val="Section Footer v.2"/>
</p:tagLst>
</file>

<file path=ppt/tags/tag227.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228.xml><?xml version="1.0" encoding="utf-8"?>
<p:tagLst xmlns:p="http://schemas.openxmlformats.org/presentationml/2006/main">
  <p:tag name="SMARTLOCKSHAPE" val="Yes"/>
  <p:tag name="SMARTISVISIBLE" val="{@GridOn}=Yes"/>
  <p:tag name="SMARTOBJECT" val="grid"/>
  <p:tag name="SMARTGRID" val="Yes"/>
</p:tagLst>
</file>

<file path=ppt/tags/tag229.xml><?xml version="1.0" encoding="utf-8"?>
<p:tagLst xmlns:p="http://schemas.openxmlformats.org/presentationml/2006/main">
  <p:tag name="SMARTWRITE" val="{!PageNumber}"/>
  <p:tag name="SMARTOBJECT" val="Page Number v.2"/>
  <p:tag name="SMARTLOCKSHAPE" val="Yes"/>
</p:tagLst>
</file>

<file path=ppt/tags/tag230.xml><?xml version="1.0" encoding="utf-8"?>
<p:tagLst xmlns:p="http://schemas.openxmlformats.org/presentationml/2006/main">
  <p:tag name="SMARTOBJECT" val="SectionNumber"/>
  <p:tag name="SMARTWRITE" val="{SmartDividernumber}"/>
</p:tagLst>
</file>

<file path=ppt/tags/tag231.xml><?xml version="1.0" encoding="utf-8"?>
<p:tagLst xmlns:p="http://schemas.openxmlformats.org/presentationml/2006/main">
  <p:tag name="SMARTLOCKSHAPE" val="Yes"/>
  <p:tag name="SMARTWRITE" val="{@Title} • {@Subtitle}"/>
  <p:tag name="SMARTOBJECT" val="Section Footer v.2"/>
</p:tagLst>
</file>

<file path=ppt/tags/tag232.xml><?xml version="1.0" encoding="utf-8"?>
<p:tagLst xmlns:p="http://schemas.openxmlformats.org/presentationml/2006/main">
  <p:tag name="SMARTSLIDETYPE" val="Divider"/>
  <p:tag name="SMARTDIVIDERTYPE" val="Section"/>
  <p:tag name="SMART DIVIDER TITLE" val="内部控制"/>
  <p:tag name="SMARTDIVIDERLEVEL" val="0"/>
  <p:tag name="SHOW EXECUTIVE SUMMARY" val="NO"/>
  <p:tag name="SMARTDIVIDERTEXT" val="Section"/>
  <p:tag name="SMARTDIVIDERNUMBER" val="2"/>
</p:tagLst>
</file>

<file path=ppt/tags/tag233.xml><?xml version="1.0" encoding="utf-8"?>
<p:tagLst xmlns:p="http://schemas.openxmlformats.org/presentationml/2006/main">
  <p:tag name="SMARTLOCKSHAPE" val="Yes"/>
  <p:tag name="SMARTISVISIBLE" val="{@GridOn}=Yes"/>
  <p:tag name="SMARTOBJECT" val="grid"/>
  <p:tag name="SMARTGRID" val="Yes"/>
</p:tagLst>
</file>

<file path=ppt/tags/tag234.xml><?xml version="1.0" encoding="utf-8"?>
<p:tagLst xmlns:p="http://schemas.openxmlformats.org/presentationml/2006/main">
  <p:tag name="SMARTWRITE" val="{!PageNumber}"/>
  <p:tag name="SMARTOBJECT" val="Page Number v.2"/>
  <p:tag name="SMARTLOCKSHAPE" val="Yes"/>
</p:tagLst>
</file>

<file path=ppt/tags/tag235.xml><?xml version="1.0" encoding="utf-8"?>
<p:tagLst xmlns:p="http://schemas.openxmlformats.org/presentationml/2006/main">
  <p:tag name="SMARTLOCKSHAPE" val="Yes"/>
  <p:tag name="SMARTWRITE" val="{@Title} • {@Subtitle}"/>
  <p:tag name="SMARTOBJECT" val="Section Footer v.2"/>
</p:tagLst>
</file>

<file path=ppt/tags/tag236.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237.xml><?xml version="1.0" encoding="utf-8"?>
<p:tagLst xmlns:p="http://schemas.openxmlformats.org/presentationml/2006/main">
  <p:tag name="FULLLENGTH" val="True"/>
</p:tagLst>
</file>

<file path=ppt/tags/tag238.xml><?xml version="1.0" encoding="utf-8"?>
<p:tagLst xmlns:p="http://schemas.openxmlformats.org/presentationml/2006/main">
  <p:tag name="SMARTLOCKSHAPE" val="Yes"/>
  <p:tag name="SMARTISVISIBLE" val="{@GridOn}=Yes"/>
  <p:tag name="SMARTOBJECT" val="grid"/>
  <p:tag name="SMARTGRID" val="Yes"/>
</p:tagLst>
</file>

<file path=ppt/tags/tag239.xml><?xml version="1.0" encoding="utf-8"?>
<p:tagLst xmlns:p="http://schemas.openxmlformats.org/presentationml/2006/main">
  <p:tag name="FULLLENGTH" val="True"/>
</p:tagLst>
</file>

<file path=ppt/tags/tag240.xml><?xml version="1.0" encoding="utf-8"?>
<p:tagLst xmlns:p="http://schemas.openxmlformats.org/presentationml/2006/main">
  <p:tag name="SMARTWRITE" val="{!PageNumber}"/>
  <p:tag name="SMARTOBJECT" val="Page Number v.2"/>
  <p:tag name="SMARTLOCKSHAPE" val="Yes"/>
</p:tagLst>
</file>

<file path=ppt/tags/tag241.xml><?xml version="1.0" encoding="utf-8"?>
<p:tagLst xmlns:p="http://schemas.openxmlformats.org/presentationml/2006/main">
  <p:tag name="SMARTLOCKSHAPE" val="Yes"/>
  <p:tag name="SMARTWRITE" val="{@Title} • {@Subtitle}"/>
  <p:tag name="SMARTOBJECT" val="Section Footer v.2"/>
</p:tagLst>
</file>

<file path=ppt/tags/tag242.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243.xml><?xml version="1.0" encoding="utf-8"?>
<p:tagLst xmlns:p="http://schemas.openxmlformats.org/presentationml/2006/main">
  <p:tag name="SMARTLOCKSHAPE" val="Yes"/>
  <p:tag name="SMARTISVISIBLE" val="{@GridOn}=Yes"/>
  <p:tag name="SMARTOBJECT" val="grid"/>
  <p:tag name="SMARTGRID" val="Yes"/>
</p:tagLst>
</file>

<file path=ppt/tags/tag244.xml><?xml version="1.0" encoding="utf-8"?>
<p:tagLst xmlns:p="http://schemas.openxmlformats.org/presentationml/2006/main">
  <p:tag name="FULLLENGTH" val="True"/>
</p:tagLst>
</file>

<file path=ppt/tags/tag245.xml><?xml version="1.0" encoding="utf-8"?>
<p:tagLst xmlns:p="http://schemas.openxmlformats.org/presentationml/2006/main">
  <p:tag name="SMARTWRITE" val="{!PageNumber}"/>
  <p:tag name="SMARTOBJECT" val="Page Number v.2"/>
  <p:tag name="SMARTLOCKSHAPE" val="Yes"/>
</p:tagLst>
</file>

<file path=ppt/tags/tag246.xml><?xml version="1.0" encoding="utf-8"?>
<p:tagLst xmlns:p="http://schemas.openxmlformats.org/presentationml/2006/main">
  <p:tag name="SMARTLOCKSHAPE" val="Yes"/>
  <p:tag name="SMARTWRITE" val="{@Title} • {@Subtitle}"/>
  <p:tag name="SMARTOBJECT" val="Section Footer v.2"/>
</p:tagLst>
</file>

<file path=ppt/tags/tag247.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248.xml><?xml version="1.0" encoding="utf-8"?>
<p:tagLst xmlns:p="http://schemas.openxmlformats.org/presentationml/2006/main">
  <p:tag name="SMARTLOCKSHAPE" val="Yes"/>
  <p:tag name="SMARTISVISIBLE" val="{@GridOn}=Yes"/>
  <p:tag name="SMARTOBJECT" val="grid"/>
  <p:tag name="SMARTGRID" val="Yes"/>
</p:tagLst>
</file>

<file path=ppt/tags/tag249.xml><?xml version="1.0" encoding="utf-8"?>
<p:tagLst xmlns:p="http://schemas.openxmlformats.org/presentationml/2006/main">
  <p:tag name="FULLLENGTH" val="True"/>
</p:tagLst>
</file>

<file path=ppt/tags/tag250.xml><?xml version="1.0" encoding="utf-8"?>
<p:tagLst xmlns:p="http://schemas.openxmlformats.org/presentationml/2006/main">
  <p:tag name="SMARTWRITE" val="{!PageNumber}"/>
  <p:tag name="SMARTOBJECT" val="Page Number v.2"/>
  <p:tag name="SMARTLOCKSHAPE" val="Yes"/>
</p:tagLst>
</file>

<file path=ppt/tags/tag251.xml><?xml version="1.0" encoding="utf-8"?>
<p:tagLst xmlns:p="http://schemas.openxmlformats.org/presentationml/2006/main">
  <p:tag name="SMARTLOCKSHAPE" val="Yes"/>
  <p:tag name="SMARTWRITE" val="{@Title} • {@Subtitle}"/>
  <p:tag name="SMARTOBJECT" val="Section Footer v.2"/>
</p:tagLst>
</file>

<file path=ppt/tags/tag252.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253.xml><?xml version="1.0" encoding="utf-8"?>
<p:tagLst xmlns:p="http://schemas.openxmlformats.org/presentationml/2006/main">
  <p:tag name="SMARTLOCKSHAPE" val="Yes"/>
  <p:tag name="SMARTISVISIBLE" val="{@GridOn}=Yes"/>
  <p:tag name="SMARTOBJECT" val="grid"/>
  <p:tag name="SMARTGRID" val="Yes"/>
</p:tagLst>
</file>

<file path=ppt/tags/tag254.xml><?xml version="1.0" encoding="utf-8"?>
<p:tagLst xmlns:p="http://schemas.openxmlformats.org/presentationml/2006/main">
  <p:tag name="FULLLENGTH" val="True"/>
</p:tagLst>
</file>

<file path=ppt/tags/tag255.xml><?xml version="1.0" encoding="utf-8"?>
<p:tagLst xmlns:p="http://schemas.openxmlformats.org/presentationml/2006/main">
  <p:tag name="SMARTWRITE" val="{!PageNumber}"/>
  <p:tag name="SMARTOBJECT" val="Page Number v.2"/>
  <p:tag name="SMARTLOCKSHAPE" val="Yes"/>
</p:tagLst>
</file>

<file path=ppt/tags/tag256.xml><?xml version="1.0" encoding="utf-8"?>
<p:tagLst xmlns:p="http://schemas.openxmlformats.org/presentationml/2006/main">
  <p:tag name="SMARTLOCKSHAPE" val="Yes"/>
  <p:tag name="SMARTWRITE" val="{@Title} • {@Subtitle}"/>
  <p:tag name="SMARTOBJECT" val="Section Footer v.2"/>
</p:tagLst>
</file>

<file path=ppt/tags/tag257.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258.xml><?xml version="1.0" encoding="utf-8"?>
<p:tagLst xmlns:p="http://schemas.openxmlformats.org/presentationml/2006/main">
  <p:tag name="SMARTLOCKSHAPE" val="Yes"/>
  <p:tag name="SMARTISVISIBLE" val="{@GridOn}=Yes"/>
  <p:tag name="SMARTOBJECT" val="grid"/>
  <p:tag name="SMARTGRID" val="Yes"/>
</p:tagLst>
</file>

<file path=ppt/tags/tag259.xml><?xml version="1.0" encoding="utf-8"?>
<p:tagLst xmlns:p="http://schemas.openxmlformats.org/presentationml/2006/main">
  <p:tag name="SMARTWRITE" val="{!PageNumber}"/>
  <p:tag name="SMARTOBJECT" val="Page Number v.2"/>
  <p:tag name="SMARTLOCKSHAPE" val="Yes"/>
</p:tagLst>
</file>

<file path=ppt/tags/tag260.xml><?xml version="1.0" encoding="utf-8"?>
<p:tagLst xmlns:p="http://schemas.openxmlformats.org/presentationml/2006/main">
  <p:tag name="SMARTLOCKSHAPE" val="Yes"/>
  <p:tag name="SMARTWRITE" val="{@Title} • {@Subtitle}"/>
  <p:tag name="SMARTOBJECT" val="Section Footer v.2"/>
</p:tagLst>
</file>

<file path=ppt/tags/tag261.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262.xml><?xml version="1.0" encoding="utf-8"?>
<p:tagLst xmlns:p="http://schemas.openxmlformats.org/presentationml/2006/main">
  <p:tag name="SMARTLOCKSHAPE" val="Yes"/>
  <p:tag name="SMARTISVISIBLE" val="{@GridOn}=Yes"/>
  <p:tag name="SMARTOBJECT" val="grid"/>
  <p:tag name="SMARTGRID" val="Yes"/>
</p:tagLst>
</file>

<file path=ppt/tags/tag263.xml><?xml version="1.0" encoding="utf-8"?>
<p:tagLst xmlns:p="http://schemas.openxmlformats.org/presentationml/2006/main">
  <p:tag name="SMARTWRITE" val="{!PageNumber}"/>
  <p:tag name="SMARTOBJECT" val="Page Number v.2"/>
  <p:tag name="SMARTLOCKSHAPE" val="Yes"/>
</p:tagLst>
</file>

<file path=ppt/tags/tag264.xml><?xml version="1.0" encoding="utf-8"?>
<p:tagLst xmlns:p="http://schemas.openxmlformats.org/presentationml/2006/main">
  <p:tag name="SMARTLOCKSHAPE" val="Yes"/>
  <p:tag name="SMARTWRITE" val="{@Title} • {@Subtitle}"/>
  <p:tag name="SMARTOBJECT" val="Section Footer v.2"/>
</p:tagLst>
</file>

<file path=ppt/tags/tag265.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266.xml><?xml version="1.0" encoding="utf-8"?>
<p:tagLst xmlns:p="http://schemas.openxmlformats.org/presentationml/2006/main">
  <p:tag name="SMARTLOCKSHAPE" val="Yes"/>
  <p:tag name="SMARTISVISIBLE" val="{@GridOn}=Yes"/>
  <p:tag name="SMARTOBJECT" val="grid"/>
  <p:tag name="SMARTGRID" val="Yes"/>
</p:tagLst>
</file>

<file path=ppt/tags/tag267.xml><?xml version="1.0" encoding="utf-8"?>
<p:tagLst xmlns:p="http://schemas.openxmlformats.org/presentationml/2006/main">
  <p:tag name="SMARTWRITE" val="{!PageNumber}"/>
  <p:tag name="SMARTOBJECT" val="Page Number v.2"/>
  <p:tag name="SMARTLOCKSHAPE" val="Yes"/>
</p:tagLst>
</file>

<file path=ppt/tags/tag268.xml><?xml version="1.0" encoding="utf-8"?>
<p:tagLst xmlns:p="http://schemas.openxmlformats.org/presentationml/2006/main">
  <p:tag name="SMARTLOCKSHAPE" val="Yes"/>
  <p:tag name="SMARTWRITE" val="{@Title} • {@Subtitle}"/>
  <p:tag name="SMARTOBJECT" val="Section Footer v.2"/>
</p:tagLst>
</file>

<file path=ppt/tags/tag269.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270.xml><?xml version="1.0" encoding="utf-8"?>
<p:tagLst xmlns:p="http://schemas.openxmlformats.org/presentationml/2006/main">
  <p:tag name="SMARTLOCKSHAPE" val="Yes"/>
  <p:tag name="SMARTISVISIBLE" val="{@GridOn}=Yes"/>
  <p:tag name="SMARTOBJECT" val="grid"/>
  <p:tag name="SMARTGRID" val="Yes"/>
</p:tagLst>
</file>

<file path=ppt/tags/tag271.xml><?xml version="1.0" encoding="utf-8"?>
<p:tagLst xmlns:p="http://schemas.openxmlformats.org/presentationml/2006/main">
  <p:tag name="SMARTWRITE" val="{!PageNumber}"/>
  <p:tag name="SMARTOBJECT" val="Page Number v.2"/>
  <p:tag name="SMARTLOCKSHAPE" val="Yes"/>
</p:tagLst>
</file>

<file path=ppt/tags/tag272.xml><?xml version="1.0" encoding="utf-8"?>
<p:tagLst xmlns:p="http://schemas.openxmlformats.org/presentationml/2006/main">
  <p:tag name="SMARTLOCKSHAPE" val="Yes"/>
  <p:tag name="SMARTWRITE" val="{@Title} • {@Subtitle}"/>
  <p:tag name="SMARTOBJECT" val="Section Footer v.2"/>
</p:tagLst>
</file>

<file path=ppt/tags/tag273.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274.xml><?xml version="1.0" encoding="utf-8"?>
<p:tagLst xmlns:p="http://schemas.openxmlformats.org/presentationml/2006/main">
  <p:tag name="SMARTLOCKSHAPE" val="Yes"/>
  <p:tag name="SMARTISVISIBLE" val="{@GridOn}=Yes"/>
  <p:tag name="SMARTOBJECT" val="grid"/>
  <p:tag name="SMARTGRID" val="Yes"/>
</p:tagLst>
</file>

<file path=ppt/tags/tag275.xml><?xml version="1.0" encoding="utf-8"?>
<p:tagLst xmlns:p="http://schemas.openxmlformats.org/presentationml/2006/main">
  <p:tag name="SMARTWRITE" val="{!PageNumber}"/>
  <p:tag name="SMARTOBJECT" val="Page Number v.2"/>
  <p:tag name="SMARTLOCKSHAPE" val="Yes"/>
</p:tagLst>
</file>

<file path=ppt/tags/tag276.xml><?xml version="1.0" encoding="utf-8"?>
<p:tagLst xmlns:p="http://schemas.openxmlformats.org/presentationml/2006/main">
  <p:tag name="SMARTLOCKSHAPE" val="Yes"/>
  <p:tag name="SMARTWRITE" val="{@Title} • {@Subtitle}"/>
  <p:tag name="SMARTOBJECT" val="Section Footer v.2"/>
</p:tagLst>
</file>

<file path=ppt/tags/tag277.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278.xml><?xml version="1.0" encoding="utf-8"?>
<p:tagLst xmlns:p="http://schemas.openxmlformats.org/presentationml/2006/main">
  <p:tag name="SMARTLOCKSHAPE" val="Yes"/>
  <p:tag name="SMARTISVISIBLE" val="{@GridOn}=Yes"/>
  <p:tag name="SMARTOBJECT" val="grid"/>
  <p:tag name="SMARTGRID" val="Yes"/>
</p:tagLst>
</file>

<file path=ppt/tags/tag279.xml><?xml version="1.0" encoding="utf-8"?>
<p:tagLst xmlns:p="http://schemas.openxmlformats.org/presentationml/2006/main">
  <p:tag name="SMARTWRITE" val="{!PageNumber}"/>
  <p:tag name="SMARTOBJECT" val="Page Number v.2"/>
  <p:tag name="SMARTLOCKSHAPE" val="Yes"/>
</p:tagLst>
</file>

<file path=ppt/tags/tag280.xml><?xml version="1.0" encoding="utf-8"?>
<p:tagLst xmlns:p="http://schemas.openxmlformats.org/presentationml/2006/main">
  <p:tag name="SMARTLOCKSHAPE" val="Yes"/>
  <p:tag name="SMARTWRITE" val="{@Title} • {@Subtitle}"/>
  <p:tag name="SMARTOBJECT" val="Section Footer v.2"/>
</p:tagLst>
</file>

<file path=ppt/tags/tag281.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282.xml><?xml version="1.0" encoding="utf-8"?>
<p:tagLst xmlns:p="http://schemas.openxmlformats.org/presentationml/2006/main">
  <p:tag name="SMARTLOCKSHAPE" val="Yes"/>
  <p:tag name="SMARTISVISIBLE" val="{@GridOn}=Yes"/>
  <p:tag name="SMARTOBJECT" val="grid"/>
  <p:tag name="SMARTGRID" val="Yes"/>
</p:tagLst>
</file>

<file path=ppt/tags/tag283.xml><?xml version="1.0" encoding="utf-8"?>
<p:tagLst xmlns:p="http://schemas.openxmlformats.org/presentationml/2006/main">
  <p:tag name="FULLLENGTH" val="True"/>
</p:tagLst>
</file>

<file path=ppt/tags/tag284.xml><?xml version="1.0" encoding="utf-8"?>
<p:tagLst xmlns:p="http://schemas.openxmlformats.org/presentationml/2006/main">
  <p:tag name="SMARTWRITE" val="{!PageNumber}"/>
  <p:tag name="SMARTOBJECT" val="Page Number v.2"/>
  <p:tag name="SMARTLOCKSHAPE" val="Yes"/>
</p:tagLst>
</file>

<file path=ppt/tags/tag285.xml><?xml version="1.0" encoding="utf-8"?>
<p:tagLst xmlns:p="http://schemas.openxmlformats.org/presentationml/2006/main">
  <p:tag name="SMARTLOCKSHAPE" val="Yes"/>
  <p:tag name="SMARTWRITE" val="{@Title} • {@Subtitle}"/>
  <p:tag name="SMARTOBJECT" val="Section Footer v.2"/>
</p:tagLst>
</file>

<file path=ppt/tags/tag286.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287.xml><?xml version="1.0" encoding="utf-8"?>
<p:tagLst xmlns:p="http://schemas.openxmlformats.org/presentationml/2006/main">
  <p:tag name="SMARTLOCKSHAPE" val="Yes"/>
  <p:tag name="SMARTISVISIBLE" val="{@GridOn}=Yes"/>
  <p:tag name="SMARTOBJECT" val="grid"/>
  <p:tag name="SMARTGRID" val="Yes"/>
</p:tagLst>
</file>

<file path=ppt/tags/tag288.xml><?xml version="1.0" encoding="utf-8"?>
<p:tagLst xmlns:p="http://schemas.openxmlformats.org/presentationml/2006/main">
  <p:tag name="SMARTWRITE" val="{!PageNumber}"/>
  <p:tag name="SMARTOBJECT" val="Page Number v.2"/>
  <p:tag name="SMARTLOCKSHAPE" val="Yes"/>
</p:tagLst>
</file>

<file path=ppt/tags/tag289.xml><?xml version="1.0" encoding="utf-8"?>
<p:tagLst xmlns:p="http://schemas.openxmlformats.org/presentationml/2006/main">
  <p:tag name="SMARTLOCKSHAPE" val="Yes"/>
  <p:tag name="SMARTWRITE" val="{@Title} • {@Subtitle}"/>
  <p:tag name="SMARTOBJECT" val="Section Footer v.2"/>
</p:tagLst>
</file>

<file path=ppt/tags/tag290.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291.xml><?xml version="1.0" encoding="utf-8"?>
<p:tagLst xmlns:p="http://schemas.openxmlformats.org/presentationml/2006/main">
  <p:tag name="SMARTLOCKSHAPE" val="Yes"/>
  <p:tag name="SMARTISVISIBLE" val="{@GridOn}=Yes"/>
  <p:tag name="SMARTOBJECT" val="grid"/>
  <p:tag name="SMARTGRID" val="Yes"/>
</p:tagLst>
</file>

<file path=ppt/tags/tag292.xml><?xml version="1.0" encoding="utf-8"?>
<p:tagLst xmlns:p="http://schemas.openxmlformats.org/presentationml/2006/main">
  <p:tag name="SMARTWRITE" val="{!PageNumber}"/>
  <p:tag name="SMARTOBJECT" val="Page Number v.2"/>
  <p:tag name="SMARTLOCKSHAPE" val="Yes"/>
</p:tagLst>
</file>

<file path=ppt/tags/tag293.xml><?xml version="1.0" encoding="utf-8"?>
<p:tagLst xmlns:p="http://schemas.openxmlformats.org/presentationml/2006/main">
  <p:tag name="SMARTOBJECT" val="SectionNumber"/>
  <p:tag name="SMARTWRITE" val="{SmartDividernumber}"/>
</p:tagLst>
</file>

<file path=ppt/tags/tag294.xml><?xml version="1.0" encoding="utf-8"?>
<p:tagLst xmlns:p="http://schemas.openxmlformats.org/presentationml/2006/main">
  <p:tag name="SMARTLOCKSHAPE" val="Yes"/>
  <p:tag name="SMARTWRITE" val="{@Title} • {@Subtitle}"/>
  <p:tag name="SMARTOBJECT" val="Section Footer v.2"/>
</p:tagLst>
</file>

<file path=ppt/tags/tag295.xml><?xml version="1.0" encoding="utf-8"?>
<p:tagLst xmlns:p="http://schemas.openxmlformats.org/presentationml/2006/main">
  <p:tag name="SMARTSLIDETYPE" val="Divider"/>
  <p:tag name="SMARTDIVIDERTYPE" val="Section"/>
  <p:tag name="SMART DIVIDER TITLE" val="业务流程与财务流程"/>
  <p:tag name="SMARTDIVIDERLEVEL" val="0"/>
  <p:tag name="SHOW EXECUTIVE SUMMARY" val="NO"/>
  <p:tag name="SMARTDIVIDERTEXT" val="Section"/>
  <p:tag name="SMARTDIVIDERNUMBER" val="3"/>
</p:tagLst>
</file>

<file path=ppt/tags/tag296.xml><?xml version="1.0" encoding="utf-8"?>
<p:tagLst xmlns:p="http://schemas.openxmlformats.org/presentationml/2006/main">
  <p:tag name="SMARTLOCKSHAPE" val="Yes"/>
  <p:tag name="SMARTISVISIBLE" val="{@GridOn}=Yes"/>
  <p:tag name="SMARTOBJECT" val="grid"/>
  <p:tag name="SMARTGRID" val="Yes"/>
</p:tagLst>
</file>

<file path=ppt/tags/tag297.xml><?xml version="1.0" encoding="utf-8"?>
<p:tagLst xmlns:p="http://schemas.openxmlformats.org/presentationml/2006/main">
  <p:tag name="SMARTLOCKSHAPE" val="Yes"/>
  <p:tag name="SMARTWRITE" val="{@Title} • {@Subtitle}"/>
  <p:tag name="SMARTOBJECT" val="Section Footer v.2"/>
</p:tagLst>
</file>

<file path=ppt/tags/tag298.xml><?xml version="1.0" encoding="utf-8"?>
<p:tagLst xmlns:p="http://schemas.openxmlformats.org/presentationml/2006/main">
  <p:tag name="SMARTWRITE" val="{!PageNumber}"/>
  <p:tag name="SMARTOBJECT" val="Page Number v.2"/>
</p:tagLst>
</file>

<file path=ppt/tags/tag299.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300.xml><?xml version="1.0" encoding="utf-8"?>
<p:tagLst xmlns:p="http://schemas.openxmlformats.org/presentationml/2006/main">
  <p:tag name="SMARTSHOWDISCLAIMER" val="Yes"/>
  <p:tag name="UNLOCK SHAPES" val="NO"/>
</p:tagLst>
</file>

<file path=ppt/tags/tag301.xml><?xml version="1.0" encoding="utf-8"?>
<p:tagLst xmlns:p="http://schemas.openxmlformats.org/presentationml/2006/main">
  <p:tag name="SMARTLOCKSHAPE" val="Yes"/>
  <p:tag name="SMARTISVISIBLE" val="{@GridOn}=Yes"/>
  <p:tag name="SMARTOBJECT" val="grid"/>
  <p:tag name="SMARTGRID" val="Yes"/>
</p:tagLst>
</file>

<file path=ppt/tags/tag302.xml><?xml version="1.0" encoding="utf-8"?>
<p:tagLst xmlns:p="http://schemas.openxmlformats.org/presentationml/2006/main">
  <p:tag name="SMARTWRITE" val="{!PageNumber}"/>
  <p:tag name="SMARTOBJECT" val="Page Number v.2"/>
  <p:tag name="SMARTLOCKSHAPE" val="Yes"/>
</p:tagLst>
</file>

<file path=ppt/tags/tag303.xml><?xml version="1.0" encoding="utf-8"?>
<p:tagLst xmlns:p="http://schemas.openxmlformats.org/presentationml/2006/main">
  <p:tag name="SMARTOBJECT" val="SectionNumber"/>
  <p:tag name="SMARTWRITE" val="{SmartDividernumber}"/>
</p:tagLst>
</file>

<file path=ppt/tags/tag304.xml><?xml version="1.0" encoding="utf-8"?>
<p:tagLst xmlns:p="http://schemas.openxmlformats.org/presentationml/2006/main">
  <p:tag name="SMARTLOCKSHAPE" val="Yes"/>
  <p:tag name="SMARTWRITE" val="{@Title} • {@Subtitle}"/>
  <p:tag name="SMARTOBJECT" val="Section Footer v.2"/>
</p:tagLst>
</file>

<file path=ppt/tags/tag305.xml><?xml version="1.0" encoding="utf-8"?>
<p:tagLst xmlns:p="http://schemas.openxmlformats.org/presentationml/2006/main">
  <p:tag name="SMARTSLIDETYPE" val="Divider"/>
  <p:tag name="SMARTDIVIDERTYPE" val="Section"/>
  <p:tag name="SMART DIVIDER TITLE" val="固定资产管理流程"/>
  <p:tag name="SMARTDIVIDERLEVEL" val="0"/>
  <p:tag name="SHOW EXECUTIVE SUMMARY" val="NO"/>
  <p:tag name="SMARTDIVIDERTEXT" val="Section"/>
  <p:tag name="SMARTDIVIDERNUMBER" val="4"/>
</p:tagLst>
</file>

<file path=ppt/tags/tag306.xml><?xml version="1.0" encoding="utf-8"?>
<p:tagLst xmlns:p="http://schemas.openxmlformats.org/presentationml/2006/main">
  <p:tag name="SMARTLOCKSHAPE" val="Yes"/>
  <p:tag name="SMARTISVISIBLE" val="{@GridOn}=Yes"/>
  <p:tag name="SMARTOBJECT" val="grid"/>
  <p:tag name="SMARTGRID" val="Yes"/>
</p:tagLst>
</file>

<file path=ppt/tags/tag307.xml><?xml version="1.0" encoding="utf-8"?>
<p:tagLst xmlns:p="http://schemas.openxmlformats.org/presentationml/2006/main">
  <p:tag name="SMARTWRITE" val="{!PageNumber}"/>
  <p:tag name="SMARTOBJECT" val="Page Number v.2"/>
  <p:tag name="SMARTLOCKSHAPE" val="Yes"/>
</p:tagLst>
</file>

<file path=ppt/tags/tag308.xml><?xml version="1.0" encoding="utf-8"?>
<p:tagLst xmlns:p="http://schemas.openxmlformats.org/presentationml/2006/main">
  <p:tag name="SMARTLOCKSHAPE" val="Yes"/>
  <p:tag name="SMARTWRITE" val="{@Title} • {@Subtitle}"/>
  <p:tag name="SMARTOBJECT" val="Section Footer v.2"/>
</p:tagLst>
</file>

<file path=ppt/tags/tag309.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310.xml><?xml version="1.0" encoding="utf-8"?>
<p:tagLst xmlns:p="http://schemas.openxmlformats.org/presentationml/2006/main">
  <p:tag name="SMARTSHAPETYPE" val="Table"/>
  <p:tag name="TABLEID" val="1745a20a-d29a-4ae2-b2cd-d18de140a405"/>
</p:tagLst>
</file>

<file path=ppt/tags/tag311.xml><?xml version="1.0" encoding="utf-8"?>
<p:tagLst xmlns:p="http://schemas.openxmlformats.org/presentationml/2006/main">
  <p:tag name="SMARTLOCKSHAPE" val="Yes"/>
  <p:tag name="SMARTISVISIBLE" val="{@GridOn}=Yes"/>
  <p:tag name="SMARTOBJECT" val="grid"/>
  <p:tag name="SMARTGRID" val="Yes"/>
</p:tagLst>
</file>

<file path=ppt/tags/tag312.xml><?xml version="1.0" encoding="utf-8"?>
<p:tagLst xmlns:p="http://schemas.openxmlformats.org/presentationml/2006/main">
  <p:tag name="SMARTWRITE" val="{!PageNumber}"/>
  <p:tag name="SMARTOBJECT" val="Page Number v.2"/>
  <p:tag name="SMARTLOCKSHAPE" val="Yes"/>
</p:tagLst>
</file>

<file path=ppt/tags/tag313.xml><?xml version="1.0" encoding="utf-8"?>
<p:tagLst xmlns:p="http://schemas.openxmlformats.org/presentationml/2006/main">
  <p:tag name="SMARTLOCKSHAPE" val="Yes"/>
  <p:tag name="SMARTWRITE" val="{@Title} • {@Subtitle}"/>
  <p:tag name="SMARTOBJECT" val="Section Footer v.2"/>
</p:tagLst>
</file>

<file path=ppt/tags/tag314.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315.xml><?xml version="1.0" encoding="utf-8"?>
<p:tagLst xmlns:p="http://schemas.openxmlformats.org/presentationml/2006/main">
  <p:tag name="SMARTLOCKSHAPE" val="Yes"/>
  <p:tag name="SMARTISVISIBLE" val="{@GridOn}=Yes"/>
  <p:tag name="SMARTOBJECT" val="grid"/>
  <p:tag name="SMARTGRID" val="Yes"/>
</p:tagLst>
</file>

<file path=ppt/tags/tag316.xml><?xml version="1.0" encoding="utf-8"?>
<p:tagLst xmlns:p="http://schemas.openxmlformats.org/presentationml/2006/main">
  <p:tag name="SMARTWRITE" val="{!PageNumber}"/>
  <p:tag name="SMARTOBJECT" val="Page Number v.2"/>
  <p:tag name="SMARTLOCKSHAPE" val="Yes"/>
</p:tagLst>
</file>

<file path=ppt/tags/tag317.xml><?xml version="1.0" encoding="utf-8"?>
<p:tagLst xmlns:p="http://schemas.openxmlformats.org/presentationml/2006/main">
  <p:tag name="SMARTLOCKSHAPE" val="Yes"/>
  <p:tag name="SMARTWRITE" val="{@Title} • {@Subtitle}"/>
  <p:tag name="SMARTOBJECT" val="Section Footer v.2"/>
</p:tagLst>
</file>

<file path=ppt/tags/tag318.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319.xml><?xml version="1.0" encoding="utf-8"?>
<p:tagLst xmlns:p="http://schemas.openxmlformats.org/presentationml/2006/main">
  <p:tag name="SMARTLOCKSHAPE" val="Yes"/>
  <p:tag name="SMARTISVISIBLE" val="{@GridOn}=Yes"/>
  <p:tag name="SMARTOBJECT" val="grid"/>
  <p:tag name="SMARTGRID" val="Yes"/>
</p:tagLst>
</file>

<file path=ppt/tags/tag320.xml><?xml version="1.0" encoding="utf-8"?>
<p:tagLst xmlns:p="http://schemas.openxmlformats.org/presentationml/2006/main">
  <p:tag name="SMARTWRITE" val="{!PageNumber}"/>
  <p:tag name="SMARTOBJECT" val="Page Number v.2"/>
  <p:tag name="SMARTLOCKSHAPE" val="Yes"/>
</p:tagLst>
</file>

<file path=ppt/tags/tag321.xml><?xml version="1.0" encoding="utf-8"?>
<p:tagLst xmlns:p="http://schemas.openxmlformats.org/presentationml/2006/main">
  <p:tag name="SMARTLOCKSHAPE" val="Yes"/>
  <p:tag name="SMARTWRITE" val="{@Title} • {@Subtitle}"/>
  <p:tag name="SMARTOBJECT" val="Section Footer v.2"/>
</p:tagLst>
</file>

<file path=ppt/tags/tag322.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323.xml><?xml version="1.0" encoding="utf-8"?>
<p:tagLst xmlns:p="http://schemas.openxmlformats.org/presentationml/2006/main">
  <p:tag name="SMARTLOCKSHAPE" val="Yes"/>
  <p:tag name="SMARTISVISIBLE" val="{@GridOn}=Yes"/>
  <p:tag name="SMARTOBJECT" val="grid"/>
  <p:tag name="SMARTGRID" val="Yes"/>
</p:tagLst>
</file>

<file path=ppt/tags/tag324.xml><?xml version="1.0" encoding="utf-8"?>
<p:tagLst xmlns:p="http://schemas.openxmlformats.org/presentationml/2006/main">
  <p:tag name="SMARTWRITE" val="{!PageNumber}"/>
  <p:tag name="SMARTOBJECT" val="Page Number v.2"/>
  <p:tag name="SMARTLOCKSHAPE" val="Yes"/>
</p:tagLst>
</file>

<file path=ppt/tags/tag325.xml><?xml version="1.0" encoding="utf-8"?>
<p:tagLst xmlns:p="http://schemas.openxmlformats.org/presentationml/2006/main">
  <p:tag name="SMARTLOCKSHAPE" val="Yes"/>
  <p:tag name="SMARTWRITE" val="{@Title} • {@Subtitle}"/>
  <p:tag name="SMARTOBJECT" val="Section Footer v.2"/>
</p:tagLst>
</file>

<file path=ppt/tags/tag326.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327.xml><?xml version="1.0" encoding="utf-8"?>
<p:tagLst xmlns:p="http://schemas.openxmlformats.org/presentationml/2006/main">
  <p:tag name="SMARTLOCKSHAPE" val="Yes"/>
  <p:tag name="SMARTISVISIBLE" val="{@GridOn}=Yes"/>
  <p:tag name="SMARTOBJECT" val="grid"/>
  <p:tag name="SMARTGRID" val="Yes"/>
</p:tagLst>
</file>

<file path=ppt/tags/tag328.xml><?xml version="1.0" encoding="utf-8"?>
<p:tagLst xmlns:p="http://schemas.openxmlformats.org/presentationml/2006/main">
  <p:tag name="SMARTWRITE" val="{!PageNumber}"/>
  <p:tag name="SMARTOBJECT" val="Page Number v.2"/>
  <p:tag name="SMARTLOCKSHAPE" val="Yes"/>
</p:tagLst>
</file>

<file path=ppt/tags/tag329.xml><?xml version="1.0" encoding="utf-8"?>
<p:tagLst xmlns:p="http://schemas.openxmlformats.org/presentationml/2006/main">
  <p:tag name="SMARTLOCKSHAPE" val="Yes"/>
  <p:tag name="SMARTWRITE" val="{@Title} • {@Subtitle}"/>
  <p:tag name="SMARTOBJECT" val="Section Footer v.2"/>
</p:tagLst>
</file>

<file path=ppt/tags/tag330.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331.xml><?xml version="1.0" encoding="utf-8"?>
<p:tagLst xmlns:p="http://schemas.openxmlformats.org/presentationml/2006/main">
  <p:tag name="SMARTLOCKSHAPE" val="Yes"/>
  <p:tag name="SMARTISVISIBLE" val="{@GridOn}=Yes"/>
  <p:tag name="SMARTOBJECT" val="grid"/>
  <p:tag name="SMARTGRID" val="Yes"/>
</p:tagLst>
</file>

<file path=ppt/tags/tag332.xml><?xml version="1.0" encoding="utf-8"?>
<p:tagLst xmlns:p="http://schemas.openxmlformats.org/presentationml/2006/main">
  <p:tag name="SMARTWRITE" val="{!PageNumber}"/>
  <p:tag name="SMARTOBJECT" val="Page Number v.2"/>
  <p:tag name="SMARTLOCKSHAPE" val="Yes"/>
</p:tagLst>
</file>

<file path=ppt/tags/tag333.xml><?xml version="1.0" encoding="utf-8"?>
<p:tagLst xmlns:p="http://schemas.openxmlformats.org/presentationml/2006/main">
  <p:tag name="SMARTLOCKSHAPE" val="Yes"/>
  <p:tag name="SMARTWRITE" val="{@Title} • {@Subtitle}"/>
  <p:tag name="SMARTOBJECT" val="Section Footer v.2"/>
</p:tagLst>
</file>

<file path=ppt/tags/tag334.xml><?xml version="1.0" encoding="utf-8"?>
<p:tagLst xmlns:p="http://schemas.openxmlformats.org/presentationml/2006/main">
  <p:tag name="SMARTSHAPETYPE" val="Table"/>
  <p:tag name="TABLEID" val="fff6b313-3dc8-4044-9d9f-8178948c0315"/>
</p:tagLst>
</file>

<file path=ppt/tags/tag335.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336.xml><?xml version="1.0" encoding="utf-8"?>
<p:tagLst xmlns:p="http://schemas.openxmlformats.org/presentationml/2006/main">
  <p:tag name="SMARTLOCKSHAPE" val="Yes"/>
  <p:tag name="SMARTISVISIBLE" val="{@GridOn}=Yes"/>
  <p:tag name="SMARTOBJECT" val="grid"/>
  <p:tag name="SMARTGRID" val="Yes"/>
</p:tagLst>
</file>

<file path=ppt/tags/tag337.xml><?xml version="1.0" encoding="utf-8"?>
<p:tagLst xmlns:p="http://schemas.openxmlformats.org/presentationml/2006/main">
  <p:tag name="SMARTWRITE" val="{!PageNumber}"/>
  <p:tag name="SMARTOBJECT" val="Page Number v.2"/>
  <p:tag name="SMARTLOCKSHAPE" val="Yes"/>
</p:tagLst>
</file>

<file path=ppt/tags/tag338.xml><?xml version="1.0" encoding="utf-8"?>
<p:tagLst xmlns:p="http://schemas.openxmlformats.org/presentationml/2006/main">
  <p:tag name="SMARTLOCKSHAPE" val="Yes"/>
  <p:tag name="SMARTWRITE" val="{@Title} • {@Subtitle}"/>
  <p:tag name="SMARTOBJECT" val="Section Footer v.2"/>
</p:tagLst>
</file>

<file path=ppt/tags/tag339.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340.xml><?xml version="1.0" encoding="utf-8"?>
<p:tagLst xmlns:p="http://schemas.openxmlformats.org/presentationml/2006/main">
  <p:tag name="SMARTLOCKSHAPE" val="Yes"/>
  <p:tag name="SMARTISVISIBLE" val="{@GridOn}=Yes"/>
  <p:tag name="SMARTOBJECT" val="grid"/>
  <p:tag name="SMARTGRID" val="Yes"/>
</p:tagLst>
</file>

<file path=ppt/tags/tag341.xml><?xml version="1.0" encoding="utf-8"?>
<p:tagLst xmlns:p="http://schemas.openxmlformats.org/presentationml/2006/main">
  <p:tag name="SMARTWRITE" val="{!PageNumber}"/>
  <p:tag name="SMARTOBJECT" val="Page Number v.2"/>
  <p:tag name="SMARTLOCKSHAPE" val="Yes"/>
</p:tagLst>
</file>

<file path=ppt/tags/tag342.xml><?xml version="1.0" encoding="utf-8"?>
<p:tagLst xmlns:p="http://schemas.openxmlformats.org/presentationml/2006/main">
  <p:tag name="SMARTLOCKSHAPE" val="Yes"/>
  <p:tag name="SMARTWRITE" val="{@Title} • {@Subtitle}"/>
  <p:tag name="SMARTOBJECT" val="Section Footer v.2"/>
</p:tagLst>
</file>

<file path=ppt/tags/tag343.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344.xml><?xml version="1.0" encoding="utf-8"?>
<p:tagLst xmlns:p="http://schemas.openxmlformats.org/presentationml/2006/main">
  <p:tag name="SMARTLOCKSHAPE" val="Yes"/>
  <p:tag name="SMARTISVISIBLE" val="{@GridOn}=Yes"/>
  <p:tag name="SMARTOBJECT" val="grid"/>
  <p:tag name="SMARTGRID" val="Yes"/>
</p:tagLst>
</file>

<file path=ppt/tags/tag345.xml><?xml version="1.0" encoding="utf-8"?>
<p:tagLst xmlns:p="http://schemas.openxmlformats.org/presentationml/2006/main">
  <p:tag name="SMARTWRITE" val="{!PageNumber}"/>
  <p:tag name="SMARTOBJECT" val="Page Number v.2"/>
  <p:tag name="SMARTLOCKSHAPE" val="Yes"/>
</p:tagLst>
</file>

<file path=ppt/tags/tag346.xml><?xml version="1.0" encoding="utf-8"?>
<p:tagLst xmlns:p="http://schemas.openxmlformats.org/presentationml/2006/main">
  <p:tag name="SMARTLOCKSHAPE" val="Yes"/>
  <p:tag name="SMARTWRITE" val="{@Title} • {@Subtitle}"/>
  <p:tag name="SMARTOBJECT" val="Section Footer v.2"/>
</p:tagLst>
</file>

<file path=ppt/tags/tag347.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348.xml><?xml version="1.0" encoding="utf-8"?>
<p:tagLst xmlns:p="http://schemas.openxmlformats.org/presentationml/2006/main">
  <p:tag name="SMARTLOCKSHAPE" val="Yes"/>
  <p:tag name="SMARTISVISIBLE" val="{@GridOn}=Yes"/>
  <p:tag name="SMARTOBJECT" val="grid"/>
  <p:tag name="SMARTGRID" val="Yes"/>
</p:tagLst>
</file>

<file path=ppt/tags/tag349.xml><?xml version="1.0" encoding="utf-8"?>
<p:tagLst xmlns:p="http://schemas.openxmlformats.org/presentationml/2006/main">
  <p:tag name="SMARTWRITE" val="{!PageNumber}"/>
  <p:tag name="SMARTOBJECT" val="Page Number v.2"/>
  <p:tag name="SMARTLOCKSHAPE" val="Yes"/>
</p:tagLst>
</file>

<file path=ppt/tags/tag350.xml><?xml version="1.0" encoding="utf-8"?>
<p:tagLst xmlns:p="http://schemas.openxmlformats.org/presentationml/2006/main">
  <p:tag name="SMARTLOCKSHAPE" val="Yes"/>
  <p:tag name="SMARTWRITE" val="{@Title} • {@Subtitle}"/>
  <p:tag name="SMARTOBJECT" val="Section Footer v.2"/>
</p:tagLst>
</file>

<file path=ppt/tags/tag351.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352.xml><?xml version="1.0" encoding="utf-8"?>
<p:tagLst xmlns:p="http://schemas.openxmlformats.org/presentationml/2006/main">
  <p:tag name="SMARTLOCKSHAPE" val="Yes"/>
  <p:tag name="SMARTISVISIBLE" val="{@GridOn}=Yes"/>
  <p:tag name="SMARTOBJECT" val="grid"/>
  <p:tag name="SMARTGRID" val="Yes"/>
</p:tagLst>
</file>

<file path=ppt/tags/tag353.xml><?xml version="1.0" encoding="utf-8"?>
<p:tagLst xmlns:p="http://schemas.openxmlformats.org/presentationml/2006/main">
  <p:tag name="SMARTWRITE" val="{!PageNumber}"/>
  <p:tag name="SMARTOBJECT" val="Page Number v.2"/>
  <p:tag name="SMARTLOCKSHAPE" val="Yes"/>
</p:tagLst>
</file>

<file path=ppt/tags/tag354.xml><?xml version="1.0" encoding="utf-8"?>
<p:tagLst xmlns:p="http://schemas.openxmlformats.org/presentationml/2006/main">
  <p:tag name="SMARTLOCKSHAPE" val="Yes"/>
  <p:tag name="SMARTWRITE" val="{@Title} • {@Subtitle}"/>
  <p:tag name="SMARTOBJECT" val="Section Footer v.2"/>
</p:tagLst>
</file>

<file path=ppt/tags/tag355.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356.xml><?xml version="1.0" encoding="utf-8"?>
<p:tagLst xmlns:p="http://schemas.openxmlformats.org/presentationml/2006/main">
  <p:tag name="SMARTLOCKSHAPE" val="Yes"/>
  <p:tag name="SMARTISVISIBLE" val="{@GridOn}=Yes"/>
  <p:tag name="SMARTOBJECT" val="grid"/>
  <p:tag name="SMARTGRID" val="Yes"/>
</p:tagLst>
</file>

<file path=ppt/tags/tag357.xml><?xml version="1.0" encoding="utf-8"?>
<p:tagLst xmlns:p="http://schemas.openxmlformats.org/presentationml/2006/main">
  <p:tag name="SMARTWRITE" val="{!PageNumber}"/>
  <p:tag name="SMARTOBJECT" val="Page Number v.2"/>
  <p:tag name="SMARTLOCKSHAPE" val="Yes"/>
</p:tagLst>
</file>

<file path=ppt/tags/tag358.xml><?xml version="1.0" encoding="utf-8"?>
<p:tagLst xmlns:p="http://schemas.openxmlformats.org/presentationml/2006/main">
  <p:tag name="SMARTLOCKSHAPE" val="Yes"/>
  <p:tag name="SMARTWRITE" val="{@Title} • {@Subtitle}"/>
  <p:tag name="SMARTOBJECT" val="Section Footer v.2"/>
</p:tagLst>
</file>

<file path=ppt/tags/tag359.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360.xml><?xml version="1.0" encoding="utf-8"?>
<p:tagLst xmlns:p="http://schemas.openxmlformats.org/presentationml/2006/main">
  <p:tag name="SMARTLOCKSHAPE" val="Yes"/>
  <p:tag name="SMARTISVISIBLE" val="{@GridOn}=Yes"/>
  <p:tag name="SMARTOBJECT" val="grid"/>
  <p:tag name="SMARTGRID" val="Yes"/>
</p:tagLst>
</file>

<file path=ppt/tags/tag361.xml><?xml version="1.0" encoding="utf-8"?>
<p:tagLst xmlns:p="http://schemas.openxmlformats.org/presentationml/2006/main">
  <p:tag name="SMARTWRITE" val="{!PageNumber}"/>
  <p:tag name="SMARTOBJECT" val="Page Number v.2"/>
  <p:tag name="SMARTLOCKSHAPE" val="Yes"/>
</p:tagLst>
</file>

<file path=ppt/tags/tag362.xml><?xml version="1.0" encoding="utf-8"?>
<p:tagLst xmlns:p="http://schemas.openxmlformats.org/presentationml/2006/main">
  <p:tag name="SMARTOBJECT" val="SectionNumber"/>
  <p:tag name="SMARTWRITE" val="{SmartDividernumber}"/>
</p:tagLst>
</file>

<file path=ppt/tags/tag363.xml><?xml version="1.0" encoding="utf-8"?>
<p:tagLst xmlns:p="http://schemas.openxmlformats.org/presentationml/2006/main">
  <p:tag name="SMARTLOCKSHAPE" val="Yes"/>
  <p:tag name="SMARTWRITE" val="{@Title} • {@Subtitle}"/>
  <p:tag name="SMARTOBJECT" val="Section Footer v.2"/>
</p:tagLst>
</file>

<file path=ppt/tags/tag364.xml><?xml version="1.0" encoding="utf-8"?>
<p:tagLst xmlns:p="http://schemas.openxmlformats.org/presentationml/2006/main">
  <p:tag name="SMARTSLIDETYPE" val="Divider"/>
  <p:tag name="SMARTDIVIDERTYPE" val="Section"/>
  <p:tag name="SMART DIVIDER TITLE" val="销售到收款流程"/>
  <p:tag name="SMARTDIVIDERLEVEL" val="0"/>
  <p:tag name="SHOW EXECUTIVE SUMMARY" val="NO"/>
  <p:tag name="SMARTDIVIDERTEXT" val="Section"/>
  <p:tag name="SMARTDIVIDERNUMBER" val="5"/>
</p:tagLst>
</file>

<file path=ppt/tags/tag365.xml><?xml version="1.0" encoding="utf-8"?>
<p:tagLst xmlns:p="http://schemas.openxmlformats.org/presentationml/2006/main">
  <p:tag name="SMARTLOCKSHAPE" val="Yes"/>
  <p:tag name="SMARTISVISIBLE" val="{@GridOn}=Yes"/>
  <p:tag name="SMARTOBJECT" val="grid"/>
  <p:tag name="SMARTGRID" val="Yes"/>
</p:tagLst>
</file>

<file path=ppt/tags/tag366.xml><?xml version="1.0" encoding="utf-8"?>
<p:tagLst xmlns:p="http://schemas.openxmlformats.org/presentationml/2006/main">
  <p:tag name="SMARTWRITE" val="{!PageNumber}"/>
  <p:tag name="SMARTOBJECT" val="Page Number v.2"/>
  <p:tag name="SMARTLOCKSHAPE" val="Yes"/>
</p:tagLst>
</file>

<file path=ppt/tags/tag367.xml><?xml version="1.0" encoding="utf-8"?>
<p:tagLst xmlns:p="http://schemas.openxmlformats.org/presentationml/2006/main">
  <p:tag name="SMARTLOCKSHAPE" val="Yes"/>
  <p:tag name="SMARTWRITE" val="{@Title} • {@Subtitle}"/>
  <p:tag name="SMARTOBJECT" val="Section Footer v.2"/>
</p:tagLst>
</file>

<file path=ppt/tags/tag368.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369.xml><?xml version="1.0" encoding="utf-8"?>
<p:tagLst xmlns:p="http://schemas.openxmlformats.org/presentationml/2006/main">
  <p:tag name="SMARTLOCKSHAPE" val="Yes"/>
  <p:tag name="SMARTISVISIBLE" val="{@GridOn}=Yes"/>
  <p:tag name="SMARTOBJECT" val="grid"/>
  <p:tag name="SMARTGRID" val="Yes"/>
</p:tagLst>
</file>

<file path=ppt/tags/tag370.xml><?xml version="1.0" encoding="utf-8"?>
<p:tagLst xmlns:p="http://schemas.openxmlformats.org/presentationml/2006/main">
  <p:tag name="SMARTWRITE" val="{!PageNumber}"/>
  <p:tag name="SMARTOBJECT" val="Page Number v.2"/>
  <p:tag name="SMARTLOCKSHAPE" val="Yes"/>
</p:tagLst>
</file>

<file path=ppt/tags/tag371.xml><?xml version="1.0" encoding="utf-8"?>
<p:tagLst xmlns:p="http://schemas.openxmlformats.org/presentationml/2006/main">
  <p:tag name="SMARTLOCKSHAPE" val="Yes"/>
  <p:tag name="SMARTWRITE" val="{@Title} • {@Subtitle}"/>
  <p:tag name="SMARTOBJECT" val="Section Footer v.2"/>
</p:tagLst>
</file>

<file path=ppt/tags/tag372.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373.xml><?xml version="1.0" encoding="utf-8"?>
<p:tagLst xmlns:p="http://schemas.openxmlformats.org/presentationml/2006/main">
  <p:tag name="SMARTLOCKSHAPE" val="Yes"/>
  <p:tag name="SMARTISVISIBLE" val="{@GridOn}=Yes"/>
  <p:tag name="SMARTOBJECT" val="grid"/>
  <p:tag name="SMARTGRID" val="Yes"/>
</p:tagLst>
</file>

<file path=ppt/tags/tag374.xml><?xml version="1.0" encoding="utf-8"?>
<p:tagLst xmlns:p="http://schemas.openxmlformats.org/presentationml/2006/main">
  <p:tag name="FULLLENGTH" val="True"/>
</p:tagLst>
</file>

<file path=ppt/tags/tag375.xml><?xml version="1.0" encoding="utf-8"?>
<p:tagLst xmlns:p="http://schemas.openxmlformats.org/presentationml/2006/main">
  <p:tag name="SMARTWRITE" val="{!PageNumber}"/>
  <p:tag name="SMARTOBJECT" val="Page Number v.2"/>
  <p:tag name="SMARTLOCKSHAPE" val="Yes"/>
</p:tagLst>
</file>

<file path=ppt/tags/tag376.xml><?xml version="1.0" encoding="utf-8"?>
<p:tagLst xmlns:p="http://schemas.openxmlformats.org/presentationml/2006/main">
  <p:tag name="SMARTLOCKSHAPE" val="Yes"/>
  <p:tag name="SMARTWRITE" val="{@Title} • {@Subtitle}"/>
  <p:tag name="SMARTOBJECT" val="Section Footer v.2"/>
</p:tagLst>
</file>

<file path=ppt/tags/tag377.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378.xml><?xml version="1.0" encoding="utf-8"?>
<p:tagLst xmlns:p="http://schemas.openxmlformats.org/presentationml/2006/main">
  <p:tag name="SMARTLOCKSHAPE" val="Yes"/>
  <p:tag name="SMARTISVISIBLE" val="{@GridOn}=Yes"/>
  <p:tag name="SMARTOBJECT" val="grid"/>
  <p:tag name="SMARTGRID" val="Yes"/>
</p:tagLst>
</file>

<file path=ppt/tags/tag379.xml><?xml version="1.0" encoding="utf-8"?>
<p:tagLst xmlns:p="http://schemas.openxmlformats.org/presentationml/2006/main">
  <p:tag name="FULLLENGTH" val="True"/>
</p:tagLst>
</file>

<file path=ppt/tags/tag380.xml><?xml version="1.0" encoding="utf-8"?>
<p:tagLst xmlns:p="http://schemas.openxmlformats.org/presentationml/2006/main">
  <p:tag name="SMARTWRITE" val="{!PageNumber}"/>
  <p:tag name="SMARTOBJECT" val="Page Number v.2"/>
  <p:tag name="SMARTLOCKSHAPE" val="Yes"/>
</p:tagLst>
</file>

<file path=ppt/tags/tag381.xml><?xml version="1.0" encoding="utf-8"?>
<p:tagLst xmlns:p="http://schemas.openxmlformats.org/presentationml/2006/main">
  <p:tag name="SMARTLOCKSHAPE" val="Yes"/>
  <p:tag name="SMARTWRITE" val="{@Title} • {@Subtitle}"/>
  <p:tag name="SMARTOBJECT" val="Section Footer v.2"/>
</p:tagLst>
</file>

<file path=ppt/tags/tag382.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383.xml><?xml version="1.0" encoding="utf-8"?>
<p:tagLst xmlns:p="http://schemas.openxmlformats.org/presentationml/2006/main">
  <p:tag name="SMARTLOCKSHAPE" val="Yes"/>
  <p:tag name="SMARTISVISIBLE" val="{@GridOn}=Yes"/>
  <p:tag name="SMARTOBJECT" val="grid"/>
  <p:tag name="SMARTGRID" val="Yes"/>
</p:tagLst>
</file>

<file path=ppt/tags/tag384.xml><?xml version="1.0" encoding="utf-8"?>
<p:tagLst xmlns:p="http://schemas.openxmlformats.org/presentationml/2006/main">
  <p:tag name="SMARTWRITE" val="{!PageNumber}"/>
  <p:tag name="SMARTOBJECT" val="Page Number v.2"/>
  <p:tag name="SMARTLOCKSHAPE" val="Yes"/>
</p:tagLst>
</file>

<file path=ppt/tags/tag385.xml><?xml version="1.0" encoding="utf-8"?>
<p:tagLst xmlns:p="http://schemas.openxmlformats.org/presentationml/2006/main">
  <p:tag name="SMARTLOCKSHAPE" val="Yes"/>
  <p:tag name="SMARTWRITE" val="{@Title} • {@Subtitle}"/>
  <p:tag name="SMARTOBJECT" val="Section Footer v.2"/>
</p:tagLst>
</file>

<file path=ppt/tags/tag386.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387.xml><?xml version="1.0" encoding="utf-8"?>
<p:tagLst xmlns:p="http://schemas.openxmlformats.org/presentationml/2006/main">
  <p:tag name="SMARTLOCKSHAPE" val="Yes"/>
  <p:tag name="SMARTISVISIBLE" val="{@GridOn}=Yes"/>
  <p:tag name="SMARTOBJECT" val="grid"/>
  <p:tag name="SMARTGRID" val="Yes"/>
</p:tagLst>
</file>

<file path=ppt/tags/tag388.xml><?xml version="1.0" encoding="utf-8"?>
<p:tagLst xmlns:p="http://schemas.openxmlformats.org/presentationml/2006/main">
  <p:tag name="SMARTWRITE" val="{!PageNumber}"/>
  <p:tag name="SMARTOBJECT" val="Page Number v.2"/>
  <p:tag name="SMARTLOCKSHAPE" val="Yes"/>
</p:tagLst>
</file>

<file path=ppt/tags/tag389.xml><?xml version="1.0" encoding="utf-8"?>
<p:tagLst xmlns:p="http://schemas.openxmlformats.org/presentationml/2006/main">
  <p:tag name="SMARTLOCKSHAPE" val="Yes"/>
  <p:tag name="SMARTWRITE" val="{@Title} • {@Subtitle}"/>
  <p:tag name="SMARTOBJECT" val="Section Footer v.2"/>
</p:tagLst>
</file>

<file path=ppt/tags/tag390.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391.xml><?xml version="1.0" encoding="utf-8"?>
<p:tagLst xmlns:p="http://schemas.openxmlformats.org/presentationml/2006/main">
  <p:tag name="SMARTLOCKSHAPE" val="Yes"/>
  <p:tag name="SMARTISVISIBLE" val="{@GridOn}=Yes"/>
  <p:tag name="SMARTOBJECT" val="grid"/>
  <p:tag name="SMARTGRID" val="Yes"/>
</p:tagLst>
</file>

<file path=ppt/tags/tag392.xml><?xml version="1.0" encoding="utf-8"?>
<p:tagLst xmlns:p="http://schemas.openxmlformats.org/presentationml/2006/main">
  <p:tag name="SMARTWRITE" val="{!PageNumber}"/>
  <p:tag name="SMARTOBJECT" val="Page Number v.2"/>
  <p:tag name="SMARTLOCKSHAPE" val="Yes"/>
</p:tagLst>
</file>

<file path=ppt/tags/tag393.xml><?xml version="1.0" encoding="utf-8"?>
<p:tagLst xmlns:p="http://schemas.openxmlformats.org/presentationml/2006/main">
  <p:tag name="SMARTLOCKSHAPE" val="Yes"/>
  <p:tag name="SMARTWRITE" val="{@Title} • {@Subtitle}"/>
  <p:tag name="SMARTOBJECT" val="Section Footer v.2"/>
</p:tagLst>
</file>

<file path=ppt/tags/tag394.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395.xml><?xml version="1.0" encoding="utf-8"?>
<p:tagLst xmlns:p="http://schemas.openxmlformats.org/presentationml/2006/main">
  <p:tag name="SMARTLOCKSHAPE" val="Yes"/>
  <p:tag name="SMARTISVISIBLE" val="{@GridOn}=Yes"/>
  <p:tag name="SMARTOBJECT" val="grid"/>
  <p:tag name="SMARTGRID" val="Yes"/>
</p:tagLst>
</file>

<file path=ppt/tags/tag396.xml><?xml version="1.0" encoding="utf-8"?>
<p:tagLst xmlns:p="http://schemas.openxmlformats.org/presentationml/2006/main">
  <p:tag name="SMARTWRITE" val="{!PageNumber}"/>
  <p:tag name="SMARTOBJECT" val="Page Number v.2"/>
  <p:tag name="SMARTLOCKSHAPE" val="Yes"/>
</p:tagLst>
</file>

<file path=ppt/tags/tag397.xml><?xml version="1.0" encoding="utf-8"?>
<p:tagLst xmlns:p="http://schemas.openxmlformats.org/presentationml/2006/main">
  <p:tag name="SMARTLOCKSHAPE" val="Yes"/>
  <p:tag name="SMARTWRITE" val="{@Title} • {@Subtitle}"/>
  <p:tag name="SMARTOBJECT" val="Section Footer v.2"/>
</p:tagLst>
</file>

<file path=ppt/tags/tag398.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399.xml><?xml version="1.0" encoding="utf-8"?>
<p:tagLst xmlns:p="http://schemas.openxmlformats.org/presentationml/2006/main">
  <p:tag name="SMARTLOCKSHAPE" val="Yes"/>
  <p:tag name="SMARTISVISIBLE" val="{@GridOn}=Yes"/>
  <p:tag name="SMARTOBJECT" val="grid"/>
  <p:tag name="SMARTGRID" val="Yes"/>
</p:tagLst>
</file>

<file path=ppt/tags/tag400.xml><?xml version="1.0" encoding="utf-8"?>
<p:tagLst xmlns:p="http://schemas.openxmlformats.org/presentationml/2006/main">
  <p:tag name="FULLLENGTH" val="True"/>
</p:tagLst>
</file>

<file path=ppt/tags/tag401.xml><?xml version="1.0" encoding="utf-8"?>
<p:tagLst xmlns:p="http://schemas.openxmlformats.org/presentationml/2006/main">
  <p:tag name="SMARTWRITE" val="{!PageNumber}"/>
  <p:tag name="SMARTOBJECT" val="Page Number v.2"/>
  <p:tag name="SMARTLOCKSHAPE" val="Yes"/>
</p:tagLst>
</file>

<file path=ppt/tags/tag402.xml><?xml version="1.0" encoding="utf-8"?>
<p:tagLst xmlns:p="http://schemas.openxmlformats.org/presentationml/2006/main">
  <p:tag name="SMARTLOCKSHAPE" val="Yes"/>
  <p:tag name="SMARTWRITE" val="{@Title} • {@Subtitle}"/>
  <p:tag name="SMARTOBJECT" val="Section Footer v.2"/>
</p:tagLst>
</file>

<file path=ppt/tags/tag403.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404.xml><?xml version="1.0" encoding="utf-8"?>
<p:tagLst xmlns:p="http://schemas.openxmlformats.org/presentationml/2006/main">
  <p:tag name="SMARTLOCKSHAPE" val="Yes"/>
  <p:tag name="SMARTISVISIBLE" val="{@GridOn}=Yes"/>
  <p:tag name="SMARTOBJECT" val="grid"/>
  <p:tag name="SMARTGRID" val="Yes"/>
</p:tagLst>
</file>

<file path=ppt/tags/tag405.xml><?xml version="1.0" encoding="utf-8"?>
<p:tagLst xmlns:p="http://schemas.openxmlformats.org/presentationml/2006/main">
  <p:tag name="FULLLENGTH" val="True"/>
</p:tagLst>
</file>

<file path=ppt/tags/tag406.xml><?xml version="1.0" encoding="utf-8"?>
<p:tagLst xmlns:p="http://schemas.openxmlformats.org/presentationml/2006/main">
  <p:tag name="SMARTWRITE" val="{!PageNumber}"/>
  <p:tag name="SMARTOBJECT" val="Page Number v.2"/>
  <p:tag name="SMARTLOCKSHAPE" val="Yes"/>
</p:tagLst>
</file>

<file path=ppt/tags/tag407.xml><?xml version="1.0" encoding="utf-8"?>
<p:tagLst xmlns:p="http://schemas.openxmlformats.org/presentationml/2006/main">
  <p:tag name="SMARTLOCKSHAPE" val="Yes"/>
  <p:tag name="SMARTWRITE" val="{@Title} • {@Subtitle}"/>
  <p:tag name="SMARTOBJECT" val="Section Footer v.2"/>
</p:tagLst>
</file>

<file path=ppt/tags/tag408.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409.xml><?xml version="1.0" encoding="utf-8"?>
<p:tagLst xmlns:p="http://schemas.openxmlformats.org/presentationml/2006/main">
  <p:tag name="SMARTLOCKSHAPE" val="Yes"/>
  <p:tag name="SMARTISVISIBLE" val="{@GridOn}=Yes"/>
  <p:tag name="SMARTOBJECT" val="grid"/>
  <p:tag name="SMARTGRID" val="Yes"/>
</p:tagLst>
</file>

<file path=ppt/tags/tag410.xml><?xml version="1.0" encoding="utf-8"?>
<p:tagLst xmlns:p="http://schemas.openxmlformats.org/presentationml/2006/main">
  <p:tag name="FULLLENGTH" val="True"/>
</p:tagLst>
</file>

<file path=ppt/tags/tag411.xml><?xml version="1.0" encoding="utf-8"?>
<p:tagLst xmlns:p="http://schemas.openxmlformats.org/presentationml/2006/main">
  <p:tag name="SMARTWRITE" val="{!PageNumber}"/>
  <p:tag name="SMARTOBJECT" val="Page Number v.2"/>
  <p:tag name="SMARTLOCKSHAPE" val="Yes"/>
</p:tagLst>
</file>

<file path=ppt/tags/tag412.xml><?xml version="1.0" encoding="utf-8"?>
<p:tagLst xmlns:p="http://schemas.openxmlformats.org/presentationml/2006/main">
  <p:tag name="SMARTLOCKSHAPE" val="Yes"/>
  <p:tag name="SMARTWRITE" val="{@Title} • {@Subtitle}"/>
  <p:tag name="SMARTOBJECT" val="Section Footer v.2"/>
</p:tagLst>
</file>

<file path=ppt/tags/tag413.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414.xml><?xml version="1.0" encoding="utf-8"?>
<p:tagLst xmlns:p="http://schemas.openxmlformats.org/presentationml/2006/main">
  <p:tag name="SMARTLOCKSHAPE" val="Yes"/>
  <p:tag name="SMARTISVISIBLE" val="{@GridOn}=Yes"/>
  <p:tag name="SMARTOBJECT" val="grid"/>
  <p:tag name="SMARTGRID" val="Yes"/>
</p:tagLst>
</file>

<file path=ppt/tags/tag415.xml><?xml version="1.0" encoding="utf-8"?>
<p:tagLst xmlns:p="http://schemas.openxmlformats.org/presentationml/2006/main">
  <p:tag name="FULLLENGTH" val="True"/>
</p:tagLst>
</file>

<file path=ppt/tags/tag416.xml><?xml version="1.0" encoding="utf-8"?>
<p:tagLst xmlns:p="http://schemas.openxmlformats.org/presentationml/2006/main">
  <p:tag name="SMARTWRITE" val="{!PageNumber}"/>
  <p:tag name="SMARTOBJECT" val="Page Number v.2"/>
  <p:tag name="SMARTLOCKSHAPE" val="Yes"/>
</p:tagLst>
</file>

<file path=ppt/tags/tag417.xml><?xml version="1.0" encoding="utf-8"?>
<p:tagLst xmlns:p="http://schemas.openxmlformats.org/presentationml/2006/main">
  <p:tag name="SMARTLOCKSHAPE" val="Yes"/>
  <p:tag name="SMARTWRITE" val="{@Title} • {@Subtitle}"/>
  <p:tag name="SMARTOBJECT" val="Section Footer v.2"/>
</p:tagLst>
</file>

<file path=ppt/tags/tag418.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419.xml><?xml version="1.0" encoding="utf-8"?>
<p:tagLst xmlns:p="http://schemas.openxmlformats.org/presentationml/2006/main">
  <p:tag name="SMARTLOCKSHAPE" val="Yes"/>
  <p:tag name="SMARTISVISIBLE" val="{@GridOn}=Yes"/>
  <p:tag name="SMARTOBJECT" val="grid"/>
  <p:tag name="SMARTGRID" val="Yes"/>
</p:tagLst>
</file>

<file path=ppt/tags/tag420.xml><?xml version="1.0" encoding="utf-8"?>
<p:tagLst xmlns:p="http://schemas.openxmlformats.org/presentationml/2006/main">
  <p:tag name="SMARTWRITE" val="{!PageNumber}"/>
  <p:tag name="SMARTOBJECT" val="Page Number v.2"/>
  <p:tag name="SMARTLOCKSHAPE" val="Yes"/>
</p:tagLst>
</file>

<file path=ppt/tags/tag421.xml><?xml version="1.0" encoding="utf-8"?>
<p:tagLst xmlns:p="http://schemas.openxmlformats.org/presentationml/2006/main">
  <p:tag name="SMARTLOCKSHAPE" val="Yes"/>
  <p:tag name="SMARTWRITE" val="{@Title} • {@Subtitle}"/>
  <p:tag name="SMARTOBJECT" val="Section Footer v.2"/>
</p:tagLst>
</file>

<file path=ppt/tags/tag422.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423.xml><?xml version="1.0" encoding="utf-8"?>
<p:tagLst xmlns:p="http://schemas.openxmlformats.org/presentationml/2006/main">
  <p:tag name="SMARTLOCKSHAPE" val="Yes"/>
  <p:tag name="SMARTISVISIBLE" val="{@GridOn}=Yes"/>
  <p:tag name="SMARTOBJECT" val="grid"/>
  <p:tag name="SMARTGRID" val="Yes"/>
</p:tagLst>
</file>

<file path=ppt/tags/tag424.xml><?xml version="1.0" encoding="utf-8"?>
<p:tagLst xmlns:p="http://schemas.openxmlformats.org/presentationml/2006/main">
  <p:tag name="SMARTWRITE" val="{!PageNumber}"/>
  <p:tag name="SMARTOBJECT" val="Page Number v.2"/>
  <p:tag name="SMARTLOCKSHAPE" val="Yes"/>
</p:tagLst>
</file>

<file path=ppt/tags/tag425.xml><?xml version="1.0" encoding="utf-8"?>
<p:tagLst xmlns:p="http://schemas.openxmlformats.org/presentationml/2006/main">
  <p:tag name="SMARTLOCKSHAPE" val="Yes"/>
  <p:tag name="SMARTWRITE" val="{@Title} • {@Subtitle}"/>
  <p:tag name="SMARTOBJECT" val="Section Footer v.2"/>
</p:tagLst>
</file>

<file path=ppt/tags/tag426.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427.xml><?xml version="1.0" encoding="utf-8"?>
<p:tagLst xmlns:p="http://schemas.openxmlformats.org/presentationml/2006/main">
  <p:tag name="SMARTLOCKSHAPE" val="Yes"/>
  <p:tag name="SMARTISVISIBLE" val="{@GridOn}=Yes"/>
  <p:tag name="SMARTOBJECT" val="grid"/>
  <p:tag name="SMARTGRID" val="Yes"/>
</p:tagLst>
</file>

<file path=ppt/tags/tag428.xml><?xml version="1.0" encoding="utf-8"?>
<p:tagLst xmlns:p="http://schemas.openxmlformats.org/presentationml/2006/main">
  <p:tag name="FULLLENGTH" val="True"/>
</p:tagLst>
</file>

<file path=ppt/tags/tag429.xml><?xml version="1.0" encoding="utf-8"?>
<p:tagLst xmlns:p="http://schemas.openxmlformats.org/presentationml/2006/main">
  <p:tag name="SMARTWRITE" val="{!PageNumber}"/>
  <p:tag name="SMARTOBJECT" val="Page Number v.2"/>
  <p:tag name="SMARTLOCKSHAPE" val="Yes"/>
</p:tagLst>
</file>

<file path=ppt/tags/tag430.xml><?xml version="1.0" encoding="utf-8"?>
<p:tagLst xmlns:p="http://schemas.openxmlformats.org/presentationml/2006/main">
  <p:tag name="SMARTLOCKSHAPE" val="Yes"/>
  <p:tag name="SMARTWRITE" val="{@Title} • {@Subtitle}"/>
  <p:tag name="SMARTOBJECT" val="Section Footer v.2"/>
</p:tagLst>
</file>

<file path=ppt/tags/tag431.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432.xml><?xml version="1.0" encoding="utf-8"?>
<p:tagLst xmlns:p="http://schemas.openxmlformats.org/presentationml/2006/main">
  <p:tag name="SMARTLOCKSHAPE" val="Yes"/>
  <p:tag name="SMARTISVISIBLE" val="{@GridOn}=Yes"/>
  <p:tag name="SMARTOBJECT" val="grid"/>
  <p:tag name="SMARTGRID" val="Yes"/>
</p:tagLst>
</file>

<file path=ppt/tags/tag433.xml><?xml version="1.0" encoding="utf-8"?>
<p:tagLst xmlns:p="http://schemas.openxmlformats.org/presentationml/2006/main">
  <p:tag name="FULLLENGTH" val="True"/>
</p:tagLst>
</file>

<file path=ppt/tags/tag434.xml><?xml version="1.0" encoding="utf-8"?>
<p:tagLst xmlns:p="http://schemas.openxmlformats.org/presentationml/2006/main">
  <p:tag name="SMARTWRITE" val="{!PageNumber}"/>
  <p:tag name="SMARTOBJECT" val="Page Number v.2"/>
  <p:tag name="SMARTLOCKSHAPE" val="Yes"/>
</p:tagLst>
</file>

<file path=ppt/tags/tag435.xml><?xml version="1.0" encoding="utf-8"?>
<p:tagLst xmlns:p="http://schemas.openxmlformats.org/presentationml/2006/main">
  <p:tag name="SMARTLOCKSHAPE" val="Yes"/>
  <p:tag name="SMARTWRITE" val="{@Title} • {@Subtitle}"/>
  <p:tag name="SMARTOBJECT" val="Section Footer v.2"/>
</p:tagLst>
</file>

<file path=ppt/tags/tag436.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437.xml><?xml version="1.0" encoding="utf-8"?>
<p:tagLst xmlns:p="http://schemas.openxmlformats.org/presentationml/2006/main">
  <p:tag name="SMARTLOCKSHAPE" val="Yes"/>
  <p:tag name="SMARTISVISIBLE" val="{@GridOn}=Yes"/>
  <p:tag name="SMARTOBJECT" val="grid"/>
  <p:tag name="SMARTGRID" val="Yes"/>
</p:tagLst>
</file>

<file path=ppt/tags/tag438.xml><?xml version="1.0" encoding="utf-8"?>
<p:tagLst xmlns:p="http://schemas.openxmlformats.org/presentationml/2006/main">
  <p:tag name="FULLLENGTH" val="True"/>
</p:tagLst>
</file>

<file path=ppt/tags/tag439.xml><?xml version="1.0" encoding="utf-8"?>
<p:tagLst xmlns:p="http://schemas.openxmlformats.org/presentationml/2006/main">
  <p:tag name="SMARTWRITE" val="{!PageNumber}"/>
  <p:tag name="SMARTOBJECT" val="Page Number v.2"/>
  <p:tag name="SMARTLOCKSHAPE" val="Yes"/>
</p:tagLst>
</file>

<file path=ppt/tags/tag440.xml><?xml version="1.0" encoding="utf-8"?>
<p:tagLst xmlns:p="http://schemas.openxmlformats.org/presentationml/2006/main">
  <p:tag name="SMARTLOCKSHAPE" val="Yes"/>
  <p:tag name="SMARTWRITE" val="{@Title} • {@Subtitle}"/>
  <p:tag name="SMARTOBJECT" val="Section Footer v.2"/>
</p:tagLst>
</file>

<file path=ppt/tags/tag441.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442.xml><?xml version="1.0" encoding="utf-8"?>
<p:tagLst xmlns:p="http://schemas.openxmlformats.org/presentationml/2006/main">
  <p:tag name="SMARTLOCKSHAPE" val="Yes"/>
  <p:tag name="SMARTISVISIBLE" val="{@GridOn}=Yes"/>
  <p:tag name="SMARTOBJECT" val="grid"/>
  <p:tag name="SMARTGRID" val="Yes"/>
</p:tagLst>
</file>

<file path=ppt/tags/tag443.xml><?xml version="1.0" encoding="utf-8"?>
<p:tagLst xmlns:p="http://schemas.openxmlformats.org/presentationml/2006/main">
  <p:tag name="SMARTWRITE" val="{!PageNumber}"/>
  <p:tag name="SMARTOBJECT" val="Page Number v.2"/>
  <p:tag name="SMARTLOCKSHAPE" val="Yes"/>
</p:tagLst>
</file>

<file path=ppt/tags/tag444.xml><?xml version="1.0" encoding="utf-8"?>
<p:tagLst xmlns:p="http://schemas.openxmlformats.org/presentationml/2006/main">
  <p:tag name="SMARTLOCKSHAPE" val="Yes"/>
  <p:tag name="SMARTWRITE" val="{@Title} • {@Subtitle}"/>
  <p:tag name="SMARTOBJECT" val="Section Footer v.2"/>
</p:tagLst>
</file>

<file path=ppt/tags/tag445.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446.xml><?xml version="1.0" encoding="utf-8"?>
<p:tagLst xmlns:p="http://schemas.openxmlformats.org/presentationml/2006/main">
  <p:tag name="SMARTLOCKSHAPE" val="Yes"/>
  <p:tag name="SMARTISVISIBLE" val="{@GridOn}=Yes"/>
  <p:tag name="SMARTOBJECT" val="grid"/>
  <p:tag name="SMARTGRID" val="Yes"/>
</p:tagLst>
</file>

<file path=ppt/tags/tag447.xml><?xml version="1.0" encoding="utf-8"?>
<p:tagLst xmlns:p="http://schemas.openxmlformats.org/presentationml/2006/main">
  <p:tag name="SMARTWRITE" val="{!PageNumber}"/>
  <p:tag name="SMARTOBJECT" val="Page Number v.2"/>
  <p:tag name="SMARTLOCKSHAPE" val="Yes"/>
</p:tagLst>
</file>

<file path=ppt/tags/tag448.xml><?xml version="1.0" encoding="utf-8"?>
<p:tagLst xmlns:p="http://schemas.openxmlformats.org/presentationml/2006/main">
  <p:tag name="SMARTLOCKSHAPE" val="Yes"/>
  <p:tag name="SMARTWRITE" val="{@Title} • {@Subtitle}"/>
  <p:tag name="SMARTOBJECT" val="Section Footer v.2"/>
</p:tagLst>
</file>

<file path=ppt/tags/tag449.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450.xml><?xml version="1.0" encoding="utf-8"?>
<p:tagLst xmlns:p="http://schemas.openxmlformats.org/presentationml/2006/main">
  <p:tag name="SMARTLOCKSHAPE" val="Yes"/>
  <p:tag name="SMARTISVISIBLE" val="{@GridOn}=Yes"/>
  <p:tag name="SMARTOBJECT" val="grid"/>
  <p:tag name="SMARTGRID" val="Yes"/>
</p:tagLst>
</file>

<file path=ppt/tags/tag451.xml><?xml version="1.0" encoding="utf-8"?>
<p:tagLst xmlns:p="http://schemas.openxmlformats.org/presentationml/2006/main">
  <p:tag name="FULLLENGTH" val="True"/>
</p:tagLst>
</file>

<file path=ppt/tags/tag452.xml><?xml version="1.0" encoding="utf-8"?>
<p:tagLst xmlns:p="http://schemas.openxmlformats.org/presentationml/2006/main">
  <p:tag name="SMARTWRITE" val="{!PageNumber}"/>
  <p:tag name="SMARTOBJECT" val="Page Number v.2"/>
  <p:tag name="SMARTLOCKSHAPE" val="Yes"/>
</p:tagLst>
</file>

<file path=ppt/tags/tag453.xml><?xml version="1.0" encoding="utf-8"?>
<p:tagLst xmlns:p="http://schemas.openxmlformats.org/presentationml/2006/main">
  <p:tag name="SMARTLOCKSHAPE" val="Yes"/>
  <p:tag name="SMARTWRITE" val="{@Title} • {@Subtitle}"/>
  <p:tag name="SMARTOBJECT" val="Section Footer v.2"/>
</p:tagLst>
</file>

<file path=ppt/tags/tag454.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455.xml><?xml version="1.0" encoding="utf-8"?>
<p:tagLst xmlns:p="http://schemas.openxmlformats.org/presentationml/2006/main">
  <p:tag name="SMARTLOCKSHAPE" val="Yes"/>
  <p:tag name="SMARTISVISIBLE" val="{@GridOn}=Yes"/>
  <p:tag name="SMARTOBJECT" val="grid"/>
  <p:tag name="SMARTGRID" val="Yes"/>
</p:tagLst>
</file>

<file path=ppt/tags/tag456.xml><?xml version="1.0" encoding="utf-8"?>
<p:tagLst xmlns:p="http://schemas.openxmlformats.org/presentationml/2006/main">
  <p:tag name="FULLLENGTH" val="True"/>
</p:tagLst>
</file>

<file path=ppt/tags/tag457.xml><?xml version="1.0" encoding="utf-8"?>
<p:tagLst xmlns:p="http://schemas.openxmlformats.org/presentationml/2006/main">
  <p:tag name="SMARTWRITE" val="{!PageNumber}"/>
  <p:tag name="SMARTOBJECT" val="Page Number v.2"/>
  <p:tag name="SMARTLOCKSHAPE" val="Yes"/>
</p:tagLst>
</file>

<file path=ppt/tags/tag458.xml><?xml version="1.0" encoding="utf-8"?>
<p:tagLst xmlns:p="http://schemas.openxmlformats.org/presentationml/2006/main">
  <p:tag name="SMARTLOCKSHAPE" val="Yes"/>
  <p:tag name="SMARTWRITE" val="{@Title} • {@Subtitle}"/>
  <p:tag name="SMARTOBJECT" val="Section Footer v.2"/>
</p:tagLst>
</file>

<file path=ppt/tags/tag459.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460.xml><?xml version="1.0" encoding="utf-8"?>
<p:tagLst xmlns:p="http://schemas.openxmlformats.org/presentationml/2006/main">
  <p:tag name="SMARTLOCKSHAPE" val="Yes"/>
  <p:tag name="SMARTISVISIBLE" val="{@GridOn}=Yes"/>
  <p:tag name="SMARTOBJECT" val="grid"/>
  <p:tag name="SMARTGRID" val="Yes"/>
</p:tagLst>
</file>

<file path=ppt/tags/tag461.xml><?xml version="1.0" encoding="utf-8"?>
<p:tagLst xmlns:p="http://schemas.openxmlformats.org/presentationml/2006/main">
  <p:tag name="FULLLENGTH" val="True"/>
</p:tagLst>
</file>

<file path=ppt/tags/tag462.xml><?xml version="1.0" encoding="utf-8"?>
<p:tagLst xmlns:p="http://schemas.openxmlformats.org/presentationml/2006/main">
  <p:tag name="SMARTWRITE" val="{!PageNumber}"/>
  <p:tag name="SMARTOBJECT" val="Page Number v.2"/>
  <p:tag name="SMARTLOCKSHAPE" val="Yes"/>
</p:tagLst>
</file>

<file path=ppt/tags/tag463.xml><?xml version="1.0" encoding="utf-8"?>
<p:tagLst xmlns:p="http://schemas.openxmlformats.org/presentationml/2006/main">
  <p:tag name="SMARTLOCKSHAPE" val="Yes"/>
  <p:tag name="SMARTWRITE" val="{@Title} • {@Subtitle}"/>
  <p:tag name="SMARTOBJECT" val="Section Footer v.2"/>
</p:tagLst>
</file>

<file path=ppt/tags/tag464.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465.xml><?xml version="1.0" encoding="utf-8"?>
<p:tagLst xmlns:p="http://schemas.openxmlformats.org/presentationml/2006/main">
  <p:tag name="SMARTLOCKSHAPE" val="Yes"/>
  <p:tag name="SMARTISVISIBLE" val="{@GridOn}=Yes"/>
  <p:tag name="SMARTOBJECT" val="grid"/>
  <p:tag name="SMARTGRID" val="Yes"/>
</p:tagLst>
</file>

<file path=ppt/tags/tag466.xml><?xml version="1.0" encoding="utf-8"?>
<p:tagLst xmlns:p="http://schemas.openxmlformats.org/presentationml/2006/main">
  <p:tag name="FULLLENGTH" val="True"/>
</p:tagLst>
</file>

<file path=ppt/tags/tag467.xml><?xml version="1.0" encoding="utf-8"?>
<p:tagLst xmlns:p="http://schemas.openxmlformats.org/presentationml/2006/main">
  <p:tag name="SMARTWRITE" val="{!PageNumber}"/>
  <p:tag name="SMARTOBJECT" val="Page Number v.2"/>
  <p:tag name="SMARTLOCKSHAPE" val="Yes"/>
</p:tagLst>
</file>

<file path=ppt/tags/tag468.xml><?xml version="1.0" encoding="utf-8"?>
<p:tagLst xmlns:p="http://schemas.openxmlformats.org/presentationml/2006/main">
  <p:tag name="SMARTLOCKSHAPE" val="Yes"/>
  <p:tag name="SMARTWRITE" val="{@Title} • {@Subtitle}"/>
  <p:tag name="SMARTOBJECT" val="Section Footer v.2"/>
</p:tagLst>
</file>

<file path=ppt/tags/tag469.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470.xml><?xml version="1.0" encoding="utf-8"?>
<p:tagLst xmlns:p="http://schemas.openxmlformats.org/presentationml/2006/main">
  <p:tag name="SMARTLOCKSHAPE" val="Yes"/>
  <p:tag name="SMARTISVISIBLE" val="{@GridOn}=Yes"/>
  <p:tag name="SMARTOBJECT" val="grid"/>
  <p:tag name="SMARTGRID" val="Yes"/>
</p:tagLst>
</file>

<file path=ppt/tags/tag471.xml><?xml version="1.0" encoding="utf-8"?>
<p:tagLst xmlns:p="http://schemas.openxmlformats.org/presentationml/2006/main">
  <p:tag name="SMARTWRITE" val="{!PageNumber}"/>
  <p:tag name="SMARTOBJECT" val="Page Number v.2"/>
  <p:tag name="SMARTLOCKSHAPE" val="Yes"/>
</p:tagLst>
</file>

<file path=ppt/tags/tag472.xml><?xml version="1.0" encoding="utf-8"?>
<p:tagLst xmlns:p="http://schemas.openxmlformats.org/presentationml/2006/main">
  <p:tag name="SMARTLOCKSHAPE" val="Yes"/>
  <p:tag name="SMARTWRITE" val="{@Title} • {@Subtitle}"/>
  <p:tag name="SMARTOBJECT" val="Section Footer v.2"/>
</p:tagLst>
</file>

<file path=ppt/tags/tag473.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474.xml><?xml version="1.0" encoding="utf-8"?>
<p:tagLst xmlns:p="http://schemas.openxmlformats.org/presentationml/2006/main">
  <p:tag name="SMARTLOCKSHAPE" val="Yes"/>
  <p:tag name="SMARTISVISIBLE" val="{@GridOn}=Yes"/>
  <p:tag name="SMARTOBJECT" val="grid"/>
  <p:tag name="SMARTGRID" val="Yes"/>
</p:tagLst>
</file>

<file path=ppt/tags/tag475.xml><?xml version="1.0" encoding="utf-8"?>
<p:tagLst xmlns:p="http://schemas.openxmlformats.org/presentationml/2006/main">
  <p:tag name="SMARTWRITE" val="{!PageNumber}"/>
  <p:tag name="SMARTOBJECT" val="Page Number v.2"/>
  <p:tag name="SMARTLOCKSHAPE" val="Yes"/>
</p:tagLst>
</file>

<file path=ppt/tags/tag476.xml><?xml version="1.0" encoding="utf-8"?>
<p:tagLst xmlns:p="http://schemas.openxmlformats.org/presentationml/2006/main">
  <p:tag name="SMARTLOCKSHAPE" val="Yes"/>
  <p:tag name="SMARTWRITE" val="{@Title} • {@Subtitle}"/>
  <p:tag name="SMARTOBJECT" val="Section Footer v.2"/>
</p:tagLst>
</file>

<file path=ppt/tags/tag477.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478.xml><?xml version="1.0" encoding="utf-8"?>
<p:tagLst xmlns:p="http://schemas.openxmlformats.org/presentationml/2006/main">
  <p:tag name="UNLOCK SHAPES" val="Yes"/>
</p:tagLst>
</file>

<file path=ppt/tags/tag479.xml><?xml version="1.0" encoding="utf-8"?>
<p:tagLst xmlns:p="http://schemas.openxmlformats.org/presentationml/2006/main">
  <p:tag name="SMARTLOCKSHAPE" val="Yes"/>
  <p:tag name="SMARTISVISIBLE" val="{@GridOn}=Yes"/>
  <p:tag name="SMARTOBJECT" val="grid"/>
  <p:tag name="SMARTGRID" val="Yes"/>
</p:tagLst>
</file>

<file path=ppt/tags/tag480.xml><?xml version="1.0" encoding="utf-8"?>
<p:tagLst xmlns:p="http://schemas.openxmlformats.org/presentationml/2006/main">
  <p:tag name="FULLLENGTH" val="True"/>
</p:tagLst>
</file>

<file path=ppt/tags/tag481.xml><?xml version="1.0" encoding="utf-8"?>
<p:tagLst xmlns:p="http://schemas.openxmlformats.org/presentationml/2006/main">
  <p:tag name="SMARTWRITE" val="{!PageNumber}"/>
  <p:tag name="SMARTOBJECT" val="Page Number v.2"/>
  <p:tag name="SMARTLOCKSHAPE" val="Yes"/>
</p:tagLst>
</file>

<file path=ppt/tags/tag482.xml><?xml version="1.0" encoding="utf-8"?>
<p:tagLst xmlns:p="http://schemas.openxmlformats.org/presentationml/2006/main">
  <p:tag name="SMARTLOCKSHAPE" val="Yes"/>
  <p:tag name="SMARTWRITE" val="{@Title} • {@Subtitle}"/>
  <p:tag name="SMARTOBJECT" val="Section Footer v.2"/>
</p:tagLst>
</file>

<file path=ppt/tags/tag483.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484.xml><?xml version="1.0" encoding="utf-8"?>
<p:tagLst xmlns:p="http://schemas.openxmlformats.org/presentationml/2006/main">
  <p:tag name="SMARTLOCKSHAPE" val="Yes"/>
  <p:tag name="SMARTISVISIBLE" val="{@GridOn}=Yes"/>
  <p:tag name="SMARTOBJECT" val="grid"/>
  <p:tag name="SMARTGRID" val="Yes"/>
</p:tagLst>
</file>

<file path=ppt/tags/tag485.xml><?xml version="1.0" encoding="utf-8"?>
<p:tagLst xmlns:p="http://schemas.openxmlformats.org/presentationml/2006/main">
  <p:tag name="FULLLENGTH" val="True"/>
</p:tagLst>
</file>

<file path=ppt/tags/tag486.xml><?xml version="1.0" encoding="utf-8"?>
<p:tagLst xmlns:p="http://schemas.openxmlformats.org/presentationml/2006/main">
  <p:tag name="SMARTWRITE" val="{!PageNumber}"/>
  <p:tag name="SMARTOBJECT" val="Page Number v.2"/>
  <p:tag name="SMARTLOCKSHAPE" val="Yes"/>
</p:tagLst>
</file>

<file path=ppt/tags/tag487.xml><?xml version="1.0" encoding="utf-8"?>
<p:tagLst xmlns:p="http://schemas.openxmlformats.org/presentationml/2006/main">
  <p:tag name="SMARTLOCKSHAPE" val="Yes"/>
  <p:tag name="SMARTWRITE" val="{@Title} • {@Subtitle}"/>
  <p:tag name="SMARTOBJECT" val="Section Footer v.2"/>
</p:tagLst>
</file>

<file path=ppt/tags/tag488.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489.xml><?xml version="1.0" encoding="utf-8"?>
<p:tagLst xmlns:p="http://schemas.openxmlformats.org/presentationml/2006/main">
  <p:tag name="SMARTLOCKSHAPE" val="Yes"/>
  <p:tag name="SMARTISVISIBLE" val="{@GridOn}=Yes"/>
  <p:tag name="SMARTOBJECT" val="grid"/>
  <p:tag name="SMARTGRID" val="Yes"/>
</p:tagLst>
</file>

<file path=ppt/tags/tag490.xml><?xml version="1.0" encoding="utf-8"?>
<p:tagLst xmlns:p="http://schemas.openxmlformats.org/presentationml/2006/main">
  <p:tag name="SMARTWRITE" val="{!PageNumber}"/>
  <p:tag name="SMARTOBJECT" val="Page Number v.2"/>
  <p:tag name="SMARTLOCKSHAPE" val="Yes"/>
</p:tagLst>
</file>

<file path=ppt/tags/tag491.xml><?xml version="1.0" encoding="utf-8"?>
<p:tagLst xmlns:p="http://schemas.openxmlformats.org/presentationml/2006/main">
  <p:tag name="SMARTLOCKSHAPE" val="Yes"/>
  <p:tag name="SMARTWRITE" val="{@Title} • {@Subtitle}"/>
  <p:tag name="SMARTOBJECT" val="Section Footer v.2"/>
</p:tagLst>
</file>

<file path=ppt/tags/tag492.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493.xml><?xml version="1.0" encoding="utf-8"?>
<p:tagLst xmlns:p="http://schemas.openxmlformats.org/presentationml/2006/main">
  <p:tag name="SMARTLOCKSHAPE" val="Yes"/>
  <p:tag name="SMARTISVISIBLE" val="{@GridOn}=Yes"/>
  <p:tag name="SMARTOBJECT" val="grid"/>
  <p:tag name="SMARTGRID" val="Yes"/>
</p:tagLst>
</file>

<file path=ppt/tags/tag494.xml><?xml version="1.0" encoding="utf-8"?>
<p:tagLst xmlns:p="http://schemas.openxmlformats.org/presentationml/2006/main">
  <p:tag name="SMARTWRITE" val="{!PageNumber}"/>
  <p:tag name="SMARTOBJECT" val="Page Number v.2"/>
  <p:tag name="SMARTLOCKSHAPE" val="Yes"/>
</p:tagLst>
</file>

<file path=ppt/tags/tag495.xml><?xml version="1.0" encoding="utf-8"?>
<p:tagLst xmlns:p="http://schemas.openxmlformats.org/presentationml/2006/main">
  <p:tag name="SMARTLOCKSHAPE" val="Yes"/>
  <p:tag name="SMARTWRITE" val="{@Title} • {@Subtitle}"/>
  <p:tag name="SMARTOBJECT" val="Section Footer v.2"/>
</p:tagLst>
</file>

<file path=ppt/tags/tag496.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497.xml><?xml version="1.0" encoding="utf-8"?>
<p:tagLst xmlns:p="http://schemas.openxmlformats.org/presentationml/2006/main">
  <p:tag name="SMARTLOCKSHAPE" val="Yes"/>
  <p:tag name="SMARTISVISIBLE" val="{@GridOn}=Yes"/>
  <p:tag name="SMARTOBJECT" val="grid"/>
  <p:tag name="SMARTGRID" val="Yes"/>
</p:tagLst>
</file>

<file path=ppt/tags/tag498.xml><?xml version="1.0" encoding="utf-8"?>
<p:tagLst xmlns:p="http://schemas.openxmlformats.org/presentationml/2006/main">
  <p:tag name="FULLLENGTH" val="True"/>
</p:tagLst>
</file>

<file path=ppt/tags/tag499.xml><?xml version="1.0" encoding="utf-8"?>
<p:tagLst xmlns:p="http://schemas.openxmlformats.org/presentationml/2006/main">
  <p:tag name="SMARTWRITE" val="{!PageNumber}"/>
  <p:tag name="SMARTOBJECT" val="Page Number v.2"/>
  <p:tag name="SMARTLOCKSHAPE" val="Yes"/>
</p:tagLst>
</file>

<file path=ppt/tags/tag500.xml><?xml version="1.0" encoding="utf-8"?>
<p:tagLst xmlns:p="http://schemas.openxmlformats.org/presentationml/2006/main">
  <p:tag name="SMARTLOCKSHAPE" val="Yes"/>
  <p:tag name="SMARTWRITE" val="{@Title} • {@Subtitle}"/>
  <p:tag name="SMARTOBJECT" val="Section Footer v.2"/>
</p:tagLst>
</file>

<file path=ppt/tags/tag501.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502.xml><?xml version="1.0" encoding="utf-8"?>
<p:tagLst xmlns:p="http://schemas.openxmlformats.org/presentationml/2006/main">
  <p:tag name="SMARTLOCKSHAPE" val="Yes"/>
  <p:tag name="SMARTISVISIBLE" val="{@GridOn}=Yes"/>
  <p:tag name="SMARTOBJECT" val="grid"/>
  <p:tag name="SMARTGRID" val="Yes"/>
</p:tagLst>
</file>

<file path=ppt/tags/tag503.xml><?xml version="1.0" encoding="utf-8"?>
<p:tagLst xmlns:p="http://schemas.openxmlformats.org/presentationml/2006/main">
  <p:tag name="FULLLENGTH" val="True"/>
</p:tagLst>
</file>

<file path=ppt/tags/tag504.xml><?xml version="1.0" encoding="utf-8"?>
<p:tagLst xmlns:p="http://schemas.openxmlformats.org/presentationml/2006/main">
  <p:tag name="SMARTWRITE" val="{!PageNumber}"/>
  <p:tag name="SMARTOBJECT" val="Page Number v.2"/>
  <p:tag name="SMARTLOCKSHAPE" val="Yes"/>
</p:tagLst>
</file>

<file path=ppt/tags/tag505.xml><?xml version="1.0" encoding="utf-8"?>
<p:tagLst xmlns:p="http://schemas.openxmlformats.org/presentationml/2006/main">
  <p:tag name="SMARTLOCKSHAPE" val="Yes"/>
  <p:tag name="SMARTWRITE" val="{@Title} • {@Subtitle}"/>
  <p:tag name="SMARTOBJECT" val="Section Footer v.2"/>
</p:tagLst>
</file>

<file path=ppt/tags/tag506.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507.xml><?xml version="1.0" encoding="utf-8"?>
<p:tagLst xmlns:p="http://schemas.openxmlformats.org/presentationml/2006/main">
  <p:tag name="SMARTLOCKSHAPE" val="Yes"/>
  <p:tag name="SMARTISVISIBLE" val="{@GridOn}=Yes"/>
  <p:tag name="SMARTOBJECT" val="grid"/>
  <p:tag name="SMARTGRID" val="Yes"/>
</p:tagLst>
</file>

<file path=ppt/tags/tag508.xml><?xml version="1.0" encoding="utf-8"?>
<p:tagLst xmlns:p="http://schemas.openxmlformats.org/presentationml/2006/main">
  <p:tag name="SMARTWRITE" val="{!PageNumber}"/>
  <p:tag name="SMARTOBJECT" val="Page Number v.2"/>
  <p:tag name="SMARTLOCKSHAPE" val="Yes"/>
</p:tagLst>
</file>

<file path=ppt/tags/tag509.xml><?xml version="1.0" encoding="utf-8"?>
<p:tagLst xmlns:p="http://schemas.openxmlformats.org/presentationml/2006/main">
  <p:tag name="SMARTLOCKSHAPE" val="Yes"/>
  <p:tag name="SMARTWRITE" val="{@Title} • {@Subtitle}"/>
  <p:tag name="SMARTOBJECT" val="Section Footer v.2"/>
</p:tagLst>
</file>

<file path=ppt/tags/tag510.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511.xml><?xml version="1.0" encoding="utf-8"?>
<p:tagLst xmlns:p="http://schemas.openxmlformats.org/presentationml/2006/main">
  <p:tag name="SMARTLOCKSHAPE" val="Yes"/>
  <p:tag name="SMARTISVISIBLE" val="{@GridOn}=Yes"/>
  <p:tag name="SMARTOBJECT" val="grid"/>
  <p:tag name="SMARTGRID" val="Yes"/>
</p:tagLst>
</file>

<file path=ppt/tags/tag512.xml><?xml version="1.0" encoding="utf-8"?>
<p:tagLst xmlns:p="http://schemas.openxmlformats.org/presentationml/2006/main">
  <p:tag name="SMARTWRITE" val="{!PageNumber}"/>
  <p:tag name="SMARTOBJECT" val="Page Number v.2"/>
  <p:tag name="SMARTLOCKSHAPE" val="Yes"/>
</p:tagLst>
</file>

<file path=ppt/tags/tag513.xml><?xml version="1.0" encoding="utf-8"?>
<p:tagLst xmlns:p="http://schemas.openxmlformats.org/presentationml/2006/main">
  <p:tag name="SMARTLOCKSHAPE" val="Yes"/>
  <p:tag name="SMARTWRITE" val="{@Title} • {@Subtitle}"/>
  <p:tag name="SMARTOBJECT" val="Section Footer v.2"/>
</p:tagLst>
</file>

<file path=ppt/tags/tag514.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515.xml><?xml version="1.0" encoding="utf-8"?>
<p:tagLst xmlns:p="http://schemas.openxmlformats.org/presentationml/2006/main">
  <p:tag name="SMARTLOCKSHAPE" val="Yes"/>
  <p:tag name="SMARTISVISIBLE" val="{@GridOn}=Yes"/>
  <p:tag name="SMARTOBJECT" val="grid"/>
  <p:tag name="SMARTGRID" val="Yes"/>
</p:tagLst>
</file>

<file path=ppt/tags/tag516.xml><?xml version="1.0" encoding="utf-8"?>
<p:tagLst xmlns:p="http://schemas.openxmlformats.org/presentationml/2006/main">
  <p:tag name="FULLLENGTH" val="True"/>
</p:tagLst>
</file>

<file path=ppt/tags/tag517.xml><?xml version="1.0" encoding="utf-8"?>
<p:tagLst xmlns:p="http://schemas.openxmlformats.org/presentationml/2006/main">
  <p:tag name="SMARTWRITE" val="{!PageNumber}"/>
  <p:tag name="SMARTOBJECT" val="Page Number v.2"/>
  <p:tag name="SMARTLOCKSHAPE" val="Yes"/>
</p:tagLst>
</file>

<file path=ppt/tags/tag518.xml><?xml version="1.0" encoding="utf-8"?>
<p:tagLst xmlns:p="http://schemas.openxmlformats.org/presentationml/2006/main">
  <p:tag name="SMARTLOCKSHAPE" val="Yes"/>
  <p:tag name="SMARTWRITE" val="{@Title} • {@Subtitle}"/>
  <p:tag name="SMARTOBJECT" val="Section Footer v.2"/>
</p:tagLst>
</file>

<file path=ppt/tags/tag519.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520.xml><?xml version="1.0" encoding="utf-8"?>
<p:tagLst xmlns:p="http://schemas.openxmlformats.org/presentationml/2006/main">
  <p:tag name="SMARTLOCKSHAPE" val="Yes"/>
  <p:tag name="SMARTISVISIBLE" val="{@GridOn}=Yes"/>
  <p:tag name="SMARTOBJECT" val="grid"/>
  <p:tag name="SMARTGRID" val="Yes"/>
</p:tagLst>
</file>

<file path=ppt/tags/tag521.xml><?xml version="1.0" encoding="utf-8"?>
<p:tagLst xmlns:p="http://schemas.openxmlformats.org/presentationml/2006/main">
  <p:tag name="FULLLENGTH" val="True"/>
</p:tagLst>
</file>

<file path=ppt/tags/tag522.xml><?xml version="1.0" encoding="utf-8"?>
<p:tagLst xmlns:p="http://schemas.openxmlformats.org/presentationml/2006/main">
  <p:tag name="SMARTWRITE" val="{!PageNumber}"/>
  <p:tag name="SMARTOBJECT" val="Page Number v.2"/>
  <p:tag name="SMARTLOCKSHAPE" val="Yes"/>
</p:tagLst>
</file>

<file path=ppt/tags/tag523.xml><?xml version="1.0" encoding="utf-8"?>
<p:tagLst xmlns:p="http://schemas.openxmlformats.org/presentationml/2006/main">
  <p:tag name="SMARTLOCKSHAPE" val="Yes"/>
  <p:tag name="SMARTWRITE" val="{@Title} • {@Subtitle}"/>
  <p:tag name="SMARTOBJECT" val="Section Footer v.2"/>
</p:tagLst>
</file>

<file path=ppt/tags/tag524.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525.xml><?xml version="1.0" encoding="utf-8"?>
<p:tagLst xmlns:p="http://schemas.openxmlformats.org/presentationml/2006/main">
  <p:tag name="SMARTLOCKSHAPE" val="Yes"/>
  <p:tag name="SMARTISVISIBLE" val="{@GridOn}=Yes"/>
  <p:tag name="SMARTOBJECT" val="grid"/>
  <p:tag name="SMARTGRID" val="Yes"/>
</p:tagLst>
</file>

<file path=ppt/tags/tag526.xml><?xml version="1.0" encoding="utf-8"?>
<p:tagLst xmlns:p="http://schemas.openxmlformats.org/presentationml/2006/main">
  <p:tag name="SMARTWRITE" val="{!PageNumber}"/>
  <p:tag name="SMARTOBJECT" val="Page Number v.2"/>
  <p:tag name="SMARTLOCKSHAPE" val="Yes"/>
</p:tagLst>
</file>

<file path=ppt/tags/tag527.xml><?xml version="1.0" encoding="utf-8"?>
<p:tagLst xmlns:p="http://schemas.openxmlformats.org/presentationml/2006/main">
  <p:tag name="SMARTOBJECT" val="SectionNumber"/>
  <p:tag name="SMARTWRITE" val="{SmartDividernumber}"/>
</p:tagLst>
</file>

<file path=ppt/tags/tag528.xml><?xml version="1.0" encoding="utf-8"?>
<p:tagLst xmlns:p="http://schemas.openxmlformats.org/presentationml/2006/main">
  <p:tag name="SMARTLOCKSHAPE" val="Yes"/>
  <p:tag name="SMARTWRITE" val="{@Title} • {@Subtitle}"/>
  <p:tag name="SMARTOBJECT" val="Section Footer v.2"/>
</p:tagLst>
</file>

<file path=ppt/tags/tag529.xml><?xml version="1.0" encoding="utf-8"?>
<p:tagLst xmlns:p="http://schemas.openxmlformats.org/presentationml/2006/main">
  <p:tag name="SMARTSLIDETYPE" val="Divider"/>
  <p:tag name="SMARTDIVIDERTYPE" val="Section"/>
  <p:tag name="SMART DIVIDER TITLE" val="重温知识点"/>
  <p:tag name="SMARTDIVIDERLEVEL" val="0"/>
  <p:tag name="SHOW EXECUTIVE SUMMARY" val="NO"/>
  <p:tag name="SMARTDIVIDERTEXT" val="Section"/>
  <p:tag name="SMARTDIVIDERNUMBER" val="6"/>
</p:tagLst>
</file>

<file path=ppt/tags/tag530.xml><?xml version="1.0" encoding="utf-8"?>
<p:tagLst xmlns:p="http://schemas.openxmlformats.org/presentationml/2006/main">
  <p:tag name="SMARTLOCKSHAPE" val="Yes"/>
  <p:tag name="SMARTISVISIBLE" val="{@GridOn}=Yes"/>
  <p:tag name="SMARTOBJECT" val="grid"/>
  <p:tag name="SMARTGRID" val="Yes"/>
</p:tagLst>
</file>

<file path=ppt/tags/tag531.xml><?xml version="1.0" encoding="utf-8"?>
<p:tagLst xmlns:p="http://schemas.openxmlformats.org/presentationml/2006/main">
  <p:tag name="SMARTWRITE" val="{!PageNumber}"/>
  <p:tag name="SMARTOBJECT" val="Page Number v.2"/>
  <p:tag name="SMARTLOCKSHAPE" val="Yes"/>
</p:tagLst>
</file>

<file path=ppt/tags/tag532.xml><?xml version="1.0" encoding="utf-8"?>
<p:tagLst xmlns:p="http://schemas.openxmlformats.org/presentationml/2006/main">
  <p:tag name="SMARTLOCKSHAPE" val="Yes"/>
  <p:tag name="SMARTWRITE" val="{@Title} • {@Subtitle}"/>
  <p:tag name="SMARTOBJECT" val="Section Footer v.2"/>
</p:tagLst>
</file>

<file path=ppt/tags/tag533.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534.xml><?xml version="1.0" encoding="utf-8"?>
<p:tagLst xmlns:p="http://schemas.openxmlformats.org/presentationml/2006/main">
  <p:tag name="FULLLENGTH" val="True"/>
</p:tagLst>
</file>

<file path=ppt/tags/tag535.xml><?xml version="1.0" encoding="utf-8"?>
<p:tagLst xmlns:p="http://schemas.openxmlformats.org/presentationml/2006/main">
  <p:tag name="SMARTLOCKSHAPE" val="Yes"/>
  <p:tag name="SMARTISVISIBLE" val="{@GridOn}=Yes"/>
  <p:tag name="SMARTOBJECT" val="grid"/>
  <p:tag name="SMARTGRID" val="Yes"/>
</p:tagLst>
</file>

<file path=ppt/tags/tag536.xml><?xml version="1.0" encoding="utf-8"?>
<p:tagLst xmlns:p="http://schemas.openxmlformats.org/presentationml/2006/main">
  <p:tag name="FULLLENGTH" val="True"/>
</p:tagLst>
</file>

<file path=ppt/tags/tag537.xml><?xml version="1.0" encoding="utf-8"?>
<p:tagLst xmlns:p="http://schemas.openxmlformats.org/presentationml/2006/main">
  <p:tag name="SMARTWRITE" val="{!PageNumber}"/>
  <p:tag name="SMARTOBJECT" val="Page Number v.2"/>
  <p:tag name="SMARTLOCKSHAPE" val="Yes"/>
</p:tagLst>
</file>

<file path=ppt/tags/tag538.xml><?xml version="1.0" encoding="utf-8"?>
<p:tagLst xmlns:p="http://schemas.openxmlformats.org/presentationml/2006/main">
  <p:tag name="SMARTLOCKSHAPE" val="Yes"/>
  <p:tag name="SMARTWRITE" val="{@Title} • {@Subtitle}"/>
  <p:tag name="SMARTOBJECT" val="Section Footer v.2"/>
</p:tagLst>
</file>

<file path=ppt/tags/tag539.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540.xml><?xml version="1.0" encoding="utf-8"?>
<p:tagLst xmlns:p="http://schemas.openxmlformats.org/presentationml/2006/main">
  <p:tag name="SMARTLOCKSHAPE" val="Yes"/>
  <p:tag name="SMARTISVISIBLE" val="{@GridOn}=Yes"/>
  <p:tag name="SMARTOBJECT" val="grid"/>
  <p:tag name="SMARTGRID" val="Yes"/>
</p:tagLst>
</file>

<file path=ppt/tags/tag541.xml><?xml version="1.0" encoding="utf-8"?>
<p:tagLst xmlns:p="http://schemas.openxmlformats.org/presentationml/2006/main">
  <p:tag name="SMARTWRITE" val="{!PageNumber}"/>
  <p:tag name="SMARTOBJECT" val="Page Number v.2"/>
  <p:tag name="SMARTLOCKSHAPE" val="Yes"/>
</p:tagLst>
</file>

<file path=ppt/tags/tag542.xml><?xml version="1.0" encoding="utf-8"?>
<p:tagLst xmlns:p="http://schemas.openxmlformats.org/presentationml/2006/main">
  <p:tag name="SMARTLOCKSHAPE" val="Yes"/>
  <p:tag name="SMARTWRITE" val="{@Title} • {@Subtitle}"/>
  <p:tag name="SMARTOBJECT" val="Section Footer v.2"/>
</p:tagLst>
</file>

<file path=ppt/tags/tag543.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544.xml><?xml version="1.0" encoding="utf-8"?>
<p:tagLst xmlns:p="http://schemas.openxmlformats.org/presentationml/2006/main">
  <p:tag name="SMARTLOCKSHAPE" val="Yes"/>
  <p:tag name="SMARTISVISIBLE" val="{@GridOn}=Yes"/>
  <p:tag name="SMARTOBJECT" val="grid"/>
  <p:tag name="SMARTGRID" val="Yes"/>
</p:tagLst>
</file>

<file path=ppt/tags/tag545.xml><?xml version="1.0" encoding="utf-8"?>
<p:tagLst xmlns:p="http://schemas.openxmlformats.org/presentationml/2006/main">
  <p:tag name="SMARTWRITE" val="{!PageNumber}"/>
  <p:tag name="SMARTOBJECT" val="Page Number v.2"/>
  <p:tag name="SMARTLOCKSHAPE" val="Yes"/>
</p:tagLst>
</file>

<file path=ppt/tags/tag546.xml><?xml version="1.0" encoding="utf-8"?>
<p:tagLst xmlns:p="http://schemas.openxmlformats.org/presentationml/2006/main">
  <p:tag name="SMARTLOCKSHAPE" val="Yes"/>
  <p:tag name="SMARTWRITE" val="{@Title} • {@Subtitle}"/>
  <p:tag name="SMARTOBJECT" val="Section Footer v.2"/>
</p:tagLst>
</file>

<file path=ppt/tags/tag547.xml><?xml version="1.0" encoding="utf-8"?>
<p:tagLst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548.xml><?xml version="1.0" encoding="utf-8"?>
<p:tagLst xmlns:p="http://schemas.openxmlformats.org/presentationml/2006/main">
  <p:tag name="SMARTLOCKSHAPE" val="Yes"/>
  <p:tag name="SMARTISVISIBLE" val="{@GridOn}=Yes"/>
  <p:tag name="SMARTOBJECT" val="grid"/>
  <p:tag name="SMARTGRID" val="Yes"/>
</p:tagLst>
</file>

<file path=ppt/tags/tag549.xml><?xml version="1.0" encoding="utf-8"?>
<p:tagLst xmlns:p="http://schemas.openxmlformats.org/presentationml/2006/main">
  <p:tag name="UNLOCK SHAPES" val="NO"/>
</p:tagLst>
</file>

<file path=ppt/tags/tag550.xml><?xml version="1.0" encoding="utf-8"?>
<p:tagLst xmlns:p="http://schemas.openxmlformats.org/presentationml/2006/main">
  <p:tag name="SMRTDOCUMENTTYPE" val="2"/>
  <p:tag name="TOCAPPENDIXTEXT" val="Appendices"/>
  <p:tag name="TABLEHEADERFONTSIZE" val="20"/>
  <p:tag name="TABLESTYLEID" val="{D5C30875-5027-47A9-8995-C2BF9F8F2FF4}"/>
  <p:tag name="TABLEDEFAULTFONTSIZE" val="18"/>
  <p:tag name="TOCTEXT" val="Agenda"/>
  <p:tag name="SHOWPRESENTATIONDISCLAIMER" val="No"/>
  <p:tag name="TOCPAGETEXT" val="Page"/>
  <p:tag name="DESCRIPTOR" val="Business Unit"/>
  <p:tag name="PRESENTATIONDISCLAIMER" val="No Disclaimer"/>
  <p:tag name="GRIDON" val="No"/>
  <p:tag name="SMARTTOCSLIDENUMBER" val="2"/>
  <p:tag name="TOCPAGETEXT}{@TOCPAGELANGUAGETEXT" val="Page"/>
  <p:tag name="TOCSECTIONTEXT" val="Glossary of Terms and Abbreviations"/>
  <p:tag name="SMARTTOCSTYLE" val="Presentation Agenda  [new brand]"/>
  <p:tag name="SMARTTOCHYPERLINK" val="NO"/>
  <p:tag name="SHOW DRAFT STAMP" val="NO"/>
  <p:tag name="SHOW DATE FILEPATH" val="NO"/>
  <p:tag name="PRESENTATION THEME COLOR" val="PwC Red"/>
  <p:tag name="PICTURE" val="A Bridge in Lucerne"/>
  <p:tag name="HASFRONTIMAGE" val="YES"/>
  <p:tag name="LANGUAGE" val="Chinese"/>
  <p:tag name="TITLE" val="哈纳斯财务培训课程 2013"/>
  <p:tag name="SUBTITLE" val="财务流程和内部控制"/>
  <p:tag name="BUSINESSUNITCOVERTEXT" val="Advisory"/>
  <p:tag name="CONFIDENTIALITY STAMP" val="Strictly Private and Confidential"/>
  <p:tag name="DRAFT STAMP" val="Draft"/>
  <p:tag name="REPORT DATE" val="一月 2013"/>
  <p:tag name="commondata" val="eyJoZGlkIjoiOWFmOTJhYmZjN2Q2NmE3OTk5ZDVhODE2MjY1MGJhNzUifQ=="/>
</p:tagLst>
</file>

<file path=ppt/theme/theme1.xml><?xml version="1.0" encoding="utf-8"?>
<a:theme xmlns:a="http://schemas.openxmlformats.org/drawingml/2006/main" name="Presentation (New Brand)">
  <a:themeElements>
    <a:clrScheme name="PwC Red">
      <a:dk1>
        <a:srgbClr val="000000"/>
      </a:dk1>
      <a:lt1>
        <a:srgbClr val="FFFFFF"/>
      </a:lt1>
      <a:dk2>
        <a:srgbClr val="E0301E"/>
      </a:dk2>
      <a:lt2>
        <a:srgbClr val="FFFFFF"/>
      </a:lt2>
      <a:accent1>
        <a:srgbClr val="E0301E"/>
      </a:accent1>
      <a:accent2>
        <a:srgbClr val="A32020"/>
      </a:accent2>
      <a:accent3>
        <a:srgbClr val="DB536A"/>
      </a:accent3>
      <a:accent4>
        <a:srgbClr val="602320"/>
      </a:accent4>
      <a:accent5>
        <a:srgbClr val="FFB600"/>
      </a:accent5>
      <a:accent6>
        <a:srgbClr val="DC6900"/>
      </a:accent6>
      <a:hlink>
        <a:srgbClr val="E0301E"/>
      </a:hlink>
      <a:folHlink>
        <a:srgbClr val="E0301E"/>
      </a:folHlink>
    </a:clrScheme>
    <a:fontScheme name="PwC">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DC6900"/>
        </a:solidFill>
        <a:ln w="25400">
          <a:solidFill>
            <a:schemeClr val="accent5"/>
          </a:solidFill>
        </a:ln>
      </a:spPr>
      <a:bodyPr vert="horz" wrap="square" lIns="91440" tIns="45720" rIns="91440" bIns="45720" rtlCol="0" anchor="ctr">
        <a:noAutofit/>
      </a:bodyPr>
      <a:lstStyle>
        <a:defPPr algn="ctr">
          <a:defRPr noProof="0" dirty="0" smtClean="0"/>
        </a:defPPr>
      </a:lstStyle>
    </a:spDef>
    <a:txDef>
      <a:spPr>
        <a:noFill/>
      </a:spPr>
      <a:bodyPr wrap="square" lIns="0" tIns="0" rIns="0" bIns="0" rtlCol="0">
        <a:spAutoFit/>
      </a:bodyPr>
      <a:lstStyle>
        <a:defPPr indent="-274320">
          <a:defRPr sz="2200" dirty="0" smtClean="0">
            <a:latin typeface="Georgia" panose="02040502050405020303" pitchFamily="18" charset="0"/>
            <a:cs typeface="Arial" panose="020B0604020202020204" pitchFamily="34" charset="0"/>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Presentation (New Brand)</Template>
  <TotalTime>0</TotalTime>
  <Words>11524</Words>
  <Application>WPS 演示</Application>
  <PresentationFormat>自定义</PresentationFormat>
  <Paragraphs>2049</Paragraphs>
  <Slides>85</Slides>
  <Notes>1</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85</vt:i4>
      </vt:variant>
    </vt:vector>
  </HeadingPairs>
  <TitlesOfParts>
    <vt:vector size="104" baseType="lpstr">
      <vt:lpstr>Arial</vt:lpstr>
      <vt:lpstr>宋体</vt:lpstr>
      <vt:lpstr>Wingdings</vt:lpstr>
      <vt:lpstr>Georgia</vt:lpstr>
      <vt:lpstr>Arial</vt:lpstr>
      <vt:lpstr>Cambria Math</vt:lpstr>
      <vt:lpstr>Georgia</vt:lpstr>
      <vt:lpstr>微软雅黑</vt:lpstr>
      <vt:lpstr>华文楷体</vt:lpstr>
      <vt:lpstr>Arial Unicode MS</vt:lpstr>
      <vt:lpstr>Calibri</vt:lpstr>
      <vt:lpstr>黑体</vt:lpstr>
      <vt:lpstr>Arial Unicode MS</vt:lpstr>
      <vt:lpstr>Courier New</vt:lpstr>
      <vt:lpstr>Times New Roman</vt:lpstr>
      <vt:lpstr>幼圆</vt:lpstr>
      <vt:lpstr>Smart Symbols</vt:lpstr>
      <vt:lpstr>Segoe Print</vt:lpstr>
      <vt:lpstr>Presentation (New Brand)</vt:lpstr>
      <vt:lpstr>PowerPoint 演示文稿</vt:lpstr>
      <vt:lpstr>PowerPoint 演示文稿</vt:lpstr>
      <vt:lpstr>PowerPoint 演示文稿</vt:lpstr>
      <vt:lpstr>什么是流程</vt:lpstr>
      <vt:lpstr>流程的三种类型</vt:lpstr>
      <vt:lpstr>流程的意义</vt:lpstr>
      <vt:lpstr>流程 建设：一个良性循环的过程</vt:lpstr>
      <vt:lpstr>流程设计 - 关键原则</vt:lpstr>
      <vt:lpstr>销售业务风险分析</vt:lpstr>
      <vt:lpstr>销售业务 - 内部控制关注点</vt:lpstr>
      <vt:lpstr>流程执行 - 关键要素</vt:lpstr>
      <vt:lpstr>流程评估 – 方法</vt:lpstr>
      <vt:lpstr>流程优化</vt:lpstr>
      <vt:lpstr>PowerPoint 演示文稿</vt:lpstr>
      <vt:lpstr>案例：安然公司</vt:lpstr>
      <vt:lpstr>全球和内部控制相关法律法规的发展趋势 </vt:lpstr>
      <vt:lpstr>全球和内部控制相关法律法规的发展趋势（续） </vt:lpstr>
      <vt:lpstr>中国的相关法律法规的发展 </vt:lpstr>
      <vt:lpstr>中国的相关法律法规的发展（续） </vt:lpstr>
      <vt:lpstr>财务报告审计  vs. 内部控制审计</vt:lpstr>
      <vt:lpstr>萨班斯法案 和  COSO内部控制体系框架</vt:lpstr>
      <vt:lpstr>COSO框架：内部控制的目标和关键要素 </vt:lpstr>
      <vt:lpstr>内控体系建设思路：结合内控与风险管理</vt:lpstr>
      <vt:lpstr>内控体系建设重点</vt:lpstr>
      <vt:lpstr>内部控制共同参与</vt:lpstr>
      <vt:lpstr>练习： 搭乘飞机</vt:lpstr>
      <vt:lpstr>练习：搭乘飞机  解读</vt:lpstr>
      <vt:lpstr>PowerPoint 演示文稿</vt:lpstr>
      <vt:lpstr>业务流程与财务流程之间的关系</vt:lpstr>
      <vt:lpstr>PowerPoint 演示文稿</vt:lpstr>
      <vt:lpstr>固定资产的定义</vt:lpstr>
      <vt:lpstr>固定资产管理范围</vt:lpstr>
      <vt:lpstr>固定资产新增流程 – 概述</vt:lpstr>
      <vt:lpstr>固定资产新增流程 – 关键控制点  </vt:lpstr>
      <vt:lpstr>固定资产信息</vt:lpstr>
      <vt:lpstr>固定资产折旧流程 – 概述</vt:lpstr>
      <vt:lpstr>固定资产折旧 流程 – 关键控制点 </vt:lpstr>
      <vt:lpstr>固定资产转移流程 – 概述</vt:lpstr>
      <vt:lpstr>固定资产转移流程 – 关键控制点  </vt:lpstr>
      <vt:lpstr>固定资产盘点流程 – 概述</vt:lpstr>
      <vt:lpstr>固定资产盘点流程 – 关键控制点 </vt:lpstr>
      <vt:lpstr>固定资产处置流程 – 概述</vt:lpstr>
      <vt:lpstr>固定资产处置流程 – 关键控制点  </vt:lpstr>
      <vt:lpstr>PowerPoint 演示文稿</vt:lpstr>
      <vt:lpstr>销售到收款流程</vt:lpstr>
      <vt:lpstr>询价流程</vt:lpstr>
      <vt:lpstr>询价 – 获取</vt:lpstr>
      <vt:lpstr>询价 – 记录</vt:lpstr>
      <vt:lpstr>询价 – 处理</vt:lpstr>
      <vt:lpstr>询价 – 决策</vt:lpstr>
      <vt:lpstr>销售到收款流程</vt:lpstr>
      <vt:lpstr>报价流程</vt:lpstr>
      <vt:lpstr>报价 – 成本核算</vt:lpstr>
      <vt:lpstr>报价 – 确定付款条件</vt:lpstr>
      <vt:lpstr>报价 – 报价审批</vt:lpstr>
      <vt:lpstr>报价 – 订单追踪</vt:lpstr>
      <vt:lpstr>销售到收款流程</vt:lpstr>
      <vt:lpstr>获取订单流程</vt:lpstr>
      <vt:lpstr>获取订单 – 记录</vt:lpstr>
      <vt:lpstr>获取订单 – 验证</vt:lpstr>
      <vt:lpstr>获取订单 – 确认</vt:lpstr>
      <vt:lpstr>销售到收款流程</vt:lpstr>
      <vt:lpstr>处理订单</vt:lpstr>
      <vt:lpstr>处理订单 – 订单执行</vt:lpstr>
      <vt:lpstr>处理订单 – 货物运输</vt:lpstr>
      <vt:lpstr>收入确认</vt:lpstr>
      <vt:lpstr>练习 ：收入确认时点</vt:lpstr>
      <vt:lpstr>销售到收款流程</vt:lpstr>
      <vt:lpstr>出具账单流程</vt:lpstr>
      <vt:lpstr>出具账单 – 开具发票</vt:lpstr>
      <vt:lpstr>出具账单 – 确认收入</vt:lpstr>
      <vt:lpstr>销售到收款流程</vt:lpstr>
      <vt:lpstr>收款流程</vt:lpstr>
      <vt:lpstr>收款 – 差异处理</vt:lpstr>
      <vt:lpstr>收款 – 收款处理</vt:lpstr>
      <vt:lpstr>销售到收款流程</vt:lpstr>
      <vt:lpstr>催款流程</vt:lpstr>
      <vt:lpstr>催款 – 催款分析</vt:lpstr>
      <vt:lpstr>催款 – 出具催款函</vt:lpstr>
      <vt:lpstr>PowerPoint 演示文稿</vt:lpstr>
      <vt:lpstr>流程概述</vt:lpstr>
      <vt:lpstr>内部控制</vt:lpstr>
      <vt:lpstr>固定资产管理流程</vt:lpstr>
      <vt:lpstr>销售到收款流程</vt:lpstr>
      <vt:lpstr>The End! – Thank You!</vt:lpstr>
    </vt:vector>
  </TitlesOfParts>
  <Company>PricewaterhouseCoopers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哈纳斯财务培训课程 2018</dc:title>
  <dc:creator>我的VX:hnustyaozhiming</dc:creator>
  <dc:description>Smart Presentation</dc:description>
  <cp:lastModifiedBy>nancy</cp:lastModifiedBy>
  <cp:revision>591</cp:revision>
  <dcterms:created xsi:type="dcterms:W3CDTF">2013-01-04T02:29:00Z</dcterms:created>
  <dcterms:modified xsi:type="dcterms:W3CDTF">2024-02-05T10:20:33Z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mart Base Presentation Template Version">
    <vt:lpwstr>20110204v2</vt:lpwstr>
  </property>
  <property fmtid="{D5CDD505-2E9C-101B-9397-08002B2CF9AE}" pid="3" name="ICV">
    <vt:lpwstr>CD23CCF8FEC84FD28A30CAE6D1A8E246_12</vt:lpwstr>
  </property>
  <property fmtid="{D5CDD505-2E9C-101B-9397-08002B2CF9AE}" pid="4" name="KSOProductBuildVer">
    <vt:lpwstr>2052-12.1.0.16250</vt:lpwstr>
  </property>
</Properties>
</file>