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gif" ContentType="image/gif"/>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0.11-->
<p:presentation xmlns:r="http://schemas.openxmlformats.org/officeDocument/2006/relationships" xmlns:a="http://schemas.openxmlformats.org/drawingml/2006/main" xmlns:p="http://schemas.openxmlformats.org/presentationml/2006/main">
  <p:sldMasterIdLst>
    <p:sldMasterId id="2147483649" r:id="rId1"/>
  </p:sldMasterIdLst>
  <p:notesMasterIdLst>
    <p:notesMasterId r:id="rId2"/>
  </p:notesMasterIdLst>
  <p:sldIdLst>
    <p:sldId id="360" r:id="rId3"/>
    <p:sldId id="376" r:id="rId4"/>
    <p:sldId id="377" r:id="rId5"/>
    <p:sldId id="378" r:id="rId6"/>
    <p:sldId id="326" r:id="rId7"/>
    <p:sldId id="327" r:id="rId8"/>
    <p:sldId id="328" r:id="rId9"/>
    <p:sldId id="329" r:id="rId10"/>
    <p:sldId id="363" r:id="rId11"/>
    <p:sldId id="321" r:id="rId12"/>
    <p:sldId id="322" r:id="rId13"/>
    <p:sldId id="368" r:id="rId14"/>
    <p:sldId id="364" r:id="rId15"/>
    <p:sldId id="331" r:id="rId16"/>
    <p:sldId id="365" r:id="rId17"/>
    <p:sldId id="375" r:id="rId18"/>
    <p:sldId id="332" r:id="rId19"/>
    <p:sldId id="369" r:id="rId20"/>
    <p:sldId id="370" r:id="rId21"/>
    <p:sldId id="347" r:id="rId22"/>
    <p:sldId id="371" r:id="rId23"/>
    <p:sldId id="379" r:id="rId24"/>
    <p:sldId id="380" r:id="rId25"/>
    <p:sldId id="382" r:id="rId26"/>
    <p:sldId id="374" r:id="rId27"/>
    <p:sldId id="372" r:id="rId28"/>
    <p:sldId id="340" r:id="rId29"/>
  </p:sldIdLst>
  <p:sldSz cx="9144000" cy="6858000" type="screen4x3"/>
  <p:notesSz cx="6858000" cy="9144000"/>
  <p:custDataLst>
    <p:tags r:id="rId30"/>
  </p:custDataLst>
  <p:defaultTextStyle>
    <a:defPPr>
      <a:defRPr lang="zh-CN"/>
    </a:defPPr>
    <a:lvl1pPr marL="0" indent="0" algn="l" defTabSz="914400" rtl="0" eaLnBrk="1" fontAlgn="base" hangingPunct="1">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sz="1800" b="0" i="0" u="none" baseline="0">
        <a:solidFill>
          <a:schemeClr val="tx1"/>
        </a:solidFill>
        <a:latin typeface="Arial" pitchFamily="34" charset="0"/>
        <a:ea typeface="宋体" pitchFamily="2" charset="-122"/>
      </a:defRPr>
    </a:lvl5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p:cViewPr varScale="1">
        <p:scale>
          <a:sx n="73" d="100"/>
          <a:sy n="73" d="100"/>
        </p:scale>
        <p:origin x="0" y="0"/>
      </p:cViewPr>
    </p:cSldViewPr>
  </p:slideViewPr>
  <p:notesViewPr>
    <p:cSldViewPr>
      <p:cViewPr varScale="1">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tags" Target="tags/tag1.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heme" Target="theme/theme1.xml" /><Relationship Id="rId34"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Pr>
        <a:solidFill>
          <a:schemeClr val="bg1"/>
        </a:solidFill>
      </p:bgPr>
    </p:bg>
    <p:spTree>
      <p:nvGrpSpPr>
        <p:cNvPr id="1" name=""/>
        <p:cNvGrpSpPr/>
        <p:nvPr/>
      </p:nvGrpSpPr>
      <p:grpSpPr/>
      <p:sp>
        <p:nvSpPr>
          <p:cNvPr id="4098" name="Rectangle 2"/>
          <p:cNvSpPr>
            <a:spLocks noGrp="1" noChangeArrowheads="1"/>
          </p:cNvSpPr>
          <p:nvPr>
            <p:ph type="hdr" sz="quarter" idx="4294967295"/>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latinLnBrk="0" hangingPunct="1">
              <a:lnSpc>
                <a:spcPct val="100000"/>
              </a:lnSpc>
              <a:spcBef>
                <a:spcPct val="0"/>
              </a:spcBef>
              <a:spcAft>
                <a:spcPct val="0"/>
              </a:spcAft>
              <a:buClrTx/>
              <a:buSzTx/>
              <a:buFontTx/>
              <a:buNone/>
              <a:defRPr lang="zh-CN" altLang="en-US" sz="1800" kern="120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lang="zh-CN" altLang="en-US" sz="1800" kern="120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lang="zh-CN" altLang="en-US" sz="1800" kern="120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lang="zh-CN" altLang="en-US" sz="1800" kern="120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lang="zh-CN" altLang="en-US" sz="1800" kern="1200">
                <a:solidFill>
                  <a:schemeClr val="tx1"/>
                </a:solidFill>
                <a:latin typeface="+mn-lt"/>
                <a:ea typeface="+mn-ea"/>
                <a:cs typeface="+mn-cs"/>
              </a:defRPr>
            </a:lvl5pPr>
            <a:lvl6pPr marL="2286000" algn="l" defTabSz="914400" rtl="0" eaLnBrk="1" latinLnBrk="0" hangingPunct="1">
              <a:defRPr lang="zh-CN" altLang="en-US" sz="1800" kern="1200">
                <a:solidFill>
                  <a:schemeClr val="tx1"/>
                </a:solidFill>
                <a:latin typeface="+mn-lt"/>
                <a:ea typeface="+mn-ea"/>
                <a:cs typeface="+mn-cs"/>
              </a:defRPr>
            </a:lvl6pPr>
            <a:lvl7pPr marL="2743200" algn="l" defTabSz="914400" rtl="0" eaLnBrk="1" latinLnBrk="0" hangingPunct="1">
              <a:defRPr lang="zh-CN" altLang="en-US" sz="1800" kern="1200">
                <a:solidFill>
                  <a:schemeClr val="tx1"/>
                </a:solidFill>
                <a:latin typeface="+mn-lt"/>
                <a:ea typeface="+mn-ea"/>
                <a:cs typeface="+mn-cs"/>
              </a:defRPr>
            </a:lvl7pPr>
            <a:lvl8pPr marL="3200400" algn="l" defTabSz="914400" rtl="0" eaLnBrk="1" latinLnBrk="0" hangingPunct="1">
              <a:defRPr lang="zh-CN" altLang="en-US" sz="1800" kern="1200">
                <a:solidFill>
                  <a:schemeClr val="tx1"/>
                </a:solidFill>
                <a:latin typeface="+mn-lt"/>
                <a:ea typeface="+mn-ea"/>
                <a:cs typeface="+mn-cs"/>
              </a:defRPr>
            </a:lvl8pPr>
            <a:lvl9pPr marL="3657600" algn="l" defTabSz="914400" rtl="0" eaLnBrk="1" latinLnBrk="0" hangingPunct="1">
              <a:defRPr lang="zh-CN" altLang="en-US" sz="1800" kern="1200">
                <a:solidFill>
                  <a:schemeClr val="tx1"/>
                </a:solidFill>
                <a:latin typeface="+mn-lt"/>
                <a:ea typeface="+mn-ea"/>
                <a:cs typeface="+mn-cs"/>
              </a:defRPr>
            </a:lvl9pPr>
          </a:lstStyle>
          <a:p>
            <a:pPr lvl="0">
              <a:buClrTx/>
              <a:buFontTx/>
            </a:pPr>
            <a:endParaRPr lang="en-US" altLang="zh-CN" sz="1200"/>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buClrTx/>
              <a:buFontTx/>
            </a:pPr>
            <a:endParaRPr lang="en-US" altLang="zh-CN" sz="1200"/>
          </a:p>
        </p:txBody>
      </p:sp>
      <p:sp>
        <p:nvSpPr>
          <p:cNvPr id="4100" name="Rectangle 4"/>
          <p:cNvSpPr>
            <a:spLocks noRot="1" noTextEdit="1"/>
          </p:cNvSpPr>
          <p:nvPr>
            <p:ph type="sldImg" idx="2"/>
          </p:nvPr>
        </p:nvSpPr>
        <p:spPr>
          <a:xfrm>
            <a:off x="1143000" y="685800"/>
            <a:ext cx="4572000" cy="3429000"/>
          </a:xfrm>
          <a:prstGeom prst="rect">
            <a:avLst/>
          </a:prstGeom>
          <a:noFill/>
          <a:ln>
            <a:solidFill>
              <a:prstClr val="black"/>
            </a:solidFill>
            <a:miter lim="800000"/>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lvl1pPr marL="0" indent="0" algn="l" defTabSz="914400" rtl="0" eaLnBrk="0" fontAlgn="base" hangingPunct="0">
              <a:lnSpc>
                <a:spcPct val="100000"/>
              </a:lnSpc>
              <a:spcBef>
                <a:spcPct val="30000"/>
              </a:spcBef>
              <a:spcAft>
                <a:spcPct val="0"/>
              </a:spcAft>
              <a:buClrTx/>
              <a:buSzTx/>
              <a:buFontTx/>
              <a:buNone/>
              <a:defRPr lang="zh-CN" altLang="en-US" sz="1200">
                <a:solidFill>
                  <a:schemeClr val="tx1"/>
                </a:solidFill>
                <a:latin typeface="Arial" pitchFamily="34" charset="0"/>
                <a:ea typeface="宋体" pitchFamily="2" charset="-122"/>
              </a:defRPr>
            </a:lvl1pPr>
            <a:lvl2pPr marL="457200" indent="0" algn="l" defTabSz="914400" rtl="0" eaLnBrk="0" fontAlgn="base" hangingPunct="0">
              <a:lnSpc>
                <a:spcPct val="100000"/>
              </a:lnSpc>
              <a:spcBef>
                <a:spcPct val="30000"/>
              </a:spcBef>
              <a:spcAft>
                <a:spcPct val="0"/>
              </a:spcAft>
              <a:buClrTx/>
              <a:buSzTx/>
              <a:buFontTx/>
              <a:buNone/>
              <a:defRPr lang="zh-CN" altLang="en-US" sz="1200">
                <a:solidFill>
                  <a:schemeClr val="tx1"/>
                </a:solidFill>
                <a:latin typeface="Arial" pitchFamily="34" charset="0"/>
                <a:ea typeface="宋体" pitchFamily="2" charset="-122"/>
              </a:defRPr>
            </a:lvl2pPr>
            <a:lvl3pPr marL="914400" indent="0" algn="l" defTabSz="914400" rtl="0" eaLnBrk="0" fontAlgn="base" hangingPunct="0">
              <a:lnSpc>
                <a:spcPct val="100000"/>
              </a:lnSpc>
              <a:spcBef>
                <a:spcPct val="30000"/>
              </a:spcBef>
              <a:spcAft>
                <a:spcPct val="0"/>
              </a:spcAft>
              <a:buClrTx/>
              <a:buSzTx/>
              <a:buFontTx/>
              <a:buNone/>
              <a:defRPr lang="zh-CN" altLang="en-US" sz="1200">
                <a:solidFill>
                  <a:schemeClr val="tx1"/>
                </a:solidFill>
                <a:latin typeface="Arial" pitchFamily="34" charset="0"/>
                <a:ea typeface="宋体" pitchFamily="2" charset="-122"/>
              </a:defRPr>
            </a:lvl3pPr>
            <a:lvl4pPr marL="1371600" indent="0" algn="l" defTabSz="914400" rtl="0" eaLnBrk="0" fontAlgn="base" hangingPunct="0">
              <a:lnSpc>
                <a:spcPct val="100000"/>
              </a:lnSpc>
              <a:spcBef>
                <a:spcPct val="30000"/>
              </a:spcBef>
              <a:spcAft>
                <a:spcPct val="0"/>
              </a:spcAft>
              <a:buClrTx/>
              <a:buSzTx/>
              <a:buFontTx/>
              <a:buNone/>
              <a:defRPr lang="zh-CN" altLang="en-US" sz="1200">
                <a:solidFill>
                  <a:schemeClr val="tx1"/>
                </a:solidFill>
                <a:latin typeface="Arial" pitchFamily="34" charset="0"/>
                <a:ea typeface="宋体" pitchFamily="2" charset="-122"/>
              </a:defRPr>
            </a:lvl4pPr>
            <a:lvl5pPr marL="1828800" indent="0" algn="l" defTabSz="914400" rtl="0" eaLnBrk="0" fontAlgn="base" hangingPunct="0">
              <a:lnSpc>
                <a:spcPct val="100000"/>
              </a:lnSpc>
              <a:spcBef>
                <a:spcPct val="30000"/>
              </a:spcBef>
              <a:spcAft>
                <a:spcPct val="0"/>
              </a:spcAft>
              <a:buClrTx/>
              <a:buSzTx/>
              <a:buFontTx/>
              <a:buNone/>
              <a:defRPr lang="zh-CN" altLang="en-US" sz="1200">
                <a:solidFill>
                  <a:schemeClr val="tx1"/>
                </a:solidFill>
                <a:latin typeface="Arial" pitchFamily="34" charset="0"/>
                <a:ea typeface="宋体" pitchFamily="2" charset="-122"/>
              </a:defRPr>
            </a:lvl5pPr>
          </a:lstStyle>
          <a:p>
            <a:pPr marL="0" lvl="0" indent="0" defTabSz="914400"/>
            <a:r>
              <a:t>单击此处编辑母版文本样式</a:t>
            </a:r>
          </a:p>
          <a:p>
            <a:pPr marL="457200" lvl="1" indent="0" defTabSz="914400"/>
            <a:r>
              <a:t>第二级</a:t>
            </a:r>
          </a:p>
          <a:p>
            <a:pPr marL="914400" lvl="2" indent="0" defTabSz="914400"/>
            <a:r>
              <a:t>第三级</a:t>
            </a:r>
          </a:p>
          <a:p>
            <a:pPr marL="1371600" lvl="3" indent="0" defTabSz="914400"/>
            <a:r>
              <a:t>第四级</a:t>
            </a:r>
          </a:p>
          <a:p>
            <a:pPr marL="1828800" lvl="4" indent="0" defTabSz="914400"/>
            <a:r>
              <a:t>第五级</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2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200"/>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1C83BF75-BF52-456D-A229-AF95AE959215}" type="slidenum">
              <a:rPr lang="en-US" altLang="zh-CN" sz="1200"/>
              <a:t>*</a:t>
            </a:fld>
            <a:endParaRPr lang="en-US" altLang="zh-CN" sz="1200"/>
          </a:p>
        </p:txBody>
      </p:sp>
    </p:spTree>
  </p:cSld>
  <p:clrMap bg1="lt1" tx1="dk1" bg2="lt2" tx2="dk2" accent1="accent1" accent2="accent2" accent3="accent3" accent4="accent4" accent5="accent5" accent6="accent6" hlink="hlink" folHlink="folHlink"/>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Rectangle 4"/>
          <p:cNvSpPr>
            <a:spLocks noGrp="1" noChangeArrowheads="1"/>
          </p:cNvSpPr>
          <p:nvPr>
            <p:ph type="dt" sz="half" idx="10"/>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400"/>
          </a:p>
        </p:txBody>
      </p:sp>
      <p:sp>
        <p:nvSpPr>
          <p:cNvPr id="5" name="Rectangle 5"/>
          <p:cNvSpPr>
            <a:spLocks noGrp="1" noChangeArrowheads="1"/>
          </p:cNvSpPr>
          <p:nvPr>
            <p:ph type="ftr" sz="quarter" idx="11"/>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buClrTx/>
              <a:buFontTx/>
            </a:pPr>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8AF4B845-B07C-41AE-9164-0CD79E0B5FDA}" type="slidenum">
              <a:rPr lang="en-US" altLang="zh-CN" sz="1400"/>
              <a:t>*</a:t>
            </a:fld>
            <a:endParaRPr lang="en-US" altLang="zh-CN" sz="1400"/>
          </a:p>
        </p:txBody>
      </p:sp>
    </p:spTree>
  </p:cSld>
  <p:clrMapOvr>
    <a:masterClrMapping/>
  </p:clrMapOvr>
  <p:transition>
    <p:cover dir="rd"/>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Rectangle 4"/>
          <p:cNvSpPr>
            <a:spLocks noGrp="1" noChangeArrowheads="1"/>
          </p:cNvSpPr>
          <p:nvPr>
            <p:ph type="dt" sz="half" idx="10"/>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400"/>
          </a:p>
        </p:txBody>
      </p:sp>
      <p:sp>
        <p:nvSpPr>
          <p:cNvPr id="5" name="Rectangle 5"/>
          <p:cNvSpPr>
            <a:spLocks noGrp="1" noChangeArrowheads="1"/>
          </p:cNvSpPr>
          <p:nvPr>
            <p:ph type="ftr" sz="quarter" idx="11"/>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buClrTx/>
              <a:buFontTx/>
            </a:pPr>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8AF4B845-B07C-41AE-9164-0CD79E0B5FDA}" type="slidenum">
              <a:rPr lang="en-US" altLang="zh-CN" sz="1400"/>
              <a:t>*</a:t>
            </a:fld>
            <a:endParaRPr lang="en-US" altLang="zh-CN" sz="1400"/>
          </a:p>
        </p:txBody>
      </p:sp>
    </p:spTree>
  </p:cSld>
  <p:clrMapOvr>
    <a:masterClrMapping/>
  </p:clrMapOvr>
  <p:transition>
    <p:cover dir="rd"/>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Rectangle 4"/>
          <p:cNvSpPr>
            <a:spLocks noGrp="1" noChangeArrowheads="1"/>
          </p:cNvSpPr>
          <p:nvPr>
            <p:ph type="dt" sz="half" idx="10"/>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400"/>
          </a:p>
        </p:txBody>
      </p:sp>
      <p:sp>
        <p:nvSpPr>
          <p:cNvPr id="5" name="Rectangle 5"/>
          <p:cNvSpPr>
            <a:spLocks noGrp="1" noChangeArrowheads="1"/>
          </p:cNvSpPr>
          <p:nvPr>
            <p:ph type="ftr" sz="quarter" idx="11"/>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buClrTx/>
              <a:buFontTx/>
            </a:pPr>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8AF4B845-B07C-41AE-9164-0CD79E0B5FDA}" type="slidenum">
              <a:rPr lang="en-US" altLang="zh-CN" sz="1400"/>
              <a:t>*</a:t>
            </a:fld>
            <a:endParaRPr lang="en-US" altLang="zh-CN" sz="1400"/>
          </a:p>
        </p:txBody>
      </p:sp>
    </p:spTree>
  </p:cSld>
  <p:clrMapOvr>
    <a:masterClrMapping/>
  </p:clrMapOvr>
  <p:transition>
    <p:cover dir="rd"/>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Rectangle 4"/>
          <p:cNvSpPr>
            <a:spLocks noGrp="1" noChangeArrowheads="1"/>
          </p:cNvSpPr>
          <p:nvPr>
            <p:ph type="dt" sz="half" idx="10"/>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400"/>
          </a:p>
        </p:txBody>
      </p:sp>
      <p:sp>
        <p:nvSpPr>
          <p:cNvPr id="6" name="Rectangle 5"/>
          <p:cNvSpPr>
            <a:spLocks noGrp="1" noChangeArrowheads="1"/>
          </p:cNvSpPr>
          <p:nvPr>
            <p:ph type="ftr" sz="quarter" idx="11"/>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buClrTx/>
              <a:buFontTx/>
            </a:pPr>
            <a:endParaRPr lang="en-US" altLang="zh-CN" sz="1400"/>
          </a:p>
        </p:txBody>
      </p:sp>
      <p:sp>
        <p:nvSpPr>
          <p:cNvPr id="7" name="Rectangle 6"/>
          <p:cNvSpPr>
            <a:spLocks noGrp="1" noChangeArrowheads="1"/>
          </p:cNvSpPr>
          <p:nvPr>
            <p:ph type="sldNum" sz="quarter" idx="1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8AF4B845-B07C-41AE-9164-0CD79E0B5FDA}" type="slidenum">
              <a:rPr lang="en-US" altLang="zh-CN" sz="1400"/>
              <a:t>*</a:t>
            </a:fld>
            <a:endParaRPr lang="en-US" altLang="zh-CN" sz="1400"/>
          </a:p>
        </p:txBody>
      </p:sp>
    </p:spTree>
  </p:cSld>
  <p:clrMapOvr>
    <a:masterClrMapping/>
  </p:clrMapOvr>
  <p:transition>
    <p:cover dir="rd"/>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Rectangle 4"/>
          <p:cNvSpPr>
            <a:spLocks noGrp="1" noChangeArrowheads="1"/>
          </p:cNvSpPr>
          <p:nvPr>
            <p:ph type="dt" sz="half" idx="10"/>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400"/>
          </a:p>
        </p:txBody>
      </p:sp>
      <p:sp>
        <p:nvSpPr>
          <p:cNvPr id="8" name="Rectangle 5"/>
          <p:cNvSpPr>
            <a:spLocks noGrp="1" noChangeArrowheads="1"/>
          </p:cNvSpPr>
          <p:nvPr>
            <p:ph type="ftr" sz="quarter" idx="11"/>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buClrTx/>
              <a:buFontTx/>
            </a:pPr>
            <a:endParaRPr lang="en-US" altLang="zh-CN" sz="1400"/>
          </a:p>
        </p:txBody>
      </p:sp>
      <p:sp>
        <p:nvSpPr>
          <p:cNvPr id="9" name="Rectangle 6"/>
          <p:cNvSpPr>
            <a:spLocks noGrp="1" noChangeArrowheads="1"/>
          </p:cNvSpPr>
          <p:nvPr>
            <p:ph type="sldNum" sz="quarter" idx="1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8AF4B845-B07C-41AE-9164-0CD79E0B5FDA}" type="slidenum">
              <a:rPr lang="en-US" altLang="zh-CN" sz="1400"/>
              <a:t>*</a:t>
            </a:fld>
            <a:endParaRPr lang="en-US" altLang="zh-CN" sz="1400"/>
          </a:p>
        </p:txBody>
      </p:sp>
    </p:spTree>
  </p:cSld>
  <p:clrMapOvr>
    <a:masterClrMapping/>
  </p:clrMapOvr>
  <p:transition>
    <p:cover dir="rd"/>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Rectangle 4"/>
          <p:cNvSpPr>
            <a:spLocks noGrp="1" noChangeArrowheads="1"/>
          </p:cNvSpPr>
          <p:nvPr>
            <p:ph type="dt" sz="half" idx="10"/>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400"/>
          </a:p>
        </p:txBody>
      </p:sp>
      <p:sp>
        <p:nvSpPr>
          <p:cNvPr id="4" name="Rectangle 5"/>
          <p:cNvSpPr>
            <a:spLocks noGrp="1" noChangeArrowheads="1"/>
          </p:cNvSpPr>
          <p:nvPr>
            <p:ph type="ftr" sz="quarter" idx="11"/>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buClrTx/>
              <a:buFontTx/>
            </a:pPr>
            <a:endParaRPr lang="en-US" altLang="zh-CN" sz="1400"/>
          </a:p>
        </p:txBody>
      </p:sp>
      <p:sp>
        <p:nvSpPr>
          <p:cNvPr id="5" name="Rectangle 6"/>
          <p:cNvSpPr>
            <a:spLocks noGrp="1" noChangeArrowheads="1"/>
          </p:cNvSpPr>
          <p:nvPr>
            <p:ph type="sldNum" sz="quarter" idx="1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8AF4B845-B07C-41AE-9164-0CD79E0B5FDA}" type="slidenum">
              <a:rPr lang="en-US" altLang="zh-CN" sz="1400"/>
              <a:t>*</a:t>
            </a:fld>
            <a:endParaRPr lang="en-US" altLang="zh-CN" sz="1400"/>
          </a:p>
        </p:txBody>
      </p:sp>
    </p:spTree>
  </p:cSld>
  <p:clrMapOvr>
    <a:masterClrMapping/>
  </p:clrMapOvr>
  <p:transition>
    <p:cover dir="rd"/>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Rectangle 4"/>
          <p:cNvSpPr>
            <a:spLocks noGrp="1" noChangeArrowheads="1"/>
          </p:cNvSpPr>
          <p:nvPr>
            <p:ph type="dt" sz="half" idx="10"/>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400"/>
          </a:p>
        </p:txBody>
      </p:sp>
      <p:sp>
        <p:nvSpPr>
          <p:cNvPr id="3" name="Rectangle 5"/>
          <p:cNvSpPr>
            <a:spLocks noGrp="1" noChangeArrowheads="1"/>
          </p:cNvSpPr>
          <p:nvPr>
            <p:ph type="ftr" sz="quarter" idx="11"/>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buClrTx/>
              <a:buFontTx/>
            </a:pPr>
            <a:endParaRPr lang="en-US" altLang="zh-CN" sz="1400"/>
          </a:p>
        </p:txBody>
      </p:sp>
      <p:sp>
        <p:nvSpPr>
          <p:cNvPr id="4" name="Rectangle 6"/>
          <p:cNvSpPr>
            <a:spLocks noGrp="1" noChangeArrowheads="1"/>
          </p:cNvSpPr>
          <p:nvPr>
            <p:ph type="sldNum" sz="quarter" idx="1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8AF4B845-B07C-41AE-9164-0CD79E0B5FDA}" type="slidenum">
              <a:rPr lang="en-US" altLang="zh-CN" sz="1400"/>
              <a:t>*</a:t>
            </a:fld>
            <a:endParaRPr lang="en-US" altLang="zh-CN" sz="1400"/>
          </a:p>
        </p:txBody>
      </p:sp>
    </p:spTree>
  </p:cSld>
  <p:clrMapOvr>
    <a:masterClrMapping/>
  </p:clrMapOvr>
  <p:transition>
    <p:cover dir="rd"/>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Rectangle 4"/>
          <p:cNvSpPr>
            <a:spLocks noGrp="1" noChangeArrowheads="1"/>
          </p:cNvSpPr>
          <p:nvPr>
            <p:ph type="dt" sz="half" idx="10"/>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400"/>
          </a:p>
        </p:txBody>
      </p:sp>
      <p:sp>
        <p:nvSpPr>
          <p:cNvPr id="6" name="Rectangle 5"/>
          <p:cNvSpPr>
            <a:spLocks noGrp="1" noChangeArrowheads="1"/>
          </p:cNvSpPr>
          <p:nvPr>
            <p:ph type="ftr" sz="quarter" idx="11"/>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buClrTx/>
              <a:buFontTx/>
            </a:pPr>
            <a:endParaRPr lang="en-US" altLang="zh-CN" sz="1400"/>
          </a:p>
        </p:txBody>
      </p:sp>
      <p:sp>
        <p:nvSpPr>
          <p:cNvPr id="7" name="Rectangle 6"/>
          <p:cNvSpPr>
            <a:spLocks noGrp="1" noChangeArrowheads="1"/>
          </p:cNvSpPr>
          <p:nvPr>
            <p:ph type="sldNum" sz="quarter" idx="1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8AF4B845-B07C-41AE-9164-0CD79E0B5FDA}" type="slidenum">
              <a:rPr lang="en-US" altLang="zh-CN" sz="1400"/>
              <a:t>*</a:t>
            </a:fld>
            <a:endParaRPr lang="en-US" altLang="zh-CN" sz="1400"/>
          </a:p>
        </p:txBody>
      </p:sp>
    </p:spTree>
  </p:cSld>
  <p:clrMapOvr>
    <a:masterClrMapping/>
  </p:clrMapOvr>
  <p:transition>
    <p:cover dir="rd"/>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Rectangle 4"/>
          <p:cNvSpPr>
            <a:spLocks noGrp="1" noChangeArrowheads="1"/>
          </p:cNvSpPr>
          <p:nvPr>
            <p:ph type="dt" sz="half" idx="10"/>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400"/>
          </a:p>
        </p:txBody>
      </p:sp>
      <p:sp>
        <p:nvSpPr>
          <p:cNvPr id="6" name="Rectangle 5"/>
          <p:cNvSpPr>
            <a:spLocks noGrp="1" noChangeArrowheads="1"/>
          </p:cNvSpPr>
          <p:nvPr>
            <p:ph type="ftr" sz="quarter" idx="11"/>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buClrTx/>
              <a:buFontTx/>
            </a:pPr>
            <a:endParaRPr lang="en-US" altLang="zh-CN" sz="1400"/>
          </a:p>
        </p:txBody>
      </p:sp>
      <p:sp>
        <p:nvSpPr>
          <p:cNvPr id="7" name="Rectangle 6"/>
          <p:cNvSpPr>
            <a:spLocks noGrp="1" noChangeArrowheads="1"/>
          </p:cNvSpPr>
          <p:nvPr>
            <p:ph type="sldNum" sz="quarter" idx="1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8AF4B845-B07C-41AE-9164-0CD79E0B5FDA}" type="slidenum">
              <a:rPr lang="en-US" altLang="zh-CN" sz="1400"/>
              <a:t>*</a:t>
            </a:fld>
            <a:endParaRPr lang="en-US" altLang="zh-CN" sz="1400"/>
          </a:p>
        </p:txBody>
      </p:sp>
    </p:spTree>
  </p:cSld>
  <p:clrMapOvr>
    <a:masterClrMapping/>
  </p:clrMapOvr>
  <p:transition>
    <p:cover dir="rd"/>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Rectangle 4"/>
          <p:cNvSpPr>
            <a:spLocks noGrp="1" noChangeArrowheads="1"/>
          </p:cNvSpPr>
          <p:nvPr>
            <p:ph type="dt" sz="half" idx="10"/>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400"/>
          </a:p>
        </p:txBody>
      </p:sp>
      <p:sp>
        <p:nvSpPr>
          <p:cNvPr id="5" name="Rectangle 5"/>
          <p:cNvSpPr>
            <a:spLocks noGrp="1" noChangeArrowheads="1"/>
          </p:cNvSpPr>
          <p:nvPr>
            <p:ph type="ftr" sz="quarter" idx="11"/>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buClrTx/>
              <a:buFontTx/>
            </a:pPr>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8AF4B845-B07C-41AE-9164-0CD79E0B5FDA}" type="slidenum">
              <a:rPr lang="en-US" altLang="zh-CN" sz="1400"/>
              <a:t>*</a:t>
            </a:fld>
            <a:endParaRPr lang="en-US" altLang="zh-CN" sz="1400"/>
          </a:p>
        </p:txBody>
      </p:sp>
    </p:spTree>
  </p:cSld>
  <p:clrMapOvr>
    <a:masterClrMapping/>
  </p:clrMapOvr>
  <p:transition>
    <p:cover dir="rd"/>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1980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Rectangle 4"/>
          <p:cNvSpPr>
            <a:spLocks noGrp="1" noChangeArrowheads="1"/>
          </p:cNvSpPr>
          <p:nvPr>
            <p:ph type="dt" sz="half" idx="10"/>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400"/>
          </a:p>
        </p:txBody>
      </p:sp>
      <p:sp>
        <p:nvSpPr>
          <p:cNvPr id="5" name="Rectangle 5"/>
          <p:cNvSpPr>
            <a:spLocks noGrp="1" noChangeArrowheads="1"/>
          </p:cNvSpPr>
          <p:nvPr>
            <p:ph type="ftr" sz="quarter" idx="11"/>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buClrTx/>
              <a:buFontTx/>
            </a:pPr>
            <a:endParaRPr lang="en-US" altLang="zh-CN" sz="1400"/>
          </a:p>
        </p:txBody>
      </p:sp>
      <p:sp>
        <p:nvSpPr>
          <p:cNvPr id="6" name="Rectangle 6"/>
          <p:cNvSpPr>
            <a:spLocks noGrp="1" noChangeArrowheads="1"/>
          </p:cNvSpPr>
          <p:nvPr>
            <p:ph type="sldNum" sz="quarter" idx="1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8AF4B845-B07C-41AE-9164-0CD79E0B5FDA}" type="slidenum">
              <a:rPr lang="en-US" altLang="zh-CN" sz="1400"/>
              <a:t>*</a:t>
            </a:fld>
            <a:endParaRPr lang="en-US" altLang="zh-CN" sz="1400"/>
          </a:p>
        </p:txBody>
      </p:sp>
    </p:spTree>
  </p:cSld>
  <p:clrMapOvr>
    <a:masterClrMapping/>
  </p:clrMapOvr>
  <p:transition>
    <p:cover dir="rd"/>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bl">
  <p:cSld name="标题和表格">
    <p:bg>
      <p:bgPr>
        <a:solidFill>
          <a:schemeClr val="bg1"/>
        </a:solidFill>
      </p:bgPr>
    </p:bg>
    <p:spTree>
      <p:nvGrpSpPr>
        <p:cNvPr id="1" name=""/>
        <p:cNvGrpSpPr/>
        <p:nvPr/>
      </p:nvGrpSpPr>
      <p:grpSpPr/>
      <p:sp>
        <p:nvSpPr>
          <p:cNvPr id="2" name="标题 1"/>
          <p:cNvSpPr>
            <a:spLocks noGrp="1"/>
          </p:cNvSpPr>
          <p:nvPr>
            <p:ph type="title"/>
          </p:nvPr>
        </p:nvSpPr>
        <p:spPr>
          <a:xfrm>
            <a:off x="457200" y="274638"/>
            <a:ext cx="8229600" cy="1143000"/>
          </a:xfrm>
        </p:spPr>
        <p:txBody>
          <a:bodyPr/>
          <a:lstStyle/>
          <a:p>
            <a:pPr fontAlgn="base"/>
            <a:r>
              <a:rPr lang="zh-CN" altLang="en-US" strike="noStrike" noProof="1" smtClean="0"/>
              <a:t>单击此处编辑母版标题样式</a:t>
            </a:r>
            <a:endParaRPr lang="zh-CN" altLang="en-US" strike="noStrike" noProof="1"/>
          </a:p>
        </p:txBody>
      </p:sp>
      <p:sp>
        <p:nvSpPr>
          <p:cNvPr id="3" name="表格占位符 2"/>
          <p:cNvSpPr>
            <a:spLocks noGrp="1"/>
          </p:cNvSpPr>
          <p:nvPr>
            <p:ph type="tbl" idx="1"/>
          </p:nvPr>
        </p:nvSpPr>
        <p:spPr>
          <a:xfrm>
            <a:off x="457200" y="1600200"/>
            <a:ext cx="8229600" cy="4525963"/>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2052" name="日期占位符 3"/>
          <p:cNvSpPr>
            <a:spLocks noGrp="1"/>
          </p:cNvSpPr>
          <p:nvPr>
            <p:ph type="dt" sz="half" idx="10"/>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400"/>
          </a:p>
        </p:txBody>
      </p:sp>
      <p:sp>
        <p:nvSpPr>
          <p:cNvPr id="2053" name="页脚占位符 4"/>
          <p:cNvSpPr>
            <a:spLocks noGrp="1"/>
          </p:cNvSpPr>
          <p:nvPr>
            <p:ph type="ftr" sz="quarter" idx="11"/>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buClrTx/>
              <a:buFontTx/>
            </a:pPr>
            <a:endParaRPr lang="en-US" altLang="zh-CN" sz="1400"/>
          </a:p>
        </p:txBody>
      </p:sp>
      <p:sp>
        <p:nvSpPr>
          <p:cNvPr id="2054" name="灯片编号占位符 5"/>
          <p:cNvSpPr>
            <a:spLocks noGrp="1"/>
          </p:cNvSpPr>
          <p:nvPr>
            <p:ph type="sldNum" sz="quarter" idx="1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A34ACF84-DFBE-4B23-B5DA-43F304F766A0}" type="slidenum">
              <a:rPr lang="zh-CN" altLang="en-US" sz="1400"/>
              <a:t>*</a:t>
            </a:fld>
            <a:endParaRPr lang="zh-CN" altLang="en-US" sz="1400"/>
          </a:p>
        </p:txBody>
      </p:sp>
    </p:spTree>
  </p:cSld>
  <p:clrMapOvr>
    <a:masterClrMapping/>
  </p:clrMapOvr>
  <p:transition>
    <p:cover dir="rd"/>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xAndMedia">
  <p:cSld name="标题，文本与媒体剪辑">
    <p:bg>
      <p:bgPr>
        <a:solidFill>
          <a:schemeClr val="bg1"/>
        </a:solidFill>
      </p:bgPr>
    </p:bg>
    <p:spTree>
      <p:nvGrpSpPr>
        <p:cNvPr id="1" name=""/>
        <p:cNvGrpSpPr/>
        <p:nvPr/>
      </p:nvGrpSpPr>
      <p:grpSpPr/>
      <p:sp>
        <p:nvSpPr>
          <p:cNvPr id="2" name="标题 1"/>
          <p:cNvSpPr>
            <a:spLocks noGrp="1"/>
          </p:cNvSpPr>
          <p:nvPr>
            <p:ph type="title"/>
          </p:nvPr>
        </p:nvSpPr>
        <p:spPr>
          <a:xfrm>
            <a:off x="457200" y="274638"/>
            <a:ext cx="8229600" cy="1143000"/>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sz="half" idx="1"/>
          </p:nvPr>
        </p:nvSpPr>
        <p:spPr>
          <a:xfrm>
            <a:off x="457200" y="1600200"/>
            <a:ext cx="4038600"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媒体占位符 3"/>
          <p:cNvSpPr>
            <a:spLocks noGrp="1"/>
          </p:cNvSpPr>
          <p:nvPr>
            <p:ph type="media" sz="half" idx="2"/>
          </p:nvPr>
        </p:nvSpPr>
        <p:spPr>
          <a:xfrm>
            <a:off x="4648200" y="1600200"/>
            <a:ext cx="4038600" cy="4525963"/>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3076" name="日期占位符 4"/>
          <p:cNvSpPr>
            <a:spLocks noGrp="1"/>
          </p:cNvSpPr>
          <p:nvPr>
            <p:ph type="dt" sz="half" idx="10"/>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400"/>
          </a:p>
        </p:txBody>
      </p:sp>
      <p:sp>
        <p:nvSpPr>
          <p:cNvPr id="3077" name="页脚占位符 5"/>
          <p:cNvSpPr>
            <a:spLocks noGrp="1"/>
          </p:cNvSpPr>
          <p:nvPr>
            <p:ph type="ftr" sz="quarter" idx="11"/>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buClrTx/>
              <a:buFontTx/>
            </a:pPr>
            <a:endParaRPr lang="en-US" altLang="zh-CN" sz="1400"/>
          </a:p>
        </p:txBody>
      </p:sp>
      <p:sp>
        <p:nvSpPr>
          <p:cNvPr id="3078" name="灯片编号占位符 6"/>
          <p:cNvSpPr>
            <a:spLocks noGrp="1"/>
          </p:cNvSpPr>
          <p:nvPr>
            <p:ph type="sldNum" sz="quarter" idx="1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2D359B78-0030-4746-8F0D-9DA7FC140E92}" type="slidenum">
              <a:rPr lang="zh-CN" altLang="en-US" sz="1400"/>
              <a:t>*</a:t>
            </a:fld>
            <a:endParaRPr lang="zh-CN" altLang="en-US" sz="1400"/>
          </a:p>
        </p:txBody>
      </p:sp>
    </p:spTree>
  </p:cSld>
  <p:clrMapOvr>
    <a:masterClrMapping/>
  </p:clrMapOvr>
  <p:transition>
    <p:cover dir="rd"/>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image" Target="file:///D:\qq&#25991;&#20214;\712321467\Image\C2C\Image2\%7b75232B38-A165-1FB7-499C-2E1C792CACB5%7d.png" TargetMode="External" /><Relationship Id="rId15" Type="http://schemas.openxmlformats.org/officeDocument/2006/relationships/image" Target="../media/image1.png" /><Relationship Id="rId16"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p:bgPr>
    </p:bg>
    <p:spTree>
      <p:nvGrpSpPr>
        <p:cNvPr id="1" name=""/>
        <p:cNvGrpSpPr/>
        <p:nvPr/>
      </p:nvGrpSpPr>
      <p:grpSpPr/>
      <p:sp>
        <p:nvSpPr>
          <p:cNvPr id="1026" name="Rectangle 2"/>
          <p:cNvSpPr>
            <a:spLocks noGrp="1"/>
          </p:cNvSpPr>
          <p:nvPr>
            <p:ph type="title" idx="4294967295"/>
          </p:nvPr>
        </p:nvSpPr>
        <p:spPr>
          <a:xfrm>
            <a:off x="457200" y="274638"/>
            <a:ext cx="8229600" cy="1143000"/>
          </a:xfrm>
          <a:prstGeom prst="rect">
            <a:avLst/>
          </a:prstGeom>
          <a:noFill/>
          <a:ln>
            <a:noFill/>
            <a:miter lim="800000"/>
          </a:ln>
        </p:spPr>
        <p:txBody>
          <a:bodyPr anchor="ctr" anchorCtr="0"/>
          <a:lstStyle>
            <a:lvl1pPr marL="0" indent="0" algn="ctr" defTabSz="914400" rtl="0" eaLnBrk="0" fontAlgn="base" hangingPunct="0">
              <a:lnSpc>
                <a:spcPct val="100000"/>
              </a:lnSpc>
              <a:spcBef>
                <a:spcPct val="0"/>
              </a:spcBef>
              <a:spcAft>
                <a:spcPct val="0"/>
              </a:spcAft>
              <a:buClrTx/>
              <a:buSzTx/>
              <a:buFontTx/>
              <a:buNone/>
              <a:defRPr lang="zh-CN" altLang="en-US" sz="4400">
                <a:solidFill>
                  <a:schemeClr val="tx2"/>
                </a:solidFill>
                <a:latin typeface="Arial" pitchFamily="34" charset="0"/>
                <a:ea typeface="宋体" pitchFamily="2" charset="-122"/>
                <a:cs typeface="+mj-cs"/>
              </a:defRPr>
            </a:lvl1pPr>
          </a:lstStyle>
          <a:p>
            <a:pPr lvl="0"/>
            <a:r>
              <a:t>单击此处编辑母版标题样式</a:t>
            </a:r>
          </a:p>
        </p:txBody>
      </p:sp>
      <p:sp>
        <p:nvSpPr>
          <p:cNvPr id="1027" name="Rectangle 3"/>
          <p:cNvSpPr>
            <a:spLocks noGrp="1"/>
          </p:cNvSpPr>
          <p:nvPr>
            <p:ph type="body" idx="1"/>
          </p:nvPr>
        </p:nvSpPr>
        <p:spPr>
          <a:xfrm>
            <a:off x="457200" y="1600200"/>
            <a:ext cx="8229600" cy="4525963"/>
          </a:xfrm>
          <a:prstGeom prst="rect">
            <a:avLst/>
          </a:prstGeom>
          <a:noFill/>
          <a:ln>
            <a:noFill/>
            <a:miter lim="800000"/>
          </a:ln>
        </p:spPr>
        <p:txBody>
          <a:bodyPr anchor="t" anchorCtr="0"/>
          <a:lstStyle>
            <a:lvl1pPr marL="342900" indent="-342900" algn="l" defTabSz="914400" rtl="0" eaLnBrk="0" fontAlgn="base" hangingPunct="0">
              <a:lnSpc>
                <a:spcPct val="100000"/>
              </a:lnSpc>
              <a:spcBef>
                <a:spcPct val="20000"/>
              </a:spcBef>
              <a:spcAft>
                <a:spcPct val="0"/>
              </a:spcAft>
              <a:buClrTx/>
              <a:buSzTx/>
              <a:buFontTx/>
              <a:buChar char="•"/>
              <a:defRPr lang="zh-CN" altLang="en-US" sz="320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lang="zh-CN" altLang="en-US" sz="280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lang="zh-CN" altLang="en-US" sz="240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a:r>
              <a:t>单击此处编辑母版文本样式</a:t>
            </a:r>
          </a:p>
          <a:p>
            <a:pPr lvl="1"/>
            <a:r>
              <a:t>第二级</a:t>
            </a:r>
          </a:p>
          <a:p>
            <a:pPr lvl="2"/>
            <a:r>
              <a:t>第三级</a:t>
            </a:r>
          </a:p>
          <a:p>
            <a:pPr lvl="3"/>
            <a:r>
              <a:t>第四级</a:t>
            </a:r>
          </a:p>
          <a:p>
            <a:pPr lvl="4"/>
            <a:r>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buClrTx/>
              <a:buFontTx/>
            </a:pPr>
            <a:endParaRPr lang="en-US" altLang="zh-CN" sz="140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ct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buClrTx/>
              <a:buFontTx/>
            </a:pPr>
            <a:endParaRPr lang="en-US" altLang="zh-CN" sz="140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indent="0" algn="r" defTabSz="914400" rtl="0" eaLnBrk="1" fontAlgn="base" hangingPunct="1">
              <a:lnSpc>
                <a:spcPct val="100000"/>
              </a:lnSpc>
              <a:spcBef>
                <a:spcPct val="0"/>
              </a:spcBef>
              <a:spcAft>
                <a:spcPct val="0"/>
              </a:spcAft>
              <a:buClrTx/>
              <a:buSzTx/>
              <a:buFontTx/>
              <a:buNone/>
              <a:defRPr lang="zh-CN" altLang="en-US" sz="14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r"/>
            <a:fld id="{8AF4B845-B07C-41AE-9164-0CD79E0B5FDA}" type="slidenum">
              <a:rPr lang="en-US" altLang="zh-CN" sz="1400"/>
              <a:t>*</a:t>
            </a:fld>
            <a:endParaRPr lang="en-US" altLang="zh-CN" sz="1400"/>
          </a:p>
        </p:txBody>
      </p:sp>
      <p:pic>
        <p:nvPicPr>
          <p:cNvPr id="1031" name="图片 1073743875" descr="学科网 zxxk.com"/>
          <p:cNvPicPr>
            <a:picLocks noChangeAspect="1"/>
          </p:cNvPicPr>
          <p:nvPr/>
        </p:nvPicPr>
        <p:blipFill>
          <a:blip r:embed="rId15" r:link="rId14"/>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5" r:id="rId12"/>
    <p:sldLayoutId id="2147483677" r:id="rId13"/>
  </p:sldLayoutIdLst>
  <p:transition>
    <p:cover dir="rd"/>
  </p:transition>
  <p:timing/>
  <p:txStyles>
    <p:titleStyle>
      <a:lvl1pPr marL="0" indent="0" algn="ctr" defTabSz="914400" rtl="0" eaLnBrk="0" fontAlgn="base" hangingPunct="0">
        <a:lnSpc>
          <a:spcPct val="100000"/>
        </a:lnSpc>
        <a:spcBef>
          <a:spcPct val="0"/>
        </a:spcBef>
        <a:spcAft>
          <a:spcPct val="0"/>
        </a:spcAft>
        <a:buClrTx/>
        <a:buSzTx/>
        <a:buFontTx/>
        <a:buNone/>
        <a:defRPr sz="4400">
          <a:solidFill>
            <a:schemeClr val="tx2"/>
          </a:solidFill>
          <a:latin typeface="Arial" pitchFamily="34" charset="0"/>
          <a:ea typeface="宋体" pitchFamily="2" charset="-122"/>
          <a:cs typeface="+mj-cs"/>
        </a:defRPr>
      </a:lvl1pPr>
    </p:titleStyle>
    <p:bodyStyle>
      <a:lvl1pPr marL="342900" indent="-342900" algn="l" defTabSz="914400" rtl="0" eaLnBrk="0" fontAlgn="base" hangingPunct="0">
        <a:lnSpc>
          <a:spcPct val="100000"/>
        </a:lnSpc>
        <a:spcBef>
          <a:spcPct val="20000"/>
        </a:spcBef>
        <a:spcAft>
          <a:spcPct val="0"/>
        </a:spcAft>
        <a:buClrTx/>
        <a:buSzTx/>
        <a:buFontTx/>
        <a:buChar char="•"/>
        <a:defRPr sz="320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sz="280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sz="240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sz="200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indent="0" algn="l" defTabSz="914400" rtl="0" eaLnBrk="1" fontAlgn="base" latinLnBrk="0" hangingPunct="1">
        <a:lnSpc>
          <a:spcPct val="100000"/>
        </a:lnSpc>
        <a:spcBef>
          <a:spcPct val="0"/>
        </a:spcBef>
        <a:spcAft>
          <a:spcPct val="0"/>
        </a:spcAft>
        <a:buClrTx/>
        <a:buSzTx/>
        <a:buFontTx/>
        <a:buNone/>
        <a:defRPr sz="1800" kern="1200">
          <a:solidFill>
            <a:schemeClr val="tx1"/>
          </a:solidFill>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sz="1800" kern="1200">
          <a:solidFill>
            <a:schemeClr val="tx1"/>
          </a:solidFill>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sz="1800" kern="1200">
          <a:solidFill>
            <a:schemeClr val="tx1"/>
          </a:solidFill>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sz="1800" kern="1200">
          <a:solidFill>
            <a:schemeClr val="tx1"/>
          </a:solidFill>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jpeg" /><Relationship Id="rId3" Type="http://schemas.openxmlformats.org/officeDocument/2006/relationships/image" Target="../media/image4.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7.jpeg" /><Relationship Id="rId3"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9.jpeg" /><Relationship Id="rId3" Type="http://schemas.openxmlformats.org/officeDocument/2006/relationships/image" Target="../media/image10.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11.jpeg" /><Relationship Id="rId3" Type="http://schemas.openxmlformats.org/officeDocument/2006/relationships/image" Target="../media/image1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 Id="rId3" Type="http://schemas.openxmlformats.org/officeDocument/2006/relationships/image" Target="../media/image1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5.jpeg" /><Relationship Id="rId3" Type="http://schemas.openxmlformats.org/officeDocument/2006/relationships/image" Target="../media/image16.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image17.jpeg" /><Relationship Id="rId3" Type="http://schemas.openxmlformats.org/officeDocument/2006/relationships/image" Target="../media/image18.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png" /><Relationship Id="rId5" Type="http://schemas.openxmlformats.org/officeDocument/2006/relationships/hyperlink" Target="../Administrator/&#26700;&#38754;/&#26032;&#24314;&#25991;&#20214;&#22841;/&#23433;&#22958;&#26085;&#35760;2001&#29256;&#39044;&#21578;&#29255;_&#26631;&#28165;.flv" TargetMode="Externa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24.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5.png" /><Relationship Id="rId3" Type="http://schemas.openxmlformats.org/officeDocument/2006/relationships/image" Target="../media/image26.jpeg" /><Relationship Id="rId4" Type="http://schemas.openxmlformats.org/officeDocument/2006/relationships/image" Target="../media/image27.gif" /><Relationship Id="rId5" Type="http://schemas.openxmlformats.org/officeDocument/2006/relationships/image" Target="../media/image28.png" /><Relationship Id="rId6" Type="http://schemas.openxmlformats.org/officeDocument/2006/relationships/image" Target="../media/image29.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0.jpeg" /><Relationship Id="rId3" Type="http://schemas.openxmlformats.org/officeDocument/2006/relationships/image" Target="../media/image31.jpeg" /><Relationship Id="rId4" Type="http://schemas.openxmlformats.org/officeDocument/2006/relationships/image" Target="../media/image32.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3.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4.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5.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6.jpe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121" name="Rectangle 3"/>
          <p:cNvSpPr>
            <a:spLocks noGrp="1"/>
          </p:cNvSpPr>
          <p:nvPr>
            <p:ph type="ctrTitle"/>
          </p:nvPr>
        </p:nvSpPr>
        <p:spPr>
          <a:xfrm>
            <a:off x="2771775" y="1125538"/>
            <a:ext cx="5256213" cy="1470025"/>
          </a:xfrm>
          <a:prstGeom prst="rect">
            <a:avLst/>
          </a:prstGeom>
          <a:noFill/>
          <a:ln>
            <a:noFill/>
            <a:miter lim="800000"/>
          </a:ln>
        </p:spPr>
        <p:txBody>
          <a:bodyPr vert="horz" wrap="square" lIns="91440" tIns="45720" rIns="91440" bIns="45720" anchor="ctr" anchorCtr="0"/>
          <a:lstStyle>
            <a:lvl1pPr marL="0" indent="0" algn="ctr" defTabSz="914400" rtl="0" eaLnBrk="0" fontAlgn="base" hangingPunct="0">
              <a:lnSpc>
                <a:spcPct val="100000"/>
              </a:lnSpc>
              <a:spcBef>
                <a:spcPct val="0"/>
              </a:spcBef>
              <a:spcAft>
                <a:spcPct val="0"/>
              </a:spcAft>
              <a:buClrTx/>
              <a:buSzTx/>
              <a:buFontTx/>
              <a:buNone/>
              <a:defRPr lang="zh-CN" altLang="en-US" sz="4400">
                <a:solidFill>
                  <a:schemeClr val="tx2"/>
                </a:solidFill>
                <a:latin typeface="Arial" pitchFamily="34" charset="0"/>
                <a:ea typeface="宋体" pitchFamily="2" charset="-122"/>
              </a:defRPr>
            </a:lvl1pPr>
          </a:lstStyle>
          <a:p>
            <a:pPr lvl="0" algn="l"/>
            <a:r>
              <a:rPr lang="en-US" altLang="zh-CN" b="1">
                <a:solidFill>
                  <a:srgbClr val="CC6600"/>
                </a:solidFill>
                <a:latin typeface="Comic Sans MS" pitchFamily="66" charset="0"/>
              </a:rPr>
              <a:t>Integrated Skills</a:t>
            </a:r>
            <a:endParaRPr lang="en-US" altLang="zh-CN" sz="2800" b="1">
              <a:solidFill>
                <a:srgbClr val="CC6600"/>
              </a:solidFill>
              <a:latin typeface="Times New Roman" panose="02020603050405020304" pitchFamily="18" charset="0"/>
              <a:ea typeface="华文隶书" pitchFamily="2" charset="-122"/>
            </a:endParaRPr>
          </a:p>
        </p:txBody>
      </p:sp>
      <p:sp>
        <p:nvSpPr>
          <p:cNvPr id="5122" name="WordArt 5"/>
          <p:cNvSpPr>
            <a:spLocks noTextEdit="1"/>
          </p:cNvSpPr>
          <p:nvPr/>
        </p:nvSpPr>
        <p:spPr>
          <a:xfrm>
            <a:off x="395288" y="404813"/>
            <a:ext cx="6119812" cy="935037"/>
          </a:xfrm>
          <a:solidFill>
            <a:srgbClr val="CC6600"/>
          </a:solidFill>
          <a:ln w="12700">
            <a:solidFill>
              <a:srgbClr val="EAEAEA"/>
            </a:solidFill>
            <a:round/>
          </a:ln>
          <a:effectLst>
            <a:outerShdw dist="35921" dir="2700000" sy="50000" kx="2115830" algn="bl">
              <a:srgbClr val="C0C0C0">
                <a:alpha val="79999"/>
              </a:srgbClr>
            </a:outerShdw>
          </a:effectLst>
        </p:spPr>
        <p:txBody>
          <a:bodyPr wrap="none" fromWordArt="1" anchor="t" anchorCtr="0">
            <a:prstTxWarp prst="textPlain">
              <a:avLst/>
            </a:prstTxWarp>
          </a:bodyPr>
          <a:lstStyle/>
          <a:p>
            <a:pPr algn="ctr"/>
            <a:r>
              <a:rPr sz="5400" b="1" kern="10">
                <a:ln w="12700">
                  <a:solidFill>
                    <a:srgbClr val="EAEAEA"/>
                  </a:solidFill>
                  <a:round/>
                </a:ln>
                <a:solidFill>
                  <a:srgbClr val="CC6600"/>
                </a:solidFill>
                <a:effectLst>
                  <a:outerShdw dist="35921" dir="2700000" sy="50000" kx="2115830" algn="bl">
                    <a:srgbClr val="C0C0C0">
                      <a:alpha val="79999"/>
                    </a:srgbClr>
                  </a:outerShdw>
                </a:effectLst>
                <a:latin typeface="宋体"/>
              </a:rPr>
              <a:t>9上 Unit 4 Growing up</a:t>
            </a:r>
          </a:p>
        </p:txBody>
      </p:sp>
      <p:pic>
        <p:nvPicPr>
          <p:cNvPr id="5123" name="Picture 7"/>
          <p:cNvPicPr>
            <a:picLocks noChangeAspect="1"/>
          </p:cNvPicPr>
          <p:nvPr/>
        </p:nvPicPr>
        <p:blipFill>
          <a:blip r:embed="rId2"/>
          <a:stretch>
            <a:fillRect/>
          </a:stretch>
        </p:blipFill>
        <p:spPr>
          <a:xfrm>
            <a:off x="990600" y="2667000"/>
            <a:ext cx="7315200" cy="3922713"/>
          </a:xfrm>
          <a:prstGeom prst="rect">
            <a:avLst/>
          </a:prstGeom>
          <a:noFill/>
          <a:ln>
            <a:noFill/>
            <a:miter lim="800000"/>
          </a:ln>
        </p:spPr>
      </p:pic>
    </p:spTree>
  </p:cSld>
  <p:clrMapOvr>
    <a:masterClrMapping/>
  </p:clrMapOvr>
  <p:transition>
    <p:cover dir="rd"/>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6145" name="标题 57345"/>
          <p:cNvSpPr>
            <a:spLocks noGrp="1"/>
          </p:cNvSpPr>
          <p:nvPr>
            <p:ph type="title"/>
          </p:nvPr>
        </p:nvSpPr>
        <p:spPr>
          <a:xfrm>
            <a:off x="457200" y="274638"/>
            <a:ext cx="8229600" cy="1143000"/>
          </a:xfrm>
          <a:prstGeom prst="rect">
            <a:avLst/>
          </a:prstGeom>
          <a:noFill/>
          <a:ln>
            <a:noFill/>
            <a:miter lim="800000"/>
          </a:ln>
        </p:spPr>
        <p:txBody>
          <a:bodyPr anchor="ctr" anchorCtr="0"/>
          <a:lstStyle>
            <a:lvl1pPr marL="0" indent="0" algn="ctr" defTabSz="914400" rtl="0" eaLnBrk="0" fontAlgn="base" hangingPunct="0">
              <a:lnSpc>
                <a:spcPct val="100000"/>
              </a:lnSpc>
              <a:spcBef>
                <a:spcPct val="0"/>
              </a:spcBef>
              <a:spcAft>
                <a:spcPct val="0"/>
              </a:spcAft>
              <a:buClrTx/>
              <a:buSzTx/>
              <a:buFontTx/>
              <a:buNone/>
              <a:defRPr lang="zh-CN" altLang="en-US" sz="4400">
                <a:solidFill>
                  <a:schemeClr val="tx2"/>
                </a:solidFill>
                <a:latin typeface="Arial" pitchFamily="34" charset="0"/>
                <a:ea typeface="宋体" pitchFamily="2" charset="-122"/>
                <a:cs typeface="+mj-cs"/>
              </a:defRPr>
            </a:lvl1pPr>
          </a:lstStyle>
          <a:p>
            <a:pPr lvl="0"/>
            <a:r>
              <a:rPr lang="en-US" altLang="zh-CN"/>
              <a:t>Watch a short movie</a:t>
            </a:r>
            <a:endParaRPr lang="en-US" altLang="zh-CN"/>
          </a:p>
        </p:txBody>
      </p:sp>
      <p:pic>
        <p:nvPicPr>
          <p:cNvPr id="6146" name="图片 57347"/>
          <p:cNvPicPr>
            <a:picLocks noChangeAspect="1"/>
          </p:cNvPicPr>
          <p:nvPr/>
        </p:nvPicPr>
        <p:blipFill>
          <a:blip r:embed="rId2"/>
          <a:stretch>
            <a:fillRect/>
          </a:stretch>
        </p:blipFill>
        <p:spPr>
          <a:xfrm>
            <a:off x="5486400" y="1371600"/>
            <a:ext cx="3657600" cy="5486400"/>
          </a:xfrm>
          <a:prstGeom prst="rect">
            <a:avLst/>
          </a:prstGeom>
          <a:noFill/>
          <a:ln>
            <a:noFill/>
            <a:miter lim="800000"/>
          </a:ln>
        </p:spPr>
      </p:pic>
      <p:pic>
        <p:nvPicPr>
          <p:cNvPr id="6147" name="图片 57348"/>
          <p:cNvPicPr>
            <a:picLocks noChangeAspect="1"/>
          </p:cNvPicPr>
          <p:nvPr/>
        </p:nvPicPr>
        <p:blipFill>
          <a:blip r:embed="rId3"/>
          <a:stretch>
            <a:fillRect/>
          </a:stretch>
        </p:blipFill>
        <p:spPr>
          <a:xfrm>
            <a:off x="0" y="1371600"/>
            <a:ext cx="5476875" cy="3941763"/>
          </a:xfrm>
          <a:prstGeom prst="rect">
            <a:avLst/>
          </a:prstGeom>
          <a:noFill/>
          <a:ln>
            <a:noFill/>
            <a:miter lim="800000"/>
          </a:ln>
        </p:spPr>
      </p:pic>
    </p:spTree>
  </p:cSld>
  <p:clrMapOvr>
    <a:masterClrMapping/>
  </p:clrMapOvr>
  <p:transition>
    <p:cover dir="rd"/>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7169" name="Picture 3"/>
          <p:cNvPicPr>
            <a:picLocks noChangeAspect="1"/>
          </p:cNvPicPr>
          <p:nvPr/>
        </p:nvPicPr>
        <p:blipFill>
          <a:blip r:embed="rId2"/>
          <a:stretch>
            <a:fillRect/>
          </a:stretch>
        </p:blipFill>
        <p:spPr>
          <a:xfrm>
            <a:off x="381000" y="1371600"/>
            <a:ext cx="8382000" cy="5486400"/>
          </a:xfrm>
          <a:prstGeom prst="rect">
            <a:avLst/>
          </a:prstGeom>
          <a:noFill/>
          <a:ln>
            <a:noFill/>
            <a:miter lim="800000"/>
          </a:ln>
        </p:spPr>
      </p:pic>
      <p:sp>
        <p:nvSpPr>
          <p:cNvPr id="7170" name="TextBox 11"/>
          <p:cNvSpPr/>
          <p:nvPr/>
        </p:nvSpPr>
        <p:spPr>
          <a:xfrm>
            <a:off x="457200" y="533400"/>
            <a:ext cx="2667000" cy="579438"/>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3200" b="1" i="1">
                <a:solidFill>
                  <a:srgbClr val="FF3300"/>
                </a:solidFill>
                <a:latin typeface="Times New Roman" panose="02020603050405020304" pitchFamily="18" charset="0"/>
              </a:rPr>
              <a:t>Pearl Harbor</a:t>
            </a:r>
            <a:endParaRPr lang="en-US" altLang="zh-CN" sz="3200" b="1" i="1">
              <a:solidFill>
                <a:srgbClr val="FF3300"/>
              </a:solidFill>
              <a:latin typeface="Times New Roman" panose="02020603050405020304" pitchFamily="18" charset="0"/>
              <a:ea typeface="Times New Roman" pitchFamily="18" charset="0"/>
            </a:endParaRPr>
          </a:p>
        </p:txBody>
      </p:sp>
      <p:sp>
        <p:nvSpPr>
          <p:cNvPr id="7171" name="TextBox 8"/>
          <p:cNvSpPr/>
          <p:nvPr/>
        </p:nvSpPr>
        <p:spPr>
          <a:xfrm>
            <a:off x="3352800" y="457200"/>
            <a:ext cx="5334000" cy="822325"/>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2400" b="1">
                <a:solidFill>
                  <a:srgbClr val="800080"/>
                </a:solidFill>
                <a:latin typeface="Times New Roman" panose="02020603050405020304" pitchFamily="18" charset="0"/>
              </a:rPr>
              <a:t>a story about Japanese army secretly attacked Pearl Harbor in the USA</a:t>
            </a:r>
            <a:endParaRPr lang="zh-CN" altLang="en-US" sz="2400" b="1">
              <a:solidFill>
                <a:srgbClr val="800080"/>
              </a:solidFill>
              <a:latin typeface="Times New Roman" panose="02020603050405020304" pitchFamily="18" charset="0"/>
              <a:ea typeface="Times New Roman" pitchFamily="18" charset="0"/>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nodeType="clickEffect">
                                  <p:stCondLst>
                                    <p:cond delay="0"/>
                                  </p:stCondLst>
                                  <p:childTnLst>
                                    <p:set>
                                      <p:cBhvr>
                                        <p:cTn id="6" dur="1" fill="hold">
                                          <p:stCondLst>
                                            <p:cond delay="0"/>
                                          </p:stCondLst>
                                        </p:cTn>
                                        <p:tgtEl>
                                          <p:spTgt spid="7169"/>
                                        </p:tgtEl>
                                        <p:attrNameLst>
                                          <p:attrName>style.visibility</p:attrName>
                                        </p:attrNameLst>
                                      </p:cBhvr>
                                      <p:to>
                                        <p:strVal val="visible"/>
                                      </p:to>
                                    </p:set>
                                    <p:animEffect transition="in" filter="blinds(horizontal)">
                                      <p:cBhvr>
                                        <p:cTn id="7" dur="500" fill="hold"/>
                                        <p:tgtEl>
                                          <p:spTgt spid="7169"/>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box(in)">
                                      <p:cBhvr>
                                        <p:cTn id="12" dur="500" fill="hold"/>
                                        <p:tgtEl>
                                          <p:spTgt spid="7170"/>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7171">
                                            <p:txEl>
                                              <p:pRg st="0" end="0"/>
                                            </p:txEl>
                                          </p:spTgt>
                                        </p:tgtEl>
                                        <p:attrNameLst>
                                          <p:attrName>style.visibility</p:attrName>
                                        </p:attrNameLst>
                                      </p:cBhvr>
                                      <p:to>
                                        <p:strVal val="visible"/>
                                      </p:to>
                                    </p:set>
                                    <p:animEffect transition="in" filter="box(in)">
                                      <p:cBhvr>
                                        <p:cTn id="17" dur="500" fill="hold"/>
                                        <p:tgtEl>
                                          <p:spTgt spid="71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8193" name="Picture 5"/>
          <p:cNvPicPr>
            <a:picLocks noChangeAspect="1"/>
          </p:cNvPicPr>
          <p:nvPr/>
        </p:nvPicPr>
        <p:blipFill>
          <a:blip r:embed="rId2"/>
          <a:stretch>
            <a:fillRect/>
          </a:stretch>
        </p:blipFill>
        <p:spPr>
          <a:xfrm>
            <a:off x="381000" y="1371600"/>
            <a:ext cx="8305800" cy="5486400"/>
          </a:xfrm>
          <a:prstGeom prst="rect">
            <a:avLst/>
          </a:prstGeom>
          <a:noFill/>
          <a:ln>
            <a:noFill/>
            <a:miter lim="800000"/>
          </a:ln>
        </p:spPr>
      </p:pic>
      <p:sp>
        <p:nvSpPr>
          <p:cNvPr id="8194" name="Text Box 5"/>
          <p:cNvSpPr/>
          <p:nvPr/>
        </p:nvSpPr>
        <p:spPr>
          <a:xfrm>
            <a:off x="457200" y="304800"/>
            <a:ext cx="3429000" cy="366713"/>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spcBef>
                <a:spcPct val="50000"/>
              </a:spcBef>
            </a:pPr>
            <a:endParaRPr lang="en-US" altLang="zh-CN"/>
          </a:p>
        </p:txBody>
      </p:sp>
      <p:sp>
        <p:nvSpPr>
          <p:cNvPr id="8195" name="TextBox 11"/>
          <p:cNvSpPr/>
          <p:nvPr/>
        </p:nvSpPr>
        <p:spPr>
          <a:xfrm>
            <a:off x="457200" y="381000"/>
            <a:ext cx="2819400" cy="1066800"/>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3200" b="1" i="1">
                <a:solidFill>
                  <a:srgbClr val="FF3300"/>
                </a:solidFill>
                <a:latin typeface="Times New Roman" panose="02020603050405020304" pitchFamily="18" charset="0"/>
              </a:rPr>
              <a:t>City Of Life And Death</a:t>
            </a:r>
            <a:endParaRPr lang="en-US" altLang="zh-CN" sz="3200" b="1" i="1">
              <a:solidFill>
                <a:srgbClr val="FF3300"/>
              </a:solidFill>
              <a:latin typeface="Times New Roman" panose="02020603050405020304" pitchFamily="18" charset="0"/>
              <a:ea typeface="Times New Roman" pitchFamily="18" charset="0"/>
            </a:endParaRPr>
          </a:p>
        </p:txBody>
      </p:sp>
      <p:sp>
        <p:nvSpPr>
          <p:cNvPr id="8196" name="TextBox 8"/>
          <p:cNvSpPr/>
          <p:nvPr/>
        </p:nvSpPr>
        <p:spPr>
          <a:xfrm>
            <a:off x="3810000" y="533400"/>
            <a:ext cx="5334000" cy="822325"/>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2400" b="1">
                <a:solidFill>
                  <a:srgbClr val="006600"/>
                </a:solidFill>
                <a:latin typeface="Times New Roman" panose="02020603050405020304" pitchFamily="18" charset="0"/>
              </a:rPr>
              <a:t>a story about Japanese army killed the people in Nanjing in China</a:t>
            </a:r>
            <a:endParaRPr lang="zh-CN" altLang="en-US" sz="2400" b="1">
              <a:solidFill>
                <a:srgbClr val="006600"/>
              </a:solidFill>
              <a:latin typeface="Times New Roman" panose="02020603050405020304" pitchFamily="18" charset="0"/>
              <a:ea typeface="Times New Roman" pitchFamily="18" charset="0"/>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nodeType="clickEffect">
                                  <p:stCondLst>
                                    <p:cond delay="0"/>
                                  </p:stCondLst>
                                  <p:childTnLst>
                                    <p:set>
                                      <p:cBhvr>
                                        <p:cTn id="6" dur="1" fill="hold">
                                          <p:stCondLst>
                                            <p:cond delay="0"/>
                                          </p:stCondLst>
                                        </p:cTn>
                                        <p:tgtEl>
                                          <p:spTgt spid="8193"/>
                                        </p:tgtEl>
                                        <p:attrNameLst>
                                          <p:attrName>style.visibility</p:attrName>
                                        </p:attrNameLst>
                                      </p:cBhvr>
                                      <p:to>
                                        <p:strVal val="visible"/>
                                      </p:to>
                                    </p:set>
                                    <p:animEffect transition="in" filter="blinds(horizontal)">
                                      <p:cBhvr>
                                        <p:cTn id="7" dur="500" fill="hold"/>
                                        <p:tgtEl>
                                          <p:spTgt spid="8193"/>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box(in)">
                                      <p:cBhvr>
                                        <p:cTn id="12" dur="500" fill="hold"/>
                                        <p:tgtEl>
                                          <p:spTgt spid="8195"/>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196"/>
                                        </p:tgtEl>
                                        <p:attrNameLst>
                                          <p:attrName>style.visibility</p:attrName>
                                        </p:attrNameLst>
                                      </p:cBhvr>
                                      <p:to>
                                        <p:strVal val="visible"/>
                                      </p:to>
                                    </p:set>
                                    <p:animEffect transition="in" filter="box(in)">
                                      <p:cBhvr>
                                        <p:cTn id="17" dur="500" fill="hold"/>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P spid="8196"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9217" name="Rectangle 4"/>
          <p:cNvSpPr>
            <a:spLocks noGrp="1"/>
          </p:cNvSpPr>
          <p:nvPr>
            <p:ph idx="1"/>
          </p:nvPr>
        </p:nvSpPr>
        <p:spPr>
          <a:xfrm>
            <a:off x="457200" y="1600200"/>
            <a:ext cx="8229600" cy="4525963"/>
          </a:xfrm>
          <a:prstGeom prst="rect">
            <a:avLst/>
          </a:prstGeom>
          <a:noFill/>
          <a:ln>
            <a:miter lim="800000"/>
          </a:ln>
        </p:spPr>
        <p:txBody>
          <a:bodyPr vert="horz"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Tx/>
              <a:buChar char="•"/>
              <a:defRPr lang="zh-CN" altLang="en-US" sz="320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lang="zh-CN" altLang="en-US" sz="280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lang="zh-CN" altLang="en-US" sz="240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eaLnBrk="1" hangingPunct="1"/>
            <a:endParaRPr lang="zh-CN" altLang="zh-CN"/>
          </a:p>
        </p:txBody>
      </p:sp>
      <p:pic>
        <p:nvPicPr>
          <p:cNvPr id="9218" name="Picture 5"/>
          <p:cNvPicPr>
            <a:picLocks noChangeAspect="1"/>
          </p:cNvPicPr>
          <p:nvPr/>
        </p:nvPicPr>
        <p:blipFill>
          <a:blip r:embed="rId2"/>
          <a:stretch>
            <a:fillRect/>
          </a:stretch>
        </p:blipFill>
        <p:spPr>
          <a:xfrm>
            <a:off x="539750" y="1485900"/>
            <a:ext cx="3962400" cy="2641600"/>
          </a:xfrm>
          <a:prstGeom prst="rect">
            <a:avLst/>
          </a:prstGeom>
          <a:noFill/>
          <a:ln>
            <a:noFill/>
            <a:miter lim="800000"/>
          </a:ln>
        </p:spPr>
      </p:pic>
      <p:pic>
        <p:nvPicPr>
          <p:cNvPr id="9219" name="Picture 9"/>
          <p:cNvPicPr>
            <a:picLocks noChangeAspect="1"/>
          </p:cNvPicPr>
          <p:nvPr/>
        </p:nvPicPr>
        <p:blipFill>
          <a:blip r:embed="rId3"/>
          <a:stretch>
            <a:fillRect/>
          </a:stretch>
        </p:blipFill>
        <p:spPr>
          <a:xfrm>
            <a:off x="4800600" y="1485900"/>
            <a:ext cx="3962400" cy="2628900"/>
          </a:xfrm>
          <a:prstGeom prst="rect">
            <a:avLst/>
          </a:prstGeom>
          <a:noFill/>
          <a:ln>
            <a:noFill/>
            <a:miter lim="800000"/>
          </a:ln>
        </p:spPr>
      </p:pic>
      <p:sp>
        <p:nvSpPr>
          <p:cNvPr id="9220" name="Rectangle 7"/>
          <p:cNvSpPr/>
          <p:nvPr/>
        </p:nvSpPr>
        <p:spPr>
          <a:xfrm>
            <a:off x="609600" y="4724400"/>
            <a:ext cx="8139113" cy="1273175"/>
          </a:xfrm>
          <a:prstGeom prst="rect">
            <a:avLst/>
          </a:prstGeom>
          <a:solidFill>
            <a:srgbClr val="FFFF00"/>
          </a:solidFill>
          <a:ln>
            <a:solidFill>
              <a:srgbClr val="FFFF00"/>
            </a:solidFill>
            <a:miter lim="800000"/>
          </a:ln>
        </p:spPr>
        <p:txBody>
          <a:bodyPr lIns="90170" tIns="46990" rIns="90170" bIns="46990"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nSpc>
                <a:spcPct val="120000"/>
              </a:lnSpc>
            </a:pPr>
            <a:r>
              <a:rPr lang="zh-CN" altLang="en-US" sz="3200" b="1">
                <a:solidFill>
                  <a:schemeClr val="tx2"/>
                </a:solidFill>
                <a:latin typeface="Times New Roman" panose="02020603050405020304" pitchFamily="18" charset="0"/>
              </a:rPr>
              <a:t>World War II                         in Europe</a:t>
            </a:r>
            <a:endParaRPr lang="zh-CN" altLang="en-US" sz="3200" b="1">
              <a:solidFill>
                <a:schemeClr val="tx2"/>
              </a:solidFill>
              <a:latin typeface="Times New Roman" panose="02020603050405020304" pitchFamily="18" charset="0"/>
            </a:endParaRPr>
          </a:p>
          <a:p>
            <a:pPr lvl="0">
              <a:lnSpc>
                <a:spcPct val="120000"/>
              </a:lnSpc>
            </a:pPr>
            <a:r>
              <a:rPr lang="zh-CN" altLang="en-US" sz="3200" b="1">
                <a:solidFill>
                  <a:schemeClr val="tx2"/>
                </a:solidFill>
                <a:latin typeface="Times New Roman" panose="02020603050405020304" pitchFamily="18" charset="0"/>
              </a:rPr>
              <a:t> in 1939 and ended in 1945.</a:t>
            </a:r>
            <a:endParaRPr lang="zh-CN" altLang="en-US" sz="3200" b="1">
              <a:solidFill>
                <a:schemeClr val="tx2"/>
              </a:solidFill>
              <a:latin typeface="Times New Roman" panose="02020603050405020304" pitchFamily="18" charset="0"/>
            </a:endParaRPr>
          </a:p>
        </p:txBody>
      </p:sp>
      <p:sp>
        <p:nvSpPr>
          <p:cNvPr id="9221" name="Text Box 9"/>
          <p:cNvSpPr/>
          <p:nvPr/>
        </p:nvSpPr>
        <p:spPr>
          <a:xfrm>
            <a:off x="3352800" y="4724400"/>
            <a:ext cx="2081213" cy="650875"/>
          </a:xfrm>
          <a:prstGeom prst="rect">
            <a:avLst/>
          </a:prstGeom>
          <a:solidFill>
            <a:srgbClr val="FFFF00"/>
          </a:solidFill>
          <a:ln>
            <a:solidFill>
              <a:srgbClr val="FFFF00"/>
            </a:solidFill>
            <a:miter lim="800000"/>
          </a:ln>
        </p:spPr>
        <p:txBody>
          <a:bodyPr wrap="none" lIns="90170" tIns="46990" rIns="90170" bIns="46990"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zh-CN" altLang="zh-CN" sz="3600" b="1">
                <a:solidFill>
                  <a:srgbClr val="FF0000"/>
                </a:solidFill>
                <a:latin typeface="Times New Roman" panose="02020603050405020304" pitchFamily="18" charset="0"/>
              </a:rPr>
              <a:t>broke out</a:t>
            </a:r>
            <a:endParaRPr lang="zh-CN" altLang="zh-CN" sz="3600" b="1">
              <a:solidFill>
                <a:srgbClr val="FF0000"/>
              </a:solidFill>
              <a:latin typeface="Times New Roman" panose="02020603050405020304" pitchFamily="18" charset="0"/>
            </a:endParaRPr>
          </a:p>
        </p:txBody>
      </p:sp>
      <p:sp>
        <p:nvSpPr>
          <p:cNvPr id="9222" name="WordArt 12"/>
          <p:cNvSpPr>
            <a:spLocks noTextEdit="1"/>
          </p:cNvSpPr>
          <p:nvPr/>
        </p:nvSpPr>
        <p:spPr>
          <a:xfrm>
            <a:off x="2057400" y="381000"/>
            <a:ext cx="4191000" cy="838200"/>
          </a:xfrm>
          <a:gradFill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n>
            <a:noFill/>
            <a:miter lim="800000"/>
          </a:ln>
          <a:scene3d>
            <a:camera prst="legacyPerspectiveTopLeft">
              <a:rot lat="0" lon="0" rev="0"/>
            </a:camera>
            <a:lightRig rig="legacyNormal3" dir="r"/>
          </a:scene3d>
          <a:sp3d extrusionH="201600" prstMaterial="legacyMetal">
            <a:bevelT w="13500" h="13500" prst="angle"/>
            <a:bevelB w="13500" h="13500" prst="angle"/>
            <a:extrusionClr>
              <a:srgbClr val="FFFFFF"/>
            </a:extrusionClr>
            <a:contourClr>
              <a:srgbClr val="000000"/>
            </a:contourClr>
          </a:sp3d>
        </p:spPr>
        <p:txBody>
          <a:bodyPr wrap="none" fromWordArt="1" anchor="t" anchorCtr="0">
            <a:prstTxWarp prst="textPlain">
              <a:avLst/>
            </a:prstTxWarp>
          </a:bodyPr>
          <a:lstStyle/>
          <a:p>
            <a:pPr algn="ctr"/>
            <a:r>
              <a:rPr sz="3600">
                <a:ln>
                  <a:noFill/>
                </a:ln>
                <a:gradFill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atin typeface="宋体"/>
              </a:rPr>
              <a:t>World War II</a:t>
            </a:r>
          </a:p>
        </p:txBody>
      </p:sp>
      <p:sp>
        <p:nvSpPr>
          <p:cNvPr id="9223" name="AutoShape 8"/>
          <p:cNvSpPr/>
          <p:nvPr/>
        </p:nvSpPr>
        <p:spPr>
          <a:xfrm>
            <a:off x="4860925" y="3933825"/>
            <a:ext cx="3240088" cy="719138"/>
          </a:xfrm>
          <a:prstGeom prst="wedgeEllipseCallout">
            <a:avLst>
              <a:gd name="adj1" fmla="val -43750"/>
              <a:gd name="adj2" fmla="val 70000"/>
            </a:avLst>
          </a:prstGeom>
          <a:solidFill>
            <a:schemeClr val="accent1"/>
          </a:solidFill>
          <a:ln>
            <a:solidFill>
              <a:schemeClr val="tx1"/>
            </a:solidFill>
            <a:miter lim="800000"/>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zh-CN" altLang="en-US" sz="2800" b="1">
                <a:latin typeface="Times New Roman" panose="02020603050405020304" pitchFamily="18" charset="0"/>
              </a:rPr>
              <a:t>start suddenly</a:t>
            </a:r>
            <a:endParaRPr lang="zh-CN" altLang="en-US" sz="2800" b="1">
              <a:latin typeface="Times New Roman" panose="02020603050405020304" pitchFamily="18" charset="0"/>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blinds(horizontal)">
                                      <p:cBhvr>
                                        <p:cTn id="7" dur="500" fill="hold"/>
                                        <p:tgtEl>
                                          <p:spTgt spid="9220"/>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221"/>
                                        </p:tgtEl>
                                        <p:attrNameLst>
                                          <p:attrName>style.visibility</p:attrName>
                                        </p:attrNameLst>
                                      </p:cBhvr>
                                      <p:to>
                                        <p:strVal val="visible"/>
                                      </p:to>
                                    </p:set>
                                    <p:animEffect transition="in" filter="blinds(horizontal)">
                                      <p:cBhvr>
                                        <p:cTn id="12" dur="500" fill="hold"/>
                                        <p:tgtEl>
                                          <p:spTgt spid="9221"/>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223"/>
                                        </p:tgtEl>
                                        <p:attrNameLst>
                                          <p:attrName>style.visibility</p:attrName>
                                        </p:attrNameLst>
                                      </p:cBhvr>
                                      <p:to>
                                        <p:strVal val="visible"/>
                                      </p:to>
                                    </p:set>
                                    <p:animEffect transition="in" filter="blinds(horizontal)">
                                      <p:cBhvr>
                                        <p:cTn id="17" dur="500" fill="hold"/>
                                        <p:tgtEl>
                                          <p:spTgt spid="9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P spid="9221" grpId="0"/>
      <p:bldP spid="9223"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0241" name="Picture 4"/>
          <p:cNvPicPr>
            <a:picLocks noChangeAspect="1"/>
          </p:cNvPicPr>
          <p:nvPr/>
        </p:nvPicPr>
        <p:blipFill>
          <a:blip r:embed="rId2"/>
          <a:stretch>
            <a:fillRect/>
          </a:stretch>
        </p:blipFill>
        <p:spPr>
          <a:xfrm>
            <a:off x="612775" y="1270000"/>
            <a:ext cx="4016375" cy="2590800"/>
          </a:xfrm>
          <a:prstGeom prst="rect">
            <a:avLst/>
          </a:prstGeom>
          <a:noFill/>
          <a:ln>
            <a:noFill/>
            <a:miter lim="800000"/>
          </a:ln>
        </p:spPr>
      </p:pic>
      <p:pic>
        <p:nvPicPr>
          <p:cNvPr id="10242" name="Picture 9"/>
          <p:cNvPicPr>
            <a:picLocks noChangeAspect="1"/>
          </p:cNvPicPr>
          <p:nvPr/>
        </p:nvPicPr>
        <p:blipFill>
          <a:blip r:embed="rId3"/>
          <a:stretch>
            <a:fillRect/>
          </a:stretch>
        </p:blipFill>
        <p:spPr>
          <a:xfrm>
            <a:off x="4716463" y="1268413"/>
            <a:ext cx="4043362" cy="2695575"/>
          </a:xfrm>
          <a:prstGeom prst="rect">
            <a:avLst/>
          </a:prstGeom>
          <a:noFill/>
          <a:ln>
            <a:noFill/>
            <a:miter lim="800000"/>
          </a:ln>
        </p:spPr>
      </p:pic>
      <p:sp>
        <p:nvSpPr>
          <p:cNvPr id="10243" name="Text Box 6"/>
          <p:cNvSpPr/>
          <p:nvPr/>
        </p:nvSpPr>
        <p:spPr>
          <a:xfrm>
            <a:off x="684213" y="5589588"/>
            <a:ext cx="7777162" cy="590550"/>
          </a:xfrm>
          <a:prstGeom prst="rect">
            <a:avLst/>
          </a:prstGeom>
          <a:solidFill>
            <a:srgbClr val="FFFF00"/>
          </a:solidFill>
          <a:ln>
            <a:solidFill>
              <a:srgbClr val="FFFF00"/>
            </a:solidFill>
            <a:miter lim="800000"/>
          </a:ln>
        </p:spPr>
        <p:txBody>
          <a:bodyPr lIns="90170" tIns="46990" rIns="90170" bIns="46990"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zh-CN" altLang="en-US" sz="3200" b="1">
                <a:latin typeface="Times New Roman" panose="02020603050405020304" pitchFamily="18" charset="0"/>
              </a:rPr>
              <a:t>He was the chief leader of  </a:t>
            </a:r>
            <a:r>
              <a:rPr lang="zh-CN" altLang="en-US" sz="3200" b="1">
                <a:solidFill>
                  <a:srgbClr val="FF0000"/>
                </a:solidFill>
                <a:latin typeface="Times New Roman" panose="02020603050405020304" pitchFamily="18" charset="0"/>
              </a:rPr>
              <a:t>German  Nazis </a:t>
            </a:r>
            <a:r>
              <a:rPr lang="zh-CN" altLang="en-US" sz="3200" b="1">
                <a:latin typeface="Times New Roman" panose="02020603050405020304" pitchFamily="18" charset="0"/>
              </a:rPr>
              <a:t>. </a:t>
            </a:r>
            <a:endParaRPr lang="zh-CN" altLang="en-US" sz="3200" b="1">
              <a:latin typeface="Times New Roman" panose="02020603050405020304" pitchFamily="18" charset="0"/>
              <a:ea typeface="Times New Roman" pitchFamily="18" charset="0"/>
            </a:endParaRPr>
          </a:p>
        </p:txBody>
      </p:sp>
      <p:sp>
        <p:nvSpPr>
          <p:cNvPr id="10244" name="Text Box 7"/>
          <p:cNvSpPr/>
          <p:nvPr/>
        </p:nvSpPr>
        <p:spPr>
          <a:xfrm>
            <a:off x="739775" y="4348163"/>
            <a:ext cx="7289800" cy="590550"/>
          </a:xfrm>
          <a:prstGeom prst="rect">
            <a:avLst/>
          </a:prstGeom>
          <a:solidFill>
            <a:srgbClr val="FFFF00"/>
          </a:solidFill>
          <a:ln>
            <a:solidFill>
              <a:srgbClr val="FFFF00"/>
            </a:solidFill>
            <a:miter lim="800000"/>
          </a:ln>
        </p:spPr>
        <p:txBody>
          <a:bodyPr lIns="90170" tIns="46990" rIns="90170" bIns="46990"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zh-CN" altLang="zh-CN" sz="3200" b="1">
                <a:solidFill>
                  <a:schemeClr val="tx2"/>
                </a:solidFill>
                <a:latin typeface="Times New Roman" panose="02020603050405020304" pitchFamily="18" charset="0"/>
              </a:rPr>
              <a:t>Hitler (</a:t>
            </a:r>
            <a:r>
              <a:rPr lang="zh-CN" altLang="en-US" sz="3200" b="1">
                <a:solidFill>
                  <a:schemeClr val="tx2"/>
                </a:solidFill>
                <a:latin typeface="Times New Roman" panose="02020603050405020304" pitchFamily="18" charset="0"/>
              </a:rPr>
              <a:t>希特勒</a:t>
            </a:r>
            <a:r>
              <a:rPr lang="zh-CN" altLang="zh-CN" sz="3200" b="1">
                <a:solidFill>
                  <a:schemeClr val="tx2"/>
                </a:solidFill>
                <a:latin typeface="Times New Roman" panose="02020603050405020304" pitchFamily="18" charset="0"/>
              </a:rPr>
              <a:t>) came from </a:t>
            </a:r>
            <a:r>
              <a:rPr lang="zh-CN" altLang="zh-CN" sz="3200" b="1">
                <a:solidFill>
                  <a:srgbClr val="FF0000"/>
                </a:solidFill>
                <a:latin typeface="Times New Roman" panose="02020603050405020304" pitchFamily="18" charset="0"/>
              </a:rPr>
              <a:t>Germany</a:t>
            </a:r>
            <a:r>
              <a:rPr lang="zh-CN" altLang="zh-CN" sz="3200" b="1">
                <a:latin typeface="Times New Roman" panose="02020603050405020304" pitchFamily="18" charset="0"/>
              </a:rPr>
              <a:t> .</a:t>
            </a:r>
            <a:endParaRPr lang="zh-CN" altLang="zh-CN" sz="3200">
              <a:latin typeface="Times New Roman" panose="02020603050405020304" pitchFamily="18" charset="0"/>
              <a:ea typeface="Times New Roman" pitchFamily="18" charset="0"/>
            </a:endParaRPr>
          </a:p>
        </p:txBody>
      </p:sp>
      <p:sp>
        <p:nvSpPr>
          <p:cNvPr id="10245" name="WordArt 12"/>
          <p:cNvSpPr>
            <a:spLocks noTextEdit="1"/>
          </p:cNvSpPr>
          <p:nvPr/>
        </p:nvSpPr>
        <p:spPr>
          <a:xfrm>
            <a:off x="2819400" y="457200"/>
            <a:ext cx="4191000" cy="838200"/>
          </a:xfrm>
          <a:gradFill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n>
            <a:noFill/>
            <a:miter lim="800000"/>
          </a:ln>
          <a:scene3d>
            <a:camera prst="legacyPerspectiveTopLeft">
              <a:rot lat="0" lon="0" rev="0"/>
            </a:camera>
            <a:lightRig rig="legacyNormal3" dir="r"/>
          </a:scene3d>
          <a:sp3d extrusionH="201600" prstMaterial="legacyMetal">
            <a:bevelT w="13500" h="13500" prst="angle"/>
            <a:bevelB w="13500" h="13500" prst="angle"/>
            <a:extrusionClr>
              <a:srgbClr val="FFFFFF"/>
            </a:extrusionClr>
            <a:contourClr>
              <a:srgbClr val="000000"/>
            </a:contourClr>
          </a:sp3d>
        </p:spPr>
        <p:txBody>
          <a:bodyPr wrap="none" fromWordArt="1" anchor="t" anchorCtr="0">
            <a:prstTxWarp prst="textPlain">
              <a:avLst/>
            </a:prstTxWarp>
          </a:bodyPr>
          <a:lstStyle/>
          <a:p>
            <a:pPr algn="ctr"/>
            <a:r>
              <a:rPr sz="3600">
                <a:ln>
                  <a:noFill/>
                </a:ln>
                <a:gradFill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atin typeface="宋体"/>
              </a:rPr>
              <a:t>World War II</a:t>
            </a: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blinds(horizontal)">
                                      <p:cBhvr>
                                        <p:cTn id="7" dur="500" fill="hold"/>
                                        <p:tgtEl>
                                          <p:spTgt spid="10244"/>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243"/>
                                        </p:tgtEl>
                                        <p:attrNameLst>
                                          <p:attrName>style.visibility</p:attrName>
                                        </p:attrNameLst>
                                      </p:cBhvr>
                                      <p:to>
                                        <p:strVal val="visible"/>
                                      </p:to>
                                    </p:set>
                                    <p:animEffect transition="in" filter="blinds(horizontal)">
                                      <p:cBhvr>
                                        <p:cTn id="12" dur="500" fill="hold"/>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p:bldP spid="10244"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1265" name="Text Box 6"/>
          <p:cNvSpPr/>
          <p:nvPr/>
        </p:nvSpPr>
        <p:spPr>
          <a:xfrm>
            <a:off x="1828800" y="5746750"/>
            <a:ext cx="5624513" cy="654050"/>
          </a:xfrm>
          <a:prstGeom prst="rect">
            <a:avLst/>
          </a:prstGeom>
          <a:solidFill>
            <a:srgbClr val="FFFF00"/>
          </a:solidFill>
          <a:ln>
            <a:solidFill>
              <a:srgbClr val="FFFF00"/>
            </a:solidFill>
            <a:miter lim="800000"/>
          </a:ln>
        </p:spPr>
        <p:txBody>
          <a:bodyPr lIns="90170" tIns="46990" rIns="90170" bIns="46990"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600" b="1">
                <a:solidFill>
                  <a:schemeClr val="accent2"/>
                </a:solidFill>
                <a:latin typeface="Times New Roman" panose="02020603050405020304" pitchFamily="18" charset="0"/>
              </a:rPr>
              <a:t>Life changed for everybody.</a:t>
            </a:r>
            <a:endParaRPr lang="en-US" altLang="zh-CN" sz="3600" b="1">
              <a:solidFill>
                <a:schemeClr val="accent2"/>
              </a:solidFill>
              <a:latin typeface="Times New Roman" panose="02020603050405020304" pitchFamily="18" charset="0"/>
              <a:ea typeface="Times New Roman" pitchFamily="18" charset="0"/>
            </a:endParaRPr>
          </a:p>
        </p:txBody>
      </p:sp>
      <p:pic>
        <p:nvPicPr>
          <p:cNvPr id="11266" name="Picture 7"/>
          <p:cNvPicPr>
            <a:picLocks noChangeAspect="1"/>
          </p:cNvPicPr>
          <p:nvPr/>
        </p:nvPicPr>
        <p:blipFill>
          <a:blip r:embed="rId2"/>
          <a:stretch>
            <a:fillRect/>
          </a:stretch>
        </p:blipFill>
        <p:spPr>
          <a:xfrm>
            <a:off x="5029200" y="1981200"/>
            <a:ext cx="3960813" cy="3009900"/>
          </a:xfrm>
          <a:prstGeom prst="rect">
            <a:avLst/>
          </a:prstGeom>
          <a:noFill/>
          <a:ln>
            <a:noFill/>
            <a:miter lim="800000"/>
          </a:ln>
        </p:spPr>
      </p:pic>
      <p:sp>
        <p:nvSpPr>
          <p:cNvPr id="11267" name="WordArt 9"/>
          <p:cNvSpPr>
            <a:spLocks noTextEdit="1"/>
          </p:cNvSpPr>
          <p:nvPr/>
        </p:nvSpPr>
        <p:spPr>
          <a:xfrm>
            <a:off x="2590800" y="0"/>
            <a:ext cx="4191000" cy="533400"/>
          </a:xfrm>
          <a:gradFill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n>
            <a:noFill/>
            <a:miter lim="800000"/>
          </a:ln>
          <a:scene3d>
            <a:camera prst="legacyPerspectiveTopLeft">
              <a:rot lat="0" lon="0" rev="0"/>
            </a:camera>
            <a:lightRig rig="legacyNormal3" dir="r"/>
          </a:scene3d>
          <a:sp3d extrusionH="201600" prstMaterial="legacyMetal">
            <a:bevelT w="13500" h="13500" prst="angle"/>
            <a:bevelB w="13500" h="13500" prst="angle"/>
            <a:extrusionClr>
              <a:srgbClr val="FFFFFF"/>
            </a:extrusionClr>
            <a:contourClr>
              <a:srgbClr val="000000"/>
            </a:contourClr>
          </a:sp3d>
        </p:spPr>
        <p:txBody>
          <a:bodyPr wrap="none" fromWordArt="1" anchor="t" anchorCtr="0">
            <a:prstTxWarp prst="textPlain">
              <a:avLst/>
            </a:prstTxWarp>
          </a:bodyPr>
          <a:lstStyle/>
          <a:p>
            <a:pPr algn="ctr"/>
            <a:r>
              <a:rPr sz="3600">
                <a:ln>
                  <a:noFill/>
                </a:ln>
                <a:gradFill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atin typeface="宋体"/>
              </a:rPr>
              <a:t>World War II</a:t>
            </a:r>
          </a:p>
        </p:txBody>
      </p:sp>
      <p:sp>
        <p:nvSpPr>
          <p:cNvPr id="11268" name="Rectangle 10"/>
          <p:cNvSpPr/>
          <p:nvPr/>
        </p:nvSpPr>
        <p:spPr>
          <a:xfrm>
            <a:off x="838200" y="609600"/>
            <a:ext cx="7924800" cy="1190625"/>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600" b="1">
                <a:solidFill>
                  <a:srgbClr val="0000FF"/>
                </a:solidFill>
                <a:latin typeface="Times New Roman" panose="02020603050405020304" pitchFamily="18" charset="0"/>
              </a:rPr>
              <a:t>Because of the war, people </a:t>
            </a:r>
            <a:r>
              <a:rPr lang="en-US" altLang="zh-CN" sz="3600" b="1">
                <a:solidFill>
                  <a:srgbClr val="FF0000"/>
                </a:solidFill>
                <a:latin typeface="Times New Roman" panose="02020603050405020304" pitchFamily="18" charset="0"/>
              </a:rPr>
              <a:t>lost their</a:t>
            </a:r>
            <a:endParaRPr lang="en-US" altLang="zh-CN" sz="3600" b="1">
              <a:solidFill>
                <a:srgbClr val="FF0000"/>
              </a:solidFill>
              <a:latin typeface="Times New Roman" panose="02020603050405020304" pitchFamily="18" charset="0"/>
            </a:endParaRPr>
          </a:p>
          <a:p>
            <a:pPr lvl="0"/>
            <a:r>
              <a:rPr lang="en-US" altLang="zh-CN" sz="3600" b="1">
                <a:solidFill>
                  <a:srgbClr val="0000FF"/>
                </a:solidFill>
                <a:latin typeface="Times New Roman" panose="02020603050405020304" pitchFamily="18" charset="0"/>
              </a:rPr>
              <a:t>                                and                       .</a:t>
            </a:r>
            <a:endParaRPr lang="en-US" altLang="zh-CN" sz="3600" b="1">
              <a:solidFill>
                <a:srgbClr val="0000FF"/>
              </a:solidFill>
              <a:latin typeface="Times New Roman" panose="02020603050405020304" pitchFamily="18" charset="0"/>
            </a:endParaRPr>
          </a:p>
        </p:txBody>
      </p:sp>
      <p:pic>
        <p:nvPicPr>
          <p:cNvPr id="11269" name="Picture 7"/>
          <p:cNvPicPr>
            <a:picLocks noChangeAspect="1"/>
          </p:cNvPicPr>
          <p:nvPr/>
        </p:nvPicPr>
        <p:blipFill>
          <a:blip r:embed="rId3"/>
          <a:stretch>
            <a:fillRect/>
          </a:stretch>
        </p:blipFill>
        <p:spPr>
          <a:xfrm>
            <a:off x="685800" y="1981200"/>
            <a:ext cx="4114800" cy="2935288"/>
          </a:xfrm>
          <a:prstGeom prst="rect">
            <a:avLst/>
          </a:prstGeom>
          <a:noFill/>
          <a:ln>
            <a:noFill/>
            <a:miter lim="800000"/>
          </a:ln>
          <a:effectLst>
            <a:outerShdw dist="139700" dir="2700000" algn="ctr">
              <a:srgbClr val="333333">
                <a:alpha val="62000"/>
              </a:srgbClr>
            </a:outerShdw>
          </a:effectLst>
        </p:spPr>
      </p:pic>
      <p:sp>
        <p:nvSpPr>
          <p:cNvPr id="11270" name="TextBox 7"/>
          <p:cNvSpPr/>
          <p:nvPr/>
        </p:nvSpPr>
        <p:spPr>
          <a:xfrm>
            <a:off x="1981200" y="1143000"/>
            <a:ext cx="1143000" cy="646113"/>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600" b="1">
                <a:solidFill>
                  <a:srgbClr val="FF3300"/>
                </a:solidFill>
                <a:latin typeface="Times New Roman" panose="02020603050405020304" pitchFamily="18" charset="0"/>
              </a:rPr>
              <a:t>lives</a:t>
            </a:r>
            <a:r>
              <a:rPr lang="en-US" altLang="zh-CN" b="1">
                <a:solidFill>
                  <a:srgbClr val="0000FF"/>
                </a:solidFill>
                <a:latin typeface="Times New Roman" panose="02020603050405020304" pitchFamily="18" charset="0"/>
              </a:rPr>
              <a:t> </a:t>
            </a:r>
            <a:endParaRPr lang="zh-CN" altLang="en-US"/>
          </a:p>
        </p:txBody>
      </p:sp>
      <p:sp>
        <p:nvSpPr>
          <p:cNvPr id="11271" name="TextBox 8"/>
          <p:cNvSpPr/>
          <p:nvPr/>
        </p:nvSpPr>
        <p:spPr>
          <a:xfrm>
            <a:off x="6553200" y="1143000"/>
            <a:ext cx="1524000" cy="646113"/>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600" b="1">
                <a:solidFill>
                  <a:srgbClr val="FF3300"/>
                </a:solidFill>
                <a:latin typeface="Times New Roman" panose="02020603050405020304" pitchFamily="18" charset="0"/>
              </a:rPr>
              <a:t>homes</a:t>
            </a:r>
            <a:endParaRPr lang="zh-CN" altLang="en-US" sz="3600"/>
          </a:p>
        </p:txBody>
      </p:sp>
      <p:sp>
        <p:nvSpPr>
          <p:cNvPr id="11272" name="Rectangle 10"/>
          <p:cNvSpPr/>
          <p:nvPr/>
        </p:nvSpPr>
        <p:spPr>
          <a:xfrm>
            <a:off x="685800" y="4992688"/>
            <a:ext cx="7924800" cy="641350"/>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600" b="1">
                <a:solidFill>
                  <a:srgbClr val="0000FF"/>
                </a:solidFill>
                <a:latin typeface="Times New Roman" panose="02020603050405020304" pitchFamily="18" charset="0"/>
              </a:rPr>
              <a:t>Many people </a:t>
            </a:r>
            <a:r>
              <a:rPr lang="en-US" altLang="zh-CN" sz="3600" b="1">
                <a:solidFill>
                  <a:srgbClr val="FF0000"/>
                </a:solidFill>
                <a:latin typeface="Times New Roman" panose="02020603050405020304" pitchFamily="18" charset="0"/>
              </a:rPr>
              <a:t>died </a:t>
            </a:r>
            <a:r>
              <a:rPr lang="en-US" altLang="zh-CN" sz="3600" b="1">
                <a:solidFill>
                  <a:srgbClr val="0066FF"/>
                </a:solidFill>
                <a:latin typeface="Times New Roman" panose="02020603050405020304" pitchFamily="18" charset="0"/>
              </a:rPr>
              <a:t>in</a:t>
            </a:r>
            <a:r>
              <a:rPr lang="en-US" altLang="zh-CN" sz="3600" b="1">
                <a:solidFill>
                  <a:srgbClr val="FF0000"/>
                </a:solidFill>
                <a:latin typeface="Times New Roman" panose="02020603050405020304" pitchFamily="18" charset="0"/>
              </a:rPr>
              <a:t> </a:t>
            </a:r>
            <a:r>
              <a:rPr lang="en-US" altLang="zh-CN" sz="3600" b="1">
                <a:solidFill>
                  <a:srgbClr val="0000FF"/>
                </a:solidFill>
                <a:latin typeface="Times New Roman" panose="02020603050405020304" pitchFamily="18" charset="0"/>
              </a:rPr>
              <a:t>the war.</a:t>
            </a:r>
            <a:endParaRPr lang="en-US" altLang="zh-CN" sz="3600" b="1">
              <a:solidFill>
                <a:srgbClr val="0000FF"/>
              </a:solidFill>
              <a:latin typeface="Times New Roman" panose="02020603050405020304" pitchFamily="18" charset="0"/>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1" fill="hold" nodeType="click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wipe(up)">
                                      <p:cBhvr>
                                        <p:cTn id="7" dur="500" fill="hold"/>
                                        <p:tgtEl>
                                          <p:spTgt spid="11269"/>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1266"/>
                                        </p:tgtEl>
                                        <p:attrNameLst>
                                          <p:attrName>style.visibility</p:attrName>
                                        </p:attrNameLst>
                                      </p:cBhvr>
                                      <p:to>
                                        <p:strVal val="visible"/>
                                      </p:to>
                                    </p:set>
                                    <p:anim calcmode="lin" valueType="num">
                                      <p:cBhvr additive="base">
                                        <p:cTn id="12" dur="500" fill="hold"/>
                                        <p:tgtEl>
                                          <p:spTgt spid="11266"/>
                                        </p:tgtEl>
                                        <p:attrNameLst>
                                          <p:attrName>ppt_x</p:attrName>
                                        </p:attrNameLst>
                                      </p:cBhvr>
                                      <p:tavLst>
                                        <p:tav tm="0">
                                          <p:val>
                                            <p:strVal val="#ppt_x"/>
                                          </p:val>
                                        </p:tav>
                                        <p:tav tm="100000">
                                          <p:val>
                                            <p:strVal val="#ppt_x"/>
                                          </p:val>
                                        </p:tav>
                                      </p:tavLst>
                                    </p:anim>
                                    <p:anim calcmode="lin" valueType="num">
                                      <p:cBhvr additive="base">
                                        <p:cTn id="13"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afterGroup">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11268"/>
                                        </p:tgtEl>
                                        <p:attrNameLst>
                                          <p:attrName>style.visibility</p:attrName>
                                        </p:attrNameLst>
                                      </p:cBhvr>
                                      <p:to>
                                        <p:strVal val="visible"/>
                                      </p:to>
                                    </p:set>
                                    <p:animEffect transition="in" filter="box(in)">
                                      <p:cBhvr>
                                        <p:cTn id="18" dur="500" fill="hold"/>
                                        <p:tgtEl>
                                          <p:spTgt spid="11268"/>
                                        </p:tgtEl>
                                      </p:cBhvr>
                                    </p:animEffect>
                                  </p:childTnLst>
                                </p:cTn>
                              </p:par>
                            </p:childTnLst>
                          </p:cTn>
                        </p:par>
                      </p:childTnLst>
                    </p:cTn>
                  </p:par>
                  <p:par>
                    <p:cTn id="19" fill="hold" nodeType="clickPar">
                      <p:stCondLst>
                        <p:cond delay="indefinite"/>
                      </p:stCondLst>
                      <p:childTnLst>
                        <p:par>
                          <p:cTn id="20" fill="hold" nodeType="afterGroup">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1270"/>
                                        </p:tgtEl>
                                        <p:attrNameLst>
                                          <p:attrName>style.visibility</p:attrName>
                                        </p:attrNameLst>
                                      </p:cBhvr>
                                      <p:to>
                                        <p:strVal val="visible"/>
                                      </p:to>
                                    </p:set>
                                    <p:animEffect transition="in" filter="checkerboard(across)">
                                      <p:cBhvr>
                                        <p:cTn id="23" dur="500" fill="hold"/>
                                        <p:tgtEl>
                                          <p:spTgt spid="11270"/>
                                        </p:tgtEl>
                                      </p:cBhvr>
                                    </p:animEffect>
                                  </p:childTnLst>
                                </p:cTn>
                              </p:par>
                            </p:childTnLst>
                          </p:cTn>
                        </p:par>
                      </p:childTnLst>
                    </p:cTn>
                  </p:par>
                  <p:par>
                    <p:cTn id="24" fill="hold" nodeType="clickPar">
                      <p:stCondLst>
                        <p:cond delay="indefinite"/>
                      </p:stCondLst>
                      <p:childTnLst>
                        <p:par>
                          <p:cTn id="25" fill="hold" nodeType="afterGroup">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11271"/>
                                        </p:tgtEl>
                                        <p:attrNameLst>
                                          <p:attrName>style.visibility</p:attrName>
                                        </p:attrNameLst>
                                      </p:cBhvr>
                                      <p:to>
                                        <p:strVal val="visible"/>
                                      </p:to>
                                    </p:set>
                                    <p:animEffect transition="in" filter="diamond(in)">
                                      <p:cBhvr>
                                        <p:cTn id="28" dur="500" fill="hold"/>
                                        <p:tgtEl>
                                          <p:spTgt spid="11271"/>
                                        </p:tgtEl>
                                      </p:cBhvr>
                                    </p:animEffect>
                                  </p:childTnLst>
                                </p:cTn>
                              </p:par>
                            </p:childTnLst>
                          </p:cTn>
                        </p:par>
                      </p:childTnLst>
                    </p:cTn>
                  </p:par>
                  <p:par>
                    <p:cTn id="29" fill="hold" nodeType="clickPar">
                      <p:stCondLst>
                        <p:cond delay="indefinite"/>
                      </p:stCondLst>
                      <p:childTnLst>
                        <p:par>
                          <p:cTn id="30" fill="hold" nodeType="after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1265"/>
                                        </p:tgtEl>
                                        <p:attrNameLst>
                                          <p:attrName>style.visibility</p:attrName>
                                        </p:attrNameLst>
                                      </p:cBhvr>
                                      <p:to>
                                        <p:strVal val="visible"/>
                                      </p:to>
                                    </p:set>
                                    <p:animEffect transition="in" filter="blinds(horizontal)">
                                      <p:cBhvr>
                                        <p:cTn id="33" dur="500" fill="hold"/>
                                        <p:tgtEl>
                                          <p:spTgt spid="11265"/>
                                        </p:tgtEl>
                                      </p:cBhvr>
                                    </p:animEffect>
                                  </p:childTnLst>
                                </p:cTn>
                              </p:par>
                            </p:childTnLst>
                          </p:cTn>
                        </p:par>
                      </p:childTnLst>
                    </p:cTn>
                  </p:par>
                  <p:par>
                    <p:cTn id="34" fill="hold" nodeType="clickPar">
                      <p:stCondLst>
                        <p:cond delay="indefinite"/>
                      </p:stCondLst>
                      <p:childTnLst>
                        <p:par>
                          <p:cTn id="35" fill="hold" nodeType="afterGroup">
                            <p:stCondLst>
                              <p:cond delay="0"/>
                            </p:stCondLst>
                            <p:childTnLst>
                              <p:par>
                                <p:cTn id="36" presetID="4" presetClass="entr" presetSubtype="16" fill="hold" grpId="0" nodeType="clickEffect">
                                  <p:stCondLst>
                                    <p:cond delay="0"/>
                                  </p:stCondLst>
                                  <p:childTnLst>
                                    <p:set>
                                      <p:cBhvr>
                                        <p:cTn id="37" dur="1" fill="hold">
                                          <p:stCondLst>
                                            <p:cond delay="0"/>
                                          </p:stCondLst>
                                        </p:cTn>
                                        <p:tgtEl>
                                          <p:spTgt spid="11272"/>
                                        </p:tgtEl>
                                        <p:attrNameLst>
                                          <p:attrName>style.visibility</p:attrName>
                                        </p:attrNameLst>
                                      </p:cBhvr>
                                      <p:to>
                                        <p:strVal val="visible"/>
                                      </p:to>
                                    </p:set>
                                    <p:animEffect transition="in" filter="box(in)">
                                      <p:cBhvr>
                                        <p:cTn id="38" dur="500" fill="hold"/>
                                        <p:tgtEl>
                                          <p:spTgt spid="11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11268" grpId="0"/>
      <p:bldP spid="11270" grpId="0"/>
      <p:bldP spid="11271" grpId="0"/>
      <p:bldP spid="11272"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2289" name="Rectangle 4"/>
          <p:cNvSpPr>
            <a:spLocks noGrp="1"/>
          </p:cNvSpPr>
          <p:nvPr>
            <p:ph idx="1"/>
          </p:nvPr>
        </p:nvSpPr>
        <p:spPr>
          <a:xfrm>
            <a:off x="609600" y="4953000"/>
            <a:ext cx="8382000" cy="1219200"/>
          </a:xfrm>
          <a:prstGeom prst="rect">
            <a:avLst/>
          </a:prstGeom>
          <a:solidFill>
            <a:srgbClr val="FFFF00"/>
          </a:solidFill>
          <a:ln>
            <a:solidFill>
              <a:srgbClr val="FFCC00"/>
            </a:solidFill>
            <a:miter lim="800000"/>
          </a:ln>
        </p:spPr>
        <p:txBody>
          <a:bodyPr vert="horz" wrap="square" lIns="90170" tIns="46990" rIns="90170" bIns="46990" anchor="t" anchorCtr="0"/>
          <a:lstStyle>
            <a:lvl1pPr marL="342900" indent="-342900" algn="l" defTabSz="914400" rtl="0" eaLnBrk="0" fontAlgn="base" hangingPunct="0">
              <a:lnSpc>
                <a:spcPct val="100000"/>
              </a:lnSpc>
              <a:spcBef>
                <a:spcPct val="20000"/>
              </a:spcBef>
              <a:spcAft>
                <a:spcPct val="0"/>
              </a:spcAft>
              <a:buClrTx/>
              <a:buSzTx/>
              <a:buFontTx/>
              <a:buChar char="•"/>
              <a:defRPr lang="zh-CN" altLang="en-US" sz="320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lang="zh-CN" altLang="en-US" sz="280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lang="zh-CN" altLang="en-US" sz="240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eaLnBrk="1" hangingPunct="1">
              <a:buNone/>
            </a:pPr>
            <a:r>
              <a:rPr lang="en-US" altLang="zh-CN" b="1">
                <a:solidFill>
                  <a:srgbClr val="FF0000"/>
                </a:solidFill>
                <a:latin typeface="Times New Roman" panose="02020603050405020304" pitchFamily="18" charset="0"/>
              </a:rPr>
              <a:t>The German Nazis </a:t>
            </a:r>
            <a:r>
              <a:rPr lang="en-US" altLang="zh-CN" b="1">
                <a:latin typeface="Times New Roman" panose="02020603050405020304" pitchFamily="18" charset="0"/>
              </a:rPr>
              <a:t>hated the </a:t>
            </a:r>
            <a:r>
              <a:rPr lang="en-US" altLang="zh-CN" b="1">
                <a:solidFill>
                  <a:srgbClr val="FF0000"/>
                </a:solidFill>
                <a:latin typeface="Times New Roman" panose="02020603050405020304" pitchFamily="18" charset="0"/>
              </a:rPr>
              <a:t>Jew</a:t>
            </a:r>
            <a:r>
              <a:rPr lang="en-US" altLang="zh-CN" b="1">
                <a:latin typeface="Times New Roman" panose="02020603050405020304" pitchFamily="18" charset="0"/>
              </a:rPr>
              <a:t>s and</a:t>
            </a:r>
            <a:endParaRPr lang="en-US" altLang="zh-CN" b="1">
              <a:latin typeface="Times New Roman" panose="02020603050405020304" pitchFamily="18" charset="0"/>
            </a:endParaRPr>
          </a:p>
          <a:p>
            <a:pPr lvl="0" eaLnBrk="1" hangingPunct="1">
              <a:buNone/>
            </a:pPr>
            <a:r>
              <a:rPr lang="en-US" altLang="zh-CN" b="1">
                <a:solidFill>
                  <a:srgbClr val="FF0000"/>
                </a:solidFill>
                <a:latin typeface="Times New Roman" panose="02020603050405020304" pitchFamily="18" charset="0"/>
              </a:rPr>
              <a:t>                       </a:t>
            </a:r>
            <a:r>
              <a:rPr lang="en-US" altLang="zh-CN" b="1">
                <a:latin typeface="Times New Roman" panose="02020603050405020304" pitchFamily="18" charset="0"/>
              </a:rPr>
              <a:t>sent the</a:t>
            </a:r>
            <a:r>
              <a:rPr lang="zh-CN" altLang="en-US" b="1">
                <a:latin typeface="Times New Roman" panose="02020603050405020304" pitchFamily="18" charset="0"/>
              </a:rPr>
              <a:t> Jews to the  </a:t>
            </a:r>
            <a:r>
              <a:rPr lang="zh-CN" altLang="en-US" b="1">
                <a:solidFill>
                  <a:srgbClr val="FF0000"/>
                </a:solidFill>
                <a:latin typeface="Times New Roman" panose="02020603050405020304" pitchFamily="18" charset="0"/>
              </a:rPr>
              <a:t>Nazi Camp.</a:t>
            </a:r>
            <a:endParaRPr lang="zh-CN" altLang="en-US" b="1">
              <a:solidFill>
                <a:srgbClr val="FF0000"/>
              </a:solidFill>
              <a:latin typeface="Times New Roman" panose="02020603050405020304" pitchFamily="18" charset="0"/>
              <a:sym typeface="Arial" pitchFamily="34" charset="0"/>
            </a:endParaRPr>
          </a:p>
        </p:txBody>
      </p:sp>
      <p:pic>
        <p:nvPicPr>
          <p:cNvPr id="12290" name="Picture 9"/>
          <p:cNvPicPr>
            <a:picLocks noChangeAspect="1"/>
          </p:cNvPicPr>
          <p:nvPr/>
        </p:nvPicPr>
        <p:blipFill>
          <a:blip r:embed="rId2"/>
          <a:stretch>
            <a:fillRect/>
          </a:stretch>
        </p:blipFill>
        <p:spPr>
          <a:xfrm>
            <a:off x="4860925" y="1341438"/>
            <a:ext cx="3360738" cy="3384550"/>
          </a:xfrm>
          <a:prstGeom prst="rect">
            <a:avLst/>
          </a:prstGeom>
          <a:noFill/>
          <a:ln>
            <a:noFill/>
            <a:miter lim="800000"/>
          </a:ln>
        </p:spPr>
      </p:pic>
      <p:sp>
        <p:nvSpPr>
          <p:cNvPr id="12291" name="Text Box 10"/>
          <p:cNvSpPr/>
          <p:nvPr/>
        </p:nvSpPr>
        <p:spPr>
          <a:xfrm>
            <a:off x="5508625" y="5949950"/>
            <a:ext cx="309563" cy="365125"/>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a:p>
        </p:txBody>
      </p:sp>
      <p:pic>
        <p:nvPicPr>
          <p:cNvPr id="12292" name="Picture 14"/>
          <p:cNvPicPr>
            <a:picLocks noChangeAspect="1"/>
          </p:cNvPicPr>
          <p:nvPr/>
        </p:nvPicPr>
        <p:blipFill>
          <a:blip r:embed="rId3"/>
          <a:stretch>
            <a:fillRect/>
          </a:stretch>
        </p:blipFill>
        <p:spPr>
          <a:xfrm>
            <a:off x="755650" y="1341438"/>
            <a:ext cx="3384550" cy="3382962"/>
          </a:xfrm>
          <a:prstGeom prst="rect">
            <a:avLst/>
          </a:prstGeom>
          <a:noFill/>
          <a:ln>
            <a:noFill/>
            <a:miter lim="800000"/>
          </a:ln>
        </p:spPr>
      </p:pic>
      <p:sp>
        <p:nvSpPr>
          <p:cNvPr id="12293" name="Text Box 6"/>
          <p:cNvSpPr/>
          <p:nvPr/>
        </p:nvSpPr>
        <p:spPr>
          <a:xfrm>
            <a:off x="2843213" y="4149725"/>
            <a:ext cx="1295400" cy="590550"/>
          </a:xfrm>
          <a:prstGeom prst="rect">
            <a:avLst/>
          </a:prstGeom>
          <a:solidFill>
            <a:srgbClr val="FF9900"/>
          </a:solidFill>
          <a:ln>
            <a:solidFill>
              <a:srgbClr val="FF6600"/>
            </a:solidFill>
            <a:miter lim="800000"/>
          </a:ln>
        </p:spPr>
        <p:txBody>
          <a:bodyPr wrap="none" lIns="90170" tIns="46990" rIns="90170" bIns="46990"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zh-CN" altLang="zh-CN" sz="3200" b="1">
                <a:latin typeface="Times New Roman" panose="02020603050405020304" pitchFamily="18" charset="0"/>
              </a:rPr>
              <a:t>Jew n.</a:t>
            </a:r>
            <a:endParaRPr lang="zh-CN" altLang="zh-CN" sz="3200" b="1">
              <a:latin typeface="Times New Roman" panose="02020603050405020304" pitchFamily="18" charset="0"/>
            </a:endParaRPr>
          </a:p>
        </p:txBody>
      </p:sp>
      <p:sp>
        <p:nvSpPr>
          <p:cNvPr id="12294" name="WordArt 13"/>
          <p:cNvSpPr>
            <a:spLocks noTextEdit="1"/>
          </p:cNvSpPr>
          <p:nvPr/>
        </p:nvSpPr>
        <p:spPr>
          <a:xfrm>
            <a:off x="2514600" y="228600"/>
            <a:ext cx="4191000" cy="838200"/>
          </a:xfrm>
          <a:gradFill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n>
            <a:noFill/>
            <a:miter lim="800000"/>
          </a:ln>
          <a:scene3d>
            <a:camera prst="legacyPerspectiveTopLeft">
              <a:rot lat="0" lon="0" rev="0"/>
            </a:camera>
            <a:lightRig rig="legacyNormal3" dir="r"/>
          </a:scene3d>
          <a:sp3d extrusionH="201600" prstMaterial="legacyMetal">
            <a:bevelT w="13500" h="13500" prst="angle"/>
            <a:bevelB w="13500" h="13500" prst="angle"/>
            <a:extrusionClr>
              <a:srgbClr val="FFFFFF"/>
            </a:extrusionClr>
            <a:contourClr>
              <a:srgbClr val="000000"/>
            </a:contourClr>
          </a:sp3d>
        </p:spPr>
        <p:txBody>
          <a:bodyPr wrap="none" fromWordArt="1" anchor="t" anchorCtr="0">
            <a:prstTxWarp prst="textPlain">
              <a:avLst/>
            </a:prstTxWarp>
          </a:bodyPr>
          <a:lstStyle/>
          <a:p>
            <a:pPr algn="ctr"/>
            <a:r>
              <a:rPr sz="3600">
                <a:ln>
                  <a:noFill/>
                </a:ln>
                <a:gradFill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atin typeface="宋体"/>
              </a:rPr>
              <a:t>World War II</a:t>
            </a: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3"/>
                                        </p:tgtEl>
                                        <p:attrNameLst>
                                          <p:attrName>style.visibility</p:attrName>
                                        </p:attrNameLst>
                                      </p:cBhvr>
                                      <p:to>
                                        <p:strVal val="visible"/>
                                      </p:to>
                                    </p:set>
                                    <p:animEffect transition="in" filter="blinds(horizontal)">
                                      <p:cBhvr>
                                        <p:cTn id="7" dur="500" fill="hold"/>
                                        <p:tgtEl>
                                          <p:spTgt spid="12293"/>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289">
                                            <p:bg/>
                                          </p:spTgt>
                                        </p:tgtEl>
                                        <p:attrNameLst>
                                          <p:attrName>style.visibility</p:attrName>
                                        </p:attrNameLst>
                                      </p:cBhvr>
                                      <p:to>
                                        <p:strVal val="visible"/>
                                      </p:to>
                                    </p:set>
                                    <p:animEffect transition="in" filter="blinds(horizontal)">
                                      <p:cBhvr>
                                        <p:cTn id="12" dur="500" fill="hold"/>
                                        <p:tgtEl>
                                          <p:spTgt spid="12289">
                                            <p:bg/>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289">
                                            <p:txEl>
                                              <p:pRg st="0" end="0"/>
                                            </p:txEl>
                                          </p:spTgt>
                                        </p:tgtEl>
                                        <p:attrNameLst>
                                          <p:attrName>style.visibility</p:attrName>
                                        </p:attrNameLst>
                                      </p:cBhvr>
                                      <p:to>
                                        <p:strVal val="visible"/>
                                      </p:to>
                                    </p:set>
                                    <p:animEffect transition="in" filter="blinds(horizontal)">
                                      <p:cBhvr>
                                        <p:cTn id="17" dur="500" fill="hold"/>
                                        <p:tgtEl>
                                          <p:spTgt spid="12289">
                                            <p:txEl>
                                              <p:pRg st="0" end="0"/>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289">
                                            <p:txEl>
                                              <p:pRg st="1" end="1"/>
                                            </p:txEl>
                                          </p:spTgt>
                                        </p:tgtEl>
                                        <p:attrNameLst>
                                          <p:attrName>style.visibility</p:attrName>
                                        </p:attrNameLst>
                                      </p:cBhvr>
                                      <p:to>
                                        <p:strVal val="visible"/>
                                      </p:to>
                                    </p:set>
                                    <p:animEffect transition="in" filter="blinds(horizontal)">
                                      <p:cBhvr>
                                        <p:cTn id="22" dur="500" fill="hold"/>
                                        <p:tgtEl>
                                          <p:spTgt spid="1228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9" grpId="0" uiExpand="1" build="p" animBg="1"/>
      <p:bldP spid="12293"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3313" name="Rectangle 5"/>
          <p:cNvSpPr>
            <a:spLocks noGrp="1"/>
          </p:cNvSpPr>
          <p:nvPr>
            <p:ph idx="1"/>
          </p:nvPr>
        </p:nvSpPr>
        <p:spPr>
          <a:xfrm>
            <a:off x="0" y="5257800"/>
            <a:ext cx="8610600" cy="533400"/>
          </a:xfrm>
          <a:prstGeom prst="rect">
            <a:avLst/>
          </a:prstGeom>
          <a:noFill/>
          <a:ln>
            <a:noFill/>
            <a:miter lim="800000"/>
          </a:ln>
        </p:spPr>
        <p:txBody>
          <a:bodyPr vert="horz"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Tx/>
              <a:buChar char="•"/>
              <a:defRPr lang="zh-CN" altLang="en-US" sz="320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lang="zh-CN" altLang="en-US" sz="280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lang="zh-CN" altLang="en-US" sz="240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eaLnBrk="1" hangingPunct="1">
              <a:lnSpc>
                <a:spcPct val="90000"/>
              </a:lnSpc>
              <a:buNone/>
            </a:pPr>
            <a:r>
              <a:rPr lang="en-US" altLang="zh-CN" b="1">
                <a:solidFill>
                  <a:srgbClr val="FF0000"/>
                </a:solidFill>
                <a:latin typeface="Times New Roman" panose="02020603050405020304" pitchFamily="18" charset="0"/>
              </a:rPr>
              <a:t>went into hiding </a:t>
            </a:r>
            <a:r>
              <a:rPr lang="en-US" altLang="zh-CN" b="1">
                <a:latin typeface="Times New Roman" panose="02020603050405020304" pitchFamily="18" charset="0"/>
              </a:rPr>
              <a:t>（hid in safe places）</a:t>
            </a:r>
            <a:endParaRPr lang="en-US" altLang="zh-CN" b="1">
              <a:solidFill>
                <a:srgbClr val="FF0000"/>
              </a:solidFill>
              <a:latin typeface="Times New Roman" panose="02020603050405020304" pitchFamily="18" charset="0"/>
            </a:endParaRPr>
          </a:p>
          <a:p>
            <a:pPr lvl="0" eaLnBrk="1" hangingPunct="1">
              <a:lnSpc>
                <a:spcPct val="90000"/>
              </a:lnSpc>
              <a:buNone/>
            </a:pPr>
            <a:endParaRPr lang="en-US" altLang="zh-CN" b="1">
              <a:latin typeface="Times New Roman" panose="02020603050405020304" pitchFamily="18" charset="0"/>
            </a:endParaRPr>
          </a:p>
        </p:txBody>
      </p:sp>
      <p:pic>
        <p:nvPicPr>
          <p:cNvPr id="13314" name="Picture 7"/>
          <p:cNvPicPr>
            <a:picLocks noChangeAspect="1"/>
          </p:cNvPicPr>
          <p:nvPr/>
        </p:nvPicPr>
        <p:blipFill>
          <a:blip r:embed="rId2"/>
          <a:stretch>
            <a:fillRect/>
          </a:stretch>
        </p:blipFill>
        <p:spPr>
          <a:xfrm>
            <a:off x="4087813" y="0"/>
            <a:ext cx="5056187" cy="5257800"/>
          </a:xfrm>
          <a:prstGeom prst="rect">
            <a:avLst/>
          </a:prstGeom>
          <a:noFill/>
          <a:ln>
            <a:noFill/>
            <a:miter lim="800000"/>
          </a:ln>
        </p:spPr>
      </p:pic>
      <p:pic>
        <p:nvPicPr>
          <p:cNvPr id="13315" name="Picture 6"/>
          <p:cNvPicPr>
            <a:picLocks noChangeAspect="1"/>
          </p:cNvPicPr>
          <p:nvPr/>
        </p:nvPicPr>
        <p:blipFill>
          <a:blip r:embed="rId3"/>
          <a:stretch>
            <a:fillRect/>
          </a:stretch>
        </p:blipFill>
        <p:spPr>
          <a:xfrm>
            <a:off x="0" y="0"/>
            <a:ext cx="4114800" cy="5181600"/>
          </a:xfrm>
          <a:prstGeom prst="rect">
            <a:avLst/>
          </a:prstGeom>
          <a:noFill/>
          <a:ln>
            <a:noFill/>
            <a:miter lim="800000"/>
          </a:ln>
        </p:spPr>
      </p:pic>
      <p:sp>
        <p:nvSpPr>
          <p:cNvPr id="13316" name="Rectangle 7"/>
          <p:cNvSpPr/>
          <p:nvPr/>
        </p:nvSpPr>
        <p:spPr>
          <a:xfrm>
            <a:off x="0" y="5867400"/>
            <a:ext cx="8934450" cy="579438"/>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200" b="1">
                <a:solidFill>
                  <a:srgbClr val="FF0000"/>
                </a:solidFill>
                <a:latin typeface="Times New Roman" panose="02020603050405020304" pitchFamily="18" charset="0"/>
              </a:rPr>
              <a:t>lived in fear of their lives</a:t>
            </a:r>
            <a:r>
              <a:rPr lang="en-US" altLang="zh-CN" sz="3200" b="1">
                <a:latin typeface="Times New Roman" panose="02020603050405020304" pitchFamily="18" charset="0"/>
              </a:rPr>
              <a:t> （were afraid of dying）</a:t>
            </a:r>
            <a:endParaRPr lang="zh-CN" altLang="en-US" sz="3200" b="1">
              <a:latin typeface="Times New Roman" panose="02020603050405020304" pitchFamily="18" charset="0"/>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13">
                                            <p:txEl>
                                              <p:pRg st="0" end="0"/>
                                            </p:txEl>
                                          </p:spTgt>
                                        </p:tgtEl>
                                        <p:attrNameLst>
                                          <p:attrName>style.visibility</p:attrName>
                                        </p:attrNameLst>
                                      </p:cBhvr>
                                      <p:to>
                                        <p:strVal val="visible"/>
                                      </p:to>
                                    </p:set>
                                    <p:anim calcmode="lin" valueType="num">
                                      <p:cBhvr additive="base">
                                        <p:cTn id="7" dur="500" fill="hold"/>
                                        <p:tgtEl>
                                          <p:spTgt spid="1331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3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316">
                                            <p:txEl>
                                              <p:pRg st="0" end="0"/>
                                            </p:txEl>
                                          </p:spTgt>
                                        </p:tgtEl>
                                        <p:attrNameLst>
                                          <p:attrName>style.visibility</p:attrName>
                                        </p:attrNameLst>
                                      </p:cBhvr>
                                      <p:to>
                                        <p:strVal val="visible"/>
                                      </p:to>
                                    </p:set>
                                    <p:anim calcmode="lin" valueType="num">
                                      <p:cBhvr additive="base">
                                        <p:cTn id="13" dur="500" fill="hold"/>
                                        <p:tgtEl>
                                          <p:spTgt spid="13316">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331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 grpId="0" build="p"/>
      <p:bldP spid="13316" grpId="0" build="p"/>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4337" name="Rectangle 2"/>
          <p:cNvSpPr>
            <a:spLocks noGrp="1"/>
          </p:cNvSpPr>
          <p:nvPr>
            <p:ph type="title"/>
          </p:nvPr>
        </p:nvSpPr>
        <p:spPr>
          <a:xfrm>
            <a:off x="381000" y="0"/>
            <a:ext cx="4343400" cy="1143000"/>
          </a:xfrm>
          <a:prstGeom prst="rect">
            <a:avLst/>
          </a:prstGeom>
          <a:noFill/>
          <a:ln>
            <a:noFill/>
            <a:miter lim="800000"/>
          </a:ln>
        </p:spPr>
        <p:txBody>
          <a:bodyPr vert="horz" wrap="square" lIns="91440" tIns="45720" rIns="91440" bIns="45720" anchor="ctr" anchorCtr="0"/>
          <a:lstStyle>
            <a:lvl1pPr marL="0" indent="0" algn="ctr" defTabSz="914400" rtl="0" eaLnBrk="0" fontAlgn="base" hangingPunct="0">
              <a:lnSpc>
                <a:spcPct val="100000"/>
              </a:lnSpc>
              <a:spcBef>
                <a:spcPct val="0"/>
              </a:spcBef>
              <a:spcAft>
                <a:spcPct val="0"/>
              </a:spcAft>
              <a:buClrTx/>
              <a:buSzTx/>
              <a:buFontTx/>
              <a:buNone/>
              <a:defRPr lang="zh-CN" altLang="en-US" sz="4400">
                <a:solidFill>
                  <a:schemeClr val="tx2"/>
                </a:solidFill>
                <a:latin typeface="Arial" pitchFamily="34" charset="0"/>
                <a:ea typeface="宋体" pitchFamily="2" charset="-122"/>
                <a:cs typeface="+mj-cs"/>
              </a:defRPr>
            </a:lvl1pPr>
          </a:lstStyle>
          <a:p>
            <a:pPr lvl="0" algn="l" eaLnBrk="1" hangingPunct="1"/>
            <a:br>
              <a:rPr lang="zh-CN" altLang="en-US" sz="2800" b="1">
                <a:latin typeface="Times New Roman" panose="02020603050405020304" pitchFamily="18" charset="0"/>
              </a:rPr>
            </a:br>
            <a:r>
              <a:rPr lang="zh-CN" altLang="en-US" sz="2800" b="1">
                <a:latin typeface="Times New Roman" panose="02020603050405020304" pitchFamily="18" charset="0"/>
              </a:rPr>
              <a:t>Anne Frank(安妮.弗兰克</a:t>
            </a:r>
            <a:r>
              <a:rPr lang="en-US" altLang="zh-CN" sz="2800" b="1">
                <a:latin typeface="Times New Roman" panose="02020603050405020304" pitchFamily="18" charset="0"/>
              </a:rPr>
              <a:t>)</a:t>
            </a:r>
            <a:br>
              <a:rPr lang="en-US" altLang="zh-CN" sz="2800" b="1">
                <a:latin typeface="Times New Roman" panose="02020603050405020304" pitchFamily="18" charset="0"/>
              </a:rPr>
            </a:br>
            <a:r>
              <a:rPr lang="en-US" altLang="zh-CN" sz="2800" b="1">
                <a:latin typeface="Times New Roman" panose="02020603050405020304" pitchFamily="18" charset="0"/>
              </a:rPr>
              <a:t>(1929-1945)</a:t>
            </a:r>
            <a:br>
              <a:rPr lang="zh-CN" altLang="en-US" sz="2800" b="1">
                <a:latin typeface="Times New Roman" panose="02020603050405020304" pitchFamily="18" charset="0"/>
              </a:rPr>
            </a:br>
            <a:endParaRPr lang="zh-CN" altLang="en-US" sz="2800" b="1">
              <a:latin typeface="Times New Roman" panose="02020603050405020304" pitchFamily="18" charset="0"/>
            </a:endParaRPr>
          </a:p>
        </p:txBody>
      </p:sp>
      <p:sp>
        <p:nvSpPr>
          <p:cNvPr id="14338" name="内容占位符 3"/>
          <p:cNvSpPr>
            <a:spLocks noGrp="1"/>
          </p:cNvSpPr>
          <p:nvPr>
            <p:ph sz="half" idx="1"/>
          </p:nvPr>
        </p:nvSpPr>
        <p:spPr>
          <a:xfrm>
            <a:off x="457200" y="1600200"/>
            <a:ext cx="4038600" cy="4525963"/>
          </a:xfrm>
          <a:prstGeom prst="rect">
            <a:avLst/>
          </a:prstGeom>
          <a:noFill/>
          <a:ln>
            <a:miter lim="800000"/>
          </a:ln>
        </p:spPr>
        <p:txBody>
          <a:bodyPr vert="horz"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Tx/>
              <a:buChar char="•"/>
              <a:defRPr lang="zh-CN" altLang="en-US" sz="2800">
                <a:solidFill>
                  <a:schemeClr val="tx1"/>
                </a:solidFill>
                <a:latin typeface="Arial" pitchFamily="34" charset="0"/>
                <a:ea typeface="宋体" pitchFamily="2" charset="-122"/>
              </a:defRPr>
            </a:lvl1pPr>
            <a:lvl2pPr marL="742950" indent="-285750" algn="l" defTabSz="914400" rtl="0" eaLnBrk="0" fontAlgn="base" hangingPunct="0">
              <a:lnSpc>
                <a:spcPct val="100000"/>
              </a:lnSpc>
              <a:spcBef>
                <a:spcPct val="20000"/>
              </a:spcBef>
              <a:spcAft>
                <a:spcPct val="0"/>
              </a:spcAft>
              <a:buClrTx/>
              <a:buSzTx/>
              <a:buFontTx/>
              <a:buChar char="–"/>
              <a:defRPr lang="zh-CN" altLang="en-US" sz="2400">
                <a:solidFill>
                  <a:schemeClr val="tx1"/>
                </a:solidFill>
                <a:latin typeface="Arial" pitchFamily="34" charset="0"/>
                <a:ea typeface="宋体" pitchFamily="2" charset="-122"/>
              </a:defRPr>
            </a:lvl2pPr>
            <a:lvl3pPr marL="11430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Arial" pitchFamily="34" charset="0"/>
                <a:ea typeface="宋体" pitchFamily="2" charset="-122"/>
              </a:defRPr>
            </a:lvl3pPr>
            <a:lvl4pPr marL="1600200" indent="-228600" algn="l" defTabSz="914400" rtl="0" eaLnBrk="0" fontAlgn="base" hangingPunct="0">
              <a:lnSpc>
                <a:spcPct val="100000"/>
              </a:lnSpc>
              <a:spcBef>
                <a:spcPct val="20000"/>
              </a:spcBef>
              <a:spcAft>
                <a:spcPct val="0"/>
              </a:spcAft>
              <a:buClrTx/>
              <a:buSzTx/>
              <a:buFontTx/>
              <a:buChar char="–"/>
              <a:defRPr lang="zh-CN" altLang="en-US" sz="1800">
                <a:solidFill>
                  <a:schemeClr val="tx1"/>
                </a:solidFill>
                <a:latin typeface="Arial" pitchFamily="34" charset="0"/>
                <a:ea typeface="宋体" pitchFamily="2" charset="-122"/>
              </a:defRPr>
            </a:lvl4pPr>
            <a:lvl5pPr marL="2057400" indent="-228600" algn="l" defTabSz="914400" rtl="0" eaLnBrk="0" fontAlgn="base" hangingPunct="0">
              <a:lnSpc>
                <a:spcPct val="100000"/>
              </a:lnSpc>
              <a:spcBef>
                <a:spcPct val="20000"/>
              </a:spcBef>
              <a:spcAft>
                <a:spcPct val="0"/>
              </a:spcAft>
              <a:buClrTx/>
              <a:buSzTx/>
              <a:buFontTx/>
              <a:buChar char="»"/>
              <a:defRPr lang="zh-CN" altLang="en-US" sz="1800">
                <a:solidFill>
                  <a:schemeClr val="tx1"/>
                </a:solidFill>
                <a:latin typeface="Arial" pitchFamily="34" charset="0"/>
                <a:ea typeface="宋体" pitchFamily="2" charset="-122"/>
              </a:defRPr>
            </a:lvl5pPr>
          </a:lstStyle>
          <a:p>
            <a:pPr lvl="0" eaLnBrk="1" hangingPunct="1"/>
            <a:endParaRPr lang="zh-CN" altLang="en-US" sz="2800"/>
          </a:p>
        </p:txBody>
      </p:sp>
      <p:pic>
        <p:nvPicPr>
          <p:cNvPr id="14339" name="Picture 2"/>
          <p:cNvPicPr>
            <a:picLocks noChangeAspect="1"/>
          </p:cNvPicPr>
          <p:nvPr/>
        </p:nvPicPr>
        <p:blipFill>
          <a:blip r:embed="rId2"/>
          <a:stretch>
            <a:fillRect/>
          </a:stretch>
        </p:blipFill>
        <p:spPr>
          <a:xfrm>
            <a:off x="228600" y="1066800"/>
            <a:ext cx="4267200" cy="4876800"/>
          </a:xfrm>
          <a:prstGeom prst="rect">
            <a:avLst/>
          </a:prstGeom>
          <a:noFill/>
          <a:ln>
            <a:noFill/>
            <a:miter lim="800000"/>
          </a:ln>
        </p:spPr>
      </p:pic>
      <p:pic>
        <p:nvPicPr>
          <p:cNvPr id="14340" name="Picture 3"/>
          <p:cNvPicPr>
            <a:picLocks noChangeAspect="1"/>
          </p:cNvPicPr>
          <p:nvPr/>
        </p:nvPicPr>
        <p:blipFill>
          <a:blip r:embed="rId3"/>
          <a:stretch>
            <a:fillRect/>
          </a:stretch>
        </p:blipFill>
        <p:spPr>
          <a:xfrm>
            <a:off x="4724400" y="1295400"/>
            <a:ext cx="4191000" cy="4648200"/>
          </a:xfrm>
          <a:prstGeom prst="rect">
            <a:avLst/>
          </a:prstGeom>
          <a:noFill/>
          <a:ln>
            <a:noFill/>
            <a:miter lim="800000"/>
          </a:ln>
        </p:spPr>
      </p:pic>
      <p:sp>
        <p:nvSpPr>
          <p:cNvPr id="14341" name="TextBox 6"/>
          <p:cNvSpPr/>
          <p:nvPr/>
        </p:nvSpPr>
        <p:spPr>
          <a:xfrm>
            <a:off x="5562600" y="152400"/>
            <a:ext cx="2133600" cy="579438"/>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200" b="1">
                <a:solidFill>
                  <a:srgbClr val="FF0000"/>
                </a:solidFill>
                <a:latin typeface="Times New Roman" panose="02020603050405020304" pitchFamily="18" charset="0"/>
              </a:rPr>
              <a:t>a Jew</a:t>
            </a:r>
            <a:endParaRPr lang="en-US" altLang="zh-CN" sz="3200" b="1">
              <a:solidFill>
                <a:srgbClr val="FF0000"/>
              </a:solidFill>
              <a:latin typeface="Times New Roman" panose="02020603050405020304" pitchFamily="18" charset="0"/>
              <a:ea typeface="Times New Roman" pitchFamily="18" charset="0"/>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37"/>
                                        </p:tgtEl>
                                        <p:attrNameLst>
                                          <p:attrName>style.visibility</p:attrName>
                                        </p:attrNameLst>
                                      </p:cBhvr>
                                      <p:to>
                                        <p:strVal val="visible"/>
                                      </p:to>
                                    </p:set>
                                    <p:animEffect transition="in" filter="blinds(horizontal)">
                                      <p:cBhvr>
                                        <p:cTn id="7" dur="500" fill="hold"/>
                                        <p:tgtEl>
                                          <p:spTgt spid="14337"/>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341"/>
                                        </p:tgtEl>
                                        <p:attrNameLst>
                                          <p:attrName>style.visibility</p:attrName>
                                        </p:attrNameLst>
                                      </p:cBhvr>
                                      <p:to>
                                        <p:strVal val="visible"/>
                                      </p:to>
                                    </p:set>
                                    <p:animEffect transition="in" filter="blinds(horizontal)">
                                      <p:cBhvr>
                                        <p:cTn id="12" dur="500" fill="hold"/>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 grpId="0"/>
      <p:bldP spid="14341"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5361" name="Picture 3"/>
          <p:cNvPicPr>
            <a:picLocks noChangeAspect="1"/>
          </p:cNvPicPr>
          <p:nvPr/>
        </p:nvPicPr>
        <p:blipFill>
          <a:blip r:embed="rId2"/>
          <a:stretch>
            <a:fillRect/>
          </a:stretch>
        </p:blipFill>
        <p:spPr>
          <a:xfrm rot="21180000">
            <a:off x="304800" y="1905000"/>
            <a:ext cx="2495550" cy="3670300"/>
          </a:xfrm>
          <a:prstGeom prst="rect">
            <a:avLst/>
          </a:prstGeom>
          <a:noFill/>
          <a:ln>
            <a:noFill/>
            <a:miter lim="800000"/>
          </a:ln>
        </p:spPr>
      </p:pic>
      <p:sp>
        <p:nvSpPr>
          <p:cNvPr id="15362" name="WordArt 5"/>
          <p:cNvSpPr/>
          <p:nvPr/>
        </p:nvSpPr>
        <p:spPr>
          <a:xfrm>
            <a:off x="1066800" y="534988"/>
            <a:ext cx="7239000" cy="1065212"/>
          </a:xfrm>
          <a:solidFill>
            <a:srgbClr val="CC00FF"/>
          </a:solidFill>
          <a:ln w="19050">
            <a:solidFill>
              <a:schemeClr val="tx1"/>
            </a:solidFill>
            <a:round/>
          </a:ln>
          <a:effectLst>
            <a:outerShdw dist="35921" dir="2700000" algn="ctr">
              <a:srgbClr val="990000"/>
            </a:outerShdw>
          </a:effectLst>
        </p:spPr>
        <p:txBody>
          <a:bodyPr wrap="none" fromWordArt="1" anchor="t" anchorCtr="0">
            <a:prstTxWarp prst="textPlain">
              <a:avLst/>
            </a:prstTxWarp>
          </a:bodyPr>
          <a:lstStyle/>
          <a:p>
            <a:pPr algn="ctr"/>
            <a:endParaRPr sz="3600" b="1" kern="10">
              <a:ln w="19050">
                <a:solidFill>
                  <a:schemeClr val="tx1"/>
                </a:solidFill>
                <a:round/>
              </a:ln>
              <a:solidFill>
                <a:srgbClr val="CC00FF"/>
              </a:solidFill>
              <a:effectLst>
                <a:outerShdw dist="35921" dir="2700000" algn="ctr">
                  <a:srgbClr val="990000"/>
                </a:outerShdw>
              </a:effectLst>
              <a:latin typeface="宋体"/>
            </a:endParaRPr>
          </a:p>
        </p:txBody>
      </p:sp>
      <p:sp>
        <p:nvSpPr>
          <p:cNvPr id="15363" name="TextBox 6"/>
          <p:cNvSpPr/>
          <p:nvPr/>
        </p:nvSpPr>
        <p:spPr>
          <a:xfrm>
            <a:off x="228600" y="381000"/>
            <a:ext cx="7543800" cy="579438"/>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zh-CN" altLang="en-US" sz="3200" b="1">
                <a:solidFill>
                  <a:srgbClr val="FF0000"/>
                </a:solidFill>
                <a:latin typeface="Times New Roman" panose="02020603050405020304" pitchFamily="18" charset="0"/>
              </a:rPr>
              <a:t>The Dairy of a Young Girl</a:t>
            </a:r>
            <a:endParaRPr lang="zh-CN" altLang="en-US" sz="3200">
              <a:solidFill>
                <a:srgbClr val="FF0000"/>
              </a:solidFill>
            </a:endParaRPr>
          </a:p>
        </p:txBody>
      </p:sp>
      <p:pic>
        <p:nvPicPr>
          <p:cNvPr id="15364" name="Picture 2"/>
          <p:cNvPicPr>
            <a:picLocks noChangeAspect="1"/>
          </p:cNvPicPr>
          <p:nvPr/>
        </p:nvPicPr>
        <p:blipFill>
          <a:blip r:embed="rId3"/>
          <a:stretch>
            <a:fillRect/>
          </a:stretch>
        </p:blipFill>
        <p:spPr>
          <a:xfrm rot="480000">
            <a:off x="5727700" y="1905000"/>
            <a:ext cx="3416300" cy="3743325"/>
          </a:xfrm>
          <a:prstGeom prst="rect">
            <a:avLst/>
          </a:prstGeom>
          <a:noFill/>
          <a:ln>
            <a:noFill/>
            <a:miter lim="800000"/>
          </a:ln>
        </p:spPr>
      </p:pic>
      <p:pic>
        <p:nvPicPr>
          <p:cNvPr id="15365" name="Picture 4">
            <a:hlinkClick r:id="rId5" action="ppaction://hlinkfile"/>
          </p:cNvPr>
          <p:cNvPicPr>
            <a:picLocks noChangeAspect="1"/>
          </p:cNvPicPr>
          <p:nvPr/>
        </p:nvPicPr>
        <p:blipFill>
          <a:blip r:embed="rId4"/>
          <a:stretch>
            <a:fillRect/>
          </a:stretch>
        </p:blipFill>
        <p:spPr>
          <a:xfrm>
            <a:off x="3352800" y="1752600"/>
            <a:ext cx="2484438" cy="3656013"/>
          </a:xfrm>
          <a:prstGeom prst="rect">
            <a:avLst/>
          </a:prstGeom>
          <a:noFill/>
          <a:ln>
            <a:noFill/>
            <a:miter lim="800000"/>
          </a:ln>
        </p:spPr>
      </p:pic>
      <p:sp>
        <p:nvSpPr>
          <p:cNvPr id="15366" name="TextBox 9"/>
          <p:cNvSpPr/>
          <p:nvPr/>
        </p:nvSpPr>
        <p:spPr>
          <a:xfrm>
            <a:off x="457200" y="5562600"/>
            <a:ext cx="7924800" cy="1066800"/>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200" b="1">
                <a:latin typeface="Times New Roman" panose="02020603050405020304" pitchFamily="18" charset="0"/>
              </a:rPr>
              <a:t>the life in </a:t>
            </a:r>
            <a:r>
              <a:rPr lang="en-US" altLang="zh-CN" sz="3200" b="1">
                <a:solidFill>
                  <a:srgbClr val="FF0000"/>
                </a:solidFill>
                <a:latin typeface="Times New Roman" panose="02020603050405020304" pitchFamily="18" charset="0"/>
              </a:rPr>
              <a:t>hiding</a:t>
            </a:r>
            <a:r>
              <a:rPr lang="en-US" altLang="zh-CN" sz="3200" b="1">
                <a:latin typeface="Times New Roman" panose="02020603050405020304" pitchFamily="18" charset="0"/>
              </a:rPr>
              <a:t>  &amp; the life in </a:t>
            </a:r>
            <a:r>
              <a:rPr lang="en-US" altLang="zh-CN" sz="3200" b="1">
                <a:solidFill>
                  <a:srgbClr val="FF0000"/>
                </a:solidFill>
                <a:latin typeface="Times New Roman" panose="02020603050405020304" pitchFamily="18" charset="0"/>
              </a:rPr>
              <a:t>a Nazi camp</a:t>
            </a:r>
            <a:endParaRPr lang="en-US" altLang="zh-CN" sz="3200" b="1">
              <a:solidFill>
                <a:srgbClr val="FF0000"/>
              </a:solidFill>
              <a:latin typeface="Times New Roman" panose="02020603050405020304" pitchFamily="18" charset="0"/>
            </a:endParaRPr>
          </a:p>
          <a:p>
            <a:pPr lvl="0"/>
            <a:endParaRPr lang="zh-CN" altLang="en-US" sz="3200" b="1">
              <a:solidFill>
                <a:schemeClr val="accent2"/>
              </a:solidFill>
              <a:latin typeface="Times New Roman" panose="02020603050405020304" pitchFamily="18" charset="0"/>
              <a:ea typeface="Times New Roman" pitchFamily="18" charset="0"/>
            </a:endParaRPr>
          </a:p>
        </p:txBody>
      </p:sp>
    </p:spTree>
  </p:cSld>
  <p:clrMapOvr>
    <a:masterClrMapping/>
  </p:clrMapOvr>
  <mc:AlternateContent>
    <mc:Choice xmlns:p14="http://schemas.microsoft.com/office/powerpoint/2010/main" Requires="p14">
      <p:transition p14:dur="1500">
        <p:split orient="vert"/>
      </p:transition>
    </mc:Choice>
    <mc:Fallback>
      <p:transition>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nodeType="clickEffect">
                                  <p:stCondLst>
                                    <p:cond delay="0"/>
                                  </p:stCondLst>
                                  <p:childTnLst>
                                    <p:set>
                                      <p:cBhvr>
                                        <p:cTn id="6" dur="1" fill="hold">
                                          <p:stCondLst>
                                            <p:cond delay="0"/>
                                          </p:stCondLst>
                                        </p:cTn>
                                        <p:tgtEl>
                                          <p:spTgt spid="15361"/>
                                        </p:tgtEl>
                                        <p:attrNameLst>
                                          <p:attrName>style.visibility</p:attrName>
                                        </p:attrNameLst>
                                      </p:cBhvr>
                                      <p:to>
                                        <p:strVal val="visible"/>
                                      </p:to>
                                    </p:set>
                                    <p:animEffect transition="in" filter="box(in)">
                                      <p:cBhvr>
                                        <p:cTn id="7" dur="500" fill="hold"/>
                                        <p:tgtEl>
                                          <p:spTgt spid="15361"/>
                                        </p:tgtEl>
                                      </p:cBhvr>
                                    </p:animEffect>
                                  </p:childTnLst>
                                </p:cTn>
                              </p:par>
                              <p:par>
                                <p:cTn id="8" presetID="4" presetClass="entr" presetSubtype="16" fill="hold" nodeType="withEffect">
                                  <p:stCondLst>
                                    <p:cond delay="0"/>
                                  </p:stCondLst>
                                  <p:childTnLst>
                                    <p:set>
                                      <p:cBhvr>
                                        <p:cTn id="9" dur="1" fill="hold">
                                          <p:stCondLst>
                                            <p:cond delay="0"/>
                                          </p:stCondLst>
                                        </p:cTn>
                                        <p:tgtEl>
                                          <p:spTgt spid="15365"/>
                                        </p:tgtEl>
                                        <p:attrNameLst>
                                          <p:attrName>style.visibility</p:attrName>
                                        </p:attrNameLst>
                                      </p:cBhvr>
                                      <p:to>
                                        <p:strVal val="visible"/>
                                      </p:to>
                                    </p:set>
                                    <p:animEffect transition="in" filter="box(in)">
                                      <p:cBhvr>
                                        <p:cTn id="10" dur="500" fill="hold"/>
                                        <p:tgtEl>
                                          <p:spTgt spid="15365"/>
                                        </p:tgtEl>
                                      </p:cBhvr>
                                    </p:animEffect>
                                  </p:childTnLst>
                                </p:cTn>
                              </p:par>
                              <p:par>
                                <p:cTn id="11" presetID="4" presetClass="entr" presetSubtype="16" fill="hold" nodeType="withEffect">
                                  <p:stCondLst>
                                    <p:cond delay="0"/>
                                  </p:stCondLst>
                                  <p:childTnLst>
                                    <p:set>
                                      <p:cBhvr>
                                        <p:cTn id="12" dur="1" fill="hold">
                                          <p:stCondLst>
                                            <p:cond delay="0"/>
                                          </p:stCondLst>
                                        </p:cTn>
                                        <p:tgtEl>
                                          <p:spTgt spid="15364"/>
                                        </p:tgtEl>
                                        <p:attrNameLst>
                                          <p:attrName>style.visibility</p:attrName>
                                        </p:attrNameLst>
                                      </p:cBhvr>
                                      <p:to>
                                        <p:strVal val="visible"/>
                                      </p:to>
                                    </p:set>
                                    <p:animEffect transition="in" filter="box(in)">
                                      <p:cBhvr>
                                        <p:cTn id="13" dur="500" fill="hold"/>
                                        <p:tgtEl>
                                          <p:spTgt spid="15364"/>
                                        </p:tgtEl>
                                      </p:cBhvr>
                                    </p:animEffect>
                                  </p:childTnLst>
                                </p:cTn>
                              </p:par>
                            </p:childTnLst>
                          </p:cTn>
                        </p:par>
                      </p:childTnLst>
                    </p:cTn>
                  </p:par>
                  <p:par>
                    <p:cTn id="14" fill="hold" nodeType="clickPar">
                      <p:stCondLst>
                        <p:cond delay="indefinite"/>
                      </p:stCondLst>
                      <p:childTnLst>
                        <p:par>
                          <p:cTn id="15" fill="hold" nodeType="afterGroup">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15363"/>
                                        </p:tgtEl>
                                        <p:attrNameLst>
                                          <p:attrName>style.visibility</p:attrName>
                                        </p:attrNameLst>
                                      </p:cBhvr>
                                      <p:to>
                                        <p:strVal val="visible"/>
                                      </p:to>
                                    </p:set>
                                    <p:anim calcmode="lin" valueType="num">
                                      <p:cBhvr additive="base">
                                        <p:cTn id="18" dur="500" fill="hold"/>
                                        <p:tgtEl>
                                          <p:spTgt spid="15363"/>
                                        </p:tgtEl>
                                        <p:attrNameLst>
                                          <p:attrName>ppt_x</p:attrName>
                                        </p:attrNameLst>
                                      </p:cBhvr>
                                      <p:tavLst>
                                        <p:tav tm="0">
                                          <p:val>
                                            <p:strVal val="#ppt_x"/>
                                          </p:val>
                                        </p:tav>
                                        <p:tav tm="100000">
                                          <p:val>
                                            <p:strVal val="#ppt_x"/>
                                          </p:val>
                                        </p:tav>
                                      </p:tavLst>
                                    </p:anim>
                                    <p:anim calcmode="lin" valueType="num">
                                      <p:cBhvr additive="base">
                                        <p:cTn id="19" dur="500" fill="hold"/>
                                        <p:tgtEl>
                                          <p:spTgt spid="15363"/>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after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5366"/>
                                        </p:tgtEl>
                                        <p:attrNameLst>
                                          <p:attrName>style.visibility</p:attrName>
                                        </p:attrNameLst>
                                      </p:cBhvr>
                                      <p:to>
                                        <p:strVal val="visible"/>
                                      </p:to>
                                    </p:set>
                                    <p:anim calcmode="lin" valueType="num">
                                      <p:cBhvr additive="base">
                                        <p:cTn id="24" dur="500" fill="hold"/>
                                        <p:tgtEl>
                                          <p:spTgt spid="15366"/>
                                        </p:tgtEl>
                                        <p:attrNameLst>
                                          <p:attrName>ppt_x</p:attrName>
                                        </p:attrNameLst>
                                      </p:cBhvr>
                                      <p:tavLst>
                                        <p:tav tm="0">
                                          <p:val>
                                            <p:strVal val="#ppt_x"/>
                                          </p:val>
                                        </p:tav>
                                        <p:tav tm="100000">
                                          <p:val>
                                            <p:strVal val="#ppt_x"/>
                                          </p:val>
                                        </p:tav>
                                      </p:tavLst>
                                    </p:anim>
                                    <p:anim calcmode="lin" valueType="num">
                                      <p:cBhvr additive="base">
                                        <p:cTn id="25" dur="500" fill="hold"/>
                                        <p:tgtEl>
                                          <p:spTgt spid="153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P spid="15366"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6385" name="Rectangle 2"/>
          <p:cNvSpPr>
            <a:spLocks noGrp="1"/>
          </p:cNvSpPr>
          <p:nvPr>
            <p:ph idx="1"/>
          </p:nvPr>
        </p:nvSpPr>
        <p:spPr>
          <a:xfrm>
            <a:off x="0" y="620713"/>
            <a:ext cx="9144000" cy="5832475"/>
          </a:xfrm>
          <a:prstGeom prst="rect">
            <a:avLst/>
          </a:prstGeom>
          <a:noFill/>
          <a:ln>
            <a:noFill/>
            <a:miter lim="800000"/>
          </a:ln>
        </p:spPr>
        <p:txBody>
          <a:bodyPr vert="horz"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Tx/>
              <a:buChar char="•"/>
              <a:defRPr lang="zh-CN" altLang="en-US" sz="320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lang="zh-CN" altLang="en-US" sz="280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lang="zh-CN" altLang="en-US" sz="240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a:lnSpc>
                <a:spcPct val="110000"/>
              </a:lnSpc>
              <a:spcBef>
                <a:spcPct val="0"/>
              </a:spcBef>
              <a:buNone/>
            </a:pPr>
            <a:r>
              <a:rPr lang="zh-CN" altLang="en-US" sz="3600" b="1">
                <a:latin typeface="Times New Roman" panose="02020603050405020304" pitchFamily="18" charset="0"/>
              </a:rPr>
              <a:t>   </a:t>
            </a:r>
            <a:r>
              <a:rPr lang="zh-CN" altLang="en-US" sz="3600" b="1" i="1">
                <a:solidFill>
                  <a:srgbClr val="000066"/>
                </a:solidFill>
                <a:latin typeface="Times New Roman" panose="02020603050405020304" pitchFamily="18" charset="0"/>
              </a:rPr>
              <a:t>The sun is shining, the sky is deep blue, there's a </a:t>
            </a:r>
            <a:r>
              <a:rPr lang="en-US" altLang="zh-CN" sz="3600" b="1" i="1">
                <a:solidFill>
                  <a:srgbClr val="000066"/>
                </a:solidFill>
                <a:latin typeface="Times New Roman" panose="02020603050405020304" pitchFamily="18" charset="0"/>
              </a:rPr>
              <a:t>gentle </a:t>
            </a:r>
            <a:r>
              <a:rPr lang="zh-CN" altLang="en-US" sz="3600" b="1" i="1">
                <a:solidFill>
                  <a:srgbClr val="000066"/>
                </a:solidFill>
                <a:latin typeface="Times New Roman" panose="02020603050405020304" pitchFamily="18" charset="0"/>
              </a:rPr>
              <a:t>breeze</a:t>
            </a:r>
            <a:r>
              <a:rPr lang="zh-CN" altLang="en-US" sz="3600" b="1" i="1">
                <a:solidFill>
                  <a:srgbClr val="A50021"/>
                </a:solidFill>
                <a:latin typeface="Times New Roman" panose="02020603050405020304" pitchFamily="18" charset="0"/>
              </a:rPr>
              <a:t>[bri:z]</a:t>
            </a:r>
            <a:r>
              <a:rPr lang="zh-CN" altLang="en-US" sz="3600" b="1" i="1">
                <a:solidFill>
                  <a:srgbClr val="000066"/>
                </a:solidFill>
                <a:latin typeface="Times New Roman" panose="02020603050405020304" pitchFamily="18" charset="0"/>
              </a:rPr>
              <a:t>, and I'm longing -- really longing -- for everything: conversation, freedom,  friends, being alone. I long. . . to cry! </a:t>
            </a:r>
            <a:endParaRPr lang="zh-CN" altLang="en-US" sz="3600" i="1">
              <a:solidFill>
                <a:srgbClr val="000066"/>
              </a:solidFill>
            </a:endParaRPr>
          </a:p>
          <a:p>
            <a:pPr lvl="0">
              <a:spcBef>
                <a:spcPct val="0"/>
              </a:spcBef>
              <a:buNone/>
            </a:pPr>
            <a:r>
              <a:rPr lang="zh-CN" altLang="en-US" sz="2000"/>
              <a:t>     </a:t>
            </a:r>
            <a:r>
              <a:rPr lang="zh-CN" altLang="en-US" b="1">
                <a:solidFill>
                  <a:srgbClr val="006600"/>
                </a:solidFill>
                <a:ea typeface="楷体" pitchFamily="49" charset="-122"/>
              </a:rPr>
              <a:t>太阳出来了，</a:t>
            </a:r>
            <a:r>
              <a:rPr lang="en-US" altLang="zh-CN" b="1">
                <a:solidFill>
                  <a:srgbClr val="006600"/>
                </a:solidFill>
                <a:ea typeface="楷体" pitchFamily="49" charset="-122"/>
              </a:rPr>
              <a:t>天空湛蓝，</a:t>
            </a:r>
            <a:r>
              <a:rPr lang="zh-CN" altLang="en-US" b="1">
                <a:solidFill>
                  <a:srgbClr val="006600"/>
                </a:solidFill>
                <a:ea typeface="楷体" pitchFamily="49" charset="-122"/>
              </a:rPr>
              <a:t>微风轻拂。我好渴望，渴望一切！渴望交谈，渴望自由，渴望友情，也渴望独处。甚至我渴望</a:t>
            </a:r>
            <a:r>
              <a:rPr lang="zh-CN" altLang="en-US" b="1">
                <a:solidFill>
                  <a:srgbClr val="006600"/>
                </a:solidFill>
                <a:latin typeface="楷体" pitchFamily="49" charset="-122"/>
                <a:ea typeface="楷体" pitchFamily="49" charset="-122"/>
              </a:rPr>
              <a:t>······</a:t>
            </a:r>
            <a:endParaRPr lang="en-US" altLang="zh-CN" b="1">
              <a:solidFill>
                <a:srgbClr val="006600"/>
              </a:solidFill>
              <a:ea typeface="楷体" pitchFamily="49" charset="-122"/>
            </a:endParaRPr>
          </a:p>
          <a:p>
            <a:pPr lvl="0">
              <a:spcBef>
                <a:spcPct val="0"/>
              </a:spcBef>
              <a:buNone/>
            </a:pPr>
            <a:r>
              <a:rPr lang="en-US" altLang="zh-CN" b="1">
                <a:solidFill>
                  <a:srgbClr val="006600"/>
                </a:solidFill>
                <a:ea typeface="楷体" pitchFamily="49" charset="-122"/>
              </a:rPr>
              <a:t>   </a:t>
            </a:r>
            <a:r>
              <a:rPr lang="zh-CN" altLang="en-US" b="1">
                <a:solidFill>
                  <a:srgbClr val="006600"/>
                </a:solidFill>
                <a:ea typeface="楷体" pitchFamily="49" charset="-122"/>
              </a:rPr>
              <a:t>哭一场！</a:t>
            </a:r>
            <a:r>
              <a:rPr lang="en-US" altLang="zh-CN" b="1">
                <a:solidFill>
                  <a:srgbClr val="006600"/>
                </a:solidFill>
                <a:ea typeface="楷体" pitchFamily="49" charset="-122"/>
              </a:rPr>
              <a:t>    </a:t>
            </a:r>
            <a:endParaRPr lang="en-US" altLang="zh-CN" b="1">
              <a:solidFill>
                <a:srgbClr val="006600"/>
              </a:solidFill>
              <a:ea typeface="楷体" pitchFamily="49" charset="-122"/>
            </a:endParaRPr>
          </a:p>
          <a:p>
            <a:pPr lvl="0">
              <a:spcBef>
                <a:spcPct val="0"/>
              </a:spcBef>
              <a:buNone/>
            </a:pPr>
            <a:r>
              <a:rPr lang="zh-CN" altLang="en-US" b="1">
                <a:solidFill>
                  <a:srgbClr val="006600"/>
                </a:solidFill>
                <a:ea typeface="楷体" pitchFamily="49" charset="-122"/>
              </a:rPr>
              <a:t>                   </a:t>
            </a:r>
            <a:r>
              <a:rPr lang="zh-CN" altLang="en-US" sz="1200" b="1">
                <a:solidFill>
                  <a:srgbClr val="0066FF"/>
                </a:solidFill>
                <a:latin typeface="Times New Roman" panose="02020603050405020304" pitchFamily="18" charset="0"/>
                <a:ea typeface="楷体_GB2312" pitchFamily="49" charset="-122"/>
              </a:rPr>
              <a:t> </a:t>
            </a:r>
            <a:r>
              <a:rPr lang="zh-CN" altLang="en-US" sz="3600" b="1" i="1">
                <a:solidFill>
                  <a:srgbClr val="000066"/>
                </a:solidFill>
                <a:latin typeface="Times New Roman" panose="02020603050405020304" pitchFamily="18" charset="0"/>
              </a:rPr>
              <a:t>—— Anne Frank</a:t>
            </a:r>
            <a:r>
              <a:rPr lang="zh-CN" altLang="en-US" sz="3600">
                <a:solidFill>
                  <a:srgbClr val="FF6600"/>
                </a:solidFill>
              </a:rPr>
              <a:t> </a:t>
            </a:r>
            <a:endParaRPr lang="zh-CN" altLang="en-US" sz="3600">
              <a:solidFill>
                <a:srgbClr val="FF6600"/>
              </a:solidFill>
            </a:endParaRPr>
          </a:p>
          <a:p>
            <a:pPr lvl="0">
              <a:lnSpc>
                <a:spcPct val="90000"/>
              </a:lnSpc>
            </a:pPr>
            <a:endParaRPr lang="zh-CN" altLang="en-US" sz="3600">
              <a:solidFill>
                <a:srgbClr val="FF6600"/>
              </a:solidFill>
            </a:endParaRPr>
          </a:p>
        </p:txBody>
      </p:sp>
      <p:pic>
        <p:nvPicPr>
          <p:cNvPr id="16386" name="Picture 4"/>
          <p:cNvPicPr>
            <a:picLocks noChangeAspect="1"/>
          </p:cNvPicPr>
          <p:nvPr/>
        </p:nvPicPr>
        <p:blipFill>
          <a:blip r:embed="rId2">
            <a:lum contrast="20000"/>
          </a:blip>
          <a:stretch>
            <a:fillRect/>
          </a:stretch>
        </p:blipFill>
        <p:spPr>
          <a:xfrm>
            <a:off x="6659563" y="5253038"/>
            <a:ext cx="2484437" cy="1604962"/>
          </a:xfrm>
          <a:prstGeom prst="rect">
            <a:avLst/>
          </a:prstGeom>
          <a:noFill/>
          <a:ln>
            <a:noFill/>
            <a:miter lim="800000"/>
          </a:ln>
        </p:spPr>
      </p:pic>
      <p:sp>
        <p:nvSpPr>
          <p:cNvPr id="16387" name="Rectangle 5"/>
          <p:cNvSpPr/>
          <p:nvPr/>
        </p:nvSpPr>
        <p:spPr>
          <a:xfrm>
            <a:off x="0" y="0"/>
            <a:ext cx="3276600" cy="692150"/>
          </a:xfrm>
          <a:prstGeom prst="rect">
            <a:avLst/>
          </a:prstGeom>
          <a:solidFill>
            <a:srgbClr val="000080"/>
          </a:solidFill>
          <a:ln>
            <a:solidFill>
              <a:schemeClr val="tx1"/>
            </a:solidFill>
            <a:miter lim="800000"/>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600" b="1">
                <a:solidFill>
                  <a:schemeClr val="bg1"/>
                </a:solidFill>
              </a:rPr>
              <a:t> Anne’s diary</a:t>
            </a:r>
            <a:endParaRPr lang="en-US" altLang="zh-CN" sz="3600" b="1">
              <a:solidFill>
                <a:schemeClr val="bg1"/>
              </a:solidFill>
            </a:endParaRPr>
          </a:p>
        </p:txBody>
      </p:sp>
    </p:spTree>
  </p:cSld>
  <p:clrMapOvr>
    <a:masterClrMapping/>
  </p:clrMapOvr>
  <mc:AlternateContent>
    <mc:Choice xmlns:p14="http://schemas.microsoft.com/office/powerpoint/2010/main" Requires="p14">
      <p:transition p14:dur="1500">
        <p:split dir="in"/>
      </p:transition>
    </mc:Choice>
    <mc:Fallback>
      <p:transition>
        <p:split dir="in"/>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5" presetClass="entr" presetSubtype="0" fill="hold" nodeType="clickEffect">
                                  <p:stCondLst>
                                    <p:cond delay="0"/>
                                  </p:stCondLst>
                                  <p:childTnLst>
                                    <p:set>
                                      <p:cBhvr>
                                        <p:cTn id="6" dur="1" fill="hold">
                                          <p:stCondLst>
                                            <p:cond delay="0"/>
                                          </p:stCondLst>
                                        </p:cTn>
                                        <p:tgtEl>
                                          <p:spTgt spid="16385">
                                            <p:txEl>
                                              <p:pRg st="0" end="0"/>
                                            </p:txEl>
                                          </p:spTgt>
                                        </p:tgtEl>
                                        <p:attrNameLst>
                                          <p:attrName>style.visibility</p:attrName>
                                        </p:attrNameLst>
                                      </p:cBhvr>
                                      <p:to>
                                        <p:strVal val="visible"/>
                                      </p:to>
                                    </p:set>
                                    <p:anim calcmode="lin" valueType="num">
                                      <p:cBhvr>
                                        <p:cTn id="7" dur="1000" fill="hold"/>
                                        <p:tgtEl>
                                          <p:spTgt spid="1638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638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638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6385">
                                            <p:txEl>
                                              <p:pRg st="0" end="0"/>
                                            </p:txEl>
                                          </p:spTgt>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16385">
                                            <p:txEl>
                                              <p:pRg st="1" end="1"/>
                                            </p:txEl>
                                          </p:spTgt>
                                        </p:tgtEl>
                                        <p:attrNameLst>
                                          <p:attrName>style.visibility</p:attrName>
                                        </p:attrNameLst>
                                      </p:cBhvr>
                                      <p:to>
                                        <p:strVal val="visible"/>
                                      </p:to>
                                    </p:set>
                                    <p:anim calcmode="lin" valueType="num">
                                      <p:cBhvr>
                                        <p:cTn id="13" dur="1000" fill="hold"/>
                                        <p:tgtEl>
                                          <p:spTgt spid="16385">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16385">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16385">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6385">
                                            <p:txEl>
                                              <p:pRg st="1" end="1"/>
                                            </p:txEl>
                                          </p:spTgt>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16385">
                                            <p:txEl>
                                              <p:pRg st="2" end="2"/>
                                            </p:txEl>
                                          </p:spTgt>
                                        </p:tgtEl>
                                        <p:attrNameLst>
                                          <p:attrName>style.visibility</p:attrName>
                                        </p:attrNameLst>
                                      </p:cBhvr>
                                      <p:to>
                                        <p:strVal val="visible"/>
                                      </p:to>
                                    </p:set>
                                    <p:anim calcmode="lin" valueType="num">
                                      <p:cBhvr>
                                        <p:cTn id="19" dur="1000" fill="hold"/>
                                        <p:tgtEl>
                                          <p:spTgt spid="16385">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16385">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16385">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6385">
                                            <p:txEl>
                                              <p:pRg st="2" end="2"/>
                                            </p:txEl>
                                          </p:spTgt>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16385">
                                            <p:txEl>
                                              <p:pRg st="3" end="3"/>
                                            </p:txEl>
                                          </p:spTgt>
                                        </p:tgtEl>
                                        <p:attrNameLst>
                                          <p:attrName>style.visibility</p:attrName>
                                        </p:attrNameLst>
                                      </p:cBhvr>
                                      <p:to>
                                        <p:strVal val="visible"/>
                                      </p:to>
                                    </p:set>
                                    <p:anim calcmode="lin" valueType="num">
                                      <p:cBhvr>
                                        <p:cTn id="25" dur="1000" fill="hold"/>
                                        <p:tgtEl>
                                          <p:spTgt spid="16385">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16385">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16385">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6385">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7409" name="Text Box 2"/>
          <p:cNvSpPr/>
          <p:nvPr/>
        </p:nvSpPr>
        <p:spPr>
          <a:xfrm>
            <a:off x="2286000" y="0"/>
            <a:ext cx="7315200" cy="671513"/>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spcBef>
                <a:spcPct val="50000"/>
              </a:spcBef>
            </a:pPr>
            <a:r>
              <a:rPr lang="en-US" altLang="zh-CN" sz="3800">
                <a:solidFill>
                  <a:schemeClr val="accent2"/>
                </a:solidFill>
                <a:latin typeface="Times New Roman" panose="02020603050405020304" pitchFamily="18" charset="0"/>
              </a:rPr>
              <a:t>The Diary of a Young Girl</a:t>
            </a:r>
            <a:r>
              <a:rPr lang="zh-CN" altLang="en-US" sz="3800">
                <a:solidFill>
                  <a:schemeClr val="accent2"/>
                </a:solidFill>
                <a:latin typeface="Times New Roman" panose="02020603050405020304" pitchFamily="18" charset="0"/>
              </a:rPr>
              <a:t> </a:t>
            </a:r>
            <a:r>
              <a:rPr lang="en-US" altLang="zh-CN" sz="3800">
                <a:solidFill>
                  <a:schemeClr val="accent2"/>
                </a:solidFill>
                <a:latin typeface="Times New Roman" panose="02020603050405020304" pitchFamily="18" charset="0"/>
              </a:rPr>
              <a:t> </a:t>
            </a:r>
            <a:endParaRPr lang="zh-CN" altLang="en-US" sz="4800">
              <a:solidFill>
                <a:schemeClr val="accent2"/>
              </a:solidFill>
              <a:latin typeface="Times New Roman" panose="02020603050405020304" pitchFamily="18" charset="0"/>
            </a:endParaRPr>
          </a:p>
        </p:txBody>
      </p:sp>
      <p:sp>
        <p:nvSpPr>
          <p:cNvPr id="17410" name="Text Box 2"/>
          <p:cNvSpPr/>
          <p:nvPr/>
        </p:nvSpPr>
        <p:spPr>
          <a:xfrm>
            <a:off x="0" y="1371600"/>
            <a:ext cx="6400800" cy="1570038"/>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spcBef>
                <a:spcPct val="50000"/>
              </a:spcBef>
            </a:pPr>
            <a:r>
              <a:rPr lang="zh-CN" altLang="en-US" sz="3200">
                <a:solidFill>
                  <a:srgbClr val="333333"/>
                </a:solidFill>
              </a:rPr>
              <a:t>我们的自由被一连串的反犹太命令严格限制：命令犹太人身上要佩一颗黄星；……犹太人禁止搭电车；</a:t>
            </a:r>
            <a:endParaRPr lang="zh-CN" altLang="en-US" sz="3200">
              <a:solidFill>
                <a:srgbClr val="A50021"/>
              </a:solidFill>
              <a:latin typeface="Times New Roman" panose="02020603050405020304" pitchFamily="18" charset="0"/>
            </a:endParaRPr>
          </a:p>
        </p:txBody>
      </p:sp>
      <p:sp>
        <p:nvSpPr>
          <p:cNvPr id="17411" name="Text Box 2"/>
          <p:cNvSpPr/>
          <p:nvPr/>
        </p:nvSpPr>
        <p:spPr>
          <a:xfrm>
            <a:off x="0" y="2743200"/>
            <a:ext cx="6400800" cy="1066800"/>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spcBef>
                <a:spcPct val="50000"/>
              </a:spcBef>
            </a:pPr>
            <a:r>
              <a:rPr lang="zh-CN" altLang="en-US" sz="3200">
                <a:solidFill>
                  <a:srgbClr val="333333"/>
                </a:solidFill>
                <a:latin typeface="宋体" panose="02010600030101010101" pitchFamily="2" charset="-122"/>
              </a:rPr>
              <a:t>理想、梦想和宝贵的希望也在我们心中浮现</a:t>
            </a:r>
            <a:r>
              <a:rPr lang="zh-CN" altLang="en-US" sz="3200">
                <a:solidFill>
                  <a:srgbClr val="A50021"/>
                </a:solidFill>
                <a:latin typeface="Times New Roman" panose="02020603050405020304" pitchFamily="18" charset="0"/>
              </a:rPr>
              <a:t> </a:t>
            </a:r>
            <a:r>
              <a:rPr lang="zh-CN" altLang="en-US" sz="3200">
                <a:latin typeface="Times New Roman" panose="02020603050405020304" pitchFamily="18" charset="0"/>
              </a:rPr>
              <a:t>。</a:t>
            </a:r>
            <a:endParaRPr lang="en-US" altLang="zh-CN" sz="3200">
              <a:latin typeface="Times New Roman" panose="02020603050405020304" pitchFamily="18" charset="0"/>
            </a:endParaRPr>
          </a:p>
        </p:txBody>
      </p:sp>
      <p:pic>
        <p:nvPicPr>
          <p:cNvPr id="17412" name="Picture 7"/>
          <p:cNvPicPr>
            <a:picLocks noChangeAspect="1"/>
          </p:cNvPicPr>
          <p:nvPr/>
        </p:nvPicPr>
        <p:blipFill>
          <a:blip r:embed="rId2"/>
          <a:stretch>
            <a:fillRect/>
          </a:stretch>
        </p:blipFill>
        <p:spPr>
          <a:xfrm>
            <a:off x="6829425" y="609600"/>
            <a:ext cx="2314575" cy="3962400"/>
          </a:xfrm>
          <a:prstGeom prst="rect">
            <a:avLst/>
          </a:prstGeom>
          <a:noFill/>
          <a:ln>
            <a:noFill/>
            <a:miter lim="800000"/>
          </a:ln>
        </p:spPr>
      </p:pic>
      <p:sp>
        <p:nvSpPr>
          <p:cNvPr id="17413" name="Rectangle 8"/>
          <p:cNvSpPr/>
          <p:nvPr/>
        </p:nvSpPr>
        <p:spPr>
          <a:xfrm>
            <a:off x="4479925" y="3048000"/>
            <a:ext cx="184150" cy="762000"/>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eaLnBrk="0" hangingPunct="0"/>
            <a:endParaRPr lang="zh-CN" altLang="en-US" sz="4400">
              <a:solidFill>
                <a:schemeClr val="tx2"/>
              </a:solidFill>
            </a:endParaRPr>
          </a:p>
        </p:txBody>
      </p:sp>
      <p:sp>
        <p:nvSpPr>
          <p:cNvPr id="17414" name="Text Box 2"/>
          <p:cNvSpPr/>
          <p:nvPr/>
        </p:nvSpPr>
        <p:spPr>
          <a:xfrm>
            <a:off x="152400" y="3962400"/>
            <a:ext cx="6705600" cy="2225675"/>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spcBef>
                <a:spcPct val="50000"/>
              </a:spcBef>
            </a:pPr>
            <a:r>
              <a:rPr lang="en-US" altLang="zh-CN" sz="4000">
                <a:latin typeface="Times New Roman" panose="02020603050405020304" pitchFamily="18" charset="0"/>
              </a:rPr>
              <a:t>Her diary was published.</a:t>
            </a:r>
            <a:endParaRPr lang="en-US" altLang="zh-CN" sz="4000">
              <a:latin typeface="Times New Roman" panose="02020603050405020304" pitchFamily="18" charset="0"/>
            </a:endParaRPr>
          </a:p>
          <a:p>
            <a:pPr lvl="0">
              <a:spcBef>
                <a:spcPct val="50000"/>
              </a:spcBef>
            </a:pPr>
            <a:r>
              <a:rPr lang="en-US" altLang="zh-CN" sz="4000">
                <a:latin typeface="Times New Roman" panose="02020603050405020304" pitchFamily="18" charset="0"/>
              </a:rPr>
              <a:t>Some of the English was</a:t>
            </a:r>
            <a:r>
              <a:rPr lang="en-US" altLang="zh-CN" sz="4000">
                <a:solidFill>
                  <a:srgbClr val="A50021"/>
                </a:solidFill>
                <a:latin typeface="Times New Roman" panose="02020603050405020304" pitchFamily="18" charset="0"/>
              </a:rPr>
              <a:t> </a:t>
            </a:r>
            <a:r>
              <a:rPr lang="en-US" altLang="zh-CN" sz="4000">
                <a:solidFill>
                  <a:srgbClr val="FF0000"/>
                </a:solidFill>
                <a:latin typeface="Times New Roman" panose="02020603050405020304" pitchFamily="18" charset="0"/>
              </a:rPr>
              <a:t>translated into </a:t>
            </a:r>
            <a:r>
              <a:rPr lang="en-US" altLang="zh-CN" sz="4000">
                <a:latin typeface="Times New Roman" panose="02020603050405020304" pitchFamily="18" charset="0"/>
              </a:rPr>
              <a:t>Chinese.</a:t>
            </a:r>
            <a:endParaRPr lang="zh-CN" altLang="en-US" sz="4000">
              <a:latin typeface="Times New Roman" panose="02020603050405020304" pitchFamily="18" charset="0"/>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17409"/>
                                        </p:tgtEl>
                                        <p:attrNameLst>
                                          <p:attrName>style.visibility</p:attrName>
                                        </p:attrNameLst>
                                      </p:cBhvr>
                                      <p:to>
                                        <p:strVal val="visible"/>
                                      </p:to>
                                    </p:set>
                                    <p:animEffect transition="in" filter="barn(inHorizontal)">
                                      <p:cBhvr>
                                        <p:cTn id="7" dur="500" fill="hold"/>
                                        <p:tgtEl>
                                          <p:spTgt spid="17409"/>
                                        </p:tgtEl>
                                      </p:cBhvr>
                                    </p:animEffect>
                                  </p:childTnLst>
                                </p:cTn>
                              </p:par>
                            </p:childTnLst>
                          </p:cTn>
                        </p:par>
                      </p:childTnLst>
                    </p:cTn>
                  </p:par>
                  <p:par>
                    <p:cTn id="8" fill="hold" nodeType="clickPar">
                      <p:stCondLst>
                        <p:cond delay="indefinite"/>
                        <p:cond evt="onBegin" delay="0">
                          <p:tn val="7"/>
                        </p:cond>
                      </p:stCondLst>
                      <p:childTnLst>
                        <p:par>
                          <p:cTn id="9" fill="hold" nodeType="afterGroup">
                            <p:stCondLst>
                              <p:cond delay="0"/>
                            </p:stCondLst>
                            <p:childTnLst>
                              <p:par>
                                <p:cTn id="10" presetID="2" presetClass="entr" presetSubtype="8" fill="hold" nodeType="clickEffect">
                                  <p:stCondLst>
                                    <p:cond delay="0"/>
                                  </p:stCondLst>
                                  <p:childTnLst>
                                    <p:set>
                                      <p:cBhvr>
                                        <p:cTn id="11" dur="1" fill="hold">
                                          <p:stCondLst>
                                            <p:cond delay="0"/>
                                          </p:stCondLst>
                                        </p:cTn>
                                        <p:tgtEl>
                                          <p:spTgt spid="17412"/>
                                        </p:tgtEl>
                                        <p:attrNameLst>
                                          <p:attrName>style.visibility</p:attrName>
                                        </p:attrNameLst>
                                      </p:cBhvr>
                                      <p:to>
                                        <p:strVal val="visible"/>
                                      </p:to>
                                    </p:set>
                                    <p:anim calcmode="lin" valueType="num">
                                      <p:cBhvr additive="base">
                                        <p:cTn id="12" dur="500" fill="hold"/>
                                        <p:tgtEl>
                                          <p:spTgt spid="17412"/>
                                        </p:tgtEl>
                                        <p:attrNameLst>
                                          <p:attrName>ppt_x</p:attrName>
                                        </p:attrNameLst>
                                      </p:cBhvr>
                                      <p:tavLst>
                                        <p:tav tm="0">
                                          <p:val>
                                            <p:strVal val="0-#ppt_w/2"/>
                                          </p:val>
                                        </p:tav>
                                        <p:tav tm="100000">
                                          <p:val>
                                            <p:strVal val="#ppt_x"/>
                                          </p:val>
                                        </p:tav>
                                      </p:tavLst>
                                    </p:anim>
                                    <p:anim calcmode="lin" valueType="num">
                                      <p:cBhvr additive="base">
                                        <p:cTn id="13" dur="500" fill="hold"/>
                                        <p:tgtEl>
                                          <p:spTgt spid="17412"/>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cond evt="onBegin" delay="0">
                          <p:tn val="13"/>
                        </p:cond>
                      </p:stCondLst>
                      <p:childTnLst>
                        <p:par>
                          <p:cTn id="15" fill="hold" nodeType="afterGroup">
                            <p:stCondLst>
                              <p:cond delay="0"/>
                            </p:stCondLst>
                            <p:childTnLst>
                              <p:par>
                                <p:cTn id="16" presetID="16" presetClass="entr" presetSubtype="26" fill="hold" grpId="0" nodeType="clickEffect">
                                  <p:stCondLst>
                                    <p:cond delay="0"/>
                                  </p:stCondLst>
                                  <p:childTnLst>
                                    <p:set>
                                      <p:cBhvr>
                                        <p:cTn id="17" dur="1" fill="hold">
                                          <p:stCondLst>
                                            <p:cond delay="0"/>
                                          </p:stCondLst>
                                        </p:cTn>
                                        <p:tgtEl>
                                          <p:spTgt spid="17410"/>
                                        </p:tgtEl>
                                        <p:attrNameLst>
                                          <p:attrName>style.visibility</p:attrName>
                                        </p:attrNameLst>
                                      </p:cBhvr>
                                      <p:to>
                                        <p:strVal val="visible"/>
                                      </p:to>
                                    </p:set>
                                    <p:animEffect transition="in" filter="barn(inHorizontal)">
                                      <p:cBhvr>
                                        <p:cTn id="18" dur="500" fill="hold"/>
                                        <p:tgtEl>
                                          <p:spTgt spid="17410"/>
                                        </p:tgtEl>
                                      </p:cBhvr>
                                    </p:animEffect>
                                  </p:childTnLst>
                                </p:cTn>
                              </p:par>
                            </p:childTnLst>
                          </p:cTn>
                        </p:par>
                      </p:childTnLst>
                    </p:cTn>
                  </p:par>
                  <p:par>
                    <p:cTn id="19" fill="hold" nodeType="clickPar">
                      <p:stCondLst>
                        <p:cond delay="indefinite"/>
                        <p:cond evt="onBegin" delay="0">
                          <p:tn val="18"/>
                        </p:cond>
                      </p:stCondLst>
                      <p:childTnLst>
                        <p:par>
                          <p:cTn id="20" fill="hold" nodeType="afterGroup">
                            <p:stCondLst>
                              <p:cond delay="0"/>
                            </p:stCondLst>
                            <p:childTnLst>
                              <p:par>
                                <p:cTn id="21" presetID="16" presetClass="entr" presetSubtype="26" fill="hold" grpId="0" nodeType="clickEffect">
                                  <p:stCondLst>
                                    <p:cond delay="0"/>
                                  </p:stCondLst>
                                  <p:childTnLst>
                                    <p:set>
                                      <p:cBhvr>
                                        <p:cTn id="22" dur="1" fill="hold">
                                          <p:stCondLst>
                                            <p:cond delay="0"/>
                                          </p:stCondLst>
                                        </p:cTn>
                                        <p:tgtEl>
                                          <p:spTgt spid="17411"/>
                                        </p:tgtEl>
                                        <p:attrNameLst>
                                          <p:attrName>style.visibility</p:attrName>
                                        </p:attrNameLst>
                                      </p:cBhvr>
                                      <p:to>
                                        <p:strVal val="visible"/>
                                      </p:to>
                                    </p:set>
                                    <p:animEffect transition="in" filter="barn(inHorizontal)">
                                      <p:cBhvr>
                                        <p:cTn id="23" dur="500" fill="hold"/>
                                        <p:tgtEl>
                                          <p:spTgt spid="17411"/>
                                        </p:tgtEl>
                                      </p:cBhvr>
                                    </p:animEffect>
                                  </p:childTnLst>
                                </p:cTn>
                              </p:par>
                            </p:childTnLst>
                          </p:cTn>
                        </p:par>
                      </p:childTnLst>
                    </p:cTn>
                  </p:par>
                  <p:par>
                    <p:cTn id="24" fill="hold" nodeType="clickPar">
                      <p:stCondLst>
                        <p:cond delay="indefinite"/>
                        <p:cond evt="onBegin" delay="0">
                          <p:tn val="23"/>
                        </p:cond>
                      </p:stCondLst>
                      <p:childTnLst>
                        <p:par>
                          <p:cTn id="25" fill="hold" nodeType="afterGroup">
                            <p:stCondLst>
                              <p:cond delay="0"/>
                            </p:stCondLst>
                            <p:childTnLst>
                              <p:par>
                                <p:cTn id="26" presetID="16" presetClass="entr" presetSubtype="26" fill="hold" grpId="0" nodeType="clickEffect">
                                  <p:stCondLst>
                                    <p:cond delay="0"/>
                                  </p:stCondLst>
                                  <p:childTnLst>
                                    <p:set>
                                      <p:cBhvr>
                                        <p:cTn id="27" dur="1" fill="hold">
                                          <p:stCondLst>
                                            <p:cond delay="0"/>
                                          </p:stCondLst>
                                        </p:cTn>
                                        <p:tgtEl>
                                          <p:spTgt spid="17414"/>
                                        </p:tgtEl>
                                        <p:attrNameLst>
                                          <p:attrName>style.visibility</p:attrName>
                                        </p:attrNameLst>
                                      </p:cBhvr>
                                      <p:to>
                                        <p:strVal val="visible"/>
                                      </p:to>
                                    </p:set>
                                    <p:animEffect transition="in" filter="barn(inHorizontal)">
                                      <p:cBhvr>
                                        <p:cTn id="28" dur="500" fill="hold"/>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 grpId="0"/>
      <p:bldP spid="17410" grpId="0"/>
      <p:bldP spid="17411" grpId="0"/>
      <p:bldP spid="17414"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8433" name="TextBox 12"/>
          <p:cNvSpPr/>
          <p:nvPr/>
        </p:nvSpPr>
        <p:spPr>
          <a:xfrm>
            <a:off x="1447800" y="381000"/>
            <a:ext cx="8077200" cy="646113"/>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600" b="1">
                <a:latin typeface="Times New Roman" panose="02020603050405020304" pitchFamily="18" charset="0"/>
              </a:rPr>
              <a:t>The </a:t>
            </a:r>
            <a:r>
              <a:rPr lang="en-US" altLang="zh-CN" sz="3600" b="1">
                <a:solidFill>
                  <a:srgbClr val="FF0000"/>
                </a:solidFill>
                <a:latin typeface="Times New Roman" panose="02020603050405020304" pitchFamily="18" charset="0"/>
              </a:rPr>
              <a:t>record</a:t>
            </a:r>
            <a:r>
              <a:rPr lang="en-US" altLang="zh-CN" sz="3600" b="1">
                <a:latin typeface="Times New Roman" panose="02020603050405020304" pitchFamily="18" charset="0"/>
              </a:rPr>
              <a:t> of World War II </a:t>
            </a:r>
            <a:endParaRPr lang="zh-CN" altLang="en-US" sz="3600">
              <a:latin typeface="Times New Roman" panose="02020603050405020304" pitchFamily="18" charset="0"/>
              <a:ea typeface="Times New Roman" pitchFamily="18" charset="0"/>
            </a:endParaRPr>
          </a:p>
        </p:txBody>
      </p:sp>
      <p:pic>
        <p:nvPicPr>
          <p:cNvPr id="18434" name="Picture 13"/>
          <p:cNvPicPr>
            <a:picLocks noChangeAspect="1"/>
          </p:cNvPicPr>
          <p:nvPr/>
        </p:nvPicPr>
        <p:blipFill>
          <a:blip r:embed="rId2"/>
          <a:stretch>
            <a:fillRect/>
          </a:stretch>
        </p:blipFill>
        <p:spPr>
          <a:xfrm>
            <a:off x="1143000" y="1676400"/>
            <a:ext cx="7239000" cy="4635500"/>
          </a:xfrm>
          <a:prstGeom prst="rect">
            <a:avLst/>
          </a:prstGeom>
          <a:noFill/>
          <a:ln>
            <a:noFill/>
            <a:miter lim="800000"/>
          </a:ln>
        </p:spPr>
      </p:pic>
      <p:sp>
        <p:nvSpPr>
          <p:cNvPr id="18435" name="TextBox 6"/>
          <p:cNvSpPr/>
          <p:nvPr/>
        </p:nvSpPr>
        <p:spPr>
          <a:xfrm>
            <a:off x="1295400" y="5715000"/>
            <a:ext cx="7543800" cy="579438"/>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zh-CN" altLang="en-US" sz="3200" b="1">
                <a:solidFill>
                  <a:srgbClr val="FFFF00"/>
                </a:solidFill>
                <a:latin typeface="Times New Roman" panose="02020603050405020304" pitchFamily="18" charset="0"/>
              </a:rPr>
              <a:t>The Dairy of a Young Girl (安妮日记)</a:t>
            </a:r>
            <a:endParaRPr lang="zh-CN" altLang="en-US" sz="3200" b="1">
              <a:solidFill>
                <a:srgbClr val="FFFF00"/>
              </a:solidFill>
            </a:endParaRPr>
          </a:p>
        </p:txBody>
      </p:sp>
      <p:sp>
        <p:nvSpPr>
          <p:cNvPr id="18436" name="矩形 7"/>
          <p:cNvSpPr/>
          <p:nvPr/>
        </p:nvSpPr>
        <p:spPr>
          <a:xfrm>
            <a:off x="381000" y="1016000"/>
            <a:ext cx="8764588" cy="646113"/>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zh-CN" altLang="zh-CN" sz="3600" b="1">
                <a:latin typeface="Times New Roman" panose="02020603050405020304" pitchFamily="18" charset="0"/>
              </a:rPr>
              <a:t>A</a:t>
            </a:r>
            <a:r>
              <a:rPr lang="zh-CN" altLang="zh-CN" sz="3600" b="1">
                <a:solidFill>
                  <a:srgbClr val="0000FF"/>
                </a:solidFill>
                <a:latin typeface="Times New Roman" panose="02020603050405020304" pitchFamily="18" charset="0"/>
              </a:rPr>
              <a:t> </a:t>
            </a:r>
            <a:r>
              <a:rPr lang="zh-CN" altLang="zh-CN" sz="3600" b="1">
                <a:solidFill>
                  <a:srgbClr val="FF0000"/>
                </a:solidFill>
                <a:latin typeface="Times New Roman" panose="02020603050405020304" pitchFamily="18" charset="0"/>
              </a:rPr>
              <a:t>symbol</a:t>
            </a:r>
            <a:r>
              <a:rPr lang="zh-CN" altLang="zh-CN" sz="3600" b="1">
                <a:latin typeface="Times New Roman" panose="02020603050405020304" pitchFamily="18" charset="0"/>
              </a:rPr>
              <a:t> of the  </a:t>
            </a:r>
            <a:r>
              <a:rPr lang="zh-CN" altLang="zh-CN" sz="3600" b="1">
                <a:solidFill>
                  <a:srgbClr val="FF0000"/>
                </a:solidFill>
                <a:latin typeface="Times New Roman" panose="02020603050405020304" pitchFamily="18" charset="0"/>
              </a:rPr>
              <a:t>victory</a:t>
            </a:r>
            <a:r>
              <a:rPr lang="zh-CN" altLang="en-US" sz="3600" b="1">
                <a:solidFill>
                  <a:srgbClr val="FF0000"/>
                </a:solidFill>
                <a:latin typeface="Times New Roman" panose="02020603050405020304" pitchFamily="18" charset="0"/>
              </a:rPr>
              <a:t> </a:t>
            </a:r>
            <a:r>
              <a:rPr lang="en-US" altLang="zh-CN" sz="3600" b="1">
                <a:latin typeface="Times New Roman" panose="02020603050405020304" pitchFamily="18" charset="0"/>
              </a:rPr>
              <a:t>of</a:t>
            </a:r>
            <a:r>
              <a:rPr lang="zh-CN" altLang="en-US" sz="3600" b="1">
                <a:latin typeface="Times New Roman" panose="02020603050405020304" pitchFamily="18" charset="0"/>
              </a:rPr>
              <a:t> </a:t>
            </a:r>
            <a:r>
              <a:rPr lang="en-US" altLang="zh-CN" sz="3600" b="1">
                <a:latin typeface="Times New Roman" panose="02020603050405020304" pitchFamily="18" charset="0"/>
              </a:rPr>
              <a:t>the human </a:t>
            </a:r>
            <a:r>
              <a:rPr lang="en-US" altLang="zh-CN" sz="3600" b="1">
                <a:solidFill>
                  <a:srgbClr val="FF0000"/>
                </a:solidFill>
                <a:latin typeface="Times New Roman" panose="02020603050405020304" pitchFamily="18" charset="0"/>
              </a:rPr>
              <a:t>spirit</a:t>
            </a:r>
            <a:endParaRPr lang="zh-CN" altLang="zh-CN" sz="3600" b="1">
              <a:solidFill>
                <a:srgbClr val="FF0000"/>
              </a:solidFill>
              <a:latin typeface="Times New Roman" panose="02020603050405020304" pitchFamily="18" charset="0"/>
              <a:ea typeface="Times New Roman" pitchFamily="18" charset="0"/>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checkerboard(across)">
                                      <p:cBhvr>
                                        <p:cTn id="7" dur="500" fill="hold"/>
                                        <p:tgtEl>
                                          <p:spTgt spid="18434"/>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18435"/>
                                        </p:tgtEl>
                                        <p:attrNameLst>
                                          <p:attrName>style.visibility</p:attrName>
                                        </p:attrNameLst>
                                      </p:cBhvr>
                                      <p:to>
                                        <p:strVal val="visible"/>
                                      </p:to>
                                    </p:set>
                                    <p:anim calcmode="lin" valueType="num">
                                      <p:cBhvr additive="base">
                                        <p:cTn id="12" dur="500" fill="hold"/>
                                        <p:tgtEl>
                                          <p:spTgt spid="18435"/>
                                        </p:tgtEl>
                                        <p:attrNameLst>
                                          <p:attrName>ppt_x</p:attrName>
                                        </p:attrNameLst>
                                      </p:cBhvr>
                                      <p:tavLst>
                                        <p:tav tm="0">
                                          <p:val>
                                            <p:strVal val="#ppt_x"/>
                                          </p:val>
                                        </p:tav>
                                        <p:tav tm="100000">
                                          <p:val>
                                            <p:strVal val="#ppt_x"/>
                                          </p:val>
                                        </p:tav>
                                      </p:tavLst>
                                    </p:anim>
                                    <p:anim calcmode="lin" valueType="num">
                                      <p:cBhvr additive="base">
                                        <p:cTn id="13" dur="500" fill="hold"/>
                                        <p:tgtEl>
                                          <p:spTgt spid="18435"/>
                                        </p:tgtEl>
                                        <p:attrNameLst>
                                          <p:attrName>ppt_y</p:attrName>
                                        </p:attrNameLst>
                                      </p:cBhvr>
                                      <p:tavLst>
                                        <p:tav tm="0">
                                          <p:val>
                                            <p:strVal val="0-#ppt_h/2"/>
                                          </p:val>
                                        </p:tav>
                                        <p:tav tm="100000">
                                          <p:val>
                                            <p:strVal val="#ppt_y"/>
                                          </p:val>
                                        </p:tav>
                                      </p:tavLst>
                                    </p:anim>
                                  </p:childTnLst>
                                </p:cTn>
                              </p:par>
                            </p:childTnLst>
                          </p:cTn>
                        </p:par>
                      </p:childTnLst>
                    </p:cTn>
                  </p:par>
                  <p:par>
                    <p:cTn id="14" fill="hold" nodeType="clickPar">
                      <p:stCondLst>
                        <p:cond delay="indefinite"/>
                      </p:stCondLst>
                      <p:childTnLst>
                        <p:par>
                          <p:cTn id="15" fill="hold" nodeType="after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8433"/>
                                        </p:tgtEl>
                                        <p:attrNameLst>
                                          <p:attrName>style.visibility</p:attrName>
                                        </p:attrNameLst>
                                      </p:cBhvr>
                                      <p:to>
                                        <p:strVal val="visible"/>
                                      </p:to>
                                    </p:set>
                                    <p:anim calcmode="lin" valueType="num">
                                      <p:cBhvr additive="base">
                                        <p:cTn id="18" dur="500" fill="hold"/>
                                        <p:tgtEl>
                                          <p:spTgt spid="18433"/>
                                        </p:tgtEl>
                                        <p:attrNameLst>
                                          <p:attrName>ppt_x</p:attrName>
                                        </p:attrNameLst>
                                      </p:cBhvr>
                                      <p:tavLst>
                                        <p:tav tm="0">
                                          <p:val>
                                            <p:strVal val="#ppt_x"/>
                                          </p:val>
                                        </p:tav>
                                        <p:tav tm="100000">
                                          <p:val>
                                            <p:strVal val="#ppt_x"/>
                                          </p:val>
                                        </p:tav>
                                      </p:tavLst>
                                    </p:anim>
                                    <p:anim calcmode="lin" valueType="num">
                                      <p:cBhvr additive="base">
                                        <p:cTn id="19" dur="500" fill="hold"/>
                                        <p:tgtEl>
                                          <p:spTgt spid="184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3" grpId="0"/>
      <p:bldP spid="18435"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9457" name="Rectangle 3"/>
          <p:cNvSpPr>
            <a:spLocks noGrp="1"/>
          </p:cNvSpPr>
          <p:nvPr>
            <p:ph type="title"/>
          </p:nvPr>
        </p:nvSpPr>
        <p:spPr>
          <a:xfrm>
            <a:off x="457200" y="-152400"/>
            <a:ext cx="8229600" cy="1143000"/>
          </a:xfrm>
          <a:prstGeom prst="rect">
            <a:avLst/>
          </a:prstGeom>
          <a:noFill/>
          <a:ln>
            <a:noFill/>
            <a:miter lim="800000"/>
          </a:ln>
        </p:spPr>
        <p:txBody>
          <a:bodyPr vert="horz" wrap="square" lIns="91440" tIns="45720" rIns="91440" bIns="45720" anchor="ctr" anchorCtr="0"/>
          <a:lstStyle>
            <a:lvl1pPr marL="0" indent="0" algn="ctr" defTabSz="914400" rtl="0" eaLnBrk="0" fontAlgn="base" hangingPunct="0">
              <a:lnSpc>
                <a:spcPct val="100000"/>
              </a:lnSpc>
              <a:spcBef>
                <a:spcPct val="0"/>
              </a:spcBef>
              <a:spcAft>
                <a:spcPct val="0"/>
              </a:spcAft>
              <a:buClrTx/>
              <a:buSzTx/>
              <a:buFontTx/>
              <a:buNone/>
              <a:defRPr lang="zh-CN" altLang="en-US" sz="4400">
                <a:solidFill>
                  <a:schemeClr val="tx2"/>
                </a:solidFill>
                <a:latin typeface="Arial" pitchFamily="34" charset="0"/>
                <a:ea typeface="宋体" pitchFamily="2" charset="-122"/>
                <a:cs typeface="+mj-cs"/>
              </a:defRPr>
            </a:lvl1pPr>
          </a:lstStyle>
          <a:p>
            <a:pPr lvl="0"/>
            <a:r>
              <a:rPr lang="zh-CN" altLang="en-US" sz="4000" b="1">
                <a:latin typeface="Times New Roman" panose="02020603050405020304" pitchFamily="18" charset="0"/>
              </a:rPr>
              <a:t>Practice</a:t>
            </a:r>
            <a:endParaRPr lang="zh-CN" altLang="en-US" sz="4000" b="1">
              <a:latin typeface="Times New Roman" panose="02020603050405020304" pitchFamily="18" charset="0"/>
            </a:endParaRPr>
          </a:p>
        </p:txBody>
      </p:sp>
      <p:sp>
        <p:nvSpPr>
          <p:cNvPr id="19458" name="Rectangle 4"/>
          <p:cNvSpPr>
            <a:spLocks noGrp="1"/>
          </p:cNvSpPr>
          <p:nvPr>
            <p:ph idx="1"/>
          </p:nvPr>
        </p:nvSpPr>
        <p:spPr>
          <a:xfrm>
            <a:off x="381000" y="762000"/>
            <a:ext cx="9144000" cy="4525963"/>
          </a:xfrm>
          <a:prstGeom prst="rect">
            <a:avLst/>
          </a:prstGeom>
          <a:noFill/>
          <a:ln>
            <a:noFill/>
            <a:miter lim="800000"/>
          </a:ln>
        </p:spPr>
        <p:txBody>
          <a:bodyPr vert="horz"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Tx/>
              <a:buChar char="•"/>
              <a:defRPr lang="zh-CN" altLang="en-US" sz="320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lang="zh-CN" altLang="en-US" sz="280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lang="zh-CN" altLang="en-US" sz="240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a:lnSpc>
                <a:spcPct val="90000"/>
              </a:lnSpc>
              <a:buNone/>
            </a:pPr>
            <a:r>
              <a:rPr lang="zh-CN" altLang="en-US" b="1" i="1">
                <a:solidFill>
                  <a:srgbClr val="CC00FF"/>
                </a:solidFill>
                <a:latin typeface="Times New Roman" panose="02020603050405020304" pitchFamily="18" charset="0"/>
              </a:rPr>
              <a:t>Read part A1 and answer the following questions.</a:t>
            </a:r>
            <a:endParaRPr lang="zh-CN" altLang="en-US" b="1" i="1">
              <a:solidFill>
                <a:srgbClr val="CC00FF"/>
              </a:solidFill>
              <a:latin typeface="Times New Roman" panose="02020603050405020304" pitchFamily="18" charset="0"/>
            </a:endParaRPr>
          </a:p>
          <a:p>
            <a:pPr lvl="0">
              <a:lnSpc>
                <a:spcPct val="90000"/>
              </a:lnSpc>
              <a:buNone/>
            </a:pPr>
            <a:r>
              <a:rPr lang="zh-CN" altLang="en-US" b="1">
                <a:latin typeface="Times New Roman" panose="02020603050405020304" pitchFamily="18" charset="0"/>
              </a:rPr>
              <a:t>1.</a:t>
            </a:r>
            <a:r>
              <a:rPr lang="zh-CN" altLang="en-US" b="1">
                <a:solidFill>
                  <a:srgbClr val="FF0000"/>
                </a:solidFill>
                <a:latin typeface="Times New Roman" panose="02020603050405020304" pitchFamily="18" charset="0"/>
              </a:rPr>
              <a:t>Who</a:t>
            </a:r>
            <a:r>
              <a:rPr lang="zh-CN" altLang="en-US" b="1">
                <a:latin typeface="Times New Roman" panose="02020603050405020304" pitchFamily="18" charset="0"/>
              </a:rPr>
              <a:t> wrote the book The Diary of a Young Girl?</a:t>
            </a:r>
            <a:endParaRPr lang="zh-CN" altLang="en-US" b="1">
              <a:latin typeface="Times New Roman" panose="02020603050405020304" pitchFamily="18" charset="0"/>
            </a:endParaRPr>
          </a:p>
          <a:p>
            <a:pPr lvl="0">
              <a:lnSpc>
                <a:spcPct val="90000"/>
              </a:lnSpc>
              <a:buNone/>
            </a:pPr>
            <a:endParaRPr lang="zh-CN" altLang="en-US" b="1">
              <a:latin typeface="Times New Roman" panose="02020603050405020304" pitchFamily="18" charset="0"/>
            </a:endParaRPr>
          </a:p>
          <a:p>
            <a:pPr lvl="0">
              <a:lnSpc>
                <a:spcPct val="90000"/>
              </a:lnSpc>
              <a:buNone/>
            </a:pPr>
            <a:r>
              <a:rPr lang="zh-CN" altLang="en-US" b="1">
                <a:latin typeface="Times New Roman" panose="02020603050405020304" pitchFamily="18" charset="0"/>
              </a:rPr>
              <a:t>2.</a:t>
            </a:r>
            <a:r>
              <a:rPr lang="zh-CN" altLang="en-US" b="1">
                <a:solidFill>
                  <a:srgbClr val="FF0000"/>
                </a:solidFill>
                <a:latin typeface="Times New Roman" panose="02020603050405020304" pitchFamily="18" charset="0"/>
              </a:rPr>
              <a:t>When</a:t>
            </a:r>
            <a:r>
              <a:rPr lang="zh-CN" altLang="en-US" b="1">
                <a:latin typeface="Times New Roman" panose="02020603050405020304" pitchFamily="18" charset="0"/>
              </a:rPr>
              <a:t> was the book first published?</a:t>
            </a:r>
            <a:endParaRPr lang="zh-CN" altLang="en-US" b="1">
              <a:latin typeface="Times New Roman" panose="02020603050405020304" pitchFamily="18" charset="0"/>
            </a:endParaRPr>
          </a:p>
          <a:p>
            <a:pPr lvl="0">
              <a:lnSpc>
                <a:spcPct val="90000"/>
              </a:lnSpc>
              <a:buNone/>
            </a:pPr>
            <a:endParaRPr lang="zh-CN" altLang="en-US" b="1">
              <a:latin typeface="Times New Roman" panose="02020603050405020304" pitchFamily="18" charset="0"/>
            </a:endParaRPr>
          </a:p>
          <a:p>
            <a:pPr lvl="0">
              <a:lnSpc>
                <a:spcPct val="90000"/>
              </a:lnSpc>
              <a:buNone/>
            </a:pPr>
            <a:r>
              <a:rPr lang="zh-CN" altLang="en-US" b="1">
                <a:latin typeface="Times New Roman" panose="02020603050405020304" pitchFamily="18" charset="0"/>
              </a:rPr>
              <a:t>3.</a:t>
            </a:r>
            <a:r>
              <a:rPr lang="zh-CN" altLang="en-US" b="1">
                <a:solidFill>
                  <a:srgbClr val="FF0000"/>
                </a:solidFill>
                <a:latin typeface="Times New Roman" panose="02020603050405020304" pitchFamily="18" charset="0"/>
              </a:rPr>
              <a:t>How</a:t>
            </a:r>
            <a:r>
              <a:rPr lang="zh-CN" altLang="en-US" b="1">
                <a:latin typeface="Times New Roman" panose="02020603050405020304" pitchFamily="18" charset="0"/>
              </a:rPr>
              <a:t> many languages </a:t>
            </a:r>
            <a:r>
              <a:rPr lang="zh-CN" altLang="en-US" b="1">
                <a:solidFill>
                  <a:schemeClr val="accent2"/>
                </a:solidFill>
                <a:latin typeface="Times New Roman" panose="02020603050405020304" pitchFamily="18" charset="0"/>
              </a:rPr>
              <a:t>has the book been translated into</a:t>
            </a:r>
            <a:r>
              <a:rPr lang="zh-CN" altLang="en-US" b="1">
                <a:latin typeface="Times New Roman" panose="02020603050405020304" pitchFamily="18" charset="0"/>
              </a:rPr>
              <a:t>?</a:t>
            </a:r>
            <a:endParaRPr lang="zh-CN" altLang="en-US" b="1">
              <a:latin typeface="Times New Roman" panose="02020603050405020304" pitchFamily="18" charset="0"/>
            </a:endParaRPr>
          </a:p>
          <a:p>
            <a:pPr lvl="0">
              <a:lnSpc>
                <a:spcPct val="90000"/>
              </a:lnSpc>
              <a:buNone/>
            </a:pPr>
            <a:endParaRPr lang="zh-CN" altLang="en-US" b="1">
              <a:latin typeface="Times New Roman" panose="02020603050405020304" pitchFamily="18" charset="0"/>
            </a:endParaRPr>
          </a:p>
          <a:p>
            <a:pPr lvl="0">
              <a:lnSpc>
                <a:spcPct val="90000"/>
              </a:lnSpc>
              <a:buNone/>
            </a:pPr>
            <a:r>
              <a:rPr lang="zh-CN" altLang="en-US" b="1">
                <a:latin typeface="Times New Roman" panose="02020603050405020304" pitchFamily="18" charset="0"/>
              </a:rPr>
              <a:t>4.</a:t>
            </a:r>
            <a:r>
              <a:rPr lang="zh-CN" altLang="en-US" b="1">
                <a:solidFill>
                  <a:srgbClr val="FF0000"/>
                </a:solidFill>
                <a:latin typeface="Times New Roman" panose="02020603050405020304" pitchFamily="18" charset="0"/>
              </a:rPr>
              <a:t>Why</a:t>
            </a:r>
            <a:r>
              <a:rPr lang="zh-CN" altLang="en-US" b="1">
                <a:latin typeface="Times New Roman" panose="02020603050405020304" pitchFamily="18" charset="0"/>
              </a:rPr>
              <a:t> is the book so important?</a:t>
            </a:r>
            <a:endParaRPr lang="zh-CN" altLang="en-US" b="1">
              <a:latin typeface="Times New Roman" panose="02020603050405020304" pitchFamily="18" charset="0"/>
            </a:endParaRPr>
          </a:p>
          <a:p>
            <a:pPr lvl="0">
              <a:lnSpc>
                <a:spcPct val="90000"/>
              </a:lnSpc>
              <a:buNone/>
            </a:pPr>
            <a:endParaRPr lang="zh-CN" altLang="en-US" b="1">
              <a:latin typeface="Times New Roman" panose="02020603050405020304" pitchFamily="18" charset="0"/>
            </a:endParaRPr>
          </a:p>
          <a:p>
            <a:pPr lvl="0">
              <a:lnSpc>
                <a:spcPct val="90000"/>
              </a:lnSpc>
            </a:pPr>
            <a:endParaRPr lang="zh-CN" altLang="en-US" sz="2800" b="1">
              <a:latin typeface="Times New Roman" panose="02020603050405020304" pitchFamily="18" charset="0"/>
            </a:endParaRPr>
          </a:p>
        </p:txBody>
      </p:sp>
      <p:sp>
        <p:nvSpPr>
          <p:cNvPr id="19459" name="Rectangle 5"/>
          <p:cNvSpPr>
            <a:spLocks noGrp="1"/>
          </p:cNvSpPr>
          <p:nvPr/>
        </p:nvSpPr>
        <p:spPr>
          <a:xfrm>
            <a:off x="762000" y="6281738"/>
            <a:ext cx="7416800" cy="576262"/>
          </a:xfrm>
          <a:prstGeom prst="rect">
            <a:avLst/>
          </a:prstGeom>
          <a:solidFill>
            <a:srgbClr val="FFFF00"/>
          </a:solidFill>
          <a:ln>
            <a:solidFill>
              <a:srgbClr val="FFFF00"/>
            </a:solidFill>
            <a:miter lim="800000"/>
          </a:ln>
        </p:spPr>
        <p:txBody>
          <a:bodyPr lIns="90170" tIns="46990" rIns="90170" bIns="4699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marL="342900" lvl="0" indent="-342900">
              <a:lnSpc>
                <a:spcPct val="90000"/>
              </a:lnSpc>
              <a:spcBef>
                <a:spcPct val="20000"/>
              </a:spcBef>
              <a:buChar char="•"/>
            </a:pPr>
            <a:r>
              <a:rPr lang="zh-CN" altLang="en-US" sz="3200"/>
              <a:t>Tips:Pay attention to key words.</a:t>
            </a:r>
            <a:endParaRPr lang="zh-CN" altLang="en-US" sz="3200"/>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blinds(horizontal)">
                                      <p:cBhvr>
                                        <p:cTn id="7" dur="500" fill="hold"/>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0481" name="Rectangle 3"/>
          <p:cNvSpPr>
            <a:spLocks noGrp="1"/>
          </p:cNvSpPr>
          <p:nvPr>
            <p:ph type="title" idx="4294967295"/>
          </p:nvPr>
        </p:nvSpPr>
        <p:spPr>
          <a:xfrm>
            <a:off x="457200" y="-152400"/>
            <a:ext cx="8229600" cy="1143000"/>
          </a:xfrm>
          <a:prstGeom prst="rect">
            <a:avLst/>
          </a:prstGeom>
          <a:noFill/>
          <a:ln>
            <a:noFill/>
            <a:miter lim="800000"/>
          </a:ln>
        </p:spPr>
        <p:txBody>
          <a:bodyPr vert="horz" wrap="square" lIns="91440" tIns="45720" rIns="91440" bIns="45720" anchor="ctr" anchorCtr="0"/>
          <a:lstStyle>
            <a:lvl1pPr marL="0" indent="0" algn="ctr" defTabSz="914400" rtl="0" eaLnBrk="0" fontAlgn="base" hangingPunct="0">
              <a:lnSpc>
                <a:spcPct val="100000"/>
              </a:lnSpc>
              <a:spcBef>
                <a:spcPct val="0"/>
              </a:spcBef>
              <a:spcAft>
                <a:spcPct val="0"/>
              </a:spcAft>
              <a:buClrTx/>
              <a:buSzTx/>
              <a:buFontTx/>
              <a:buNone/>
              <a:defRPr lang="zh-CN" altLang="en-US" sz="4400">
                <a:solidFill>
                  <a:schemeClr val="tx2"/>
                </a:solidFill>
                <a:latin typeface="Arial" pitchFamily="34" charset="0"/>
                <a:ea typeface="宋体" pitchFamily="2" charset="-122"/>
                <a:cs typeface="+mj-cs"/>
              </a:defRPr>
            </a:lvl1pPr>
          </a:lstStyle>
          <a:p>
            <a:pPr lvl="0"/>
            <a:r>
              <a:rPr lang="zh-CN" altLang="en-US" sz="4000" b="1">
                <a:latin typeface="Times New Roman" panose="02020603050405020304" pitchFamily="18" charset="0"/>
              </a:rPr>
              <a:t>Practice</a:t>
            </a:r>
            <a:endParaRPr lang="zh-CN" altLang="en-US" sz="4000" b="1">
              <a:latin typeface="Times New Roman" panose="02020603050405020304" pitchFamily="18" charset="0"/>
            </a:endParaRPr>
          </a:p>
        </p:txBody>
      </p:sp>
      <p:sp>
        <p:nvSpPr>
          <p:cNvPr id="20482" name="Rectangle 4"/>
          <p:cNvSpPr>
            <a:spLocks noGrp="1"/>
          </p:cNvSpPr>
          <p:nvPr>
            <p:ph type="body" idx="4294967295"/>
          </p:nvPr>
        </p:nvSpPr>
        <p:spPr>
          <a:xfrm>
            <a:off x="381000" y="762000"/>
            <a:ext cx="9144000" cy="4525963"/>
          </a:xfrm>
          <a:prstGeom prst="rect">
            <a:avLst/>
          </a:prstGeom>
          <a:noFill/>
          <a:ln>
            <a:noFill/>
            <a:miter lim="800000"/>
          </a:ln>
        </p:spPr>
        <p:txBody>
          <a:bodyPr vert="horz"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Tx/>
              <a:buChar char="•"/>
              <a:defRPr lang="zh-CN" altLang="en-US" sz="320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lang="zh-CN" altLang="en-US" sz="280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lang="zh-CN" altLang="en-US" sz="240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a:lnSpc>
                <a:spcPct val="90000"/>
              </a:lnSpc>
              <a:buNone/>
            </a:pPr>
            <a:r>
              <a:rPr lang="zh-CN" altLang="en-US" b="1" i="1">
                <a:solidFill>
                  <a:srgbClr val="CC00FF"/>
                </a:solidFill>
                <a:latin typeface="Times New Roman" panose="02020603050405020304" pitchFamily="18" charset="0"/>
              </a:rPr>
              <a:t>Read part A1 and answer the following questions.</a:t>
            </a:r>
            <a:endParaRPr lang="zh-CN" altLang="en-US" b="1" i="1">
              <a:solidFill>
                <a:srgbClr val="CC00FF"/>
              </a:solidFill>
              <a:latin typeface="Times New Roman" panose="02020603050405020304" pitchFamily="18" charset="0"/>
            </a:endParaRPr>
          </a:p>
          <a:p>
            <a:pPr lvl="0">
              <a:lnSpc>
                <a:spcPct val="90000"/>
              </a:lnSpc>
              <a:buNone/>
            </a:pPr>
            <a:r>
              <a:rPr lang="zh-CN" altLang="en-US" b="1">
                <a:latin typeface="Times New Roman" panose="02020603050405020304" pitchFamily="18" charset="0"/>
              </a:rPr>
              <a:t>1.</a:t>
            </a:r>
            <a:r>
              <a:rPr lang="zh-CN" altLang="en-US" b="1">
                <a:solidFill>
                  <a:srgbClr val="FF0000"/>
                </a:solidFill>
                <a:latin typeface="Times New Roman" panose="02020603050405020304" pitchFamily="18" charset="0"/>
              </a:rPr>
              <a:t>Who</a:t>
            </a:r>
            <a:r>
              <a:rPr lang="zh-CN" altLang="en-US" b="1">
                <a:latin typeface="Times New Roman" panose="02020603050405020304" pitchFamily="18" charset="0"/>
              </a:rPr>
              <a:t> wrote the book The Diary of a Young Girl?</a:t>
            </a:r>
            <a:endParaRPr lang="zh-CN" altLang="en-US" b="1">
              <a:latin typeface="Times New Roman" panose="02020603050405020304" pitchFamily="18" charset="0"/>
            </a:endParaRPr>
          </a:p>
          <a:p>
            <a:pPr lvl="0">
              <a:lnSpc>
                <a:spcPct val="90000"/>
              </a:lnSpc>
              <a:buNone/>
            </a:pPr>
            <a:endParaRPr lang="zh-CN" altLang="en-US" b="1">
              <a:latin typeface="Times New Roman" panose="02020603050405020304" pitchFamily="18" charset="0"/>
            </a:endParaRPr>
          </a:p>
          <a:p>
            <a:pPr lvl="0">
              <a:lnSpc>
                <a:spcPct val="90000"/>
              </a:lnSpc>
              <a:buNone/>
            </a:pPr>
            <a:r>
              <a:rPr lang="zh-CN" altLang="en-US" b="1">
                <a:latin typeface="Times New Roman" panose="02020603050405020304" pitchFamily="18" charset="0"/>
              </a:rPr>
              <a:t>2.</a:t>
            </a:r>
            <a:r>
              <a:rPr lang="zh-CN" altLang="en-US" b="1">
                <a:solidFill>
                  <a:srgbClr val="FF0000"/>
                </a:solidFill>
                <a:latin typeface="Times New Roman" panose="02020603050405020304" pitchFamily="18" charset="0"/>
              </a:rPr>
              <a:t>When</a:t>
            </a:r>
            <a:r>
              <a:rPr lang="zh-CN" altLang="en-US" b="1">
                <a:latin typeface="Times New Roman" panose="02020603050405020304" pitchFamily="18" charset="0"/>
              </a:rPr>
              <a:t> was the book first published?</a:t>
            </a:r>
            <a:endParaRPr lang="zh-CN" altLang="en-US" b="1">
              <a:latin typeface="Times New Roman" panose="02020603050405020304" pitchFamily="18" charset="0"/>
            </a:endParaRPr>
          </a:p>
          <a:p>
            <a:pPr lvl="0">
              <a:lnSpc>
                <a:spcPct val="90000"/>
              </a:lnSpc>
              <a:buNone/>
            </a:pPr>
            <a:endParaRPr lang="zh-CN" altLang="en-US" b="1">
              <a:latin typeface="Times New Roman" panose="02020603050405020304" pitchFamily="18" charset="0"/>
            </a:endParaRPr>
          </a:p>
          <a:p>
            <a:pPr lvl="0">
              <a:lnSpc>
                <a:spcPct val="90000"/>
              </a:lnSpc>
              <a:buNone/>
            </a:pPr>
            <a:r>
              <a:rPr lang="zh-CN" altLang="en-US" b="1">
                <a:latin typeface="Times New Roman" panose="02020603050405020304" pitchFamily="18" charset="0"/>
              </a:rPr>
              <a:t>3.</a:t>
            </a:r>
            <a:r>
              <a:rPr lang="zh-CN" altLang="en-US" b="1">
                <a:solidFill>
                  <a:srgbClr val="FF0000"/>
                </a:solidFill>
                <a:latin typeface="Times New Roman" panose="02020603050405020304" pitchFamily="18" charset="0"/>
              </a:rPr>
              <a:t>How</a:t>
            </a:r>
            <a:r>
              <a:rPr lang="zh-CN" altLang="en-US" b="1">
                <a:latin typeface="Times New Roman" panose="02020603050405020304" pitchFamily="18" charset="0"/>
              </a:rPr>
              <a:t> many languages </a:t>
            </a:r>
            <a:r>
              <a:rPr lang="zh-CN" altLang="en-US" b="1">
                <a:solidFill>
                  <a:schemeClr val="accent2"/>
                </a:solidFill>
                <a:latin typeface="Times New Roman" panose="02020603050405020304" pitchFamily="18" charset="0"/>
              </a:rPr>
              <a:t>has the book been translated into</a:t>
            </a:r>
            <a:r>
              <a:rPr lang="zh-CN" altLang="en-US" b="1">
                <a:latin typeface="Times New Roman" panose="02020603050405020304" pitchFamily="18" charset="0"/>
              </a:rPr>
              <a:t>?</a:t>
            </a:r>
            <a:endParaRPr lang="zh-CN" altLang="en-US" b="1">
              <a:latin typeface="Times New Roman" panose="02020603050405020304" pitchFamily="18" charset="0"/>
            </a:endParaRPr>
          </a:p>
          <a:p>
            <a:pPr lvl="0">
              <a:lnSpc>
                <a:spcPct val="90000"/>
              </a:lnSpc>
              <a:buNone/>
            </a:pPr>
            <a:endParaRPr lang="zh-CN" altLang="en-US" b="1">
              <a:latin typeface="Times New Roman" panose="02020603050405020304" pitchFamily="18" charset="0"/>
            </a:endParaRPr>
          </a:p>
          <a:p>
            <a:pPr lvl="0">
              <a:lnSpc>
                <a:spcPct val="90000"/>
              </a:lnSpc>
              <a:buNone/>
            </a:pPr>
            <a:r>
              <a:rPr lang="zh-CN" altLang="en-US" b="1">
                <a:latin typeface="Times New Roman" panose="02020603050405020304" pitchFamily="18" charset="0"/>
              </a:rPr>
              <a:t>4.</a:t>
            </a:r>
            <a:r>
              <a:rPr lang="zh-CN" altLang="en-US" b="1">
                <a:solidFill>
                  <a:srgbClr val="FF0000"/>
                </a:solidFill>
                <a:latin typeface="Times New Roman" panose="02020603050405020304" pitchFamily="18" charset="0"/>
              </a:rPr>
              <a:t>Why</a:t>
            </a:r>
            <a:r>
              <a:rPr lang="zh-CN" altLang="en-US" b="1">
                <a:latin typeface="Times New Roman" panose="02020603050405020304" pitchFamily="18" charset="0"/>
              </a:rPr>
              <a:t> is the book so important?</a:t>
            </a:r>
            <a:endParaRPr lang="zh-CN" altLang="en-US" b="1">
              <a:latin typeface="Times New Roman" panose="02020603050405020304" pitchFamily="18" charset="0"/>
            </a:endParaRPr>
          </a:p>
          <a:p>
            <a:pPr lvl="0">
              <a:lnSpc>
                <a:spcPct val="90000"/>
              </a:lnSpc>
              <a:buNone/>
            </a:pPr>
            <a:endParaRPr lang="zh-CN" altLang="en-US" b="1">
              <a:latin typeface="Times New Roman" panose="02020603050405020304" pitchFamily="18" charset="0"/>
            </a:endParaRPr>
          </a:p>
          <a:p>
            <a:pPr lvl="0">
              <a:lnSpc>
                <a:spcPct val="90000"/>
              </a:lnSpc>
            </a:pPr>
            <a:endParaRPr lang="zh-CN" altLang="en-US" sz="2800" b="1">
              <a:latin typeface="Times New Roman" panose="02020603050405020304" pitchFamily="18" charset="0"/>
            </a:endParaRPr>
          </a:p>
        </p:txBody>
      </p:sp>
      <p:sp>
        <p:nvSpPr>
          <p:cNvPr id="20483" name="Text Box 5"/>
          <p:cNvSpPr/>
          <p:nvPr/>
        </p:nvSpPr>
        <p:spPr>
          <a:xfrm>
            <a:off x="838200" y="1905000"/>
            <a:ext cx="4386263" cy="639763"/>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600" b="1">
                <a:solidFill>
                  <a:srgbClr val="006600"/>
                </a:solidFill>
                <a:latin typeface="Times New Roman" panose="02020603050405020304" pitchFamily="18" charset="0"/>
              </a:rPr>
              <a:t>Anne Frank.</a:t>
            </a:r>
            <a:endParaRPr lang="en-US" altLang="zh-CN" sz="3600" b="1">
              <a:solidFill>
                <a:srgbClr val="006600"/>
              </a:solidFill>
              <a:latin typeface="Times New Roman" panose="02020603050405020304" pitchFamily="18" charset="0"/>
            </a:endParaRPr>
          </a:p>
        </p:txBody>
      </p:sp>
      <p:sp>
        <p:nvSpPr>
          <p:cNvPr id="20484" name="Text Box 6"/>
          <p:cNvSpPr/>
          <p:nvPr/>
        </p:nvSpPr>
        <p:spPr>
          <a:xfrm>
            <a:off x="914400" y="2895600"/>
            <a:ext cx="1757363" cy="914400"/>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600" b="1">
                <a:solidFill>
                  <a:srgbClr val="006600"/>
                </a:solidFill>
                <a:latin typeface="Times New Roman" panose="02020603050405020304" pitchFamily="18" charset="0"/>
              </a:rPr>
              <a:t>In 1947.</a:t>
            </a:r>
            <a:endParaRPr lang="en-US" altLang="zh-CN" sz="3600" b="1">
              <a:solidFill>
                <a:srgbClr val="006600"/>
              </a:solidFill>
              <a:latin typeface="Times New Roman" panose="02020603050405020304" pitchFamily="18" charset="0"/>
            </a:endParaRPr>
          </a:p>
          <a:p>
            <a:pPr lvl="0"/>
            <a:endParaRPr lang="zh-CN" altLang="en-US"/>
          </a:p>
        </p:txBody>
      </p:sp>
      <p:sp>
        <p:nvSpPr>
          <p:cNvPr id="20485" name="Rectangle 5"/>
          <p:cNvSpPr/>
          <p:nvPr/>
        </p:nvSpPr>
        <p:spPr>
          <a:xfrm>
            <a:off x="-381000" y="4495800"/>
            <a:ext cx="3125788" cy="530225"/>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lnSpc>
                <a:spcPct val="80000"/>
              </a:lnSpc>
              <a:spcBef>
                <a:spcPct val="20000"/>
              </a:spcBef>
            </a:pPr>
            <a:r>
              <a:rPr lang="zh-CN" altLang="en-US" sz="3600" b="1">
                <a:solidFill>
                  <a:srgbClr val="006600"/>
                </a:solidFill>
                <a:latin typeface="Times New Roman" panose="02020603050405020304" pitchFamily="18" charset="0"/>
              </a:rPr>
              <a:t>67.</a:t>
            </a:r>
            <a:endParaRPr lang="zh-CN" altLang="en-US" sz="3600" b="1">
              <a:solidFill>
                <a:srgbClr val="006600"/>
              </a:solidFill>
              <a:latin typeface="Times New Roman" panose="02020603050405020304" pitchFamily="18" charset="0"/>
            </a:endParaRPr>
          </a:p>
        </p:txBody>
      </p:sp>
      <p:sp>
        <p:nvSpPr>
          <p:cNvPr id="20486" name="Rectangle 6"/>
          <p:cNvSpPr/>
          <p:nvPr/>
        </p:nvSpPr>
        <p:spPr>
          <a:xfrm>
            <a:off x="533400" y="5562600"/>
            <a:ext cx="8610600" cy="1066800"/>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spcBef>
                <a:spcPct val="20000"/>
              </a:spcBef>
            </a:pPr>
            <a:r>
              <a:rPr lang="zh-CN" altLang="en-US" sz="3200" b="1">
                <a:solidFill>
                  <a:srgbClr val="006600"/>
                </a:solidFill>
                <a:latin typeface="Times New Roman" panose="02020603050405020304" pitchFamily="18" charset="0"/>
              </a:rPr>
              <a:t>It was a </a:t>
            </a:r>
            <a:r>
              <a:rPr lang="zh-CN" altLang="en-US" sz="3200" b="1">
                <a:solidFill>
                  <a:srgbClr val="CC00FF"/>
                </a:solidFill>
                <a:latin typeface="Times New Roman" panose="02020603050405020304" pitchFamily="18" charset="0"/>
              </a:rPr>
              <a:t>record</a:t>
            </a:r>
            <a:r>
              <a:rPr lang="zh-CN" altLang="en-US" sz="3200" b="1">
                <a:solidFill>
                  <a:srgbClr val="006600"/>
                </a:solidFill>
                <a:latin typeface="Times New Roman" panose="02020603050405020304" pitchFamily="18" charset="0"/>
              </a:rPr>
              <a:t> of that time, and it has also become a  symbol of the human </a:t>
            </a:r>
            <a:r>
              <a:rPr lang="zh-CN" altLang="en-US" sz="3200" b="1">
                <a:solidFill>
                  <a:srgbClr val="CC00FF"/>
                </a:solidFill>
                <a:latin typeface="Times New Roman" panose="02020603050405020304" pitchFamily="18" charset="0"/>
              </a:rPr>
              <a:t>spirit</a:t>
            </a:r>
            <a:r>
              <a:rPr lang="zh-CN" altLang="en-US" sz="3200" b="1">
                <a:solidFill>
                  <a:srgbClr val="006600"/>
                </a:solidFill>
                <a:latin typeface="Times New Roman" panose="02020603050405020304" pitchFamily="18" charset="0"/>
              </a:rPr>
              <a:t>. </a:t>
            </a:r>
            <a:endParaRPr lang="zh-CN" altLang="en-US" sz="3200" b="1">
              <a:solidFill>
                <a:srgbClr val="006600"/>
              </a:solidFill>
              <a:latin typeface="Times New Roman" panose="02020603050405020304" pitchFamily="18" charset="0"/>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blinds(horizontal)">
                                      <p:cBhvr>
                                        <p:cTn id="7" dur="500" fill="hold"/>
                                        <p:tgtEl>
                                          <p:spTgt spid="20483"/>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484"/>
                                        </p:tgtEl>
                                        <p:attrNameLst>
                                          <p:attrName>style.visibility</p:attrName>
                                        </p:attrNameLst>
                                      </p:cBhvr>
                                      <p:to>
                                        <p:strVal val="visible"/>
                                      </p:to>
                                    </p:set>
                                    <p:animEffect transition="in" filter="blinds(horizontal)">
                                      <p:cBhvr>
                                        <p:cTn id="12" dur="500" fill="hold"/>
                                        <p:tgtEl>
                                          <p:spTgt spid="20484"/>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485"/>
                                        </p:tgtEl>
                                        <p:attrNameLst>
                                          <p:attrName>style.visibility</p:attrName>
                                        </p:attrNameLst>
                                      </p:cBhvr>
                                      <p:to>
                                        <p:strVal val="visible"/>
                                      </p:to>
                                    </p:set>
                                    <p:animEffect transition="in" filter="blinds(horizontal)">
                                      <p:cBhvr>
                                        <p:cTn id="17" dur="500" fill="hold"/>
                                        <p:tgtEl>
                                          <p:spTgt spid="20485"/>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486"/>
                                        </p:tgtEl>
                                        <p:attrNameLst>
                                          <p:attrName>style.visibility</p:attrName>
                                        </p:attrNameLst>
                                      </p:cBhvr>
                                      <p:to>
                                        <p:strVal val="visible"/>
                                      </p:to>
                                    </p:set>
                                    <p:animEffect transition="in" filter="blinds(horizontal)">
                                      <p:cBhvr>
                                        <p:cTn id="22" dur="500" fill="hold"/>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P spid="20484" grpId="0"/>
      <p:bldP spid="20485" grpId="0"/>
      <p:bldP spid="20486"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1505" name="Text Box 2"/>
          <p:cNvSpPr/>
          <p:nvPr/>
        </p:nvSpPr>
        <p:spPr>
          <a:xfrm>
            <a:off x="2895600" y="381000"/>
            <a:ext cx="6477000" cy="641350"/>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600" b="1" i="1">
                <a:solidFill>
                  <a:srgbClr val="002060"/>
                </a:solidFill>
                <a:latin typeface="Times New Roman" panose="02020603050405020304" pitchFamily="18" charset="0"/>
              </a:rPr>
              <a:t> </a:t>
            </a:r>
            <a:r>
              <a:rPr lang="zh-CN" altLang="en-US" sz="3600" b="1" i="1">
                <a:solidFill>
                  <a:srgbClr val="002060"/>
                </a:solidFill>
                <a:latin typeface="Times New Roman" panose="02020603050405020304" pitchFamily="18" charset="0"/>
              </a:rPr>
              <a:t>Anne Frank </a:t>
            </a:r>
            <a:r>
              <a:rPr lang="en-US" altLang="zh-CN" sz="3600" b="1" i="1">
                <a:solidFill>
                  <a:srgbClr val="002060"/>
                </a:solidFill>
                <a:latin typeface="Times New Roman" panose="02020603050405020304" pitchFamily="18" charset="0"/>
              </a:rPr>
              <a:t>and World War Ⅱ</a:t>
            </a:r>
            <a:endParaRPr lang="en-US" altLang="zh-CN" sz="3600" b="1" i="1">
              <a:solidFill>
                <a:srgbClr val="002060"/>
              </a:solidFill>
              <a:latin typeface="Times New Roman" panose="02020603050405020304" pitchFamily="18" charset="0"/>
            </a:endParaRPr>
          </a:p>
        </p:txBody>
      </p:sp>
      <p:sp>
        <p:nvSpPr>
          <p:cNvPr id="21506" name="Text Box 5"/>
          <p:cNvSpPr/>
          <p:nvPr/>
        </p:nvSpPr>
        <p:spPr>
          <a:xfrm>
            <a:off x="152400" y="1295400"/>
            <a:ext cx="3867150" cy="549275"/>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000" b="1">
                <a:solidFill>
                  <a:srgbClr val="0000FF"/>
                </a:solidFill>
                <a:latin typeface="Times New Roman" panose="02020603050405020304" pitchFamily="18" charset="0"/>
              </a:rPr>
              <a:t>A.</a:t>
            </a:r>
            <a:r>
              <a:rPr lang="en-US" altLang="zh-CN" sz="3000" b="1">
                <a:latin typeface="Times New Roman" panose="02020603050405020304" pitchFamily="18" charset="0"/>
              </a:rPr>
              <a:t>  </a:t>
            </a:r>
            <a:r>
              <a:rPr lang="zh-CN" altLang="en-US" sz="3000" b="1">
                <a:latin typeface="Times New Roman" panose="02020603050405020304" pitchFamily="18" charset="0"/>
              </a:rPr>
              <a:t>born in Germany...</a:t>
            </a:r>
            <a:endParaRPr lang="zh-CN" altLang="en-US" sz="3000" b="1">
              <a:latin typeface="Times New Roman" panose="02020603050405020304" pitchFamily="18" charset="0"/>
            </a:endParaRPr>
          </a:p>
        </p:txBody>
      </p:sp>
      <p:sp>
        <p:nvSpPr>
          <p:cNvPr id="21507" name="Text Box 6"/>
          <p:cNvSpPr/>
          <p:nvPr/>
        </p:nvSpPr>
        <p:spPr>
          <a:xfrm>
            <a:off x="609600" y="2133600"/>
            <a:ext cx="3675063" cy="549275"/>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000" b="1">
                <a:solidFill>
                  <a:srgbClr val="0000FF"/>
                </a:solidFill>
                <a:latin typeface="Times New Roman" panose="02020603050405020304" pitchFamily="18" charset="0"/>
              </a:rPr>
              <a:t>C.</a:t>
            </a:r>
            <a:r>
              <a:rPr lang="en-US" altLang="zh-CN" sz="3000" b="1">
                <a:latin typeface="Times New Roman" panose="02020603050405020304" pitchFamily="18" charset="0"/>
              </a:rPr>
              <a:t>  </a:t>
            </a:r>
            <a:r>
              <a:rPr lang="zh-CN" altLang="en-US" sz="3000" b="1">
                <a:latin typeface="Times New Roman" panose="02020603050405020304" pitchFamily="18" charset="0"/>
              </a:rPr>
              <a:t>went into hiding...</a:t>
            </a:r>
            <a:endParaRPr lang="en-US" altLang="zh-CN" sz="3000" b="1">
              <a:latin typeface="Times New Roman" panose="02020603050405020304" pitchFamily="18" charset="0"/>
            </a:endParaRPr>
          </a:p>
        </p:txBody>
      </p:sp>
      <p:sp>
        <p:nvSpPr>
          <p:cNvPr id="21508" name="Text Box 7"/>
          <p:cNvSpPr/>
          <p:nvPr/>
        </p:nvSpPr>
        <p:spPr>
          <a:xfrm>
            <a:off x="838200" y="2514600"/>
            <a:ext cx="4976813" cy="549275"/>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000" b="1">
                <a:solidFill>
                  <a:srgbClr val="0000FF"/>
                </a:solidFill>
                <a:latin typeface="Times New Roman" panose="02020603050405020304" pitchFamily="18" charset="0"/>
              </a:rPr>
              <a:t>D.</a:t>
            </a:r>
            <a:r>
              <a:rPr lang="en-US" altLang="zh-CN" sz="3000" b="1">
                <a:latin typeface="Times New Roman" panose="02020603050405020304" pitchFamily="18" charset="0"/>
              </a:rPr>
              <a:t>  </a:t>
            </a:r>
            <a:r>
              <a:rPr lang="zh-CN" altLang="en-US" sz="3000" b="1">
                <a:latin typeface="Times New Roman" panose="02020603050405020304" pitchFamily="18" charset="0"/>
              </a:rPr>
              <a:t>were caught and sent to ...</a:t>
            </a:r>
            <a:endParaRPr lang="en-US" altLang="zh-CN" sz="2800" b="1">
              <a:latin typeface="Times New Roman" panose="02020603050405020304" pitchFamily="18" charset="0"/>
            </a:endParaRPr>
          </a:p>
        </p:txBody>
      </p:sp>
      <p:sp>
        <p:nvSpPr>
          <p:cNvPr id="21509" name="Text Box 8"/>
          <p:cNvSpPr/>
          <p:nvPr/>
        </p:nvSpPr>
        <p:spPr>
          <a:xfrm>
            <a:off x="1066800" y="2971800"/>
            <a:ext cx="8077200" cy="1006475"/>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marL="342900" lvl="0" indent="-342900">
              <a:buAutoNum type="alphaUcPeriod" startAt="5"/>
            </a:pPr>
            <a:r>
              <a:rPr lang="zh-CN" altLang="en-US" sz="3000" b="1">
                <a:solidFill>
                  <a:srgbClr val="0000FF"/>
                </a:solidFill>
                <a:latin typeface="Times New Roman" panose="02020603050405020304" pitchFamily="18" charset="0"/>
              </a:rPr>
              <a:t>  </a:t>
            </a:r>
            <a:r>
              <a:rPr lang="zh-CN" altLang="en-US" sz="3000" b="1">
                <a:latin typeface="Times New Roman" panose="02020603050405020304" pitchFamily="18" charset="0"/>
              </a:rPr>
              <a:t>her mother </a:t>
            </a:r>
            <a:r>
              <a:rPr lang="en-US" altLang="zh-CN" sz="3000" b="1">
                <a:latin typeface="Times New Roman" panose="02020603050405020304" pitchFamily="18" charset="0"/>
              </a:rPr>
              <a:t>died in…Anne </a:t>
            </a:r>
            <a:r>
              <a:rPr lang="zh-CN" altLang="en-US" sz="3000" b="1">
                <a:latin typeface="Times New Roman" panose="02020603050405020304" pitchFamily="18" charset="0"/>
              </a:rPr>
              <a:t>and her elder sister died...</a:t>
            </a:r>
            <a:r>
              <a:rPr lang="en-US" altLang="zh-CN" sz="3000" b="1">
                <a:latin typeface="Times New Roman" panose="02020603050405020304" pitchFamily="18" charset="0"/>
              </a:rPr>
              <a:t>the war ended…</a:t>
            </a:r>
            <a:endParaRPr lang="en-US" altLang="zh-CN" sz="3000" b="1">
              <a:latin typeface="Times New Roman" panose="02020603050405020304" pitchFamily="18" charset="0"/>
            </a:endParaRPr>
          </a:p>
        </p:txBody>
      </p:sp>
      <p:sp>
        <p:nvSpPr>
          <p:cNvPr id="21510" name="Text Box 9"/>
          <p:cNvSpPr/>
          <p:nvPr/>
        </p:nvSpPr>
        <p:spPr>
          <a:xfrm>
            <a:off x="1600200" y="3810000"/>
            <a:ext cx="6540500" cy="549275"/>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000" b="1">
                <a:solidFill>
                  <a:srgbClr val="0000FF"/>
                </a:solidFill>
                <a:latin typeface="Times New Roman" panose="02020603050405020304" pitchFamily="18" charset="0"/>
              </a:rPr>
              <a:t>F.  </a:t>
            </a:r>
            <a:r>
              <a:rPr lang="zh-CN" altLang="en-US" sz="3000" b="1">
                <a:solidFill>
                  <a:srgbClr val="0000FF"/>
                </a:solidFill>
                <a:latin typeface="Times New Roman" panose="02020603050405020304" pitchFamily="18" charset="0"/>
              </a:rPr>
              <a:t>had the dairy published</a:t>
            </a:r>
            <a:endParaRPr lang="en-US" altLang="zh-CN" sz="3000" b="1">
              <a:solidFill>
                <a:srgbClr val="0000FF"/>
              </a:solidFill>
              <a:latin typeface="Times New Roman" panose="02020603050405020304" pitchFamily="18" charset="0"/>
            </a:endParaRPr>
          </a:p>
        </p:txBody>
      </p:sp>
      <p:pic>
        <p:nvPicPr>
          <p:cNvPr id="21511" name="Text Box 11"/>
          <p:cNvPicPr/>
          <p:nvPr/>
        </p:nvPicPr>
        <p:blipFill>
          <a:blip r:embed="rId2"/>
          <a:stretch>
            <a:fillRect/>
          </a:stretch>
        </p:blipFill>
        <p:spPr>
          <a:xfrm>
            <a:off x="7010400" y="4770438"/>
            <a:ext cx="2449513" cy="1020762"/>
          </a:xfrm>
          <a:prstGeom prst="rect">
            <a:avLst/>
          </a:prstGeom>
          <a:noFill/>
          <a:ln>
            <a:noFill/>
            <a:miter lim="800000"/>
          </a:ln>
        </p:spPr>
      </p:pic>
      <p:cxnSp>
        <p:nvCxnSpPr>
          <p:cNvPr id="21512" name="Line 12"/>
          <p:cNvCxnSpPr/>
          <p:nvPr/>
        </p:nvCxnSpPr>
        <p:spPr>
          <a:xfrm>
            <a:off x="152400" y="5715000"/>
            <a:ext cx="8380413" cy="0"/>
          </a:xfrm>
          <a:prstGeom prst="line">
            <a:avLst/>
          </a:prstGeom>
          <a:noFill/>
          <a:ln w="38100">
            <a:solidFill>
              <a:schemeClr val="tx1"/>
            </a:solidFill>
            <a:round/>
            <a:tailEnd type="triangle"/>
          </a:ln>
        </p:spPr>
      </p:cxnSp>
      <p:cxnSp>
        <p:nvCxnSpPr>
          <p:cNvPr id="21513" name="Line 13"/>
          <p:cNvCxnSpPr/>
          <p:nvPr/>
        </p:nvCxnSpPr>
        <p:spPr>
          <a:xfrm flipH="1">
            <a:off x="685800" y="5562600"/>
            <a:ext cx="0" cy="152400"/>
          </a:xfrm>
          <a:prstGeom prst="line">
            <a:avLst/>
          </a:prstGeom>
          <a:noFill/>
          <a:ln w="57150">
            <a:solidFill>
              <a:schemeClr val="tx1"/>
            </a:solidFill>
            <a:round/>
          </a:ln>
        </p:spPr>
      </p:cxnSp>
      <p:cxnSp>
        <p:nvCxnSpPr>
          <p:cNvPr id="21514" name="Line 14"/>
          <p:cNvCxnSpPr/>
          <p:nvPr/>
        </p:nvCxnSpPr>
        <p:spPr>
          <a:xfrm flipH="1">
            <a:off x="2438400" y="5562600"/>
            <a:ext cx="0" cy="153988"/>
          </a:xfrm>
          <a:prstGeom prst="line">
            <a:avLst/>
          </a:prstGeom>
          <a:noFill/>
          <a:ln w="57150">
            <a:solidFill>
              <a:schemeClr val="tx1"/>
            </a:solidFill>
            <a:round/>
          </a:ln>
        </p:spPr>
      </p:cxnSp>
      <p:cxnSp>
        <p:nvCxnSpPr>
          <p:cNvPr id="21515" name="Line 15"/>
          <p:cNvCxnSpPr/>
          <p:nvPr/>
        </p:nvCxnSpPr>
        <p:spPr>
          <a:xfrm flipH="1">
            <a:off x="4953000" y="5562600"/>
            <a:ext cx="0" cy="152400"/>
          </a:xfrm>
          <a:prstGeom prst="line">
            <a:avLst/>
          </a:prstGeom>
          <a:noFill/>
          <a:ln w="57150">
            <a:solidFill>
              <a:schemeClr val="tx1"/>
            </a:solidFill>
            <a:round/>
          </a:ln>
        </p:spPr>
      </p:cxnSp>
      <p:cxnSp>
        <p:nvCxnSpPr>
          <p:cNvPr id="21516" name="Line 16"/>
          <p:cNvCxnSpPr/>
          <p:nvPr/>
        </p:nvCxnSpPr>
        <p:spPr>
          <a:xfrm flipH="1">
            <a:off x="6096000" y="5562600"/>
            <a:ext cx="1588" cy="165100"/>
          </a:xfrm>
          <a:prstGeom prst="line">
            <a:avLst/>
          </a:prstGeom>
          <a:noFill/>
          <a:ln w="57150">
            <a:solidFill>
              <a:schemeClr val="tx1"/>
            </a:solidFill>
            <a:round/>
          </a:ln>
        </p:spPr>
      </p:cxnSp>
      <p:cxnSp>
        <p:nvCxnSpPr>
          <p:cNvPr id="21517" name="Line 17"/>
          <p:cNvCxnSpPr/>
          <p:nvPr/>
        </p:nvCxnSpPr>
        <p:spPr>
          <a:xfrm flipH="1">
            <a:off x="7086600" y="5562600"/>
            <a:ext cx="0" cy="152400"/>
          </a:xfrm>
          <a:prstGeom prst="line">
            <a:avLst/>
          </a:prstGeom>
          <a:noFill/>
          <a:ln w="57150">
            <a:solidFill>
              <a:schemeClr val="tx1"/>
            </a:solidFill>
            <a:round/>
          </a:ln>
        </p:spPr>
      </p:cxnSp>
      <p:sp>
        <p:nvSpPr>
          <p:cNvPr id="21518" name="Text Box 19"/>
          <p:cNvSpPr/>
          <p:nvPr/>
        </p:nvSpPr>
        <p:spPr>
          <a:xfrm>
            <a:off x="152400" y="1295400"/>
            <a:ext cx="460375" cy="549275"/>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000" b="1">
                <a:solidFill>
                  <a:srgbClr val="FF0000"/>
                </a:solidFill>
                <a:latin typeface="Times New Roman" panose="02020603050405020304" pitchFamily="18" charset="0"/>
              </a:rPr>
              <a:t>A</a:t>
            </a:r>
            <a:endParaRPr lang="en-US" altLang="zh-CN" sz="3000" b="1">
              <a:solidFill>
                <a:srgbClr val="FF0000"/>
              </a:solidFill>
              <a:latin typeface="Times New Roman" panose="02020603050405020304" pitchFamily="18" charset="0"/>
            </a:endParaRPr>
          </a:p>
        </p:txBody>
      </p:sp>
      <p:sp>
        <p:nvSpPr>
          <p:cNvPr id="21519" name="Text Box 22"/>
          <p:cNvSpPr/>
          <p:nvPr/>
        </p:nvSpPr>
        <p:spPr>
          <a:xfrm>
            <a:off x="838200" y="2514600"/>
            <a:ext cx="460375" cy="550863"/>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000" b="1">
                <a:solidFill>
                  <a:srgbClr val="FF0000"/>
                </a:solidFill>
                <a:latin typeface="Times New Roman" panose="02020603050405020304" pitchFamily="18" charset="0"/>
              </a:rPr>
              <a:t>D</a:t>
            </a:r>
            <a:endParaRPr lang="en-US" altLang="zh-CN" sz="3000" b="1">
              <a:solidFill>
                <a:srgbClr val="FF0000"/>
              </a:solidFill>
              <a:latin typeface="Times New Roman" panose="02020603050405020304" pitchFamily="18" charset="0"/>
            </a:endParaRPr>
          </a:p>
        </p:txBody>
      </p:sp>
      <p:grpSp>
        <p:nvGrpSpPr>
          <p:cNvPr id="21520" name="Group 25"/>
          <p:cNvGrpSpPr>
            <a:grpSpLocks noChangeAspect="1"/>
          </p:cNvGrpSpPr>
          <p:nvPr/>
        </p:nvGrpSpPr>
        <p:grpSpPr>
          <a:xfrm>
            <a:off x="8305800" y="6096000"/>
            <a:ext cx="914400" cy="687388"/>
            <a:chExt cx="912" cy="912"/>
          </a:xfrm>
        </p:grpSpPr>
        <p:pic>
          <p:nvPicPr>
            <p:cNvPr id="21521" name="Picture 26" descr="9758352_082921453199_2"/>
            <p:cNvPicPr>
              <a:picLocks noChangeAspect="1"/>
            </p:cNvPicPr>
            <p:nvPr/>
          </p:nvPicPr>
          <p:blipFill>
            <a:blip r:embed="rId3">
              <a:clrChange>
                <a:clrFrom>
                  <a:srgbClr val="FFFFFF"/>
                </a:clrFrom>
                <a:clrTo>
                  <a:srgbClr val="FFFFFF">
                    <a:alpha val="0"/>
                  </a:srgbClr>
                </a:clrTo>
              </a:clrChange>
            </a:blip>
            <a:stretch>
              <a:fillRect/>
            </a:stretch>
          </p:blipFill>
          <p:spPr>
            <a:xfrm>
              <a:off x="287" y="0"/>
              <a:ext cx="625" cy="912"/>
            </a:xfrm>
            <a:prstGeom prst="rect">
              <a:avLst/>
            </a:prstGeom>
            <a:noFill/>
            <a:ln>
              <a:noFill/>
              <a:miter lim="800000"/>
            </a:ln>
          </p:spPr>
        </p:pic>
        <p:pic>
          <p:nvPicPr>
            <p:cNvPr id="21522" name="Picture 27" descr="9758352_082921453199_2"/>
            <p:cNvPicPr>
              <a:picLocks noChangeAspect="1"/>
            </p:cNvPicPr>
            <p:nvPr/>
          </p:nvPicPr>
          <p:blipFill>
            <a:blip r:embed="rId3">
              <a:clrChange>
                <a:clrFrom>
                  <a:srgbClr val="FFFFFF"/>
                </a:clrFrom>
                <a:clrTo>
                  <a:srgbClr val="FFFFFF">
                    <a:alpha val="0"/>
                  </a:srgbClr>
                </a:clrTo>
              </a:clrChange>
            </a:blip>
            <a:stretch>
              <a:fillRect/>
            </a:stretch>
          </p:blipFill>
          <p:spPr>
            <a:xfrm rot="20220000">
              <a:off x="0" y="0"/>
              <a:ext cx="625" cy="912"/>
            </a:xfrm>
            <a:prstGeom prst="rect">
              <a:avLst/>
            </a:prstGeom>
            <a:noFill/>
            <a:ln>
              <a:noFill/>
              <a:miter lim="800000"/>
            </a:ln>
          </p:spPr>
        </p:pic>
      </p:grpSp>
      <p:pic>
        <p:nvPicPr>
          <p:cNvPr id="21523" name="Picture 17"/>
          <p:cNvPicPr>
            <a:picLocks noChangeAspect="1"/>
          </p:cNvPicPr>
          <p:nvPr/>
        </p:nvPicPr>
        <p:blipFill>
          <a:blip r:embed="rId4"/>
          <a:stretch>
            <a:fillRect/>
          </a:stretch>
        </p:blipFill>
        <p:spPr>
          <a:xfrm flipV="1">
            <a:off x="3048000" y="876300"/>
            <a:ext cx="5791200" cy="190500"/>
          </a:xfrm>
          <a:prstGeom prst="rect">
            <a:avLst/>
          </a:prstGeom>
          <a:noFill/>
          <a:ln>
            <a:noFill/>
            <a:miter lim="800000"/>
          </a:ln>
        </p:spPr>
      </p:pic>
      <p:pic>
        <p:nvPicPr>
          <p:cNvPr id="21524" name="流程图: 顺序访问存储器 33"/>
          <p:cNvPicPr/>
          <p:nvPr/>
        </p:nvPicPr>
        <p:blipFill>
          <a:blip r:embed="rId5"/>
          <a:stretch>
            <a:fillRect/>
          </a:stretch>
        </p:blipFill>
        <p:spPr>
          <a:xfrm>
            <a:off x="0" y="228600"/>
            <a:ext cx="3035300" cy="889000"/>
          </a:xfrm>
          <a:prstGeom prst="rect">
            <a:avLst/>
          </a:prstGeom>
          <a:noFill/>
          <a:ln>
            <a:noFill/>
            <a:miter lim="800000"/>
          </a:ln>
        </p:spPr>
      </p:pic>
      <p:sp>
        <p:nvSpPr>
          <p:cNvPr id="21525" name="Text Box 25"/>
          <p:cNvSpPr/>
          <p:nvPr/>
        </p:nvSpPr>
        <p:spPr>
          <a:xfrm>
            <a:off x="152400" y="4419600"/>
            <a:ext cx="1676400" cy="531813"/>
          </a:xfrm>
          <a:prstGeom prst="rect">
            <a:avLst/>
          </a:prstGeom>
          <a:solidFill>
            <a:schemeClr val="accent1"/>
          </a:solidFill>
          <a:ln>
            <a:solidFill>
              <a:srgbClr val="FFCC00"/>
            </a:solidFill>
            <a:miter lim="800000"/>
          </a:ln>
        </p:spPr>
        <p:txBody>
          <a:bodyPr lIns="90170" tIns="46990" rIns="90170" bIns="46990"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zh-CN" altLang="en-US" sz="2800" b="1">
                <a:latin typeface="Times New Roman" panose="02020603050405020304" pitchFamily="18" charset="0"/>
              </a:rPr>
              <a:t>Jun.1929.</a:t>
            </a:r>
            <a:r>
              <a:rPr lang="zh-CN" altLang="en-US" sz="2800">
                <a:latin typeface="Times New Roman" panose="02020603050405020304" pitchFamily="18" charset="0"/>
              </a:rPr>
              <a:t> </a:t>
            </a:r>
            <a:endParaRPr lang="zh-CN" altLang="en-US" sz="2800">
              <a:latin typeface="Times New Roman" panose="02020603050405020304" pitchFamily="18" charset="0"/>
            </a:endParaRPr>
          </a:p>
        </p:txBody>
      </p:sp>
      <p:sp>
        <p:nvSpPr>
          <p:cNvPr id="21526" name="Text Box 26"/>
          <p:cNvSpPr/>
          <p:nvPr/>
        </p:nvSpPr>
        <p:spPr>
          <a:xfrm>
            <a:off x="2971800" y="4419600"/>
            <a:ext cx="1600200" cy="530225"/>
          </a:xfrm>
          <a:prstGeom prst="rect">
            <a:avLst/>
          </a:prstGeom>
          <a:solidFill>
            <a:srgbClr val="339966"/>
          </a:solidFill>
          <a:ln>
            <a:solidFill>
              <a:srgbClr val="008000"/>
            </a:solidFill>
            <a:miter lim="800000"/>
          </a:ln>
        </p:spPr>
        <p:txBody>
          <a:bodyPr lIns="90170" tIns="46990" rIns="90170" bIns="46990"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zh-CN" altLang="en-US" sz="2800" b="1">
                <a:latin typeface="Times New Roman" panose="02020603050405020304" pitchFamily="18" charset="0"/>
              </a:rPr>
              <a:t>Ju</a:t>
            </a:r>
            <a:r>
              <a:rPr lang="en-US" altLang="zh-CN" sz="2800" b="1">
                <a:latin typeface="Times New Roman" panose="02020603050405020304" pitchFamily="18" charset="0"/>
              </a:rPr>
              <a:t>l</a:t>
            </a:r>
            <a:r>
              <a:rPr lang="zh-CN" altLang="en-US" sz="2800" b="1">
                <a:latin typeface="Times New Roman" panose="02020603050405020304" pitchFamily="18" charset="0"/>
              </a:rPr>
              <a:t>.1942</a:t>
            </a:r>
            <a:endParaRPr lang="zh-CN" altLang="en-US" sz="2800" b="1">
              <a:latin typeface="Times New Roman" panose="02020603050405020304" pitchFamily="18" charset="0"/>
            </a:endParaRPr>
          </a:p>
        </p:txBody>
      </p:sp>
      <p:sp>
        <p:nvSpPr>
          <p:cNvPr id="21527" name="Text Box 27"/>
          <p:cNvSpPr/>
          <p:nvPr/>
        </p:nvSpPr>
        <p:spPr>
          <a:xfrm>
            <a:off x="4800600" y="4419600"/>
            <a:ext cx="1790700" cy="531813"/>
          </a:xfrm>
          <a:prstGeom prst="rect">
            <a:avLst/>
          </a:prstGeom>
          <a:solidFill>
            <a:srgbClr val="969696"/>
          </a:solidFill>
          <a:ln>
            <a:solidFill>
              <a:srgbClr val="FF0000"/>
            </a:solidFill>
            <a:miter lim="800000"/>
          </a:ln>
        </p:spPr>
        <p:txBody>
          <a:bodyPr lIns="90170" tIns="46990" rIns="90170" bIns="46990"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zh-CN" altLang="en-US" sz="2800" b="1"/>
              <a:t>Aug.1944</a:t>
            </a:r>
            <a:endParaRPr lang="zh-CN" altLang="en-US" sz="2800" b="1"/>
          </a:p>
        </p:txBody>
      </p:sp>
      <p:sp>
        <p:nvSpPr>
          <p:cNvPr id="21528" name="Text Box 28"/>
          <p:cNvSpPr/>
          <p:nvPr/>
        </p:nvSpPr>
        <p:spPr>
          <a:xfrm>
            <a:off x="6781800" y="4422775"/>
            <a:ext cx="1073150" cy="530225"/>
          </a:xfrm>
          <a:prstGeom prst="rect">
            <a:avLst/>
          </a:prstGeom>
          <a:solidFill>
            <a:srgbClr val="CC99FF"/>
          </a:solidFill>
          <a:ln>
            <a:solidFill>
              <a:srgbClr val="CC99FF"/>
            </a:solidFill>
            <a:miter lim="800000"/>
          </a:ln>
        </p:spPr>
        <p:txBody>
          <a:bodyPr lIns="90170" tIns="46990" rIns="90170" bIns="46990"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zh-CN" altLang="en-US" sz="2800" b="1"/>
              <a:t>1945 </a:t>
            </a:r>
            <a:endParaRPr lang="zh-CN" altLang="en-US" sz="2800" b="1"/>
          </a:p>
        </p:txBody>
      </p:sp>
      <p:sp>
        <p:nvSpPr>
          <p:cNvPr id="21529" name="Text Box 29"/>
          <p:cNvSpPr/>
          <p:nvPr/>
        </p:nvSpPr>
        <p:spPr>
          <a:xfrm>
            <a:off x="8001000" y="4422775"/>
            <a:ext cx="998538" cy="530225"/>
          </a:xfrm>
          <a:prstGeom prst="rect">
            <a:avLst/>
          </a:prstGeom>
          <a:solidFill>
            <a:srgbClr val="FF0000"/>
          </a:solidFill>
          <a:ln>
            <a:solidFill>
              <a:schemeClr val="bg2"/>
            </a:solidFill>
            <a:miter lim="800000"/>
          </a:ln>
        </p:spPr>
        <p:txBody>
          <a:bodyPr lIns="90170" tIns="46990" rIns="90170" bIns="46990"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zh-CN" altLang="en-US" sz="2800" b="1"/>
              <a:t>1947</a:t>
            </a:r>
            <a:endParaRPr lang="zh-CN" altLang="en-US" sz="2800" b="1"/>
          </a:p>
        </p:txBody>
      </p:sp>
      <p:pic>
        <p:nvPicPr>
          <p:cNvPr id="21530" name="Picture 30"/>
          <p:cNvPicPr>
            <a:picLocks noChangeAspect="1"/>
          </p:cNvPicPr>
          <p:nvPr/>
        </p:nvPicPr>
        <p:blipFill>
          <a:blip r:embed="rId6"/>
          <a:stretch>
            <a:fillRect/>
          </a:stretch>
        </p:blipFill>
        <p:spPr>
          <a:xfrm>
            <a:off x="7019925" y="1052513"/>
            <a:ext cx="2041525" cy="1892300"/>
          </a:xfrm>
          <a:prstGeom prst="rect">
            <a:avLst/>
          </a:prstGeom>
          <a:noFill/>
          <a:ln>
            <a:noFill/>
            <a:miter lim="800000"/>
          </a:ln>
        </p:spPr>
      </p:pic>
      <p:cxnSp>
        <p:nvCxnSpPr>
          <p:cNvPr id="21531" name="Line 14"/>
          <p:cNvCxnSpPr/>
          <p:nvPr/>
        </p:nvCxnSpPr>
        <p:spPr>
          <a:xfrm flipH="1">
            <a:off x="3733800" y="5562600"/>
            <a:ext cx="0" cy="153988"/>
          </a:xfrm>
          <a:prstGeom prst="line">
            <a:avLst/>
          </a:prstGeom>
          <a:noFill/>
          <a:ln w="57150">
            <a:solidFill>
              <a:schemeClr val="tx1"/>
            </a:solidFill>
            <a:round/>
          </a:ln>
        </p:spPr>
      </p:cxnSp>
      <p:sp>
        <p:nvSpPr>
          <p:cNvPr id="21532" name="Text Box 5"/>
          <p:cNvSpPr/>
          <p:nvPr/>
        </p:nvSpPr>
        <p:spPr>
          <a:xfrm>
            <a:off x="381000" y="1752600"/>
            <a:ext cx="3570288" cy="549275"/>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000" b="1">
                <a:solidFill>
                  <a:srgbClr val="0000FF"/>
                </a:solidFill>
                <a:latin typeface="Times New Roman" panose="02020603050405020304" pitchFamily="18" charset="0"/>
              </a:rPr>
              <a:t>B.</a:t>
            </a:r>
            <a:r>
              <a:rPr lang="en-US" altLang="zh-CN" sz="3000" b="1">
                <a:latin typeface="Times New Roman" panose="02020603050405020304" pitchFamily="18" charset="0"/>
              </a:rPr>
              <a:t>  broke out in 1939</a:t>
            </a:r>
            <a:endParaRPr lang="en-US" altLang="zh-CN" sz="3000" b="1">
              <a:latin typeface="Times New Roman" panose="02020603050405020304" pitchFamily="18" charset="0"/>
            </a:endParaRPr>
          </a:p>
        </p:txBody>
      </p:sp>
      <p:sp>
        <p:nvSpPr>
          <p:cNvPr id="21533" name="Text Box 23"/>
          <p:cNvSpPr/>
          <p:nvPr/>
        </p:nvSpPr>
        <p:spPr>
          <a:xfrm>
            <a:off x="1600200" y="3810000"/>
            <a:ext cx="417513" cy="549275"/>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000" b="1">
                <a:solidFill>
                  <a:srgbClr val="FF0000"/>
                </a:solidFill>
                <a:latin typeface="Times New Roman" panose="02020603050405020304" pitchFamily="18" charset="0"/>
              </a:rPr>
              <a:t>F</a:t>
            </a:r>
            <a:endParaRPr lang="en-US" altLang="zh-CN" sz="3000" b="1">
              <a:solidFill>
                <a:srgbClr val="FF0000"/>
              </a:solidFill>
              <a:latin typeface="Times New Roman" panose="02020603050405020304" pitchFamily="18" charset="0"/>
            </a:endParaRPr>
          </a:p>
        </p:txBody>
      </p:sp>
      <p:sp>
        <p:nvSpPr>
          <p:cNvPr id="21534" name="Text Box 25"/>
          <p:cNvSpPr/>
          <p:nvPr/>
        </p:nvSpPr>
        <p:spPr>
          <a:xfrm>
            <a:off x="1905000" y="4419600"/>
            <a:ext cx="914400" cy="531813"/>
          </a:xfrm>
          <a:prstGeom prst="rect">
            <a:avLst/>
          </a:prstGeom>
          <a:solidFill>
            <a:srgbClr val="FFFF00"/>
          </a:solidFill>
          <a:ln>
            <a:solidFill>
              <a:srgbClr val="FFCC00"/>
            </a:solidFill>
            <a:miter lim="800000"/>
          </a:ln>
        </p:spPr>
        <p:txBody>
          <a:bodyPr lIns="90170" tIns="46990" rIns="90170" bIns="46990"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zh-CN" altLang="en-US" sz="2800" b="1">
                <a:latin typeface="Times New Roman" panose="02020603050405020304" pitchFamily="18" charset="0"/>
              </a:rPr>
              <a:t>19</a:t>
            </a:r>
            <a:r>
              <a:rPr lang="en-US" altLang="zh-CN" sz="2800" b="1">
                <a:latin typeface="Times New Roman" panose="02020603050405020304" pitchFamily="18" charset="0"/>
              </a:rPr>
              <a:t>39</a:t>
            </a:r>
            <a:r>
              <a:rPr lang="en-US" altLang="zh-CN" sz="2800">
                <a:latin typeface="Times New Roman" panose="02020603050405020304" pitchFamily="18" charset="0"/>
              </a:rPr>
              <a:t> </a:t>
            </a:r>
            <a:endParaRPr lang="en-US" altLang="zh-CN" sz="2800">
              <a:latin typeface="Times New Roman" panose="02020603050405020304" pitchFamily="18" charset="0"/>
            </a:endParaRPr>
          </a:p>
        </p:txBody>
      </p:sp>
      <p:sp>
        <p:nvSpPr>
          <p:cNvPr id="21535" name="Text Box 20"/>
          <p:cNvSpPr/>
          <p:nvPr/>
        </p:nvSpPr>
        <p:spPr>
          <a:xfrm>
            <a:off x="381000" y="1752600"/>
            <a:ext cx="438150" cy="549275"/>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000" b="1">
                <a:solidFill>
                  <a:srgbClr val="FF0000"/>
                </a:solidFill>
                <a:latin typeface="Times New Roman" panose="02020603050405020304" pitchFamily="18" charset="0"/>
              </a:rPr>
              <a:t>B</a:t>
            </a:r>
            <a:endParaRPr lang="en-US" altLang="zh-CN" sz="3000" b="1">
              <a:solidFill>
                <a:srgbClr val="FF0000"/>
              </a:solidFill>
              <a:latin typeface="Times New Roman" panose="02020603050405020304" pitchFamily="18" charset="0"/>
            </a:endParaRPr>
          </a:p>
        </p:txBody>
      </p:sp>
      <p:sp>
        <p:nvSpPr>
          <p:cNvPr id="21536" name="Text Box 21"/>
          <p:cNvSpPr/>
          <p:nvPr/>
        </p:nvSpPr>
        <p:spPr>
          <a:xfrm>
            <a:off x="609600" y="2133600"/>
            <a:ext cx="457200" cy="549275"/>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000" b="1">
                <a:solidFill>
                  <a:srgbClr val="FF0000"/>
                </a:solidFill>
                <a:latin typeface="Times New Roman" panose="02020603050405020304" pitchFamily="18" charset="0"/>
              </a:rPr>
              <a:t>C</a:t>
            </a:r>
            <a:endParaRPr lang="en-US" altLang="zh-CN" sz="3000" b="1">
              <a:solidFill>
                <a:srgbClr val="FF0000"/>
              </a:solidFill>
              <a:latin typeface="Times New Roman" panose="02020603050405020304" pitchFamily="18" charset="0"/>
            </a:endParaRPr>
          </a:p>
        </p:txBody>
      </p:sp>
      <p:sp>
        <p:nvSpPr>
          <p:cNvPr id="21537" name="Text Box 23"/>
          <p:cNvSpPr/>
          <p:nvPr/>
        </p:nvSpPr>
        <p:spPr>
          <a:xfrm>
            <a:off x="1066800" y="2971800"/>
            <a:ext cx="438150" cy="549275"/>
          </a:xfrm>
          <a:prstGeom prst="rect">
            <a:avLst/>
          </a:prstGeom>
          <a:noFill/>
          <a:ln>
            <a:noFill/>
            <a:miter lim="800000"/>
          </a:ln>
        </p:spPr>
        <p:txBody>
          <a:bodyPr wrap="none"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000" b="1">
                <a:solidFill>
                  <a:srgbClr val="FF0000"/>
                </a:solidFill>
                <a:latin typeface="Times New Roman" panose="02020603050405020304" pitchFamily="18" charset="0"/>
              </a:rPr>
              <a:t>E</a:t>
            </a:r>
            <a:endParaRPr lang="en-US" altLang="zh-CN" sz="3000" b="1">
              <a:solidFill>
                <a:srgbClr val="FF0000"/>
              </a:solidFill>
              <a:latin typeface="Times New Roman" panose="02020603050405020304" pitchFamily="18" charset="0"/>
            </a:endParaRPr>
          </a:p>
        </p:txBody>
      </p:sp>
      <p:sp>
        <p:nvSpPr>
          <p:cNvPr id="21538" name="AutoShape 36"/>
          <p:cNvSpPr/>
          <p:nvPr/>
        </p:nvSpPr>
        <p:spPr>
          <a:xfrm>
            <a:off x="0" y="228600"/>
            <a:ext cx="3048000" cy="990600"/>
          </a:xfrm>
          <a:prstGeom prst="wedgeEllipseCallout">
            <a:avLst>
              <a:gd name="adj1" fmla="val 44116"/>
              <a:gd name="adj2" fmla="val 29167"/>
            </a:avLst>
          </a:prstGeom>
          <a:solidFill>
            <a:srgbClr val="000060"/>
          </a:solidFill>
          <a:ln>
            <a:solidFill>
              <a:schemeClr val="tx1"/>
            </a:solidFill>
            <a:miter lim="800000"/>
          </a:ln>
        </p:spPr>
        <p:txBody>
          <a:bodyPr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4800">
                <a:solidFill>
                  <a:srgbClr val="FFFF00"/>
                </a:solidFill>
              </a:rPr>
              <a:t>Retell</a:t>
            </a:r>
            <a:endParaRPr lang="en-US" altLang="zh-CN" sz="4800">
              <a:solidFill>
                <a:srgbClr val="FFFF00"/>
              </a:solidFill>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0" presetClass="path" presetSubtype="0" accel="50000" decel="50000" fill="hold" grpId="0" nodeType="clickEffect">
                                  <p:stCondLst>
                                    <p:cond delay="0"/>
                                  </p:stCondLst>
                                  <p:childTnLst>
                                    <p:animMotion origin="layout" path="M -0.00017 0.10439 L 0.05104 0.62175" ptsTypes="">
                                      <p:cBhvr>
                                        <p:cTn id="6" dur="2000" fill="hold"/>
                                        <p:tgtEl>
                                          <p:spTgt spid="21518"/>
                                        </p:tgtEl>
                                        <p:attrNameLst>
                                          <p:attrName>ppt_x,ppt_y</p:attrName>
                                        </p:attrNameLst>
                                      </p:cBhvr>
                                    </p:animMotion>
                                  </p:childTnLst>
                                </p:cTn>
                              </p:par>
                              <p:par>
                                <p:cTn id="7" presetID="0" presetClass="path" presetSubtype="0" accel="50000" decel="50000" fill="hold" grpId="0" nodeType="withEffect">
                                  <p:stCondLst>
                                    <p:cond delay="0"/>
                                  </p:stCondLst>
                                  <p:childTnLst>
                                    <p:animMotion origin="layout" path="M 5E-06 -1.85185E-06 L 0.23438 0.55996" ptsTypes="">
                                      <p:cBhvr>
                                        <p:cTn id="8" dur="2000" fill="hold"/>
                                        <p:tgtEl>
                                          <p:spTgt spid="21535"/>
                                        </p:tgtEl>
                                        <p:attrNameLst>
                                          <p:attrName>ppt_x,ppt_y</p:attrName>
                                        </p:attrNameLst>
                                      </p:cBhvr>
                                    </p:animMotion>
                                  </p:childTnLst>
                                </p:cTn>
                              </p:par>
                              <p:par>
                                <p:cTn id="9" presetID="0" presetClass="path" presetSubtype="0" accel="50000" decel="50000" fill="hold" grpId="0" nodeType="withEffect">
                                  <p:stCondLst>
                                    <p:cond delay="0"/>
                                  </p:stCondLst>
                                  <p:childTnLst>
                                    <p:animMotion origin="layout" path="M 0.00833 0.05995 L 0.33333 0.5044" ptsTypes="">
                                      <p:cBhvr>
                                        <p:cTn id="10" dur="2000" fill="hold"/>
                                        <p:tgtEl>
                                          <p:spTgt spid="21536"/>
                                        </p:tgtEl>
                                        <p:attrNameLst>
                                          <p:attrName>ppt_x,ppt_y</p:attrName>
                                        </p:attrNameLst>
                                      </p:cBhvr>
                                    </p:animMotion>
                                  </p:childTnLst>
                                </p:cTn>
                              </p:par>
                              <p:par>
                                <p:cTn id="11" presetID="0" presetClass="path" presetSubtype="0" accel="50000" decel="50000" fill="hold" grpId="0" nodeType="withEffect">
                                  <p:stCondLst>
                                    <p:cond delay="0"/>
                                  </p:stCondLst>
                                  <p:childTnLst>
                                    <p:animMotion origin="layout" path="M 0 0 L 0.42483 0.44884" ptsTypes="">
                                      <p:cBhvr>
                                        <p:cTn id="12" dur="2000" fill="hold"/>
                                        <p:tgtEl>
                                          <p:spTgt spid="21519"/>
                                        </p:tgtEl>
                                        <p:attrNameLst>
                                          <p:attrName>ppt_x,ppt_y</p:attrName>
                                        </p:attrNameLst>
                                      </p:cBhvr>
                                    </p:animMotion>
                                  </p:childTnLst>
                                </p:cTn>
                              </p:par>
                              <p:par>
                                <p:cTn id="13" presetID="0" presetClass="path" presetSubtype="0" accel="50000" decel="50000" fill="hold" grpId="0" nodeType="withEffect">
                                  <p:stCondLst>
                                    <p:cond delay="0"/>
                                  </p:stCondLst>
                                  <p:childTnLst>
                                    <p:animMotion origin="layout" path="M -0.04063 -0.07338 L 0.52605 0.38218" ptsTypes="">
                                      <p:cBhvr>
                                        <p:cTn id="14" dur="2000" fill="hold"/>
                                        <p:tgtEl>
                                          <p:spTgt spid="21537"/>
                                        </p:tgtEl>
                                        <p:attrNameLst>
                                          <p:attrName>ppt_x,ppt_y</p:attrName>
                                        </p:attrNameLst>
                                      </p:cBhvr>
                                    </p:animMotion>
                                  </p:childTnLst>
                                </p:cTn>
                              </p:par>
                              <p:par>
                                <p:cTn id="15" presetID="0" presetClass="path" presetSubtype="0" accel="50000" decel="50000" fill="hold" grpId="0" nodeType="withEffect">
                                  <p:stCondLst>
                                    <p:cond delay="0"/>
                                  </p:stCondLst>
                                  <p:childTnLst>
                                    <p:animMotion origin="layout" path="M -3.05556E-06 -1.85185E-06 L 0.57726 0.25996" ptsTypes="">
                                      <p:cBhvr>
                                        <p:cTn id="16" dur="2000" fill="hold"/>
                                        <p:tgtEl>
                                          <p:spTgt spid="21533"/>
                                        </p:tgtEl>
                                        <p:attrNameLst>
                                          <p:attrName>ppt_x,ppt_y</p:attrName>
                                        </p:attrNameLst>
                                      </p:cBhvr>
                                    </p:animMotion>
                                  </p:childTnLst>
                                </p:cTn>
                              </p:par>
                            </p:childTnLst>
                          </p:cTn>
                        </p:par>
                      </p:childTnLst>
                    </p:cTn>
                  </p:par>
                  <p:par>
                    <p:cTn id="17" fill="hold" nodeType="clickPar">
                      <p:stCondLst>
                        <p:cond delay="indefinite"/>
                      </p:stCondLst>
                      <p:childTnLst>
                        <p:par>
                          <p:cTn id="18" fill="hold" nodeType="afterGroup">
                            <p:stCondLst>
                              <p:cond delay="0"/>
                            </p:stCondLst>
                            <p:childTnLst>
                              <p:par>
                                <p:cTn id="19" presetID="0" presetClass="path" presetSubtype="0" accel="50000" decel="50000" fill="hold" grpId="0" nodeType="clickEffect">
                                  <p:stCondLst>
                                    <p:cond delay="0"/>
                                  </p:stCondLst>
                                  <p:childTnLst>
                                    <p:animMotion origin="layout" path="M -0.05 -0.02754 L -0.01666 0.1169" ptsTypes="">
                                      <p:cBhvr>
                                        <p:cTn id="20" dur="2000" fill="hold"/>
                                        <p:tgtEl>
                                          <p:spTgt spid="21525"/>
                                        </p:tgtEl>
                                        <p:attrNameLst>
                                          <p:attrName>ppt_x,ppt_y</p:attrName>
                                        </p:attrNameLst>
                                      </p:cBhvr>
                                    </p:animMotion>
                                  </p:childTnLst>
                                </p:cTn>
                              </p:par>
                            </p:childTnLst>
                          </p:cTn>
                        </p:par>
                      </p:childTnLst>
                    </p:cTn>
                  </p:par>
                  <p:par>
                    <p:cTn id="21" fill="hold" nodeType="clickPar">
                      <p:stCondLst>
                        <p:cond delay="indefinite"/>
                      </p:stCondLst>
                      <p:childTnLst>
                        <p:par>
                          <p:cTn id="22" fill="hold" nodeType="afterGroup">
                            <p:stCondLst>
                              <p:cond delay="0"/>
                            </p:stCondLst>
                            <p:childTnLst>
                              <p:par>
                                <p:cTn id="23" presetID="0" presetClass="path" presetSubtype="0" accel="50000" decel="50000" fill="hold" grpId="0" nodeType="clickEffect">
                                  <p:stCondLst>
                                    <p:cond delay="0"/>
                                  </p:stCondLst>
                                  <p:childTnLst>
                                    <p:animMotion origin="layout" path="M 0.00834 -0.07199 L 0.03334 0.12269" ptsTypes="">
                                      <p:cBhvr>
                                        <p:cTn id="24" dur="2000" fill="hold"/>
                                        <p:tgtEl>
                                          <p:spTgt spid="21534"/>
                                        </p:tgtEl>
                                        <p:attrNameLst>
                                          <p:attrName>ppt_x,ppt_y</p:attrName>
                                        </p:attrNameLst>
                                      </p:cBhvr>
                                    </p:animMotion>
                                  </p:childTnLst>
                                </p:cTn>
                              </p:par>
                            </p:childTnLst>
                          </p:cTn>
                        </p:par>
                      </p:childTnLst>
                    </p:cTn>
                  </p:par>
                  <p:par>
                    <p:cTn id="25" fill="hold" nodeType="clickPar">
                      <p:stCondLst>
                        <p:cond delay="indefinite"/>
                      </p:stCondLst>
                      <p:childTnLst>
                        <p:par>
                          <p:cTn id="26" fill="hold" nodeType="afterGroup">
                            <p:stCondLst>
                              <p:cond delay="0"/>
                            </p:stCondLst>
                            <p:childTnLst>
                              <p:par>
                                <p:cTn id="27" presetID="0" presetClass="path" presetSubtype="0" accel="50000" decel="50000" fill="hold" grpId="0" nodeType="clickEffect">
                                  <p:stCondLst>
                                    <p:cond delay="0"/>
                                  </p:stCondLst>
                                  <p:childTnLst>
                                    <p:animMotion origin="layout" path="M -1.94444E-06 0.08357 L -0.00746 0.2169" ptsTypes="">
                                      <p:cBhvr>
                                        <p:cTn id="28" dur="2000" fill="hold"/>
                                        <p:tgtEl>
                                          <p:spTgt spid="21526"/>
                                        </p:tgtEl>
                                        <p:attrNameLst>
                                          <p:attrName>ppt_x,ppt_y</p:attrName>
                                        </p:attrNameLst>
                                      </p:cBhvr>
                                    </p:animMotion>
                                  </p:childTnLst>
                                </p:cTn>
                              </p:par>
                            </p:childTnLst>
                          </p:cTn>
                        </p:par>
                      </p:childTnLst>
                    </p:cTn>
                  </p:par>
                  <p:par>
                    <p:cTn id="29" fill="hold" nodeType="clickPar">
                      <p:stCondLst>
                        <p:cond delay="indefinite"/>
                      </p:stCondLst>
                      <p:childTnLst>
                        <p:par>
                          <p:cTn id="30" fill="hold" nodeType="afterGroup">
                            <p:stCondLst>
                              <p:cond delay="0"/>
                            </p:stCondLst>
                            <p:childTnLst>
                              <p:par>
                                <p:cTn id="31" presetID="0" presetClass="path" presetSubtype="0" accel="50000" decel="50000" fill="hold" grpId="0" nodeType="clickEffect">
                                  <p:stCondLst>
                                    <p:cond delay="0"/>
                                  </p:stCondLst>
                                  <p:childTnLst>
                                    <p:animMotion origin="layout" path="M 0.00834 -0.00532 L -0.09791 0.11158" ptsTypes="">
                                      <p:cBhvr>
                                        <p:cTn id="32" dur="2000" fill="hold"/>
                                        <p:tgtEl>
                                          <p:spTgt spid="21527"/>
                                        </p:tgtEl>
                                        <p:attrNameLst>
                                          <p:attrName>ppt_x,ppt_y</p:attrName>
                                        </p:attrNameLst>
                                      </p:cBhvr>
                                    </p:animMotion>
                                  </p:childTnLst>
                                </p:cTn>
                              </p:par>
                            </p:childTnLst>
                          </p:cTn>
                        </p:par>
                      </p:childTnLst>
                    </p:cTn>
                  </p:par>
                  <p:par>
                    <p:cTn id="33" fill="hold" nodeType="clickPar">
                      <p:stCondLst>
                        <p:cond delay="indefinite"/>
                      </p:stCondLst>
                      <p:childTnLst>
                        <p:par>
                          <p:cTn id="34" fill="hold" nodeType="afterGroup">
                            <p:stCondLst>
                              <p:cond delay="0"/>
                            </p:stCondLst>
                            <p:childTnLst>
                              <p:par>
                                <p:cTn id="35" presetID="0" presetClass="path" presetSubtype="0" accel="50000" decel="50000" fill="hold" grpId="0" nodeType="clickEffect">
                                  <p:stCondLst>
                                    <p:cond delay="0"/>
                                  </p:stCondLst>
                                  <p:childTnLst>
                                    <p:animMotion origin="layout" path="M 2.77778E-06 3.7037E-06 L -0.13368 0.27245" ptsTypes="">
                                      <p:cBhvr>
                                        <p:cTn id="36" dur="2000" fill="hold"/>
                                        <p:tgtEl>
                                          <p:spTgt spid="21528"/>
                                        </p:tgtEl>
                                        <p:attrNameLst>
                                          <p:attrName>ppt_x,ppt_y</p:attrName>
                                        </p:attrNameLst>
                                      </p:cBhvr>
                                    </p:animMotion>
                                  </p:childTnLst>
                                </p:cTn>
                              </p:par>
                            </p:childTnLst>
                          </p:cTn>
                        </p:par>
                      </p:childTnLst>
                    </p:cTn>
                  </p:par>
                  <p:par>
                    <p:cTn id="37" fill="hold" nodeType="clickPar">
                      <p:stCondLst>
                        <p:cond delay="indefinite"/>
                      </p:stCondLst>
                      <p:childTnLst>
                        <p:par>
                          <p:cTn id="38" fill="hold" nodeType="afterGroup">
                            <p:stCondLst>
                              <p:cond delay="0"/>
                            </p:stCondLst>
                            <p:childTnLst>
                              <p:par>
                                <p:cTn id="39" presetID="0" presetClass="path" presetSubtype="0" accel="50000" decel="50000" fill="hold" grpId="0" nodeType="clickEffect">
                                  <p:stCondLst>
                                    <p:cond delay="0"/>
                                  </p:stCondLst>
                                  <p:childTnLst>
                                    <p:animMotion origin="layout" path="M 0.0158 0.00578 L -0.15451 0.16134" ptsTypes="">
                                      <p:cBhvr>
                                        <p:cTn id="40" dur="2000" fill="hold"/>
                                        <p:tgtEl>
                                          <p:spTgt spid="21529"/>
                                        </p:tgtEl>
                                        <p:attrNameLst>
                                          <p:attrName>ppt_x,ppt_y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8" grpId="0"/>
      <p:bldP spid="21519" grpId="0"/>
      <p:bldP spid="21525" grpId="0"/>
      <p:bldP spid="21526" grpId="0"/>
      <p:bldP spid="21527" grpId="0"/>
      <p:bldP spid="21528" grpId="0"/>
      <p:bldP spid="21529" grpId="0"/>
      <p:bldP spid="21533" grpId="0"/>
      <p:bldP spid="21534" grpId="0"/>
      <p:bldP spid="21535" grpId="0"/>
      <p:bldP spid="21536" grpId="0"/>
      <p:bldP spid="21537"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2529" name="Text Box 5"/>
          <p:cNvSpPr/>
          <p:nvPr/>
        </p:nvSpPr>
        <p:spPr>
          <a:xfrm>
            <a:off x="395288" y="836613"/>
            <a:ext cx="8135937" cy="760412"/>
          </a:xfrm>
          <a:prstGeom prst="rect">
            <a:avLst/>
          </a:prstGeom>
          <a:noFill/>
          <a:ln>
            <a:solidFill>
              <a:schemeClr val="tx1"/>
            </a:solid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lnSpc>
                <a:spcPct val="120000"/>
              </a:lnSpc>
            </a:pPr>
            <a:r>
              <a:rPr lang="zh-CN" altLang="en-US" sz="3600" b="1">
                <a:solidFill>
                  <a:srgbClr val="000066"/>
                </a:solidFill>
              </a:rPr>
              <a:t>Which books are </a:t>
            </a:r>
            <a:r>
              <a:rPr lang="en-US" altLang="zh-CN" sz="3600" b="1">
                <a:solidFill>
                  <a:srgbClr val="000066"/>
                </a:solidFill>
              </a:rPr>
              <a:t>they talking about?</a:t>
            </a:r>
            <a:endParaRPr lang="en-US" altLang="zh-CN" sz="3600" b="1">
              <a:solidFill>
                <a:srgbClr val="000066"/>
              </a:solidFill>
            </a:endParaRPr>
          </a:p>
        </p:txBody>
      </p:sp>
      <p:sp>
        <p:nvSpPr>
          <p:cNvPr id="22530" name="Rectangle 10"/>
          <p:cNvSpPr/>
          <p:nvPr/>
        </p:nvSpPr>
        <p:spPr>
          <a:xfrm>
            <a:off x="0" y="0"/>
            <a:ext cx="5795963" cy="692150"/>
          </a:xfrm>
          <a:prstGeom prst="rect">
            <a:avLst/>
          </a:prstGeom>
          <a:solidFill>
            <a:srgbClr val="000080"/>
          </a:solidFill>
          <a:ln>
            <a:solidFill>
              <a:schemeClr val="tx1"/>
            </a:solidFill>
            <a:miter lim="800000"/>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3600" b="1">
                <a:solidFill>
                  <a:schemeClr val="bg1"/>
                </a:solidFill>
              </a:rPr>
              <a:t>More books about wars</a:t>
            </a:r>
            <a:endParaRPr lang="en-US" altLang="zh-CN" sz="3600" b="1">
              <a:solidFill>
                <a:schemeClr val="bg1"/>
              </a:solidFill>
            </a:endParaRPr>
          </a:p>
        </p:txBody>
      </p:sp>
      <p:pic>
        <p:nvPicPr>
          <p:cNvPr id="22531" name="Picture 8"/>
          <p:cNvPicPr>
            <a:picLocks noChangeAspect="1"/>
          </p:cNvPicPr>
          <p:nvPr/>
        </p:nvPicPr>
        <p:blipFill>
          <a:blip r:embed="rId2"/>
          <a:stretch>
            <a:fillRect/>
          </a:stretch>
        </p:blipFill>
        <p:spPr>
          <a:xfrm>
            <a:off x="228600" y="1981200"/>
            <a:ext cx="3886200" cy="3657600"/>
          </a:xfrm>
          <a:prstGeom prst="rect">
            <a:avLst/>
          </a:prstGeom>
          <a:noFill/>
          <a:ln>
            <a:noFill/>
            <a:miter lim="800000"/>
          </a:ln>
        </p:spPr>
      </p:pic>
      <p:sp>
        <p:nvSpPr>
          <p:cNvPr id="22532" name="TextBox 11"/>
          <p:cNvSpPr/>
          <p:nvPr/>
        </p:nvSpPr>
        <p:spPr>
          <a:xfrm>
            <a:off x="838200" y="5791200"/>
            <a:ext cx="3124200" cy="701675"/>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4000" b="1" i="1">
                <a:solidFill>
                  <a:srgbClr val="FF0000"/>
                </a:solidFill>
                <a:latin typeface="Times New Roman" panose="02020603050405020304" pitchFamily="18" charset="0"/>
              </a:rPr>
              <a:t>I Am David</a:t>
            </a:r>
            <a:endParaRPr lang="zh-CN" altLang="en-US" sz="4000" b="1" i="1">
              <a:solidFill>
                <a:srgbClr val="FF0000"/>
              </a:solidFill>
              <a:latin typeface="Times New Roman" panose="02020603050405020304" pitchFamily="18" charset="0"/>
              <a:ea typeface="Times New Roman" pitchFamily="18" charset="0"/>
            </a:endParaRPr>
          </a:p>
        </p:txBody>
      </p:sp>
      <p:pic>
        <p:nvPicPr>
          <p:cNvPr id="22533" name="Picture 6"/>
          <p:cNvPicPr>
            <a:picLocks noChangeAspect="1"/>
          </p:cNvPicPr>
          <p:nvPr/>
        </p:nvPicPr>
        <p:blipFill>
          <a:blip r:embed="rId3"/>
          <a:stretch>
            <a:fillRect/>
          </a:stretch>
        </p:blipFill>
        <p:spPr>
          <a:xfrm>
            <a:off x="5105400" y="2667000"/>
            <a:ext cx="2771775" cy="3962400"/>
          </a:xfrm>
          <a:prstGeom prst="rect">
            <a:avLst/>
          </a:prstGeom>
          <a:noFill/>
          <a:ln>
            <a:noFill/>
            <a:miter lim="800000"/>
          </a:ln>
        </p:spPr>
      </p:pic>
      <p:sp>
        <p:nvSpPr>
          <p:cNvPr id="22534" name="TextBox 13"/>
          <p:cNvSpPr/>
          <p:nvPr/>
        </p:nvSpPr>
        <p:spPr>
          <a:xfrm>
            <a:off x="4572000" y="1600200"/>
            <a:ext cx="4038600" cy="1190625"/>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600" b="1" i="1">
                <a:solidFill>
                  <a:srgbClr val="FF0000"/>
                </a:solidFill>
                <a:latin typeface="Times New Roman" panose="02020603050405020304" pitchFamily="18" charset="0"/>
              </a:rPr>
              <a:t>A  Small Free Kiss in the Dark</a:t>
            </a:r>
            <a:endParaRPr lang="zh-CN" altLang="en-US" sz="3600" b="1" i="1">
              <a:solidFill>
                <a:srgbClr val="FF0000"/>
              </a:solidFill>
              <a:latin typeface="Times New Roman" panose="02020603050405020304" pitchFamily="18" charset="0"/>
              <a:ea typeface="Times New Roman" pitchFamily="18" charset="0"/>
            </a:endParaRPr>
          </a:p>
        </p:txBody>
      </p:sp>
      <p:pic>
        <p:nvPicPr>
          <p:cNvPr id="22535" name="New picture"/>
          <p:cNvPicPr/>
          <p:nvPr/>
        </p:nvPicPr>
        <p:blipFill>
          <a:blip r:embed="rId4"/>
          <a:stretch>
            <a:fillRect/>
          </a:stretch>
        </p:blipFill>
        <p:spPr>
          <a:xfrm>
            <a:off x="10426700" y="10401300"/>
            <a:ext cx="355600" cy="254000"/>
          </a:xfrm>
          <a:prstGeom prst="cube">
            <a:avLst/>
          </a:prstGeom>
        </p:spPr>
      </p:pic>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29"/>
                                        </p:tgtEl>
                                        <p:attrNameLst>
                                          <p:attrName>style.visibility</p:attrName>
                                        </p:attrNameLst>
                                      </p:cBhvr>
                                      <p:to>
                                        <p:strVal val="visible"/>
                                      </p:to>
                                    </p:set>
                                    <p:animEffect transition="in" filter="blinds(horizontal)">
                                      <p:cBhvr>
                                        <p:cTn id="7" dur="500" fill="hold"/>
                                        <p:tgtEl>
                                          <p:spTgt spid="22529"/>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 presetClass="entr" presetSubtype="8" fill="hold" nodeType="clickEffect">
                                  <p:stCondLst>
                                    <p:cond delay="0"/>
                                  </p:stCondLst>
                                  <p:childTnLst>
                                    <p:set>
                                      <p:cBhvr>
                                        <p:cTn id="11" dur="1" fill="hold">
                                          <p:stCondLst>
                                            <p:cond delay="0"/>
                                          </p:stCondLst>
                                        </p:cTn>
                                        <p:tgtEl>
                                          <p:spTgt spid="22531"/>
                                        </p:tgtEl>
                                        <p:attrNameLst>
                                          <p:attrName>style.visibility</p:attrName>
                                        </p:attrNameLst>
                                      </p:cBhvr>
                                      <p:to>
                                        <p:strVal val="visible"/>
                                      </p:to>
                                    </p:set>
                                    <p:anim calcmode="lin" valueType="num">
                                      <p:cBhvr additive="base">
                                        <p:cTn id="12" dur="500" fill="hold"/>
                                        <p:tgtEl>
                                          <p:spTgt spid="22531"/>
                                        </p:tgtEl>
                                        <p:attrNameLst>
                                          <p:attrName>ppt_x</p:attrName>
                                        </p:attrNameLst>
                                      </p:cBhvr>
                                      <p:tavLst>
                                        <p:tav tm="0">
                                          <p:val>
                                            <p:strVal val="0-#ppt_w/2"/>
                                          </p:val>
                                        </p:tav>
                                        <p:tav tm="100000">
                                          <p:val>
                                            <p:strVal val="#ppt_x"/>
                                          </p:val>
                                        </p:tav>
                                      </p:tavLst>
                                    </p:anim>
                                    <p:anim calcmode="lin" valueType="num">
                                      <p:cBhvr additive="base">
                                        <p:cTn id="13" dur="500" fill="hold"/>
                                        <p:tgtEl>
                                          <p:spTgt spid="22531"/>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22532"/>
                                        </p:tgtEl>
                                        <p:attrNameLst>
                                          <p:attrName>style.visibility</p:attrName>
                                        </p:attrNameLst>
                                      </p:cBhvr>
                                      <p:to>
                                        <p:strVal val="visible"/>
                                      </p:to>
                                    </p:set>
                                    <p:anim calcmode="lin" valueType="num">
                                      <p:cBhvr additive="base">
                                        <p:cTn id="16" dur="500" fill="hold"/>
                                        <p:tgtEl>
                                          <p:spTgt spid="22532"/>
                                        </p:tgtEl>
                                        <p:attrNameLst>
                                          <p:attrName>ppt_x</p:attrName>
                                        </p:attrNameLst>
                                      </p:cBhvr>
                                      <p:tavLst>
                                        <p:tav tm="0">
                                          <p:val>
                                            <p:strVal val="0-#ppt_w/2"/>
                                          </p:val>
                                        </p:tav>
                                        <p:tav tm="100000">
                                          <p:val>
                                            <p:strVal val="#ppt_x"/>
                                          </p:val>
                                        </p:tav>
                                      </p:tavLst>
                                    </p:anim>
                                    <p:anim calcmode="lin" valueType="num">
                                      <p:cBhvr additive="base">
                                        <p:cTn id="17" dur="500" fill="hold"/>
                                        <p:tgtEl>
                                          <p:spTgt spid="22532"/>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after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22533"/>
                                        </p:tgtEl>
                                        <p:attrNameLst>
                                          <p:attrName>style.visibility</p:attrName>
                                        </p:attrNameLst>
                                      </p:cBhvr>
                                      <p:to>
                                        <p:strVal val="visible"/>
                                      </p:to>
                                    </p:set>
                                    <p:animEffect transition="in" filter="box(in)">
                                      <p:cBhvr>
                                        <p:cTn id="22" dur="500" fill="hold"/>
                                        <p:tgtEl>
                                          <p:spTgt spid="22533"/>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22534"/>
                                        </p:tgtEl>
                                        <p:attrNameLst>
                                          <p:attrName>style.visibility</p:attrName>
                                        </p:attrNameLst>
                                      </p:cBhvr>
                                      <p:to>
                                        <p:strVal val="visible"/>
                                      </p:to>
                                    </p:set>
                                    <p:animEffect transition="in" filter="box(in)">
                                      <p:cBhvr>
                                        <p:cTn id="25" dur="500" fill="hold"/>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 grpId="0"/>
      <p:bldP spid="22532" grpId="0"/>
      <p:bldP spid="22534"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3553" name="Rectangle 2"/>
          <p:cNvSpPr>
            <a:spLocks noGrp="1"/>
          </p:cNvSpPr>
          <p:nvPr>
            <p:ph type="title"/>
          </p:nvPr>
        </p:nvSpPr>
        <p:spPr>
          <a:xfrm>
            <a:off x="0" y="0"/>
            <a:ext cx="2362200" cy="1036638"/>
          </a:xfrm>
          <a:prstGeom prst="rect">
            <a:avLst/>
          </a:prstGeom>
          <a:noFill/>
          <a:ln>
            <a:noFill/>
            <a:miter lim="800000"/>
          </a:ln>
        </p:spPr>
        <p:txBody>
          <a:bodyPr vert="horz" wrap="square" lIns="91440" tIns="45720" rIns="91440" bIns="45720" anchor="ctr" anchorCtr="0"/>
          <a:lstStyle>
            <a:lvl1pPr marL="0" indent="0" algn="ctr" defTabSz="914400" rtl="0" eaLnBrk="0" fontAlgn="base" hangingPunct="0">
              <a:lnSpc>
                <a:spcPct val="100000"/>
              </a:lnSpc>
              <a:spcBef>
                <a:spcPct val="0"/>
              </a:spcBef>
              <a:spcAft>
                <a:spcPct val="0"/>
              </a:spcAft>
              <a:buClrTx/>
              <a:buSzTx/>
              <a:buFontTx/>
              <a:buNone/>
              <a:defRPr lang="zh-CN" altLang="en-US" sz="4400">
                <a:solidFill>
                  <a:schemeClr val="tx2"/>
                </a:solidFill>
                <a:latin typeface="Arial" pitchFamily="34" charset="0"/>
                <a:ea typeface="宋体" pitchFamily="2" charset="-122"/>
                <a:cs typeface="+mj-cs"/>
              </a:defRPr>
            </a:lvl1pPr>
          </a:lstStyle>
          <a:p>
            <a:pPr lvl="0" algn="l"/>
            <a:r>
              <a:rPr lang="en-US" altLang="zh-CN" sz="4000"/>
              <a:t>Listening </a:t>
            </a:r>
            <a:endParaRPr lang="en-US" altLang="zh-CN" sz="4000"/>
          </a:p>
        </p:txBody>
      </p:sp>
      <p:graphicFrame>
        <p:nvGraphicFramePr>
          <p:cNvPr id="23554" name="Group 3"/>
          <p:cNvGraphicFramePr>
            <a:graphicFrameLocks noGrp="1"/>
          </p:cNvGraphicFramePr>
          <p:nvPr>
            <p:ph idx="4294967295"/>
          </p:nvPr>
        </p:nvGraphicFramePr>
        <p:xfrm>
          <a:off x="381000" y="1600200"/>
          <a:ext cx="8763000" cy="2426335"/>
        </p:xfrm>
        <a:graphic>
          <a:graphicData uri="http://schemas.openxmlformats.org/drawingml/2006/table">
            <a:tbl>
              <a:tblPr/>
              <a:tblGrid>
                <a:gridCol w="4586288"/>
                <a:gridCol w="4176712"/>
              </a:tblGrid>
              <a:tr h="944562">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spcBef>
                          <a:spcPct val="20000"/>
                        </a:spcBef>
                        <a:buClrTx/>
                        <a:buFontTx/>
                      </a:pPr>
                      <a:r>
                        <a:rPr lang="en-US" altLang="zh-CN" sz="2800" b="1">
                          <a:latin typeface="Times New Roman" panose="02020603050405020304" pitchFamily="18" charset="0"/>
                        </a:rPr>
                        <a:t>How old was the boy in the book  </a:t>
                      </a:r>
                      <a:r>
                        <a:rPr lang="en-US" altLang="zh-CN" sz="2800" b="1" i="1">
                          <a:latin typeface="Times New Roman" panose="02020603050405020304" pitchFamily="18" charset="0"/>
                        </a:rPr>
                        <a:t>I am David</a:t>
                      </a:r>
                      <a:r>
                        <a:rPr lang="en-US" altLang="zh-CN" sz="2800" b="1">
                          <a:latin typeface="Times New Roman" panose="02020603050405020304" pitchFamily="18" charset="0"/>
                        </a:rPr>
                        <a:t>?</a:t>
                      </a:r>
                      <a:endParaRPr lang="en-US" altLang="zh-CN" sz="2800" b="1">
                        <a:latin typeface="Times New Roman" panose="02020603050405020304" pitchFamily="18" charset="0"/>
                      </a:endParaRPr>
                    </a:p>
                  </a:txBody>
                  <a:tcPr>
                    <a:lnL w="28575">
                      <a:solidFill>
                        <a:prstClr val="black"/>
                      </a:solidFill>
                      <a:round/>
                    </a:lnL>
                    <a:lnR w="12700">
                      <a:solidFill>
                        <a:prstClr val="black"/>
                      </a:solidFill>
                      <a:round/>
                    </a:lnR>
                    <a:lnT w="28575">
                      <a:solidFill>
                        <a:prstClr val="black"/>
                      </a:solidFill>
                      <a:round/>
                    </a:lnT>
                    <a:lnB w="12700">
                      <a:solidFill>
                        <a:prstClr val="black"/>
                      </a:solidFill>
                      <a:round/>
                    </a:lnB>
                    <a:solidFill>
                      <a:schemeClr val="folHlink"/>
                    </a:solidFill>
                  </a:tcPr>
                </a:tc>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spcBef>
                          <a:spcPct val="20000"/>
                        </a:spcBef>
                        <a:buClrTx/>
                        <a:buFontTx/>
                      </a:pPr>
                      <a:r>
                        <a:rPr lang="en-US" altLang="zh-CN" sz="2800" b="1">
                          <a:latin typeface="Times New Roman" panose="02020603050405020304" pitchFamily="18" charset="0"/>
                        </a:rPr>
                        <a:t>He was __1__ years old.</a:t>
                      </a:r>
                      <a:endParaRPr lang="en-US" altLang="zh-CN" sz="2800" b="1">
                        <a:latin typeface="Times New Roman" panose="02020603050405020304" pitchFamily="18" charset="0"/>
                      </a:endParaRPr>
                    </a:p>
                  </a:txBody>
                  <a:tcPr>
                    <a:lnL w="12700">
                      <a:solidFill>
                        <a:prstClr val="black"/>
                      </a:solidFill>
                      <a:round/>
                    </a:lnL>
                    <a:lnR w="28575">
                      <a:solidFill>
                        <a:prstClr val="black"/>
                      </a:solidFill>
                      <a:round/>
                    </a:lnR>
                    <a:lnT w="28575">
                      <a:solidFill>
                        <a:prstClr val="black"/>
                      </a:solidFill>
                      <a:round/>
                    </a:lnT>
                    <a:lnB w="12700">
                      <a:solidFill>
                        <a:prstClr val="black"/>
                      </a:solidFill>
                      <a:round/>
                    </a:lnB>
                    <a:solidFill>
                      <a:srgbClr val="FF3300"/>
                    </a:solidFill>
                  </a:tcPr>
                </a:tc>
              </a:tr>
              <a:tr h="944562">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spcBef>
                          <a:spcPct val="20000"/>
                        </a:spcBef>
                        <a:buClrTx/>
                        <a:buFontTx/>
                      </a:pPr>
                      <a:r>
                        <a:rPr lang="en-US" altLang="zh-CN" sz="2800" b="1">
                          <a:latin typeface="Times New Roman" panose="02020603050405020304" pitchFamily="18" charset="0"/>
                        </a:rPr>
                        <a:t>What does Simon admire?</a:t>
                      </a:r>
                      <a:endParaRPr lang="en-US" altLang="zh-CN" sz="2800" b="1">
                        <a:latin typeface="Times New Roman" panose="02020603050405020304" pitchFamily="18" charset="0"/>
                      </a:endParaRPr>
                    </a:p>
                  </a:txBody>
                  <a:tcPr>
                    <a:lnL w="28575">
                      <a:solidFill>
                        <a:prstClr val="black"/>
                      </a:solidFill>
                      <a:round/>
                    </a:lnL>
                    <a:lnR w="12700">
                      <a:solidFill>
                        <a:prstClr val="black"/>
                      </a:solidFill>
                      <a:round/>
                    </a:lnR>
                    <a:lnT w="12700">
                      <a:solidFill>
                        <a:prstClr val="black"/>
                      </a:solidFill>
                      <a:round/>
                    </a:lnT>
                    <a:lnB w="12700">
                      <a:solidFill>
                        <a:prstClr val="black"/>
                      </a:solidFill>
                      <a:round/>
                    </a:lnB>
                    <a:solidFill>
                      <a:schemeClr val="folHlink"/>
                    </a:solidFill>
                  </a:tcPr>
                </a:tc>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spcBef>
                          <a:spcPct val="20000"/>
                        </a:spcBef>
                        <a:buClrTx/>
                        <a:buFontTx/>
                      </a:pPr>
                      <a:r>
                        <a:rPr lang="en-US" altLang="zh-CN" sz="2800" b="1">
                          <a:latin typeface="Times New Roman" panose="02020603050405020304" pitchFamily="18" charset="0"/>
                        </a:rPr>
                        <a:t>He admires those children for their __2____.</a:t>
                      </a:r>
                      <a:endParaRPr lang="en-US" altLang="zh-CN" sz="2800" b="1">
                        <a:latin typeface="Times New Roman" panose="02020603050405020304" pitchFamily="18" charset="0"/>
                      </a:endParaRPr>
                    </a:p>
                  </a:txBody>
                  <a:tcPr>
                    <a:lnL w="12700">
                      <a:solidFill>
                        <a:prstClr val="black"/>
                      </a:solidFill>
                      <a:round/>
                    </a:lnL>
                    <a:lnR w="28575">
                      <a:solidFill>
                        <a:prstClr val="black"/>
                      </a:solidFill>
                      <a:round/>
                    </a:lnR>
                    <a:lnT w="12700">
                      <a:solidFill>
                        <a:prstClr val="black"/>
                      </a:solidFill>
                      <a:round/>
                    </a:lnT>
                    <a:lnB w="12700">
                      <a:solidFill>
                        <a:prstClr val="black"/>
                      </a:solidFill>
                      <a:round/>
                    </a:lnB>
                    <a:solidFill>
                      <a:srgbClr val="FF3300"/>
                    </a:solidFill>
                  </a:tcPr>
                </a:tc>
              </a:tr>
              <a:tr h="536575">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spcBef>
                          <a:spcPct val="20000"/>
                        </a:spcBef>
                        <a:buClrTx/>
                        <a:buFontTx/>
                      </a:pPr>
                      <a:r>
                        <a:rPr lang="en-US" altLang="zh-CN" sz="2800" b="1">
                          <a:latin typeface="Times New Roman" panose="02020603050405020304" pitchFamily="18" charset="0"/>
                        </a:rPr>
                        <a:t>What dose Millie hope?</a:t>
                      </a:r>
                      <a:endParaRPr lang="en-US" altLang="zh-CN" sz="2800" b="1">
                        <a:latin typeface="Times New Roman" panose="02020603050405020304" pitchFamily="18" charset="0"/>
                      </a:endParaRPr>
                    </a:p>
                  </a:txBody>
                  <a:tcPr>
                    <a:lnL w="28575">
                      <a:solidFill>
                        <a:prstClr val="black"/>
                      </a:solidFill>
                      <a:round/>
                    </a:lnL>
                    <a:lnR w="12700">
                      <a:solidFill>
                        <a:prstClr val="black"/>
                      </a:solidFill>
                      <a:round/>
                    </a:lnR>
                    <a:lnT w="12700">
                      <a:solidFill>
                        <a:prstClr val="black"/>
                      </a:solidFill>
                      <a:round/>
                    </a:lnT>
                    <a:lnB w="28575">
                      <a:solidFill>
                        <a:prstClr val="black"/>
                      </a:solidFill>
                      <a:round/>
                    </a:lnB>
                    <a:solidFill>
                      <a:schemeClr val="folHlink"/>
                    </a:solidFill>
                  </a:tcPr>
                </a:tc>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spcBef>
                          <a:spcPct val="20000"/>
                        </a:spcBef>
                        <a:buClrTx/>
                        <a:buFontTx/>
                      </a:pPr>
                      <a:r>
                        <a:rPr lang="en-US" altLang="zh-CN" sz="2800" b="1">
                          <a:latin typeface="Times New Roman" panose="02020603050405020304" pitchFamily="18" charset="0"/>
                        </a:rPr>
                        <a:t>She hopes ___3__.</a:t>
                      </a:r>
                      <a:endParaRPr lang="en-US" altLang="zh-CN" sz="2800" b="1">
                        <a:latin typeface="Times New Roman" panose="02020603050405020304" pitchFamily="18" charset="0"/>
                      </a:endParaRPr>
                    </a:p>
                  </a:txBody>
                  <a:tcPr>
                    <a:lnL w="12700">
                      <a:solidFill>
                        <a:prstClr val="black"/>
                      </a:solidFill>
                      <a:round/>
                    </a:lnL>
                    <a:lnR w="28575">
                      <a:solidFill>
                        <a:prstClr val="black"/>
                      </a:solidFill>
                      <a:round/>
                    </a:lnR>
                    <a:lnT w="12700">
                      <a:solidFill>
                        <a:prstClr val="black"/>
                      </a:solidFill>
                      <a:round/>
                    </a:lnT>
                    <a:lnB w="28575">
                      <a:solidFill>
                        <a:prstClr val="black"/>
                      </a:solidFill>
                      <a:round/>
                    </a:lnB>
                    <a:solidFill>
                      <a:srgbClr val="FF3300"/>
                    </a:solidFill>
                  </a:tcPr>
                </a:tc>
              </a:tr>
            </a:tbl>
          </a:graphicData>
        </a:graphic>
      </p:graphicFrame>
      <p:sp>
        <p:nvSpPr>
          <p:cNvPr id="23568" name="Rectangle 17"/>
          <p:cNvSpPr/>
          <p:nvPr/>
        </p:nvSpPr>
        <p:spPr>
          <a:xfrm>
            <a:off x="381000" y="4114800"/>
            <a:ext cx="8382000" cy="3565525"/>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3200" b="1">
                <a:latin typeface="Times New Roman" panose="02020603050405020304" pitchFamily="18" charset="0"/>
              </a:rPr>
              <a:t>1. A 11       B12     C 13</a:t>
            </a:r>
            <a:endParaRPr lang="en-US" altLang="zh-CN" sz="3200" b="1">
              <a:latin typeface="Times New Roman" panose="02020603050405020304" pitchFamily="18" charset="0"/>
            </a:endParaRPr>
          </a:p>
          <a:p>
            <a:pPr lvl="0"/>
            <a:r>
              <a:rPr lang="en-US" altLang="zh-CN" sz="3200" b="1">
                <a:latin typeface="Times New Roman" panose="02020603050405020304" pitchFamily="18" charset="0"/>
              </a:rPr>
              <a:t>2. A  courage  B  victory C achievement </a:t>
            </a:r>
            <a:endParaRPr lang="en-US" altLang="zh-CN" sz="3200" b="1">
              <a:latin typeface="Times New Roman" panose="02020603050405020304" pitchFamily="18" charset="0"/>
            </a:endParaRPr>
          </a:p>
          <a:p>
            <a:pPr lvl="0"/>
            <a:r>
              <a:rPr lang="en-US" altLang="zh-CN" sz="3200" b="1">
                <a:latin typeface="Times New Roman" panose="02020603050405020304" pitchFamily="18" charset="0"/>
              </a:rPr>
              <a:t>3. A  the war was over.             </a:t>
            </a:r>
            <a:endParaRPr lang="en-US" altLang="zh-CN" sz="3200" b="1">
              <a:latin typeface="Times New Roman" panose="02020603050405020304" pitchFamily="18" charset="0"/>
            </a:endParaRPr>
          </a:p>
          <a:p>
            <a:pPr lvl="0"/>
            <a:r>
              <a:rPr lang="en-US" altLang="zh-CN" sz="3200" b="1">
                <a:latin typeface="Times New Roman" panose="02020603050405020304" pitchFamily="18" charset="0"/>
              </a:rPr>
              <a:t>    B  the war never happens again.</a:t>
            </a:r>
            <a:endParaRPr lang="en-US" altLang="zh-CN" sz="3200" b="1">
              <a:latin typeface="Times New Roman" panose="02020603050405020304" pitchFamily="18" charset="0"/>
            </a:endParaRPr>
          </a:p>
          <a:p>
            <a:pPr lvl="0"/>
            <a:r>
              <a:rPr lang="en-US" altLang="zh-CN" sz="3200" b="1">
                <a:latin typeface="Times New Roman" panose="02020603050405020304" pitchFamily="18" charset="0"/>
              </a:rPr>
              <a:t>    C  A</a:t>
            </a:r>
            <a:r>
              <a:rPr lang="zh-CN" altLang="en-US" sz="3200" b="1">
                <a:latin typeface="Times New Roman" panose="02020603050405020304" pitchFamily="18" charset="0"/>
                <a:ea typeface="宋体" pitchFamily="2" charset="-122"/>
              </a:rPr>
              <a:t>＆</a:t>
            </a:r>
            <a:r>
              <a:rPr lang="en-US" altLang="zh-CN" sz="3200" b="1">
                <a:latin typeface="Times New Roman" panose="02020603050405020304" pitchFamily="18" charset="0"/>
              </a:rPr>
              <a:t>B</a:t>
            </a:r>
            <a:endParaRPr lang="en-US" altLang="zh-CN" sz="3200" b="1">
              <a:latin typeface="Times New Roman" panose="02020603050405020304" pitchFamily="18" charset="0"/>
            </a:endParaRPr>
          </a:p>
          <a:p>
            <a:pPr lvl="0"/>
            <a:endParaRPr lang="en-US" altLang="zh-CN" sz="3200" b="1">
              <a:latin typeface="Times New Roman" panose="02020603050405020304" pitchFamily="18" charset="0"/>
            </a:endParaRPr>
          </a:p>
          <a:p>
            <a:pPr lvl="0" algn="ctr"/>
            <a:r>
              <a:rPr lang="en-US" altLang="zh-CN">
                <a:latin typeface="Arial" pitchFamily="34" charset="0"/>
              </a:rPr>
              <a:t>   </a:t>
            </a:r>
            <a:endParaRPr lang="en-US" altLang="zh-CN">
              <a:latin typeface="Arial" pitchFamily="34" charset="0"/>
            </a:endParaRPr>
          </a:p>
          <a:p>
            <a:pPr lvl="0" algn="ctr"/>
            <a:endParaRPr lang="zh-CN" altLang="en-US" b="1">
              <a:solidFill>
                <a:schemeClr val="accent2"/>
              </a:solidFill>
              <a:latin typeface="Arial" pitchFamily="34" charset="0"/>
              <a:ea typeface="宋体" pitchFamily="2" charset="-122"/>
            </a:endParaRPr>
          </a:p>
        </p:txBody>
      </p:sp>
      <p:sp>
        <p:nvSpPr>
          <p:cNvPr id="23569" name="AutoShape 18"/>
          <p:cNvSpPr/>
          <p:nvPr/>
        </p:nvSpPr>
        <p:spPr>
          <a:xfrm>
            <a:off x="2209800" y="4114800"/>
            <a:ext cx="533400" cy="533400"/>
          </a:xfrm>
          <a:prstGeom prst="smileyFace">
            <a:avLst>
              <a:gd name="adj" fmla="val 4653"/>
            </a:avLst>
          </a:prstGeom>
          <a:solidFill>
            <a:schemeClr val="accent1"/>
          </a:solidFill>
          <a:ln>
            <a:solidFill>
              <a:schemeClr val="tx1"/>
            </a:solidFill>
            <a:round/>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a:latin typeface="Arial" pitchFamily="34" charset="0"/>
              <a:ea typeface="宋体" pitchFamily="2" charset="-122"/>
            </a:endParaRPr>
          </a:p>
        </p:txBody>
      </p:sp>
      <p:sp>
        <p:nvSpPr>
          <p:cNvPr id="23570" name="AutoShape 19"/>
          <p:cNvSpPr/>
          <p:nvPr/>
        </p:nvSpPr>
        <p:spPr>
          <a:xfrm>
            <a:off x="685800" y="6172200"/>
            <a:ext cx="533400" cy="533400"/>
          </a:xfrm>
          <a:prstGeom prst="smileyFace">
            <a:avLst>
              <a:gd name="adj" fmla="val 3382"/>
            </a:avLst>
          </a:prstGeom>
          <a:solidFill>
            <a:schemeClr val="accent1"/>
          </a:solidFill>
          <a:ln>
            <a:solidFill>
              <a:schemeClr val="tx1"/>
            </a:solidFill>
            <a:round/>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a:latin typeface="Arial" pitchFamily="34" charset="0"/>
              <a:ea typeface="宋体" pitchFamily="2" charset="-122"/>
            </a:endParaRPr>
          </a:p>
        </p:txBody>
      </p:sp>
      <p:sp>
        <p:nvSpPr>
          <p:cNvPr id="23571" name="AutoShape 20"/>
          <p:cNvSpPr/>
          <p:nvPr/>
        </p:nvSpPr>
        <p:spPr>
          <a:xfrm>
            <a:off x="685800" y="4648200"/>
            <a:ext cx="533400" cy="533400"/>
          </a:xfrm>
          <a:prstGeom prst="smileyFace">
            <a:avLst>
              <a:gd name="adj" fmla="val 4653"/>
            </a:avLst>
          </a:prstGeom>
          <a:solidFill>
            <a:schemeClr val="accent1"/>
          </a:solidFill>
          <a:ln>
            <a:solidFill>
              <a:schemeClr val="tx1"/>
            </a:solidFill>
            <a:round/>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a:latin typeface="Arial" pitchFamily="34" charset="0"/>
              <a:ea typeface="宋体" pitchFamily="2" charset="-122"/>
            </a:endParaRPr>
          </a:p>
        </p:txBody>
      </p:sp>
      <p:sp>
        <p:nvSpPr>
          <p:cNvPr id="23572" name="Rectangle 21"/>
          <p:cNvSpPr/>
          <p:nvPr/>
        </p:nvSpPr>
        <p:spPr>
          <a:xfrm>
            <a:off x="762000" y="914400"/>
            <a:ext cx="7543800" cy="579438"/>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3200" b="1">
                <a:solidFill>
                  <a:schemeClr val="accent2"/>
                </a:solidFill>
                <a:latin typeface="Arial" pitchFamily="34" charset="0"/>
              </a:rPr>
              <a:t>I hope war never happens again</a:t>
            </a:r>
            <a:endParaRPr lang="en-US" altLang="zh-CN" sz="3200" b="1">
              <a:solidFill>
                <a:schemeClr val="accent2"/>
              </a:solidFill>
              <a:latin typeface="Arial" pitchFamily="34" charset="0"/>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69"/>
                                        </p:tgtEl>
                                        <p:attrNameLst>
                                          <p:attrName>style.visibility</p:attrName>
                                        </p:attrNameLst>
                                      </p:cBhvr>
                                      <p:to>
                                        <p:strVal val="visible"/>
                                      </p:to>
                                    </p:set>
                                    <p:animEffect transition="in" filter="blinds(horizontal)">
                                      <p:cBhvr>
                                        <p:cTn id="7" dur="500" fill="hold"/>
                                        <p:tgtEl>
                                          <p:spTgt spid="23569"/>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571"/>
                                        </p:tgtEl>
                                        <p:attrNameLst>
                                          <p:attrName>style.visibility</p:attrName>
                                        </p:attrNameLst>
                                      </p:cBhvr>
                                      <p:to>
                                        <p:strVal val="visible"/>
                                      </p:to>
                                    </p:set>
                                    <p:animEffect transition="in" filter="blinds(horizontal)">
                                      <p:cBhvr>
                                        <p:cTn id="12" dur="500" fill="hold"/>
                                        <p:tgtEl>
                                          <p:spTgt spid="23571"/>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570"/>
                                        </p:tgtEl>
                                        <p:attrNameLst>
                                          <p:attrName>style.visibility</p:attrName>
                                        </p:attrNameLst>
                                      </p:cBhvr>
                                      <p:to>
                                        <p:strVal val="visible"/>
                                      </p:to>
                                    </p:set>
                                    <p:animEffect transition="in" filter="blinds(horizontal)">
                                      <p:cBhvr>
                                        <p:cTn id="17" dur="500" fill="hold"/>
                                        <p:tgtEl>
                                          <p:spTgt spid="23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9" grpId="0"/>
      <p:bldP spid="23570" grpId="0"/>
      <p:bldP spid="23571"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4577" name="标题 1"/>
          <p:cNvSpPr>
            <a:spLocks noGrp="1"/>
          </p:cNvSpPr>
          <p:nvPr>
            <p:ph type="title"/>
          </p:nvPr>
        </p:nvSpPr>
        <p:spPr>
          <a:xfrm>
            <a:off x="228600" y="228600"/>
            <a:ext cx="8229600" cy="1143000"/>
          </a:xfrm>
          <a:prstGeom prst="rect">
            <a:avLst/>
          </a:prstGeom>
          <a:noFill/>
          <a:ln>
            <a:noFill/>
            <a:miter lim="800000"/>
          </a:ln>
        </p:spPr>
        <p:txBody>
          <a:bodyPr vert="horz" wrap="square" lIns="91440" tIns="45720" rIns="91440" bIns="45720" anchor="ctr" anchorCtr="0"/>
          <a:lstStyle>
            <a:lvl1pPr marL="0" indent="0" algn="ctr" defTabSz="914400" rtl="0" eaLnBrk="0" fontAlgn="base" hangingPunct="0">
              <a:lnSpc>
                <a:spcPct val="100000"/>
              </a:lnSpc>
              <a:spcBef>
                <a:spcPct val="0"/>
              </a:spcBef>
              <a:spcAft>
                <a:spcPct val="0"/>
              </a:spcAft>
              <a:buClrTx/>
              <a:buSzTx/>
              <a:buFontTx/>
              <a:buNone/>
              <a:defRPr lang="zh-CN" altLang="en-US" sz="4400">
                <a:solidFill>
                  <a:schemeClr val="tx2"/>
                </a:solidFill>
                <a:latin typeface="Arial" pitchFamily="34" charset="0"/>
                <a:ea typeface="宋体" pitchFamily="2" charset="-122"/>
                <a:cs typeface="+mj-cs"/>
              </a:defRPr>
            </a:lvl1pPr>
          </a:lstStyle>
          <a:p>
            <a:pPr lvl="0"/>
            <a:r>
              <a:rPr lang="en-US" altLang="zh-CN" sz="4800" b="1">
                <a:solidFill>
                  <a:schemeClr val="accent2"/>
                </a:solidFill>
              </a:rPr>
              <a:t>Read and write</a:t>
            </a:r>
            <a:endParaRPr lang="zh-CN" altLang="en-US" sz="4800" b="1">
              <a:solidFill>
                <a:schemeClr val="accent2"/>
              </a:solidFill>
            </a:endParaRPr>
          </a:p>
        </p:txBody>
      </p:sp>
      <p:graphicFrame>
        <p:nvGraphicFramePr>
          <p:cNvPr id="24578" name="内容占位符 5"/>
          <p:cNvGraphicFramePr>
            <a:graphicFrameLocks noGrp="1"/>
          </p:cNvGraphicFramePr>
          <p:nvPr>
            <p:ph idx="4294967295"/>
          </p:nvPr>
        </p:nvGraphicFramePr>
        <p:xfrm>
          <a:off x="457200" y="1600200"/>
          <a:ext cx="8229600" cy="3581401"/>
        </p:xfrm>
        <a:graphic>
          <a:graphicData uri="http://schemas.openxmlformats.org/drawingml/2006/table">
            <a:tbl>
              <a:tblPr/>
              <a:tblGrid>
                <a:gridCol w="2057400"/>
                <a:gridCol w="2362200"/>
                <a:gridCol w="3810000"/>
              </a:tblGrid>
              <a:tr h="701675">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fontAlgn="base"/>
                      <a:r>
                        <a:rPr lang="en-US" altLang="zh-CN" sz="4000" b="1">
                          <a:solidFill>
                            <a:srgbClr val="FF0000"/>
                          </a:solidFill>
                          <a:latin typeface="Times New Roman" panose="02020603050405020304" pitchFamily="18" charset="0"/>
                        </a:rPr>
                        <a:t>Books</a:t>
                      </a:r>
                      <a:endParaRPr lang="zh-CN" altLang="en-US" sz="4000" b="1">
                        <a:solidFill>
                          <a:srgbClr val="FF0000"/>
                        </a:solidFill>
                        <a:latin typeface="Times New Roman" panose="02020603050405020304" pitchFamily="18" charset="0"/>
                      </a:endParaRPr>
                    </a:p>
                  </a:txBody>
                  <a:tcPr>
                    <a:lnL w="12700">
                      <a:solidFill>
                        <a:prstClr val="black"/>
                      </a:solidFill>
                      <a:round/>
                    </a:lnL>
                    <a:lnR w="12700">
                      <a:solidFill>
                        <a:prstClr val="black"/>
                      </a:solidFill>
                      <a:round/>
                    </a:lnR>
                    <a:lnT w="12700">
                      <a:solidFill>
                        <a:prstClr val="black"/>
                      </a:solidFill>
                      <a:round/>
                    </a:lnT>
                    <a:lnB w="12700">
                      <a:solidFill>
                        <a:prstClr val="black"/>
                      </a:solidFill>
                      <a:round/>
                    </a:lnB>
                    <a:solidFill>
                      <a:srgbClr val="BBE0E3"/>
                    </a:solidFill>
                  </a:tcPr>
                </a:tc>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fontAlgn="base"/>
                      <a:r>
                        <a:rPr lang="en-US" altLang="zh-CN" sz="4000" b="1">
                          <a:solidFill>
                            <a:srgbClr val="FF0000"/>
                          </a:solidFill>
                          <a:latin typeface="Times New Roman" panose="02020603050405020304" pitchFamily="18" charset="0"/>
                        </a:rPr>
                        <a:t>Writers</a:t>
                      </a:r>
                      <a:endParaRPr lang="zh-CN" altLang="en-US" sz="4000" b="1">
                        <a:solidFill>
                          <a:srgbClr val="FF0000"/>
                        </a:solidFill>
                        <a:latin typeface="Times New Roman" panose="02020603050405020304" pitchFamily="18" charset="0"/>
                      </a:endParaRPr>
                    </a:p>
                  </a:txBody>
                  <a:tcPr>
                    <a:lnL w="12700">
                      <a:solidFill>
                        <a:prstClr val="black"/>
                      </a:solidFill>
                      <a:round/>
                    </a:lnL>
                    <a:lnR w="12700">
                      <a:solidFill>
                        <a:prstClr val="black"/>
                      </a:solidFill>
                      <a:round/>
                    </a:lnR>
                    <a:lnT w="12700">
                      <a:solidFill>
                        <a:prstClr val="black"/>
                      </a:solidFill>
                      <a:round/>
                    </a:lnT>
                    <a:lnB w="12700">
                      <a:solidFill>
                        <a:prstClr val="black"/>
                      </a:solidFill>
                      <a:round/>
                    </a:lnB>
                    <a:solidFill>
                      <a:srgbClr val="BBE0E3"/>
                    </a:solidFill>
                  </a:tcPr>
                </a:tc>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fontAlgn="base"/>
                      <a:r>
                        <a:rPr lang="en-US" altLang="zh-CN" sz="4000" b="1">
                          <a:solidFill>
                            <a:srgbClr val="FF0000"/>
                          </a:solidFill>
                          <a:latin typeface="Times New Roman" panose="02020603050405020304" pitchFamily="18" charset="0"/>
                        </a:rPr>
                        <a:t>Content</a:t>
                      </a:r>
                      <a:endParaRPr lang="zh-CN" altLang="en-US" sz="4000" b="1">
                        <a:solidFill>
                          <a:srgbClr val="FF0000"/>
                        </a:solidFill>
                        <a:latin typeface="Times New Roman" panose="02020603050405020304" pitchFamily="18" charset="0"/>
                      </a:endParaRPr>
                    </a:p>
                  </a:txBody>
                  <a:tcPr>
                    <a:lnL w="12700">
                      <a:solidFill>
                        <a:prstClr val="black"/>
                      </a:solidFill>
                      <a:round/>
                    </a:lnL>
                    <a:lnR w="12700">
                      <a:solidFill>
                        <a:prstClr val="black"/>
                      </a:solidFill>
                      <a:round/>
                    </a:lnR>
                    <a:lnT w="12700">
                      <a:solidFill>
                        <a:prstClr val="black"/>
                      </a:solidFill>
                      <a:round/>
                    </a:lnT>
                    <a:lnB w="12700">
                      <a:solidFill>
                        <a:prstClr val="black"/>
                      </a:solidFill>
                      <a:round/>
                    </a:lnB>
                    <a:solidFill>
                      <a:srgbClr val="BBE0E3"/>
                    </a:solidFill>
                  </a:tcPr>
                </a:tc>
              </a:tr>
              <a:tr h="958850">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fontAlgn="base"/>
                      <a:r>
                        <a:rPr lang="zh-CN" altLang="en-US" sz="2400" b="1" i="1">
                          <a:solidFill>
                            <a:schemeClr val="accent2"/>
                          </a:solidFill>
                          <a:latin typeface="Times New Roman" panose="02020603050405020304" pitchFamily="18" charset="0"/>
                        </a:rPr>
                        <a:t>The Dairy of a Young Girl</a:t>
                      </a:r>
                      <a:endParaRPr lang="zh-CN" altLang="en-US" sz="2400" i="1">
                        <a:solidFill>
                          <a:schemeClr val="accent2"/>
                        </a:solidFill>
                        <a:latin typeface="Times New Roman" panose="02020603050405020304" pitchFamily="18" charset="0"/>
                      </a:endParaRPr>
                    </a:p>
                  </a:txBody>
                  <a:tcPr>
                    <a:lnL w="12700">
                      <a:solidFill>
                        <a:prstClr val="black"/>
                      </a:solidFill>
                      <a:round/>
                    </a:lnL>
                    <a:lnR w="12700">
                      <a:solidFill>
                        <a:prstClr val="black"/>
                      </a:solidFill>
                      <a:round/>
                    </a:lnR>
                    <a:lnT w="12700">
                      <a:solidFill>
                        <a:prstClr val="black"/>
                      </a:solidFill>
                      <a:round/>
                    </a:lnT>
                    <a:lnB w="12700">
                      <a:solidFill>
                        <a:prstClr val="black"/>
                      </a:solidFill>
                      <a:round/>
                    </a:lnB>
                    <a:solidFill>
                      <a:srgbClr val="E7F3F4"/>
                    </a:solidFill>
                  </a:tcPr>
                </a:tc>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fontAlgn="base"/>
                      <a:endParaRPr lang="zh-CN" altLang="en-US">
                        <a:solidFill>
                          <a:srgbClr val="000000"/>
                        </a:solidFill>
                        <a:latin typeface="Times New Roman" panose="02020603050405020304" pitchFamily="18" charset="0"/>
                      </a:endParaRPr>
                    </a:p>
                  </a:txBody>
                  <a:tcPr>
                    <a:lnL w="12700">
                      <a:solidFill>
                        <a:prstClr val="black"/>
                      </a:solidFill>
                      <a:round/>
                    </a:lnL>
                    <a:lnR w="12700">
                      <a:solidFill>
                        <a:prstClr val="black"/>
                      </a:solidFill>
                      <a:round/>
                    </a:lnR>
                    <a:lnT w="12700">
                      <a:solidFill>
                        <a:prstClr val="black"/>
                      </a:solidFill>
                      <a:round/>
                    </a:lnT>
                    <a:lnB w="12700">
                      <a:solidFill>
                        <a:prstClr val="black"/>
                      </a:solidFill>
                      <a:round/>
                    </a:lnB>
                    <a:solidFill>
                      <a:srgbClr val="E7F3F4"/>
                    </a:solidFill>
                  </a:tcPr>
                </a:tc>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fontAlgn="base"/>
                      <a:endParaRPr lang="zh-CN" altLang="en-US">
                        <a:solidFill>
                          <a:srgbClr val="000000"/>
                        </a:solidFill>
                        <a:latin typeface="Times New Roman" panose="02020603050405020304" pitchFamily="18" charset="0"/>
                      </a:endParaRPr>
                    </a:p>
                  </a:txBody>
                  <a:tcPr>
                    <a:lnL w="12700">
                      <a:solidFill>
                        <a:prstClr val="black"/>
                      </a:solidFill>
                      <a:round/>
                    </a:lnL>
                    <a:lnR w="12700">
                      <a:solidFill>
                        <a:prstClr val="black"/>
                      </a:solidFill>
                      <a:round/>
                    </a:lnR>
                    <a:lnT w="12700">
                      <a:solidFill>
                        <a:prstClr val="black"/>
                      </a:solidFill>
                      <a:round/>
                    </a:lnT>
                    <a:lnB w="12700">
                      <a:solidFill>
                        <a:prstClr val="black"/>
                      </a:solidFill>
                      <a:round/>
                    </a:lnB>
                    <a:solidFill>
                      <a:srgbClr val="E7F3F4"/>
                    </a:solidFill>
                  </a:tcPr>
                </a:tc>
              </a:tr>
              <a:tr h="960438">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fontAlgn="base"/>
                      <a:endParaRPr lang="zh-CN" altLang="en-US">
                        <a:solidFill>
                          <a:srgbClr val="000000"/>
                        </a:solidFill>
                      </a:endParaRPr>
                    </a:p>
                  </a:txBody>
                  <a:tcPr>
                    <a:lnL w="12700">
                      <a:solidFill>
                        <a:prstClr val="black"/>
                      </a:solidFill>
                      <a:round/>
                    </a:lnL>
                    <a:lnR w="12700">
                      <a:solidFill>
                        <a:prstClr val="black"/>
                      </a:solidFill>
                      <a:round/>
                    </a:lnR>
                    <a:lnT w="12700">
                      <a:solidFill>
                        <a:prstClr val="black"/>
                      </a:solidFill>
                      <a:round/>
                    </a:lnT>
                    <a:lnB w="12700">
                      <a:solidFill>
                        <a:prstClr val="black"/>
                      </a:solidFill>
                      <a:round/>
                    </a:lnB>
                    <a:solidFill>
                      <a:srgbClr val="F3F9FA"/>
                    </a:solidFill>
                  </a:tcPr>
                </a:tc>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fontAlgn="base"/>
                      <a:endParaRPr lang="zh-CN" altLang="en-US">
                        <a:solidFill>
                          <a:srgbClr val="000000"/>
                        </a:solidFill>
                      </a:endParaRPr>
                    </a:p>
                  </a:txBody>
                  <a:tcPr>
                    <a:lnL w="12700">
                      <a:solidFill>
                        <a:prstClr val="black"/>
                      </a:solidFill>
                      <a:round/>
                    </a:lnL>
                    <a:lnR w="12700">
                      <a:solidFill>
                        <a:prstClr val="black"/>
                      </a:solidFill>
                      <a:round/>
                    </a:lnR>
                    <a:lnT w="12700">
                      <a:solidFill>
                        <a:prstClr val="black"/>
                      </a:solidFill>
                      <a:round/>
                    </a:lnT>
                    <a:lnB w="12700">
                      <a:solidFill>
                        <a:prstClr val="black"/>
                      </a:solidFill>
                      <a:round/>
                    </a:lnB>
                    <a:solidFill>
                      <a:srgbClr val="F3F9FA"/>
                    </a:solidFill>
                  </a:tcPr>
                </a:tc>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fontAlgn="base"/>
                      <a:endParaRPr lang="zh-CN" altLang="en-US">
                        <a:solidFill>
                          <a:srgbClr val="000000"/>
                        </a:solidFill>
                      </a:endParaRPr>
                    </a:p>
                  </a:txBody>
                  <a:tcPr>
                    <a:lnL w="12700">
                      <a:solidFill>
                        <a:prstClr val="black"/>
                      </a:solidFill>
                      <a:round/>
                    </a:lnL>
                    <a:lnR w="12700">
                      <a:solidFill>
                        <a:prstClr val="black"/>
                      </a:solidFill>
                      <a:round/>
                    </a:lnR>
                    <a:lnT w="12700">
                      <a:solidFill>
                        <a:prstClr val="black"/>
                      </a:solidFill>
                      <a:round/>
                    </a:lnT>
                    <a:lnB w="12700">
                      <a:solidFill>
                        <a:prstClr val="black"/>
                      </a:solidFill>
                      <a:round/>
                    </a:lnB>
                    <a:solidFill>
                      <a:srgbClr val="F3F9FA"/>
                    </a:solidFill>
                  </a:tcPr>
                </a:tc>
              </a:tr>
              <a:tr h="960438">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fontAlgn="base"/>
                      <a:endParaRPr lang="zh-CN" altLang="en-US">
                        <a:solidFill>
                          <a:srgbClr val="000000"/>
                        </a:solidFill>
                      </a:endParaRPr>
                    </a:p>
                  </a:txBody>
                  <a:tcPr>
                    <a:lnL w="12700">
                      <a:solidFill>
                        <a:prstClr val="black"/>
                      </a:solidFill>
                      <a:round/>
                    </a:lnL>
                    <a:lnR w="12700">
                      <a:solidFill>
                        <a:prstClr val="black"/>
                      </a:solidFill>
                      <a:round/>
                    </a:lnR>
                    <a:lnT w="12700">
                      <a:solidFill>
                        <a:prstClr val="black"/>
                      </a:solidFill>
                      <a:round/>
                    </a:lnT>
                    <a:lnB w="12700">
                      <a:solidFill>
                        <a:prstClr val="black"/>
                      </a:solidFill>
                      <a:round/>
                    </a:lnB>
                    <a:solidFill>
                      <a:srgbClr val="E7F3F4"/>
                    </a:solidFill>
                  </a:tcPr>
                </a:tc>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fontAlgn="base"/>
                      <a:endParaRPr lang="zh-CN" altLang="en-US">
                        <a:solidFill>
                          <a:srgbClr val="000000"/>
                        </a:solidFill>
                      </a:endParaRPr>
                    </a:p>
                  </a:txBody>
                  <a:tcPr>
                    <a:lnL w="12700">
                      <a:solidFill>
                        <a:prstClr val="black"/>
                      </a:solidFill>
                      <a:round/>
                    </a:lnL>
                    <a:lnR w="12700">
                      <a:solidFill>
                        <a:prstClr val="black"/>
                      </a:solidFill>
                      <a:round/>
                    </a:lnR>
                    <a:lnT w="12700">
                      <a:solidFill>
                        <a:prstClr val="black"/>
                      </a:solidFill>
                      <a:round/>
                    </a:lnT>
                    <a:lnB w="12700">
                      <a:solidFill>
                        <a:prstClr val="black"/>
                      </a:solidFill>
                      <a:round/>
                    </a:lnB>
                    <a:solidFill>
                      <a:srgbClr val="E7F3F4"/>
                    </a:solidFill>
                  </a:tcPr>
                </a:tc>
                <a:tc>
                  <a:txBody>
                    <a:bodyPr vert="horz" wrap="square" lIns="91440" tIns="45720" rIns="91440" bIns="45720"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fontAlgn="base"/>
                      <a:endParaRPr lang="zh-CN" altLang="en-US">
                        <a:solidFill>
                          <a:srgbClr val="000000"/>
                        </a:solidFill>
                      </a:endParaRPr>
                    </a:p>
                  </a:txBody>
                  <a:tcPr>
                    <a:lnL w="12700">
                      <a:solidFill>
                        <a:prstClr val="black"/>
                      </a:solidFill>
                      <a:round/>
                    </a:lnL>
                    <a:lnR w="12700">
                      <a:solidFill>
                        <a:prstClr val="black"/>
                      </a:solidFill>
                      <a:round/>
                    </a:lnR>
                    <a:lnT w="12700">
                      <a:solidFill>
                        <a:prstClr val="black"/>
                      </a:solidFill>
                      <a:round/>
                    </a:lnT>
                    <a:lnB w="12700">
                      <a:solidFill>
                        <a:prstClr val="black"/>
                      </a:solidFill>
                      <a:round/>
                    </a:lnB>
                    <a:solidFill>
                      <a:srgbClr val="E7F3F4"/>
                    </a:solidFill>
                  </a:tcPr>
                </a:tc>
              </a:tr>
            </a:tbl>
          </a:graphicData>
        </a:graphic>
      </p:graphicFrame>
      <p:sp>
        <p:nvSpPr>
          <p:cNvPr id="24600" name="TextBox 4"/>
          <p:cNvSpPr/>
          <p:nvPr/>
        </p:nvSpPr>
        <p:spPr>
          <a:xfrm>
            <a:off x="2743200" y="2514600"/>
            <a:ext cx="2209800" cy="461963"/>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zh-CN" altLang="en-US" sz="2400" b="1">
                <a:solidFill>
                  <a:schemeClr val="accent2"/>
                </a:solidFill>
                <a:latin typeface="Times New Roman" panose="02020603050405020304" pitchFamily="18" charset="0"/>
              </a:rPr>
              <a:t>Anne Frank</a:t>
            </a:r>
            <a:endParaRPr lang="zh-CN" altLang="en-US" sz="2400">
              <a:solidFill>
                <a:schemeClr val="accent2"/>
              </a:solidFill>
              <a:latin typeface="Times New Roman" panose="02020603050405020304" pitchFamily="18" charset="0"/>
              <a:ea typeface="Times New Roman" pitchFamily="18" charset="0"/>
            </a:endParaRPr>
          </a:p>
        </p:txBody>
      </p:sp>
      <p:sp>
        <p:nvSpPr>
          <p:cNvPr id="24601" name="TextBox 6"/>
          <p:cNvSpPr/>
          <p:nvPr/>
        </p:nvSpPr>
        <p:spPr>
          <a:xfrm>
            <a:off x="4876800" y="2362200"/>
            <a:ext cx="3733800" cy="830263"/>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2400" b="1">
                <a:solidFill>
                  <a:schemeClr val="accent2"/>
                </a:solidFill>
                <a:latin typeface="Times New Roman" panose="02020603050405020304" pitchFamily="18" charset="0"/>
              </a:rPr>
              <a:t>the life in hiding  &amp; the life in a Nazi camp</a:t>
            </a:r>
            <a:endParaRPr lang="en-US" altLang="zh-CN" sz="2400" b="1">
              <a:solidFill>
                <a:schemeClr val="accent2"/>
              </a:solidFill>
              <a:latin typeface="Times New Roman" panose="02020603050405020304" pitchFamily="18" charset="0"/>
              <a:ea typeface="Times New Roman" pitchFamily="18" charset="0"/>
            </a:endParaRPr>
          </a:p>
        </p:txBody>
      </p:sp>
      <p:sp>
        <p:nvSpPr>
          <p:cNvPr id="24602" name="TextBox 8"/>
          <p:cNvSpPr/>
          <p:nvPr/>
        </p:nvSpPr>
        <p:spPr>
          <a:xfrm>
            <a:off x="609600" y="3505200"/>
            <a:ext cx="1752600" cy="461963"/>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2400" b="1" i="1">
                <a:solidFill>
                  <a:srgbClr val="006600"/>
                </a:solidFill>
                <a:latin typeface="Times New Roman" panose="02020603050405020304" pitchFamily="18" charset="0"/>
              </a:rPr>
              <a:t>I Am David</a:t>
            </a:r>
            <a:endParaRPr lang="zh-CN" altLang="en-US" sz="2400" b="1" i="1">
              <a:solidFill>
                <a:srgbClr val="006600"/>
              </a:solidFill>
              <a:latin typeface="Times New Roman" panose="02020603050405020304" pitchFamily="18" charset="0"/>
              <a:ea typeface="Times New Roman" pitchFamily="18" charset="0"/>
            </a:endParaRPr>
          </a:p>
        </p:txBody>
      </p:sp>
      <p:sp>
        <p:nvSpPr>
          <p:cNvPr id="24603" name="TextBox 9"/>
          <p:cNvSpPr/>
          <p:nvPr/>
        </p:nvSpPr>
        <p:spPr>
          <a:xfrm>
            <a:off x="3124200" y="3581400"/>
            <a:ext cx="1219200" cy="369888"/>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b="1"/>
              <a:t>------------</a:t>
            </a:r>
            <a:endParaRPr lang="zh-CN" altLang="en-US" b="1"/>
          </a:p>
        </p:txBody>
      </p:sp>
      <p:sp>
        <p:nvSpPr>
          <p:cNvPr id="24604" name="TextBox 10"/>
          <p:cNvSpPr/>
          <p:nvPr/>
        </p:nvSpPr>
        <p:spPr>
          <a:xfrm flipV="1">
            <a:off x="2971800" y="4506913"/>
            <a:ext cx="1219200" cy="369887"/>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b="1"/>
              <a:t>------------</a:t>
            </a:r>
            <a:endParaRPr lang="zh-CN" altLang="en-US" b="1"/>
          </a:p>
        </p:txBody>
      </p:sp>
      <p:sp>
        <p:nvSpPr>
          <p:cNvPr id="24605" name="TextBox 11"/>
          <p:cNvSpPr/>
          <p:nvPr/>
        </p:nvSpPr>
        <p:spPr>
          <a:xfrm>
            <a:off x="381000" y="4343400"/>
            <a:ext cx="2362200" cy="830263"/>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2400" b="1" i="1">
                <a:solidFill>
                  <a:srgbClr val="800080"/>
                </a:solidFill>
                <a:latin typeface="Times New Roman" panose="02020603050405020304" pitchFamily="18" charset="0"/>
              </a:rPr>
              <a:t>A  Small Free Kiss in the Dark</a:t>
            </a:r>
            <a:endParaRPr lang="zh-CN" altLang="en-US" sz="2400" b="1" i="1">
              <a:solidFill>
                <a:srgbClr val="800080"/>
              </a:solidFill>
              <a:latin typeface="Times New Roman" panose="02020603050405020304" pitchFamily="18" charset="0"/>
              <a:ea typeface="Times New Roman" pitchFamily="18" charset="0"/>
            </a:endParaRPr>
          </a:p>
        </p:txBody>
      </p:sp>
      <p:sp>
        <p:nvSpPr>
          <p:cNvPr id="24606" name="TextBox 12"/>
          <p:cNvSpPr/>
          <p:nvPr/>
        </p:nvSpPr>
        <p:spPr>
          <a:xfrm>
            <a:off x="4800600" y="3352800"/>
            <a:ext cx="4114800" cy="708025"/>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2000" b="1">
                <a:solidFill>
                  <a:srgbClr val="006600"/>
                </a:solidFill>
                <a:latin typeface="Times New Roman" panose="02020603050405020304" pitchFamily="18" charset="0"/>
              </a:rPr>
              <a:t>a boy’s journey to Copenhagen after he got away from a Nazi camp  </a:t>
            </a:r>
            <a:endParaRPr lang="zh-CN" altLang="en-US" sz="2000" b="1">
              <a:solidFill>
                <a:srgbClr val="006600"/>
              </a:solidFill>
              <a:latin typeface="Times New Roman" panose="02020603050405020304" pitchFamily="18" charset="0"/>
              <a:ea typeface="Times New Roman" pitchFamily="18" charset="0"/>
            </a:endParaRPr>
          </a:p>
        </p:txBody>
      </p:sp>
      <p:sp>
        <p:nvSpPr>
          <p:cNvPr id="24607" name="TextBox 13"/>
          <p:cNvSpPr/>
          <p:nvPr/>
        </p:nvSpPr>
        <p:spPr>
          <a:xfrm>
            <a:off x="4876800" y="4419600"/>
            <a:ext cx="4267200" cy="708025"/>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r>
              <a:rPr lang="en-US" altLang="zh-CN" sz="2000" b="1">
                <a:solidFill>
                  <a:srgbClr val="800080"/>
                </a:solidFill>
                <a:latin typeface="Times New Roman" panose="02020603050405020304" pitchFamily="18" charset="0"/>
              </a:rPr>
              <a:t>a story about a young homeless boy survived the war with his friends</a:t>
            </a:r>
            <a:endParaRPr lang="zh-CN" altLang="en-US" sz="2000" b="1">
              <a:solidFill>
                <a:srgbClr val="800080"/>
              </a:solidFill>
              <a:latin typeface="Times New Roman" panose="02020603050405020304" pitchFamily="18" charset="0"/>
              <a:ea typeface="Times New Roman" pitchFamily="18" charset="0"/>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blinds(horizontal)">
                                      <p:cBhvr>
                                        <p:cTn id="7" dur="500" fill="hold"/>
                                        <p:tgtEl>
                                          <p:spTgt spid="24578"/>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4600"/>
                                        </p:tgtEl>
                                        <p:attrNameLst>
                                          <p:attrName>style.visibility</p:attrName>
                                        </p:attrNameLst>
                                      </p:cBhvr>
                                      <p:to>
                                        <p:strVal val="visible"/>
                                      </p:to>
                                    </p:set>
                                    <p:animEffect transition="in" filter="checkerboard(across)">
                                      <p:cBhvr>
                                        <p:cTn id="10" dur="500" fill="hold"/>
                                        <p:tgtEl>
                                          <p:spTgt spid="24600"/>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24601"/>
                                        </p:tgtEl>
                                        <p:attrNameLst>
                                          <p:attrName>style.visibility</p:attrName>
                                        </p:attrNameLst>
                                      </p:cBhvr>
                                      <p:to>
                                        <p:strVal val="visible"/>
                                      </p:to>
                                    </p:set>
                                    <p:animEffect transition="in" filter="box(in)">
                                      <p:cBhvr>
                                        <p:cTn id="13" dur="500" fill="hold"/>
                                        <p:tgtEl>
                                          <p:spTgt spid="24601"/>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24603"/>
                                        </p:tgtEl>
                                        <p:attrNameLst>
                                          <p:attrName>style.visibility</p:attrName>
                                        </p:attrNameLst>
                                      </p:cBhvr>
                                      <p:to>
                                        <p:strVal val="visible"/>
                                      </p:to>
                                    </p:set>
                                    <p:animEffect transition="in" filter="box(in)">
                                      <p:cBhvr>
                                        <p:cTn id="16" dur="500" fill="hold"/>
                                        <p:tgtEl>
                                          <p:spTgt spid="24603"/>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24604"/>
                                        </p:tgtEl>
                                        <p:attrNameLst>
                                          <p:attrName>style.visibility</p:attrName>
                                        </p:attrNameLst>
                                      </p:cBhvr>
                                      <p:to>
                                        <p:strVal val="visible"/>
                                      </p:to>
                                    </p:set>
                                    <p:animEffect transition="in" filter="box(in)">
                                      <p:cBhvr>
                                        <p:cTn id="19" dur="500" fill="hold"/>
                                        <p:tgtEl>
                                          <p:spTgt spid="24604"/>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4602"/>
                                        </p:tgtEl>
                                        <p:attrNameLst>
                                          <p:attrName>style.visibility</p:attrName>
                                        </p:attrNameLst>
                                      </p:cBhvr>
                                      <p:to>
                                        <p:strVal val="visible"/>
                                      </p:to>
                                    </p:set>
                                    <p:anim calcmode="lin" valueType="num">
                                      <p:cBhvr additive="base">
                                        <p:cTn id="22" dur="500" fill="hold"/>
                                        <p:tgtEl>
                                          <p:spTgt spid="24602"/>
                                        </p:tgtEl>
                                        <p:attrNameLst>
                                          <p:attrName>ppt_x</p:attrName>
                                        </p:attrNameLst>
                                      </p:cBhvr>
                                      <p:tavLst>
                                        <p:tav tm="0">
                                          <p:val>
                                            <p:strVal val="0-#ppt_w/2"/>
                                          </p:val>
                                        </p:tav>
                                        <p:tav tm="100000">
                                          <p:val>
                                            <p:strVal val="#ppt_x"/>
                                          </p:val>
                                        </p:tav>
                                      </p:tavLst>
                                    </p:anim>
                                    <p:anim calcmode="lin" valueType="num">
                                      <p:cBhvr additive="base">
                                        <p:cTn id="23" dur="500" fill="hold"/>
                                        <p:tgtEl>
                                          <p:spTgt spid="24602"/>
                                        </p:tgtEl>
                                        <p:attrNameLst>
                                          <p:attrName>ppt_y</p:attrName>
                                        </p:attrNameLst>
                                      </p:cBhvr>
                                      <p:tavLst>
                                        <p:tav tm="0">
                                          <p:val>
                                            <p:strVal val="#ppt_y"/>
                                          </p:val>
                                        </p:tav>
                                        <p:tav tm="100000">
                                          <p:val>
                                            <p:strVal val="#ppt_y"/>
                                          </p:val>
                                        </p:tav>
                                      </p:tavLst>
                                    </p:anim>
                                  </p:childTnLst>
                                </p:cTn>
                              </p:par>
                              <p:par>
                                <p:cTn id="24" presetID="4" presetClass="entr" presetSubtype="16" fill="hold" grpId="0" nodeType="withEffect">
                                  <p:stCondLst>
                                    <p:cond delay="0"/>
                                  </p:stCondLst>
                                  <p:childTnLst>
                                    <p:set>
                                      <p:cBhvr>
                                        <p:cTn id="25" dur="1" fill="hold">
                                          <p:stCondLst>
                                            <p:cond delay="0"/>
                                          </p:stCondLst>
                                        </p:cTn>
                                        <p:tgtEl>
                                          <p:spTgt spid="24605"/>
                                        </p:tgtEl>
                                        <p:attrNameLst>
                                          <p:attrName>style.visibility</p:attrName>
                                        </p:attrNameLst>
                                      </p:cBhvr>
                                      <p:to>
                                        <p:strVal val="visible"/>
                                      </p:to>
                                    </p:set>
                                    <p:animEffect transition="in" filter="box(in)">
                                      <p:cBhvr>
                                        <p:cTn id="26" dur="500" fill="hold"/>
                                        <p:tgtEl>
                                          <p:spTgt spid="24605"/>
                                        </p:tgtEl>
                                      </p:cBhvr>
                                    </p:animEffect>
                                  </p:childTnLst>
                                </p:cTn>
                              </p:par>
                            </p:childTnLst>
                          </p:cTn>
                        </p:par>
                      </p:childTnLst>
                    </p:cTn>
                  </p:par>
                  <p:par>
                    <p:cTn id="27" fill="hold" nodeType="clickPar">
                      <p:stCondLst>
                        <p:cond delay="indefinite"/>
                      </p:stCondLst>
                      <p:childTnLst>
                        <p:par>
                          <p:cTn id="28" fill="hold" nodeType="afterGroup">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24606"/>
                                        </p:tgtEl>
                                        <p:attrNameLst>
                                          <p:attrName>style.visibility</p:attrName>
                                        </p:attrNameLst>
                                      </p:cBhvr>
                                      <p:to>
                                        <p:strVal val="visible"/>
                                      </p:to>
                                    </p:set>
                                    <p:animEffect transition="in" filter="box(in)">
                                      <p:cBhvr>
                                        <p:cTn id="31" dur="500" fill="hold"/>
                                        <p:tgtEl>
                                          <p:spTgt spid="24606"/>
                                        </p:tgtEl>
                                      </p:cBhvr>
                                    </p:animEffect>
                                  </p:childTnLst>
                                </p:cTn>
                              </p:par>
                            </p:childTnLst>
                          </p:cTn>
                        </p:par>
                      </p:childTnLst>
                    </p:cTn>
                  </p:par>
                  <p:par>
                    <p:cTn id="32" fill="hold" nodeType="clickPar">
                      <p:stCondLst>
                        <p:cond delay="indefinite"/>
                      </p:stCondLst>
                      <p:childTnLst>
                        <p:par>
                          <p:cTn id="33" fill="hold" nodeType="afterGroup">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24607"/>
                                        </p:tgtEl>
                                        <p:attrNameLst>
                                          <p:attrName>style.visibility</p:attrName>
                                        </p:attrNameLst>
                                      </p:cBhvr>
                                      <p:to>
                                        <p:strVal val="visible"/>
                                      </p:to>
                                    </p:set>
                                    <p:animEffect transition="in" filter="box(in)">
                                      <p:cBhvr>
                                        <p:cTn id="36" dur="500" fill="hold"/>
                                        <p:tgtEl>
                                          <p:spTgt spid="24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00" grpId="0"/>
      <p:bldP spid="24601" grpId="0"/>
      <p:bldP spid="24602" grpId="0"/>
      <p:bldP spid="24603" grpId="0"/>
      <p:bldP spid="24604" grpId="0"/>
      <p:bldP spid="24605" grpId="0"/>
      <p:bldP spid="24606" grpId="0"/>
      <p:bldP spid="24607"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5601" name="Rectangle 4"/>
          <p:cNvSpPr/>
          <p:nvPr/>
        </p:nvSpPr>
        <p:spPr>
          <a:xfrm>
            <a:off x="0" y="0"/>
            <a:ext cx="2339975" cy="620713"/>
          </a:xfrm>
          <a:prstGeom prst="rect">
            <a:avLst/>
          </a:prstGeom>
          <a:solidFill>
            <a:srgbClr val="000080"/>
          </a:solidFill>
          <a:ln>
            <a:solidFill>
              <a:schemeClr val="tx1"/>
            </a:solidFill>
            <a:miter lim="800000"/>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gn="ctr"/>
            <a:r>
              <a:rPr lang="en-US" altLang="zh-CN" sz="3600" b="1">
                <a:solidFill>
                  <a:schemeClr val="bg1"/>
                </a:solidFill>
              </a:rPr>
              <a:t>Speak up</a:t>
            </a:r>
            <a:endParaRPr lang="en-US" altLang="zh-CN" sz="3600" b="1">
              <a:solidFill>
                <a:schemeClr val="bg1"/>
              </a:solidFill>
            </a:endParaRPr>
          </a:p>
        </p:txBody>
      </p:sp>
      <p:sp>
        <p:nvSpPr>
          <p:cNvPr id="25602" name="Text Box 5"/>
          <p:cNvSpPr/>
          <p:nvPr/>
        </p:nvSpPr>
        <p:spPr>
          <a:xfrm>
            <a:off x="0" y="528638"/>
            <a:ext cx="9144000" cy="6329362"/>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nSpc>
                <a:spcPct val="110000"/>
              </a:lnSpc>
            </a:pPr>
            <a:r>
              <a:rPr lang="en-US" altLang="zh-CN" sz="2400" b="1"/>
              <a:t>Millie:   Have you read any other stories about children in the </a:t>
            </a:r>
            <a:endParaRPr lang="en-US" altLang="zh-CN" sz="2400" b="1"/>
          </a:p>
          <a:p>
            <a:pPr lvl="0">
              <a:lnSpc>
                <a:spcPct val="110000"/>
              </a:lnSpc>
            </a:pPr>
            <a:r>
              <a:rPr lang="en-US" altLang="zh-CN" sz="2400" b="1"/>
              <a:t>             war?</a:t>
            </a:r>
            <a:endParaRPr lang="en-US" altLang="zh-CN" sz="2400" b="1"/>
          </a:p>
          <a:p>
            <a:pPr lvl="0">
              <a:lnSpc>
                <a:spcPct val="110000"/>
              </a:lnSpc>
            </a:pPr>
            <a:r>
              <a:rPr lang="en-US" altLang="zh-CN" sz="2400" b="1">
                <a:solidFill>
                  <a:srgbClr val="000066"/>
                </a:solidFill>
              </a:rPr>
              <a:t>Simon: Yes. I’ve just finished the book </a:t>
            </a:r>
            <a:r>
              <a:rPr lang="en-US" altLang="zh-CN" sz="2400" b="1" i="1">
                <a:solidFill>
                  <a:srgbClr val="000066"/>
                </a:solidFill>
              </a:rPr>
              <a:t>I am David</a:t>
            </a:r>
            <a:r>
              <a:rPr lang="en-US" altLang="zh-CN" sz="2400" b="1">
                <a:solidFill>
                  <a:srgbClr val="000066"/>
                </a:solidFill>
              </a:rPr>
              <a:t>, a story </a:t>
            </a:r>
            <a:endParaRPr lang="en-US" altLang="zh-CN" sz="2400" b="1">
              <a:solidFill>
                <a:srgbClr val="000066"/>
              </a:solidFill>
            </a:endParaRPr>
          </a:p>
          <a:p>
            <a:pPr lvl="0">
              <a:lnSpc>
                <a:spcPct val="110000"/>
              </a:lnSpc>
            </a:pPr>
            <a:r>
              <a:rPr lang="en-US" altLang="zh-CN" sz="2400" b="1">
                <a:solidFill>
                  <a:srgbClr val="000066"/>
                </a:solidFill>
              </a:rPr>
              <a:t>             about a 12-year-old boy and his journey to </a:t>
            </a:r>
            <a:endParaRPr lang="en-US" altLang="zh-CN" sz="2400" b="1">
              <a:solidFill>
                <a:srgbClr val="000066"/>
              </a:solidFill>
            </a:endParaRPr>
          </a:p>
          <a:p>
            <a:pPr lvl="0">
              <a:lnSpc>
                <a:spcPct val="110000"/>
              </a:lnSpc>
            </a:pPr>
            <a:r>
              <a:rPr lang="en-US" altLang="zh-CN" sz="2400" b="1">
                <a:solidFill>
                  <a:srgbClr val="000066"/>
                </a:solidFill>
              </a:rPr>
              <a:t>             Copenhagen after he got away from a Nazi camp.</a:t>
            </a:r>
            <a:endParaRPr lang="en-US" altLang="zh-CN" sz="2400" b="1">
              <a:solidFill>
                <a:srgbClr val="000066"/>
              </a:solidFill>
            </a:endParaRPr>
          </a:p>
          <a:p>
            <a:pPr lvl="0">
              <a:lnSpc>
                <a:spcPct val="110000"/>
              </a:lnSpc>
            </a:pPr>
            <a:r>
              <a:rPr lang="en-US" altLang="zh-CN" sz="2800" b="1"/>
              <a:t>Millie:  The book </a:t>
            </a:r>
            <a:r>
              <a:rPr lang="en-US" altLang="zh-CN" sz="2800" b="1" i="1"/>
              <a:t>A Small Free Kiss in the Dark</a:t>
            </a:r>
            <a:r>
              <a:rPr lang="en-US" altLang="zh-CN" sz="2800" b="1"/>
              <a:t> is  </a:t>
            </a:r>
            <a:endParaRPr lang="en-US" altLang="zh-CN" sz="2800" b="1"/>
          </a:p>
          <a:p>
            <a:pPr lvl="0">
              <a:lnSpc>
                <a:spcPct val="110000"/>
              </a:lnSpc>
            </a:pPr>
            <a:r>
              <a:rPr lang="en-US" altLang="zh-CN" sz="2800" b="1"/>
              <a:t>            also about a young homeless boy and how </a:t>
            </a:r>
            <a:endParaRPr lang="en-US" altLang="zh-CN" sz="2800" b="1"/>
          </a:p>
          <a:p>
            <a:pPr lvl="0">
              <a:lnSpc>
                <a:spcPct val="110000"/>
              </a:lnSpc>
            </a:pPr>
            <a:r>
              <a:rPr lang="en-US" altLang="zh-CN" sz="2800" b="1"/>
              <a:t>            he survived the war with his friends.</a:t>
            </a:r>
            <a:endParaRPr lang="en-US" altLang="zh-CN" sz="2800" b="1"/>
          </a:p>
          <a:p>
            <a:pPr lvl="0">
              <a:lnSpc>
                <a:spcPct val="110000"/>
              </a:lnSpc>
            </a:pPr>
            <a:r>
              <a:rPr lang="en-US" altLang="zh-CN" sz="2800" b="1">
                <a:solidFill>
                  <a:srgbClr val="000066"/>
                </a:solidFill>
              </a:rPr>
              <a:t>Simon: I admire these children for their courage. </a:t>
            </a:r>
            <a:endParaRPr lang="en-US" altLang="zh-CN" sz="2800" b="1">
              <a:solidFill>
                <a:srgbClr val="000066"/>
              </a:solidFill>
            </a:endParaRPr>
          </a:p>
          <a:p>
            <a:pPr lvl="0">
              <a:lnSpc>
                <a:spcPct val="110000"/>
              </a:lnSpc>
            </a:pPr>
            <a:r>
              <a:rPr lang="en-US" altLang="zh-CN" sz="2800" b="1">
                <a:solidFill>
                  <a:srgbClr val="000066"/>
                </a:solidFill>
              </a:rPr>
              <a:t>             However, it’s a pity that they couldn’t live </a:t>
            </a:r>
            <a:endParaRPr lang="en-US" altLang="zh-CN" sz="2800" b="1">
              <a:solidFill>
                <a:srgbClr val="000066"/>
              </a:solidFill>
            </a:endParaRPr>
          </a:p>
          <a:p>
            <a:pPr lvl="0">
              <a:lnSpc>
                <a:spcPct val="110000"/>
              </a:lnSpc>
            </a:pPr>
            <a:r>
              <a:rPr lang="en-US" altLang="zh-CN" sz="2800" b="1">
                <a:solidFill>
                  <a:srgbClr val="000066"/>
                </a:solidFill>
              </a:rPr>
              <a:t>             a happy life just as we do.</a:t>
            </a:r>
            <a:endParaRPr lang="en-US" altLang="zh-CN" sz="2800" b="1">
              <a:solidFill>
                <a:srgbClr val="000066"/>
              </a:solidFill>
            </a:endParaRPr>
          </a:p>
          <a:p>
            <a:pPr lvl="0">
              <a:lnSpc>
                <a:spcPct val="110000"/>
              </a:lnSpc>
            </a:pPr>
            <a:r>
              <a:rPr lang="en-US" altLang="zh-CN" sz="2800" b="1"/>
              <a:t>Millie:   Yes. Although we live in peace, some </a:t>
            </a:r>
            <a:endParaRPr lang="en-US" altLang="zh-CN" sz="2800" b="1"/>
          </a:p>
          <a:p>
            <a:pPr lvl="0">
              <a:lnSpc>
                <a:spcPct val="110000"/>
              </a:lnSpc>
            </a:pPr>
            <a:r>
              <a:rPr lang="en-US" altLang="zh-CN" sz="2800" b="1"/>
              <a:t>             children in other parts still live in fear of </a:t>
            </a:r>
            <a:endParaRPr lang="en-US" altLang="zh-CN" sz="2800" b="1"/>
          </a:p>
          <a:p>
            <a:pPr lvl="0">
              <a:lnSpc>
                <a:spcPct val="110000"/>
              </a:lnSpc>
            </a:pPr>
            <a:r>
              <a:rPr lang="en-US" altLang="zh-CN" sz="2800" b="1"/>
              <a:t>             their lives. I hope war never happens again.</a:t>
            </a:r>
            <a:endParaRPr lang="en-US" altLang="zh-CN" sz="2800" b="1"/>
          </a:p>
        </p:txBody>
      </p:sp>
      <p:sp>
        <p:nvSpPr>
          <p:cNvPr id="25603" name="Rectangle 6"/>
          <p:cNvSpPr/>
          <p:nvPr/>
        </p:nvSpPr>
        <p:spPr>
          <a:xfrm>
            <a:off x="0" y="620713"/>
            <a:ext cx="8893175" cy="1131887"/>
          </a:xfrm>
          <a:prstGeom prst="rect">
            <a:avLst/>
          </a:prstGeom>
          <a:solidFill>
            <a:schemeClr val="bg1"/>
          </a:solidFill>
          <a:ln>
            <a:solidFill>
              <a:schemeClr val="tx1"/>
            </a:solidFill>
            <a:miter lim="800000"/>
          </a:ln>
        </p:spPr>
        <p:txBody>
          <a:bodyPr wrap="none" anchor="t"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marL="514350" lvl="0" indent="-514350">
              <a:buAutoNum type="arabicPeriod"/>
            </a:pPr>
            <a:r>
              <a:rPr lang="en-US" altLang="zh-CN" sz="3200" b="1">
                <a:solidFill>
                  <a:schemeClr val="accent2"/>
                </a:solidFill>
              </a:rPr>
              <a:t>What was the harm(</a:t>
            </a:r>
            <a:r>
              <a:rPr lang="zh-CN" altLang="en-US" sz="3200" b="1">
                <a:solidFill>
                  <a:schemeClr val="accent2"/>
                </a:solidFill>
              </a:rPr>
              <a:t>危害</a:t>
            </a:r>
            <a:r>
              <a:rPr lang="en-US" altLang="zh-CN" sz="3200" b="1">
                <a:solidFill>
                  <a:schemeClr val="accent2"/>
                </a:solidFill>
              </a:rPr>
              <a:t>) of the war?</a:t>
            </a:r>
            <a:endParaRPr lang="en-US" altLang="zh-CN" sz="3200" b="1">
              <a:solidFill>
                <a:schemeClr val="accent2"/>
              </a:solidFill>
            </a:endParaRPr>
          </a:p>
        </p:txBody>
      </p:sp>
      <p:sp>
        <p:nvSpPr>
          <p:cNvPr id="25604" name="Oval 9"/>
          <p:cNvSpPr/>
          <p:nvPr/>
        </p:nvSpPr>
        <p:spPr>
          <a:xfrm>
            <a:off x="4500563" y="2997200"/>
            <a:ext cx="1871662" cy="576263"/>
          </a:xfrm>
          <a:prstGeom prst="ellipse">
            <a:avLst/>
          </a:prstGeom>
          <a:noFill/>
          <a:ln w="28575">
            <a:solidFill>
              <a:srgbClr val="FF0000"/>
            </a:solidFill>
            <a:round/>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a:p>
        </p:txBody>
      </p:sp>
      <p:sp>
        <p:nvSpPr>
          <p:cNvPr id="25605" name="Oval 10"/>
          <p:cNvSpPr/>
          <p:nvPr/>
        </p:nvSpPr>
        <p:spPr>
          <a:xfrm>
            <a:off x="1116013" y="4437063"/>
            <a:ext cx="7705725" cy="1079500"/>
          </a:xfrm>
          <a:prstGeom prst="ellipse">
            <a:avLst/>
          </a:prstGeom>
          <a:noFill/>
          <a:ln w="25400">
            <a:solidFill>
              <a:srgbClr val="FF0000"/>
            </a:solidFill>
            <a:round/>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a:p>
        </p:txBody>
      </p:sp>
      <p:sp>
        <p:nvSpPr>
          <p:cNvPr id="25606" name="Oval 12"/>
          <p:cNvSpPr/>
          <p:nvPr/>
        </p:nvSpPr>
        <p:spPr>
          <a:xfrm>
            <a:off x="5795963" y="5805488"/>
            <a:ext cx="2160587" cy="503237"/>
          </a:xfrm>
          <a:prstGeom prst="ellipse">
            <a:avLst/>
          </a:prstGeom>
          <a:noFill/>
          <a:ln w="25400">
            <a:solidFill>
              <a:srgbClr val="FF0000"/>
            </a:solidFill>
            <a:round/>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blinds(horizontal)">
                                      <p:cBhvr>
                                        <p:cTn id="7" dur="500" fill="hold"/>
                                        <p:tgtEl>
                                          <p:spTgt spid="25603"/>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25604"/>
                                        </p:tgtEl>
                                        <p:attrNameLst>
                                          <p:attrName>style.visibility</p:attrName>
                                        </p:attrNameLst>
                                      </p:cBhvr>
                                      <p:to>
                                        <p:strVal val="visible"/>
                                      </p:to>
                                    </p:set>
                                    <p:animEffect transition="in" filter="wedge">
                                      <p:cBhvr>
                                        <p:cTn id="12" dur="1000" fill="hold"/>
                                        <p:tgtEl>
                                          <p:spTgt spid="25604"/>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25605"/>
                                        </p:tgtEl>
                                        <p:attrNameLst>
                                          <p:attrName>style.visibility</p:attrName>
                                        </p:attrNameLst>
                                      </p:cBhvr>
                                      <p:to>
                                        <p:strVal val="visible"/>
                                      </p:to>
                                    </p:set>
                                    <p:animEffect transition="in" filter="wedge">
                                      <p:cBhvr>
                                        <p:cTn id="17" dur="1000" fill="hold"/>
                                        <p:tgtEl>
                                          <p:spTgt spid="25605"/>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25606"/>
                                        </p:tgtEl>
                                        <p:attrNameLst>
                                          <p:attrName>style.visibility</p:attrName>
                                        </p:attrNameLst>
                                      </p:cBhvr>
                                      <p:to>
                                        <p:strVal val="visible"/>
                                      </p:to>
                                    </p:set>
                                    <p:animEffect transition="in" filter="wedge">
                                      <p:cBhvr>
                                        <p:cTn id="22" dur="1000" fill="hold"/>
                                        <p:tgtEl>
                                          <p:spTgt spid="25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p:bldP spid="25604" grpId="0"/>
      <p:bldP spid="25605" grpId="0"/>
      <p:bldP spid="25606"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6625" name="标题 61441"/>
          <p:cNvSpPr>
            <a:spLocks noGrp="1"/>
          </p:cNvSpPr>
          <p:nvPr>
            <p:ph type="title"/>
          </p:nvPr>
        </p:nvSpPr>
        <p:spPr>
          <a:xfrm>
            <a:off x="457200" y="274638"/>
            <a:ext cx="8229600" cy="639762"/>
          </a:xfrm>
          <a:prstGeom prst="rect">
            <a:avLst/>
          </a:prstGeom>
          <a:noFill/>
          <a:ln>
            <a:noFill/>
            <a:miter lim="800000"/>
          </a:ln>
        </p:spPr>
        <p:txBody>
          <a:bodyPr anchor="ctr" anchorCtr="0"/>
          <a:lstStyle>
            <a:lvl1pPr marL="0" indent="0" algn="ctr" defTabSz="914400" rtl="0" eaLnBrk="0" fontAlgn="base" hangingPunct="0">
              <a:lnSpc>
                <a:spcPct val="100000"/>
              </a:lnSpc>
              <a:spcBef>
                <a:spcPct val="0"/>
              </a:spcBef>
              <a:spcAft>
                <a:spcPct val="0"/>
              </a:spcAft>
              <a:buClrTx/>
              <a:buSzTx/>
              <a:buFontTx/>
              <a:buNone/>
              <a:defRPr lang="zh-CN" altLang="en-US" sz="4400">
                <a:solidFill>
                  <a:schemeClr val="tx2"/>
                </a:solidFill>
                <a:latin typeface="Arial" pitchFamily="34" charset="0"/>
                <a:ea typeface="宋体" pitchFamily="2" charset="-122"/>
                <a:cs typeface="+mj-cs"/>
              </a:defRPr>
            </a:lvl1pPr>
          </a:lstStyle>
          <a:p>
            <a:pPr lvl="0"/>
            <a:r>
              <a:rPr lang="en-US" altLang="zh-CN" sz="4000"/>
              <a:t>A story in World War Ⅱ</a:t>
            </a:r>
            <a:endParaRPr lang="en-US" altLang="zh-CN" sz="4000"/>
          </a:p>
        </p:txBody>
      </p:sp>
      <p:sp>
        <p:nvSpPr>
          <p:cNvPr id="26626" name="文本占位符 61442"/>
          <p:cNvSpPr>
            <a:spLocks noGrp="1"/>
          </p:cNvSpPr>
          <p:nvPr>
            <p:ph type="body" idx="1"/>
          </p:nvPr>
        </p:nvSpPr>
        <p:spPr>
          <a:xfrm>
            <a:off x="457200" y="1066800"/>
            <a:ext cx="8229600" cy="4678363"/>
          </a:xfrm>
          <a:prstGeom prst="rect">
            <a:avLst/>
          </a:prstGeom>
          <a:noFill/>
          <a:ln>
            <a:noFill/>
            <a:miter lim="800000"/>
          </a:ln>
        </p:spPr>
        <p:txBody>
          <a:bodyPr anchor="t" anchorCtr="0"/>
          <a:lstStyle>
            <a:lvl1pPr marL="342900" indent="-342900" algn="l" defTabSz="914400" rtl="0" eaLnBrk="0" fontAlgn="base" hangingPunct="0">
              <a:lnSpc>
                <a:spcPct val="100000"/>
              </a:lnSpc>
              <a:spcBef>
                <a:spcPct val="20000"/>
              </a:spcBef>
              <a:spcAft>
                <a:spcPct val="0"/>
              </a:spcAft>
              <a:buClrTx/>
              <a:buSzTx/>
              <a:buFontTx/>
              <a:buChar char="•"/>
              <a:defRPr lang="zh-CN" altLang="en-US" sz="320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lang="zh-CN" altLang="en-US" sz="280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lang="zh-CN" altLang="en-US" sz="240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a:lnSpc>
                <a:spcPct val="80000"/>
              </a:lnSpc>
            </a:pPr>
            <a:r>
              <a:rPr lang="en-US" altLang="zh-CN" sz="2000"/>
              <a:t>The story happened during the Second World War. An old man lived in a small town of Germany. He had three sons and they all worked in the same factory where he had worked. After the war had begun, his sons were all made to join the army one after another and they all died in the fights. The old man was very sad. He didn’t have enough food and was often hungry. And nobody helped him and he didn’t know how to go on living.</a:t>
            </a:r>
            <a:endParaRPr lang="en-US" altLang="zh-CN" sz="2000"/>
          </a:p>
          <a:p>
            <a:pPr lvl="0">
              <a:lnSpc>
                <a:spcPct val="80000"/>
              </a:lnSpc>
            </a:pPr>
            <a:r>
              <a:rPr lang="en-US" altLang="zh-CN" sz="2000"/>
              <a:t>It was a very cold winter night. The old man couldn’t go to sleep. He had been hungry for two days and it was so cold in his room that ice could be seen. He had to get up and began to run in the room until he lay down on the floor. The next morning he had to beg from door to door. He had been to a lot of cities and knew a lot.</a:t>
            </a:r>
            <a:endParaRPr lang="en-US" altLang="zh-CN" sz="2000"/>
          </a:p>
          <a:p>
            <a:pPr lvl="0">
              <a:lnSpc>
                <a:spcPct val="80000"/>
              </a:lnSpc>
            </a:pPr>
            <a:r>
              <a:rPr lang="en-US" altLang="zh-CN" sz="2000"/>
              <a:t>Once he came to a village, but the villagers were all poor and couldn’t give him anything. He was too hungry to go to another village. He thought hard and found a way. He came to a police station and called out, “Hitler is a foolish pig!”</a:t>
            </a:r>
            <a:endParaRPr lang="en-US" altLang="zh-CN" sz="2000"/>
          </a:p>
          <a:p>
            <a:pPr lvl="0">
              <a:lnSpc>
                <a:spcPct val="80000"/>
              </a:lnSpc>
            </a:pPr>
            <a:r>
              <a:rPr lang="en-US" altLang="zh-CN" sz="2000"/>
              <a:t>Out came an old policeman at once. He took the old man into a room, gave him some bread and a cup of tea. Then he said, “Don’t say so in our village, sir!”</a:t>
            </a:r>
            <a:endParaRPr lang="en-US" altLang="zh-CN" sz="2000"/>
          </a:p>
          <a:p>
            <a:pPr lvl="0">
              <a:lnSpc>
                <a:spcPct val="80000"/>
              </a:lnSpc>
            </a:pPr>
            <a:r>
              <a:rPr lang="en-US" altLang="zh-CN" sz="2000"/>
              <a:t>“I’m sorry, sir,” said the old man. “I don’t know it’s Hitler’s hometown.” “No, no, sir,” the policeman said in a hurry. “It’s pigs’ hometown!”</a:t>
            </a:r>
            <a:endParaRPr lang="en-US" altLang="zh-CN" sz="2000"/>
          </a:p>
        </p:txBody>
      </p:sp>
    </p:spTree>
  </p:cSld>
  <p:clrMapOvr>
    <a:masterClrMapping/>
  </p:clrMapOvr>
  <p:transition>
    <p:cover dir="rd"/>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7649" name="标题 62465"/>
          <p:cNvSpPr>
            <a:spLocks noGrp="1"/>
          </p:cNvSpPr>
          <p:nvPr>
            <p:ph type="title"/>
          </p:nvPr>
        </p:nvSpPr>
        <p:spPr>
          <a:xfrm>
            <a:off x="457200" y="274638"/>
            <a:ext cx="8229600" cy="1143000"/>
          </a:xfrm>
          <a:prstGeom prst="rect">
            <a:avLst/>
          </a:prstGeom>
          <a:noFill/>
          <a:ln>
            <a:miter lim="800000"/>
          </a:ln>
        </p:spPr>
        <p:txBody>
          <a:bodyPr anchor="ctr" anchorCtr="0"/>
          <a:lstStyle>
            <a:lvl1pPr marL="0" indent="0" algn="ctr" defTabSz="914400" rtl="0" eaLnBrk="0" fontAlgn="base" hangingPunct="0">
              <a:lnSpc>
                <a:spcPct val="100000"/>
              </a:lnSpc>
              <a:spcBef>
                <a:spcPct val="0"/>
              </a:spcBef>
              <a:spcAft>
                <a:spcPct val="0"/>
              </a:spcAft>
              <a:buClrTx/>
              <a:buSzTx/>
              <a:buFontTx/>
              <a:buNone/>
              <a:defRPr lang="zh-CN" altLang="en-US" sz="4400">
                <a:solidFill>
                  <a:schemeClr val="tx2"/>
                </a:solidFill>
                <a:latin typeface="Arial" pitchFamily="34" charset="0"/>
                <a:ea typeface="宋体" pitchFamily="2" charset="-122"/>
                <a:cs typeface="+mj-cs"/>
              </a:defRPr>
            </a:lvl1pPr>
          </a:lstStyle>
          <a:p>
            <a:pPr lvl="0"/>
            <a:endParaRPr lang="zh-CN" altLang="en-US"/>
          </a:p>
        </p:txBody>
      </p:sp>
      <p:sp>
        <p:nvSpPr>
          <p:cNvPr id="27650" name="文本占位符 62466"/>
          <p:cNvSpPr>
            <a:spLocks noGrp="1"/>
          </p:cNvSpPr>
          <p:nvPr>
            <p:ph type="body" idx="1"/>
          </p:nvPr>
        </p:nvSpPr>
        <p:spPr>
          <a:xfrm>
            <a:off x="457200" y="228600"/>
            <a:ext cx="8686800" cy="6629400"/>
          </a:xfrm>
          <a:prstGeom prst="rect">
            <a:avLst/>
          </a:prstGeom>
          <a:noFill/>
          <a:ln>
            <a:noFill/>
            <a:miter lim="800000"/>
          </a:ln>
        </p:spPr>
        <p:txBody>
          <a:bodyPr anchor="t" anchorCtr="0"/>
          <a:lstStyle>
            <a:lvl1pPr marL="342900" indent="-342900" algn="l" defTabSz="914400" rtl="0" eaLnBrk="0" fontAlgn="base" hangingPunct="0">
              <a:lnSpc>
                <a:spcPct val="100000"/>
              </a:lnSpc>
              <a:spcBef>
                <a:spcPct val="20000"/>
              </a:spcBef>
              <a:spcAft>
                <a:spcPct val="0"/>
              </a:spcAft>
              <a:buClrTx/>
              <a:buSzTx/>
              <a:buFontTx/>
              <a:buChar char="•"/>
              <a:defRPr lang="zh-CN" altLang="en-US" sz="320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lang="zh-CN" altLang="en-US" sz="280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lang="zh-CN" altLang="en-US" sz="240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a:lnSpc>
                <a:spcPct val="80000"/>
              </a:lnSpc>
            </a:pPr>
            <a:r>
              <a:rPr lang="en-US" altLang="zh-CN" sz="2000"/>
              <a:t>1.The old man’s sons joined the army because_________. </a:t>
            </a:r>
            <a:endParaRPr lang="en-US" altLang="zh-CN" sz="2000"/>
          </a:p>
          <a:p>
            <a:pPr lvl="0">
              <a:lnSpc>
                <a:spcPct val="80000"/>
              </a:lnSpc>
            </a:pPr>
            <a:r>
              <a:rPr lang="en-US" altLang="zh-CN" sz="2000"/>
              <a:t>A</a:t>
            </a:r>
            <a:r>
              <a:rPr lang="zh-CN" altLang="en-US" sz="2000"/>
              <a:t>．</a:t>
            </a:r>
            <a:r>
              <a:rPr lang="en-US" altLang="zh-CN" sz="2000"/>
              <a:t>they were all strong                     B</a:t>
            </a:r>
            <a:r>
              <a:rPr lang="zh-CN" altLang="en-US" sz="2000"/>
              <a:t>．</a:t>
            </a:r>
            <a:r>
              <a:rPr lang="en-US" altLang="zh-CN" sz="2000"/>
              <a:t>they loved their country </a:t>
            </a:r>
            <a:endParaRPr lang="en-US" altLang="zh-CN" sz="2000"/>
          </a:p>
          <a:p>
            <a:pPr lvl="0">
              <a:lnSpc>
                <a:spcPct val="80000"/>
              </a:lnSpc>
            </a:pPr>
            <a:r>
              <a:rPr lang="en-US" altLang="zh-CN" sz="2000"/>
              <a:t>C</a:t>
            </a:r>
            <a:r>
              <a:rPr lang="zh-CN" altLang="en-US" sz="2000"/>
              <a:t>．</a:t>
            </a:r>
            <a:r>
              <a:rPr lang="en-US" altLang="zh-CN" sz="2000"/>
              <a:t>they wanted to be full                    D</a:t>
            </a:r>
            <a:r>
              <a:rPr lang="zh-CN" altLang="en-US" sz="2000"/>
              <a:t>．</a:t>
            </a:r>
            <a:r>
              <a:rPr lang="en-US" altLang="zh-CN" sz="2000"/>
              <a:t>they had to do so</a:t>
            </a:r>
            <a:endParaRPr lang="en-US" altLang="zh-CN" sz="2000"/>
          </a:p>
          <a:p>
            <a:pPr lvl="0">
              <a:lnSpc>
                <a:spcPct val="80000"/>
              </a:lnSpc>
            </a:pPr>
            <a:r>
              <a:rPr lang="en-US" altLang="zh-CN" sz="2000"/>
              <a:t>2.The old man was sad because _________. </a:t>
            </a:r>
            <a:endParaRPr lang="en-US" altLang="zh-CN" sz="2000"/>
          </a:p>
          <a:p>
            <a:pPr lvl="0">
              <a:lnSpc>
                <a:spcPct val="80000"/>
              </a:lnSpc>
            </a:pPr>
            <a:r>
              <a:rPr lang="en-US" altLang="zh-CN" sz="2000"/>
              <a:t>A</a:t>
            </a:r>
            <a:r>
              <a:rPr lang="zh-CN" altLang="en-US" sz="2000"/>
              <a:t>．</a:t>
            </a:r>
            <a:r>
              <a:rPr lang="en-US" altLang="zh-CN" sz="2000"/>
              <a:t>his three sons had to join the army</a:t>
            </a:r>
            <a:endParaRPr lang="en-US" altLang="zh-CN" sz="2000"/>
          </a:p>
          <a:p>
            <a:pPr lvl="0">
              <a:lnSpc>
                <a:spcPct val="80000"/>
              </a:lnSpc>
            </a:pPr>
            <a:r>
              <a:rPr lang="en-US" altLang="zh-CN" sz="2000"/>
              <a:t>B</a:t>
            </a:r>
            <a:r>
              <a:rPr lang="zh-CN" altLang="en-US" sz="2000"/>
              <a:t>．</a:t>
            </a:r>
            <a:r>
              <a:rPr lang="en-US" altLang="zh-CN" sz="2000"/>
              <a:t>his three sons lost their lives during the war</a:t>
            </a:r>
            <a:endParaRPr lang="en-US" altLang="zh-CN" sz="2000"/>
          </a:p>
          <a:p>
            <a:pPr lvl="0">
              <a:lnSpc>
                <a:spcPct val="80000"/>
              </a:lnSpc>
            </a:pPr>
            <a:r>
              <a:rPr lang="en-US" altLang="zh-CN" sz="2000"/>
              <a:t>C</a:t>
            </a:r>
            <a:r>
              <a:rPr lang="zh-CN" altLang="en-US" sz="2000"/>
              <a:t>．</a:t>
            </a:r>
            <a:r>
              <a:rPr lang="en-US" altLang="zh-CN" sz="2000"/>
              <a:t>he lived in the small town alone</a:t>
            </a:r>
            <a:endParaRPr lang="en-US" altLang="zh-CN" sz="2000"/>
          </a:p>
          <a:p>
            <a:pPr lvl="0">
              <a:lnSpc>
                <a:spcPct val="80000"/>
              </a:lnSpc>
            </a:pPr>
            <a:r>
              <a:rPr lang="en-US" altLang="zh-CN" sz="2000"/>
              <a:t>D</a:t>
            </a:r>
            <a:r>
              <a:rPr lang="zh-CN" altLang="en-US" sz="2000"/>
              <a:t>．</a:t>
            </a:r>
            <a:r>
              <a:rPr lang="en-US" altLang="zh-CN" sz="2000"/>
              <a:t>he had neither food nor clothes</a:t>
            </a:r>
            <a:endParaRPr lang="en-US" altLang="zh-CN" sz="2000"/>
          </a:p>
          <a:p>
            <a:pPr lvl="0">
              <a:lnSpc>
                <a:spcPct val="80000"/>
              </a:lnSpc>
            </a:pPr>
            <a:r>
              <a:rPr lang="en-US" altLang="zh-CN" sz="2000"/>
              <a:t>3.From the passage we can infer that _________.</a:t>
            </a:r>
            <a:endParaRPr lang="en-US" altLang="zh-CN" sz="2000"/>
          </a:p>
          <a:p>
            <a:pPr lvl="0">
              <a:lnSpc>
                <a:spcPct val="80000"/>
              </a:lnSpc>
            </a:pPr>
            <a:r>
              <a:rPr lang="en-US" altLang="zh-CN" sz="2000"/>
              <a:t>A</a:t>
            </a:r>
            <a:r>
              <a:rPr lang="zh-CN" altLang="en-US" sz="2000"/>
              <a:t>．</a:t>
            </a:r>
            <a:r>
              <a:rPr lang="en-US" altLang="zh-CN" sz="2000"/>
              <a:t>the old policeman would send the old man into prison</a:t>
            </a:r>
            <a:endParaRPr lang="en-US" altLang="zh-CN" sz="2000"/>
          </a:p>
          <a:p>
            <a:pPr lvl="0">
              <a:lnSpc>
                <a:spcPct val="80000"/>
              </a:lnSpc>
            </a:pPr>
            <a:r>
              <a:rPr lang="en-US" altLang="zh-CN" sz="2000"/>
              <a:t>B</a:t>
            </a:r>
            <a:r>
              <a:rPr lang="zh-CN" altLang="en-US" sz="2000"/>
              <a:t>．</a:t>
            </a:r>
            <a:r>
              <a:rPr lang="en-US" altLang="zh-CN" sz="2000"/>
              <a:t>the old policeman hated Hitler, too</a:t>
            </a:r>
            <a:endParaRPr lang="en-US" altLang="zh-CN" sz="2000"/>
          </a:p>
          <a:p>
            <a:pPr lvl="0">
              <a:lnSpc>
                <a:spcPct val="80000"/>
              </a:lnSpc>
            </a:pPr>
            <a:r>
              <a:rPr lang="en-US" altLang="zh-CN" sz="2000"/>
              <a:t>C</a:t>
            </a:r>
            <a:r>
              <a:rPr lang="zh-CN" altLang="en-US" sz="2000"/>
              <a:t>．</a:t>
            </a:r>
            <a:r>
              <a:rPr lang="en-US" altLang="zh-CN" sz="2000"/>
              <a:t>the old policeman thought Hitler was better than pigs</a:t>
            </a:r>
            <a:endParaRPr lang="en-US" altLang="zh-CN" sz="2000"/>
          </a:p>
          <a:p>
            <a:pPr lvl="0">
              <a:lnSpc>
                <a:spcPct val="80000"/>
              </a:lnSpc>
            </a:pPr>
            <a:r>
              <a:rPr lang="en-US" altLang="zh-CN" sz="2000"/>
              <a:t>D</a:t>
            </a:r>
            <a:r>
              <a:rPr lang="zh-CN" altLang="en-US" sz="2000"/>
              <a:t>．</a:t>
            </a:r>
            <a:r>
              <a:rPr lang="en-US" altLang="zh-CN" sz="2000"/>
              <a:t>the old man found a friend at the police station</a:t>
            </a:r>
            <a:endParaRPr lang="en-US" altLang="zh-CN" sz="2000"/>
          </a:p>
          <a:p>
            <a:pPr lvl="0">
              <a:lnSpc>
                <a:spcPct val="80000"/>
              </a:lnSpc>
            </a:pPr>
            <a:r>
              <a:rPr lang="en-US" altLang="zh-CN" sz="2000"/>
              <a:t>4.In the old policeman’s opinion, _________. </a:t>
            </a:r>
            <a:endParaRPr lang="en-US" altLang="zh-CN" sz="2000"/>
          </a:p>
          <a:p>
            <a:pPr lvl="0">
              <a:lnSpc>
                <a:spcPct val="80000"/>
              </a:lnSpc>
            </a:pPr>
            <a:r>
              <a:rPr lang="en-US" altLang="zh-CN" sz="2000"/>
              <a:t>A</a:t>
            </a:r>
            <a:r>
              <a:rPr lang="zh-CN" altLang="en-US" sz="2000"/>
              <a:t>．</a:t>
            </a:r>
            <a:r>
              <a:rPr lang="en-US" altLang="zh-CN" sz="2000"/>
              <a:t>Hitler was more foolish than pigs</a:t>
            </a:r>
            <a:endParaRPr lang="en-US" altLang="zh-CN" sz="2000"/>
          </a:p>
          <a:p>
            <a:pPr lvl="0">
              <a:lnSpc>
                <a:spcPct val="80000"/>
              </a:lnSpc>
            </a:pPr>
            <a:r>
              <a:rPr lang="en-US" altLang="zh-CN" sz="2000"/>
              <a:t>B</a:t>
            </a:r>
            <a:r>
              <a:rPr lang="zh-CN" altLang="en-US" sz="2000"/>
              <a:t>．</a:t>
            </a:r>
            <a:r>
              <a:rPr lang="en-US" altLang="zh-CN" sz="2000"/>
              <a:t>the old man insulted</a:t>
            </a:r>
            <a:r>
              <a:rPr lang="zh-CN" altLang="en-US" sz="2000"/>
              <a:t>（侮辱）</a:t>
            </a:r>
            <a:r>
              <a:rPr lang="en-US" altLang="zh-CN" sz="2000"/>
              <a:t>their hometown</a:t>
            </a:r>
            <a:endParaRPr lang="en-US" altLang="zh-CN" sz="2000"/>
          </a:p>
          <a:p>
            <a:pPr lvl="0">
              <a:lnSpc>
                <a:spcPct val="80000"/>
              </a:lnSpc>
            </a:pPr>
            <a:r>
              <a:rPr lang="en-US" altLang="zh-CN" sz="2000"/>
              <a:t>C</a:t>
            </a:r>
            <a:r>
              <a:rPr lang="zh-CN" altLang="en-US" sz="2000"/>
              <a:t>．</a:t>
            </a:r>
            <a:r>
              <a:rPr lang="en-US" altLang="zh-CN" sz="2000"/>
              <a:t>the old man had to say sorry to him</a:t>
            </a:r>
            <a:endParaRPr lang="en-US" altLang="zh-CN" sz="2000"/>
          </a:p>
          <a:p>
            <a:pPr lvl="0">
              <a:lnSpc>
                <a:spcPct val="80000"/>
              </a:lnSpc>
            </a:pPr>
            <a:r>
              <a:rPr lang="en-US" altLang="zh-CN" sz="2000"/>
              <a:t>D</a:t>
            </a:r>
            <a:r>
              <a:rPr lang="zh-CN" altLang="en-US" sz="2000"/>
              <a:t>．</a:t>
            </a:r>
            <a:r>
              <a:rPr lang="en-US" altLang="zh-CN" sz="2000"/>
              <a:t>the old man had to fight with Hitler</a:t>
            </a:r>
            <a:endParaRPr lang="en-US" altLang="zh-CN" sz="2000"/>
          </a:p>
          <a:p>
            <a:pPr lvl="0">
              <a:lnSpc>
                <a:spcPct val="80000"/>
              </a:lnSpc>
            </a:pPr>
            <a:r>
              <a:rPr lang="en-US" altLang="zh-CN" sz="2000"/>
              <a:t>5.What would probably be the best title for this passage? </a:t>
            </a:r>
            <a:endParaRPr lang="en-US" altLang="zh-CN" sz="2000"/>
          </a:p>
          <a:p>
            <a:pPr lvl="0">
              <a:lnSpc>
                <a:spcPct val="80000"/>
              </a:lnSpc>
            </a:pPr>
            <a:r>
              <a:rPr lang="en-US" altLang="zh-CN" sz="2000"/>
              <a:t>A</a:t>
            </a:r>
            <a:r>
              <a:rPr lang="zh-CN" altLang="en-US" sz="2000"/>
              <a:t>．</a:t>
            </a:r>
            <a:r>
              <a:rPr lang="en-US" altLang="zh-CN" sz="2000"/>
              <a:t>An Old Man and His Three Sons  B</a:t>
            </a:r>
            <a:r>
              <a:rPr lang="zh-CN" altLang="en-US" sz="2000"/>
              <a:t>．</a:t>
            </a:r>
            <a:r>
              <a:rPr lang="en-US" altLang="zh-CN" sz="2000"/>
              <a:t>Hitler is a Foolish Pig</a:t>
            </a:r>
            <a:endParaRPr lang="en-US" altLang="zh-CN" sz="2000"/>
          </a:p>
          <a:p>
            <a:pPr lvl="0">
              <a:lnSpc>
                <a:spcPct val="80000"/>
              </a:lnSpc>
            </a:pPr>
            <a:r>
              <a:rPr lang="en-US" altLang="zh-CN" sz="2000"/>
              <a:t>C</a:t>
            </a:r>
            <a:r>
              <a:rPr lang="zh-CN" altLang="en-US" sz="2000"/>
              <a:t>．</a:t>
            </a:r>
            <a:r>
              <a:rPr lang="en-US" altLang="zh-CN" sz="2000"/>
              <a:t>It’s Hitler’s Hometown                 D</a:t>
            </a:r>
            <a:r>
              <a:rPr lang="zh-CN" altLang="en-US" sz="2000"/>
              <a:t>．</a:t>
            </a:r>
            <a:r>
              <a:rPr lang="en-US" altLang="zh-CN" sz="2000"/>
              <a:t>It’s Pigs’ Hometown</a:t>
            </a:r>
            <a:endParaRPr lang="zh-CN" altLang="en-US" sz="2000"/>
          </a:p>
          <a:p>
            <a:pPr lvl="0">
              <a:lnSpc>
                <a:spcPct val="80000"/>
              </a:lnSpc>
            </a:pPr>
            <a:endParaRPr lang="zh-CN" altLang="en-US" sz="2000"/>
          </a:p>
        </p:txBody>
      </p:sp>
      <p:sp>
        <p:nvSpPr>
          <p:cNvPr id="27651" name="AutoShape 18"/>
          <p:cNvSpPr/>
          <p:nvPr/>
        </p:nvSpPr>
        <p:spPr>
          <a:xfrm>
            <a:off x="4953000" y="762000"/>
            <a:ext cx="533400" cy="533400"/>
          </a:xfrm>
          <a:prstGeom prst="smileyFace">
            <a:avLst>
              <a:gd name="adj" fmla="val 4653"/>
            </a:avLst>
          </a:prstGeom>
          <a:solidFill>
            <a:schemeClr val="accent1"/>
          </a:solidFill>
          <a:ln>
            <a:solidFill>
              <a:schemeClr val="tx1"/>
            </a:solidFill>
            <a:round/>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a:latin typeface="Arial" pitchFamily="34" charset="0"/>
              <a:ea typeface="宋体" pitchFamily="2" charset="-122"/>
            </a:endParaRPr>
          </a:p>
        </p:txBody>
      </p:sp>
      <p:sp>
        <p:nvSpPr>
          <p:cNvPr id="27652" name="AutoShape 18"/>
          <p:cNvSpPr/>
          <p:nvPr/>
        </p:nvSpPr>
        <p:spPr>
          <a:xfrm>
            <a:off x="685800" y="1676400"/>
            <a:ext cx="533400" cy="533400"/>
          </a:xfrm>
          <a:prstGeom prst="smileyFace">
            <a:avLst>
              <a:gd name="adj" fmla="val 4653"/>
            </a:avLst>
          </a:prstGeom>
          <a:solidFill>
            <a:schemeClr val="accent1"/>
          </a:solidFill>
          <a:ln>
            <a:solidFill>
              <a:schemeClr val="tx1"/>
            </a:solidFill>
            <a:round/>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a:latin typeface="Arial" pitchFamily="34" charset="0"/>
              <a:ea typeface="宋体" pitchFamily="2" charset="-122"/>
            </a:endParaRPr>
          </a:p>
        </p:txBody>
      </p:sp>
      <p:sp>
        <p:nvSpPr>
          <p:cNvPr id="27653" name="AutoShape 18"/>
          <p:cNvSpPr/>
          <p:nvPr/>
        </p:nvSpPr>
        <p:spPr>
          <a:xfrm>
            <a:off x="685800" y="3200400"/>
            <a:ext cx="533400" cy="533400"/>
          </a:xfrm>
          <a:prstGeom prst="smileyFace">
            <a:avLst>
              <a:gd name="adj" fmla="val 4653"/>
            </a:avLst>
          </a:prstGeom>
          <a:solidFill>
            <a:schemeClr val="accent1"/>
          </a:solidFill>
          <a:ln>
            <a:solidFill>
              <a:schemeClr val="tx1"/>
            </a:solidFill>
            <a:round/>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a:latin typeface="Arial" pitchFamily="34" charset="0"/>
              <a:ea typeface="宋体" pitchFamily="2" charset="-122"/>
            </a:endParaRPr>
          </a:p>
        </p:txBody>
      </p:sp>
      <p:sp>
        <p:nvSpPr>
          <p:cNvPr id="27654" name="AutoShape 18"/>
          <p:cNvSpPr/>
          <p:nvPr/>
        </p:nvSpPr>
        <p:spPr>
          <a:xfrm>
            <a:off x="685800" y="4724400"/>
            <a:ext cx="533400" cy="533400"/>
          </a:xfrm>
          <a:prstGeom prst="smileyFace">
            <a:avLst>
              <a:gd name="adj" fmla="val 4653"/>
            </a:avLst>
          </a:prstGeom>
          <a:solidFill>
            <a:schemeClr val="accent1"/>
          </a:solidFill>
          <a:ln>
            <a:solidFill>
              <a:schemeClr val="tx1"/>
            </a:solidFill>
            <a:round/>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a:latin typeface="Arial" pitchFamily="34" charset="0"/>
              <a:ea typeface="宋体" pitchFamily="2" charset="-122"/>
            </a:endParaRPr>
          </a:p>
        </p:txBody>
      </p:sp>
      <p:sp>
        <p:nvSpPr>
          <p:cNvPr id="27655" name="AutoShape 18"/>
          <p:cNvSpPr/>
          <p:nvPr/>
        </p:nvSpPr>
        <p:spPr>
          <a:xfrm>
            <a:off x="4800600" y="6324600"/>
            <a:ext cx="533400" cy="533400"/>
          </a:xfrm>
          <a:prstGeom prst="smileyFace">
            <a:avLst>
              <a:gd name="adj" fmla="val 4653"/>
            </a:avLst>
          </a:prstGeom>
          <a:solidFill>
            <a:schemeClr val="accent1"/>
          </a:solidFill>
          <a:ln>
            <a:solidFill>
              <a:schemeClr val="tx1"/>
            </a:solidFill>
            <a:round/>
          </a:ln>
        </p:spPr>
        <p:txBody>
          <a:bodyPr wrap="none" anchor="ctr" anchorCtr="0"/>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endParaRPr lang="zh-CN" altLang="en-US">
              <a:latin typeface="Arial" pitchFamily="34" charset="0"/>
              <a:ea typeface="宋体" pitchFamily="2" charset="-122"/>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27651"/>
                                        </p:tgtEl>
                                        <p:attrNameLst>
                                          <p:attrName>style.visibility</p:attrName>
                                        </p:attrNameLst>
                                      </p:cBhvr>
                                      <p:to>
                                        <p:strVal val="visible"/>
                                      </p:to>
                                    </p:set>
                                    <p:animEffect transition="in" filter="blinds(horizontal)">
                                      <p:cBhvr>
                                        <p:cTn id="7" dur="500" fill="hold"/>
                                        <p:tgtEl>
                                          <p:spTgt spid="27651"/>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652"/>
                                        </p:tgtEl>
                                        <p:attrNameLst>
                                          <p:attrName>style.visibility</p:attrName>
                                        </p:attrNameLst>
                                      </p:cBhvr>
                                      <p:to>
                                        <p:strVal val="visible"/>
                                      </p:to>
                                    </p:set>
                                    <p:animEffect transition="in" filter="blinds(horizontal)">
                                      <p:cBhvr>
                                        <p:cTn id="12" dur="1000" fill="hold"/>
                                        <p:tgtEl>
                                          <p:spTgt spid="27652"/>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653"/>
                                        </p:tgtEl>
                                        <p:attrNameLst>
                                          <p:attrName>style.visibility</p:attrName>
                                        </p:attrNameLst>
                                      </p:cBhvr>
                                      <p:to>
                                        <p:strVal val="visible"/>
                                      </p:to>
                                    </p:set>
                                    <p:animEffect transition="in" filter="blinds(horizontal)">
                                      <p:cBhvr>
                                        <p:cTn id="17" dur="1000" fill="hold"/>
                                        <p:tgtEl>
                                          <p:spTgt spid="27653"/>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654"/>
                                        </p:tgtEl>
                                        <p:attrNameLst>
                                          <p:attrName>style.visibility</p:attrName>
                                        </p:attrNameLst>
                                      </p:cBhvr>
                                      <p:to>
                                        <p:strVal val="visible"/>
                                      </p:to>
                                    </p:set>
                                    <p:animEffect transition="in" filter="blinds(horizontal)">
                                      <p:cBhvr>
                                        <p:cTn id="22" dur="1000" fill="hold"/>
                                        <p:tgtEl>
                                          <p:spTgt spid="27654"/>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7655"/>
                                        </p:tgtEl>
                                        <p:attrNameLst>
                                          <p:attrName>style.visibility</p:attrName>
                                        </p:attrNameLst>
                                      </p:cBhvr>
                                      <p:to>
                                        <p:strVal val="visible"/>
                                      </p:to>
                                    </p:set>
                                    <p:animEffect transition="in" filter="blinds(horizontal)">
                                      <p:cBhvr>
                                        <p:cTn id="27" dur="1000" fill="hold"/>
                                        <p:tgtEl>
                                          <p:spTgt spid="27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1"/>
      <p:bldP spid="27652" grpId="0"/>
      <p:bldP spid="27653" grpId="0"/>
      <p:bldP spid="27654" grpId="0"/>
      <p:bldP spid="27655" grpId="0"/>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8673" name="文本占位符 64514"/>
          <p:cNvSpPr>
            <a:spLocks noGrp="1"/>
          </p:cNvSpPr>
          <p:nvPr>
            <p:ph type="body" idx="1"/>
          </p:nvPr>
        </p:nvSpPr>
        <p:spPr>
          <a:xfrm>
            <a:off x="228600" y="0"/>
            <a:ext cx="8229600" cy="2743200"/>
          </a:xfrm>
          <a:prstGeom prst="rect">
            <a:avLst/>
          </a:prstGeom>
          <a:noFill/>
          <a:ln>
            <a:noFill/>
            <a:miter lim="800000"/>
          </a:ln>
        </p:spPr>
        <p:txBody>
          <a:bodyPr anchor="t" anchorCtr="0"/>
          <a:lstStyle>
            <a:lvl1pPr marL="342900" indent="-342900" algn="l" defTabSz="914400" rtl="0" eaLnBrk="0" fontAlgn="base" hangingPunct="0">
              <a:lnSpc>
                <a:spcPct val="100000"/>
              </a:lnSpc>
              <a:spcBef>
                <a:spcPct val="20000"/>
              </a:spcBef>
              <a:spcAft>
                <a:spcPct val="0"/>
              </a:spcAft>
              <a:buClrTx/>
              <a:buSzTx/>
              <a:buFontTx/>
              <a:buChar char="•"/>
              <a:defRPr lang="zh-CN" altLang="en-US" sz="320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lang="zh-CN" altLang="en-US" sz="280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lang="zh-CN" altLang="en-US" sz="240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a:r>
              <a:rPr lang="en-US" altLang="zh-CN" sz="2800"/>
              <a:t>Discussion:</a:t>
            </a:r>
            <a:endParaRPr lang="en-US" altLang="zh-CN" sz="2800"/>
          </a:p>
          <a:p>
            <a:pPr lvl="0"/>
            <a:r>
              <a:rPr lang="en-US" altLang="zh-CN" sz="2800"/>
              <a:t>During the World War </a:t>
            </a:r>
            <a:r>
              <a:rPr lang="en-US" altLang="en-US" sz="2800"/>
              <a:t>Ⅱ</a:t>
            </a:r>
            <a:r>
              <a:rPr lang="en-US" altLang="zh-CN" sz="2800"/>
              <a:t>, </a:t>
            </a:r>
            <a:r>
              <a:rPr lang="zh-CN" altLang="en-US" sz="2800"/>
              <a:t>Anne </a:t>
            </a:r>
            <a:r>
              <a:rPr lang="en-US" altLang="zh-CN" sz="2800"/>
              <a:t>lost her life.</a:t>
            </a:r>
            <a:endParaRPr lang="en-US" altLang="zh-CN" sz="2800"/>
          </a:p>
          <a:p>
            <a:pPr lvl="0"/>
            <a:r>
              <a:rPr lang="en-US" altLang="zh-CN" sz="2800"/>
              <a:t>In the past, Chinese people lived a hard life.</a:t>
            </a:r>
            <a:endParaRPr lang="en-US" altLang="zh-CN" sz="2800"/>
          </a:p>
          <a:p>
            <a:pPr lvl="0"/>
            <a:r>
              <a:rPr lang="en-US" altLang="zh-CN" sz="2800"/>
              <a:t>Now , what do you think of our life? </a:t>
            </a:r>
            <a:endParaRPr lang="en-US" altLang="zh-CN" sz="2800"/>
          </a:p>
        </p:txBody>
      </p:sp>
      <p:sp>
        <p:nvSpPr>
          <p:cNvPr id="28674" name="文本框 64515"/>
          <p:cNvSpPr/>
          <p:nvPr/>
        </p:nvSpPr>
        <p:spPr>
          <a:xfrm>
            <a:off x="0" y="3124200"/>
            <a:ext cx="4191000" cy="3208338"/>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eaLnBrk="0" hangingPunct="0">
              <a:lnSpc>
                <a:spcPct val="90000"/>
              </a:lnSpc>
              <a:spcBef>
                <a:spcPct val="20000"/>
              </a:spcBef>
              <a:buChar char="•"/>
            </a:pPr>
            <a:r>
              <a:rPr lang="en-US" altLang="zh-CN" sz="3200"/>
              <a:t>We live a happy life.</a:t>
            </a:r>
            <a:endParaRPr lang="en-US" altLang="zh-CN" sz="3200"/>
          </a:p>
          <a:p>
            <a:pPr lvl="0" eaLnBrk="0" hangingPunct="0">
              <a:lnSpc>
                <a:spcPct val="90000"/>
              </a:lnSpc>
              <a:spcBef>
                <a:spcPct val="20000"/>
              </a:spcBef>
              <a:buChar char="•"/>
            </a:pPr>
            <a:r>
              <a:rPr lang="en-US" altLang="zh-CN" sz="3200"/>
              <a:t>Who gives us the life? </a:t>
            </a:r>
            <a:endParaRPr lang="en-US" altLang="zh-CN" sz="3200"/>
          </a:p>
          <a:p>
            <a:pPr lvl="0" eaLnBrk="0" hangingPunct="0">
              <a:lnSpc>
                <a:spcPct val="90000"/>
              </a:lnSpc>
              <a:spcBef>
                <a:spcPct val="20000"/>
              </a:spcBef>
              <a:buChar char="•"/>
            </a:pPr>
            <a:r>
              <a:rPr lang="en-US" altLang="zh-CN" sz="3200"/>
              <a:t>What should we do for the future?</a:t>
            </a:r>
            <a:endParaRPr lang="en-US" altLang="zh-CN" sz="3200"/>
          </a:p>
          <a:p>
            <a:pPr lvl="0">
              <a:spcBef>
                <a:spcPct val="50000"/>
              </a:spcBef>
            </a:pPr>
            <a:endParaRPr lang="zh-CN" altLang="en-US" sz="3200"/>
          </a:p>
        </p:txBody>
      </p:sp>
      <p:pic>
        <p:nvPicPr>
          <p:cNvPr id="28675" name="Picture 12"/>
          <p:cNvPicPr>
            <a:picLocks noChangeAspect="1"/>
          </p:cNvPicPr>
          <p:nvPr/>
        </p:nvPicPr>
        <p:blipFill>
          <a:blip r:embed="rId2"/>
          <a:stretch>
            <a:fillRect/>
          </a:stretch>
        </p:blipFill>
        <p:spPr>
          <a:xfrm>
            <a:off x="4267200" y="3702050"/>
            <a:ext cx="4876800" cy="3155950"/>
          </a:xfrm>
          <a:prstGeom prst="rect">
            <a:avLst/>
          </a:prstGeom>
          <a:noFill/>
          <a:ln>
            <a:noFill/>
            <a:miter lim="800000"/>
          </a:ln>
        </p:spPr>
      </p:pic>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additive="base">
                                        <p:cTn id="7" dur="500" fill="hold"/>
                                        <p:tgtEl>
                                          <p:spTgt spid="28675"/>
                                        </p:tgtEl>
                                        <p:attrNameLst>
                                          <p:attrName>ppt_x</p:attrName>
                                        </p:attrNameLst>
                                      </p:cBhvr>
                                      <p:tavLst>
                                        <p:tav tm="0">
                                          <p:val>
                                            <p:strVal val="#ppt_x"/>
                                          </p:val>
                                        </p:tav>
                                        <p:tav tm="100000">
                                          <p:val>
                                            <p:strVal val="#ppt_x"/>
                                          </p:val>
                                        </p:tav>
                                      </p:tavLst>
                                    </p:anim>
                                    <p:anim calcmode="lin" valueType="num">
                                      <p:cBhvr additive="base">
                                        <p:cTn id="8" dur="500" fill="hold"/>
                                        <p:tgtEl>
                                          <p:spTgt spid="2867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28674">
                                            <p:txEl>
                                              <p:pRg st="0" end="0"/>
                                            </p:txEl>
                                          </p:spTgt>
                                        </p:tgtEl>
                                        <p:attrNameLst>
                                          <p:attrName>style.visibility</p:attrName>
                                        </p:attrNameLst>
                                      </p:cBhvr>
                                      <p:to>
                                        <p:strVal val="visible"/>
                                      </p:to>
                                    </p:set>
                                    <p:animEffect transition="in" filter="blinds(horizontal)">
                                      <p:cBhvr>
                                        <p:cTn id="13" dur="500" fill="hold"/>
                                        <p:tgtEl>
                                          <p:spTgt spid="28674">
                                            <p:txEl>
                                              <p:pRg st="0" end="0"/>
                                            </p:txEl>
                                          </p:spTgt>
                                        </p:tgtEl>
                                      </p:cBhvr>
                                    </p:animEffect>
                                  </p:childTnLst>
                                </p:cTn>
                              </p:par>
                            </p:childTnLst>
                          </p:cTn>
                        </p:par>
                      </p:childTnLst>
                    </p:cTn>
                  </p:par>
                  <p:par>
                    <p:cTn id="14" fill="hold" nodeType="clickPar">
                      <p:stCondLst>
                        <p:cond delay="indefinite"/>
                      </p:stCondLst>
                      <p:childTnLst>
                        <p:par>
                          <p:cTn id="15" fill="hold" nodeType="after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28674">
                                            <p:txEl>
                                              <p:pRg st="1" end="1"/>
                                            </p:txEl>
                                          </p:spTgt>
                                        </p:tgtEl>
                                        <p:attrNameLst>
                                          <p:attrName>style.visibility</p:attrName>
                                        </p:attrNameLst>
                                      </p:cBhvr>
                                      <p:to>
                                        <p:strVal val="visible"/>
                                      </p:to>
                                    </p:set>
                                    <p:animEffect transition="in" filter="blinds(horizontal)">
                                      <p:cBhvr>
                                        <p:cTn id="18" dur="500" fill="hold"/>
                                        <p:tgtEl>
                                          <p:spTgt spid="28674">
                                            <p:txEl>
                                              <p:pRg st="1" end="1"/>
                                            </p:txEl>
                                          </p:spTgt>
                                        </p:tgtEl>
                                      </p:cBhvr>
                                    </p:animEffect>
                                  </p:childTnLst>
                                </p:cTn>
                              </p:par>
                            </p:childTnLst>
                          </p:cTn>
                        </p:par>
                      </p:childTnLst>
                    </p:cTn>
                  </p:par>
                  <p:par>
                    <p:cTn id="19" fill="hold" nodeType="clickPar">
                      <p:stCondLst>
                        <p:cond delay="indefinite"/>
                      </p:stCondLst>
                      <p:childTnLst>
                        <p:par>
                          <p:cTn id="20" fill="hold" nodeType="after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8674">
                                            <p:txEl>
                                              <p:pRg st="2" end="2"/>
                                            </p:txEl>
                                          </p:spTgt>
                                        </p:tgtEl>
                                        <p:attrNameLst>
                                          <p:attrName>style.visibility</p:attrName>
                                        </p:attrNameLst>
                                      </p:cBhvr>
                                      <p:to>
                                        <p:strVal val="visible"/>
                                      </p:to>
                                    </p:set>
                                    <p:animEffect transition="in" filter="blinds(horizontal)">
                                      <p:cBhvr>
                                        <p:cTn id="23" dur="500" fill="hold"/>
                                        <p:tgtEl>
                                          <p:spTgt spid="2867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9697" name="Picture 11"/>
          <p:cNvPicPr>
            <a:picLocks noChangeAspect="1"/>
          </p:cNvPicPr>
          <p:nvPr/>
        </p:nvPicPr>
        <p:blipFill>
          <a:blip r:embed="rId2"/>
          <a:stretch>
            <a:fillRect/>
          </a:stretch>
        </p:blipFill>
        <p:spPr>
          <a:xfrm>
            <a:off x="611188" y="3284538"/>
            <a:ext cx="8064500" cy="5695950"/>
          </a:xfrm>
          <a:prstGeom prst="rect">
            <a:avLst/>
          </a:prstGeom>
          <a:noFill/>
          <a:ln>
            <a:noFill/>
            <a:miter lim="800000"/>
          </a:ln>
        </p:spPr>
      </p:pic>
      <p:sp>
        <p:nvSpPr>
          <p:cNvPr id="29698" name="Text Box 6"/>
          <p:cNvSpPr/>
          <p:nvPr/>
        </p:nvSpPr>
        <p:spPr>
          <a:xfrm>
            <a:off x="468313" y="476250"/>
            <a:ext cx="8353425" cy="2832100"/>
          </a:xfrm>
          <a:prstGeom prst="rect">
            <a:avLst/>
          </a:prstGeom>
          <a:noFill/>
          <a:ln>
            <a:noFill/>
            <a:miter lim="800000"/>
          </a:ln>
        </p:spPr>
        <p:txBody>
          <a:bodyPr anchor="t" anchorCtr="0">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itchFamily="34" charset="0"/>
                <a:ea typeface="宋体" pitchFamily="2" charset="-122"/>
              </a:defRPr>
            </a:lvl5pPr>
          </a:lstStyle>
          <a:p>
            <a:pPr lvl="0">
              <a:lnSpc>
                <a:spcPct val="125000"/>
              </a:lnSpc>
              <a:spcBef>
                <a:spcPct val="35000"/>
              </a:spcBef>
            </a:pPr>
            <a:r>
              <a:rPr lang="en-US" altLang="zh-CN" sz="3600" b="1" i="1">
                <a:solidFill>
                  <a:srgbClr val="008000"/>
                </a:solidFill>
                <a:latin typeface="Times New Roman" panose="02020603050405020304" pitchFamily="18" charset="0"/>
              </a:rPr>
              <a:t>    The real and lasting victories are those of peace, and not of war.               </a:t>
            </a:r>
            <a:endParaRPr lang="en-US" altLang="zh-CN" sz="3600" b="1" i="1">
              <a:solidFill>
                <a:srgbClr val="008000"/>
              </a:solidFill>
              <a:latin typeface="Times New Roman" panose="02020603050405020304" pitchFamily="18" charset="0"/>
            </a:endParaRPr>
          </a:p>
          <a:p>
            <a:pPr lvl="0">
              <a:lnSpc>
                <a:spcPct val="125000"/>
              </a:lnSpc>
              <a:spcBef>
                <a:spcPct val="35000"/>
              </a:spcBef>
            </a:pPr>
            <a:r>
              <a:rPr lang="zh-CN" altLang="en-US" sz="2800" b="1">
                <a:solidFill>
                  <a:srgbClr val="008000"/>
                </a:solidFill>
                <a:latin typeface="楷体" pitchFamily="49" charset="-122"/>
                <a:ea typeface="楷体" pitchFamily="49" charset="-122"/>
              </a:rPr>
              <a:t>   真正而持久的胜利就是和平</a:t>
            </a:r>
            <a:r>
              <a:rPr lang="en-US" altLang="zh-CN" sz="2800" b="1">
                <a:solidFill>
                  <a:srgbClr val="008000"/>
                </a:solidFill>
                <a:latin typeface="楷体" pitchFamily="49" charset="-122"/>
                <a:ea typeface="楷体" pitchFamily="49" charset="-122"/>
              </a:rPr>
              <a:t>, </a:t>
            </a:r>
            <a:r>
              <a:rPr lang="zh-CN" altLang="en-US" sz="2800" b="1">
                <a:solidFill>
                  <a:srgbClr val="008000"/>
                </a:solidFill>
                <a:latin typeface="楷体" pitchFamily="49" charset="-122"/>
                <a:ea typeface="楷体" pitchFamily="49" charset="-122"/>
              </a:rPr>
              <a:t>而不是战争</a:t>
            </a:r>
            <a:r>
              <a:rPr lang="en-US" altLang="zh-CN" sz="2800" b="1">
                <a:solidFill>
                  <a:srgbClr val="008000"/>
                </a:solidFill>
                <a:latin typeface="楷体" pitchFamily="49" charset="-122"/>
                <a:ea typeface="楷体" pitchFamily="49" charset="-122"/>
              </a:rPr>
              <a:t>.</a:t>
            </a:r>
            <a:endParaRPr lang="en-US" altLang="zh-CN" sz="2800" b="1">
              <a:solidFill>
                <a:srgbClr val="008000"/>
              </a:solidFill>
              <a:latin typeface="楷体" pitchFamily="49" charset="-122"/>
              <a:ea typeface="楷体" pitchFamily="49" charset="-122"/>
            </a:endParaRPr>
          </a:p>
          <a:p>
            <a:pPr lvl="0">
              <a:lnSpc>
                <a:spcPct val="125000"/>
              </a:lnSpc>
              <a:spcBef>
                <a:spcPct val="35000"/>
              </a:spcBef>
            </a:pPr>
            <a:r>
              <a:rPr lang="en-US" altLang="zh-CN" sz="2800" b="1">
                <a:latin typeface="楷体" pitchFamily="49" charset="-122"/>
                <a:ea typeface="楷体" pitchFamily="49" charset="-122"/>
              </a:rPr>
              <a:t>               </a:t>
            </a:r>
            <a:r>
              <a:rPr lang="en-US" altLang="zh-CN" sz="2000" b="1">
                <a:solidFill>
                  <a:srgbClr val="008000"/>
                </a:solidFill>
                <a:latin typeface="楷体" pitchFamily="49" charset="-122"/>
                <a:ea typeface="楷体" pitchFamily="49" charset="-122"/>
              </a:rPr>
              <a:t>- </a:t>
            </a:r>
            <a:r>
              <a:rPr lang="zh-CN" altLang="en-US" sz="2000" b="1">
                <a:solidFill>
                  <a:srgbClr val="008000"/>
                </a:solidFill>
                <a:latin typeface="楷体" pitchFamily="49" charset="-122"/>
                <a:ea typeface="楷体" pitchFamily="49" charset="-122"/>
              </a:rPr>
              <a:t>拉尔夫</a:t>
            </a:r>
            <a:r>
              <a:rPr lang="en-US" altLang="zh-CN" sz="2000" b="1">
                <a:solidFill>
                  <a:srgbClr val="008000"/>
                </a:solidFill>
                <a:latin typeface="楷体" pitchFamily="49" charset="-122"/>
                <a:ea typeface="楷体" pitchFamily="49" charset="-122"/>
              </a:rPr>
              <a:t>•</a:t>
            </a:r>
            <a:r>
              <a:rPr lang="zh-CN" altLang="en-US" sz="2000" b="1">
                <a:solidFill>
                  <a:srgbClr val="008000"/>
                </a:solidFill>
                <a:latin typeface="楷体" pitchFamily="49" charset="-122"/>
                <a:ea typeface="楷体" pitchFamily="49" charset="-122"/>
              </a:rPr>
              <a:t>沃尔多</a:t>
            </a:r>
            <a:r>
              <a:rPr lang="en-US" altLang="zh-CN" sz="2000" b="1">
                <a:solidFill>
                  <a:srgbClr val="008000"/>
                </a:solidFill>
                <a:latin typeface="楷体" pitchFamily="49" charset="-122"/>
                <a:ea typeface="楷体" pitchFamily="49" charset="-122"/>
              </a:rPr>
              <a:t>•</a:t>
            </a:r>
            <a:r>
              <a:rPr lang="zh-CN" altLang="en-US" sz="2000" b="1">
                <a:solidFill>
                  <a:srgbClr val="008000"/>
                </a:solidFill>
                <a:latin typeface="楷体" pitchFamily="49" charset="-122"/>
                <a:ea typeface="楷体" pitchFamily="49" charset="-122"/>
              </a:rPr>
              <a:t>埃莫森</a:t>
            </a:r>
            <a:r>
              <a:rPr lang="en-US" altLang="zh-CN" sz="2000" b="1">
                <a:solidFill>
                  <a:srgbClr val="008000"/>
                </a:solidFill>
                <a:latin typeface="楷体" pitchFamily="49" charset="-122"/>
                <a:ea typeface="楷体" pitchFamily="49" charset="-122"/>
              </a:rPr>
              <a:t>(</a:t>
            </a:r>
            <a:r>
              <a:rPr lang="zh-CN" altLang="en-US" sz="2000" b="1">
                <a:solidFill>
                  <a:srgbClr val="008000"/>
                </a:solidFill>
                <a:latin typeface="楷体" pitchFamily="49" charset="-122"/>
                <a:ea typeface="楷体" pitchFamily="49" charset="-122"/>
              </a:rPr>
              <a:t>美国思想家，文学家</a:t>
            </a:r>
            <a:r>
              <a:rPr lang="en-US" altLang="zh-CN" sz="2000" b="1">
                <a:solidFill>
                  <a:srgbClr val="008000"/>
                </a:solidFill>
                <a:latin typeface="楷体" pitchFamily="49" charset="-122"/>
                <a:ea typeface="楷体" pitchFamily="49" charset="-122"/>
              </a:rPr>
              <a:t>)</a:t>
            </a:r>
            <a:endParaRPr lang="en-US" altLang="zh-CN" sz="2000" b="1">
              <a:solidFill>
                <a:srgbClr val="008000"/>
              </a:solidFill>
              <a:latin typeface="Times New Roman" panose="02020603050405020304" pitchFamily="18" charset="0"/>
            </a:endParaRPr>
          </a:p>
        </p:txBody>
      </p:sp>
    </p:spTree>
  </p:cSld>
  <p:clrMapOvr>
    <a:masterClrMapping/>
  </p:clrMapOvr>
  <p:transition>
    <p:cover dir="rd"/>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0721" name="Picture 2"/>
          <p:cNvPicPr>
            <a:picLocks noChangeAspect="1"/>
          </p:cNvPicPr>
          <p:nvPr/>
        </p:nvPicPr>
        <p:blipFill>
          <a:blip r:embed="rId2"/>
          <a:stretch>
            <a:fillRect/>
          </a:stretch>
        </p:blipFill>
        <p:spPr>
          <a:xfrm>
            <a:off x="0" y="0"/>
            <a:ext cx="9144000" cy="6858000"/>
          </a:xfrm>
          <a:prstGeom prst="rect">
            <a:avLst/>
          </a:prstGeom>
          <a:noFill/>
          <a:ln>
            <a:noFill/>
            <a:miter lim="800000"/>
          </a:ln>
        </p:spPr>
      </p:pic>
      <p:sp>
        <p:nvSpPr>
          <p:cNvPr id="30722" name="Rectangle 3"/>
          <p:cNvSpPr>
            <a:spLocks noGrp="1"/>
          </p:cNvSpPr>
          <p:nvPr>
            <p:ph idx="1"/>
          </p:nvPr>
        </p:nvSpPr>
        <p:spPr>
          <a:xfrm>
            <a:off x="0" y="1676400"/>
            <a:ext cx="9144000" cy="4525963"/>
          </a:xfrm>
          <a:prstGeom prst="rect">
            <a:avLst/>
          </a:prstGeom>
          <a:noFill/>
          <a:ln>
            <a:noFill/>
            <a:miter lim="800000"/>
          </a:ln>
        </p:spPr>
        <p:txBody>
          <a:bodyPr vert="horz"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Tx/>
              <a:buChar char="•"/>
              <a:defRPr lang="zh-CN" altLang="en-US" sz="320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lang="zh-CN" altLang="en-US" sz="280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lang="zh-CN" altLang="en-US" sz="240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lvl="0">
              <a:buNone/>
            </a:pPr>
            <a:r>
              <a:rPr lang="zh-CN" altLang="en-US" sz="4800" b="1" i="1">
                <a:solidFill>
                  <a:srgbClr val="FFFF00"/>
                </a:solidFill>
                <a:latin typeface="Times New Roman" panose="02020603050405020304" pitchFamily="18" charset="0"/>
              </a:rPr>
              <a:t> Enjoy your life!</a:t>
            </a:r>
            <a:endParaRPr lang="zh-CN" altLang="en-US" sz="4800" b="1" i="1">
              <a:solidFill>
                <a:srgbClr val="FFFF00"/>
              </a:solidFill>
              <a:latin typeface="Times New Roman" panose="02020603050405020304" pitchFamily="18" charset="0"/>
            </a:endParaRPr>
          </a:p>
          <a:p>
            <a:pPr lvl="0">
              <a:buNone/>
            </a:pPr>
            <a:r>
              <a:rPr lang="zh-CN" altLang="en-US" sz="4800" b="1" i="1">
                <a:solidFill>
                  <a:srgbClr val="FFFF00"/>
                </a:solidFill>
                <a:latin typeface="Times New Roman" panose="02020603050405020304" pitchFamily="18" charset="0"/>
              </a:rPr>
              <a:t>Cherish your time!</a:t>
            </a:r>
            <a:endParaRPr lang="zh-CN" altLang="en-US" sz="4800" b="1" i="1">
              <a:solidFill>
                <a:srgbClr val="FFFF00"/>
              </a:solidFill>
              <a:latin typeface="Times New Roman" panose="02020603050405020304" pitchFamily="18" charset="0"/>
            </a:endParaRPr>
          </a:p>
          <a:p>
            <a:pPr lvl="0">
              <a:buNone/>
            </a:pPr>
            <a:r>
              <a:rPr lang="zh-CN" altLang="en-US" sz="4800" b="1" i="1">
                <a:solidFill>
                  <a:srgbClr val="FFFF00"/>
                </a:solidFill>
                <a:latin typeface="Times New Roman" panose="02020603050405020304" pitchFamily="18" charset="0"/>
              </a:rPr>
              <a:t>                             </a:t>
            </a:r>
            <a:endParaRPr lang="zh-CN" altLang="en-US" sz="4800" b="1" i="1">
              <a:solidFill>
                <a:srgbClr val="FFFF00"/>
              </a:solidFill>
              <a:latin typeface="Times New Roman" panose="02020603050405020304" pitchFamily="18" charset="0"/>
            </a:endParaRPr>
          </a:p>
          <a:p>
            <a:pPr lvl="0">
              <a:buNone/>
            </a:pPr>
            <a:r>
              <a:rPr lang="zh-CN" altLang="en-US" sz="4800" b="1" i="1">
                <a:solidFill>
                  <a:srgbClr val="FFFF00"/>
                </a:solidFill>
                <a:latin typeface="Times New Roman" panose="02020603050405020304" pitchFamily="18" charset="0"/>
              </a:rPr>
              <a:t>                           Thank you!</a:t>
            </a:r>
            <a:endParaRPr lang="zh-CN" altLang="en-US" sz="4800" b="1" i="1">
              <a:solidFill>
                <a:srgbClr val="FFFF00"/>
              </a:solidFill>
              <a:latin typeface="Times New Roman" panose="02020603050405020304" pitchFamily="18" charset="0"/>
            </a:endParaRPr>
          </a:p>
        </p:txBody>
      </p:sp>
    </p:spTree>
  </p:cSld>
  <p:clrMapOvr>
    <a:masterClrMapping/>
  </p:clrMapOvr>
  <p:transition>
    <p:cover dir="rd"/>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1745" name="图片 3"/>
          <p:cNvPicPr>
            <a:picLocks noChangeAspect="1"/>
          </p:cNvPicPr>
          <p:nvPr/>
        </p:nvPicPr>
        <p:blipFill>
          <a:blip r:embed="rId2"/>
          <a:stretch>
            <a:fillRect/>
          </a:stretch>
        </p:blipFill>
        <p:spPr>
          <a:xfrm>
            <a:off x="0" y="0"/>
            <a:ext cx="9144000" cy="6858000"/>
          </a:xfrm>
          <a:prstGeom prst="rect">
            <a:avLst/>
          </a:prstGeom>
          <a:noFill/>
          <a:ln>
            <a:noFill/>
            <a:miter lim="800000"/>
          </a:ln>
        </p:spPr>
      </p:pic>
      <p:sp>
        <p:nvSpPr>
          <p:cNvPr id="31746" name="Rectangle 3"/>
          <p:cNvSpPr>
            <a:spLocks noGrp="1"/>
          </p:cNvSpPr>
          <p:nvPr>
            <p:ph type="body" idx="4294967295"/>
          </p:nvPr>
        </p:nvSpPr>
        <p:spPr>
          <a:xfrm>
            <a:off x="381000" y="1981200"/>
            <a:ext cx="8763000" cy="3810000"/>
          </a:xfrm>
          <a:prstGeom prst="rect">
            <a:avLst/>
          </a:prstGeom>
          <a:noFill/>
          <a:ln>
            <a:noFill/>
            <a:miter lim="800000"/>
          </a:ln>
        </p:spPr>
        <p:txBody>
          <a:bodyPr vert="horz" wrap="square" lIns="91440" tIns="45720" rIns="91440" bIns="45720" anchor="t" anchorCtr="0"/>
          <a:lstStyle>
            <a:lvl1pPr marL="342900" indent="-342900" algn="l" defTabSz="914400" rtl="0" eaLnBrk="0" fontAlgn="base" hangingPunct="0">
              <a:lnSpc>
                <a:spcPct val="100000"/>
              </a:lnSpc>
              <a:spcBef>
                <a:spcPct val="20000"/>
              </a:spcBef>
              <a:spcAft>
                <a:spcPct val="0"/>
              </a:spcAft>
              <a:buClrTx/>
              <a:buSzTx/>
              <a:buFontTx/>
              <a:buChar char="•"/>
              <a:defRPr lang="zh-CN" altLang="en-US" sz="320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lang="zh-CN" altLang="en-US" sz="280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lang="zh-CN" altLang="en-US" sz="240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lang="zh-CN" altLang="en-US" sz="200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742950" lvl="0" indent="-742950" eaLnBrk="1" hangingPunct="1">
              <a:lnSpc>
                <a:spcPct val="120000"/>
              </a:lnSpc>
              <a:spcBef>
                <a:spcPct val="0"/>
              </a:spcBef>
              <a:buNone/>
            </a:pPr>
            <a:r>
              <a:rPr lang="en-US" altLang="zh-CN" sz="3600" b="1"/>
              <a:t>1. Search the Internet for more</a:t>
            </a:r>
            <a:endParaRPr lang="en-US" altLang="zh-CN" sz="3600" b="1"/>
          </a:p>
          <a:p>
            <a:pPr marL="742950" lvl="0" indent="-742950" eaLnBrk="1" hangingPunct="1">
              <a:lnSpc>
                <a:spcPct val="120000"/>
              </a:lnSpc>
              <a:spcBef>
                <a:spcPct val="0"/>
              </a:spcBef>
              <a:buNone/>
            </a:pPr>
            <a:r>
              <a:rPr lang="en-US" altLang="zh-CN" sz="3600" b="1"/>
              <a:t>   information about WW</a:t>
            </a:r>
            <a:r>
              <a:rPr lang="zh-CN" altLang="en-US" sz="3600" b="1">
                <a:solidFill>
                  <a:schemeClr val="tx2"/>
                </a:solidFill>
              </a:rPr>
              <a:t>II</a:t>
            </a:r>
            <a:r>
              <a:rPr lang="en-US" altLang="zh-CN" sz="3600" b="1">
                <a:solidFill>
                  <a:schemeClr val="tx2"/>
                </a:solidFill>
              </a:rPr>
              <a:t>, Anne Frank</a:t>
            </a:r>
            <a:endParaRPr lang="en-US" altLang="zh-CN" sz="3600" b="1">
              <a:solidFill>
                <a:schemeClr val="tx2"/>
              </a:solidFill>
            </a:endParaRPr>
          </a:p>
          <a:p>
            <a:pPr marL="742950" lvl="0" indent="-742950" eaLnBrk="1" hangingPunct="1">
              <a:lnSpc>
                <a:spcPct val="120000"/>
              </a:lnSpc>
              <a:spcBef>
                <a:spcPct val="0"/>
              </a:spcBef>
              <a:buNone/>
            </a:pPr>
            <a:r>
              <a:rPr lang="en-US" altLang="zh-CN" sz="3600" b="1">
                <a:solidFill>
                  <a:schemeClr val="tx2"/>
                </a:solidFill>
              </a:rPr>
              <a:t>   and </a:t>
            </a:r>
            <a:r>
              <a:rPr lang="en-US" altLang="zh-CN" sz="3600" b="1" i="1">
                <a:solidFill>
                  <a:schemeClr val="tx2"/>
                </a:solidFill>
              </a:rPr>
              <a:t>The Diary of a Young Girl.</a:t>
            </a:r>
            <a:endParaRPr lang="en-US" altLang="zh-CN" sz="3600" b="1" i="1">
              <a:solidFill>
                <a:schemeClr val="tx2"/>
              </a:solidFill>
            </a:endParaRPr>
          </a:p>
          <a:p>
            <a:pPr marL="742950" lvl="0" indent="-742950" eaLnBrk="1" hangingPunct="1">
              <a:lnSpc>
                <a:spcPct val="120000"/>
              </a:lnSpc>
              <a:spcBef>
                <a:spcPct val="0"/>
              </a:spcBef>
              <a:buNone/>
            </a:pPr>
            <a:r>
              <a:rPr lang="en-US" altLang="zh-CN" sz="3600" b="1" i="1">
                <a:solidFill>
                  <a:schemeClr val="tx2"/>
                </a:solidFill>
              </a:rPr>
              <a:t>2.Then talk about them with your</a:t>
            </a:r>
            <a:endParaRPr lang="en-US" altLang="zh-CN" sz="3600" b="1" i="1">
              <a:solidFill>
                <a:schemeClr val="tx2"/>
              </a:solidFill>
            </a:endParaRPr>
          </a:p>
          <a:p>
            <a:pPr marL="742950" lvl="0" indent="-742950" eaLnBrk="1" hangingPunct="1">
              <a:lnSpc>
                <a:spcPct val="120000"/>
              </a:lnSpc>
              <a:spcBef>
                <a:spcPct val="0"/>
              </a:spcBef>
              <a:buNone/>
            </a:pPr>
            <a:r>
              <a:rPr lang="en-US" altLang="zh-CN" sz="3600" b="1" i="1">
                <a:solidFill>
                  <a:schemeClr val="tx2"/>
                </a:solidFill>
              </a:rPr>
              <a:t>   classmates or friends.</a:t>
            </a:r>
            <a:endParaRPr lang="en-US" altLang="zh-CN" sz="3600" b="1" i="1"/>
          </a:p>
          <a:p>
            <a:pPr marL="742950" lvl="0" indent="-742950" eaLnBrk="1" hangingPunct="1">
              <a:lnSpc>
                <a:spcPct val="120000"/>
              </a:lnSpc>
              <a:spcBef>
                <a:spcPct val="0"/>
              </a:spcBef>
              <a:buNone/>
            </a:pPr>
            <a:endParaRPr lang="en-US" altLang="zh-CN" sz="3600" b="1">
              <a:solidFill>
                <a:srgbClr val="0000CC"/>
              </a:solidFill>
              <a:latin typeface="Times New Roman" panose="02020603050405020304" pitchFamily="18" charset="0"/>
            </a:endParaRPr>
          </a:p>
        </p:txBody>
      </p:sp>
      <p:sp>
        <p:nvSpPr>
          <p:cNvPr id="31747" name="WordArt 4"/>
          <p:cNvSpPr>
            <a:spLocks noTextEdit="1"/>
          </p:cNvSpPr>
          <p:nvPr/>
        </p:nvSpPr>
        <p:spPr>
          <a:xfrm>
            <a:off x="2819400" y="609600"/>
            <a:ext cx="3352800" cy="914400"/>
          </a:xfrm>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2700">
            <a:solidFill>
              <a:srgbClr val="EAEAEA"/>
            </a:solidFill>
            <a:round/>
          </a:ln>
          <a:effectLst>
            <a:outerShdw dist="35921" dir="2700000" sy="50000" kx="2115830" algn="bl">
              <a:srgbClr val="C0C0C0">
                <a:alpha val="79999"/>
              </a:srgbClr>
            </a:outerShdw>
          </a:effectLst>
        </p:spPr>
        <p:txBody>
          <a:bodyPr wrap="none" fromWordArt="1" anchor="t" anchorCtr="0">
            <a:prstTxWarp prst="textPlain">
              <a:avLst/>
            </a:prstTxWarp>
          </a:bodyPr>
          <a:lstStyle/>
          <a:p>
            <a:pPr algn="ctr"/>
            <a:r>
              <a:rPr sz="3600" b="1" kern="10">
                <a:ln w="12700">
                  <a:solidFill>
                    <a:srgbClr val="EAEAEA"/>
                  </a:solid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a:srgbClr val="C0C0C0">
                      <a:alpha val="79999"/>
                    </a:srgbClr>
                  </a:outerShdw>
                </a:effectLst>
                <a:latin typeface="Arial"/>
              </a:rPr>
              <a:t>Homework</a:t>
            </a:r>
          </a:p>
        </p:txBody>
      </p:sp>
    </p:spTree>
  </p:cSld>
  <p:clrMapOvr>
    <a:masterClrMapping/>
  </p:clrMapOvr>
  <mc:AlternateContent>
    <mc:Choice xmlns:p14="http://schemas.microsoft.com/office/powerpoint/2010/main" Requires="p14">
      <p:transition p14:dur="1200">
        <p:zoom dir="in"/>
      </p:transition>
    </mc:Choice>
    <mc:Fallback>
      <p:transition>
        <p:zoom dir="in"/>
      </p:transition>
    </mc:Fallback>
  </mc:AlternateContent>
  <p:timing/>
</p:sld>
</file>

<file path=ppt/tags/tag1.xml><?xml version="1.0" encoding="utf-8"?>
<p:tagLst xmlns:p="http://schemas.openxmlformats.org/presentationml/2006/main">
  <p:tag name="AS_OS" val="Unix 3.10 unknown"/>
  <p:tag name="AS_RELEASE_DATE" val="2020.11.30"/>
  <p:tag name="AS_TITLE" val="Aspose.Slides for Java"/>
  <p:tag name="AS_VERSION" val="20.11"/>
</p:tagLst>
</file>

<file path=ppt/theme/theme1.xml><?xml version="1.0" encoding="utf-8"?>
<a:theme xmlns:r="http://schemas.openxmlformats.org/officeDocument/2006/relationships" xmlns:a="http://schemas.openxmlformats.org/drawingml/2006/main" name="1_默认设计模板">
  <a:themeElements>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学科网</Company>
  <PresentationFormat>On-screen Show (4:3)</PresentationFormat>
  <Paragraphs>166</Paragraphs>
  <Slides>27</Slides>
  <Notes>0</Notes>
  <TotalTime>0</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27</vt:i4>
      </vt:variant>
    </vt:vector>
  </HeadingPairs>
  <TitlesOfParts>
    <vt:vector baseType="lpstr" size="36">
      <vt:lpstr>Arial</vt:lpstr>
      <vt:lpstr>宋体</vt:lpstr>
      <vt:lpstr>Calibri</vt:lpstr>
      <vt:lpstr>Comic Sans MS</vt:lpstr>
      <vt:lpstr>Times New Roman</vt:lpstr>
      <vt:lpstr>华文隶书</vt:lpstr>
      <vt:lpstr>楷体</vt:lpstr>
      <vt:lpstr>楷体_GB2312</vt:lpstr>
      <vt:lpstr>1_默认设计模板</vt:lpstr>
      <vt:lpstr>Integrated Skills</vt:lpstr>
      <vt:lpstr>Watch a short movie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Anne Frank(安妮.弗兰克)(1929-1945)</vt:lpstr>
      <vt:lpstr>PowerPoint Presentation</vt:lpstr>
      <vt:lpstr>PowerPoint Presentation</vt:lpstr>
      <vt:lpstr>PowerPoint Presentation</vt:lpstr>
      <vt:lpstr>PowerPoint Presentation</vt:lpstr>
      <vt:lpstr>Practice</vt:lpstr>
      <vt:lpstr>Practice</vt:lpstr>
      <vt:lpstr>PowerPoint Presentation</vt:lpstr>
      <vt:lpstr>PowerPoint Presentation</vt:lpstr>
      <vt:lpstr>Listening </vt:lpstr>
      <vt:lpstr>Read and write</vt:lpstr>
      <vt:lpstr>PowerPoint Presentation</vt:lpstr>
      <vt:lpstr>A story in World War Ⅱ</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Java</Application>
  <AppVersion>20.1100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rbm.xkw.com</dc:creator>
  <cp:revision>1</cp:revision>
  <cp:lastPrinted>2022-07-23T18:29:16.943</cp:lastPrinted>
  <dcterms:created xsi:type="dcterms:W3CDTF">2022-07-23T18:29:16Z</dcterms:created>
  <dcterms:modified xsi:type="dcterms:W3CDTF">2022-07-23T10:29:17Z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