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84" r:id="rId3"/>
    <p:sldId id="433" r:id="rId4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21" r:id="rId15"/>
    <p:sldId id="434" r:id="rId16"/>
    <p:sldId id="435" r:id="rId17"/>
    <p:sldId id="436" r:id="rId18"/>
    <p:sldId id="437" r:id="rId19"/>
  </p:sldIdLst>
  <p:sldSz cx="10224770" cy="829945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528955" indent="-717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1057275" indent="-1428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587500" indent="-215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2116455" indent="-2876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5159" autoAdjust="0"/>
  </p:normalViewPr>
  <p:slideViewPr>
    <p:cSldViewPr snapToGrid="0">
      <p:cViewPr varScale="1">
        <p:scale>
          <a:sx n="16" d="100"/>
          <a:sy n="16" d="100"/>
        </p:scale>
        <p:origin x="3051" y="27"/>
      </p:cViewPr>
      <p:guideLst>
        <p:guide orient="horz" pos="562"/>
        <p:guide orient="horz" pos="4771"/>
        <p:guide pos="494"/>
        <p:guide pos="59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4294967295"/>
          </p:nvPr>
        </p:nvSpPr>
        <p:spPr bwMode="auto">
          <a:xfrm>
            <a:off x="1316038" y="685800"/>
            <a:ext cx="42259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4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74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4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FA83652A-88E7-417C-AFE4-2515F5BDBE0E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52895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05727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5875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11645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646045" algn="l" defTabSz="10585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75635" algn="l" defTabSz="10585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04590" algn="l" defTabSz="10585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34180" algn="l" defTabSz="10585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我的文件\Pictures\2021秋上\课件logo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0775" y="280988"/>
            <a:ext cx="13747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file:///D:\qq&#25991;&#20214;\712321467\Image\C2C\Image2\%7b75232B38-A165-1FB7-499C-2E1C792CACB5%7d.png" TargetMode="External"/><Relationship Id="rId11" Type="http://schemas.openxmlformats.org/officeDocument/2006/relationships/image" Target="../media/image3.png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11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528955" algn="ctr" rtl="0" eaLnBrk="1" fontAlgn="base" hangingPunct="1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058545" algn="ctr" rtl="0" eaLnBrk="1" fontAlgn="base" hangingPunct="1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587500" algn="ctr" rtl="0" eaLnBrk="1" fontAlgn="base" hangingPunct="1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117090" algn="ctr" rtl="0" eaLnBrk="1" fontAlgn="base" hangingPunct="1">
        <a:spcBef>
          <a:spcPct val="0"/>
        </a:spcBef>
        <a:spcAft>
          <a:spcPct val="0"/>
        </a:spcAft>
        <a:defRPr sz="51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96875" indent="-3968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59155" indent="-3302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>
          <a:solidFill>
            <a:schemeClr val="tx1"/>
          </a:solidFill>
          <a:latin typeface="+mn-lt"/>
          <a:ea typeface="+mn-ea"/>
        </a:defRPr>
      </a:lvl2pPr>
      <a:lvl3pPr marL="1322705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851025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>
          <a:solidFill>
            <a:schemeClr val="tx1"/>
          </a:solidFill>
          <a:latin typeface="+mn-lt"/>
          <a:ea typeface="+mn-ea"/>
        </a:defRPr>
      </a:lvl4pPr>
      <a:lvl5pPr marL="2381250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>
          <a:solidFill>
            <a:schemeClr val="tx1"/>
          </a:solidFill>
          <a:latin typeface="+mn-lt"/>
          <a:ea typeface="+mn-ea"/>
        </a:defRPr>
      </a:lvl5pPr>
      <a:lvl6pPr marL="2910840" indent="-2647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>
          <a:solidFill>
            <a:schemeClr val="tx1"/>
          </a:solidFill>
          <a:latin typeface="+mn-lt"/>
          <a:ea typeface="+mn-ea"/>
        </a:defRPr>
      </a:lvl6pPr>
      <a:lvl7pPr marL="3440430" indent="-2647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>
          <a:solidFill>
            <a:schemeClr val="tx1"/>
          </a:solidFill>
          <a:latin typeface="+mn-lt"/>
          <a:ea typeface="+mn-ea"/>
        </a:defRPr>
      </a:lvl7pPr>
      <a:lvl8pPr marL="3969385" indent="-2647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>
          <a:solidFill>
            <a:schemeClr val="tx1"/>
          </a:solidFill>
          <a:latin typeface="+mn-lt"/>
          <a:ea typeface="+mn-ea"/>
        </a:defRPr>
      </a:lvl8pPr>
      <a:lvl9pPr marL="4498975" indent="-2647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8955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8545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7500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17090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46045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75635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04590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34180" algn="l" defTabSz="10585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7950" y="3716338"/>
            <a:ext cx="755967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368155" y="33845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225" y="892175"/>
            <a:ext cx="41624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1" t="2762"/>
          <a:stretch>
            <a:fillRect/>
          </a:stretch>
        </p:blipFill>
        <p:spPr bwMode="auto">
          <a:xfrm>
            <a:off x="4987925" y="892175"/>
            <a:ext cx="23812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40"/>
          <a:stretch>
            <a:fillRect/>
          </a:stretch>
        </p:blipFill>
        <p:spPr bwMode="auto">
          <a:xfrm>
            <a:off x="784225" y="1628775"/>
            <a:ext cx="4176713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8" b="24950"/>
          <a:stretch>
            <a:fillRect/>
          </a:stretch>
        </p:blipFill>
        <p:spPr bwMode="auto">
          <a:xfrm>
            <a:off x="5272088" y="892175"/>
            <a:ext cx="4176712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066925" y="2481263"/>
            <a:ext cx="633413" cy="3048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09750" y="2835275"/>
            <a:ext cx="63500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79900" y="3236913"/>
            <a:ext cx="633413" cy="3048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84225" y="3614738"/>
            <a:ext cx="52705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592888" y="892175"/>
            <a:ext cx="2855912" cy="3952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295900" y="1301750"/>
            <a:ext cx="3322638" cy="20732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781800" y="4673600"/>
            <a:ext cx="977900" cy="3952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300663" y="5126038"/>
            <a:ext cx="2243137" cy="144303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216525" y="6604000"/>
            <a:ext cx="3157538" cy="85566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1" t="2762"/>
          <a:stretch>
            <a:fillRect/>
          </a:stretch>
        </p:blipFill>
        <p:spPr bwMode="auto">
          <a:xfrm>
            <a:off x="4987925" y="892175"/>
            <a:ext cx="23812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59"/>
          <a:stretch>
            <a:fillRect/>
          </a:stretch>
        </p:blipFill>
        <p:spPr bwMode="auto">
          <a:xfrm>
            <a:off x="784225" y="892175"/>
            <a:ext cx="4176713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097088" y="4065588"/>
            <a:ext cx="820737" cy="36195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37"/>
          <a:stretch>
            <a:fillRect/>
          </a:stretch>
        </p:blipFill>
        <p:spPr bwMode="auto">
          <a:xfrm>
            <a:off x="784225" y="892175"/>
            <a:ext cx="8664575" cy="640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548688" y="2319338"/>
            <a:ext cx="560387" cy="4587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403350" y="6732588"/>
            <a:ext cx="2370138" cy="4587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1" b="42793"/>
          <a:stretch>
            <a:fillRect/>
          </a:stretch>
        </p:blipFill>
        <p:spPr bwMode="auto">
          <a:xfrm>
            <a:off x="784225" y="892175"/>
            <a:ext cx="86645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30288" y="1933575"/>
            <a:ext cx="6021387" cy="39385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09" b="23911"/>
          <a:stretch>
            <a:fillRect/>
          </a:stretch>
        </p:blipFill>
        <p:spPr bwMode="auto">
          <a:xfrm>
            <a:off x="784225" y="892175"/>
            <a:ext cx="8664575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067550" y="2597150"/>
            <a:ext cx="560388" cy="4587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05"/>
          <a:stretch>
            <a:fillRect/>
          </a:stretch>
        </p:blipFill>
        <p:spPr bwMode="auto">
          <a:xfrm>
            <a:off x="784225" y="892175"/>
            <a:ext cx="8664575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44563" y="3522663"/>
            <a:ext cx="5803900" cy="236855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3"/>
          <p:cNvGrpSpPr/>
          <p:nvPr/>
        </p:nvGrpSpPr>
        <p:grpSpPr>
          <a:xfrm>
            <a:off x="784225" y="892175"/>
            <a:ext cx="8623300" cy="6164263"/>
            <a:chOff x="784225" y="892175"/>
            <a:chExt cx="8623300" cy="6163945"/>
          </a:xfrm>
        </p:grpSpPr>
        <p:pic>
          <p:nvPicPr>
            <p:cNvPr id="10244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544"/>
            <a:stretch>
              <a:fillRect/>
            </a:stretch>
          </p:blipFill>
          <p:spPr bwMode="auto">
            <a:xfrm>
              <a:off x="784225" y="892175"/>
              <a:ext cx="8623300" cy="3816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5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1" t="15210" r="57489" b="74916"/>
            <a:stretch>
              <a:fillRect/>
            </a:stretch>
          </p:blipFill>
          <p:spPr bwMode="auto">
            <a:xfrm>
              <a:off x="2910840" y="4617720"/>
              <a:ext cx="326136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/>
          <p:nvPr/>
        </p:nvSpPr>
        <p:spPr>
          <a:xfrm>
            <a:off x="8478838" y="2667000"/>
            <a:ext cx="560387" cy="4587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/>
          <p:nvPr/>
        </p:nvGrpSpPr>
        <p:grpSpPr>
          <a:xfrm>
            <a:off x="784225" y="892175"/>
            <a:ext cx="8623300" cy="4167188"/>
            <a:chOff x="784225" y="892175"/>
            <a:chExt cx="8623300" cy="4167505"/>
          </a:xfrm>
        </p:grpSpPr>
        <p:pic>
          <p:nvPicPr>
            <p:cNvPr id="11268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05" b="66281"/>
            <a:stretch>
              <a:fillRect/>
            </a:stretch>
          </p:blipFill>
          <p:spPr bwMode="auto">
            <a:xfrm>
              <a:off x="784225" y="892175"/>
              <a:ext cx="8623300" cy="1485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72" t="15520" r="3409" b="74608"/>
            <a:stretch>
              <a:fillRect/>
            </a:stretch>
          </p:blipFill>
          <p:spPr bwMode="auto">
            <a:xfrm>
              <a:off x="3124200" y="2621280"/>
              <a:ext cx="41148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/>
          <p:nvPr/>
        </p:nvSpPr>
        <p:spPr>
          <a:xfrm>
            <a:off x="6291263" y="1704975"/>
            <a:ext cx="722312" cy="4587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2" b="39131"/>
          <a:stretch>
            <a:fillRect/>
          </a:stretch>
        </p:blipFill>
        <p:spPr bwMode="auto">
          <a:xfrm>
            <a:off x="784225" y="892175"/>
            <a:ext cx="8623300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58863" y="2238375"/>
            <a:ext cx="5156200" cy="53355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27" b="5716"/>
          <a:stretch>
            <a:fillRect/>
          </a:stretch>
        </p:blipFill>
        <p:spPr bwMode="auto">
          <a:xfrm>
            <a:off x="784225" y="892175"/>
            <a:ext cx="8623300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117600" y="3106738"/>
            <a:ext cx="4970463" cy="24368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33488" y="5734050"/>
            <a:ext cx="6613525" cy="183991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3"/>
          <p:cNvGrpSpPr/>
          <p:nvPr/>
        </p:nvGrpSpPr>
        <p:grpSpPr>
          <a:xfrm>
            <a:off x="784225" y="892175"/>
            <a:ext cx="8664575" cy="2384425"/>
            <a:chOff x="784225" y="892175"/>
            <a:chExt cx="8664575" cy="2384425"/>
          </a:xfrm>
        </p:grpSpPr>
        <p:pic>
          <p:nvPicPr>
            <p:cNvPr id="14339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4" t="95087"/>
            <a:stretch>
              <a:fillRect/>
            </a:stretch>
          </p:blipFill>
          <p:spPr bwMode="auto">
            <a:xfrm>
              <a:off x="784225" y="892175"/>
              <a:ext cx="8664575" cy="1290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82" t="75896" b="14450"/>
            <a:stretch>
              <a:fillRect/>
            </a:stretch>
          </p:blipFill>
          <p:spPr bwMode="auto">
            <a:xfrm>
              <a:off x="6213475" y="892175"/>
              <a:ext cx="3235325" cy="238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3"/>
          <p:cNvGrpSpPr/>
          <p:nvPr/>
        </p:nvGrpSpPr>
        <p:grpSpPr>
          <a:xfrm>
            <a:off x="762000" y="869950"/>
            <a:ext cx="8623300" cy="6704013"/>
            <a:chOff x="761365" y="869315"/>
            <a:chExt cx="8623300" cy="6704648"/>
          </a:xfrm>
        </p:grpSpPr>
        <p:pic>
          <p:nvPicPr>
            <p:cNvPr id="15363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256"/>
            <a:stretch>
              <a:fillRect/>
            </a:stretch>
          </p:blipFill>
          <p:spPr bwMode="auto">
            <a:xfrm>
              <a:off x="761365" y="869315"/>
              <a:ext cx="8623300" cy="4312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4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35" t="17619" b="72411"/>
            <a:stretch>
              <a:fillRect/>
            </a:stretch>
          </p:blipFill>
          <p:spPr bwMode="auto">
            <a:xfrm>
              <a:off x="5852160" y="5151120"/>
              <a:ext cx="3532505" cy="2422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" t="17432" b="63570"/>
          <a:stretch>
            <a:fillRect/>
          </a:stretch>
        </p:blipFill>
        <p:spPr bwMode="auto">
          <a:xfrm>
            <a:off x="784225" y="892175"/>
            <a:ext cx="8664575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3"/>
          <p:cNvGrpSpPr/>
          <p:nvPr/>
        </p:nvGrpSpPr>
        <p:grpSpPr>
          <a:xfrm>
            <a:off x="784225" y="892175"/>
            <a:ext cx="8664575" cy="4608513"/>
            <a:chOff x="784225" y="892175"/>
            <a:chExt cx="8664575" cy="4609148"/>
          </a:xfrm>
        </p:grpSpPr>
        <p:pic>
          <p:nvPicPr>
            <p:cNvPr id="17411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7" t="37007" b="54034"/>
            <a:stretch>
              <a:fillRect/>
            </a:stretch>
          </p:blipFill>
          <p:spPr bwMode="auto">
            <a:xfrm>
              <a:off x="784225" y="892175"/>
              <a:ext cx="8664575" cy="2367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35" t="17619" b="72411"/>
            <a:stretch>
              <a:fillRect/>
            </a:stretch>
          </p:blipFill>
          <p:spPr bwMode="auto">
            <a:xfrm>
              <a:off x="2849880" y="3078480"/>
              <a:ext cx="3532505" cy="2422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33" b="24971"/>
          <a:stretch>
            <a:fillRect/>
          </a:stretch>
        </p:blipFill>
        <p:spPr bwMode="auto">
          <a:xfrm>
            <a:off x="784225" y="892175"/>
            <a:ext cx="8623300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255713" y="4194175"/>
            <a:ext cx="5087937" cy="33797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3"/>
          <p:cNvGrpSpPr/>
          <p:nvPr/>
        </p:nvGrpSpPr>
        <p:grpSpPr>
          <a:xfrm>
            <a:off x="784225" y="892175"/>
            <a:ext cx="8664575" cy="6500813"/>
            <a:chOff x="784225" y="892175"/>
            <a:chExt cx="8664575" cy="6500969"/>
          </a:xfrm>
        </p:grpSpPr>
        <p:pic>
          <p:nvPicPr>
            <p:cNvPr id="19459" name="Picture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07" t="75029"/>
            <a:stretch>
              <a:fillRect/>
            </a:stretch>
          </p:blipFill>
          <p:spPr bwMode="auto">
            <a:xfrm>
              <a:off x="784225" y="892175"/>
              <a:ext cx="8664575" cy="650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0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41" t="60982" b="28767"/>
            <a:stretch>
              <a:fillRect/>
            </a:stretch>
          </p:blipFill>
          <p:spPr bwMode="auto">
            <a:xfrm>
              <a:off x="6960235" y="892175"/>
              <a:ext cx="2488565" cy="249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46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515600" y="11150600"/>
            <a:ext cx="317500" cy="241300"/>
          </a:xfrm>
          <a:prstGeom prst="cube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ZGZiYmZmNjI5NTcwNzI5N2ZlMWFjNjlkZmJkZGViMDUifQ=="/>
</p:tagLst>
</file>

<file path=ppt/theme/theme1.xml><?xml version="1.0" encoding="utf-8"?>
<a:theme xmlns:a="http://schemas.openxmlformats.org/drawingml/2006/main" name="鸿鹄志">
  <a:themeElements>
    <a:clrScheme name="相交线第1课时（北京2中分校何鸾）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相交线第1课时（北京2中分校何鸾）">
      <a:majorFont>
        <a:latin typeface="Calibri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spDef>
  </a:objectDefaults>
  <a:extraClrSchemeLst>
    <a:extraClrScheme>
      <a:clrScheme name="相交线第1课时（北京2中分校何鸾）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/>
  <Paragraphs>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Comic Sans MS</vt:lpstr>
      <vt:lpstr>Calibri</vt:lpstr>
      <vt:lpstr>微软雅黑</vt:lpstr>
      <vt:lpstr>Arial Unicode MS</vt:lpstr>
      <vt:lpstr>鸿鹄志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神的一滴</cp:lastModifiedBy>
  <cp:revision>2</cp:revision>
  <cp:lastPrinted>2022-08-24T10:36:00Z</cp:lastPrinted>
  <dcterms:created xsi:type="dcterms:W3CDTF">2022-08-24T10:36:00Z</dcterms:created>
  <dcterms:modified xsi:type="dcterms:W3CDTF">2022-09-12T04:04:00Z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94B69E4A3C6F4BB4B0062A947F5F2476</vt:lpwstr>
  </property>
  <property fmtid="{D5CDD505-2E9C-101B-9397-08002B2CF9AE}" pid="7" name="KSOProductBuildVer">
    <vt:lpwstr>2052-11.1.0.12358</vt:lpwstr>
  </property>
</Properties>
</file>