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0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6858000" type="screen4x3"/>
  <p:notesSz cx="6858000" cy="9144000"/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6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1026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4" name="标题 3073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ln/>
        </p:spPr>
        <p:txBody>
          <a:bodyPr anchor="ctr"/>
          <a:p>
            <a:pPr defTabSz="914400">
              <a:buClrTx/>
              <a:buSzTx/>
              <a:buFontTx/>
            </a:pPr>
            <a:endParaRPr sz="4400" kern="1200" baseline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75" name="副标题 3074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ln/>
        </p:spPr>
        <p:txBody>
          <a:bodyPr/>
          <a:p>
            <a:pPr defTabSz="914400">
              <a:buClrTx/>
              <a:buSzTx/>
              <a:buFontTx/>
            </a:pPr>
            <a:endParaRPr lang="zh-CN" sz="3200" kern="1200" baseline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defTabSz="914400">
              <a:buClrTx/>
              <a:buSzTx/>
              <a:buFontTx/>
            </a:pPr>
            <a:r>
              <a:rPr lang="zh-CN" sz="2400" kern="1200" baseline="0">
                <a:latin typeface="Arial" panose="020B0604020202020204" pitchFamily="34" charset="0"/>
                <a:ea typeface="宋体" panose="02010600030101010101" pitchFamily="2" charset="-122"/>
              </a:rPr>
              <a:t>刘维健</a:t>
            </a:r>
            <a:endParaRPr lang="zh-CN" sz="2400" kern="1200" baseline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defTabSz="914400">
              <a:buClrTx/>
              <a:buSzTx/>
              <a:buFontTx/>
            </a:pPr>
            <a:r>
              <a:rPr lang="en-US" altLang="zh-CN" sz="2400" kern="1200" baseline="0">
                <a:latin typeface="Arial" panose="020B0604020202020204" pitchFamily="34" charset="0"/>
                <a:ea typeface="宋体" panose="02010600030101010101" pitchFamily="2" charset="-122"/>
              </a:rPr>
              <a:t>15852550536</a:t>
            </a:r>
            <a:endParaRPr lang="en-US" altLang="zh-CN" sz="2400" kern="1200" baseline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14120" y="1542415"/>
            <a:ext cx="6990715" cy="2219325"/>
          </a:xfrm>
          <a:prstGeom prst="rect">
            <a:avLst/>
          </a:prstGeom>
        </p:spPr>
      </p:pic>
      <p:pic>
        <p:nvPicPr>
          <p:cNvPr id="5" name="图片 4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565" y="278130"/>
            <a:ext cx="938530" cy="11398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619125" y="573405"/>
            <a:ext cx="7760970" cy="4918075"/>
          </a:xfrm>
          <a:prstGeom prst="rect">
            <a:avLst/>
          </a:prstGeom>
        </p:spPr>
      </p:pic>
      <p:pic>
        <p:nvPicPr>
          <p:cNvPr id="5" name="图片 4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565" y="278130"/>
            <a:ext cx="938530" cy="11398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56565" y="514350"/>
            <a:ext cx="7797165" cy="5182235"/>
          </a:xfrm>
          <a:prstGeom prst="rect">
            <a:avLst/>
          </a:prstGeom>
        </p:spPr>
      </p:pic>
      <p:pic>
        <p:nvPicPr>
          <p:cNvPr id="5" name="图片 4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565" y="278130"/>
            <a:ext cx="938530" cy="11398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086485" y="984885"/>
            <a:ext cx="6912610" cy="4464050"/>
          </a:xfrm>
          <a:prstGeom prst="rect">
            <a:avLst/>
          </a:prstGeom>
        </p:spPr>
      </p:pic>
      <p:pic>
        <p:nvPicPr>
          <p:cNvPr id="5" name="图片 4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565" y="278130"/>
            <a:ext cx="938530" cy="11398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559435" y="1137920"/>
            <a:ext cx="7150735" cy="4382135"/>
          </a:xfrm>
          <a:prstGeom prst="rect">
            <a:avLst/>
          </a:prstGeom>
        </p:spPr>
      </p:pic>
      <p:pic>
        <p:nvPicPr>
          <p:cNvPr id="5" name="图片 4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565" y="278130"/>
            <a:ext cx="938530" cy="113982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186815" y="1073150"/>
            <a:ext cx="6309360" cy="4294505"/>
          </a:xfrm>
          <a:prstGeom prst="rect">
            <a:avLst/>
          </a:prstGeom>
        </p:spPr>
      </p:pic>
      <p:pic>
        <p:nvPicPr>
          <p:cNvPr id="5" name="图片 4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565" y="278130"/>
            <a:ext cx="938530" cy="113982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728345" y="1507490"/>
            <a:ext cx="6705600" cy="4031615"/>
          </a:xfrm>
          <a:prstGeom prst="rect">
            <a:avLst/>
          </a:prstGeom>
        </p:spPr>
      </p:pic>
      <p:pic>
        <p:nvPicPr>
          <p:cNvPr id="5" name="图片 4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565" y="278130"/>
            <a:ext cx="938530" cy="11398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196975" y="1610360"/>
            <a:ext cx="6475095" cy="4071620"/>
          </a:xfrm>
          <a:prstGeom prst="rect">
            <a:avLst/>
          </a:prstGeom>
        </p:spPr>
      </p:pic>
      <p:pic>
        <p:nvPicPr>
          <p:cNvPr id="5" name="图片 4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565" y="278130"/>
            <a:ext cx="938530" cy="113982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385570" y="1417955"/>
            <a:ext cx="6372225" cy="4021455"/>
          </a:xfrm>
          <a:prstGeom prst="rect">
            <a:avLst/>
          </a:prstGeom>
        </p:spPr>
      </p:pic>
      <p:pic>
        <p:nvPicPr>
          <p:cNvPr id="5" name="图片 4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565" y="278130"/>
            <a:ext cx="938530" cy="11398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466215" y="709930"/>
            <a:ext cx="6210300" cy="4843780"/>
          </a:xfrm>
          <a:prstGeom prst="rect">
            <a:avLst/>
          </a:prstGeom>
        </p:spPr>
      </p:pic>
      <p:pic>
        <p:nvPicPr>
          <p:cNvPr id="5" name="图片 4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565" y="278130"/>
            <a:ext cx="938530" cy="113982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395730" y="1660525"/>
            <a:ext cx="6353175" cy="3854450"/>
          </a:xfrm>
          <a:prstGeom prst="rect">
            <a:avLst/>
          </a:prstGeom>
        </p:spPr>
      </p:pic>
      <p:pic>
        <p:nvPicPr>
          <p:cNvPr id="5" name="图片 4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565" y="278130"/>
            <a:ext cx="938530" cy="113982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385570" y="1682750"/>
            <a:ext cx="6372225" cy="3494405"/>
          </a:xfrm>
          <a:prstGeom prst="rect">
            <a:avLst/>
          </a:prstGeom>
        </p:spPr>
      </p:pic>
      <p:pic>
        <p:nvPicPr>
          <p:cNvPr id="6" name="图片 5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565" y="278130"/>
            <a:ext cx="938530" cy="113982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304290" y="1579880"/>
            <a:ext cx="6534150" cy="3959225"/>
          </a:xfrm>
          <a:prstGeom prst="rect">
            <a:avLst/>
          </a:prstGeom>
        </p:spPr>
      </p:pic>
      <p:pic>
        <p:nvPicPr>
          <p:cNvPr id="5" name="图片 4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565" y="278130"/>
            <a:ext cx="938530" cy="113982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161415" y="2018030"/>
            <a:ext cx="6819900" cy="3082925"/>
          </a:xfrm>
          <a:prstGeom prst="rect">
            <a:avLst/>
          </a:prstGeom>
        </p:spPr>
      </p:pic>
      <p:pic>
        <p:nvPicPr>
          <p:cNvPr id="5" name="图片 4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565" y="278130"/>
            <a:ext cx="938530" cy="113982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366520" y="1890395"/>
            <a:ext cx="6410325" cy="3439160"/>
          </a:xfrm>
          <a:prstGeom prst="rect">
            <a:avLst/>
          </a:prstGeom>
        </p:spPr>
      </p:pic>
      <p:pic>
        <p:nvPicPr>
          <p:cNvPr id="5" name="图片 4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565" y="278130"/>
            <a:ext cx="938530" cy="113982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437640" y="1808480"/>
            <a:ext cx="6267450" cy="3878580"/>
          </a:xfrm>
          <a:prstGeom prst="rect">
            <a:avLst/>
          </a:prstGeom>
        </p:spPr>
      </p:pic>
      <p:pic>
        <p:nvPicPr>
          <p:cNvPr id="5" name="图片 4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565" y="278130"/>
            <a:ext cx="938530" cy="113982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SLIDE_MODEL_TYPE" val="cover"/>
</p:tagLst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</Words>
  <Application>WPS 演示</Application>
  <PresentationFormat/>
  <Paragraphs>3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3" baseType="lpstr">
      <vt:lpstr>Arial</vt:lpstr>
      <vt:lpstr>宋体</vt:lpstr>
      <vt:lpstr>Wingdings</vt:lpstr>
      <vt:lpstr>微软雅黑</vt:lpstr>
      <vt:lpstr>Arial Unicode MS</vt:lpstr>
      <vt:lpstr>Calibri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note</dc:creator>
  <cp:lastModifiedBy>金陵教育网www.jinlingjiaoyu.net</cp:lastModifiedBy>
  <cp:revision>2</cp:revision>
  <dcterms:created xsi:type="dcterms:W3CDTF">2019-05-22T08:42:51Z</dcterms:created>
  <dcterms:modified xsi:type="dcterms:W3CDTF">2019-05-22T08:52:04Z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2052-11.1.0.8696</vt:lpwstr>
  </property>
</Properties>
</file>