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546" r:id="rId2"/>
    <p:sldId id="459" r:id="rId3"/>
    <p:sldId id="399" r:id="rId4"/>
    <p:sldId id="515" r:id="rId5"/>
    <p:sldId id="516" r:id="rId6"/>
    <p:sldId id="540" r:id="rId7"/>
    <p:sldId id="517" r:id="rId8"/>
    <p:sldId id="541" r:id="rId9"/>
    <p:sldId id="519" r:id="rId10"/>
    <p:sldId id="522" r:id="rId11"/>
    <p:sldId id="523" r:id="rId12"/>
    <p:sldId id="524" r:id="rId13"/>
    <p:sldId id="526" r:id="rId14"/>
    <p:sldId id="527" r:id="rId15"/>
    <p:sldId id="529" r:id="rId16"/>
    <p:sldId id="530" r:id="rId17"/>
    <p:sldId id="531" r:id="rId18"/>
    <p:sldId id="532" r:id="rId19"/>
    <p:sldId id="534" r:id="rId20"/>
    <p:sldId id="535" r:id="rId21"/>
    <p:sldId id="536" r:id="rId22"/>
    <p:sldId id="538" r:id="rId23"/>
    <p:sldId id="509" r:id="rId24"/>
    <p:sldId id="510" r:id="rId25"/>
    <p:sldId id="511" r:id="rId26"/>
    <p:sldId id="512" r:id="rId27"/>
    <p:sldId id="513" r:id="rId28"/>
  </p:sldIdLst>
  <p:sldSz cx="12192000" cy="6858000"/>
  <p:notesSz cx="6858000" cy="9144000"/>
  <p:defaultTextStyle>
    <a:defPPr>
      <a:defRPr lang="zh-CN"/>
    </a:defPPr>
    <a:lvl1pPr algn="l" defTabSz="1217613" rtl="0" fontAlgn="base">
      <a:spcBef>
        <a:spcPct val="0"/>
      </a:spcBef>
      <a:spcAft>
        <a:spcPct val="0"/>
      </a:spcAft>
      <a:defRPr sz="2400" kern="1200">
        <a:solidFill>
          <a:schemeClr val="tx1"/>
        </a:solidFill>
        <a:latin typeface="Arial" charset="0"/>
        <a:ea typeface="宋体" charset="-122"/>
        <a:cs typeface="+mn-cs"/>
      </a:defRPr>
    </a:lvl1pPr>
    <a:lvl2pPr marL="609600" indent="-152400" algn="l" defTabSz="1217613" rtl="0" fontAlgn="base">
      <a:spcBef>
        <a:spcPct val="0"/>
      </a:spcBef>
      <a:spcAft>
        <a:spcPct val="0"/>
      </a:spcAft>
      <a:defRPr sz="2400" kern="1200">
        <a:solidFill>
          <a:schemeClr val="tx1"/>
        </a:solidFill>
        <a:latin typeface="Arial" charset="0"/>
        <a:ea typeface="宋体" charset="-122"/>
        <a:cs typeface="+mn-cs"/>
      </a:defRPr>
    </a:lvl2pPr>
    <a:lvl3pPr marL="1219200" indent="-304800" algn="l" defTabSz="1217613" rtl="0" fontAlgn="base">
      <a:spcBef>
        <a:spcPct val="0"/>
      </a:spcBef>
      <a:spcAft>
        <a:spcPct val="0"/>
      </a:spcAft>
      <a:defRPr sz="2400" kern="1200">
        <a:solidFill>
          <a:schemeClr val="tx1"/>
        </a:solidFill>
        <a:latin typeface="Arial" charset="0"/>
        <a:ea typeface="宋体" charset="-122"/>
        <a:cs typeface="+mn-cs"/>
      </a:defRPr>
    </a:lvl3pPr>
    <a:lvl4pPr marL="1828800" indent="-457200" algn="l" defTabSz="1217613" rtl="0" fontAlgn="base">
      <a:spcBef>
        <a:spcPct val="0"/>
      </a:spcBef>
      <a:spcAft>
        <a:spcPct val="0"/>
      </a:spcAft>
      <a:defRPr sz="2400" kern="1200">
        <a:solidFill>
          <a:schemeClr val="tx1"/>
        </a:solidFill>
        <a:latin typeface="Arial" charset="0"/>
        <a:ea typeface="宋体" charset="-122"/>
        <a:cs typeface="+mn-cs"/>
      </a:defRPr>
    </a:lvl4pPr>
    <a:lvl5pPr marL="2438400" indent="-609600" algn="l" defTabSz="1217613" rtl="0" fontAlgn="base">
      <a:spcBef>
        <a:spcPct val="0"/>
      </a:spcBef>
      <a:spcAft>
        <a:spcPct val="0"/>
      </a:spcAft>
      <a:defRPr sz="2400" kern="1200">
        <a:solidFill>
          <a:schemeClr val="tx1"/>
        </a:solidFill>
        <a:latin typeface="Arial" charset="0"/>
        <a:ea typeface="宋体" charset="-122"/>
        <a:cs typeface="+mn-cs"/>
      </a:defRPr>
    </a:lvl5pPr>
    <a:lvl6pPr marL="2286000" algn="l" defTabSz="914400" rtl="0" eaLnBrk="1" latinLnBrk="0" hangingPunct="1">
      <a:defRPr sz="2400" kern="1200">
        <a:solidFill>
          <a:schemeClr val="tx1"/>
        </a:solidFill>
        <a:latin typeface="Arial" charset="0"/>
        <a:ea typeface="宋体" charset="-122"/>
        <a:cs typeface="+mn-cs"/>
      </a:defRPr>
    </a:lvl6pPr>
    <a:lvl7pPr marL="2743200" algn="l" defTabSz="914400" rtl="0" eaLnBrk="1" latinLnBrk="0" hangingPunct="1">
      <a:defRPr sz="2400" kern="1200">
        <a:solidFill>
          <a:schemeClr val="tx1"/>
        </a:solidFill>
        <a:latin typeface="Arial" charset="0"/>
        <a:ea typeface="宋体" charset="-122"/>
        <a:cs typeface="+mn-cs"/>
      </a:defRPr>
    </a:lvl7pPr>
    <a:lvl8pPr marL="3200400" algn="l" defTabSz="914400" rtl="0" eaLnBrk="1" latinLnBrk="0" hangingPunct="1">
      <a:defRPr sz="2400" kern="1200">
        <a:solidFill>
          <a:schemeClr val="tx1"/>
        </a:solidFill>
        <a:latin typeface="Arial" charset="0"/>
        <a:ea typeface="宋体" charset="-122"/>
        <a:cs typeface="+mn-cs"/>
      </a:defRPr>
    </a:lvl8pPr>
    <a:lvl9pPr marL="3657600" algn="l" defTabSz="914400" rtl="0" eaLnBrk="1" latinLnBrk="0" hangingPunct="1">
      <a:defRPr sz="2400"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020B"/>
    <a:srgbClr val="FFFF00"/>
    <a:srgbClr val="FDDB08"/>
    <a:srgbClr val="FDC800"/>
    <a:srgbClr val="FFE699"/>
    <a:srgbClr val="FFFFB0"/>
    <a:srgbClr val="F3D722"/>
    <a:srgbClr val="D9C45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94706" autoAdjust="0"/>
  </p:normalViewPr>
  <p:slideViewPr>
    <p:cSldViewPr>
      <p:cViewPr varScale="1">
        <p:scale>
          <a:sx n="70" d="100"/>
          <a:sy n="70" d="100"/>
        </p:scale>
        <p:origin x="-708" y="-90"/>
      </p:cViewPr>
      <p:guideLst>
        <p:guide orient="horz" pos="2175"/>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218565"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1218565" fontAlgn="auto">
              <a:spcBef>
                <a:spcPts val="0"/>
              </a:spcBef>
              <a:spcAft>
                <a:spcPts val="0"/>
              </a:spcAft>
              <a:defRPr sz="1200">
                <a:latin typeface="+mn-lt"/>
                <a:ea typeface="+mn-ea"/>
              </a:defRPr>
            </a:lvl1pPr>
          </a:lstStyle>
          <a:p>
            <a:pPr>
              <a:defRPr/>
            </a:pPr>
            <a:fld id="{BD85E6F3-B15E-48DD-89AF-A5CADCD24ADE}" type="datetimeFigureOut">
              <a:rPr lang="zh-CN" altLang="en-US"/>
              <a:pPr>
                <a:defRPr/>
              </a:pPr>
              <a:t>2020/9/21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218565"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218565" fontAlgn="auto">
              <a:spcBef>
                <a:spcPts val="0"/>
              </a:spcBef>
              <a:spcAft>
                <a:spcPts val="0"/>
              </a:spcAft>
              <a:defRPr sz="1200">
                <a:latin typeface="+mn-lt"/>
                <a:ea typeface="+mn-ea"/>
              </a:defRPr>
            </a:lvl1pPr>
          </a:lstStyle>
          <a:p>
            <a:pPr>
              <a:defRPr/>
            </a:pPr>
            <a:fld id="{CD75C10A-52B9-4104-B365-508BDD11092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1217613" rtl="0" eaLnBrk="0" fontAlgn="base" hangingPunct="0">
      <a:spcBef>
        <a:spcPct val="30000"/>
      </a:spcBef>
      <a:spcAft>
        <a:spcPct val="0"/>
      </a:spcAft>
      <a:defRPr sz="1600" kern="1200">
        <a:solidFill>
          <a:schemeClr val="tx1"/>
        </a:solidFill>
        <a:latin typeface="+mn-lt"/>
        <a:ea typeface="+mn-ea"/>
        <a:cs typeface="+mn-cs"/>
      </a:defRPr>
    </a:lvl1pPr>
    <a:lvl2pPr marL="609600" algn="l" defTabSz="1217613" rtl="0" eaLnBrk="0" fontAlgn="base" hangingPunct="0">
      <a:spcBef>
        <a:spcPct val="30000"/>
      </a:spcBef>
      <a:spcAft>
        <a:spcPct val="0"/>
      </a:spcAft>
      <a:defRPr sz="1600" kern="1200">
        <a:solidFill>
          <a:schemeClr val="tx1"/>
        </a:solidFill>
        <a:latin typeface="+mn-lt"/>
        <a:ea typeface="+mn-ea"/>
        <a:cs typeface="+mn-cs"/>
      </a:defRPr>
    </a:lvl2pPr>
    <a:lvl3pPr marL="1219200" algn="l" defTabSz="1217613" rtl="0" eaLnBrk="0" fontAlgn="base" hangingPunct="0">
      <a:spcBef>
        <a:spcPct val="30000"/>
      </a:spcBef>
      <a:spcAft>
        <a:spcPct val="0"/>
      </a:spcAft>
      <a:defRPr sz="1600" kern="1200">
        <a:solidFill>
          <a:schemeClr val="tx1"/>
        </a:solidFill>
        <a:latin typeface="+mn-lt"/>
        <a:ea typeface="+mn-ea"/>
        <a:cs typeface="+mn-cs"/>
      </a:defRPr>
    </a:lvl3pPr>
    <a:lvl4pPr marL="1828800" algn="l" defTabSz="1217613" rtl="0" eaLnBrk="0" fontAlgn="base" hangingPunct="0">
      <a:spcBef>
        <a:spcPct val="30000"/>
      </a:spcBef>
      <a:spcAft>
        <a:spcPct val="0"/>
      </a:spcAft>
      <a:defRPr sz="1600" kern="1200">
        <a:solidFill>
          <a:schemeClr val="tx1"/>
        </a:solidFill>
        <a:latin typeface="+mn-lt"/>
        <a:ea typeface="+mn-ea"/>
        <a:cs typeface="+mn-cs"/>
      </a:defRPr>
    </a:lvl4pPr>
    <a:lvl5pPr marL="2438400" algn="l" defTabSz="1217613" rtl="0" eaLnBrk="0" fontAlgn="base" hangingPunct="0">
      <a:spcBef>
        <a:spcPct val="30000"/>
      </a:spcBef>
      <a:spcAft>
        <a:spcPct val="0"/>
      </a:spcAft>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5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1217613" fontAlgn="base">
              <a:spcBef>
                <a:spcPct val="0"/>
              </a:spcBef>
              <a:spcAft>
                <a:spcPct val="0"/>
              </a:spcAft>
              <a:defRPr/>
            </a:pPr>
            <a:fld id="{AF6A416D-7DAE-4AF0-86E9-B01812E7AD3D}" type="slidenum">
              <a:rPr lang="zh-CN" altLang="en-US"/>
              <a:pPr defTabSz="1217613" fontAlgn="base">
                <a:spcBef>
                  <a:spcPct val="0"/>
                </a:spcBef>
                <a:spcAft>
                  <a:spcPct val="0"/>
                </a:spcAft>
                <a:defRPr/>
              </a:pPr>
              <a:t>2</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noFill/>
          <a:ln>
            <a:solidFill>
              <a:srgbClr val="000000"/>
            </a:solidFill>
            <a:miter lim="800000"/>
            <a:headEnd/>
            <a:tailEnd/>
          </a:ln>
        </p:spPr>
      </p:sp>
      <p:sp>
        <p:nvSpPr>
          <p:cNvPr id="194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45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1217613" fontAlgn="base">
              <a:spcBef>
                <a:spcPct val="0"/>
              </a:spcBef>
              <a:spcAft>
                <a:spcPct val="0"/>
              </a:spcAft>
              <a:defRPr/>
            </a:pPr>
            <a:fld id="{68826EA8-BFA5-4374-A921-C37532F002DD}" type="slidenum">
              <a:rPr lang="zh-CN" altLang="en-US"/>
              <a:pPr defTabSz="1217613" fontAlgn="base">
                <a:spcBef>
                  <a:spcPct val="0"/>
                </a:spcBef>
                <a:spcAft>
                  <a:spcPct val="0"/>
                </a:spcAft>
                <a:defRPr/>
              </a:pPr>
              <a:t>3</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ChangeArrowheads="1" noTextEdit="1"/>
          </p:cNvSpPr>
          <p:nvPr>
            <p:ph type="sldImg" idx="4294967295"/>
          </p:nvPr>
        </p:nvSpPr>
        <p:spPr bwMode="auto">
          <a:noFill/>
          <a:ln>
            <a:solidFill>
              <a:srgbClr val="000000"/>
            </a:solidFill>
            <a:miter lim="800000"/>
            <a:headEnd/>
            <a:tailEnd/>
          </a:ln>
        </p:spPr>
      </p:sp>
      <p:sp>
        <p:nvSpPr>
          <p:cNvPr id="43010" name="文本占位符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spcBef>
                <a:spcPct val="0"/>
              </a:spcBef>
            </a:pPr>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zcool.com.cn/u/13673009"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96A85AB1-DB1E-4A16-AF1C-258068954E88}" type="datetimeFigureOut">
              <a:rPr lang="zh-CN" altLang="en-US"/>
              <a:pPr>
                <a:defRPr/>
              </a:pPr>
              <a:t>2020/9/21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E9D9F94-9E21-47E6-9591-CA1E7A687C05}" type="slidenum">
              <a:rPr lang="zh-CN" altLang="en-US"/>
              <a:pPr>
                <a:defRPr/>
              </a:pPr>
              <a:t>‹#›</a:t>
            </a:fld>
            <a:endParaRPr lang="zh-CN" altLang="en-US"/>
          </a:p>
        </p:txBody>
      </p:sp>
    </p:spTree>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F0F2FF01-9673-4507-8322-43F936D105ED}" type="datetimeFigureOut">
              <a:rPr lang="zh-CN" altLang="en-US"/>
              <a:pPr>
                <a:defRPr/>
              </a:pPr>
              <a:t>2020/9/21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04EA2B3-3C59-477A-BBBE-CD6EF8E65610}" type="slidenum">
              <a:rPr lang="zh-CN" altLang="en-US"/>
              <a:pPr>
                <a:defRPr/>
              </a:pPr>
              <a:t>‹#›</a:t>
            </a:fld>
            <a:endParaRPr lang="zh-CN" altLang="en-US"/>
          </a:p>
        </p:txBody>
      </p:sp>
    </p:spTree>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E3EC41F1-CEE0-4992-90C2-5CDB351BFFB9}" type="datetimeFigureOut">
              <a:rPr lang="zh-CN" altLang="en-US"/>
              <a:pPr>
                <a:defRPr/>
              </a:pPr>
              <a:t>2020/9/21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D475301-93BF-4276-83B8-AF53F1283658}" type="slidenum">
              <a:rPr lang="zh-CN" altLang="en-US"/>
              <a:pPr>
                <a:defRPr/>
              </a:pPr>
              <a:t>‹#›</a:t>
            </a:fld>
            <a:endParaRPr lang="zh-CN" altLang="en-US"/>
          </a:p>
        </p:txBody>
      </p:sp>
    </p:spTree>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D928A645-681F-4E94-912E-BAFE56D75A67}" type="datetimeFigureOut">
              <a:rPr lang="zh-CN" altLang="en-US"/>
              <a:pPr>
                <a:defRPr/>
              </a:pPr>
              <a:t>2020/9/21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16755E3-A778-4725-BBCA-A39E1FE5E469}" type="slidenum">
              <a:rPr lang="zh-CN" altLang="en-US"/>
              <a:pPr>
                <a:defRPr/>
              </a:pPr>
              <a:t>‹#›</a:t>
            </a:fld>
            <a:endParaRPr lang="zh-CN" altLang="en-US"/>
          </a:p>
        </p:txBody>
      </p:sp>
    </p:spTree>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F4AD25EC-4A2F-45EA-88C9-1E50A01132FB}" type="datetimeFigureOut">
              <a:rPr lang="zh-CN" altLang="en-US"/>
              <a:pPr>
                <a:defRPr/>
              </a:pPr>
              <a:t>2020/9/21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919C2DFE-3C10-4165-BF7A-0D425A5F849F}" type="slidenum">
              <a:rPr lang="zh-CN" altLang="en-US"/>
              <a:pPr>
                <a:defRPr/>
              </a:pPr>
              <a:t>‹#›</a:t>
            </a:fld>
            <a:endParaRPr lang="zh-CN" altLang="en-US"/>
          </a:p>
        </p:txBody>
      </p:sp>
    </p:spTree>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56D7FF6-EA6E-44FC-B1E6-F7C3248C6271}" type="datetimeFigureOut">
              <a:rPr lang="zh-CN" altLang="en-US"/>
              <a:pPr>
                <a:defRPr/>
              </a:pPr>
              <a:t>2020/9/21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403BB55-6965-4B2D-91E3-9A56E5494E92}" type="slidenum">
              <a:rPr lang="zh-CN" altLang="en-US"/>
              <a:pPr>
                <a:defRPr/>
              </a:pPr>
              <a:t>‹#›</a:t>
            </a:fld>
            <a:endParaRPr lang="zh-CN" altLang="en-US"/>
          </a:p>
        </p:txBody>
      </p:sp>
    </p:spTree>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2" name="图片 5"/>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3" name="日期占位符 1"/>
          <p:cNvSpPr>
            <a:spLocks noGrp="1"/>
          </p:cNvSpPr>
          <p:nvPr>
            <p:ph type="dt" sz="half" idx="10"/>
          </p:nvPr>
        </p:nvSpPr>
        <p:spPr/>
        <p:txBody>
          <a:bodyPr/>
          <a:lstStyle>
            <a:lvl1pPr>
              <a:defRPr/>
            </a:lvl1pPr>
          </a:lstStyle>
          <a:p>
            <a:pPr>
              <a:defRPr/>
            </a:pPr>
            <a:fld id="{6AAAD0BF-F76E-459B-9C0E-3FA89B5011F5}" type="datetimeFigureOut">
              <a:rPr lang="zh-CN" altLang="en-US"/>
              <a:pPr>
                <a:defRPr/>
              </a:pPr>
              <a:t>2020/9/21</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C901FFBB-3755-412D-B177-8DCEE1BE73EB}" type="slidenum">
              <a:rPr lang="zh-CN" altLang="en-US"/>
              <a:pPr>
                <a:defRPr/>
              </a:pPr>
              <a:t>‹#›</a:t>
            </a:fld>
            <a:endParaRPr lang="zh-CN" altLang="en-US"/>
          </a:p>
        </p:txBody>
      </p:sp>
    </p:spTree>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 name="图片 7"/>
          <p:cNvPicPr>
            <a:picLocks noChangeAspect="1"/>
          </p:cNvPicPr>
          <p:nvPr userDrawn="1"/>
        </p:nvPicPr>
        <p:blipFill>
          <a:blip r:embed="rId3"/>
          <a:srcRect/>
          <a:stretch>
            <a:fillRect/>
          </a:stretch>
        </p:blipFill>
        <p:spPr bwMode="auto">
          <a:xfrm>
            <a:off x="1727200" y="5084763"/>
            <a:ext cx="8737600" cy="1965325"/>
          </a:xfrm>
          <a:prstGeom prst="rect">
            <a:avLst/>
          </a:prstGeom>
          <a:noFill/>
          <a:ln w="9525">
            <a:noFill/>
            <a:miter lim="800000"/>
            <a:headEnd/>
            <a:tailEnd/>
          </a:ln>
        </p:spPr>
      </p:pic>
      <p:sp>
        <p:nvSpPr>
          <p:cNvPr id="4" name="日期占位符 1"/>
          <p:cNvSpPr>
            <a:spLocks noGrp="1"/>
          </p:cNvSpPr>
          <p:nvPr>
            <p:ph type="dt" sz="half" idx="10"/>
          </p:nvPr>
        </p:nvSpPr>
        <p:spPr/>
        <p:txBody>
          <a:bodyPr/>
          <a:lstStyle>
            <a:lvl1pPr>
              <a:defRPr/>
            </a:lvl1pPr>
          </a:lstStyle>
          <a:p>
            <a:pPr>
              <a:defRPr/>
            </a:pPr>
            <a:fld id="{59D1AB91-EC18-4C0E-BAEF-A3A14B5CDB18}" type="datetimeFigureOut">
              <a:rPr lang="zh-CN" altLang="en-US"/>
              <a:pPr>
                <a:defRPr/>
              </a:pPr>
              <a:t>2020/9/21</a:t>
            </a:fld>
            <a:endParaRPr lang="zh-CN" altLang="en-US"/>
          </a:p>
        </p:txBody>
      </p:sp>
      <p:sp>
        <p:nvSpPr>
          <p:cNvPr id="5" name="页脚占位符 2"/>
          <p:cNvSpPr>
            <a:spLocks noGrp="1"/>
          </p:cNvSpPr>
          <p:nvPr>
            <p:ph type="ftr" sz="quarter" idx="11"/>
          </p:nvPr>
        </p:nvSpPr>
        <p:spPr/>
        <p:txBody>
          <a:bodyPr/>
          <a:lstStyle>
            <a:lvl1pPr>
              <a:defRPr/>
            </a:lvl1pPr>
          </a:lstStyle>
          <a:p>
            <a:pPr>
              <a:defRPr/>
            </a:pPr>
            <a:endParaRPr lang="zh-CN" altLang="en-US"/>
          </a:p>
        </p:txBody>
      </p:sp>
      <p:sp>
        <p:nvSpPr>
          <p:cNvPr id="6" name="灯片编号占位符 3"/>
          <p:cNvSpPr>
            <a:spLocks noGrp="1"/>
          </p:cNvSpPr>
          <p:nvPr>
            <p:ph type="sldNum" sz="quarter" idx="12"/>
          </p:nvPr>
        </p:nvSpPr>
        <p:spPr/>
        <p:txBody>
          <a:bodyPr/>
          <a:lstStyle>
            <a:lvl1pPr>
              <a:defRPr/>
            </a:lvl1pPr>
          </a:lstStyle>
          <a:p>
            <a:pPr>
              <a:defRPr/>
            </a:pPr>
            <a:fld id="{7EDE9B31-60EF-41D5-B371-EA6ECC3F5315}" type="slidenum">
              <a:rPr lang="zh-CN" altLang="en-US"/>
              <a:pPr>
                <a:defRPr/>
              </a:pPr>
              <a:t>‹#›</a:t>
            </a:fld>
            <a:endParaRPr lang="zh-CN" altLang="en-US"/>
          </a:p>
        </p:txBody>
      </p:sp>
    </p:spTree>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矩形 14"/>
          <p:cNvSpPr/>
          <p:nvPr userDrawn="1"/>
        </p:nvSpPr>
        <p:spPr>
          <a:xfrm>
            <a:off x="0" y="0"/>
            <a:ext cx="12192000" cy="10525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p>
        </p:txBody>
      </p:sp>
      <p:pic>
        <p:nvPicPr>
          <p:cNvPr id="3" name="图片 9">
            <a:hlinkClick r:id="rId2"/>
          </p:cNvPr>
          <p:cNvPicPr>
            <a:picLocks noChangeAspect="1"/>
          </p:cNvPicPr>
          <p:nvPr userDrawn="1"/>
        </p:nvPicPr>
        <p:blipFill>
          <a:blip r:embed="rId3"/>
          <a:srcRect/>
          <a:stretch>
            <a:fillRect/>
          </a:stretch>
        </p:blipFill>
        <p:spPr bwMode="auto">
          <a:xfrm>
            <a:off x="0" y="4959350"/>
            <a:ext cx="12192000" cy="1925638"/>
          </a:xfrm>
          <a:prstGeom prst="rect">
            <a:avLst/>
          </a:prstGeom>
          <a:noFill/>
          <a:ln w="9525">
            <a:noFill/>
            <a:miter lim="800000"/>
            <a:headEnd/>
            <a:tailEnd/>
          </a:ln>
        </p:spPr>
      </p:pic>
      <p:sp>
        <p:nvSpPr>
          <p:cNvPr id="4" name="矩形 12"/>
          <p:cNvSpPr/>
          <p:nvPr userDrawn="1"/>
        </p:nvSpPr>
        <p:spPr>
          <a:xfrm>
            <a:off x="0" y="933450"/>
            <a:ext cx="12192000" cy="119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p>
        </p:txBody>
      </p:sp>
      <p:pic>
        <p:nvPicPr>
          <p:cNvPr id="5" name="图片 11"/>
          <p:cNvPicPr>
            <a:picLocks noChangeAspect="1"/>
          </p:cNvPicPr>
          <p:nvPr userDrawn="1"/>
        </p:nvPicPr>
        <p:blipFill>
          <a:blip r:embed="rId4"/>
          <a:srcRect/>
          <a:stretch>
            <a:fillRect/>
          </a:stretch>
        </p:blipFill>
        <p:spPr bwMode="auto">
          <a:xfrm>
            <a:off x="546100" y="177800"/>
            <a:ext cx="915988" cy="711200"/>
          </a:xfrm>
          <a:prstGeom prst="rect">
            <a:avLst/>
          </a:prstGeom>
          <a:noFill/>
          <a:ln w="9525">
            <a:noFill/>
            <a:miter lim="800000"/>
            <a:headEnd/>
            <a:tailEnd/>
          </a:ln>
        </p:spPr>
      </p:pic>
      <p:sp>
        <p:nvSpPr>
          <p:cNvPr id="6" name="日期占位符 1"/>
          <p:cNvSpPr>
            <a:spLocks noGrp="1"/>
          </p:cNvSpPr>
          <p:nvPr>
            <p:ph type="dt" sz="half" idx="10"/>
          </p:nvPr>
        </p:nvSpPr>
        <p:spPr/>
        <p:txBody>
          <a:bodyPr/>
          <a:lstStyle>
            <a:lvl1pPr>
              <a:defRPr/>
            </a:lvl1pPr>
          </a:lstStyle>
          <a:p>
            <a:pPr>
              <a:defRPr/>
            </a:pPr>
            <a:fld id="{6818983B-0FF4-4EDA-A183-6F6F93EB3016}" type="datetimeFigureOut">
              <a:rPr lang="zh-CN" altLang="en-US"/>
              <a:pPr>
                <a:defRPr/>
              </a:pPr>
              <a:t>2020/9/21</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33AC5C5C-AEC7-4562-97BF-329AB142CFE0}" type="slidenum">
              <a:rPr lang="zh-CN" altLang="en-US"/>
              <a:pPr>
                <a:defRPr/>
              </a:pPr>
              <a:t>‹#›</a:t>
            </a:fld>
            <a:endParaRPr lang="zh-CN" altLang="en-US"/>
          </a:p>
        </p:txBody>
      </p:sp>
    </p:spTree>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2" name="矩形 14"/>
          <p:cNvSpPr/>
          <p:nvPr userDrawn="1"/>
        </p:nvSpPr>
        <p:spPr>
          <a:xfrm>
            <a:off x="0" y="0"/>
            <a:ext cx="12192000" cy="10525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p>
        </p:txBody>
      </p:sp>
      <p:pic>
        <p:nvPicPr>
          <p:cNvPr id="3" name="图片 7"/>
          <p:cNvPicPr>
            <a:picLocks noChangeAspect="1"/>
          </p:cNvPicPr>
          <p:nvPr userDrawn="1"/>
        </p:nvPicPr>
        <p:blipFill>
          <a:blip r:embed="rId2"/>
          <a:srcRect t="15903" b="5191"/>
          <a:stretch>
            <a:fillRect/>
          </a:stretch>
        </p:blipFill>
        <p:spPr bwMode="auto">
          <a:xfrm>
            <a:off x="0" y="1052513"/>
            <a:ext cx="12192000" cy="5805487"/>
          </a:xfrm>
          <a:prstGeom prst="rect">
            <a:avLst/>
          </a:prstGeom>
          <a:noFill/>
          <a:ln w="9525">
            <a:noFill/>
            <a:miter lim="800000"/>
            <a:headEnd/>
            <a:tailEnd/>
          </a:ln>
        </p:spPr>
      </p:pic>
      <p:pic>
        <p:nvPicPr>
          <p:cNvPr id="4" name="图片 5"/>
          <p:cNvPicPr>
            <a:picLocks noChangeAspect="1"/>
          </p:cNvPicPr>
          <p:nvPr userDrawn="1"/>
        </p:nvPicPr>
        <p:blipFill>
          <a:blip r:embed="rId3"/>
          <a:srcRect/>
          <a:stretch>
            <a:fillRect/>
          </a:stretch>
        </p:blipFill>
        <p:spPr bwMode="auto">
          <a:xfrm>
            <a:off x="-3175" y="3937000"/>
            <a:ext cx="5162550" cy="2924175"/>
          </a:xfrm>
          <a:prstGeom prst="rect">
            <a:avLst/>
          </a:prstGeom>
          <a:noFill/>
          <a:ln w="9525">
            <a:noFill/>
            <a:miter lim="800000"/>
            <a:headEnd/>
            <a:tailEnd/>
          </a:ln>
        </p:spPr>
      </p:pic>
      <p:pic>
        <p:nvPicPr>
          <p:cNvPr id="5" name="图片 11"/>
          <p:cNvPicPr>
            <a:picLocks noChangeAspect="1"/>
          </p:cNvPicPr>
          <p:nvPr userDrawn="1"/>
        </p:nvPicPr>
        <p:blipFill>
          <a:blip r:embed="rId4"/>
          <a:srcRect/>
          <a:stretch>
            <a:fillRect/>
          </a:stretch>
        </p:blipFill>
        <p:spPr bwMode="auto">
          <a:xfrm>
            <a:off x="546100" y="177800"/>
            <a:ext cx="915988" cy="711200"/>
          </a:xfrm>
          <a:prstGeom prst="rect">
            <a:avLst/>
          </a:prstGeom>
          <a:noFill/>
          <a:ln w="9525">
            <a:noFill/>
            <a:miter lim="800000"/>
            <a:headEnd/>
            <a:tailEnd/>
          </a:ln>
        </p:spPr>
      </p:pic>
      <p:sp>
        <p:nvSpPr>
          <p:cNvPr id="6" name="日期占位符 1"/>
          <p:cNvSpPr>
            <a:spLocks noGrp="1"/>
          </p:cNvSpPr>
          <p:nvPr>
            <p:ph type="dt" sz="half" idx="10"/>
          </p:nvPr>
        </p:nvSpPr>
        <p:spPr/>
        <p:txBody>
          <a:bodyPr/>
          <a:lstStyle>
            <a:lvl1pPr>
              <a:defRPr/>
            </a:lvl1pPr>
          </a:lstStyle>
          <a:p>
            <a:pPr>
              <a:defRPr/>
            </a:pPr>
            <a:fld id="{9865719C-3E52-4139-A3E7-800E4CA8B750}" type="datetimeFigureOut">
              <a:rPr lang="zh-CN" altLang="en-US"/>
              <a:pPr>
                <a:defRPr/>
              </a:pPr>
              <a:t>2020/9/21</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1EF3D891-FBB5-41D9-B449-2A71C4E93246}" type="slidenum">
              <a:rPr lang="zh-CN" altLang="en-US"/>
              <a:pPr>
                <a:defRPr/>
              </a:pPr>
              <a:t>‹#›</a:t>
            </a:fld>
            <a:endParaRPr lang="zh-CN" altLang="en-US"/>
          </a:p>
        </p:txBody>
      </p:sp>
    </p:spTree>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空白">
    <p:spTree>
      <p:nvGrpSpPr>
        <p:cNvPr id="1" name=""/>
        <p:cNvGrpSpPr/>
        <p:nvPr/>
      </p:nvGrpSpPr>
      <p:grpSpPr>
        <a:xfrm>
          <a:off x="0" y="0"/>
          <a:ext cx="0" cy="0"/>
          <a:chOff x="0" y="0"/>
          <a:chExt cx="0" cy="0"/>
        </a:xfrm>
      </p:grpSpPr>
      <p:sp>
        <p:nvSpPr>
          <p:cNvPr id="2" name="矩形 12"/>
          <p:cNvSpPr/>
          <p:nvPr userDrawn="1"/>
        </p:nvSpPr>
        <p:spPr>
          <a:xfrm>
            <a:off x="0" y="0"/>
            <a:ext cx="12192000" cy="10525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p>
        </p:txBody>
      </p:sp>
      <p:pic>
        <p:nvPicPr>
          <p:cNvPr id="3" name="图片 7"/>
          <p:cNvPicPr>
            <a:picLocks noChangeAspect="1"/>
          </p:cNvPicPr>
          <p:nvPr userDrawn="1"/>
        </p:nvPicPr>
        <p:blipFill>
          <a:blip r:embed="rId2"/>
          <a:srcRect t="15903" b="5191"/>
          <a:stretch>
            <a:fillRect/>
          </a:stretch>
        </p:blipFill>
        <p:spPr bwMode="auto">
          <a:xfrm>
            <a:off x="0" y="1052513"/>
            <a:ext cx="12192000" cy="5805487"/>
          </a:xfrm>
          <a:prstGeom prst="rect">
            <a:avLst/>
          </a:prstGeom>
          <a:noFill/>
          <a:ln w="9525">
            <a:noFill/>
            <a:miter lim="800000"/>
            <a:headEnd/>
            <a:tailEnd/>
          </a:ln>
        </p:spPr>
      </p:pic>
      <p:pic>
        <p:nvPicPr>
          <p:cNvPr id="4" name="图片 9"/>
          <p:cNvPicPr>
            <a:picLocks noChangeAspect="1"/>
          </p:cNvPicPr>
          <p:nvPr userDrawn="1"/>
        </p:nvPicPr>
        <p:blipFill>
          <a:blip r:embed="rId3"/>
          <a:srcRect t="-2" b="25154"/>
          <a:stretch>
            <a:fillRect/>
          </a:stretch>
        </p:blipFill>
        <p:spPr bwMode="auto">
          <a:xfrm>
            <a:off x="0" y="4410075"/>
            <a:ext cx="12193588" cy="2447925"/>
          </a:xfrm>
          <a:prstGeom prst="rect">
            <a:avLst/>
          </a:prstGeom>
          <a:noFill/>
          <a:ln w="9525">
            <a:noFill/>
            <a:miter lim="800000"/>
            <a:headEnd/>
            <a:tailEnd/>
          </a:ln>
        </p:spPr>
      </p:pic>
      <p:pic>
        <p:nvPicPr>
          <p:cNvPr id="5" name="图片 13"/>
          <p:cNvPicPr>
            <a:picLocks noChangeAspect="1"/>
          </p:cNvPicPr>
          <p:nvPr userDrawn="1"/>
        </p:nvPicPr>
        <p:blipFill>
          <a:blip r:embed="rId4"/>
          <a:srcRect/>
          <a:stretch>
            <a:fillRect/>
          </a:stretch>
        </p:blipFill>
        <p:spPr bwMode="auto">
          <a:xfrm>
            <a:off x="546100" y="177800"/>
            <a:ext cx="915988" cy="711200"/>
          </a:xfrm>
          <a:prstGeom prst="rect">
            <a:avLst/>
          </a:prstGeom>
          <a:noFill/>
          <a:ln w="9525">
            <a:noFill/>
            <a:miter lim="800000"/>
            <a:headEnd/>
            <a:tailEnd/>
          </a:ln>
        </p:spPr>
      </p:pic>
      <p:sp>
        <p:nvSpPr>
          <p:cNvPr id="6" name="日期占位符 1"/>
          <p:cNvSpPr>
            <a:spLocks noGrp="1"/>
          </p:cNvSpPr>
          <p:nvPr>
            <p:ph type="dt" sz="half" idx="10"/>
          </p:nvPr>
        </p:nvSpPr>
        <p:spPr/>
        <p:txBody>
          <a:bodyPr/>
          <a:lstStyle>
            <a:lvl1pPr>
              <a:defRPr/>
            </a:lvl1pPr>
          </a:lstStyle>
          <a:p>
            <a:pPr>
              <a:defRPr/>
            </a:pPr>
            <a:fld id="{9DA8CE97-C71F-485E-8B91-D88880363038}" type="datetimeFigureOut">
              <a:rPr lang="zh-CN" altLang="en-US"/>
              <a:pPr>
                <a:defRPr/>
              </a:pPr>
              <a:t>2020/9/21</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40C425A2-22CF-4731-9333-CD1E68E29980}" type="slidenum">
              <a:rPr lang="zh-CN" altLang="en-US"/>
              <a:pPr>
                <a:defRPr/>
              </a:pPr>
              <a:t>‹#›</a:t>
            </a:fld>
            <a:endParaRPr lang="zh-CN" altLang="en-US"/>
          </a:p>
        </p:txBody>
      </p:sp>
    </p:spTree>
  </p:cSld>
  <p:clrMapOvr>
    <a:masterClrMapping/>
  </p:clrMapOvr>
  <p:transition spd="slow">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55601" y="133350"/>
            <a:ext cx="9793817" cy="654050"/>
          </a:xfrm>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a:xfrm>
            <a:off x="666751" y="1208088"/>
            <a:ext cx="10972800" cy="4525962"/>
          </a:xfrm>
        </p:spPr>
        <p:txBody>
          <a:bodyPr rtlCol="0">
            <a:normAutofit/>
          </a:bodyPr>
          <a:lstStyle/>
          <a:p>
            <a:pPr lvl="0"/>
            <a:endParaRPr lang="zh-CN" altLang="en-US" noProof="0"/>
          </a:p>
        </p:txBody>
      </p:sp>
      <p:sp>
        <p:nvSpPr>
          <p:cNvPr id="4" name="日期占位符 3"/>
          <p:cNvSpPr>
            <a:spLocks noGrp="1"/>
          </p:cNvSpPr>
          <p:nvPr>
            <p:ph type="dt" sz="half" idx="10"/>
          </p:nvPr>
        </p:nvSpPr>
        <p:spPr/>
        <p:txBody>
          <a:bodyPr/>
          <a:lstStyle>
            <a:lvl1pPr fontAlgn="auto">
              <a:spcBef>
                <a:spcPts val="0"/>
              </a:spcBef>
              <a:spcAft>
                <a:spcPts val="0"/>
              </a:spcAft>
              <a:buFontTx/>
              <a:buNone/>
              <a:defRPr sz="1200">
                <a:solidFill>
                  <a:schemeClr val="tx1">
                    <a:tint val="75000"/>
                  </a:schemeClr>
                </a:solidFill>
                <a:latin typeface="+mn-lt"/>
                <a:ea typeface="+mn-ea"/>
              </a:defRPr>
            </a:lvl1pPr>
          </a:lstStyle>
          <a:p>
            <a:pPr>
              <a:defRPr/>
            </a:pPr>
            <a:fld id="{F0D4DD46-9888-407D-93FC-8D96619D1727}" type="datetime1">
              <a:rPr lang="zh-CN" altLang="en-US"/>
              <a:pPr>
                <a:defRPr/>
              </a:pPr>
              <a:t>2020/9/21</a:t>
            </a:fld>
            <a:endParaRPr lang="zh-CN" altLang="en-US"/>
          </a:p>
        </p:txBody>
      </p:sp>
      <p:sp>
        <p:nvSpPr>
          <p:cNvPr id="5" name="页脚占位符 4"/>
          <p:cNvSpPr>
            <a:spLocks noGrp="1"/>
          </p:cNvSpPr>
          <p:nvPr>
            <p:ph type="ftr" sz="quarter" idx="11"/>
          </p:nvPr>
        </p:nvSpPr>
        <p:spPr>
          <a:xfrm>
            <a:off x="4176713" y="6308725"/>
            <a:ext cx="3860800" cy="365125"/>
          </a:xfrm>
        </p:spPr>
        <p:txBody>
          <a:bodyPr/>
          <a:lstStyle>
            <a:lvl1pPr algn="ctr">
              <a:buFontTx/>
              <a:buNone/>
              <a:defRPr sz="1200">
                <a:solidFill>
                  <a:srgbClr val="8A8A8A"/>
                </a:solidFill>
                <a:latin typeface="Arial" panose="020B0604020202020204" pitchFamily="34" charset="0"/>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noProof="1">
                <a:latin typeface="Arial" panose="020B0604020202020204" pitchFamily="34" charset="0"/>
              </a:defRPr>
            </a:lvl1pPr>
          </a:lstStyle>
          <a:p>
            <a:pPr>
              <a:defRPr/>
            </a:pPr>
            <a:fld id="{15AC7AF8-AF73-4CD5-BD4B-08CC3297EE4A}" type="slidenum">
              <a:rPr lang="zh-CN" altLang="en-US"/>
              <a:pPr>
                <a:defRPr/>
              </a:pPr>
              <a:t>‹#›</a:t>
            </a:fld>
            <a:endParaRPr lang="zh-CN" altLang="en-US"/>
          </a:p>
        </p:txBody>
      </p:sp>
    </p:spTree>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defTabSz="1218565" fontAlgn="auto">
              <a:spcBef>
                <a:spcPts val="0"/>
              </a:spcBef>
              <a:spcAft>
                <a:spcPts val="0"/>
              </a:spcAft>
              <a:defRPr sz="1600">
                <a:solidFill>
                  <a:schemeClr val="tx1">
                    <a:tint val="75000"/>
                  </a:schemeClr>
                </a:solidFill>
                <a:latin typeface="+mn-lt"/>
                <a:ea typeface="+mn-ea"/>
              </a:defRPr>
            </a:lvl1pPr>
          </a:lstStyle>
          <a:p>
            <a:pPr>
              <a:defRPr/>
            </a:pPr>
            <a:fld id="{345509C3-3435-41AC-8184-E3C7E2D451B2}" type="datetimeFigureOut">
              <a:rPr lang="zh-CN" altLang="en-US"/>
              <a:pPr>
                <a:defRPr/>
              </a:pPr>
              <a:t>2020/9/21</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defTabSz="1218565" fontAlgn="auto">
              <a:spcBef>
                <a:spcPts val="0"/>
              </a:spcBef>
              <a:spcAft>
                <a:spcPts val="0"/>
              </a:spcAft>
              <a:defRPr sz="16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defTabSz="1218565" fontAlgn="auto">
              <a:spcBef>
                <a:spcPts val="0"/>
              </a:spcBef>
              <a:spcAft>
                <a:spcPts val="0"/>
              </a:spcAft>
              <a:defRPr sz="1600">
                <a:solidFill>
                  <a:schemeClr val="tx1">
                    <a:tint val="75000"/>
                  </a:schemeClr>
                </a:solidFill>
                <a:latin typeface="+mn-lt"/>
                <a:ea typeface="+mn-ea"/>
              </a:defRPr>
            </a:lvl1pPr>
          </a:lstStyle>
          <a:p>
            <a:pPr>
              <a:defRPr/>
            </a:pPr>
            <a:fld id="{21701475-30B9-49C5-A9A7-2F39D06878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ransition spd="slow">
    <p:blinds dir="vert"/>
  </p:transition>
  <p:timing>
    <p:tnLst>
      <p:par>
        <p:cTn id="1" dur="indefinite" restart="never" nodeType="tmRoot"/>
      </p:par>
    </p:tnLst>
  </p:timing>
  <p:txStyles>
    <p:titleStyle>
      <a:lvl1pPr algn="ctr" defTabSz="1217613" rtl="0" eaLnBrk="0" fontAlgn="base" hangingPunct="0">
        <a:spcBef>
          <a:spcPct val="0"/>
        </a:spcBef>
        <a:spcAft>
          <a:spcPct val="0"/>
        </a:spcAft>
        <a:defRPr sz="5800" kern="12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微软雅黑" pitchFamily="34" charset="-122"/>
        </a:defRPr>
      </a:lvl2pPr>
      <a:lvl3pPr algn="ctr" defTabSz="1217613" rtl="0" eaLnBrk="0" fontAlgn="base" hangingPunct="0">
        <a:spcBef>
          <a:spcPct val="0"/>
        </a:spcBef>
        <a:spcAft>
          <a:spcPct val="0"/>
        </a:spcAft>
        <a:defRPr sz="5800">
          <a:solidFill>
            <a:schemeClr val="tx1"/>
          </a:solidFill>
          <a:latin typeface="Calibri" pitchFamily="34" charset="0"/>
          <a:ea typeface="微软雅黑" pitchFamily="34" charset="-122"/>
        </a:defRPr>
      </a:lvl3pPr>
      <a:lvl4pPr algn="ctr" defTabSz="1217613" rtl="0" eaLnBrk="0" fontAlgn="base" hangingPunct="0">
        <a:spcBef>
          <a:spcPct val="0"/>
        </a:spcBef>
        <a:spcAft>
          <a:spcPct val="0"/>
        </a:spcAft>
        <a:defRPr sz="5800">
          <a:solidFill>
            <a:schemeClr val="tx1"/>
          </a:solidFill>
          <a:latin typeface="Calibri" pitchFamily="34" charset="0"/>
          <a:ea typeface="微软雅黑" pitchFamily="34" charset="-122"/>
        </a:defRPr>
      </a:lvl4pPr>
      <a:lvl5pPr algn="ctr" defTabSz="1217613" rtl="0" eaLnBrk="0" fontAlgn="base" hangingPunct="0">
        <a:spcBef>
          <a:spcPct val="0"/>
        </a:spcBef>
        <a:spcAft>
          <a:spcPct val="0"/>
        </a:spcAft>
        <a:defRPr sz="5800">
          <a:solidFill>
            <a:schemeClr val="tx1"/>
          </a:solidFill>
          <a:latin typeface="Calibri" pitchFamily="34" charset="0"/>
          <a:ea typeface="微软雅黑" pitchFamily="34" charset="-122"/>
        </a:defRPr>
      </a:lvl5pPr>
      <a:lvl6pPr marL="457200" algn="ctr" defTabSz="1217613" rtl="0" fontAlgn="base">
        <a:spcBef>
          <a:spcPct val="0"/>
        </a:spcBef>
        <a:spcAft>
          <a:spcPct val="0"/>
        </a:spcAft>
        <a:defRPr sz="5800">
          <a:solidFill>
            <a:schemeClr val="tx1"/>
          </a:solidFill>
          <a:latin typeface="Calibri" pitchFamily="34" charset="0"/>
          <a:ea typeface="微软雅黑" pitchFamily="34" charset="-122"/>
        </a:defRPr>
      </a:lvl6pPr>
      <a:lvl7pPr marL="914400" algn="ctr" defTabSz="1217613" rtl="0" fontAlgn="base">
        <a:spcBef>
          <a:spcPct val="0"/>
        </a:spcBef>
        <a:spcAft>
          <a:spcPct val="0"/>
        </a:spcAft>
        <a:defRPr sz="5800">
          <a:solidFill>
            <a:schemeClr val="tx1"/>
          </a:solidFill>
          <a:latin typeface="Calibri" pitchFamily="34" charset="0"/>
          <a:ea typeface="微软雅黑" pitchFamily="34" charset="-122"/>
        </a:defRPr>
      </a:lvl7pPr>
      <a:lvl8pPr marL="1371600" algn="ctr" defTabSz="1217613" rtl="0" fontAlgn="base">
        <a:spcBef>
          <a:spcPct val="0"/>
        </a:spcBef>
        <a:spcAft>
          <a:spcPct val="0"/>
        </a:spcAft>
        <a:defRPr sz="5800">
          <a:solidFill>
            <a:schemeClr val="tx1"/>
          </a:solidFill>
          <a:latin typeface="Calibri" pitchFamily="34" charset="0"/>
          <a:ea typeface="微软雅黑" pitchFamily="34" charset="-122"/>
        </a:defRPr>
      </a:lvl8pPr>
      <a:lvl9pPr marL="1828800" algn="ctr" defTabSz="1217613" rtl="0" fontAlgn="base">
        <a:spcBef>
          <a:spcPct val="0"/>
        </a:spcBef>
        <a:spcAft>
          <a:spcPct val="0"/>
        </a:spcAft>
        <a:defRPr sz="5800">
          <a:solidFill>
            <a:schemeClr val="tx1"/>
          </a:solidFill>
          <a:latin typeface="Calibri" pitchFamily="34" charset="0"/>
          <a:ea typeface="微软雅黑" pitchFamily="34" charset="-122"/>
        </a:defRPr>
      </a:lvl9pPr>
    </p:titleStyle>
    <p:bodyStyle>
      <a:lvl1pPr marL="457200" indent="-457200" algn="l" defTabSz="1217613" rtl="0" eaLnBrk="0" fontAlgn="base" hangingPunct="0">
        <a:spcBef>
          <a:spcPct val="20000"/>
        </a:spcBef>
        <a:spcAft>
          <a:spcPct val="0"/>
        </a:spcAft>
        <a:buFont typeface="Arial" charset="0"/>
        <a:buChar char="•"/>
        <a:defRPr sz="4200" kern="1200">
          <a:solidFill>
            <a:schemeClr val="tx1"/>
          </a:solidFill>
          <a:latin typeface="+mn-lt"/>
          <a:ea typeface="+mn-ea"/>
          <a:cs typeface="+mn-cs"/>
        </a:defRPr>
      </a:lvl1pPr>
      <a:lvl2pPr marL="990600" indent="-381000" algn="l" defTabSz="1217613" rtl="0" eaLnBrk="0" fontAlgn="base" hangingPunct="0">
        <a:spcBef>
          <a:spcPct val="20000"/>
        </a:spcBef>
        <a:spcAft>
          <a:spcPct val="0"/>
        </a:spcAft>
        <a:buFont typeface="Arial" charset="0"/>
        <a:buChar char="–"/>
        <a:defRPr sz="3700" kern="1200">
          <a:solidFill>
            <a:schemeClr val="tx1"/>
          </a:solidFill>
          <a:latin typeface="+mn-lt"/>
          <a:ea typeface="+mn-ea"/>
          <a:cs typeface="+mn-cs"/>
        </a:defRPr>
      </a:lvl2pPr>
      <a:lvl3pPr marL="1524000" indent="-304800" algn="l" defTabSz="12176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3pPr>
      <a:lvl4pPr marL="2133600" indent="-304800" algn="l" defTabSz="1217613" rtl="0" eaLnBrk="0" fontAlgn="base" hangingPunct="0">
        <a:spcBef>
          <a:spcPct val="20000"/>
        </a:spcBef>
        <a:spcAft>
          <a:spcPct val="0"/>
        </a:spcAft>
        <a:buFont typeface="Arial" charset="0"/>
        <a:buChar char="–"/>
        <a:defRPr sz="2600" kern="1200">
          <a:solidFill>
            <a:schemeClr val="tx1"/>
          </a:solidFill>
          <a:latin typeface="+mn-lt"/>
          <a:ea typeface="+mn-ea"/>
          <a:cs typeface="+mn-cs"/>
        </a:defRPr>
      </a:lvl4pPr>
      <a:lvl5pPr marL="2743200" indent="-304800" algn="l" defTabSz="1217613" rtl="0" eaLnBrk="0" fontAlgn="base" hangingPunct="0">
        <a:spcBef>
          <a:spcPct val="20000"/>
        </a:spcBef>
        <a:spcAft>
          <a:spcPct val="0"/>
        </a:spcAft>
        <a:buFont typeface="Arial" charset="0"/>
        <a:buChar char="»"/>
        <a:defRPr sz="26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baike.baidu.com/item/%E9%AB%98%E5%87%A4%E6%9E%97" TargetMode="External"/><Relationship Id="rId2" Type="http://schemas.openxmlformats.org/officeDocument/2006/relationships/hyperlink" Target="https://baike.baidu.com/item/%E9%95%BF%E5%BE%81%E7%81%AB%E7%AE%AD" TargetMode="Externa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WordArt 4"/>
          <p:cNvSpPr>
            <a:spLocks noChangeArrowheads="1" noChangeShapeType="1" noTextEdit="1"/>
          </p:cNvSpPr>
          <p:nvPr/>
        </p:nvSpPr>
        <p:spPr bwMode="auto">
          <a:xfrm>
            <a:off x="192088" y="1268413"/>
            <a:ext cx="10369550" cy="3744912"/>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zh-CN" altLang="en-US" sz="9600" kern="10">
                <a:ln w="9525">
                  <a:round/>
                  <a:headEnd/>
                  <a:tailEnd/>
                </a:ln>
                <a:gradFill rotWithShape="1">
                  <a:gsLst>
                    <a:gs pos="0">
                      <a:srgbClr val="FFE701"/>
                    </a:gs>
                    <a:gs pos="100000">
                      <a:srgbClr val="FE3E02"/>
                    </a:gs>
                  </a:gsLst>
                  <a:lin ang="5400000" scaled="1"/>
                </a:gradFill>
                <a:latin typeface="宋体"/>
                <a:ea typeface="宋体"/>
              </a:rPr>
              <a:t>坚持改革开放</a:t>
            </a:r>
          </a:p>
        </p:txBody>
      </p:sp>
      <p:sp>
        <p:nvSpPr>
          <p:cNvPr id="15362" name="Text Box 5"/>
          <p:cNvSpPr txBox="1">
            <a:spLocks noChangeArrowheads="1"/>
          </p:cNvSpPr>
          <p:nvPr/>
        </p:nvSpPr>
        <p:spPr bwMode="auto">
          <a:xfrm>
            <a:off x="4583113" y="5084763"/>
            <a:ext cx="3744912" cy="457200"/>
          </a:xfrm>
          <a:prstGeom prst="rect">
            <a:avLst/>
          </a:prstGeom>
          <a:noFill/>
          <a:ln w="9525">
            <a:noFill/>
            <a:miter lim="800000"/>
            <a:headEnd/>
            <a:tailEnd/>
          </a:ln>
        </p:spPr>
        <p:txBody>
          <a:bodyPr>
            <a:spAutoFit/>
          </a:bodyPr>
          <a:lstStyle/>
          <a:p>
            <a:pPr defTabSz="914400">
              <a:spcBef>
                <a:spcPct val="50000"/>
              </a:spcBef>
            </a:pPr>
            <a:r>
              <a:rPr lang="zh-CN" altLang="en-US"/>
              <a:t>授课人：黄小平</a:t>
            </a:r>
          </a:p>
        </p:txBody>
      </p:sp>
    </p:spTree>
  </p:cSld>
  <p:clrMapOvr>
    <a:masterClrMapping/>
  </p:clrMapOvr>
  <p:transition spd="slow">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组合 5" descr="e7d195523061f1c01ef2b70529884c179423570dbaad84926380ABC1F97BAEF0C8FC051856578EAB7874501A1FFE158C4981707381814BCC4D9A8E3554438DEE4FBCF5A5B4D2A8B0989AB57E8BAC65EB486172191761AFEF85A129377C618F38149228C058F5CF626E03129D4E40A6A6E4109F7163180A149D2709B6309B00865E68D322B6C7D2A7"/>
          <p:cNvGrpSpPr>
            <a:grpSpLocks/>
          </p:cNvGrpSpPr>
          <p:nvPr/>
        </p:nvGrpSpPr>
        <p:grpSpPr bwMode="auto">
          <a:xfrm>
            <a:off x="2495550" y="3362325"/>
            <a:ext cx="7197725" cy="738188"/>
            <a:chOff x="3647728" y="1354742"/>
            <a:chExt cx="6840760" cy="737235"/>
          </a:xfrm>
        </p:grpSpPr>
        <p:sp>
          <p:nvSpPr>
            <p:cNvPr id="7" name="矩形: 圆角 20"/>
            <p:cNvSpPr/>
            <p:nvPr/>
          </p:nvSpPr>
          <p:spPr>
            <a:xfrm>
              <a:off x="3647728" y="1394379"/>
              <a:ext cx="6840760" cy="683329"/>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4000" b="1">
                <a:solidFill>
                  <a:srgbClr val="FFFF00"/>
                </a:solidFill>
                <a:latin typeface="+mj-ea"/>
                <a:ea typeface="+mj-ea"/>
              </a:endParaRPr>
            </a:p>
          </p:txBody>
        </p:sp>
        <p:sp>
          <p:nvSpPr>
            <p:cNvPr id="8" name="TextBox 64"/>
            <p:cNvSpPr txBox="1"/>
            <p:nvPr/>
          </p:nvSpPr>
          <p:spPr>
            <a:xfrm>
              <a:off x="3809167" y="1354742"/>
              <a:ext cx="6145217" cy="737235"/>
            </a:xfrm>
            <a:prstGeom prst="rect">
              <a:avLst/>
            </a:prstGeom>
            <a:noFill/>
          </p:spPr>
          <p:txBody>
            <a:bodyPr>
              <a:spAutoFit/>
            </a:bodyPr>
            <a:lstStyle>
              <a:defPPr>
                <a:defRPr lang="zh-CN"/>
              </a:defPPr>
              <a:lvl1pPr>
                <a:defRPr sz="1800">
                  <a:solidFill>
                    <a:schemeClr val="tx1">
                      <a:lumMod val="75000"/>
                      <a:lumOff val="25000"/>
                    </a:schemeClr>
                  </a:solidFill>
                </a:defRPr>
              </a:lvl1pPr>
            </a:lstStyle>
            <a:p>
              <a:pPr algn="ctr" defTabSz="1218565" fontAlgn="auto">
                <a:lnSpc>
                  <a:spcPct val="150000"/>
                </a:lnSpc>
                <a:spcBef>
                  <a:spcPts val="0"/>
                </a:spcBef>
                <a:spcAft>
                  <a:spcPts val="0"/>
                </a:spcAft>
                <a:defRPr/>
              </a:pPr>
              <a:r>
                <a:rPr lang="zh-CN" altLang="en-US" sz="2800" b="1" dirty="0">
                  <a:solidFill>
                    <a:srgbClr val="FFFF00"/>
                  </a:solidFill>
                  <a:latin typeface="+mj-ea"/>
                  <a:ea typeface="+mj-ea"/>
                </a:rPr>
                <a:t>第一课  踏上强国之路</a:t>
              </a:r>
            </a:p>
          </p:txBody>
        </p:sp>
      </p:grpSp>
      <p:grpSp>
        <p:nvGrpSpPr>
          <p:cNvPr id="16386" name="组合 9" descr="e7d195523061f1c01ef2b70529884c179423570dbaad84926380ABC1F97BAEF0C8FC051856578EAB7874501A1FFE158C4981707381814BCC4D9A8E3554438DEE4FBCF5A5B4D2A8B0989AB57E8BAC65EB486172191761AFEF85A129377C618F38149228C058F5CF626E03129D4E40A6A6E4109F7163180A149D2709B6309B00865E68D322B6C7D2A7"/>
          <p:cNvGrpSpPr>
            <a:grpSpLocks/>
          </p:cNvGrpSpPr>
          <p:nvPr/>
        </p:nvGrpSpPr>
        <p:grpSpPr bwMode="auto">
          <a:xfrm>
            <a:off x="2882900" y="4292600"/>
            <a:ext cx="6030913" cy="608013"/>
            <a:chOff x="3575720" y="1347176"/>
            <a:chExt cx="6894891" cy="730599"/>
          </a:xfrm>
        </p:grpSpPr>
        <p:sp>
          <p:nvSpPr>
            <p:cNvPr id="11" name="矩形: 圆角 20"/>
            <p:cNvSpPr/>
            <p:nvPr/>
          </p:nvSpPr>
          <p:spPr>
            <a:xfrm>
              <a:off x="3648317" y="1394866"/>
              <a:ext cx="6822294" cy="682909"/>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800" spc="300">
                <a:solidFill>
                  <a:srgbClr val="FFFF00"/>
                </a:solidFill>
              </a:endParaRPr>
            </a:p>
          </p:txBody>
        </p:sp>
        <p:sp>
          <p:nvSpPr>
            <p:cNvPr id="12" name="矩形 11"/>
            <p:cNvSpPr/>
            <p:nvPr/>
          </p:nvSpPr>
          <p:spPr>
            <a:xfrm>
              <a:off x="3575720" y="1347176"/>
              <a:ext cx="1232333" cy="669557"/>
            </a:xfrm>
            <a:prstGeom prst="rect">
              <a:avLst/>
            </a:prstGeom>
          </p:spPr>
          <p:txBody>
            <a:bodyPr lIns="121884" tIns="60941" rIns="121884" bIns="60941">
              <a:spAutoFit/>
            </a:bodyPr>
            <a:lstStyle/>
            <a:p>
              <a:pPr algn="r" defTabSz="1218565" fontAlgn="auto">
                <a:lnSpc>
                  <a:spcPct val="130000"/>
                </a:lnSpc>
                <a:spcBef>
                  <a:spcPts val="0"/>
                </a:spcBef>
                <a:spcAft>
                  <a:spcPts val="0"/>
                </a:spcAft>
                <a:defRPr/>
              </a:pPr>
              <a:r>
                <a:rPr lang="zh-CN" altLang="en-US" b="1" spc="300" dirty="0">
                  <a:solidFill>
                    <a:srgbClr val="FFFF00"/>
                  </a:solidFill>
                  <a:latin typeface="微软雅黑" panose="020B0503020204020204" pitchFamily="34" charset="-122"/>
                  <a:ea typeface="微软雅黑" panose="020B0503020204020204" pitchFamily="34" charset="-122"/>
                </a:rPr>
                <a:t>（一）</a:t>
              </a:r>
            </a:p>
          </p:txBody>
        </p:sp>
        <p:sp>
          <p:nvSpPr>
            <p:cNvPr id="13" name="TextBox 64"/>
            <p:cNvSpPr txBox="1"/>
            <p:nvPr/>
          </p:nvSpPr>
          <p:spPr>
            <a:xfrm>
              <a:off x="4982285" y="1499781"/>
              <a:ext cx="5488326" cy="480707"/>
            </a:xfrm>
            <a:prstGeom prst="rect">
              <a:avLst/>
            </a:prstGeom>
            <a:noFill/>
          </p:spPr>
          <p:txBody>
            <a:bodyPr>
              <a:spAutoFit/>
            </a:bodyPr>
            <a:lstStyle>
              <a:defPPr>
                <a:defRPr lang="zh-CN"/>
              </a:defPPr>
              <a:lvl1pPr>
                <a:defRPr sz="1800">
                  <a:solidFill>
                    <a:schemeClr val="tx1">
                      <a:lumMod val="75000"/>
                      <a:lumOff val="25000"/>
                    </a:schemeClr>
                  </a:solidFill>
                </a:defRPr>
              </a:lvl1pPr>
            </a:lstStyle>
            <a:p>
              <a:pPr defTabSz="1218565" fontAlgn="auto">
                <a:spcBef>
                  <a:spcPts val="0"/>
                </a:spcBef>
                <a:spcAft>
                  <a:spcPts val="0"/>
                </a:spcAft>
                <a:defRPr/>
              </a:pPr>
              <a:r>
                <a:rPr lang="zh-CN" altLang="en-US" sz="2000" b="1" spc="300" dirty="0">
                  <a:solidFill>
                    <a:srgbClr val="FFFF00"/>
                  </a:solidFill>
                  <a:latin typeface="微软雅黑" panose="020B0503020204020204" pitchFamily="34" charset="-122"/>
                  <a:ea typeface="微软雅黑" panose="020B0503020204020204" pitchFamily="34" charset="-122"/>
                </a:rPr>
                <a:t>坚持改革开放</a:t>
              </a:r>
            </a:p>
          </p:txBody>
        </p:sp>
      </p:grpSp>
      <p:sp>
        <p:nvSpPr>
          <p:cNvPr id="14" name="矩形 13"/>
          <p:cNvSpPr/>
          <p:nvPr/>
        </p:nvSpPr>
        <p:spPr>
          <a:xfrm>
            <a:off x="1301115" y="301625"/>
            <a:ext cx="8826500" cy="1198880"/>
          </a:xfrm>
          <a:prstGeom prst="rect">
            <a:avLst/>
          </a:prstGeom>
          <a:noFill/>
          <a:ln>
            <a:noFill/>
          </a:ln>
        </p:spPr>
        <p:txBody>
          <a:bodyPr wrap="none">
            <a:spAutoFit/>
          </a:bodyPr>
          <a:lstStyle/>
          <a:p>
            <a:pPr algn="ctr" defTabSz="1218565" fontAlgn="auto">
              <a:spcBef>
                <a:spcPts val="0"/>
              </a:spcBef>
              <a:spcAft>
                <a:spcPts val="0"/>
              </a:spcAft>
              <a:defRPr/>
            </a:pPr>
            <a:r>
              <a:rPr lang="zh-CN" altLang="en-US" sz="7200" b="1" dirty="0">
                <a:ln w="25400" cmpd="sng">
                  <a:solidFill>
                    <a:srgbClr val="FAFCB7">
                      <a:alpha val="98000"/>
                    </a:srgbClr>
                  </a:solidFill>
                  <a:prstDash val="solid"/>
                </a:ln>
                <a:blipFill>
                  <a:blip r:embed="rId3">
                    <a:alphaModFix amt="63000"/>
                  </a:blip>
                  <a:tile ty="-38100" sx="7000" flip="xy" algn="tl"/>
                </a:blipFill>
                <a:effectLst>
                  <a:innerShdw dist="38100" dir="18900000">
                    <a:srgbClr val="F89D26">
                      <a:alpha val="100000"/>
                    </a:srgbClr>
                  </a:innerShdw>
                  <a:reflection blurRad="6350" stA="50000" endA="300" endPos="50000" dist="12700" dir="5400000" sy="-100000" algn="bl" rotWithShape="0"/>
                </a:effectLst>
                <a:latin typeface="+mn-lt"/>
                <a:ea typeface="+mn-ea"/>
              </a:rPr>
              <a:t>第一单元  富强与创新</a:t>
            </a:r>
          </a:p>
        </p:txBody>
      </p:sp>
      <p:pic>
        <p:nvPicPr>
          <p:cNvPr id="16388" name="图片 14"/>
          <p:cNvPicPr>
            <a:picLocks noChangeAspect="1"/>
          </p:cNvPicPr>
          <p:nvPr/>
        </p:nvPicPr>
        <p:blipFill>
          <a:blip r:embed="rId4"/>
          <a:srcRect/>
          <a:stretch>
            <a:fillRect/>
          </a:stretch>
        </p:blipFill>
        <p:spPr bwMode="auto">
          <a:xfrm>
            <a:off x="1725613" y="1701800"/>
            <a:ext cx="8737600" cy="1558925"/>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66763" y="1773238"/>
            <a:ext cx="3600450" cy="3981450"/>
          </a:xfrm>
          <a:prstGeom prst="roundRect">
            <a:avLst>
              <a:gd name="adj" fmla="val 7922"/>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solidFill>
                <a:srgbClr val="FFFF00"/>
              </a:solidFill>
            </a:endParaRPr>
          </a:p>
        </p:txBody>
      </p:sp>
      <p:grpSp>
        <p:nvGrpSpPr>
          <p:cNvPr id="18434" name="组合 9"/>
          <p:cNvGrpSpPr>
            <a:grpSpLocks/>
          </p:cNvGrpSpPr>
          <p:nvPr/>
        </p:nvGrpSpPr>
        <p:grpSpPr bwMode="auto">
          <a:xfrm>
            <a:off x="4579938" y="1628775"/>
            <a:ext cx="6786562" cy="673100"/>
            <a:chOff x="4367808" y="1844824"/>
            <a:chExt cx="6786458" cy="672693"/>
          </a:xfrm>
        </p:grpSpPr>
        <p:sp>
          <p:nvSpPr>
            <p:cNvPr id="3" name="圆角矩形 2"/>
            <p:cNvSpPr/>
            <p:nvPr/>
          </p:nvSpPr>
          <p:spPr>
            <a:xfrm>
              <a:off x="4367808" y="1844824"/>
              <a:ext cx="6786458" cy="67269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solidFill>
                  <a:srgbClr val="FDDB08"/>
                </a:solidFill>
              </a:endParaRPr>
            </a:p>
          </p:txBody>
        </p:sp>
        <p:sp>
          <p:nvSpPr>
            <p:cNvPr id="18441" name="TextBox 64"/>
            <p:cNvSpPr txBox="1">
              <a:spLocks noChangeArrowheads="1"/>
            </p:cNvSpPr>
            <p:nvPr/>
          </p:nvSpPr>
          <p:spPr bwMode="auto">
            <a:xfrm>
              <a:off x="5121592" y="1954282"/>
              <a:ext cx="4142759" cy="521970"/>
            </a:xfrm>
            <a:prstGeom prst="rect">
              <a:avLst/>
            </a:prstGeom>
            <a:noFill/>
            <a:ln w="9525">
              <a:noFill/>
              <a:miter lim="800000"/>
              <a:headEnd/>
              <a:tailEnd/>
            </a:ln>
          </p:spPr>
          <p:txBody>
            <a:bodyPr>
              <a:spAutoFit/>
            </a:bodyPr>
            <a:lstStyle/>
            <a:p>
              <a:r>
                <a:rPr lang="zh-CN" altLang="en-US" sz="2800" b="1">
                  <a:solidFill>
                    <a:srgbClr val="FDDB08"/>
                  </a:solidFill>
                  <a:latin typeface="Calibri" pitchFamily="34" charset="0"/>
                  <a:ea typeface="微软雅黑" pitchFamily="34" charset="-122"/>
                </a:rPr>
                <a:t>本课知识体系</a:t>
              </a:r>
            </a:p>
          </p:txBody>
        </p:sp>
        <p:pic>
          <p:nvPicPr>
            <p:cNvPr id="4" name="图片 3"/>
            <p:cNvPicPr>
              <a:picLocks noChangeAspect="1"/>
            </p:cNvPicPr>
            <p:nvPr/>
          </p:nvPicPr>
          <p:blipFill>
            <a:blip r:embed="rId4" cstate="print">
              <a:duotone>
                <a:prstClr val="black"/>
                <a:schemeClr val="tx2">
                  <a:tint val="45000"/>
                  <a:satMod val="400000"/>
                </a:schemeClr>
              </a:duotone>
              <a:extLst>
                <a:ext uri="{28A0092B-C50C-407E-A947-70E740481C1C}"/>
              </a:extLst>
            </a:blip>
            <a:stretch>
              <a:fillRect/>
            </a:stretch>
          </p:blipFill>
          <p:spPr>
            <a:xfrm>
              <a:off x="4511824" y="1924721"/>
              <a:ext cx="449754" cy="453208"/>
            </a:xfrm>
            <a:prstGeom prst="rect">
              <a:avLst/>
            </a:prstGeom>
          </p:spPr>
        </p:pic>
      </p:grpSp>
      <p:grpSp>
        <p:nvGrpSpPr>
          <p:cNvPr id="18435" name="组合 7"/>
          <p:cNvGrpSpPr>
            <a:grpSpLocks/>
          </p:cNvGrpSpPr>
          <p:nvPr/>
        </p:nvGrpSpPr>
        <p:grpSpPr bwMode="auto">
          <a:xfrm>
            <a:off x="4579938" y="2441575"/>
            <a:ext cx="6786562" cy="3724275"/>
            <a:chOff x="4367808" y="2756948"/>
            <a:chExt cx="6786458" cy="3723163"/>
          </a:xfrm>
        </p:grpSpPr>
        <p:sp>
          <p:nvSpPr>
            <p:cNvPr id="23" name="圆角矩形 22"/>
            <p:cNvSpPr/>
            <p:nvPr/>
          </p:nvSpPr>
          <p:spPr>
            <a:xfrm>
              <a:off x="4367808" y="2756948"/>
              <a:ext cx="6786458" cy="3723163"/>
            </a:xfrm>
            <a:prstGeom prst="roundRect">
              <a:avLst>
                <a:gd name="adj" fmla="val 11859"/>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gn="ctr" defTabSz="1218565" fontAlgn="auto">
                <a:spcBef>
                  <a:spcPts val="0"/>
                </a:spcBef>
                <a:spcAft>
                  <a:spcPts val="0"/>
                </a:spcAft>
                <a:buFont typeface="Wingdings" panose="05000000000000000000" pitchFamily="2" charset="2"/>
                <a:buChar char="l"/>
                <a:defRPr/>
              </a:pPr>
              <a:endParaRPr lang="zh-CN" altLang="en-US">
                <a:solidFill>
                  <a:srgbClr val="FFFF00"/>
                </a:solidFill>
              </a:endParaRPr>
            </a:p>
          </p:txBody>
        </p:sp>
        <p:sp>
          <p:nvSpPr>
            <p:cNvPr id="18439" name="TextBox 64"/>
            <p:cNvSpPr txBox="1">
              <a:spLocks noChangeArrowheads="1"/>
            </p:cNvSpPr>
            <p:nvPr/>
          </p:nvSpPr>
          <p:spPr bwMode="auto">
            <a:xfrm>
              <a:off x="4511824" y="2852936"/>
              <a:ext cx="6480720" cy="506730"/>
            </a:xfrm>
            <a:prstGeom prst="rect">
              <a:avLst/>
            </a:prstGeom>
            <a:noFill/>
            <a:ln w="9525">
              <a:noFill/>
              <a:miter lim="800000"/>
              <a:headEnd/>
              <a:tailEnd/>
            </a:ln>
          </p:spPr>
          <p:txBody>
            <a:bodyPr>
              <a:spAutoFit/>
            </a:bodyPr>
            <a:lstStyle/>
            <a:p>
              <a:pPr indent="457200">
                <a:lnSpc>
                  <a:spcPct val="150000"/>
                </a:lnSpc>
              </a:pPr>
              <a:endParaRPr lang="zh-CN" altLang="en-US" sz="1800">
                <a:solidFill>
                  <a:srgbClr val="FFFF00"/>
                </a:solidFill>
                <a:latin typeface="微软雅黑" pitchFamily="34" charset="-122"/>
                <a:ea typeface="微软雅黑" pitchFamily="34" charset="-122"/>
              </a:endParaRPr>
            </a:p>
          </p:txBody>
        </p:sp>
      </p:grpSp>
      <p:sp>
        <p:nvSpPr>
          <p:cNvPr id="18436" name="文本框 26"/>
          <p:cNvSpPr txBox="1">
            <a:spLocks noChangeArrowheads="1"/>
          </p:cNvSpPr>
          <p:nvPr/>
        </p:nvSpPr>
        <p:spPr bwMode="auto">
          <a:xfrm>
            <a:off x="1625600" y="260350"/>
            <a:ext cx="5334000" cy="646113"/>
          </a:xfrm>
          <a:prstGeom prst="rect">
            <a:avLst/>
          </a:prstGeom>
          <a:noFill/>
          <a:ln w="9525">
            <a:noFill/>
            <a:miter lim="800000"/>
            <a:headEnd/>
            <a:tailEnd/>
          </a:ln>
        </p:spPr>
        <p:txBody>
          <a:bodyPr>
            <a:spAutoFit/>
          </a:bodyPr>
          <a:lstStyle/>
          <a:p>
            <a:r>
              <a:rPr lang="zh-CN" altLang="en-US" sz="3600" b="1">
                <a:solidFill>
                  <a:srgbClr val="FDDB08"/>
                </a:solidFill>
                <a:latin typeface="微软雅黑" pitchFamily="34" charset="-122"/>
                <a:ea typeface="微软雅黑" pitchFamily="34" charset="-122"/>
              </a:rPr>
              <a:t>第一框  坚持改革开放</a:t>
            </a:r>
          </a:p>
        </p:txBody>
      </p:sp>
      <p:pic>
        <p:nvPicPr>
          <p:cNvPr id="18437" name="图片 4" descr="QQ截图20180813102816"/>
          <p:cNvPicPr>
            <a:picLocks noChangeAspect="1"/>
          </p:cNvPicPr>
          <p:nvPr/>
        </p:nvPicPr>
        <p:blipFill>
          <a:blip r:embed="rId5"/>
          <a:srcRect/>
          <a:stretch>
            <a:fillRect/>
          </a:stretch>
        </p:blipFill>
        <p:spPr bwMode="auto">
          <a:xfrm>
            <a:off x="4859338" y="2813050"/>
            <a:ext cx="6208712" cy="2941638"/>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8"/>
          <p:cNvGrpSpPr>
            <a:grpSpLocks/>
          </p:cNvGrpSpPr>
          <p:nvPr/>
        </p:nvGrpSpPr>
        <p:grpSpPr bwMode="auto">
          <a:xfrm>
            <a:off x="6811963" y="1643063"/>
            <a:ext cx="4678362" cy="4537075"/>
            <a:chOff x="7172" y="6974"/>
            <a:chExt cx="8267" cy="6813"/>
          </a:xfrm>
        </p:grpSpPr>
        <p:grpSp>
          <p:nvGrpSpPr>
            <p:cNvPr id="20484" name="组合 5"/>
            <p:cNvGrpSpPr>
              <a:grpSpLocks/>
            </p:cNvGrpSpPr>
            <p:nvPr/>
          </p:nvGrpSpPr>
          <p:grpSpPr bwMode="auto">
            <a:xfrm>
              <a:off x="7172" y="6974"/>
              <a:ext cx="8267" cy="6813"/>
              <a:chOff x="1907" y="7123"/>
              <a:chExt cx="8354" cy="15745"/>
            </a:xfrm>
          </p:grpSpPr>
          <p:sp>
            <p:nvSpPr>
              <p:cNvPr id="8" name="单圆角矩形 7"/>
              <p:cNvSpPr/>
              <p:nvPr/>
            </p:nvSpPr>
            <p:spPr>
              <a:xfrm>
                <a:off x="1907" y="9244"/>
                <a:ext cx="8354" cy="13624"/>
              </a:xfrm>
              <a:prstGeom prst="round1Rect">
                <a:avLst>
                  <a:gd name="adj" fmla="val 39548"/>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buFont typeface="Arial" panose="020B0604020202020204" pitchFamily="34" charset="0"/>
                  <a:buNone/>
                  <a:defRPr/>
                </a:pPr>
                <a:endParaRPr lang="zh-CN" altLang="en-US" sz="1800" noProof="1"/>
              </a:p>
            </p:txBody>
          </p:sp>
          <p:sp>
            <p:nvSpPr>
              <p:cNvPr id="20487" name="文本框 2"/>
              <p:cNvSpPr txBox="1">
                <a:spLocks noChangeArrowheads="1"/>
              </p:cNvSpPr>
              <p:nvPr/>
            </p:nvSpPr>
            <p:spPr bwMode="auto">
              <a:xfrm>
                <a:off x="2080" y="7123"/>
                <a:ext cx="3373" cy="2011"/>
              </a:xfrm>
              <a:prstGeom prst="rect">
                <a:avLst/>
              </a:prstGeom>
              <a:noFill/>
              <a:ln w="9525">
                <a:noFill/>
                <a:miter lim="800000"/>
                <a:headEnd/>
                <a:tailEnd/>
              </a:ln>
            </p:spPr>
            <p:txBody>
              <a:bodyPr>
                <a:spAutoFit/>
              </a:bodyPr>
              <a:lstStyle/>
              <a:p>
                <a:endParaRPr lang="zh-CN" altLang="en-US" sz="3200" b="1">
                  <a:solidFill>
                    <a:srgbClr val="609801"/>
                  </a:solidFill>
                  <a:latin typeface="微软雅黑" pitchFamily="34" charset="-122"/>
                  <a:ea typeface="微软雅黑" pitchFamily="34" charset="-122"/>
                </a:endParaRPr>
              </a:p>
            </p:txBody>
          </p:sp>
        </p:grpSp>
        <p:sp>
          <p:nvSpPr>
            <p:cNvPr id="20485" name="文本框 12"/>
            <p:cNvSpPr txBox="1">
              <a:spLocks noChangeArrowheads="1"/>
            </p:cNvSpPr>
            <p:nvPr/>
          </p:nvSpPr>
          <p:spPr bwMode="auto">
            <a:xfrm>
              <a:off x="7343" y="8452"/>
              <a:ext cx="7440" cy="4486"/>
            </a:xfrm>
            <a:prstGeom prst="rect">
              <a:avLst/>
            </a:prstGeom>
            <a:noFill/>
            <a:ln w="9525">
              <a:noFill/>
              <a:miter lim="800000"/>
              <a:headEnd/>
              <a:tailEnd/>
            </a:ln>
          </p:spPr>
          <p:txBody>
            <a:bodyPr>
              <a:spAutoFit/>
            </a:bodyPr>
            <a:lstStyle/>
            <a:p>
              <a:pPr>
                <a:lnSpc>
                  <a:spcPts val="3800"/>
                </a:lnSpc>
              </a:pPr>
              <a:r>
                <a:rPr lang="zh-CN" altLang="en-US" sz="2800" b="1">
                  <a:solidFill>
                    <a:srgbClr val="609801"/>
                  </a:solidFill>
                  <a:latin typeface="微软雅黑" pitchFamily="34" charset="-122"/>
                  <a:ea typeface="微软雅黑" pitchFamily="34" charset="-122"/>
                  <a:sym typeface="+mn-ea"/>
                </a:rPr>
                <a:t>近代以来，由于西方列强的入侵、封建统治的腐败等原因，中华民族遭受了前所未有的苦难。强国富民成为一百多年来中华民族矢志不渝的奋斗目标。</a:t>
              </a:r>
            </a:p>
          </p:txBody>
        </p:sp>
      </p:grpSp>
      <p:sp>
        <p:nvSpPr>
          <p:cNvPr id="20483" name="Text Box 10"/>
          <p:cNvSpPr txBox="1">
            <a:spLocks noChangeArrowheads="1"/>
          </p:cNvSpPr>
          <p:nvPr/>
        </p:nvSpPr>
        <p:spPr bwMode="auto">
          <a:xfrm>
            <a:off x="1343025" y="981075"/>
            <a:ext cx="8997950" cy="1016000"/>
          </a:xfrm>
          <a:prstGeom prst="rect">
            <a:avLst/>
          </a:prstGeom>
          <a:noFill/>
          <a:ln w="9525">
            <a:noFill/>
            <a:miter lim="800000"/>
            <a:headEnd/>
            <a:tailEnd/>
          </a:ln>
        </p:spPr>
        <p:txBody>
          <a:bodyPr>
            <a:spAutoFit/>
          </a:bodyPr>
          <a:lstStyle/>
          <a:p>
            <a:pPr>
              <a:spcBef>
                <a:spcPct val="50000"/>
              </a:spcBef>
            </a:pPr>
            <a:r>
              <a:rPr lang="zh-CN" altLang="en-US" sz="6000" b="1">
                <a:latin typeface="Calibri" pitchFamily="34" charset="0"/>
              </a:rPr>
              <a:t>改革开放提出历史背景：</a:t>
            </a:r>
          </a:p>
        </p:txBody>
      </p:sp>
    </p:spTree>
  </p:cSld>
  <p:clrMapOvr>
    <a:masterClrMapping/>
  </p:clrMapOvr>
  <p:transition spd="slow">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7"/>
          <p:cNvGrpSpPr>
            <a:grpSpLocks/>
          </p:cNvGrpSpPr>
          <p:nvPr/>
        </p:nvGrpSpPr>
        <p:grpSpPr bwMode="auto">
          <a:xfrm>
            <a:off x="65088" y="2686050"/>
            <a:ext cx="12131675" cy="1039813"/>
            <a:chOff x="35" y="4386"/>
            <a:chExt cx="14329" cy="1636"/>
          </a:xfrm>
        </p:grpSpPr>
        <p:sp>
          <p:nvSpPr>
            <p:cNvPr id="4" name="右箭头 3"/>
            <p:cNvSpPr/>
            <p:nvPr/>
          </p:nvSpPr>
          <p:spPr>
            <a:xfrm>
              <a:off x="35" y="5258"/>
              <a:ext cx="14329" cy="7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800"/>
            </a:p>
          </p:txBody>
        </p:sp>
        <p:sp>
          <p:nvSpPr>
            <p:cNvPr id="5" name="矩形 4"/>
            <p:cNvSpPr/>
            <p:nvPr/>
          </p:nvSpPr>
          <p:spPr>
            <a:xfrm>
              <a:off x="1781" y="4386"/>
              <a:ext cx="529" cy="10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800"/>
            </a:p>
          </p:txBody>
        </p:sp>
        <p:sp>
          <p:nvSpPr>
            <p:cNvPr id="6" name="矩形 5"/>
            <p:cNvSpPr/>
            <p:nvPr/>
          </p:nvSpPr>
          <p:spPr>
            <a:xfrm>
              <a:off x="6594" y="4386"/>
              <a:ext cx="529" cy="10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800"/>
            </a:p>
          </p:txBody>
        </p:sp>
        <p:sp>
          <p:nvSpPr>
            <p:cNvPr id="7" name="矩形 6"/>
            <p:cNvSpPr/>
            <p:nvPr/>
          </p:nvSpPr>
          <p:spPr>
            <a:xfrm>
              <a:off x="11450" y="4386"/>
              <a:ext cx="531" cy="10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800"/>
            </a:p>
          </p:txBody>
        </p:sp>
      </p:grpSp>
      <p:sp>
        <p:nvSpPr>
          <p:cNvPr id="9" name="椭圆 8"/>
          <p:cNvSpPr/>
          <p:nvPr/>
        </p:nvSpPr>
        <p:spPr>
          <a:xfrm>
            <a:off x="376238" y="719138"/>
            <a:ext cx="2851150" cy="18621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r>
              <a:rPr lang="zh-CN" altLang="en-US" dirty="0">
                <a:solidFill>
                  <a:schemeClr val="tx1"/>
                </a:solidFill>
                <a:latin typeface="微软雅黑" panose="020B0503020204020204" pitchFamily="34" charset="-122"/>
              </a:rPr>
              <a:t>中华人民共和国成立</a:t>
            </a:r>
          </a:p>
        </p:txBody>
      </p:sp>
      <p:sp>
        <p:nvSpPr>
          <p:cNvPr id="21507" name="文本框 9"/>
          <p:cNvSpPr txBox="1">
            <a:spLocks noChangeArrowheads="1"/>
          </p:cNvSpPr>
          <p:nvPr/>
        </p:nvSpPr>
        <p:spPr bwMode="auto">
          <a:xfrm>
            <a:off x="195263" y="3738563"/>
            <a:ext cx="3216275" cy="460375"/>
          </a:xfrm>
          <a:prstGeom prst="rect">
            <a:avLst/>
          </a:prstGeom>
          <a:noFill/>
          <a:ln w="9525">
            <a:noFill/>
            <a:miter lim="800000"/>
            <a:headEnd/>
            <a:tailEnd/>
          </a:ln>
        </p:spPr>
        <p:txBody>
          <a:bodyPr wrap="none">
            <a:spAutoFit/>
          </a:bodyPr>
          <a:lstStyle/>
          <a:p>
            <a:r>
              <a:rPr lang="en-US" altLang="zh-CN" b="1">
                <a:latin typeface="微软雅黑" pitchFamily="34" charset="-122"/>
                <a:ea typeface="微软雅黑" pitchFamily="34" charset="-122"/>
              </a:rPr>
              <a:t>1949</a:t>
            </a:r>
            <a:r>
              <a:rPr lang="zh-CN" altLang="en-US" b="1">
                <a:latin typeface="微软雅黑" pitchFamily="34" charset="-122"/>
                <a:ea typeface="微软雅黑" pitchFamily="34" charset="-122"/>
              </a:rPr>
              <a:t>年</a:t>
            </a:r>
            <a:r>
              <a:rPr lang="en-US" altLang="zh-CN" b="1">
                <a:latin typeface="微软雅黑" pitchFamily="34" charset="-122"/>
                <a:ea typeface="微软雅黑" pitchFamily="34" charset="-122"/>
              </a:rPr>
              <a:t>10</a:t>
            </a:r>
            <a:r>
              <a:rPr lang="zh-CN" altLang="en-US" b="1">
                <a:latin typeface="微软雅黑" pitchFamily="34" charset="-122"/>
                <a:ea typeface="微软雅黑" pitchFamily="34" charset="-122"/>
              </a:rPr>
              <a:t>月</a:t>
            </a:r>
            <a:r>
              <a:rPr lang="en-US" altLang="zh-CN" b="1">
                <a:latin typeface="微软雅黑" pitchFamily="34" charset="-122"/>
                <a:ea typeface="微软雅黑" pitchFamily="34" charset="-122"/>
              </a:rPr>
              <a:t>1</a:t>
            </a:r>
            <a:r>
              <a:rPr lang="zh-CN" altLang="en-US" b="1">
                <a:latin typeface="微软雅黑" pitchFamily="34" charset="-122"/>
                <a:ea typeface="微软雅黑" pitchFamily="34" charset="-122"/>
              </a:rPr>
              <a:t>日</a:t>
            </a:r>
          </a:p>
        </p:txBody>
      </p:sp>
      <p:sp>
        <p:nvSpPr>
          <p:cNvPr id="2" name="圆角矩形 1"/>
          <p:cNvSpPr/>
          <p:nvPr/>
        </p:nvSpPr>
        <p:spPr>
          <a:xfrm>
            <a:off x="476250" y="5168900"/>
            <a:ext cx="2654300"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8565" fontAlgn="auto">
              <a:spcBef>
                <a:spcPts val="0"/>
              </a:spcBef>
              <a:spcAft>
                <a:spcPts val="0"/>
              </a:spcAft>
              <a:defRPr/>
            </a:pPr>
            <a:r>
              <a:rPr lang="zh-CN" altLang="en-US" dirty="0">
                <a:solidFill>
                  <a:schemeClr val="tx1"/>
                </a:solidFill>
                <a:latin typeface="微软雅黑" panose="020B0503020204020204" pitchFamily="34" charset="-122"/>
              </a:rPr>
              <a:t>中华民族</a:t>
            </a:r>
            <a:r>
              <a:rPr lang="zh-CN" altLang="en-US" dirty="0">
                <a:solidFill>
                  <a:srgbClr val="B7020B"/>
                </a:solidFill>
                <a:latin typeface="微软雅黑" panose="020B0503020204020204" pitchFamily="34" charset="-122"/>
              </a:rPr>
              <a:t>站</a:t>
            </a:r>
            <a:r>
              <a:rPr lang="zh-CN" altLang="en-US" dirty="0">
                <a:solidFill>
                  <a:schemeClr val="tx1"/>
                </a:solidFill>
                <a:latin typeface="微软雅黑" panose="020B0503020204020204" pitchFamily="34" charset="-122"/>
              </a:rPr>
              <a:t>起来</a:t>
            </a:r>
          </a:p>
        </p:txBody>
      </p:sp>
      <p:sp>
        <p:nvSpPr>
          <p:cNvPr id="160" name=" 160"/>
          <p:cNvSpPr/>
          <p:nvPr/>
        </p:nvSpPr>
        <p:spPr>
          <a:xfrm rot="7440000">
            <a:off x="1268413" y="4162425"/>
            <a:ext cx="641350" cy="104140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rgbClr val="FFFFFF"/>
              </a:solidFill>
            </a:endParaRPr>
          </a:p>
        </p:txBody>
      </p:sp>
      <p:sp>
        <p:nvSpPr>
          <p:cNvPr id="3" name="椭圆 2"/>
          <p:cNvSpPr/>
          <p:nvPr/>
        </p:nvSpPr>
        <p:spPr>
          <a:xfrm>
            <a:off x="4414838" y="719138"/>
            <a:ext cx="2851150" cy="18621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r>
              <a:rPr lang="zh-CN" altLang="en-US">
                <a:solidFill>
                  <a:schemeClr val="tx1"/>
                </a:solidFill>
                <a:latin typeface="微软雅黑" panose="020B0503020204020204" pitchFamily="34" charset="-122"/>
              </a:rPr>
              <a:t>确立社会主义制度</a:t>
            </a:r>
          </a:p>
        </p:txBody>
      </p:sp>
      <p:sp>
        <p:nvSpPr>
          <p:cNvPr id="11" name="椭圆 10"/>
          <p:cNvSpPr/>
          <p:nvPr/>
        </p:nvSpPr>
        <p:spPr>
          <a:xfrm>
            <a:off x="8529638" y="719138"/>
            <a:ext cx="2849562" cy="18621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r>
              <a:rPr lang="zh-CN" altLang="en-US">
                <a:solidFill>
                  <a:schemeClr val="tx1"/>
                </a:solidFill>
                <a:latin typeface="微软雅黑" panose="020B0503020204020204" pitchFamily="34" charset="-122"/>
              </a:rPr>
              <a:t>进行改革开放</a:t>
            </a:r>
          </a:p>
        </p:txBody>
      </p:sp>
      <p:sp>
        <p:nvSpPr>
          <p:cNvPr id="21512" name="文本框 12"/>
          <p:cNvSpPr txBox="1">
            <a:spLocks noChangeArrowheads="1"/>
          </p:cNvSpPr>
          <p:nvPr/>
        </p:nvSpPr>
        <p:spPr bwMode="auto">
          <a:xfrm>
            <a:off x="9009063" y="3725863"/>
            <a:ext cx="1651000" cy="460375"/>
          </a:xfrm>
          <a:prstGeom prst="rect">
            <a:avLst/>
          </a:prstGeom>
          <a:noFill/>
          <a:ln w="9525">
            <a:noFill/>
            <a:miter lim="800000"/>
            <a:headEnd/>
            <a:tailEnd/>
          </a:ln>
        </p:spPr>
        <p:txBody>
          <a:bodyPr wrap="none">
            <a:spAutoFit/>
          </a:bodyPr>
          <a:lstStyle/>
          <a:p>
            <a:r>
              <a:rPr lang="en-US" altLang="zh-CN" b="1">
                <a:latin typeface="微软雅黑" pitchFamily="34" charset="-122"/>
                <a:ea typeface="微软雅黑" pitchFamily="34" charset="-122"/>
              </a:rPr>
              <a:t>1978</a:t>
            </a:r>
            <a:r>
              <a:rPr lang="zh-CN" altLang="en-US" b="1">
                <a:latin typeface="微软雅黑" pitchFamily="34" charset="-122"/>
                <a:ea typeface="微软雅黑" pitchFamily="34" charset="-122"/>
              </a:rPr>
              <a:t>年</a:t>
            </a:r>
          </a:p>
        </p:txBody>
      </p:sp>
      <p:sp>
        <p:nvSpPr>
          <p:cNvPr id="14" name=" 160"/>
          <p:cNvSpPr/>
          <p:nvPr/>
        </p:nvSpPr>
        <p:spPr>
          <a:xfrm rot="7440000">
            <a:off x="5775325" y="4070350"/>
            <a:ext cx="641350" cy="104140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rgbClr val="FFFFFF"/>
              </a:solidFill>
            </a:endParaRPr>
          </a:p>
        </p:txBody>
      </p:sp>
      <p:sp>
        <p:nvSpPr>
          <p:cNvPr id="15" name=" 160"/>
          <p:cNvSpPr/>
          <p:nvPr/>
        </p:nvSpPr>
        <p:spPr>
          <a:xfrm rot="7440000">
            <a:off x="9561513" y="4054475"/>
            <a:ext cx="542925" cy="95567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rgbClr val="FFFFFF"/>
              </a:solidFill>
            </a:endParaRPr>
          </a:p>
        </p:txBody>
      </p:sp>
      <p:sp>
        <p:nvSpPr>
          <p:cNvPr id="16" name="圆角矩形 15"/>
          <p:cNvSpPr/>
          <p:nvPr/>
        </p:nvSpPr>
        <p:spPr>
          <a:xfrm>
            <a:off x="4592638" y="5076825"/>
            <a:ext cx="3076575" cy="126841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8565" fontAlgn="auto">
              <a:spcBef>
                <a:spcPts val="0"/>
              </a:spcBef>
              <a:spcAft>
                <a:spcPts val="0"/>
              </a:spcAft>
              <a:defRPr/>
            </a:pPr>
            <a:r>
              <a:rPr lang="zh-CN" altLang="en-US" dirty="0">
                <a:solidFill>
                  <a:schemeClr val="tx1"/>
                </a:solidFill>
                <a:latin typeface="微软雅黑" panose="020B0503020204020204" pitchFamily="34" charset="-122"/>
              </a:rPr>
              <a:t>奠定了</a:t>
            </a:r>
            <a:r>
              <a:rPr lang="zh-CN" altLang="en-US" dirty="0">
                <a:solidFill>
                  <a:srgbClr val="B7020B"/>
                </a:solidFill>
                <a:latin typeface="微软雅黑" panose="020B0503020204020204" pitchFamily="34" charset="-122"/>
              </a:rPr>
              <a:t>根本政治前提和制度基础。</a:t>
            </a:r>
          </a:p>
        </p:txBody>
      </p:sp>
      <p:sp>
        <p:nvSpPr>
          <p:cNvPr id="17" name="圆角矩形 16"/>
          <p:cNvSpPr/>
          <p:nvPr/>
        </p:nvSpPr>
        <p:spPr>
          <a:xfrm>
            <a:off x="8529638" y="4957763"/>
            <a:ext cx="3530600" cy="147955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dirty="0" smtClean="0">
                <a:latin typeface="微软雅黑" panose="020B0503020204020204" pitchFamily="34" charset="-122"/>
                <a:ea typeface="微软雅黑" panose="020B0503020204020204" pitchFamily="34" charset="-122"/>
              </a:rPr>
              <a:t>实现了中国人民从站起来到</a:t>
            </a:r>
            <a:r>
              <a:rPr lang="zh-CN" altLang="en-US" dirty="0" smtClean="0">
                <a:solidFill>
                  <a:srgbClr val="B7020B"/>
                </a:solidFill>
                <a:latin typeface="微软雅黑" panose="020B0503020204020204" pitchFamily="34" charset="-122"/>
                <a:ea typeface="微软雅黑" panose="020B0503020204020204" pitchFamily="34" charset="-122"/>
              </a:rPr>
              <a:t>富起来、强起来的伟大飞跃。</a:t>
            </a:r>
          </a:p>
        </p:txBody>
      </p:sp>
      <p:sp>
        <p:nvSpPr>
          <p:cNvPr id="21517" name="文本框 17"/>
          <p:cNvSpPr txBox="1">
            <a:spLocks noChangeArrowheads="1"/>
          </p:cNvSpPr>
          <p:nvPr/>
        </p:nvSpPr>
        <p:spPr bwMode="auto">
          <a:xfrm>
            <a:off x="4811713" y="3738563"/>
            <a:ext cx="2058987" cy="460375"/>
          </a:xfrm>
          <a:prstGeom prst="rect">
            <a:avLst/>
          </a:prstGeom>
          <a:noFill/>
          <a:ln w="9525">
            <a:noFill/>
            <a:miter lim="800000"/>
            <a:headEnd/>
            <a:tailEnd/>
          </a:ln>
        </p:spPr>
        <p:txBody>
          <a:bodyPr wrap="none">
            <a:spAutoFit/>
          </a:bodyPr>
          <a:lstStyle/>
          <a:p>
            <a:r>
              <a:rPr lang="zh-CN" altLang="zh-CN" b="1">
                <a:latin typeface="微软雅黑" pitchFamily="34" charset="-122"/>
                <a:ea typeface="微软雅黑" pitchFamily="34" charset="-122"/>
              </a:rPr>
              <a:t>1956</a:t>
            </a:r>
            <a:r>
              <a:rPr lang="zh-CN" altLang="en-US" b="1">
                <a:latin typeface="微软雅黑" pitchFamily="34" charset="-122"/>
                <a:ea typeface="微软雅黑" pitchFamily="34" charset="-122"/>
              </a:rPr>
              <a:t>年底</a:t>
            </a:r>
          </a:p>
        </p:txBody>
      </p:sp>
      <p:sp>
        <p:nvSpPr>
          <p:cNvPr id="12" name="矩形 11"/>
          <p:cNvSpPr/>
          <p:nvPr/>
        </p:nvSpPr>
        <p:spPr>
          <a:xfrm>
            <a:off x="1752802" y="-19641"/>
            <a:ext cx="4378123" cy="923330"/>
          </a:xfrm>
          <a:prstGeom prst="rect">
            <a:avLst/>
          </a:prstGeom>
          <a:noFill/>
        </p:spPr>
        <p:txBody>
          <a:bodyPr wrap="none">
            <a:spAutoFit/>
          </a:bodyPr>
          <a:lstStyle/>
          <a:p>
            <a:pPr algn="ctr" defTabSz="1218565" fontAlgn="auto">
              <a:spcBef>
                <a:spcPts val="0"/>
              </a:spcBef>
              <a:spcAft>
                <a:spcPts val="0"/>
              </a:spcAft>
              <a:defRPr/>
            </a:pPr>
            <a:r>
              <a:rPr lang="zh-CN" altLang="en-US" sz="5400" b="1" spc="50" dirty="0">
                <a:ln w="0"/>
                <a:solidFill>
                  <a:schemeClr val="bg1"/>
                </a:solidFill>
                <a:effectLst>
                  <a:innerShdw blurRad="63500" dist="50800" dir="13500000">
                    <a:srgbClr val="000000">
                      <a:alpha val="50000"/>
                    </a:srgbClr>
                  </a:innerShdw>
                </a:effectLst>
                <a:latin typeface="+mn-lt"/>
                <a:ea typeface="+mn-ea"/>
              </a:rPr>
              <a:t>怎样实现飞跃</a:t>
            </a:r>
          </a:p>
        </p:txBody>
      </p:sp>
    </p:spTree>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1981200" y="1828800"/>
            <a:ext cx="8229600" cy="4525963"/>
          </a:xfrm>
        </p:spPr>
        <p:txBody>
          <a:bodyPr rtlCol="0">
            <a:normAutofit/>
          </a:bodyPr>
          <a:lstStyle/>
          <a:p>
            <a:pPr defTabSz="1218565" eaLnBrk="1" fontAlgn="auto" hangingPunct="1">
              <a:spcAft>
                <a:spcPts val="0"/>
              </a:spcAft>
              <a:buFontTx/>
              <a:buNone/>
              <a:defRPr/>
            </a:pPr>
            <a:r>
              <a:rPr lang="en-US" altLang="zh-CN" sz="4265" b="1" dirty="0">
                <a:solidFill>
                  <a:srgbClr val="0000CC"/>
                </a:solidFill>
              </a:rPr>
              <a:t>          </a:t>
            </a:r>
            <a:r>
              <a:rPr lang="zh-CN" altLang="en-US" sz="4265" b="1" dirty="0">
                <a:solidFill>
                  <a:srgbClr val="0000CC"/>
                </a:solidFill>
              </a:rPr>
              <a:t>领导和团结全国各族人民，以经济建设为中心，坚持四项基本原则，坚持改革开放，自力更生，艰苦创业，</a:t>
            </a:r>
            <a:r>
              <a:rPr lang="zh-CN" altLang="en-US" sz="4265" b="1" u="sng" dirty="0">
                <a:solidFill>
                  <a:srgbClr val="0000CC"/>
                </a:solidFill>
              </a:rPr>
              <a:t>为把我国建设成富强民主文明和谐美丽的社会主义现代化国家而奋斗。</a:t>
            </a:r>
          </a:p>
        </p:txBody>
      </p:sp>
      <p:sp>
        <p:nvSpPr>
          <p:cNvPr id="22530" name="Text Box 4"/>
          <p:cNvSpPr txBox="1">
            <a:spLocks noChangeArrowheads="1"/>
          </p:cNvSpPr>
          <p:nvPr/>
        </p:nvSpPr>
        <p:spPr bwMode="auto">
          <a:xfrm>
            <a:off x="4038600" y="762000"/>
            <a:ext cx="5029200" cy="762000"/>
          </a:xfrm>
          <a:prstGeom prst="rect">
            <a:avLst/>
          </a:prstGeom>
          <a:noFill/>
          <a:ln w="9525">
            <a:noFill/>
            <a:miter lim="800000"/>
            <a:headEnd/>
            <a:tailEnd/>
          </a:ln>
        </p:spPr>
        <p:txBody>
          <a:bodyPr>
            <a:spAutoFit/>
          </a:bodyPr>
          <a:lstStyle/>
          <a:p>
            <a:pPr>
              <a:spcBef>
                <a:spcPct val="50000"/>
              </a:spcBef>
            </a:pPr>
            <a:r>
              <a:rPr lang="zh-CN" altLang="en-US" sz="4400">
                <a:solidFill>
                  <a:srgbClr val="FF0000"/>
                </a:solidFill>
                <a:latin typeface="Calibri" pitchFamily="34" charset="0"/>
                <a:ea typeface="黑体" pitchFamily="49" charset="-122"/>
              </a:rPr>
              <a:t>党的基本路线</a:t>
            </a:r>
          </a:p>
        </p:txBody>
      </p:sp>
      <p:sp>
        <p:nvSpPr>
          <p:cNvPr id="23557" name="Rectangle 5"/>
          <p:cNvSpPr>
            <a:spLocks noChangeArrowheads="1"/>
          </p:cNvSpPr>
          <p:nvPr/>
        </p:nvSpPr>
        <p:spPr bwMode="auto">
          <a:xfrm>
            <a:off x="7200900" y="2590800"/>
            <a:ext cx="2509838" cy="533400"/>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23562" name="Oval 10"/>
          <p:cNvSpPr>
            <a:spLocks noChangeArrowheads="1"/>
          </p:cNvSpPr>
          <p:nvPr/>
        </p:nvSpPr>
        <p:spPr bwMode="auto">
          <a:xfrm>
            <a:off x="8077200" y="762000"/>
            <a:ext cx="1143000" cy="1066800"/>
          </a:xfrm>
          <a:prstGeom prst="ellipse">
            <a:avLst/>
          </a:prstGeom>
          <a:solidFill>
            <a:schemeClr val="bg1"/>
          </a:solidFill>
          <a:ln w="47625">
            <a:solidFill>
              <a:srgbClr val="FF0000"/>
            </a:solidFill>
            <a:round/>
            <a:headEnd/>
            <a:tailEnd/>
          </a:ln>
        </p:spPr>
        <p:txBody>
          <a:bodyPr wrap="none" anchor="ctr"/>
          <a:lstStyle/>
          <a:p>
            <a:pPr algn="ctr"/>
            <a:r>
              <a:rPr lang="zh-CN" altLang="en-US">
                <a:latin typeface="Calibri" pitchFamily="34" charset="0"/>
                <a:ea typeface="微软雅黑" pitchFamily="34" charset="-122"/>
              </a:rPr>
              <a:t>立国之本</a:t>
            </a:r>
          </a:p>
        </p:txBody>
      </p:sp>
      <p:sp>
        <p:nvSpPr>
          <p:cNvPr id="23563" name="Oval 11"/>
          <p:cNvSpPr>
            <a:spLocks noChangeArrowheads="1"/>
          </p:cNvSpPr>
          <p:nvPr/>
        </p:nvSpPr>
        <p:spPr bwMode="auto">
          <a:xfrm>
            <a:off x="9545638" y="685800"/>
            <a:ext cx="1143000" cy="1066800"/>
          </a:xfrm>
          <a:prstGeom prst="ellipse">
            <a:avLst/>
          </a:prstGeom>
          <a:solidFill>
            <a:schemeClr val="bg1"/>
          </a:solidFill>
          <a:ln w="47625">
            <a:solidFill>
              <a:srgbClr val="FF0000"/>
            </a:solidFill>
            <a:round/>
            <a:headEnd/>
            <a:tailEnd/>
          </a:ln>
        </p:spPr>
        <p:txBody>
          <a:bodyPr wrap="none" anchor="ctr"/>
          <a:lstStyle/>
          <a:p>
            <a:pPr algn="ctr"/>
            <a:r>
              <a:rPr lang="zh-CN" altLang="en-US">
                <a:latin typeface="Calibri" pitchFamily="34" charset="0"/>
                <a:ea typeface="微软雅黑" pitchFamily="34" charset="-122"/>
              </a:rPr>
              <a:t>强国之路</a:t>
            </a:r>
          </a:p>
        </p:txBody>
      </p:sp>
      <p:sp>
        <p:nvSpPr>
          <p:cNvPr id="23564" name="Oval 12"/>
          <p:cNvSpPr>
            <a:spLocks noChangeArrowheads="1"/>
          </p:cNvSpPr>
          <p:nvPr/>
        </p:nvSpPr>
        <p:spPr bwMode="auto">
          <a:xfrm>
            <a:off x="2286000" y="762000"/>
            <a:ext cx="1143000" cy="1066800"/>
          </a:xfrm>
          <a:prstGeom prst="ellipse">
            <a:avLst/>
          </a:prstGeom>
          <a:solidFill>
            <a:schemeClr val="bg1"/>
          </a:solidFill>
          <a:ln w="47625">
            <a:solidFill>
              <a:srgbClr val="FF0000"/>
            </a:solidFill>
            <a:round/>
            <a:headEnd/>
            <a:tailEnd/>
          </a:ln>
        </p:spPr>
        <p:txBody>
          <a:bodyPr wrap="none" anchor="ctr"/>
          <a:lstStyle/>
          <a:p>
            <a:pPr algn="ctr"/>
            <a:r>
              <a:rPr lang="zh-CN" altLang="en-US">
                <a:latin typeface="Calibri" pitchFamily="34" charset="0"/>
                <a:ea typeface="微软雅黑" pitchFamily="34" charset="-122"/>
              </a:rPr>
              <a:t>兴国之要</a:t>
            </a:r>
          </a:p>
        </p:txBody>
      </p:sp>
      <p:sp>
        <p:nvSpPr>
          <p:cNvPr id="23565" name="Rectangle 13"/>
          <p:cNvSpPr>
            <a:spLocks noChangeArrowheads="1"/>
          </p:cNvSpPr>
          <p:nvPr/>
        </p:nvSpPr>
        <p:spPr bwMode="auto">
          <a:xfrm>
            <a:off x="2500313" y="2590800"/>
            <a:ext cx="4316412" cy="457200"/>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23566" name="Rectangle 14"/>
          <p:cNvSpPr>
            <a:spLocks noChangeArrowheads="1"/>
          </p:cNvSpPr>
          <p:nvPr/>
        </p:nvSpPr>
        <p:spPr bwMode="auto">
          <a:xfrm>
            <a:off x="4995863" y="3246438"/>
            <a:ext cx="3471862" cy="460375"/>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23568" name="Line 16"/>
          <p:cNvSpPr>
            <a:spLocks noChangeShapeType="1"/>
          </p:cNvSpPr>
          <p:nvPr/>
        </p:nvSpPr>
        <p:spPr bwMode="auto">
          <a:xfrm flipH="1">
            <a:off x="9710738" y="2938463"/>
            <a:ext cx="1223962" cy="685800"/>
          </a:xfrm>
          <a:prstGeom prst="line">
            <a:avLst/>
          </a:prstGeom>
          <a:noFill/>
          <a:ln w="47625">
            <a:solidFill>
              <a:srgbClr val="FF0000"/>
            </a:solidFill>
            <a:round/>
            <a:headEnd/>
            <a:tailEnd type="triangle" w="med" len="med"/>
          </a:ln>
        </p:spPr>
        <p:txBody>
          <a:bodyPr/>
          <a:lstStyle/>
          <a:p>
            <a:endParaRPr lang="zh-CN" altLang="en-US"/>
          </a:p>
        </p:txBody>
      </p:sp>
      <p:sp>
        <p:nvSpPr>
          <p:cNvPr id="23569" name="Line 17"/>
          <p:cNvSpPr>
            <a:spLocks noChangeShapeType="1"/>
          </p:cNvSpPr>
          <p:nvPr/>
        </p:nvSpPr>
        <p:spPr bwMode="auto">
          <a:xfrm>
            <a:off x="2600325" y="1752600"/>
            <a:ext cx="30163" cy="838200"/>
          </a:xfrm>
          <a:prstGeom prst="line">
            <a:avLst/>
          </a:prstGeom>
          <a:noFill/>
          <a:ln w="47625">
            <a:solidFill>
              <a:srgbClr val="FF0000"/>
            </a:solidFill>
            <a:round/>
            <a:headEnd/>
            <a:tailEnd type="triangle" w="med" len="med"/>
          </a:ln>
        </p:spPr>
        <p:txBody>
          <a:bodyPr/>
          <a:lstStyle/>
          <a:p>
            <a:endParaRPr lang="zh-CN" altLang="en-US"/>
          </a:p>
        </p:txBody>
      </p:sp>
      <p:sp>
        <p:nvSpPr>
          <p:cNvPr id="15" name="Rectangle 14"/>
          <p:cNvSpPr>
            <a:spLocks noChangeArrowheads="1"/>
          </p:cNvSpPr>
          <p:nvPr/>
        </p:nvSpPr>
        <p:spPr bwMode="auto">
          <a:xfrm>
            <a:off x="2508250" y="3833813"/>
            <a:ext cx="4595813" cy="608012"/>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16" name="Rectangle 5"/>
          <p:cNvSpPr>
            <a:spLocks noChangeArrowheads="1"/>
          </p:cNvSpPr>
          <p:nvPr/>
        </p:nvSpPr>
        <p:spPr bwMode="auto">
          <a:xfrm>
            <a:off x="8701088" y="3219450"/>
            <a:ext cx="1009650" cy="514350"/>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20" name="Line 16"/>
          <p:cNvSpPr>
            <a:spLocks noChangeShapeType="1"/>
          </p:cNvSpPr>
          <p:nvPr/>
        </p:nvSpPr>
        <p:spPr bwMode="auto">
          <a:xfrm flipH="1">
            <a:off x="9710738" y="4513263"/>
            <a:ext cx="977900" cy="423862"/>
          </a:xfrm>
          <a:prstGeom prst="line">
            <a:avLst/>
          </a:prstGeom>
          <a:noFill/>
          <a:ln w="47625">
            <a:solidFill>
              <a:srgbClr val="FF0000"/>
            </a:solidFill>
            <a:round/>
            <a:headEnd/>
            <a:tailEnd type="triangle" w="med" len="med"/>
          </a:ln>
        </p:spPr>
        <p:txBody>
          <a:bodyPr/>
          <a:lstStyle/>
          <a:p>
            <a:endParaRPr lang="zh-CN" altLang="en-US"/>
          </a:p>
        </p:txBody>
      </p:sp>
      <p:sp>
        <p:nvSpPr>
          <p:cNvPr id="4" name="Oval 11"/>
          <p:cNvSpPr>
            <a:spLocks noChangeArrowheads="1"/>
          </p:cNvSpPr>
          <p:nvPr/>
        </p:nvSpPr>
        <p:spPr bwMode="auto">
          <a:xfrm>
            <a:off x="10912475" y="2108200"/>
            <a:ext cx="1143000" cy="1066800"/>
          </a:xfrm>
          <a:prstGeom prst="ellipse">
            <a:avLst/>
          </a:prstGeom>
          <a:solidFill>
            <a:schemeClr val="bg1"/>
          </a:solidFill>
          <a:ln w="47625">
            <a:solidFill>
              <a:srgbClr val="FF0000"/>
            </a:solidFill>
            <a:round/>
            <a:headEnd/>
            <a:tailEnd/>
          </a:ln>
        </p:spPr>
        <p:txBody>
          <a:bodyPr wrap="none" anchor="ctr"/>
          <a:lstStyle/>
          <a:p>
            <a:pPr algn="ctr"/>
            <a:endParaRPr lang="zh-CN" altLang="en-US">
              <a:latin typeface="Calibri" pitchFamily="34" charset="0"/>
              <a:ea typeface="微软雅黑" pitchFamily="34" charset="-122"/>
              <a:sym typeface="+mn-ea"/>
            </a:endParaRPr>
          </a:p>
          <a:p>
            <a:pPr algn="ctr"/>
            <a:r>
              <a:rPr lang="zh-CN" altLang="en-US">
                <a:latin typeface="Calibri" pitchFamily="34" charset="0"/>
                <a:ea typeface="微软雅黑" pitchFamily="34" charset="-122"/>
                <a:sym typeface="+mn-ea"/>
              </a:rPr>
              <a:t>途径方法</a:t>
            </a:r>
            <a:endParaRPr lang="zh-CN" altLang="en-US">
              <a:latin typeface="Calibri" pitchFamily="34" charset="0"/>
              <a:ea typeface="微软雅黑" pitchFamily="34" charset="-122"/>
            </a:endParaRPr>
          </a:p>
          <a:p>
            <a:pPr algn="ctr"/>
            <a:endParaRPr lang="zh-CN" altLang="en-US">
              <a:latin typeface="Calibri" pitchFamily="34" charset="0"/>
              <a:ea typeface="微软雅黑" pitchFamily="34" charset="-122"/>
            </a:endParaRPr>
          </a:p>
        </p:txBody>
      </p:sp>
      <p:sp>
        <p:nvSpPr>
          <p:cNvPr id="5" name="Oval 11"/>
          <p:cNvSpPr>
            <a:spLocks noChangeArrowheads="1"/>
          </p:cNvSpPr>
          <p:nvPr/>
        </p:nvSpPr>
        <p:spPr bwMode="auto">
          <a:xfrm>
            <a:off x="10688638" y="3733800"/>
            <a:ext cx="1143000" cy="1066800"/>
          </a:xfrm>
          <a:prstGeom prst="ellipse">
            <a:avLst/>
          </a:prstGeom>
          <a:solidFill>
            <a:schemeClr val="bg1"/>
          </a:solidFill>
          <a:ln w="47625">
            <a:solidFill>
              <a:srgbClr val="FF0000"/>
            </a:solidFill>
            <a:round/>
            <a:headEnd/>
            <a:tailEnd/>
          </a:ln>
        </p:spPr>
        <p:txBody>
          <a:bodyPr wrap="none" anchor="ctr"/>
          <a:lstStyle/>
          <a:p>
            <a:pPr algn="ctr"/>
            <a:endParaRPr lang="zh-CN" altLang="en-US">
              <a:latin typeface="Calibri" pitchFamily="34" charset="0"/>
              <a:ea typeface="微软雅黑" pitchFamily="34" charset="-122"/>
              <a:sym typeface="+mn-ea"/>
            </a:endParaRPr>
          </a:p>
          <a:p>
            <a:pPr algn="ctr"/>
            <a:r>
              <a:rPr lang="zh-CN" altLang="en-US">
                <a:latin typeface="Calibri" pitchFamily="34" charset="0"/>
                <a:ea typeface="微软雅黑" pitchFamily="34" charset="-122"/>
                <a:sym typeface="+mn-ea"/>
              </a:rPr>
              <a:t>奋斗目标</a:t>
            </a:r>
            <a:endParaRPr lang="zh-CN" altLang="en-US">
              <a:latin typeface="Calibri" pitchFamily="34" charset="0"/>
              <a:ea typeface="微软雅黑" pitchFamily="34" charset="-122"/>
            </a:endParaRPr>
          </a:p>
          <a:p>
            <a:pPr algn="ctr"/>
            <a:endParaRPr lang="zh-CN" altLang="en-US">
              <a:latin typeface="Calibri" pitchFamily="34" charset="0"/>
              <a:ea typeface="微软雅黑" pitchFamily="34" charset="-122"/>
            </a:endParaRPr>
          </a:p>
        </p:txBody>
      </p:sp>
      <p:sp>
        <p:nvSpPr>
          <p:cNvPr id="9" name="Rectangle 5"/>
          <p:cNvSpPr>
            <a:spLocks noChangeArrowheads="1"/>
          </p:cNvSpPr>
          <p:nvPr/>
        </p:nvSpPr>
        <p:spPr bwMode="auto">
          <a:xfrm>
            <a:off x="2520950" y="3246438"/>
            <a:ext cx="2316163" cy="460375"/>
          </a:xfrm>
          <a:prstGeom prst="rect">
            <a:avLst/>
          </a:prstGeom>
          <a:noFill/>
          <a:ln w="47625">
            <a:solidFill>
              <a:srgbClr val="FF0000"/>
            </a:solidFill>
            <a:miter lim="800000"/>
            <a:headEnd/>
            <a:tailEnd/>
          </a:ln>
        </p:spPr>
        <p:txBody>
          <a:bodyPr wrap="none" anchor="ctr"/>
          <a:lstStyle/>
          <a:p>
            <a:endParaRPr lang="zh-CN" altLang="en-US">
              <a:latin typeface="Calibri" pitchFamily="34" charset="0"/>
              <a:ea typeface="微软雅黑" pitchFamily="34" charset="-122"/>
            </a:endParaRPr>
          </a:p>
        </p:txBody>
      </p:sp>
      <p:sp>
        <p:nvSpPr>
          <p:cNvPr id="11" name="Line 17"/>
          <p:cNvSpPr>
            <a:spLocks noChangeShapeType="1"/>
          </p:cNvSpPr>
          <p:nvPr/>
        </p:nvSpPr>
        <p:spPr bwMode="auto">
          <a:xfrm flipH="1">
            <a:off x="8091488" y="1752600"/>
            <a:ext cx="1619250" cy="1625600"/>
          </a:xfrm>
          <a:prstGeom prst="line">
            <a:avLst/>
          </a:prstGeom>
          <a:noFill/>
          <a:ln w="47625">
            <a:solidFill>
              <a:srgbClr val="FF0000"/>
            </a:solidFill>
            <a:round/>
            <a:headEnd/>
            <a:tailEnd type="triangle" w="med" len="med"/>
          </a:ln>
        </p:spPr>
        <p:txBody>
          <a:bodyPr/>
          <a:lstStyle/>
          <a:p>
            <a:endParaRPr lang="zh-CN" altLang="en-US"/>
          </a:p>
        </p:txBody>
      </p:sp>
      <p:sp>
        <p:nvSpPr>
          <p:cNvPr id="12" name="Line 17"/>
          <p:cNvSpPr>
            <a:spLocks noChangeShapeType="1"/>
          </p:cNvSpPr>
          <p:nvPr/>
        </p:nvSpPr>
        <p:spPr bwMode="auto">
          <a:xfrm flipH="1">
            <a:off x="8435975" y="1828800"/>
            <a:ext cx="265113" cy="838200"/>
          </a:xfrm>
          <a:prstGeom prst="line">
            <a:avLst/>
          </a:prstGeom>
          <a:noFill/>
          <a:ln w="47625">
            <a:solidFill>
              <a:srgbClr val="FF0000"/>
            </a:solidFill>
            <a:round/>
            <a:headEnd/>
            <a:tailEnd type="triangle" w="med" len="med"/>
          </a:ln>
        </p:spPr>
        <p:txBody>
          <a:bodyPr/>
          <a:lstStyle/>
          <a:p>
            <a:endParaRPr lang="zh-CN" altLang="en-US"/>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64"/>
                                        </p:tgtEl>
                                        <p:attrNameLst>
                                          <p:attrName>style.visibility</p:attrName>
                                        </p:attrNameLst>
                                      </p:cBhvr>
                                      <p:to>
                                        <p:strVal val="visible"/>
                                      </p:to>
                                    </p:set>
                                    <p:animEffect transition="in" filter="blinds(horizontal)">
                                      <p:cBhvr>
                                        <p:cTn id="7" dur="500"/>
                                        <p:tgtEl>
                                          <p:spTgt spid="2356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69"/>
                                        </p:tgtEl>
                                        <p:attrNameLst>
                                          <p:attrName>style.visibility</p:attrName>
                                        </p:attrNameLst>
                                      </p:cBhvr>
                                      <p:to>
                                        <p:strVal val="visible"/>
                                      </p:to>
                                    </p:set>
                                    <p:animEffect transition="in" filter="blinds(horizontal)">
                                      <p:cBhvr>
                                        <p:cTn id="12" dur="500"/>
                                        <p:tgtEl>
                                          <p:spTgt spid="23569"/>
                                        </p:tgtEl>
                                      </p:cBhvr>
                                    </p:animEffect>
                                  </p:childTnLst>
                                </p:cTn>
                              </p:par>
                              <p:par>
                                <p:cTn id="13" presetID="3" presetClass="entr" presetSubtype="10" fill="hold" nodeType="withEffect">
                                  <p:stCondLst>
                                    <p:cond delay="0"/>
                                  </p:stCondLst>
                                  <p:childTnLst>
                                    <p:set>
                                      <p:cBhvr>
                                        <p:cTn id="14" dur="1" fill="hold">
                                          <p:stCondLst>
                                            <p:cond delay="0"/>
                                          </p:stCondLst>
                                        </p:cTn>
                                        <p:tgtEl>
                                          <p:spTgt spid="23565"/>
                                        </p:tgtEl>
                                        <p:attrNameLst>
                                          <p:attrName>style.visibility</p:attrName>
                                        </p:attrNameLst>
                                      </p:cBhvr>
                                      <p:to>
                                        <p:strVal val="visible"/>
                                      </p:to>
                                    </p:set>
                                    <p:animEffect transition="in" filter="blinds(horizontal)">
                                      <p:cBhvr>
                                        <p:cTn id="15" dur="500"/>
                                        <p:tgtEl>
                                          <p:spTgt spid="2356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3562"/>
                                        </p:tgtEl>
                                        <p:attrNameLst>
                                          <p:attrName>style.visibility</p:attrName>
                                        </p:attrNameLst>
                                      </p:cBhvr>
                                      <p:to>
                                        <p:strVal val="visible"/>
                                      </p:to>
                                    </p:set>
                                    <p:animEffect transition="in" filter="blinds(horizontal)">
                                      <p:cBhvr>
                                        <p:cTn id="20" dur="500"/>
                                        <p:tgtEl>
                                          <p:spTgt spid="2356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par>
                                <p:cTn id="26" presetID="3" presetClass="entr" presetSubtype="1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par>
                                <p:cTn id="29" presetID="3" presetClass="entr" presetSubtype="10" fill="hold" nodeType="withEffect">
                                  <p:stCondLst>
                                    <p:cond delay="0"/>
                                  </p:stCondLst>
                                  <p:childTnLst>
                                    <p:set>
                                      <p:cBhvr>
                                        <p:cTn id="30" dur="1" fill="hold">
                                          <p:stCondLst>
                                            <p:cond delay="0"/>
                                          </p:stCondLst>
                                        </p:cTn>
                                        <p:tgtEl>
                                          <p:spTgt spid="23557"/>
                                        </p:tgtEl>
                                        <p:attrNameLst>
                                          <p:attrName>style.visibility</p:attrName>
                                        </p:attrNameLst>
                                      </p:cBhvr>
                                      <p:to>
                                        <p:strVal val="visible"/>
                                      </p:to>
                                    </p:set>
                                    <p:animEffect transition="in" filter="blinds(horizontal)">
                                      <p:cBhvr>
                                        <p:cTn id="31" dur="500"/>
                                        <p:tgtEl>
                                          <p:spTgt spid="23557"/>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3563"/>
                                        </p:tgtEl>
                                        <p:attrNameLst>
                                          <p:attrName>style.visibility</p:attrName>
                                        </p:attrNameLst>
                                      </p:cBhvr>
                                      <p:to>
                                        <p:strVal val="visible"/>
                                      </p:to>
                                    </p:set>
                                    <p:animEffect transition="in" filter="blinds(horizontal)">
                                      <p:cBhvr>
                                        <p:cTn id="36" dur="500"/>
                                        <p:tgtEl>
                                          <p:spTgt spid="23563"/>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linds(horizontal)">
                                      <p:cBhvr>
                                        <p:cTn id="41" dur="500"/>
                                        <p:tgtEl>
                                          <p:spTgt spid="11"/>
                                        </p:tgtEl>
                                      </p:cBhvr>
                                    </p:animEffect>
                                  </p:childTnLst>
                                </p:cTn>
                              </p:par>
                              <p:par>
                                <p:cTn id="42" presetID="3" presetClass="entr" presetSubtype="10" fill="hold" nodeType="withEffect">
                                  <p:stCondLst>
                                    <p:cond delay="0"/>
                                  </p:stCondLst>
                                  <p:childTnLst>
                                    <p:set>
                                      <p:cBhvr>
                                        <p:cTn id="43" dur="1" fill="hold">
                                          <p:stCondLst>
                                            <p:cond delay="0"/>
                                          </p:stCondLst>
                                        </p:cTn>
                                        <p:tgtEl>
                                          <p:spTgt spid="23566"/>
                                        </p:tgtEl>
                                        <p:attrNameLst>
                                          <p:attrName>style.visibility</p:attrName>
                                        </p:attrNameLst>
                                      </p:cBhvr>
                                      <p:to>
                                        <p:strVal val="visible"/>
                                      </p:to>
                                    </p:set>
                                    <p:animEffect transition="in" filter="blinds(horizontal)">
                                      <p:cBhvr>
                                        <p:cTn id="44" dur="500"/>
                                        <p:tgtEl>
                                          <p:spTgt spid="2356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blinds(horizontal)">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23568"/>
                                        </p:tgtEl>
                                        <p:attrNameLst>
                                          <p:attrName>style.visibility</p:attrName>
                                        </p:attrNameLst>
                                      </p:cBhvr>
                                      <p:to>
                                        <p:strVal val="visible"/>
                                      </p:to>
                                    </p:set>
                                    <p:animEffect transition="in" filter="blinds(horizontal)">
                                      <p:cBhvr>
                                        <p:cTn id="54" dur="500"/>
                                        <p:tgtEl>
                                          <p:spTgt spid="23568"/>
                                        </p:tgtEl>
                                      </p:cBhvr>
                                    </p:animEffect>
                                  </p:childTnLst>
                                </p:cTn>
                              </p:par>
                              <p:par>
                                <p:cTn id="55" presetID="3" presetClass="entr" presetSubtype="1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par>
                                <p:cTn id="58" presetID="3" presetClass="entr" presetSubtype="1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blinds(horizontal)">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blinds(horizontal)">
                                      <p:cBhvr>
                                        <p:cTn id="65" dur="500"/>
                                        <p:tgtEl>
                                          <p:spTgt spid="5"/>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blinds(horizontal)">
                                      <p:cBhvr>
                                        <p:cTn id="7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animBg="1"/>
      <p:bldP spid="23563" grpId="0" bldLvl="0" animBg="1"/>
      <p:bldP spid="23564" grpId="0" animBg="1"/>
      <p:bldP spid="23568" grpId="0" animBg="1"/>
      <p:bldP spid="23569" grpId="0" animBg="1"/>
      <p:bldP spid="20" grpId="0" animBg="1"/>
      <p:bldP spid="4" grpId="0" bldLvl="0" animBg="1"/>
      <p:bldP spid="5" grpId="0" bldLvl="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内容占位符 3"/>
          <p:cNvPicPr>
            <a:picLocks noGrp="1" noChangeAspect="1"/>
          </p:cNvPicPr>
          <p:nvPr>
            <p:ph idx="4294967295"/>
          </p:nvPr>
        </p:nvPicPr>
        <p:blipFill>
          <a:blip r:embed="rId2"/>
          <a:srcRect/>
          <a:stretch>
            <a:fillRect/>
          </a:stretch>
        </p:blipFill>
        <p:spPr>
          <a:xfrm>
            <a:off x="261938" y="531813"/>
            <a:ext cx="11660187" cy="5940425"/>
          </a:xfrm>
        </p:spPr>
      </p:pic>
      <p:sp>
        <p:nvSpPr>
          <p:cNvPr id="6" name="文本框 5"/>
          <p:cNvSpPr txBox="1"/>
          <p:nvPr/>
        </p:nvSpPr>
        <p:spPr>
          <a:xfrm>
            <a:off x="608013" y="1181100"/>
            <a:ext cx="10941050" cy="5106988"/>
          </a:xfrm>
          <a:prstGeom prst="rect">
            <a:avLst/>
          </a:prstGeom>
          <a:noFill/>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lnSpc>
                <a:spcPts val="3040"/>
              </a:lnSpc>
              <a:spcBef>
                <a:spcPts val="0"/>
              </a:spcBef>
              <a:spcAft>
                <a:spcPts val="0"/>
              </a:spcAft>
              <a:defRPr/>
            </a:pPr>
            <a:r>
              <a:rPr lang="en-US" altLang="zh-CN" sz="3000" smtClean="0">
                <a:effectLst>
                  <a:outerShdw blurRad="38100" dist="38100" dir="2700000" algn="tl">
                    <a:srgbClr val="C0C0C0"/>
                  </a:outerShdw>
                </a:effectLst>
                <a:latin typeface="宋体" panose="02010600030101010101" pitchFamily="2" charset="-122"/>
                <a:sym typeface="+mn-ea"/>
              </a:rPr>
              <a:t>      </a:t>
            </a:r>
            <a:r>
              <a:rPr lang="en-US" altLang="zh-CN" sz="3200" smtClean="0">
                <a:effectLst>
                  <a:outerShdw blurRad="38100" dist="38100" dir="2700000" algn="tl">
                    <a:srgbClr val="C0C0C0"/>
                  </a:outerShdw>
                </a:effectLst>
                <a:latin typeface="宋体" panose="02010600030101010101" pitchFamily="2" charset="-122"/>
                <a:sym typeface="+mn-ea"/>
              </a:rPr>
              <a:t>1978</a:t>
            </a:r>
            <a:r>
              <a:rPr lang="zh-CN" altLang="en-US" sz="3200" smtClean="0">
                <a:effectLst>
                  <a:outerShdw blurRad="38100" dist="38100" dir="2700000" algn="tl">
                    <a:srgbClr val="C0C0C0"/>
                  </a:outerShdw>
                </a:effectLst>
                <a:latin typeface="宋体" panose="02010600030101010101" pitchFamily="2" charset="-122"/>
                <a:sym typeface="+mn-ea"/>
              </a:rPr>
              <a:t>年末的凤阳，面对连年饥荒，为了寻求出路，凤阳小岗村的</a:t>
            </a:r>
            <a:r>
              <a:rPr lang="en-US" altLang="zh-CN" sz="3200" smtClean="0">
                <a:effectLst>
                  <a:outerShdw blurRad="38100" dist="38100" dir="2700000" algn="tl">
                    <a:srgbClr val="C0C0C0"/>
                  </a:outerShdw>
                </a:effectLst>
                <a:latin typeface="宋体" panose="02010600030101010101" pitchFamily="2" charset="-122"/>
                <a:sym typeface="+mn-ea"/>
              </a:rPr>
              <a:t>18</a:t>
            </a:r>
            <a:r>
              <a:rPr lang="zh-CN" altLang="en-US" sz="3200" smtClean="0">
                <a:effectLst>
                  <a:outerShdw blurRad="38100" dist="38100" dir="2700000" algn="tl">
                    <a:srgbClr val="C0C0C0"/>
                  </a:outerShdw>
                </a:effectLst>
                <a:latin typeface="宋体" panose="02010600030101010101" pitchFamily="2" charset="-122"/>
                <a:sym typeface="+mn-ea"/>
              </a:rPr>
              <a:t>户农民，冒着坐牢杀头的风险，秘密签订了分田到户的决定，立下了保证完成每户的全年上交和公粮，以及将坐牢杀头者的小孩养活到</a:t>
            </a:r>
            <a:r>
              <a:rPr lang="en-US" altLang="zh-CN" sz="3200" smtClean="0">
                <a:effectLst>
                  <a:outerShdw blurRad="38100" dist="38100" dir="2700000" algn="tl">
                    <a:srgbClr val="C0C0C0"/>
                  </a:outerShdw>
                </a:effectLst>
                <a:latin typeface="宋体" panose="02010600030101010101" pitchFamily="2" charset="-122"/>
                <a:sym typeface="+mn-ea"/>
              </a:rPr>
              <a:t>18</a:t>
            </a:r>
            <a:r>
              <a:rPr lang="zh-CN" altLang="en-US" sz="3200" smtClean="0">
                <a:effectLst>
                  <a:outerShdw blurRad="38100" dist="38100" dir="2700000" algn="tl">
                    <a:srgbClr val="C0C0C0"/>
                  </a:outerShdw>
                </a:effectLst>
                <a:latin typeface="宋体" panose="02010600030101010101" pitchFamily="2" charset="-122"/>
                <a:sym typeface="+mn-ea"/>
              </a:rPr>
              <a:t>岁的承诺，并在协议书上郑重地按下了一个个红手印。这在“三级所有、队为基础”的人民公社体制下，无疑是触犯“天条”、石破天惊的事。然而后来的事实证明，正是他们不畏生死、冲破禁锢的这一壮举，开创了中国农村改革的先河，也让亿万农民看到了希望，小岗村因此获得“中国改革第一村”的赞誉。而人们也从那一个个红手印中，看到了小岗人的胆识和勇气。不久</a:t>
            </a:r>
            <a:r>
              <a:rPr lang="zh-CN" altLang="en-US" sz="3200" smtClean="0">
                <a:solidFill>
                  <a:srgbClr val="FF0000"/>
                </a:solidFill>
                <a:effectLst>
                  <a:outerShdw blurRad="38100" dist="38100" dir="2700000" algn="tl">
                    <a:srgbClr val="C0C0C0"/>
                  </a:outerShdw>
                </a:effectLst>
                <a:latin typeface="宋体" panose="02010600030101010101" pitchFamily="2" charset="-122"/>
                <a:sym typeface="+mn-ea"/>
              </a:rPr>
              <a:t>十一届三中全会</a:t>
            </a:r>
            <a:r>
              <a:rPr lang="zh-CN" altLang="en-US" sz="3200" smtClean="0">
                <a:effectLst>
                  <a:outerShdw blurRad="38100" dist="38100" dir="2700000" algn="tl">
                    <a:srgbClr val="C0C0C0"/>
                  </a:outerShdw>
                </a:effectLst>
                <a:latin typeface="宋体" panose="02010600030101010101" pitchFamily="2" charset="-122"/>
                <a:sym typeface="+mn-ea"/>
              </a:rPr>
              <a:t>在北京隆重召开，以邓小平为代表的中国最高层政治家与最底层的农民们共同翻开中国历史新的一一页，小岗村成为中国改革的发源地。</a:t>
            </a:r>
          </a:p>
        </p:txBody>
      </p:sp>
      <p:grpSp>
        <p:nvGrpSpPr>
          <p:cNvPr id="23555" name="组合 4"/>
          <p:cNvGrpSpPr>
            <a:grpSpLocks/>
          </p:cNvGrpSpPr>
          <p:nvPr/>
        </p:nvGrpSpPr>
        <p:grpSpPr bwMode="auto">
          <a:xfrm>
            <a:off x="265113" y="501650"/>
            <a:ext cx="8956675" cy="584200"/>
            <a:chOff x="274" y="6639"/>
            <a:chExt cx="10581" cy="919"/>
          </a:xfrm>
        </p:grpSpPr>
        <p:sp>
          <p:nvSpPr>
            <p:cNvPr id="8" name="文本框 7"/>
            <p:cNvSpPr txBox="1"/>
            <p:nvPr/>
          </p:nvSpPr>
          <p:spPr>
            <a:xfrm>
              <a:off x="274" y="6639"/>
              <a:ext cx="10581" cy="919"/>
            </a:xfrm>
            <a:prstGeom prst="rect">
              <a:avLst/>
            </a:prstGeom>
            <a:noFill/>
          </p:spPr>
          <p:txBody>
            <a:bodyPr>
              <a:spAutoFit/>
              <a:scene3d>
                <a:camera prst="orthographicFront"/>
                <a:lightRig rig="threePt" dir="t"/>
              </a:scene3d>
            </a:bodyPr>
            <a:lstStyle/>
            <a:p>
              <a:pPr defTabSz="1218565" fontAlgn="auto">
                <a:spcBef>
                  <a:spcPts val="0"/>
                </a:spcBef>
                <a:spcAft>
                  <a:spcPts val="0"/>
                </a:spcAft>
                <a:defRPr/>
              </a:pPr>
              <a:r>
                <a:rPr lang="en-US">
                  <a:ln>
                    <a:solidFill>
                      <a:schemeClr val="bg1"/>
                    </a:solidFill>
                  </a:ln>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zh-CN" altLang="en-US" sz="3200">
                  <a:ln>
                    <a:solidFill>
                      <a:schemeClr val="bg1"/>
                    </a:solidFill>
                  </a:ln>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改革的起源</a:t>
              </a:r>
            </a:p>
          </p:txBody>
        </p:sp>
        <p:sp>
          <p:nvSpPr>
            <p:cNvPr id="184" name=" 184"/>
            <p:cNvSpPr/>
            <p:nvPr/>
          </p:nvSpPr>
          <p:spPr>
            <a:xfrm>
              <a:off x="274" y="6769"/>
              <a:ext cx="651" cy="6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rgbClr val="FFFFFF"/>
                </a:solidFill>
              </a:endParaRPr>
            </a:p>
          </p:txBody>
        </p:sp>
      </p:grpSp>
    </p:spTree>
  </p:cSld>
  <p:clrMapOvr>
    <a:masterClrMapping/>
  </p:clrMapOvr>
  <p:transition spd="slow">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内容占位符 3" descr="2.jpg"/>
          <p:cNvPicPr>
            <a:picLocks noChangeAspect="1"/>
          </p:cNvPicPr>
          <p:nvPr/>
        </p:nvPicPr>
        <p:blipFill>
          <a:blip r:embed="rId2"/>
          <a:srcRect/>
          <a:stretch>
            <a:fillRect/>
          </a:stretch>
        </p:blipFill>
        <p:spPr bwMode="auto">
          <a:xfrm>
            <a:off x="0" y="1268413"/>
            <a:ext cx="8616950" cy="518477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57150" y="1600200"/>
            <a:ext cx="2465388" cy="104298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fontAlgn="auto">
              <a:spcBef>
                <a:spcPts val="0"/>
              </a:spcBef>
              <a:spcAft>
                <a:spcPts val="0"/>
              </a:spcAft>
              <a:defRPr/>
            </a:pPr>
            <a:r>
              <a:rPr lang="zh-CN" altLang="en-US" dirty="0" smtClean="0">
                <a:latin typeface="微软雅黑" panose="020B0503020204020204" pitchFamily="34" charset="-122"/>
                <a:ea typeface="微软雅黑" panose="020B0503020204020204" pitchFamily="34" charset="-122"/>
              </a:rPr>
              <a:t>十一届三中全会</a:t>
            </a:r>
          </a:p>
        </p:txBody>
      </p:sp>
      <p:sp>
        <p:nvSpPr>
          <p:cNvPr id="25602" name="文本框 9"/>
          <p:cNvSpPr txBox="1">
            <a:spLocks noChangeArrowheads="1"/>
          </p:cNvSpPr>
          <p:nvPr/>
        </p:nvSpPr>
        <p:spPr bwMode="auto">
          <a:xfrm>
            <a:off x="195263" y="3738563"/>
            <a:ext cx="1238250" cy="457200"/>
          </a:xfrm>
          <a:prstGeom prst="rect">
            <a:avLst/>
          </a:prstGeom>
          <a:noFill/>
          <a:ln w="9525">
            <a:noFill/>
            <a:miter lim="800000"/>
            <a:headEnd/>
            <a:tailEnd/>
          </a:ln>
        </p:spPr>
        <p:txBody>
          <a:bodyPr wrap="none">
            <a:spAutoFit/>
          </a:bodyPr>
          <a:lstStyle/>
          <a:p>
            <a:r>
              <a:rPr lang="en-US" altLang="zh-CN" b="1">
                <a:latin typeface="微软雅黑" pitchFamily="34" charset="-122"/>
                <a:ea typeface="微软雅黑" pitchFamily="34" charset="-122"/>
              </a:rPr>
              <a:t>1978</a:t>
            </a:r>
            <a:r>
              <a:rPr lang="zh-CN" altLang="en-US" b="1">
                <a:latin typeface="微软雅黑" pitchFamily="34" charset="-122"/>
                <a:ea typeface="微软雅黑" pitchFamily="34" charset="-122"/>
              </a:rPr>
              <a:t>年</a:t>
            </a:r>
          </a:p>
        </p:txBody>
      </p:sp>
      <p:sp>
        <p:nvSpPr>
          <p:cNvPr id="2" name="圆角矩形 1"/>
          <p:cNvSpPr/>
          <p:nvPr/>
        </p:nvSpPr>
        <p:spPr>
          <a:xfrm>
            <a:off x="244475" y="5516563"/>
            <a:ext cx="2654300"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提出改革开放的战略决策</a:t>
            </a:r>
          </a:p>
        </p:txBody>
      </p:sp>
      <p:sp>
        <p:nvSpPr>
          <p:cNvPr id="160" name=" 160"/>
          <p:cNvSpPr/>
          <p:nvPr/>
        </p:nvSpPr>
        <p:spPr>
          <a:xfrm rot="7440000">
            <a:off x="376238" y="4325938"/>
            <a:ext cx="1068387" cy="1030287"/>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chemeClr val="tx1"/>
              </a:solidFill>
            </a:endParaRPr>
          </a:p>
        </p:txBody>
      </p:sp>
      <p:sp>
        <p:nvSpPr>
          <p:cNvPr id="3" name="椭圆 2"/>
          <p:cNvSpPr/>
          <p:nvPr/>
        </p:nvSpPr>
        <p:spPr>
          <a:xfrm>
            <a:off x="3417888" y="1468438"/>
            <a:ext cx="1803400" cy="11382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fontAlgn="auto">
              <a:spcBef>
                <a:spcPts val="0"/>
              </a:spcBef>
              <a:spcAft>
                <a:spcPts val="0"/>
              </a:spcAft>
              <a:defRPr/>
            </a:pPr>
            <a:r>
              <a:rPr lang="zh-CN" altLang="en-US" smtClean="0">
                <a:latin typeface="微软雅黑" panose="020B0503020204020204" pitchFamily="34" charset="-122"/>
                <a:ea typeface="微软雅黑" panose="020B0503020204020204" pitchFamily="34" charset="-122"/>
              </a:rPr>
              <a:t>十三大</a:t>
            </a:r>
          </a:p>
        </p:txBody>
      </p:sp>
      <p:sp>
        <p:nvSpPr>
          <p:cNvPr id="11" name="椭圆 10"/>
          <p:cNvSpPr/>
          <p:nvPr/>
        </p:nvSpPr>
        <p:spPr>
          <a:xfrm>
            <a:off x="9144000" y="1647825"/>
            <a:ext cx="1916113" cy="100488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fontAlgn="auto">
              <a:spcBef>
                <a:spcPts val="0"/>
              </a:spcBef>
              <a:spcAft>
                <a:spcPts val="0"/>
              </a:spcAft>
              <a:defRPr/>
            </a:pPr>
            <a:r>
              <a:rPr lang="zh-CN" altLang="en-US" dirty="0" smtClean="0">
                <a:latin typeface="微软雅黑" panose="020B0503020204020204" pitchFamily="34" charset="-122"/>
                <a:ea typeface="微软雅黑" panose="020B0503020204020204" pitchFamily="34" charset="-122"/>
              </a:rPr>
              <a:t>十五大</a:t>
            </a:r>
          </a:p>
        </p:txBody>
      </p:sp>
      <p:sp>
        <p:nvSpPr>
          <p:cNvPr id="25607" name="文本框 12"/>
          <p:cNvSpPr txBox="1">
            <a:spLocks noChangeArrowheads="1"/>
          </p:cNvSpPr>
          <p:nvPr/>
        </p:nvSpPr>
        <p:spPr bwMode="auto">
          <a:xfrm>
            <a:off x="9009063" y="3725863"/>
            <a:ext cx="1238250" cy="457200"/>
          </a:xfrm>
          <a:prstGeom prst="rect">
            <a:avLst/>
          </a:prstGeom>
          <a:noFill/>
          <a:ln w="9525">
            <a:noFill/>
            <a:miter lim="800000"/>
            <a:headEnd/>
            <a:tailEnd/>
          </a:ln>
        </p:spPr>
        <p:txBody>
          <a:bodyPr wrap="none">
            <a:spAutoFit/>
          </a:bodyPr>
          <a:lstStyle/>
          <a:p>
            <a:r>
              <a:rPr lang="en-US" altLang="zh-CN" b="1">
                <a:latin typeface="微软雅黑" pitchFamily="34" charset="-122"/>
                <a:ea typeface="微软雅黑" pitchFamily="34" charset="-122"/>
              </a:rPr>
              <a:t>1997</a:t>
            </a:r>
            <a:r>
              <a:rPr lang="zh-CN" altLang="en-US" b="1">
                <a:latin typeface="微软雅黑" pitchFamily="34" charset="-122"/>
                <a:ea typeface="微软雅黑" pitchFamily="34" charset="-122"/>
              </a:rPr>
              <a:t>年</a:t>
            </a:r>
          </a:p>
        </p:txBody>
      </p:sp>
      <p:sp>
        <p:nvSpPr>
          <p:cNvPr id="14" name=" 160"/>
          <p:cNvSpPr/>
          <p:nvPr/>
        </p:nvSpPr>
        <p:spPr>
          <a:xfrm rot="7440000">
            <a:off x="3897313" y="4103688"/>
            <a:ext cx="925512" cy="1236662"/>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chemeClr val="tx1"/>
              </a:solidFill>
            </a:endParaRPr>
          </a:p>
        </p:txBody>
      </p:sp>
      <p:sp>
        <p:nvSpPr>
          <p:cNvPr id="15" name=" 160"/>
          <p:cNvSpPr/>
          <p:nvPr/>
        </p:nvSpPr>
        <p:spPr>
          <a:xfrm rot="7440000">
            <a:off x="9444832" y="4114006"/>
            <a:ext cx="690562" cy="95567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chemeClr val="tx1"/>
              </a:solidFill>
            </a:endParaRPr>
          </a:p>
        </p:txBody>
      </p:sp>
      <p:sp>
        <p:nvSpPr>
          <p:cNvPr id="16" name="圆角矩形 15"/>
          <p:cNvSpPr/>
          <p:nvPr/>
        </p:nvSpPr>
        <p:spPr>
          <a:xfrm>
            <a:off x="3563938" y="5457825"/>
            <a:ext cx="1666875" cy="98266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提出党的</a:t>
            </a:r>
          </a:p>
          <a:p>
            <a:pPr defTabSz="1218565"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基本路线</a:t>
            </a:r>
          </a:p>
        </p:txBody>
      </p:sp>
      <p:sp>
        <p:nvSpPr>
          <p:cNvPr id="17" name="圆角矩形 16"/>
          <p:cNvSpPr/>
          <p:nvPr/>
        </p:nvSpPr>
        <p:spPr>
          <a:xfrm>
            <a:off x="9691688" y="4976813"/>
            <a:ext cx="2139950" cy="1479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sz="3200" b="1" dirty="0" smtClean="0">
                <a:latin typeface="微软雅黑" panose="020B0503020204020204" pitchFamily="34" charset="-122"/>
                <a:ea typeface="微软雅黑" panose="020B0503020204020204" pitchFamily="34" charset="-122"/>
              </a:rPr>
              <a:t>确立基本</a:t>
            </a:r>
          </a:p>
          <a:p>
            <a:pPr defTabSz="1218565" fontAlgn="auto">
              <a:spcBef>
                <a:spcPts val="0"/>
              </a:spcBef>
              <a:spcAft>
                <a:spcPts val="0"/>
              </a:spcAft>
              <a:defRPr/>
            </a:pPr>
            <a:r>
              <a:rPr lang="zh-CN" altLang="en-US" sz="3200" b="1" dirty="0" smtClean="0">
                <a:latin typeface="微软雅黑" panose="020B0503020204020204" pitchFamily="34" charset="-122"/>
                <a:ea typeface="微软雅黑" panose="020B0503020204020204" pitchFamily="34" charset="-122"/>
              </a:rPr>
              <a:t>经济制度</a:t>
            </a:r>
          </a:p>
        </p:txBody>
      </p:sp>
      <p:sp>
        <p:nvSpPr>
          <p:cNvPr id="25612" name="文本框 17"/>
          <p:cNvSpPr txBox="1">
            <a:spLocks noChangeArrowheads="1"/>
          </p:cNvSpPr>
          <p:nvPr/>
        </p:nvSpPr>
        <p:spPr bwMode="auto">
          <a:xfrm>
            <a:off x="3382963" y="3738563"/>
            <a:ext cx="1581150" cy="457200"/>
          </a:xfrm>
          <a:prstGeom prst="rect">
            <a:avLst/>
          </a:prstGeom>
          <a:noFill/>
          <a:ln w="9525">
            <a:noFill/>
            <a:miter lim="800000"/>
            <a:headEnd/>
            <a:tailEnd/>
          </a:ln>
        </p:spPr>
        <p:txBody>
          <a:bodyPr>
            <a:spAutoFit/>
          </a:bodyPr>
          <a:lstStyle/>
          <a:p>
            <a:r>
              <a:rPr lang="zh-CN" altLang="zh-CN" b="1">
                <a:latin typeface="微软雅黑" pitchFamily="34" charset="-122"/>
                <a:ea typeface="微软雅黑" pitchFamily="34" charset="-122"/>
              </a:rPr>
              <a:t>19</a:t>
            </a:r>
            <a:r>
              <a:rPr lang="zh-CN" altLang="en-US" b="1">
                <a:latin typeface="微软雅黑" pitchFamily="34" charset="-122"/>
                <a:ea typeface="微软雅黑" pitchFamily="34" charset="-122"/>
              </a:rPr>
              <a:t>8</a:t>
            </a:r>
            <a:r>
              <a:rPr lang="en-US" altLang="zh-CN" b="1">
                <a:latin typeface="微软雅黑" pitchFamily="34" charset="-122"/>
                <a:ea typeface="微软雅黑" pitchFamily="34" charset="-122"/>
              </a:rPr>
              <a:t>7</a:t>
            </a:r>
            <a:r>
              <a:rPr lang="zh-CN" altLang="en-US" b="1">
                <a:latin typeface="微软雅黑" pitchFamily="34" charset="-122"/>
                <a:ea typeface="微软雅黑" pitchFamily="34" charset="-122"/>
              </a:rPr>
              <a:t>年</a:t>
            </a:r>
          </a:p>
        </p:txBody>
      </p:sp>
      <p:sp>
        <p:nvSpPr>
          <p:cNvPr id="4" name="椭圆 2"/>
          <p:cNvSpPr/>
          <p:nvPr/>
        </p:nvSpPr>
        <p:spPr>
          <a:xfrm>
            <a:off x="6367463" y="1593850"/>
            <a:ext cx="1803400" cy="113823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fontAlgn="auto">
              <a:spcBef>
                <a:spcPts val="0"/>
              </a:spcBef>
              <a:spcAft>
                <a:spcPts val="0"/>
              </a:spcAft>
              <a:defRPr/>
            </a:pPr>
            <a:r>
              <a:rPr lang="zh-CN" altLang="en-US" dirty="0" smtClean="0">
                <a:latin typeface="微软雅黑" panose="020B0503020204020204" pitchFamily="34" charset="-122"/>
                <a:ea typeface="微软雅黑" panose="020B0503020204020204" pitchFamily="34" charset="-122"/>
              </a:rPr>
              <a:t>十四大</a:t>
            </a:r>
          </a:p>
        </p:txBody>
      </p:sp>
      <p:sp>
        <p:nvSpPr>
          <p:cNvPr id="25614" name="文本框 17"/>
          <p:cNvSpPr txBox="1">
            <a:spLocks noChangeArrowheads="1"/>
          </p:cNvSpPr>
          <p:nvPr/>
        </p:nvSpPr>
        <p:spPr bwMode="auto">
          <a:xfrm>
            <a:off x="6532563" y="3668713"/>
            <a:ext cx="1238250" cy="457200"/>
          </a:xfrm>
          <a:prstGeom prst="rect">
            <a:avLst/>
          </a:prstGeom>
          <a:noFill/>
          <a:ln w="9525">
            <a:noFill/>
            <a:miter lim="800000"/>
            <a:headEnd/>
            <a:tailEnd/>
          </a:ln>
        </p:spPr>
        <p:txBody>
          <a:bodyPr wrap="none">
            <a:spAutoFit/>
          </a:bodyPr>
          <a:lstStyle/>
          <a:p>
            <a:r>
              <a:rPr lang="zh-CN" altLang="zh-CN" b="1">
                <a:latin typeface="微软雅黑" pitchFamily="34" charset="-122"/>
                <a:ea typeface="微软雅黑" pitchFamily="34" charset="-122"/>
              </a:rPr>
              <a:t>19</a:t>
            </a:r>
            <a:r>
              <a:rPr lang="zh-CN" altLang="en-US" b="1">
                <a:latin typeface="微软雅黑" pitchFamily="34" charset="-122"/>
                <a:ea typeface="微软雅黑" pitchFamily="34" charset="-122"/>
              </a:rPr>
              <a:t>9</a:t>
            </a:r>
            <a:r>
              <a:rPr lang="en-US" altLang="zh-CN" b="1">
                <a:latin typeface="微软雅黑" pitchFamily="34" charset="-122"/>
                <a:ea typeface="微软雅黑" pitchFamily="34" charset="-122"/>
              </a:rPr>
              <a:t>2</a:t>
            </a:r>
            <a:r>
              <a:rPr lang="zh-CN" altLang="en-US" b="1">
                <a:latin typeface="微软雅黑" pitchFamily="34" charset="-122"/>
                <a:ea typeface="微软雅黑" pitchFamily="34" charset="-122"/>
              </a:rPr>
              <a:t>年</a:t>
            </a:r>
          </a:p>
        </p:txBody>
      </p:sp>
      <p:sp>
        <p:nvSpPr>
          <p:cNvPr id="25615" name=" 160"/>
          <p:cNvSpPr>
            <a:spLocks/>
          </p:cNvSpPr>
          <p:nvPr/>
        </p:nvSpPr>
        <p:spPr bwMode="auto">
          <a:xfrm rot="5775699">
            <a:off x="6635750" y="4302126"/>
            <a:ext cx="1266825" cy="806450"/>
          </a:xfrm>
          <a:custGeom>
            <a:avLst/>
            <a:gdLst>
              <a:gd name="T0" fmla="*/ 4611 w 2860172"/>
              <a:gd name="T1" fmla="*/ 1 h 2023853"/>
              <a:gd name="T2" fmla="*/ 4786 w 2860172"/>
              <a:gd name="T3" fmla="*/ 51 h 2023853"/>
              <a:gd name="T4" fmla="*/ 4791 w 2860172"/>
              <a:gd name="T5" fmla="*/ 55 h 2023853"/>
              <a:gd name="T6" fmla="*/ 4824 w 2860172"/>
              <a:gd name="T7" fmla="*/ 286 h 2023853"/>
              <a:gd name="T8" fmla="*/ 4753 w 2860172"/>
              <a:gd name="T9" fmla="*/ 504 h 2023853"/>
              <a:gd name="T10" fmla="*/ 4199 w 2860172"/>
              <a:gd name="T11" fmla="*/ 2049 h 2023853"/>
              <a:gd name="T12" fmla="*/ 4197 w 2860172"/>
              <a:gd name="T13" fmla="*/ 2043 h 2023853"/>
              <a:gd name="T14" fmla="*/ 3977 w 2860172"/>
              <a:gd name="T15" fmla="*/ 2659 h 2023853"/>
              <a:gd name="T16" fmla="*/ 3861 w 2860172"/>
              <a:gd name="T17" fmla="*/ 1635 h 2023853"/>
              <a:gd name="T18" fmla="*/ 3769 w 2860172"/>
              <a:gd name="T19" fmla="*/ 1705 h 2023853"/>
              <a:gd name="T20" fmla="*/ 0 w 2860172"/>
              <a:gd name="T21" fmla="*/ 3126 h 2023853"/>
              <a:gd name="T22" fmla="*/ 2883 w 2860172"/>
              <a:gd name="T23" fmla="*/ 1137 h 2023853"/>
              <a:gd name="T24" fmla="*/ 3066 w 2860172"/>
              <a:gd name="T25" fmla="*/ 888 h 2023853"/>
              <a:gd name="T26" fmla="*/ 1949 w 2860172"/>
              <a:gd name="T27" fmla="*/ 782 h 2023853"/>
              <a:gd name="T28" fmla="*/ 4470 w 2860172"/>
              <a:gd name="T29" fmla="*/ 32 h 2023853"/>
              <a:gd name="T30" fmla="*/ 4529 w 2860172"/>
              <a:gd name="T31" fmla="*/ 16 h 2023853"/>
              <a:gd name="T32" fmla="*/ 4611 w 2860172"/>
              <a:gd name="T33" fmla="*/ 1 h 20238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60172"/>
              <a:gd name="T52" fmla="*/ 0 h 2023853"/>
              <a:gd name="T53" fmla="*/ 2860172 w 2860172"/>
              <a:gd name="T54" fmla="*/ 2023853 h 20238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2"/>
          </a:solidFill>
          <a:ln w="9525">
            <a:noFill/>
            <a:round/>
            <a:headEnd/>
            <a:tailEnd/>
          </a:ln>
        </p:spPr>
        <p:txBody>
          <a:bodyPr anchor="ctr"/>
          <a:lstStyle/>
          <a:p>
            <a:endParaRPr lang="zh-CN" altLang="en-US"/>
          </a:p>
        </p:txBody>
      </p:sp>
      <p:sp>
        <p:nvSpPr>
          <p:cNvPr id="25616" name="Text Box 23"/>
          <p:cNvSpPr txBox="1">
            <a:spLocks noChangeArrowheads="1"/>
          </p:cNvSpPr>
          <p:nvPr/>
        </p:nvSpPr>
        <p:spPr bwMode="auto">
          <a:xfrm>
            <a:off x="0" y="2895600"/>
            <a:ext cx="11677650" cy="519113"/>
          </a:xfrm>
          <a:prstGeom prst="rect">
            <a:avLst/>
          </a:prstGeom>
          <a:solidFill>
            <a:srgbClr val="FF6600"/>
          </a:solidFill>
          <a:ln w="9525">
            <a:noFill/>
            <a:miter lim="800000"/>
            <a:headEnd/>
            <a:tailEnd/>
          </a:ln>
        </p:spPr>
        <p:txBody>
          <a:bodyPr>
            <a:spAutoFit/>
          </a:bodyPr>
          <a:lstStyle/>
          <a:p>
            <a:pPr>
              <a:spcBef>
                <a:spcPct val="50000"/>
              </a:spcBef>
            </a:pPr>
            <a:endParaRPr lang="zh-CN" altLang="en-US" sz="2800" b="1">
              <a:latin typeface="Calibri" pitchFamily="34" charset="0"/>
            </a:endParaRPr>
          </a:p>
        </p:txBody>
      </p:sp>
      <p:sp>
        <p:nvSpPr>
          <p:cNvPr id="25617" name="AutoShape 24"/>
          <p:cNvSpPr>
            <a:spLocks noChangeArrowheads="1"/>
          </p:cNvSpPr>
          <p:nvPr/>
        </p:nvSpPr>
        <p:spPr bwMode="auto">
          <a:xfrm>
            <a:off x="11506200" y="2628900"/>
            <a:ext cx="685800" cy="1028700"/>
          </a:xfrm>
          <a:prstGeom prst="rightArrow">
            <a:avLst>
              <a:gd name="adj1" fmla="val 50000"/>
              <a:gd name="adj2" fmla="val 25000"/>
            </a:avLst>
          </a:prstGeom>
          <a:solidFill>
            <a:srgbClr val="FF6600"/>
          </a:solidFill>
          <a:ln w="9525">
            <a:solidFill>
              <a:schemeClr val="tx1"/>
            </a:solidFill>
            <a:miter lim="800000"/>
            <a:headEnd/>
            <a:tailEnd/>
          </a:ln>
        </p:spPr>
        <p:txBody>
          <a:bodyPr wrap="none" anchor="ctr"/>
          <a:lstStyle/>
          <a:p>
            <a:endParaRPr lang="zh-CN" altLang="en-US" sz="2800" b="1">
              <a:latin typeface="Calibri" pitchFamily="34" charset="0"/>
            </a:endParaRPr>
          </a:p>
        </p:txBody>
      </p:sp>
      <p:sp>
        <p:nvSpPr>
          <p:cNvPr id="7" name="圆角矩形 15"/>
          <p:cNvSpPr/>
          <p:nvPr/>
        </p:nvSpPr>
        <p:spPr>
          <a:xfrm>
            <a:off x="6561138" y="5464175"/>
            <a:ext cx="1971675" cy="98266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提出建立社会主义市场经济体制</a:t>
            </a:r>
          </a:p>
        </p:txBody>
      </p:sp>
      <p:sp>
        <p:nvSpPr>
          <p:cNvPr id="25619" name="Text Box 27"/>
          <p:cNvSpPr txBox="1">
            <a:spLocks noChangeArrowheads="1"/>
          </p:cNvSpPr>
          <p:nvPr/>
        </p:nvSpPr>
        <p:spPr bwMode="auto">
          <a:xfrm>
            <a:off x="3935413" y="182563"/>
            <a:ext cx="4038600" cy="914400"/>
          </a:xfrm>
          <a:prstGeom prst="rect">
            <a:avLst/>
          </a:prstGeom>
          <a:noFill/>
          <a:ln w="9525">
            <a:noFill/>
            <a:miter lim="800000"/>
            <a:headEnd/>
            <a:tailEnd/>
          </a:ln>
        </p:spPr>
        <p:txBody>
          <a:bodyPr>
            <a:spAutoFit/>
          </a:bodyPr>
          <a:lstStyle/>
          <a:p>
            <a:pPr>
              <a:spcBef>
                <a:spcPct val="50000"/>
              </a:spcBef>
            </a:pPr>
            <a:r>
              <a:rPr lang="zh-CN" altLang="en-US" sz="5400" b="1">
                <a:solidFill>
                  <a:schemeClr val="bg1"/>
                </a:solidFill>
                <a:latin typeface="Calibri" pitchFamily="34" charset="0"/>
              </a:rPr>
              <a:t>改革大事记</a:t>
            </a:r>
          </a:p>
        </p:txBody>
      </p:sp>
    </p:spTree>
  </p:cSld>
  <p:clrMapOvr>
    <a:masterClrMapping/>
  </p:clrMapOvr>
  <p:transition spd="slow">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灯片编号占位符 5"/>
          <p:cNvSpPr>
            <a:spLocks noGrp="1" noChangeArrowheads="1"/>
          </p:cNvSpPr>
          <p:nvPr>
            <p:ph type="sldNum" sz="quarter" idx="12"/>
          </p:nvPr>
        </p:nvSpPr>
        <p:spPr bwMode="auto">
          <a:noFill/>
          <a:ln>
            <a:miter lim="800000"/>
            <a:headEnd/>
            <a:tailEnd/>
          </a:ln>
        </p:spPr>
        <p:txBody>
          <a:bodyPr wrap="square" numCol="1" anchorCtr="0" compatLnSpc="1">
            <a:prstTxWarp prst="textNoShape">
              <a:avLst/>
            </a:prstTxWarp>
          </a:bodyPr>
          <a:lstStyle/>
          <a:p>
            <a:pPr defTabSz="1217613" fontAlgn="base">
              <a:spcBef>
                <a:spcPct val="0"/>
              </a:spcBef>
              <a:spcAft>
                <a:spcPct val="0"/>
              </a:spcAft>
            </a:pPr>
            <a:fld id="{28A528AE-98DD-4AAF-9FD9-11F791BC702E}" type="slidenum">
              <a:rPr altLang="en-US" sz="1200" smtClean="0">
                <a:solidFill>
                  <a:srgbClr val="8A8A8A"/>
                </a:solidFill>
                <a:latin typeface="Arial" charset="0"/>
                <a:ea typeface="宋体" charset="-122"/>
              </a:rPr>
              <a:pPr defTabSz="1217613" fontAlgn="base">
                <a:spcBef>
                  <a:spcPct val="0"/>
                </a:spcBef>
                <a:spcAft>
                  <a:spcPct val="0"/>
                </a:spcAft>
              </a:pPr>
              <a:t>10</a:t>
            </a:fld>
            <a:endParaRPr lang="zh-CN" altLang="en-US" sz="1200" smtClean="0">
              <a:solidFill>
                <a:srgbClr val="8A8A8A"/>
              </a:solidFill>
              <a:latin typeface="Arial" charset="0"/>
              <a:ea typeface="宋体" charset="-122"/>
            </a:endParaRPr>
          </a:p>
        </p:txBody>
      </p:sp>
      <p:sp>
        <p:nvSpPr>
          <p:cNvPr id="14339" name="Rectangle 2"/>
          <p:cNvSpPr>
            <a:spLocks noGrp="1"/>
          </p:cNvSpPr>
          <p:nvPr>
            <p:ph type="title"/>
          </p:nvPr>
        </p:nvSpPr>
        <p:spPr>
          <a:xfrm>
            <a:off x="1790700" y="133350"/>
            <a:ext cx="4737100" cy="654050"/>
          </a:xfrm>
          <a:effectLst>
            <a:outerShdw dist="35921" dir="2700000" algn="ctr" rotWithShape="0">
              <a:schemeClr val="accent1"/>
            </a:outerShdw>
          </a:effectLst>
        </p:spPr>
        <p:txBody>
          <a:bodyPr rtlCol="0">
            <a:normAutofit/>
          </a:bodyPr>
          <a:lstStyle/>
          <a:p>
            <a:pPr defTabSz="1218565" eaLnBrk="1" fontAlgn="auto" hangingPunct="1">
              <a:spcAft>
                <a:spcPts val="0"/>
              </a:spcAft>
              <a:defRPr/>
            </a:pPr>
            <a:r>
              <a:rPr lang="zh-CN" altLang="en-US" sz="2800" b="1" smtClean="0">
                <a:solidFill>
                  <a:schemeClr val="bg1"/>
                </a:solidFill>
                <a:latin typeface="黑体" panose="02010609060101010101" pitchFamily="49" charset="-122"/>
                <a:ea typeface="黑体" panose="02010609060101010101" pitchFamily="49" charset="-122"/>
              </a:rPr>
              <a:t>第二框  坚持改革开放</a:t>
            </a:r>
          </a:p>
        </p:txBody>
      </p:sp>
      <p:sp>
        <p:nvSpPr>
          <p:cNvPr id="27651" name="矩形 3"/>
          <p:cNvSpPr>
            <a:spLocks noChangeArrowheads="1"/>
          </p:cNvSpPr>
          <p:nvPr/>
        </p:nvSpPr>
        <p:spPr bwMode="auto">
          <a:xfrm>
            <a:off x="2208213" y="1412875"/>
            <a:ext cx="7632700" cy="1570038"/>
          </a:xfrm>
          <a:prstGeom prst="rect">
            <a:avLst/>
          </a:prstGeom>
          <a:noFill/>
          <a:ln w="9525">
            <a:noFill/>
            <a:miter lim="800000"/>
            <a:headEnd/>
            <a:tailEnd/>
          </a:ln>
        </p:spPr>
        <p:txBody>
          <a:bodyPr>
            <a:spAutoFit/>
          </a:bodyPr>
          <a:lstStyle/>
          <a:p>
            <a:r>
              <a:rPr lang="en-US" altLang="zh-CN" b="1"/>
              <a:t>2018</a:t>
            </a:r>
            <a:r>
              <a:rPr lang="zh-CN" altLang="en-US" b="1"/>
              <a:t>年</a:t>
            </a:r>
            <a:r>
              <a:rPr lang="en-US" altLang="zh-CN" b="1"/>
              <a:t>1</a:t>
            </a:r>
            <a:r>
              <a:rPr lang="zh-CN" altLang="en-US" b="1"/>
              <a:t>月</a:t>
            </a:r>
            <a:r>
              <a:rPr lang="en-US" altLang="zh-CN" b="1"/>
              <a:t>8</a:t>
            </a:r>
            <a:r>
              <a:rPr lang="zh-CN" altLang="en-US" b="1"/>
              <a:t>日上午</a:t>
            </a:r>
            <a:r>
              <a:rPr lang="en-US" altLang="zh-CN" b="1"/>
              <a:t>10</a:t>
            </a:r>
            <a:r>
              <a:rPr lang="zh-CN" altLang="en-US" b="1"/>
              <a:t>点，国家科学技术奖励大会在人民大会堂举行。南京理工大学王泽山院士与中国疾病预防控制中心病毒病预防控制所侯云德院士荣膺国家最高科学技术奖。</a:t>
            </a:r>
          </a:p>
        </p:txBody>
      </p:sp>
      <p:pic>
        <p:nvPicPr>
          <p:cNvPr id="27652" name="Picture 2" descr="https://gss3.bdstatic.com/7Po3dSag_xI4khGkpoWK1HF6hhy/baike/w%3D268%3Bg%3D0/sign=437bcf7633292df597c3ab13840a3b5d/b999a9014c086e06ca0035120b087bf40ad1cb3b.jpg"/>
          <p:cNvPicPr>
            <a:picLocks noChangeAspect="1" noChangeArrowheads="1"/>
          </p:cNvPicPr>
          <p:nvPr/>
        </p:nvPicPr>
        <p:blipFill>
          <a:blip r:embed="rId2"/>
          <a:srcRect/>
          <a:stretch>
            <a:fillRect/>
          </a:stretch>
        </p:blipFill>
        <p:spPr bwMode="auto">
          <a:xfrm>
            <a:off x="3575050" y="3141663"/>
            <a:ext cx="5184775" cy="3024187"/>
          </a:xfrm>
          <a:prstGeom prst="rect">
            <a:avLst/>
          </a:prstGeom>
          <a:noFill/>
          <a:ln w="9525">
            <a:noFill/>
            <a:miter lim="800000"/>
            <a:headEnd/>
            <a:tailEnd/>
          </a:ln>
        </p:spPr>
      </p:pic>
      <p:pic>
        <p:nvPicPr>
          <p:cNvPr id="27653" name="Picture 2" descr="ltk3"/>
          <p:cNvPicPr>
            <a:picLocks noChangeAspect="1" noChangeArrowheads="1"/>
          </p:cNvPicPr>
          <p:nvPr/>
        </p:nvPicPr>
        <p:blipFill>
          <a:blip r:embed="rId3"/>
          <a:srcRect/>
          <a:stretch>
            <a:fillRect/>
          </a:stretch>
        </p:blipFill>
        <p:spPr bwMode="auto">
          <a:xfrm>
            <a:off x="1524000" y="0"/>
            <a:ext cx="9144000" cy="854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灯片编号占位符 5"/>
          <p:cNvSpPr>
            <a:spLocks noGrp="1" noChangeArrowheads="1"/>
          </p:cNvSpPr>
          <p:nvPr>
            <p:ph type="sldNum" sz="quarter" idx="12"/>
          </p:nvPr>
        </p:nvSpPr>
        <p:spPr bwMode="auto">
          <a:noFill/>
          <a:ln>
            <a:miter lim="800000"/>
            <a:headEnd/>
            <a:tailEnd/>
          </a:ln>
        </p:spPr>
        <p:txBody>
          <a:bodyPr wrap="square" numCol="1" anchorCtr="0" compatLnSpc="1">
            <a:prstTxWarp prst="textNoShape">
              <a:avLst/>
            </a:prstTxWarp>
          </a:bodyPr>
          <a:lstStyle/>
          <a:p>
            <a:pPr defTabSz="1217613" fontAlgn="base">
              <a:spcBef>
                <a:spcPct val="0"/>
              </a:spcBef>
              <a:spcAft>
                <a:spcPct val="0"/>
              </a:spcAft>
            </a:pPr>
            <a:fld id="{ACF20D30-63C8-4DA7-9FA7-3CF3AACFC1D0}" type="slidenum">
              <a:rPr altLang="en-US" sz="1200" smtClean="0">
                <a:solidFill>
                  <a:srgbClr val="8A8A8A"/>
                </a:solidFill>
                <a:latin typeface="Arial" charset="0"/>
                <a:ea typeface="宋体" charset="-122"/>
              </a:rPr>
              <a:pPr defTabSz="1217613" fontAlgn="base">
                <a:spcBef>
                  <a:spcPct val="0"/>
                </a:spcBef>
                <a:spcAft>
                  <a:spcPct val="0"/>
                </a:spcAft>
              </a:pPr>
              <a:t>11</a:t>
            </a:fld>
            <a:endParaRPr lang="zh-CN" altLang="en-US" sz="1200" smtClean="0">
              <a:solidFill>
                <a:srgbClr val="8A8A8A"/>
              </a:solidFill>
              <a:latin typeface="Arial" charset="0"/>
              <a:ea typeface="宋体" charset="-122"/>
            </a:endParaRPr>
          </a:p>
        </p:txBody>
      </p:sp>
      <p:sp>
        <p:nvSpPr>
          <p:cNvPr id="15363" name="Rectangle 2"/>
          <p:cNvSpPr>
            <a:spLocks noGrp="1"/>
          </p:cNvSpPr>
          <p:nvPr>
            <p:ph type="title"/>
          </p:nvPr>
        </p:nvSpPr>
        <p:spPr>
          <a:xfrm>
            <a:off x="1790700" y="133350"/>
            <a:ext cx="4737100" cy="654050"/>
          </a:xfrm>
          <a:effectLst>
            <a:outerShdw dist="35921" dir="2700000" algn="ctr" rotWithShape="0">
              <a:schemeClr val="accent1"/>
            </a:outerShdw>
          </a:effectLst>
        </p:spPr>
        <p:txBody>
          <a:bodyPr rtlCol="0">
            <a:normAutofit/>
          </a:bodyPr>
          <a:lstStyle/>
          <a:p>
            <a:pPr defTabSz="1218565" eaLnBrk="1" fontAlgn="auto" hangingPunct="1">
              <a:spcAft>
                <a:spcPts val="0"/>
              </a:spcAft>
              <a:defRPr/>
            </a:pPr>
            <a:r>
              <a:rPr lang="zh-CN" altLang="en-US" sz="2800" b="1" smtClean="0">
                <a:solidFill>
                  <a:schemeClr val="bg1"/>
                </a:solidFill>
                <a:latin typeface="黑体" panose="02010609060101010101" pitchFamily="49" charset="-122"/>
                <a:ea typeface="黑体" panose="02010609060101010101" pitchFamily="49" charset="-122"/>
              </a:rPr>
              <a:t>第二框  坚持改革开放</a:t>
            </a:r>
          </a:p>
        </p:txBody>
      </p:sp>
      <p:sp>
        <p:nvSpPr>
          <p:cNvPr id="28675" name="矩形 3"/>
          <p:cNvSpPr>
            <a:spLocks noChangeArrowheads="1"/>
          </p:cNvSpPr>
          <p:nvPr/>
        </p:nvSpPr>
        <p:spPr bwMode="auto">
          <a:xfrm>
            <a:off x="1847850" y="1412875"/>
            <a:ext cx="7993063" cy="1816100"/>
          </a:xfrm>
          <a:prstGeom prst="rect">
            <a:avLst/>
          </a:prstGeom>
          <a:noFill/>
          <a:ln w="9525">
            <a:noFill/>
            <a:miter lim="800000"/>
            <a:headEnd/>
            <a:tailEnd/>
          </a:ln>
        </p:spPr>
        <p:txBody>
          <a:bodyPr>
            <a:spAutoFit/>
          </a:bodyPr>
          <a:lstStyle/>
          <a:p>
            <a:r>
              <a:rPr lang="en-US" altLang="zh-CN" sz="2800" b="1">
                <a:solidFill>
                  <a:srgbClr val="FF0000"/>
                </a:solidFill>
              </a:rPr>
              <a:t>《</a:t>
            </a:r>
            <a:r>
              <a:rPr lang="zh-CN" altLang="en-US" sz="2800" b="1">
                <a:solidFill>
                  <a:srgbClr val="FF0000"/>
                </a:solidFill>
              </a:rPr>
              <a:t>大国工匠</a:t>
            </a:r>
            <a:r>
              <a:rPr lang="en-US" altLang="zh-CN" sz="2800" b="1">
                <a:solidFill>
                  <a:srgbClr val="FF0000"/>
                </a:solidFill>
              </a:rPr>
              <a:t>》</a:t>
            </a:r>
            <a:r>
              <a:rPr lang="zh-CN" altLang="en-US" sz="2800" b="1">
                <a:solidFill>
                  <a:srgbClr val="FF0000"/>
                </a:solidFill>
              </a:rPr>
              <a:t>，是央视新闻推出系列节目。这系列节目讲述了为</a:t>
            </a:r>
            <a:r>
              <a:rPr lang="zh-CN" altLang="en-US" sz="2800" b="1">
                <a:solidFill>
                  <a:srgbClr val="FF0000"/>
                </a:solidFill>
                <a:hlinkClick r:id="rId2"/>
              </a:rPr>
              <a:t>长征火箭</a:t>
            </a:r>
            <a:r>
              <a:rPr lang="zh-CN" altLang="en-US" sz="2800" b="1">
                <a:solidFill>
                  <a:srgbClr val="FF0000"/>
                </a:solidFill>
              </a:rPr>
              <a:t>焊接发动机的国家高级技师</a:t>
            </a:r>
            <a:r>
              <a:rPr lang="zh-CN" altLang="en-US" sz="2800" b="1">
                <a:solidFill>
                  <a:srgbClr val="FF0000"/>
                </a:solidFill>
                <a:hlinkClick r:id="rId3"/>
              </a:rPr>
              <a:t>高凤林</a:t>
            </a:r>
            <a:r>
              <a:rPr lang="zh-CN" altLang="en-US" sz="2800" b="1">
                <a:solidFill>
                  <a:srgbClr val="FF0000"/>
                </a:solidFill>
              </a:rPr>
              <a:t>等</a:t>
            </a:r>
            <a:r>
              <a:rPr lang="en-US" altLang="zh-CN" sz="2800" b="1">
                <a:solidFill>
                  <a:srgbClr val="FF0000"/>
                </a:solidFill>
              </a:rPr>
              <a:t>8</a:t>
            </a:r>
            <a:r>
              <a:rPr lang="zh-CN" altLang="en-US" sz="2800" b="1">
                <a:solidFill>
                  <a:srgbClr val="FF0000"/>
                </a:solidFill>
              </a:rPr>
              <a:t>位不同岗位劳动者。叙述了他们用自己的灵巧双手，匠心筑梦的故事。</a:t>
            </a:r>
          </a:p>
        </p:txBody>
      </p:sp>
      <p:pic>
        <p:nvPicPr>
          <p:cNvPr id="28676" name="Picture 2" descr="ltk3"/>
          <p:cNvPicPr>
            <a:picLocks noChangeAspect="1" noChangeArrowheads="1"/>
          </p:cNvPicPr>
          <p:nvPr/>
        </p:nvPicPr>
        <p:blipFill>
          <a:blip r:embed="rId4"/>
          <a:srcRect/>
          <a:stretch>
            <a:fillRect/>
          </a:stretch>
        </p:blipFill>
        <p:spPr bwMode="auto">
          <a:xfrm>
            <a:off x="1524000" y="0"/>
            <a:ext cx="9144000" cy="854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4"/>
          <p:cNvGrpSpPr>
            <a:grpSpLocks/>
          </p:cNvGrpSpPr>
          <p:nvPr/>
        </p:nvGrpSpPr>
        <p:grpSpPr bwMode="auto">
          <a:xfrm>
            <a:off x="101600" y="581025"/>
            <a:ext cx="2678113" cy="796925"/>
            <a:chOff x="-42" y="709"/>
            <a:chExt cx="3553" cy="2046"/>
          </a:xfrm>
        </p:grpSpPr>
        <p:pic>
          <p:nvPicPr>
            <p:cNvPr id="29708" name="图片 1" descr="t01280d02ca64601aa9"/>
            <p:cNvPicPr>
              <a:picLocks noChangeAspect="1"/>
            </p:cNvPicPr>
            <p:nvPr/>
          </p:nvPicPr>
          <p:blipFill>
            <a:blip r:embed="rId2"/>
            <a:srcRect/>
            <a:stretch>
              <a:fillRect/>
            </a:stretch>
          </p:blipFill>
          <p:spPr bwMode="auto">
            <a:xfrm>
              <a:off x="-42" y="709"/>
              <a:ext cx="3553" cy="2046"/>
            </a:xfrm>
            <a:prstGeom prst="rect">
              <a:avLst/>
            </a:prstGeom>
            <a:noFill/>
            <a:ln w="9525">
              <a:noFill/>
              <a:miter lim="800000"/>
              <a:headEnd/>
              <a:tailEnd/>
            </a:ln>
          </p:spPr>
        </p:pic>
        <p:sp>
          <p:nvSpPr>
            <p:cNvPr id="11" name="文本框 10"/>
            <p:cNvSpPr txBox="1"/>
            <p:nvPr/>
          </p:nvSpPr>
          <p:spPr>
            <a:xfrm>
              <a:off x="607" y="1410"/>
              <a:ext cx="2904" cy="1333"/>
            </a:xfrm>
            <a:prstGeom prst="rect">
              <a:avLst/>
            </a:prstGeom>
            <a:noFill/>
          </p:spPr>
          <p:txBody>
            <a:bodyPr>
              <a:spAutoFit/>
            </a:bodyPr>
            <a:lstStyle/>
            <a:p>
              <a:pPr defTabSz="1218565" fontAlgn="auto">
                <a:spcBef>
                  <a:spcPts val="0"/>
                </a:spcBef>
                <a:spcAft>
                  <a:spcPts val="0"/>
                </a:spcAft>
                <a:defRPr/>
              </a:pPr>
              <a:r>
                <a:rPr lang="en-US" altLang="zh-CN">
                  <a:solidFill>
                    <a:srgbClr val="FF0000"/>
                  </a:solidFill>
                  <a:latin typeface="微软雅黑" panose="020B0503020204020204" pitchFamily="34" charset="-122"/>
                  <a:ea typeface="微软雅黑" panose="020B0503020204020204" pitchFamily="34" charset="-122"/>
                </a:rPr>
                <a:t> </a:t>
              </a:r>
              <a:r>
                <a:rPr lang="zh-CN" altLang="en-US">
                  <a:solidFill>
                    <a:srgbClr val="FF0000"/>
                  </a:solidFill>
                  <a:latin typeface="微软雅黑" panose="020B0503020204020204" pitchFamily="34" charset="-122"/>
                  <a:ea typeface="微软雅黑" panose="020B0503020204020204" pitchFamily="34" charset="-122"/>
                </a:rPr>
                <a:t>讲一讲</a:t>
              </a:r>
              <a:endParaRPr lang="zh-CN" altLang="en-US">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9698" name="文本框 3"/>
          <p:cNvSpPr txBox="1">
            <a:spLocks noChangeArrowheads="1"/>
          </p:cNvSpPr>
          <p:nvPr/>
        </p:nvSpPr>
        <p:spPr bwMode="auto">
          <a:xfrm>
            <a:off x="6280150" y="4797425"/>
            <a:ext cx="4314825" cy="1187450"/>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凡是促进社会进步、维护公共利益、保护弱者的行为，就是正义行为。</a:t>
            </a:r>
          </a:p>
        </p:txBody>
      </p:sp>
      <p:sp>
        <p:nvSpPr>
          <p:cNvPr id="13" name="文本框 12"/>
          <p:cNvSpPr txBox="1"/>
          <p:nvPr/>
        </p:nvSpPr>
        <p:spPr>
          <a:xfrm>
            <a:off x="436563" y="1270000"/>
            <a:ext cx="11158537" cy="5016500"/>
          </a:xfrm>
          <a:prstGeom prst="rect">
            <a:avLst/>
          </a:prstGeom>
          <a:noFill/>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auto">
              <a:spcBef>
                <a:spcPts val="0"/>
              </a:spcBef>
              <a:spcAft>
                <a:spcPts val="0"/>
              </a:spcAft>
              <a:defRPr/>
            </a:pP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）我国逐步确立了公有制为主体、多种所有制经济共同发展的基本经济制度，形成了多种所有制经济</a:t>
            </a:r>
            <a:r>
              <a:rPr lang="zh-CN" altLang="en-US" sz="3200" i="1" u="sng" dirty="0" smtClean="0">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平等竞争、相互促进</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的</a:t>
            </a:r>
            <a:r>
              <a:rPr lang="zh-CN" altLang="en-US" sz="3200" dirty="0" smtClean="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新格局</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p>
          <a:p>
            <a:pPr defTabSz="1218565" fontAlgn="auto">
              <a:spcBef>
                <a:spcPts val="0"/>
              </a:spcBef>
              <a:spcAft>
                <a:spcPts val="0"/>
              </a:spcAft>
              <a:defRPr/>
            </a:pP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）我国逐步建立、完善了</a:t>
            </a:r>
            <a:r>
              <a:rPr lang="zh-CN" altLang="en-US" sz="3200" dirty="0" smtClean="0">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社会主义市场经济体制</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,发挥市场在资源配置中的决定性作用，更好发挥政府作用，推动经济社会持续健康发展。</a:t>
            </a:r>
          </a:p>
          <a:p>
            <a:pPr defTabSz="1218565" fontAlgn="auto">
              <a:spcBef>
                <a:spcPts val="0"/>
              </a:spcBef>
              <a:spcAft>
                <a:spcPts val="0"/>
              </a:spcAft>
              <a:defRPr/>
            </a:pP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）改革开放极大激发了人民群众的创造性。广大人民群众参与社会劳动、创造社会财富的积极性和主动性空前高涨。</a:t>
            </a:r>
            <a:r>
              <a:rPr lang="zh-CN" altLang="en-US" sz="3200" dirty="0" smtClean="0">
                <a:solidFill>
                  <a:srgbClr val="FF7124"/>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尊重劳动、尊重知识、尊重人才</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、尊重创造已成为</a:t>
            </a:r>
            <a:r>
              <a:rPr lang="zh-CN" altLang="en-US" sz="3200" dirty="0" smtClean="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社会共识</a:t>
            </a:r>
            <a:r>
              <a:rPr lang="zh-CN" altLang="en-US" sz="32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p>
          <a:p>
            <a:pPr defTabSz="1218565" fontAlgn="auto">
              <a:spcBef>
                <a:spcPts val="0"/>
              </a:spcBef>
              <a:spcAft>
                <a:spcPts val="0"/>
              </a:spcAft>
              <a:defRPr/>
            </a:pPr>
            <a:endParaRPr lang="zh-CN" altLang="en-US" sz="32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9700" name="文本框 2"/>
          <p:cNvSpPr txBox="1">
            <a:spLocks noChangeArrowheads="1"/>
          </p:cNvSpPr>
          <p:nvPr/>
        </p:nvSpPr>
        <p:spPr bwMode="auto">
          <a:xfrm>
            <a:off x="3713163" y="350838"/>
            <a:ext cx="7102475" cy="579437"/>
          </a:xfrm>
          <a:prstGeom prst="rect">
            <a:avLst/>
          </a:prstGeom>
          <a:noFill/>
          <a:ln w="9525">
            <a:noFill/>
            <a:miter lim="800000"/>
            <a:headEnd/>
            <a:tailEnd/>
          </a:ln>
        </p:spPr>
        <p:txBody>
          <a:bodyPr>
            <a:spAutoFit/>
          </a:bodyPr>
          <a:lstStyle/>
          <a:p>
            <a:r>
              <a:rPr lang="zh-CN" altLang="en-US" sz="3200" b="1">
                <a:latin typeface="黑体" pitchFamily="49" charset="-122"/>
                <a:ea typeface="黑体" pitchFamily="49" charset="-122"/>
              </a:rPr>
              <a:t>改革开放如何促进经济发展？</a:t>
            </a:r>
          </a:p>
        </p:txBody>
      </p:sp>
      <p:grpSp>
        <p:nvGrpSpPr>
          <p:cNvPr id="8" name="组合 7"/>
          <p:cNvGrpSpPr>
            <a:grpSpLocks/>
          </p:cNvGrpSpPr>
          <p:nvPr/>
        </p:nvGrpSpPr>
        <p:grpSpPr bwMode="auto">
          <a:xfrm>
            <a:off x="384175" y="2636838"/>
            <a:ext cx="4791075" cy="1601787"/>
            <a:chOff x="1199456" y="1412776"/>
            <a:chExt cx="3960440" cy="1113755"/>
          </a:xfrm>
        </p:grpSpPr>
        <p:sp>
          <p:nvSpPr>
            <p:cNvPr id="9" name="圆角矩形 8"/>
            <p:cNvSpPr/>
            <p:nvPr/>
          </p:nvSpPr>
          <p:spPr>
            <a:xfrm>
              <a:off x="1199456" y="1412776"/>
              <a:ext cx="3960440" cy="111375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lnSpc>
                  <a:spcPct val="150000"/>
                </a:lnSpc>
                <a:spcBef>
                  <a:spcPts val="0"/>
                </a:spcBef>
                <a:spcAft>
                  <a:spcPts val="0"/>
                </a:spcAft>
                <a:defRPr/>
              </a:pPr>
              <a:endParaRPr lang="zh-CN" altLang="en-US" sz="1800">
                <a:solidFill>
                  <a:srgbClr val="FDDB08"/>
                </a:solidFill>
              </a:endParaRPr>
            </a:p>
          </p:txBody>
        </p:sp>
        <p:sp>
          <p:nvSpPr>
            <p:cNvPr id="29706" name="TextBox 64"/>
            <p:cNvSpPr txBox="1">
              <a:spLocks noChangeArrowheads="1"/>
            </p:cNvSpPr>
            <p:nvPr/>
          </p:nvSpPr>
          <p:spPr bwMode="auto">
            <a:xfrm>
              <a:off x="2009509" y="1636539"/>
              <a:ext cx="2765752" cy="706449"/>
            </a:xfrm>
            <a:prstGeom prst="rect">
              <a:avLst/>
            </a:prstGeom>
            <a:noFill/>
            <a:ln w="9525">
              <a:noFill/>
              <a:miter lim="800000"/>
              <a:headEnd/>
              <a:tailEnd/>
            </a:ln>
          </p:spPr>
          <p:txBody>
            <a:bodyPr>
              <a:spAutoFit/>
            </a:bodyPr>
            <a:lstStyle/>
            <a:p>
              <a:pPr algn="ctr" defTabSz="914400">
                <a:lnSpc>
                  <a:spcPct val="150000"/>
                </a:lnSpc>
              </a:pPr>
              <a:r>
                <a:rPr lang="zh-CN" altLang="en-US" sz="2000" b="1">
                  <a:solidFill>
                    <a:srgbClr val="FDDB08"/>
                  </a:solidFill>
                  <a:latin typeface="微软雅黑" pitchFamily="34" charset="-122"/>
                  <a:ea typeface="微软雅黑" pitchFamily="34" charset="-122"/>
                </a:rPr>
                <a:t>我国的基本经济制度和</a:t>
              </a:r>
              <a:endParaRPr lang="en-US" altLang="zh-CN" sz="2000" b="1">
                <a:solidFill>
                  <a:srgbClr val="FDDB08"/>
                </a:solidFill>
                <a:latin typeface="微软雅黑" pitchFamily="34" charset="-122"/>
                <a:ea typeface="微软雅黑" pitchFamily="34" charset="-122"/>
              </a:endParaRPr>
            </a:p>
            <a:p>
              <a:pPr algn="ctr" defTabSz="914400">
                <a:lnSpc>
                  <a:spcPct val="150000"/>
                </a:lnSpc>
              </a:pPr>
              <a:r>
                <a:rPr lang="zh-CN" altLang="en-US" sz="2000" b="1">
                  <a:solidFill>
                    <a:srgbClr val="FDDB08"/>
                  </a:solidFill>
                  <a:latin typeface="微软雅黑" pitchFamily="34" charset="-122"/>
                  <a:ea typeface="微软雅黑" pitchFamily="34" charset="-122"/>
                </a:rPr>
                <a:t>经济体制分别是什么？</a:t>
              </a:r>
            </a:p>
          </p:txBody>
        </p:sp>
        <p:pic>
          <p:nvPicPr>
            <p:cNvPr id="29707" name="图片 11"/>
            <p:cNvPicPr>
              <a:picLocks noChangeAspect="1"/>
            </p:cNvPicPr>
            <p:nvPr/>
          </p:nvPicPr>
          <p:blipFill>
            <a:blip r:embed="rId3"/>
            <a:srcRect/>
            <a:stretch>
              <a:fillRect/>
            </a:stretch>
          </p:blipFill>
          <p:spPr bwMode="auto">
            <a:xfrm>
              <a:off x="1343267" y="1594956"/>
              <a:ext cx="675048" cy="680232"/>
            </a:xfrm>
            <a:prstGeom prst="rect">
              <a:avLst/>
            </a:prstGeom>
            <a:noFill/>
            <a:ln w="9525">
              <a:noFill/>
              <a:miter lim="800000"/>
              <a:headEnd/>
              <a:tailEnd/>
            </a:ln>
          </p:spPr>
        </p:pic>
      </p:grpSp>
      <p:grpSp>
        <p:nvGrpSpPr>
          <p:cNvPr id="14" name="组合 13"/>
          <p:cNvGrpSpPr>
            <a:grpSpLocks/>
          </p:cNvGrpSpPr>
          <p:nvPr/>
        </p:nvGrpSpPr>
        <p:grpSpPr bwMode="auto">
          <a:xfrm>
            <a:off x="5505450" y="2636838"/>
            <a:ext cx="5761038" cy="1839912"/>
            <a:chOff x="2960055" y="-1992128"/>
            <a:chExt cx="9937104" cy="2353798"/>
          </a:xfrm>
        </p:grpSpPr>
        <p:sp>
          <p:nvSpPr>
            <p:cNvPr id="15" name="圆角矩形 14"/>
            <p:cNvSpPr/>
            <p:nvPr/>
          </p:nvSpPr>
          <p:spPr>
            <a:xfrm>
              <a:off x="2960055" y="-1992128"/>
              <a:ext cx="9937104" cy="2353798"/>
            </a:xfrm>
            <a:prstGeom prst="roundRect">
              <a:avLst>
                <a:gd name="adj" fmla="val 2840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2000">
                <a:solidFill>
                  <a:srgbClr val="FFE699"/>
                </a:solidFill>
              </a:endParaRPr>
            </a:p>
          </p:txBody>
        </p:sp>
        <p:sp>
          <p:nvSpPr>
            <p:cNvPr id="16" name="TextBox 64"/>
            <p:cNvSpPr txBox="1"/>
            <p:nvPr/>
          </p:nvSpPr>
          <p:spPr>
            <a:xfrm>
              <a:off x="3305074" y="-1969789"/>
              <a:ext cx="9293615" cy="2244131"/>
            </a:xfrm>
            <a:prstGeom prst="rect">
              <a:avLst/>
            </a:prstGeom>
            <a:noFill/>
          </p:spPr>
          <p:txBody>
            <a:bodyPr>
              <a:spAutoFit/>
            </a:bodyPr>
            <a:lstStyle>
              <a:defPPr>
                <a:defRPr lang="zh-CN"/>
              </a:defPPr>
              <a:lvl1pPr>
                <a:defRPr sz="1800">
                  <a:solidFill>
                    <a:schemeClr val="tx1">
                      <a:lumMod val="75000"/>
                      <a:lumOff val="25000"/>
                    </a:schemeClr>
                  </a:solidFill>
                </a:defRPr>
              </a:lvl1pPr>
            </a:lstStyle>
            <a:p>
              <a:pPr defTabSz="914400" fontAlgn="auto">
                <a:lnSpc>
                  <a:spcPct val="150000"/>
                </a:lnSpc>
                <a:spcBef>
                  <a:spcPts val="0"/>
                </a:spcBef>
                <a:spcAft>
                  <a:spcPts val="0"/>
                </a:spcAft>
                <a:defRPr/>
              </a:pP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 </a:t>
              </a:r>
              <a:r>
                <a:rPr lang="zh-CN" altLang="en-US" sz="2400" dirty="0">
                  <a:solidFill>
                    <a:schemeClr val="accent2"/>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基本经济制度</a:t>
              </a: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：以公有制为主体、多种所有制经济共同发展的基本经济制度</a:t>
              </a:r>
            </a:p>
            <a:p>
              <a:pPr defTabSz="914400" fontAlgn="auto">
                <a:lnSpc>
                  <a:spcPct val="150000"/>
                </a:lnSpc>
                <a:spcBef>
                  <a:spcPts val="0"/>
                </a:spcBef>
                <a:spcAft>
                  <a:spcPts val="0"/>
                </a:spcAft>
                <a:defRPr/>
              </a:pPr>
              <a:r>
                <a:rPr lang="zh-CN" altLang="en-US" sz="2400" dirty="0">
                  <a:solidFill>
                    <a:schemeClr val="accent2"/>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经济体制</a:t>
              </a: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：社会主义市场经济体制。</a:t>
              </a:r>
            </a:p>
          </p:txBody>
        </p:sp>
      </p:gr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2" presetClass="entr" presetSubtype="4"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ppt_x"/>
                                          </p:val>
                                        </p:tav>
                                        <p:tav tm="100000">
                                          <p:val>
                                            <p:strVal val="#ppt_x"/>
                                          </p:val>
                                        </p:tav>
                                      </p:tavLst>
                                    </p:anim>
                                    <p:anim calcmode="lin" valueType="num">
                                      <p:cBhvr additive="base">
                                        <p:cTn id="10" dur="500" fill="hold"/>
                                        <p:tgtEl>
                                          <p:spTgt spid="14"/>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15"/>
          <p:cNvGrpSpPr>
            <a:grpSpLocks/>
          </p:cNvGrpSpPr>
          <p:nvPr/>
        </p:nvGrpSpPr>
        <p:grpSpPr bwMode="auto">
          <a:xfrm>
            <a:off x="627063" y="1460500"/>
            <a:ext cx="4727575" cy="2263775"/>
            <a:chOff x="741" y="2299"/>
            <a:chExt cx="5585" cy="3567"/>
          </a:xfrm>
        </p:grpSpPr>
        <p:pic>
          <p:nvPicPr>
            <p:cNvPr id="30735" name="图片 1"/>
            <p:cNvPicPr>
              <a:picLocks noChangeAspect="1"/>
            </p:cNvPicPr>
            <p:nvPr/>
          </p:nvPicPr>
          <p:blipFill>
            <a:blip r:embed="rId2"/>
            <a:srcRect/>
            <a:stretch>
              <a:fillRect/>
            </a:stretch>
          </p:blipFill>
          <p:spPr bwMode="auto">
            <a:xfrm>
              <a:off x="741" y="2299"/>
              <a:ext cx="5585" cy="3567"/>
            </a:xfrm>
            <a:prstGeom prst="rect">
              <a:avLst/>
            </a:prstGeom>
            <a:noFill/>
            <a:ln w="9525">
              <a:noFill/>
              <a:miter lim="800000"/>
              <a:headEnd/>
              <a:tailEnd/>
            </a:ln>
          </p:spPr>
        </p:pic>
        <p:sp>
          <p:nvSpPr>
            <p:cNvPr id="30736" name="文本框 14"/>
            <p:cNvSpPr txBox="1">
              <a:spLocks noChangeArrowheads="1"/>
            </p:cNvSpPr>
            <p:nvPr/>
          </p:nvSpPr>
          <p:spPr bwMode="auto">
            <a:xfrm>
              <a:off x="1763" y="4352"/>
              <a:ext cx="1570" cy="913"/>
            </a:xfrm>
            <a:prstGeom prst="rect">
              <a:avLst/>
            </a:prstGeom>
            <a:noFill/>
            <a:ln w="9525">
              <a:noFill/>
              <a:miter lim="800000"/>
              <a:headEnd/>
              <a:tailEnd/>
            </a:ln>
          </p:spPr>
          <p:txBody>
            <a:bodyPr wrap="none">
              <a:spAutoFit/>
            </a:bodyPr>
            <a:lstStyle/>
            <a:p>
              <a:r>
                <a:rPr lang="zh-CN" altLang="en-US" sz="3200" b="1">
                  <a:solidFill>
                    <a:srgbClr val="FF0000"/>
                  </a:solidFill>
                  <a:latin typeface="微软雅黑" pitchFamily="34" charset="-122"/>
                  <a:ea typeface="微软雅黑" pitchFamily="34" charset="-122"/>
                </a:rPr>
                <a:t>高铁</a:t>
              </a:r>
            </a:p>
          </p:txBody>
        </p:sp>
      </p:grpSp>
      <p:grpSp>
        <p:nvGrpSpPr>
          <p:cNvPr id="30722" name="组合 4"/>
          <p:cNvGrpSpPr>
            <a:grpSpLocks/>
          </p:cNvGrpSpPr>
          <p:nvPr/>
        </p:nvGrpSpPr>
        <p:grpSpPr bwMode="auto">
          <a:xfrm>
            <a:off x="25400" y="511175"/>
            <a:ext cx="3148013" cy="1025525"/>
            <a:chOff x="31" y="804"/>
            <a:chExt cx="3716" cy="1616"/>
          </a:xfrm>
        </p:grpSpPr>
        <p:pic>
          <p:nvPicPr>
            <p:cNvPr id="30733" name="图片 1" descr="t01280d02ca64601aa9"/>
            <p:cNvPicPr>
              <a:picLocks noChangeAspect="1"/>
            </p:cNvPicPr>
            <p:nvPr/>
          </p:nvPicPr>
          <p:blipFill>
            <a:blip r:embed="rId3"/>
            <a:srcRect/>
            <a:stretch>
              <a:fillRect/>
            </a:stretch>
          </p:blipFill>
          <p:spPr bwMode="auto">
            <a:xfrm>
              <a:off x="31" y="804"/>
              <a:ext cx="3553" cy="1616"/>
            </a:xfrm>
            <a:prstGeom prst="rect">
              <a:avLst/>
            </a:prstGeom>
            <a:noFill/>
            <a:ln w="9525">
              <a:noFill/>
              <a:miter lim="800000"/>
              <a:headEnd/>
              <a:tailEnd/>
            </a:ln>
          </p:spPr>
        </p:pic>
        <p:sp>
          <p:nvSpPr>
            <p:cNvPr id="30734" name="文本框 11"/>
            <p:cNvSpPr txBox="1">
              <a:spLocks noChangeArrowheads="1"/>
            </p:cNvSpPr>
            <p:nvPr/>
          </p:nvSpPr>
          <p:spPr bwMode="auto">
            <a:xfrm>
              <a:off x="928" y="1574"/>
              <a:ext cx="2819" cy="721"/>
            </a:xfrm>
            <a:prstGeom prst="rect">
              <a:avLst/>
            </a:prstGeom>
            <a:noFill/>
            <a:ln w="9525">
              <a:noFill/>
              <a:miter lim="800000"/>
              <a:headEnd/>
              <a:tailEnd/>
            </a:ln>
          </p:spPr>
          <p:txBody>
            <a:bodyPr>
              <a:spAutoFit/>
            </a:bodyPr>
            <a:lstStyle/>
            <a:p>
              <a:r>
                <a:rPr lang="zh-CN" altLang="en-US" b="1">
                  <a:solidFill>
                    <a:srgbClr val="FF0000"/>
                  </a:solidFill>
                  <a:latin typeface="微软雅黑" pitchFamily="34" charset="-122"/>
                  <a:ea typeface="微软雅黑" pitchFamily="34" charset="-122"/>
                </a:rPr>
                <a:t>想一想</a:t>
              </a:r>
            </a:p>
          </p:txBody>
        </p:sp>
      </p:grpSp>
      <p:sp>
        <p:nvSpPr>
          <p:cNvPr id="14" name="椭圆 13"/>
          <p:cNvSpPr/>
          <p:nvPr/>
        </p:nvSpPr>
        <p:spPr>
          <a:xfrm>
            <a:off x="4237038" y="2763838"/>
            <a:ext cx="3149600" cy="165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defTabSz="1218565" fontAlgn="auto">
              <a:spcBef>
                <a:spcPts val="0"/>
              </a:spcBef>
              <a:spcAft>
                <a:spcPts val="0"/>
              </a:spcAft>
              <a:defRPr/>
            </a:pPr>
            <a:r>
              <a:rPr lang="en-US" altLang="zh-CN" dirty="0">
                <a:latin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cs typeface="微软雅黑" panose="020B0503020204020204" pitchFamily="34" charset="-122"/>
              </a:rPr>
              <a:t>新四大发明</a:t>
            </a:r>
            <a:r>
              <a:rPr lang="en-US" altLang="zh-CN" dirty="0">
                <a:latin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cs typeface="微软雅黑" panose="020B0503020204020204" pitchFamily="34" charset="-122"/>
            </a:endParaRPr>
          </a:p>
        </p:txBody>
      </p:sp>
      <p:grpSp>
        <p:nvGrpSpPr>
          <p:cNvPr id="30724" name="组合 17"/>
          <p:cNvGrpSpPr>
            <a:grpSpLocks/>
          </p:cNvGrpSpPr>
          <p:nvPr/>
        </p:nvGrpSpPr>
        <p:grpSpPr bwMode="auto">
          <a:xfrm>
            <a:off x="7289800" y="1457325"/>
            <a:ext cx="4160838" cy="2127250"/>
            <a:chOff x="8366" y="2527"/>
            <a:chExt cx="4915" cy="3352"/>
          </a:xfrm>
        </p:grpSpPr>
        <p:pic>
          <p:nvPicPr>
            <p:cNvPr id="3" name="图片 2"/>
            <p:cNvPicPr>
              <a:picLocks noChangeAspect="1"/>
            </p:cNvPicPr>
            <p:nvPr/>
          </p:nvPicPr>
          <p:blipFill>
            <a:blip r:embed="rId4" cstate="print"/>
            <a:stretch>
              <a:fillRect/>
            </a:stretch>
          </p:blipFill>
          <p:spPr>
            <a:xfrm>
              <a:off x="8375" y="2533"/>
              <a:ext cx="4900" cy="3333"/>
            </a:xfrm>
            <a:prstGeom prst="ellipse">
              <a:avLst/>
            </a:prstGeom>
          </p:spPr>
        </p:pic>
        <p:sp>
          <p:nvSpPr>
            <p:cNvPr id="30732" name="文本框 16"/>
            <p:cNvSpPr txBox="1">
              <a:spLocks noChangeArrowheads="1"/>
            </p:cNvSpPr>
            <p:nvPr/>
          </p:nvSpPr>
          <p:spPr bwMode="auto">
            <a:xfrm>
              <a:off x="9400" y="4739"/>
              <a:ext cx="2850" cy="913"/>
            </a:xfrm>
            <a:prstGeom prst="rect">
              <a:avLst/>
            </a:prstGeom>
            <a:noFill/>
            <a:ln w="9525">
              <a:noFill/>
              <a:miter lim="800000"/>
              <a:headEnd/>
              <a:tailEnd/>
            </a:ln>
          </p:spPr>
          <p:txBody>
            <a:bodyPr wrap="none">
              <a:spAutoFit/>
            </a:bodyPr>
            <a:lstStyle/>
            <a:p>
              <a:r>
                <a:rPr lang="zh-CN" altLang="en-US" sz="3200" b="1">
                  <a:solidFill>
                    <a:srgbClr val="FF0000"/>
                  </a:solidFill>
                  <a:latin typeface="微软雅黑" pitchFamily="34" charset="-122"/>
                  <a:ea typeface="微软雅黑" pitchFamily="34" charset="-122"/>
                </a:rPr>
                <a:t>移动支付</a:t>
              </a:r>
            </a:p>
          </p:txBody>
        </p:sp>
      </p:grpSp>
      <p:grpSp>
        <p:nvGrpSpPr>
          <p:cNvPr id="30725" name="组合 19"/>
          <p:cNvGrpSpPr>
            <a:grpSpLocks/>
          </p:cNvGrpSpPr>
          <p:nvPr/>
        </p:nvGrpSpPr>
        <p:grpSpPr bwMode="auto">
          <a:xfrm>
            <a:off x="374650" y="4054475"/>
            <a:ext cx="4502150" cy="2206625"/>
            <a:chOff x="443" y="6384"/>
            <a:chExt cx="5318" cy="3476"/>
          </a:xfrm>
        </p:grpSpPr>
        <p:pic>
          <p:nvPicPr>
            <p:cNvPr id="6" name="图片 5"/>
            <p:cNvPicPr>
              <a:picLocks noChangeAspect="1"/>
            </p:cNvPicPr>
            <p:nvPr/>
          </p:nvPicPr>
          <p:blipFill>
            <a:blip r:embed="rId5" cstate="print"/>
            <a:stretch>
              <a:fillRect/>
            </a:stretch>
          </p:blipFill>
          <p:spPr>
            <a:xfrm>
              <a:off x="451" y="6395"/>
              <a:ext cx="5301" cy="3459"/>
            </a:xfrm>
            <a:prstGeom prst="ellipse">
              <a:avLst/>
            </a:prstGeom>
          </p:spPr>
        </p:pic>
        <p:sp>
          <p:nvSpPr>
            <p:cNvPr id="30730" name="文本框 18"/>
            <p:cNvSpPr txBox="1">
              <a:spLocks noChangeArrowheads="1"/>
            </p:cNvSpPr>
            <p:nvPr/>
          </p:nvSpPr>
          <p:spPr bwMode="auto">
            <a:xfrm>
              <a:off x="1764" y="8780"/>
              <a:ext cx="2850" cy="913"/>
            </a:xfrm>
            <a:prstGeom prst="rect">
              <a:avLst/>
            </a:prstGeom>
            <a:noFill/>
            <a:ln w="9525">
              <a:noFill/>
              <a:miter lim="800000"/>
              <a:headEnd/>
              <a:tailEnd/>
            </a:ln>
          </p:spPr>
          <p:txBody>
            <a:bodyPr wrap="none">
              <a:spAutoFit/>
            </a:bodyPr>
            <a:lstStyle/>
            <a:p>
              <a:r>
                <a:rPr lang="zh-CN" altLang="en-US" sz="3200" b="1">
                  <a:solidFill>
                    <a:srgbClr val="FF0000"/>
                  </a:solidFill>
                  <a:latin typeface="微软雅黑" pitchFamily="34" charset="-122"/>
                  <a:ea typeface="微软雅黑" pitchFamily="34" charset="-122"/>
                </a:rPr>
                <a:t>共享单车</a:t>
              </a:r>
            </a:p>
          </p:txBody>
        </p:sp>
      </p:grpSp>
      <p:grpSp>
        <p:nvGrpSpPr>
          <p:cNvPr id="30726" name="组合 21"/>
          <p:cNvGrpSpPr>
            <a:grpSpLocks/>
          </p:cNvGrpSpPr>
          <p:nvPr/>
        </p:nvGrpSpPr>
        <p:grpSpPr bwMode="auto">
          <a:xfrm>
            <a:off x="6877050" y="4054475"/>
            <a:ext cx="4576763" cy="2382838"/>
            <a:chOff x="8121" y="6384"/>
            <a:chExt cx="5407" cy="3754"/>
          </a:xfrm>
        </p:grpSpPr>
        <p:pic>
          <p:nvPicPr>
            <p:cNvPr id="7" name="图片 6"/>
            <p:cNvPicPr>
              <a:picLocks noChangeAspect="1"/>
            </p:cNvPicPr>
            <p:nvPr/>
          </p:nvPicPr>
          <p:blipFill>
            <a:blip r:embed="rId6" cstate="print"/>
            <a:stretch>
              <a:fillRect/>
            </a:stretch>
          </p:blipFill>
          <p:spPr>
            <a:xfrm>
              <a:off x="8129" y="6395"/>
              <a:ext cx="5392" cy="3730"/>
            </a:xfrm>
            <a:prstGeom prst="ellipse">
              <a:avLst/>
            </a:prstGeom>
          </p:spPr>
        </p:pic>
        <p:sp>
          <p:nvSpPr>
            <p:cNvPr id="21" name="文本框 20"/>
            <p:cNvSpPr txBox="1"/>
            <p:nvPr/>
          </p:nvSpPr>
          <p:spPr>
            <a:xfrm>
              <a:off x="10041" y="8780"/>
              <a:ext cx="1572" cy="913"/>
            </a:xfrm>
            <a:prstGeom prst="rect">
              <a:avLst/>
            </a:prstGeom>
            <a:solidFill>
              <a:schemeClr val="bg1">
                <a:lumMod val="65000"/>
              </a:schemeClr>
            </a:solidFill>
          </p:spPr>
          <p:txBody>
            <a:bodyPr wrap="none">
              <a:spAutoFit/>
            </a:bodyPr>
            <a:lstStyle/>
            <a:p>
              <a:pPr defTabSz="1218565" fontAlgn="auto">
                <a:spcBef>
                  <a:spcPts val="0"/>
                </a:spcBef>
                <a:spcAft>
                  <a:spcPts val="0"/>
                </a:spcAft>
                <a:defRPr/>
              </a:pPr>
              <a:r>
                <a:rPr lang="zh-CN" altLang="en-US" sz="3200">
                  <a:solidFill>
                    <a:srgbClr val="FF0000"/>
                  </a:solidFill>
                  <a:latin typeface="微软雅黑" panose="020B0503020204020204" pitchFamily="34" charset="-122"/>
                  <a:ea typeface="微软雅黑" panose="020B0503020204020204" pitchFamily="34" charset="-122"/>
                </a:rPr>
                <a:t>网购</a:t>
              </a:r>
            </a:p>
          </p:txBody>
        </p:sp>
      </p:grpSp>
    </p:spTree>
  </p:cSld>
  <p:clrMapOvr>
    <a:masterClrMapping/>
  </p:clrMapOvr>
  <p:transition spd="slow">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图片 10"/>
          <p:cNvPicPr>
            <a:picLocks noChangeAspect="1"/>
          </p:cNvPicPr>
          <p:nvPr/>
        </p:nvPicPr>
        <p:blipFill>
          <a:blip r:embed="rId2"/>
          <a:srcRect/>
          <a:stretch>
            <a:fillRect/>
          </a:stretch>
        </p:blipFill>
        <p:spPr bwMode="auto">
          <a:xfrm>
            <a:off x="160338" y="558800"/>
            <a:ext cx="1152525" cy="738188"/>
          </a:xfrm>
          <a:prstGeom prst="rect">
            <a:avLst/>
          </a:prstGeom>
          <a:noFill/>
          <a:ln w="9525">
            <a:noFill/>
            <a:miter lim="800000"/>
            <a:headEnd/>
            <a:tailEnd/>
          </a:ln>
        </p:spPr>
      </p:pic>
      <p:sp>
        <p:nvSpPr>
          <p:cNvPr id="31746" name="文本框 11"/>
          <p:cNvSpPr txBox="1">
            <a:spLocks noChangeArrowheads="1"/>
          </p:cNvSpPr>
          <p:nvPr/>
        </p:nvSpPr>
        <p:spPr bwMode="auto">
          <a:xfrm>
            <a:off x="1617663" y="558800"/>
            <a:ext cx="2276475" cy="457200"/>
          </a:xfrm>
          <a:prstGeom prst="rect">
            <a:avLst/>
          </a:prstGeom>
          <a:noFill/>
          <a:ln w="9525">
            <a:noFill/>
            <a:miter lim="800000"/>
            <a:headEnd/>
            <a:tailEnd/>
          </a:ln>
        </p:spPr>
        <p:txBody>
          <a:bodyPr wrap="none">
            <a:spAutoFit/>
          </a:bodyPr>
          <a:lstStyle/>
          <a:p>
            <a:r>
              <a:rPr lang="zh-CN" altLang="en-US" b="1">
                <a:latin typeface="微软雅黑" pitchFamily="34" charset="-122"/>
                <a:ea typeface="微软雅黑" pitchFamily="34" charset="-122"/>
              </a:rPr>
              <a:t>探究与分享</a:t>
            </a:r>
          </a:p>
        </p:txBody>
      </p:sp>
      <p:sp>
        <p:nvSpPr>
          <p:cNvPr id="31747" name="文本框 13"/>
          <p:cNvSpPr txBox="1">
            <a:spLocks noChangeArrowheads="1"/>
          </p:cNvSpPr>
          <p:nvPr/>
        </p:nvSpPr>
        <p:spPr bwMode="auto">
          <a:xfrm>
            <a:off x="4605338" y="392113"/>
            <a:ext cx="7834312" cy="519112"/>
          </a:xfrm>
          <a:prstGeom prst="rect">
            <a:avLst/>
          </a:prstGeom>
          <a:noFill/>
          <a:ln w="9525">
            <a:noFill/>
            <a:miter lim="800000"/>
            <a:headEnd/>
            <a:tailEnd/>
          </a:ln>
        </p:spPr>
        <p:txBody>
          <a:bodyPr>
            <a:spAutoFit/>
          </a:bodyPr>
          <a:lstStyle/>
          <a:p>
            <a:r>
              <a:rPr lang="zh-CN" altLang="en-US" sz="2800">
                <a:latin typeface="Calibri" pitchFamily="34" charset="0"/>
              </a:rPr>
              <a:t>…………………………………………………………</a:t>
            </a:r>
          </a:p>
        </p:txBody>
      </p:sp>
      <p:grpSp>
        <p:nvGrpSpPr>
          <p:cNvPr id="31748" name="组合 3"/>
          <p:cNvGrpSpPr>
            <a:grpSpLocks/>
          </p:cNvGrpSpPr>
          <p:nvPr/>
        </p:nvGrpSpPr>
        <p:grpSpPr bwMode="auto">
          <a:xfrm>
            <a:off x="1055688" y="2568575"/>
            <a:ext cx="10158412" cy="1198563"/>
            <a:chOff x="306" y="8006"/>
            <a:chExt cx="11999" cy="1888"/>
          </a:xfrm>
        </p:grpSpPr>
        <p:sp>
          <p:nvSpPr>
            <p:cNvPr id="7" name="文本框 6"/>
            <p:cNvSpPr txBox="1"/>
            <p:nvPr/>
          </p:nvSpPr>
          <p:spPr>
            <a:xfrm>
              <a:off x="631" y="8006"/>
              <a:ext cx="11674" cy="1888"/>
            </a:xfrm>
            <a:prstGeom prst="rect">
              <a:avLst/>
            </a:prstGeom>
            <a:noFill/>
          </p:spPr>
          <p:txBody>
            <a:bodyPr>
              <a:spAutoFit/>
              <a:scene3d>
                <a:camera prst="orthographicFront"/>
                <a:lightRig rig="threePt" dir="t"/>
              </a:scene3d>
            </a:bodyPr>
            <a:lstStyle/>
            <a:p>
              <a:pPr defTabSz="1218565" fontAlgn="auto">
                <a:spcBef>
                  <a:spcPts val="0"/>
                </a:spcBef>
                <a:spcAft>
                  <a:spcPts val="0"/>
                </a:spcAft>
                <a:defRPr/>
              </a:pPr>
              <a:r>
                <a:rPr lang="en-US" dirty="0">
                  <a:ln>
                    <a:solidFill>
                      <a:schemeClr val="bg1"/>
                    </a:solidFill>
                  </a:ln>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zh-CN" altLang="en-US" sz="3600" dirty="0">
                  <a:ln>
                    <a:solidFill>
                      <a:schemeClr val="bg1"/>
                    </a:solidFill>
                  </a:ln>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请你列举改革开放</a:t>
              </a:r>
              <a:r>
                <a:rPr lang="en-US" altLang="zh-CN" sz="3600" dirty="0">
                  <a:ln>
                    <a:solidFill>
                      <a:schemeClr val="bg1"/>
                    </a:solidFill>
                  </a:ln>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40</a:t>
              </a:r>
              <a:r>
                <a:rPr lang="zh-CN" altLang="en-US" sz="3600" dirty="0">
                  <a:ln>
                    <a:solidFill>
                      <a:schemeClr val="bg1"/>
                    </a:solidFill>
                  </a:ln>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年来取得哪些成就？</a:t>
              </a:r>
            </a:p>
          </p:txBody>
        </p:sp>
        <p:sp>
          <p:nvSpPr>
            <p:cNvPr id="184" name=" 184"/>
            <p:cNvSpPr/>
            <p:nvPr/>
          </p:nvSpPr>
          <p:spPr>
            <a:xfrm>
              <a:off x="306" y="8171"/>
              <a:ext cx="651" cy="6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8565" eaLnBrk="1" fontAlgn="auto" hangingPunct="1">
                <a:spcBef>
                  <a:spcPts val="0"/>
                </a:spcBef>
                <a:spcAft>
                  <a:spcPts val="0"/>
                </a:spcAft>
                <a:defRPr/>
              </a:pPr>
              <a:endParaRPr lang="zh-CN" altLang="en-US" sz="1800">
                <a:solidFill>
                  <a:srgbClr val="FFFFFF"/>
                </a:solidFill>
              </a:endParaRPr>
            </a:p>
          </p:txBody>
        </p:sp>
      </p:grpSp>
      <p:pic>
        <p:nvPicPr>
          <p:cNvPr id="24577" name="图片 3"/>
          <p:cNvPicPr>
            <a:picLocks noChangeAspect="1" noChangeArrowheads="1"/>
          </p:cNvPicPr>
          <p:nvPr/>
        </p:nvPicPr>
        <p:blipFill>
          <a:blip r:embed="rId3" cstate="print"/>
          <a:srcRect/>
          <a:stretch>
            <a:fillRect/>
          </a:stretch>
        </p:blipFill>
        <p:spPr bwMode="auto">
          <a:xfrm>
            <a:off x="855132" y="3841750"/>
            <a:ext cx="9276400" cy="2320925"/>
          </a:xfrm>
          <a:prstGeom prst="rect">
            <a:avLst/>
          </a:prstGeom>
          <a:ln>
            <a:noFill/>
          </a:ln>
          <a:effectLst>
            <a:softEdge rad="112500"/>
          </a:effectLst>
        </p:spPr>
      </p:pic>
    </p:spTree>
  </p:cSld>
  <p:clrMapOvr>
    <a:masterClrMapping/>
  </p:clrMapOvr>
  <p:transition spd="slow">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图片 2"/>
          <p:cNvPicPr>
            <a:picLocks noChangeAspect="1"/>
          </p:cNvPicPr>
          <p:nvPr/>
        </p:nvPicPr>
        <p:blipFill>
          <a:blip r:embed="rId2"/>
          <a:srcRect/>
          <a:stretch>
            <a:fillRect/>
          </a:stretch>
        </p:blipFill>
        <p:spPr bwMode="auto">
          <a:xfrm>
            <a:off x="1343025" y="1096963"/>
            <a:ext cx="10583863" cy="4592637"/>
          </a:xfrm>
          <a:prstGeom prst="rect">
            <a:avLst/>
          </a:prstGeom>
          <a:noFill/>
          <a:ln w="9525">
            <a:noFill/>
            <a:miter lim="800000"/>
            <a:headEnd/>
            <a:tailEnd/>
          </a:ln>
        </p:spPr>
      </p:pic>
      <p:sp>
        <p:nvSpPr>
          <p:cNvPr id="33794" name="矩形 3"/>
          <p:cNvSpPr>
            <a:spLocks noChangeArrowheads="1"/>
          </p:cNvSpPr>
          <p:nvPr/>
        </p:nvSpPr>
        <p:spPr bwMode="auto">
          <a:xfrm>
            <a:off x="322263" y="5461000"/>
            <a:ext cx="11869737" cy="457200"/>
          </a:xfrm>
          <a:prstGeom prst="rect">
            <a:avLst/>
          </a:prstGeom>
          <a:solidFill>
            <a:schemeClr val="bg1"/>
          </a:solidFill>
          <a:ln w="9525">
            <a:noFill/>
            <a:miter lim="800000"/>
            <a:headEnd/>
            <a:tailEnd/>
          </a:ln>
        </p:spPr>
        <p:txBody>
          <a:bodyPr>
            <a:spAutoFit/>
          </a:bodyPr>
          <a:lstStyle/>
          <a:p>
            <a:r>
              <a:rPr lang="zh-CN" altLang="en-US" b="1">
                <a:latin typeface="黑体" pitchFamily="49" charset="-122"/>
                <a:ea typeface="黑体" pitchFamily="49" charset="-122"/>
              </a:rPr>
              <a:t>全国居民人均可支配收入</a:t>
            </a:r>
            <a:r>
              <a:rPr lang="en-US" altLang="zh-CN" b="1">
                <a:latin typeface="黑体" pitchFamily="49" charset="-122"/>
                <a:ea typeface="黑体" pitchFamily="49" charset="-122"/>
              </a:rPr>
              <a:t>25974</a:t>
            </a:r>
            <a:r>
              <a:rPr lang="zh-CN" altLang="en-US" b="1">
                <a:latin typeface="黑体" pitchFamily="49" charset="-122"/>
                <a:ea typeface="黑体" pitchFamily="49" charset="-122"/>
              </a:rPr>
              <a:t>元，同比增长</a:t>
            </a:r>
            <a:r>
              <a:rPr lang="en-US" altLang="zh-CN" b="1">
                <a:latin typeface="黑体" pitchFamily="49" charset="-122"/>
                <a:ea typeface="黑体" pitchFamily="49" charset="-122"/>
              </a:rPr>
              <a:t>9.0%</a:t>
            </a:r>
            <a:r>
              <a:rPr lang="zh-CN" altLang="en-US" b="1">
                <a:latin typeface="黑体" pitchFamily="49" charset="-122"/>
                <a:ea typeface="黑体" pitchFamily="49" charset="-122"/>
              </a:rPr>
              <a:t>，扣除价格因素，实际增长</a:t>
            </a:r>
            <a:r>
              <a:rPr lang="en-US" altLang="zh-CN" b="1">
                <a:latin typeface="黑体" pitchFamily="49" charset="-122"/>
                <a:ea typeface="黑体" pitchFamily="49" charset="-122"/>
              </a:rPr>
              <a:t>7.3%</a:t>
            </a:r>
            <a:r>
              <a:rPr lang="zh-CN" altLang="en-US" b="1">
                <a:latin typeface="黑体" pitchFamily="49" charset="-122"/>
                <a:ea typeface="黑体" pitchFamily="49" charset="-122"/>
              </a:rPr>
              <a:t>。</a:t>
            </a:r>
          </a:p>
        </p:txBody>
      </p:sp>
      <p:sp>
        <p:nvSpPr>
          <p:cNvPr id="33795" name="矩形 4"/>
          <p:cNvSpPr>
            <a:spLocks noChangeArrowheads="1"/>
          </p:cNvSpPr>
          <p:nvPr/>
        </p:nvSpPr>
        <p:spPr bwMode="auto">
          <a:xfrm>
            <a:off x="955675" y="344488"/>
            <a:ext cx="10998200" cy="519112"/>
          </a:xfrm>
          <a:prstGeom prst="rect">
            <a:avLst/>
          </a:prstGeom>
          <a:solidFill>
            <a:schemeClr val="bg1"/>
          </a:solidFill>
          <a:ln w="9525">
            <a:noFill/>
            <a:miter lim="800000"/>
            <a:headEnd/>
            <a:tailEnd/>
          </a:ln>
        </p:spPr>
        <p:txBody>
          <a:bodyPr>
            <a:spAutoFit/>
          </a:bodyPr>
          <a:lstStyle/>
          <a:p>
            <a:r>
              <a:rPr lang="zh-CN" altLang="en-US" sz="2800">
                <a:latin typeface="Calibri" pitchFamily="34" charset="0"/>
              </a:rPr>
              <a:t>数据来源：</a:t>
            </a:r>
            <a:r>
              <a:rPr lang="en-US" altLang="zh-CN" sz="2800">
                <a:latin typeface="Calibri" pitchFamily="34" charset="0"/>
              </a:rPr>
              <a:t>《</a:t>
            </a:r>
            <a:r>
              <a:rPr lang="zh-CN" altLang="en-US" sz="2800">
                <a:latin typeface="Calibri" pitchFamily="34" charset="0"/>
              </a:rPr>
              <a:t>中华人民共和国</a:t>
            </a:r>
            <a:r>
              <a:rPr lang="en-US" altLang="zh-CN" sz="2800">
                <a:latin typeface="Calibri" pitchFamily="34" charset="0"/>
              </a:rPr>
              <a:t>2017</a:t>
            </a:r>
            <a:r>
              <a:rPr lang="zh-CN" altLang="en-US" sz="2800">
                <a:latin typeface="Calibri" pitchFamily="34" charset="0"/>
              </a:rPr>
              <a:t>年国民经济和社会发展统计公报</a:t>
            </a:r>
            <a:r>
              <a:rPr lang="en-US" altLang="zh-CN" sz="2800">
                <a:latin typeface="Calibri" pitchFamily="34" charset="0"/>
              </a:rPr>
              <a:t>》</a:t>
            </a:r>
            <a:endParaRPr lang="zh-CN" altLang="en-US" sz="2800">
              <a:latin typeface="Calibri" pitchFamily="34" charset="0"/>
            </a:endParaRPr>
          </a:p>
        </p:txBody>
      </p:sp>
      <p:sp>
        <p:nvSpPr>
          <p:cNvPr id="33796" name="文本框 5"/>
          <p:cNvSpPr txBox="1">
            <a:spLocks noChangeArrowheads="1"/>
          </p:cNvSpPr>
          <p:nvPr/>
        </p:nvSpPr>
        <p:spPr bwMode="auto">
          <a:xfrm>
            <a:off x="392113" y="1050925"/>
            <a:ext cx="1050925" cy="4486275"/>
          </a:xfrm>
          <a:prstGeom prst="rect">
            <a:avLst/>
          </a:prstGeom>
          <a:noFill/>
          <a:ln w="9525">
            <a:noFill/>
            <a:miter lim="800000"/>
            <a:headEnd/>
            <a:tailEnd/>
          </a:ln>
        </p:spPr>
        <p:txBody>
          <a:bodyPr>
            <a:spAutoFit/>
          </a:bodyPr>
          <a:lstStyle/>
          <a:p>
            <a:r>
              <a:rPr lang="zh-CN" altLang="en-US" sz="3600" b="1">
                <a:solidFill>
                  <a:srgbClr val="FF0000"/>
                </a:solidFill>
                <a:latin typeface="黑体" pitchFamily="49" charset="-122"/>
                <a:ea typeface="黑体" pitchFamily="49" charset="-122"/>
              </a:rPr>
              <a:t>人民收入较快增长</a:t>
            </a:r>
          </a:p>
        </p:txBody>
      </p:sp>
    </p:spTree>
  </p:cSld>
  <p:clrMapOvr>
    <a:masterClrMapping/>
  </p:clrMapOvr>
  <p:transition spd="slow">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图片 1"/>
          <p:cNvPicPr>
            <a:picLocks noChangeAspect="1"/>
          </p:cNvPicPr>
          <p:nvPr/>
        </p:nvPicPr>
        <p:blipFill>
          <a:blip r:embed="rId2"/>
          <a:srcRect/>
          <a:stretch>
            <a:fillRect/>
          </a:stretch>
        </p:blipFill>
        <p:spPr bwMode="auto">
          <a:xfrm>
            <a:off x="1352550" y="1311275"/>
            <a:ext cx="9921875" cy="4481513"/>
          </a:xfrm>
          <a:prstGeom prst="rect">
            <a:avLst/>
          </a:prstGeom>
          <a:noFill/>
          <a:ln w="9525">
            <a:noFill/>
            <a:miter lim="800000"/>
            <a:headEnd/>
            <a:tailEnd/>
          </a:ln>
        </p:spPr>
      </p:pic>
      <p:sp>
        <p:nvSpPr>
          <p:cNvPr id="34818" name="矩形 2"/>
          <p:cNvSpPr>
            <a:spLocks noChangeArrowheads="1"/>
          </p:cNvSpPr>
          <p:nvPr/>
        </p:nvSpPr>
        <p:spPr bwMode="auto">
          <a:xfrm>
            <a:off x="750888" y="1077913"/>
            <a:ext cx="11226800" cy="519112"/>
          </a:xfrm>
          <a:prstGeom prst="rect">
            <a:avLst/>
          </a:prstGeom>
          <a:solidFill>
            <a:schemeClr val="bg1"/>
          </a:solidFill>
          <a:ln w="9525">
            <a:noFill/>
            <a:miter lim="800000"/>
            <a:headEnd/>
            <a:tailEnd/>
          </a:ln>
        </p:spPr>
        <p:txBody>
          <a:bodyPr>
            <a:spAutoFit/>
          </a:bodyPr>
          <a:lstStyle/>
          <a:p>
            <a:r>
              <a:rPr lang="zh-CN" altLang="en-US" sz="2800">
                <a:latin typeface="Calibri" pitchFamily="34" charset="0"/>
              </a:rPr>
              <a:t>数据来源：</a:t>
            </a:r>
            <a:r>
              <a:rPr lang="en-US" altLang="zh-CN" sz="2800">
                <a:latin typeface="Calibri" pitchFamily="34" charset="0"/>
              </a:rPr>
              <a:t>《</a:t>
            </a:r>
            <a:r>
              <a:rPr lang="zh-CN" altLang="en-US" sz="2800">
                <a:latin typeface="Calibri" pitchFamily="34" charset="0"/>
              </a:rPr>
              <a:t>中华人民共和国</a:t>
            </a:r>
            <a:r>
              <a:rPr lang="en-US" altLang="zh-CN" sz="2800">
                <a:latin typeface="Calibri" pitchFamily="34" charset="0"/>
              </a:rPr>
              <a:t>2017</a:t>
            </a:r>
            <a:r>
              <a:rPr lang="zh-CN" altLang="en-US" sz="2800">
                <a:latin typeface="Calibri" pitchFamily="34" charset="0"/>
              </a:rPr>
              <a:t>年国民经济和社会发展统计公报</a:t>
            </a:r>
            <a:r>
              <a:rPr lang="en-US" altLang="zh-CN" sz="2800">
                <a:latin typeface="Calibri" pitchFamily="34" charset="0"/>
              </a:rPr>
              <a:t>》</a:t>
            </a:r>
            <a:endParaRPr lang="zh-CN" altLang="en-US" sz="2800">
              <a:latin typeface="Calibri" pitchFamily="34" charset="0"/>
            </a:endParaRPr>
          </a:p>
        </p:txBody>
      </p:sp>
      <p:sp>
        <p:nvSpPr>
          <p:cNvPr id="34819" name="矩形 3"/>
          <p:cNvSpPr>
            <a:spLocks noChangeArrowheads="1"/>
          </p:cNvSpPr>
          <p:nvPr/>
        </p:nvSpPr>
        <p:spPr bwMode="auto">
          <a:xfrm>
            <a:off x="290513" y="5791200"/>
            <a:ext cx="11901487" cy="579438"/>
          </a:xfrm>
          <a:prstGeom prst="rect">
            <a:avLst/>
          </a:prstGeom>
          <a:solidFill>
            <a:schemeClr val="bg1"/>
          </a:solidFill>
          <a:ln w="9525">
            <a:noFill/>
            <a:miter lim="800000"/>
            <a:headEnd/>
            <a:tailEnd/>
          </a:ln>
        </p:spPr>
        <p:txBody>
          <a:bodyPr>
            <a:spAutoFit/>
          </a:bodyPr>
          <a:lstStyle/>
          <a:p>
            <a:r>
              <a:rPr lang="en-US" altLang="zh-CN" sz="3200" b="1">
                <a:solidFill>
                  <a:srgbClr val="222222"/>
                </a:solidFill>
                <a:latin typeface="黑体" pitchFamily="49" charset="-122"/>
                <a:ea typeface="黑体" pitchFamily="49" charset="-122"/>
              </a:rPr>
              <a:t>2017</a:t>
            </a:r>
            <a:r>
              <a:rPr lang="zh-CN" altLang="en-US" sz="3200" b="1">
                <a:solidFill>
                  <a:srgbClr val="222222"/>
                </a:solidFill>
                <a:latin typeface="黑体" pitchFamily="49" charset="-122"/>
                <a:ea typeface="黑体" pitchFamily="49" charset="-122"/>
              </a:rPr>
              <a:t>年，年末农村贫困人口</a:t>
            </a:r>
            <a:r>
              <a:rPr lang="en-US" altLang="zh-CN" sz="3200" b="1">
                <a:solidFill>
                  <a:srgbClr val="222222"/>
                </a:solidFill>
                <a:latin typeface="黑体" pitchFamily="49" charset="-122"/>
                <a:ea typeface="黑体" pitchFamily="49" charset="-122"/>
              </a:rPr>
              <a:t>3046</a:t>
            </a:r>
            <a:r>
              <a:rPr lang="zh-CN" altLang="en-US" sz="3200" b="1">
                <a:solidFill>
                  <a:srgbClr val="222222"/>
                </a:solidFill>
                <a:latin typeface="黑体" pitchFamily="49" charset="-122"/>
                <a:ea typeface="黑体" pitchFamily="49" charset="-122"/>
              </a:rPr>
              <a:t>万人，比上年末减少</a:t>
            </a:r>
            <a:r>
              <a:rPr lang="en-US" altLang="zh-CN" sz="3200" b="1">
                <a:solidFill>
                  <a:srgbClr val="222222"/>
                </a:solidFill>
                <a:latin typeface="黑体" pitchFamily="49" charset="-122"/>
                <a:ea typeface="黑体" pitchFamily="49" charset="-122"/>
              </a:rPr>
              <a:t>1289</a:t>
            </a:r>
            <a:r>
              <a:rPr lang="zh-CN" altLang="en-US" sz="3200" b="1">
                <a:solidFill>
                  <a:srgbClr val="222222"/>
                </a:solidFill>
                <a:latin typeface="黑体" pitchFamily="49" charset="-122"/>
                <a:ea typeface="黑体" pitchFamily="49" charset="-122"/>
              </a:rPr>
              <a:t>万人</a:t>
            </a:r>
            <a:endParaRPr lang="zh-CN" altLang="en-US" sz="3200" b="1">
              <a:latin typeface="黑体" pitchFamily="49" charset="-122"/>
              <a:ea typeface="黑体" pitchFamily="49" charset="-122"/>
            </a:endParaRPr>
          </a:p>
        </p:txBody>
      </p:sp>
      <p:sp>
        <p:nvSpPr>
          <p:cNvPr id="34820" name="文本框 4"/>
          <p:cNvSpPr txBox="1">
            <a:spLocks noChangeArrowheads="1"/>
          </p:cNvSpPr>
          <p:nvPr/>
        </p:nvSpPr>
        <p:spPr bwMode="auto">
          <a:xfrm>
            <a:off x="315913" y="1435100"/>
            <a:ext cx="1149350" cy="3081338"/>
          </a:xfrm>
          <a:prstGeom prst="rect">
            <a:avLst/>
          </a:prstGeom>
          <a:noFill/>
          <a:ln w="9525">
            <a:noFill/>
            <a:miter lim="800000"/>
            <a:headEnd/>
            <a:tailEnd/>
          </a:ln>
        </p:spPr>
        <p:txBody>
          <a:bodyPr>
            <a:spAutoFit/>
          </a:bodyPr>
          <a:lstStyle/>
          <a:p>
            <a:r>
              <a:rPr lang="zh-CN" altLang="en-US" sz="2800" b="1">
                <a:solidFill>
                  <a:srgbClr val="FF0000"/>
                </a:solidFill>
                <a:latin typeface="黑体" pitchFamily="49" charset="-122"/>
                <a:ea typeface="黑体" pitchFamily="49" charset="-122"/>
              </a:rPr>
              <a:t>扶贫工作取得举世瞩目的的成绩</a:t>
            </a:r>
          </a:p>
        </p:txBody>
      </p:sp>
    </p:spTree>
  </p:cSld>
  <p:clrMapOvr>
    <a:masterClrMapping/>
  </p:clrMapOvr>
  <p:transition spd="slow">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108" y="732656"/>
            <a:ext cx="6985529" cy="3810000"/>
          </a:xfrm>
          <a:prstGeom prst="rect">
            <a:avLst/>
          </a:prstGeom>
          <a:effectLst>
            <a:softEdge rad="152400"/>
          </a:effectLst>
        </p:spPr>
      </p:pic>
      <p:sp>
        <p:nvSpPr>
          <p:cNvPr id="35843" name="文本框 3"/>
          <p:cNvSpPr txBox="1">
            <a:spLocks noChangeArrowheads="1"/>
          </p:cNvSpPr>
          <p:nvPr/>
        </p:nvSpPr>
        <p:spPr bwMode="auto">
          <a:xfrm>
            <a:off x="723900" y="4938713"/>
            <a:ext cx="4616450" cy="1311275"/>
          </a:xfrm>
          <a:prstGeom prst="rect">
            <a:avLst/>
          </a:prstGeom>
          <a:solidFill>
            <a:schemeClr val="bg1"/>
          </a:solidFill>
          <a:ln w="9525">
            <a:solidFill>
              <a:srgbClr val="000000"/>
            </a:solidFill>
            <a:miter lim="800000"/>
            <a:headEnd/>
            <a:tailEnd/>
          </a:ln>
        </p:spPr>
        <p:txBody>
          <a:bodyPr>
            <a:spAutoFit/>
          </a:bodyPr>
          <a:lstStyle/>
          <a:p>
            <a:r>
              <a:rPr lang="zh-CN" altLang="en-US" sz="4000" b="1">
                <a:latin typeface="黑体" pitchFamily="49" charset="-122"/>
                <a:ea typeface="黑体" pitchFamily="49" charset="-122"/>
              </a:rPr>
              <a:t>城乡社会保障制度逐步建立和完善</a:t>
            </a:r>
          </a:p>
        </p:txBody>
      </p:sp>
    </p:spTree>
  </p:cSld>
  <p:clrMapOvr>
    <a:masterClrMapping/>
  </p:clrMapOvr>
  <p:transition spd="slow">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图片 1"/>
          <p:cNvPicPr>
            <a:picLocks noChangeAspect="1"/>
          </p:cNvPicPr>
          <p:nvPr/>
        </p:nvPicPr>
        <p:blipFill>
          <a:blip r:embed="rId2"/>
          <a:srcRect/>
          <a:stretch>
            <a:fillRect/>
          </a:stretch>
        </p:blipFill>
        <p:spPr bwMode="auto">
          <a:xfrm>
            <a:off x="0" y="508000"/>
            <a:ext cx="8027988" cy="5597525"/>
          </a:xfrm>
          <a:prstGeom prst="rect">
            <a:avLst/>
          </a:prstGeom>
          <a:noFill/>
          <a:ln w="9525">
            <a:noFill/>
            <a:miter lim="800000"/>
            <a:headEnd/>
            <a:tailEnd/>
          </a:ln>
        </p:spPr>
      </p:pic>
      <p:sp>
        <p:nvSpPr>
          <p:cNvPr id="36866" name="Text Box 4"/>
          <p:cNvSpPr txBox="1">
            <a:spLocks noChangeArrowheads="1"/>
          </p:cNvSpPr>
          <p:nvPr/>
        </p:nvSpPr>
        <p:spPr bwMode="auto">
          <a:xfrm>
            <a:off x="8515350" y="838200"/>
            <a:ext cx="3200400" cy="4781550"/>
          </a:xfrm>
          <a:prstGeom prst="rect">
            <a:avLst/>
          </a:prstGeom>
          <a:solidFill>
            <a:schemeClr val="bg1"/>
          </a:solidFill>
          <a:ln w="9525">
            <a:noFill/>
            <a:miter lim="800000"/>
            <a:headEnd/>
            <a:tailEnd/>
          </a:ln>
        </p:spPr>
        <p:txBody>
          <a:bodyPr>
            <a:spAutoFit/>
          </a:bodyPr>
          <a:lstStyle/>
          <a:p>
            <a:pPr>
              <a:spcBef>
                <a:spcPct val="50000"/>
              </a:spcBef>
            </a:pPr>
            <a:r>
              <a:rPr lang="zh-CN" altLang="en-US" sz="4400" b="1">
                <a:latin typeface="Calibri" pitchFamily="34" charset="0"/>
              </a:rPr>
              <a:t>中国成为世界经济增长的主要稳定器和动力源，成为影响世界的重要力量。</a:t>
            </a:r>
          </a:p>
        </p:txBody>
      </p:sp>
    </p:spTree>
  </p:cSld>
  <p:clrMapOvr>
    <a:masterClrMapping/>
  </p:clrMapOvr>
  <p:transition spd="slow">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7"/>
          <p:cNvSpPr>
            <a:spLocks noGrp="1" noChangeArrowheads="1"/>
          </p:cNvSpPr>
          <p:nvPr>
            <p:ph type="title" idx="4294967295"/>
          </p:nvPr>
        </p:nvSpPr>
        <p:spPr>
          <a:xfrm>
            <a:off x="1847850" y="115888"/>
            <a:ext cx="8229600" cy="2736850"/>
          </a:xfrm>
          <a:solidFill>
            <a:schemeClr val="bg1"/>
          </a:solidFill>
        </p:spPr>
        <p:txBody>
          <a:bodyPr rtlCol="0">
            <a:normAutofit fontScale="90000"/>
          </a:bodyPr>
          <a:lstStyle/>
          <a:p>
            <a:pPr defTabSz="1218565" eaLnBrk="1" fontAlgn="auto" hangingPunct="1">
              <a:lnSpc>
                <a:spcPct val="120000"/>
              </a:lnSpc>
              <a:spcAft>
                <a:spcPts val="0"/>
              </a:spcAft>
              <a:defRPr/>
            </a:pPr>
            <a:r>
              <a:rPr lang="zh-CN" altLang="en-US" sz="3500" dirty="0" smtClean="0">
                <a:solidFill>
                  <a:srgbClr val="FF0000"/>
                </a:solidFill>
              </a:rPr>
              <a:t>　</a:t>
            </a:r>
            <a:r>
              <a:rPr lang="zh-CN" altLang="en-US" sz="3200" dirty="0" smtClean="0">
                <a:solidFill>
                  <a:srgbClr val="FF0000"/>
                </a:solidFill>
              </a:rPr>
              <a:t>　从</a:t>
            </a:r>
            <a:r>
              <a:rPr lang="en-US" altLang="zh-CN" sz="3200" dirty="0" smtClean="0">
                <a:solidFill>
                  <a:srgbClr val="FF0000"/>
                </a:solidFill>
              </a:rPr>
              <a:t>2008</a:t>
            </a:r>
            <a:r>
              <a:rPr lang="zh-CN" altLang="en-US" sz="3200" dirty="0" smtClean="0">
                <a:solidFill>
                  <a:srgbClr val="FF0000"/>
                </a:solidFill>
              </a:rPr>
              <a:t>年秋季学期开始，在全面实施农村义务教育经费保障机制改革的基础上，免除城市义务教育阶段学生学杂费，并对义务教务阶段学生免费提供教科书。</a:t>
            </a:r>
            <a:r>
              <a:rPr lang="zh-CN" altLang="en-US" sz="3500" b="1" dirty="0" smtClean="0">
                <a:solidFill>
                  <a:srgbClr val="006600"/>
                </a:solidFill>
              </a:rPr>
              <a:t/>
            </a:r>
            <a:br>
              <a:rPr lang="zh-CN" altLang="en-US" sz="3500" b="1" dirty="0" smtClean="0">
                <a:solidFill>
                  <a:srgbClr val="006600"/>
                </a:solidFill>
              </a:rPr>
            </a:br>
            <a:endParaRPr lang="zh-CN" altLang="en-US" sz="3500" b="1" dirty="0" smtClean="0">
              <a:solidFill>
                <a:srgbClr val="006600"/>
              </a:solidFill>
            </a:endParaRPr>
          </a:p>
        </p:txBody>
      </p:sp>
      <p:pic>
        <p:nvPicPr>
          <p:cNvPr id="37890" name="Picture 4" descr="2007-02-27_10-07-29_0"/>
          <p:cNvPicPr>
            <a:picLocks noChangeAspect="1" noChangeArrowheads="1"/>
          </p:cNvPicPr>
          <p:nvPr/>
        </p:nvPicPr>
        <p:blipFill>
          <a:blip r:embed="rId2"/>
          <a:srcRect/>
          <a:stretch>
            <a:fillRect/>
          </a:stretch>
        </p:blipFill>
        <p:spPr bwMode="auto">
          <a:xfrm>
            <a:off x="1487488" y="2565400"/>
            <a:ext cx="3219450" cy="3933825"/>
          </a:xfrm>
          <a:prstGeom prst="rect">
            <a:avLst/>
          </a:prstGeom>
          <a:noFill/>
          <a:ln w="9525">
            <a:noFill/>
            <a:miter lim="800000"/>
            <a:headEnd/>
            <a:tailEnd/>
          </a:ln>
        </p:spPr>
      </p:pic>
      <p:pic>
        <p:nvPicPr>
          <p:cNvPr id="37891" name="Picture 5" descr="xinsrc_40201032017013121729031"/>
          <p:cNvPicPr>
            <a:picLocks noChangeAspect="1" noChangeArrowheads="1"/>
          </p:cNvPicPr>
          <p:nvPr/>
        </p:nvPicPr>
        <p:blipFill>
          <a:blip r:embed="rId3"/>
          <a:srcRect/>
          <a:stretch>
            <a:fillRect/>
          </a:stretch>
        </p:blipFill>
        <p:spPr bwMode="auto">
          <a:xfrm>
            <a:off x="7643813" y="2493963"/>
            <a:ext cx="2987675" cy="40052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7"/>
          <p:cNvSpPr txBox="1">
            <a:spLocks noChangeArrowheads="1"/>
          </p:cNvSpPr>
          <p:nvPr/>
        </p:nvSpPr>
        <p:spPr bwMode="auto">
          <a:xfrm>
            <a:off x="6651625" y="1916113"/>
            <a:ext cx="184150" cy="457200"/>
          </a:xfrm>
          <a:prstGeom prst="rect">
            <a:avLst/>
          </a:prstGeom>
          <a:noFill/>
          <a:ln w="9525">
            <a:noFill/>
            <a:miter lim="800000"/>
            <a:headEnd/>
            <a:tailEnd/>
          </a:ln>
        </p:spPr>
        <p:txBody>
          <a:bodyPr wrap="none">
            <a:spAutoFit/>
          </a:bodyPr>
          <a:lstStyle/>
          <a:p>
            <a:pPr algn="ctr"/>
            <a:endParaRPr lang="zh-CN" altLang="zh-CN" b="1"/>
          </a:p>
        </p:txBody>
      </p:sp>
      <p:sp>
        <p:nvSpPr>
          <p:cNvPr id="38914" name="Text Box 11"/>
          <p:cNvSpPr txBox="1">
            <a:spLocks noChangeArrowheads="1"/>
          </p:cNvSpPr>
          <p:nvPr/>
        </p:nvSpPr>
        <p:spPr bwMode="auto">
          <a:xfrm>
            <a:off x="6600825" y="1052513"/>
            <a:ext cx="4067175" cy="4032250"/>
          </a:xfrm>
          <a:prstGeom prst="rect">
            <a:avLst/>
          </a:prstGeom>
          <a:noFill/>
          <a:ln w="9525">
            <a:noFill/>
            <a:miter lim="800000"/>
            <a:headEnd/>
            <a:tailEnd/>
          </a:ln>
        </p:spPr>
        <p:txBody>
          <a:bodyPr>
            <a:spAutoFit/>
          </a:bodyPr>
          <a:lstStyle/>
          <a:p>
            <a:r>
              <a:rPr lang="zh-CN" altLang="en-US" sz="3200" b="1"/>
              <a:t>　　</a:t>
            </a:r>
            <a:r>
              <a:rPr lang="en-US" altLang="zh-CN" sz="3200" b="1"/>
              <a:t>2005</a:t>
            </a:r>
            <a:r>
              <a:rPr lang="zh-CN" altLang="en-US" sz="3200" b="1"/>
              <a:t>年</a:t>
            </a:r>
            <a:r>
              <a:rPr lang="en-US" altLang="zh-CN" sz="3200" b="1"/>
              <a:t>12</a:t>
            </a:r>
            <a:r>
              <a:rPr lang="zh-CN" altLang="en-US" sz="3200" b="1"/>
              <a:t>月</a:t>
            </a:r>
            <a:r>
              <a:rPr lang="en-US" altLang="zh-CN" sz="3200" b="1"/>
              <a:t>29</a:t>
            </a:r>
            <a:r>
              <a:rPr lang="zh-CN" altLang="en-US" sz="3200" b="1"/>
              <a:t>日，全国人大常委会通过了关于废止农业税条例的决定。自</a:t>
            </a:r>
            <a:r>
              <a:rPr lang="en-US" altLang="zh-CN" sz="3200" b="1"/>
              <a:t>2006</a:t>
            </a:r>
            <a:r>
              <a:rPr lang="zh-CN" altLang="en-US" sz="3200" b="1"/>
              <a:t>年１月１日起，中国９亿农民彻底告别有着</a:t>
            </a:r>
            <a:r>
              <a:rPr lang="en-US" altLang="zh-CN" sz="3200" b="1"/>
              <a:t>2600</a:t>
            </a:r>
            <a:r>
              <a:rPr lang="zh-CN" altLang="en-US" sz="3200" b="1"/>
              <a:t>多年历史的农业税。</a:t>
            </a:r>
            <a:r>
              <a:rPr lang="zh-CN" altLang="en-US" b="1"/>
              <a: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79873"/>
          <p:cNvSpPr>
            <a:spLocks noChangeArrowheads="1"/>
          </p:cNvSpPr>
          <p:nvPr/>
        </p:nvSpPr>
        <p:spPr bwMode="auto">
          <a:xfrm>
            <a:off x="2514600" y="1930400"/>
            <a:ext cx="7629525" cy="3370263"/>
          </a:xfrm>
          <a:prstGeom prst="rect">
            <a:avLst/>
          </a:prstGeom>
          <a:solidFill>
            <a:srgbClr val="00CCFF">
              <a:alpha val="29803"/>
            </a:srgbClr>
          </a:solidFill>
          <a:ln w="9525">
            <a:solidFill>
              <a:schemeClr val="tx1"/>
            </a:solidFill>
            <a:miter lim="800000"/>
            <a:headEnd/>
            <a:tailEnd/>
          </a:ln>
        </p:spPr>
        <p:txBody>
          <a:bodyPr/>
          <a:lstStyle/>
          <a:p>
            <a:endParaRPr lang="zh-CN" altLang="en-US" sz="2800" b="1">
              <a:latin typeface="Calibri" pitchFamily="34" charset="0"/>
            </a:endParaRPr>
          </a:p>
        </p:txBody>
      </p:sp>
      <p:sp>
        <p:nvSpPr>
          <p:cNvPr id="39938" name="矩形 79874"/>
          <p:cNvSpPr>
            <a:spLocks noChangeArrowheads="1"/>
          </p:cNvSpPr>
          <p:nvPr/>
        </p:nvSpPr>
        <p:spPr bwMode="auto">
          <a:xfrm>
            <a:off x="2759075" y="2338388"/>
            <a:ext cx="7140575" cy="2554287"/>
          </a:xfrm>
          <a:prstGeom prst="rect">
            <a:avLst/>
          </a:prstGeom>
          <a:noFill/>
          <a:ln w="9525">
            <a:noFill/>
            <a:miter lim="800000"/>
            <a:headEnd/>
            <a:tailEnd/>
          </a:ln>
        </p:spPr>
        <p:txBody>
          <a:bodyPr>
            <a:spAutoFit/>
          </a:bodyPr>
          <a:lstStyle/>
          <a:p>
            <a:pPr>
              <a:spcBef>
                <a:spcPct val="50000"/>
              </a:spcBef>
            </a:pPr>
            <a:r>
              <a:rPr lang="en-US" altLang="zh-CN" sz="3200" b="1">
                <a:solidFill>
                  <a:srgbClr val="CC0099"/>
                </a:solidFill>
                <a:ea typeface="华文细黑"/>
                <a:cs typeface="华文细黑"/>
              </a:rPr>
              <a:t>       </a:t>
            </a:r>
            <a:r>
              <a:rPr lang="zh-CN" altLang="en-US" sz="3200" b="1">
                <a:solidFill>
                  <a:srgbClr val="CC0099"/>
                </a:solidFill>
                <a:ea typeface="华文细黑"/>
                <a:cs typeface="华文细黑"/>
              </a:rPr>
              <a:t>改革开放以来，我国城乡就业规模持续扩大，人民收入较快增长，家庭财产稳步增加，城乡社会保障制度逐步建立和完善，扶贫工作取得举世瞩目的成就。</a:t>
            </a:r>
          </a:p>
        </p:txBody>
      </p:sp>
      <p:pic>
        <p:nvPicPr>
          <p:cNvPr id="39939" name="图片 79876" descr="shore"/>
          <p:cNvPicPr>
            <a:picLocks noChangeAspect="1" noChangeArrowheads="1"/>
          </p:cNvPicPr>
          <p:nvPr/>
        </p:nvPicPr>
        <p:blipFill>
          <a:blip r:embed="rId2"/>
          <a:srcRect/>
          <a:stretch>
            <a:fillRect/>
          </a:stretch>
        </p:blipFill>
        <p:spPr bwMode="auto">
          <a:xfrm>
            <a:off x="2063750" y="404813"/>
            <a:ext cx="1655763" cy="1655762"/>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组合 2"/>
          <p:cNvGrpSpPr>
            <a:grpSpLocks/>
          </p:cNvGrpSpPr>
          <p:nvPr/>
        </p:nvGrpSpPr>
        <p:grpSpPr bwMode="auto">
          <a:xfrm>
            <a:off x="2981325" y="1635125"/>
            <a:ext cx="3000375" cy="2744788"/>
            <a:chOff x="1088" y="1686"/>
            <a:chExt cx="2609" cy="3345"/>
          </a:xfrm>
        </p:grpSpPr>
        <p:sp>
          <p:nvSpPr>
            <p:cNvPr id="42003" name="文本框 3"/>
            <p:cNvSpPr txBox="1">
              <a:spLocks noChangeArrowheads="1"/>
            </p:cNvSpPr>
            <p:nvPr/>
          </p:nvSpPr>
          <p:spPr bwMode="auto">
            <a:xfrm>
              <a:off x="1219" y="4527"/>
              <a:ext cx="2283" cy="504"/>
            </a:xfrm>
            <a:prstGeom prst="rect">
              <a:avLst/>
            </a:prstGeom>
            <a:noFill/>
            <a:ln w="9525">
              <a:noFill/>
              <a:miter lim="800000"/>
              <a:headEnd/>
              <a:tailEnd/>
            </a:ln>
          </p:spPr>
          <p:txBody>
            <a:bodyPr>
              <a:spAutoFit/>
            </a:bodyPr>
            <a:lstStyle/>
            <a:p>
              <a:pPr algn="ctr"/>
              <a:r>
                <a:rPr lang="zh-CN" altLang="zh-CN" sz="2100" b="1">
                  <a:solidFill>
                    <a:srgbClr val="DB4543"/>
                  </a:solidFill>
                  <a:latin typeface="方正卡通简体"/>
                  <a:ea typeface="方正卡通简体"/>
                  <a:cs typeface="方正卡通简体"/>
                  <a:sym typeface="微软雅黑" pitchFamily="34" charset="-122"/>
                </a:rPr>
                <a:t>贯彻十九大精神</a:t>
              </a:r>
            </a:p>
          </p:txBody>
        </p:sp>
        <p:sp>
          <p:nvSpPr>
            <p:cNvPr id="42004" name="矩形 49"/>
            <p:cNvSpPr>
              <a:spLocks noChangeArrowheads="1"/>
            </p:cNvSpPr>
            <p:nvPr/>
          </p:nvSpPr>
          <p:spPr bwMode="auto">
            <a:xfrm>
              <a:off x="1088" y="1686"/>
              <a:ext cx="2609" cy="2692"/>
            </a:xfrm>
            <a:prstGeom prst="rect">
              <a:avLst/>
            </a:prstGeom>
            <a:blipFill dpi="0" rotWithShape="1">
              <a:blip r:embed="rId3"/>
              <a:srcRect/>
              <a:stretch>
                <a:fillRect/>
              </a:stretch>
            </a:blipFill>
            <a:ln w="38100">
              <a:solidFill>
                <a:srgbClr val="26646A"/>
              </a:solidFill>
              <a:round/>
              <a:headEnd/>
              <a:tailEnd/>
            </a:ln>
          </p:spPr>
          <p:txBody>
            <a:bodyPr/>
            <a:lstStyle/>
            <a:p>
              <a:endParaRPr lang="zh-CN" altLang="en-US" sz="100" b="1">
                <a:latin typeface="Calibri" pitchFamily="34" charset="0"/>
              </a:endParaRPr>
            </a:p>
          </p:txBody>
        </p:sp>
      </p:grpSp>
      <p:grpSp>
        <p:nvGrpSpPr>
          <p:cNvPr id="41986" name="组合 8"/>
          <p:cNvGrpSpPr>
            <a:grpSpLocks/>
          </p:cNvGrpSpPr>
          <p:nvPr/>
        </p:nvGrpSpPr>
        <p:grpSpPr bwMode="auto">
          <a:xfrm>
            <a:off x="6442075" y="1635125"/>
            <a:ext cx="3241675" cy="2744788"/>
            <a:chOff x="4284" y="1686"/>
            <a:chExt cx="2789" cy="3345"/>
          </a:xfrm>
        </p:grpSpPr>
        <p:sp>
          <p:nvSpPr>
            <p:cNvPr id="42001" name="矩形 45"/>
            <p:cNvSpPr>
              <a:spLocks noChangeArrowheads="1"/>
            </p:cNvSpPr>
            <p:nvPr/>
          </p:nvSpPr>
          <p:spPr bwMode="auto">
            <a:xfrm>
              <a:off x="4284" y="1686"/>
              <a:ext cx="2789" cy="2692"/>
            </a:xfrm>
            <a:prstGeom prst="rect">
              <a:avLst/>
            </a:prstGeom>
            <a:blipFill dpi="0" rotWithShape="1">
              <a:blip r:embed="rId4"/>
              <a:srcRect/>
              <a:stretch>
                <a:fillRect/>
              </a:stretch>
            </a:blipFill>
            <a:ln w="38100">
              <a:solidFill>
                <a:srgbClr val="26646A"/>
              </a:solidFill>
              <a:round/>
              <a:headEnd/>
              <a:tailEnd/>
            </a:ln>
          </p:spPr>
          <p:txBody>
            <a:bodyPr/>
            <a:lstStyle/>
            <a:p>
              <a:endParaRPr lang="zh-CN" altLang="en-US" sz="100" b="1">
                <a:latin typeface="Calibri" pitchFamily="34" charset="0"/>
              </a:endParaRPr>
            </a:p>
          </p:txBody>
        </p:sp>
        <p:sp>
          <p:nvSpPr>
            <p:cNvPr id="42002" name="文本框 11"/>
            <p:cNvSpPr txBox="1">
              <a:spLocks noChangeArrowheads="1"/>
            </p:cNvSpPr>
            <p:nvPr/>
          </p:nvSpPr>
          <p:spPr bwMode="auto">
            <a:xfrm>
              <a:off x="4300" y="4527"/>
              <a:ext cx="2758" cy="504"/>
            </a:xfrm>
            <a:prstGeom prst="rect">
              <a:avLst/>
            </a:prstGeom>
            <a:noFill/>
            <a:ln w="9525">
              <a:noFill/>
              <a:miter lim="800000"/>
              <a:headEnd/>
              <a:tailEnd/>
            </a:ln>
          </p:spPr>
          <p:txBody>
            <a:bodyPr>
              <a:spAutoFit/>
            </a:bodyPr>
            <a:lstStyle/>
            <a:p>
              <a:pPr algn="ctr"/>
              <a:r>
                <a:rPr lang="zh-CN" altLang="en-US" sz="2100" b="1">
                  <a:solidFill>
                    <a:srgbClr val="DB4543"/>
                  </a:solidFill>
                  <a:latin typeface="方正卡通简体"/>
                  <a:ea typeface="方正卡通简体"/>
                  <a:cs typeface="方正卡通简体"/>
                  <a:sym typeface="微软雅黑" pitchFamily="34" charset="-122"/>
                </a:rPr>
                <a:t>中国梦</a:t>
              </a:r>
              <a:r>
                <a:rPr lang="en-US" altLang="zh-CN" sz="2100" b="1">
                  <a:solidFill>
                    <a:srgbClr val="DB4543"/>
                  </a:solidFill>
                  <a:latin typeface="方正卡通简体"/>
                  <a:ea typeface="方正卡通简体"/>
                  <a:cs typeface="方正卡通简体"/>
                  <a:sym typeface="微软雅黑" pitchFamily="34" charset="-122"/>
                </a:rPr>
                <a:t>·</a:t>
              </a:r>
              <a:r>
                <a:rPr lang="zh-CN" altLang="en-US" sz="2100" b="1">
                  <a:solidFill>
                    <a:srgbClr val="DB4543"/>
                  </a:solidFill>
                  <a:latin typeface="方正卡通简体"/>
                  <a:ea typeface="方正卡通简体"/>
                  <a:cs typeface="方正卡通简体"/>
                  <a:sym typeface="微软雅黑" pitchFamily="34" charset="-122"/>
                </a:rPr>
                <a:t>复兴梦</a:t>
              </a:r>
            </a:p>
          </p:txBody>
        </p:sp>
      </p:grpSp>
      <p:grpSp>
        <p:nvGrpSpPr>
          <p:cNvPr id="41987" name="组合 1"/>
          <p:cNvGrpSpPr>
            <a:grpSpLocks/>
          </p:cNvGrpSpPr>
          <p:nvPr/>
        </p:nvGrpSpPr>
        <p:grpSpPr bwMode="auto">
          <a:xfrm>
            <a:off x="2311400" y="4040188"/>
            <a:ext cx="7429500" cy="2008187"/>
            <a:chOff x="1049020" y="4245610"/>
            <a:chExt cx="9906000" cy="2673350"/>
          </a:xfrm>
        </p:grpSpPr>
        <p:grpSp>
          <p:nvGrpSpPr>
            <p:cNvPr id="41995" name="组合 41"/>
            <p:cNvGrpSpPr>
              <a:grpSpLocks/>
            </p:cNvGrpSpPr>
            <p:nvPr/>
          </p:nvGrpSpPr>
          <p:grpSpPr bwMode="auto">
            <a:xfrm>
              <a:off x="1049020" y="5615305"/>
              <a:ext cx="9906000" cy="1303655"/>
              <a:chOff x="1701" y="8881"/>
              <a:chExt cx="15600" cy="2053"/>
            </a:xfrm>
          </p:grpSpPr>
          <p:sp>
            <p:nvSpPr>
              <p:cNvPr id="43" name="矩形 42"/>
              <p:cNvSpPr/>
              <p:nvPr/>
            </p:nvSpPr>
            <p:spPr>
              <a:xfrm>
                <a:off x="1701" y="8881"/>
                <a:ext cx="15600" cy="8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fontAlgn="auto">
                  <a:spcBef>
                    <a:spcPts val="0"/>
                  </a:spcBef>
                  <a:spcAft>
                    <a:spcPts val="0"/>
                  </a:spcAft>
                  <a:defRPr/>
                </a:pPr>
                <a:endParaRPr lang="zh-CN" altLang="en-US" sz="1400" noProof="1">
                  <a:solidFill>
                    <a:srgbClr val="FFFFFF"/>
                  </a:solidFill>
                </a:endParaRPr>
              </a:p>
            </p:txBody>
          </p:sp>
          <p:sp>
            <p:nvSpPr>
              <p:cNvPr id="42000" name="文本框 45"/>
              <p:cNvSpPr txBox="1">
                <a:spLocks noChangeArrowheads="1"/>
              </p:cNvSpPr>
              <p:nvPr/>
            </p:nvSpPr>
            <p:spPr bwMode="auto">
              <a:xfrm>
                <a:off x="5904" y="8933"/>
                <a:ext cx="10932" cy="2001"/>
              </a:xfrm>
              <a:prstGeom prst="rect">
                <a:avLst/>
              </a:prstGeom>
              <a:noFill/>
              <a:ln w="9525">
                <a:noFill/>
                <a:miter lim="800000"/>
                <a:headEnd/>
                <a:tailEnd/>
              </a:ln>
            </p:spPr>
            <p:txBody>
              <a:bodyPr>
                <a:spAutoFit/>
              </a:bodyPr>
              <a:lstStyle/>
              <a:p>
                <a:pPr defTabSz="685800"/>
                <a:r>
                  <a:rPr lang="zh-CN" altLang="en-US" sz="2800" b="1">
                    <a:solidFill>
                      <a:srgbClr val="000000"/>
                    </a:solidFill>
                    <a:ea typeface="微软雅黑" pitchFamily="34" charset="-122"/>
                    <a:sym typeface="微软雅黑" pitchFamily="34" charset="-122"/>
                  </a:rPr>
                  <a:t>改革开放是决定当代中国命运的关键抉择。</a:t>
                </a:r>
                <a:endParaRPr lang="zh-CN" altLang="en-US" sz="2800" b="1">
                  <a:solidFill>
                    <a:srgbClr val="000000"/>
                  </a:solidFill>
                  <a:ea typeface="微软雅黑" pitchFamily="34" charset="-122"/>
                </a:endParaRPr>
              </a:p>
            </p:txBody>
          </p:sp>
        </p:grpSp>
        <p:sp>
          <p:nvSpPr>
            <p:cNvPr id="1103" name="矩形 1102"/>
            <p:cNvSpPr/>
            <p:nvPr/>
          </p:nvSpPr>
          <p:spPr>
            <a:xfrm>
              <a:off x="1270000" y="4245610"/>
              <a:ext cx="2092960" cy="1913890"/>
            </a:xfrm>
            <a:prstGeom prst="rect">
              <a:avLst/>
            </a:prstGeom>
            <a:blipFill>
              <a:blip r:embed="rId5" cstate="print"/>
              <a:srcRect/>
              <a:stretch>
                <a:fillRect l="1740" t="29176" r="-1740" b="-291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100" noProof="1"/>
            </a:p>
          </p:txBody>
        </p:sp>
      </p:grpSp>
      <p:grpSp>
        <p:nvGrpSpPr>
          <p:cNvPr id="41988" name="组合 12"/>
          <p:cNvGrpSpPr>
            <a:grpSpLocks/>
          </p:cNvGrpSpPr>
          <p:nvPr/>
        </p:nvGrpSpPr>
        <p:grpSpPr bwMode="auto">
          <a:xfrm>
            <a:off x="1152525" y="280988"/>
            <a:ext cx="3959225" cy="1114425"/>
            <a:chOff x="1199456" y="1412776"/>
            <a:chExt cx="3960440" cy="1113755"/>
          </a:xfrm>
        </p:grpSpPr>
        <p:sp>
          <p:nvSpPr>
            <p:cNvPr id="14" name="圆角矩形 13"/>
            <p:cNvSpPr/>
            <p:nvPr/>
          </p:nvSpPr>
          <p:spPr>
            <a:xfrm>
              <a:off x="1199456" y="1412776"/>
              <a:ext cx="3960440" cy="111375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lnSpc>
                  <a:spcPct val="150000"/>
                </a:lnSpc>
                <a:spcBef>
                  <a:spcPts val="0"/>
                </a:spcBef>
                <a:spcAft>
                  <a:spcPts val="0"/>
                </a:spcAft>
                <a:defRPr/>
              </a:pPr>
              <a:endParaRPr lang="zh-CN" altLang="en-US" sz="1800">
                <a:solidFill>
                  <a:srgbClr val="FDDB08"/>
                </a:solidFill>
              </a:endParaRPr>
            </a:p>
          </p:txBody>
        </p:sp>
        <p:sp>
          <p:nvSpPr>
            <p:cNvPr id="41993" name="TextBox 64"/>
            <p:cNvSpPr txBox="1">
              <a:spLocks noChangeArrowheads="1"/>
            </p:cNvSpPr>
            <p:nvPr/>
          </p:nvSpPr>
          <p:spPr bwMode="auto">
            <a:xfrm>
              <a:off x="2144097" y="1453952"/>
              <a:ext cx="2765752" cy="1014730"/>
            </a:xfrm>
            <a:prstGeom prst="rect">
              <a:avLst/>
            </a:prstGeom>
            <a:noFill/>
            <a:ln w="9525">
              <a:noFill/>
              <a:miter lim="800000"/>
              <a:headEnd/>
              <a:tailEnd/>
            </a:ln>
          </p:spPr>
          <p:txBody>
            <a:bodyPr>
              <a:spAutoFit/>
            </a:bodyPr>
            <a:lstStyle/>
            <a:p>
              <a:pPr>
                <a:lnSpc>
                  <a:spcPct val="150000"/>
                </a:lnSpc>
              </a:pPr>
              <a:r>
                <a:rPr lang="zh-CN" altLang="en-US" sz="2000" b="1">
                  <a:solidFill>
                    <a:srgbClr val="FDDB08"/>
                  </a:solidFill>
                  <a:latin typeface="微软雅黑" pitchFamily="34" charset="-122"/>
                  <a:ea typeface="微软雅黑" pitchFamily="34" charset="-122"/>
                </a:rPr>
                <a:t>中国的腾飞证明了什么道理？</a:t>
              </a:r>
            </a:p>
          </p:txBody>
        </p:sp>
        <p:pic>
          <p:nvPicPr>
            <p:cNvPr id="41994" name="图片 15"/>
            <p:cNvPicPr>
              <a:picLocks noChangeAspect="1"/>
            </p:cNvPicPr>
            <p:nvPr/>
          </p:nvPicPr>
          <p:blipFill>
            <a:blip r:embed="rId6"/>
            <a:srcRect/>
            <a:stretch>
              <a:fillRect/>
            </a:stretch>
          </p:blipFill>
          <p:spPr bwMode="auto">
            <a:xfrm>
              <a:off x="1343267" y="1594956"/>
              <a:ext cx="675048" cy="680232"/>
            </a:xfrm>
            <a:prstGeom prst="rect">
              <a:avLst/>
            </a:prstGeom>
            <a:noFill/>
            <a:ln w="9525">
              <a:noFill/>
              <a:miter lim="800000"/>
              <a:headEnd/>
              <a:tailEnd/>
            </a:ln>
          </p:spPr>
        </p:pic>
      </p:grpSp>
      <p:grpSp>
        <p:nvGrpSpPr>
          <p:cNvPr id="41989" name="组合 16"/>
          <p:cNvGrpSpPr>
            <a:grpSpLocks/>
          </p:cNvGrpSpPr>
          <p:nvPr/>
        </p:nvGrpSpPr>
        <p:grpSpPr bwMode="auto">
          <a:xfrm>
            <a:off x="5256213" y="280988"/>
            <a:ext cx="5761037" cy="1200150"/>
            <a:chOff x="2156470" y="2074189"/>
            <a:chExt cx="9937104" cy="1534348"/>
          </a:xfrm>
        </p:grpSpPr>
        <p:sp>
          <p:nvSpPr>
            <p:cNvPr id="18" name="圆角矩形 17"/>
            <p:cNvSpPr/>
            <p:nvPr/>
          </p:nvSpPr>
          <p:spPr>
            <a:xfrm>
              <a:off x="2156470" y="2074189"/>
              <a:ext cx="9937104" cy="1424752"/>
            </a:xfrm>
            <a:prstGeom prst="roundRect">
              <a:avLst>
                <a:gd name="adj" fmla="val 4083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2000">
                <a:solidFill>
                  <a:srgbClr val="FFE699"/>
                </a:solidFill>
              </a:endParaRPr>
            </a:p>
          </p:txBody>
        </p:sp>
        <p:sp>
          <p:nvSpPr>
            <p:cNvPr id="19" name="TextBox 64"/>
            <p:cNvSpPr txBox="1"/>
            <p:nvPr/>
          </p:nvSpPr>
          <p:spPr>
            <a:xfrm>
              <a:off x="2509703" y="2074189"/>
              <a:ext cx="9296356" cy="1534348"/>
            </a:xfrm>
            <a:prstGeom prst="rect">
              <a:avLst/>
            </a:prstGeom>
            <a:noFill/>
          </p:spPr>
          <p:txBody>
            <a:bodyPr>
              <a:spAutoFit/>
            </a:bodyPr>
            <a:lstStyle>
              <a:defPPr>
                <a:defRPr lang="zh-CN"/>
              </a:defPPr>
              <a:lvl1pPr>
                <a:defRPr sz="1800">
                  <a:solidFill>
                    <a:schemeClr val="tx1">
                      <a:lumMod val="75000"/>
                      <a:lumOff val="25000"/>
                    </a:schemeClr>
                  </a:solidFill>
                </a:defRPr>
              </a:lvl1pPr>
            </a:lstStyle>
            <a:p>
              <a:pPr defTabSz="914400" fontAlgn="auto">
                <a:lnSpc>
                  <a:spcPct val="150000"/>
                </a:lnSpc>
                <a:spcBef>
                  <a:spcPts val="0"/>
                </a:spcBef>
                <a:spcAft>
                  <a:spcPts val="0"/>
                </a:spcAft>
                <a:defRPr/>
              </a:pP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mn-ea"/>
                  <a:cs typeface="Times New Roman" panose="02020603050405020304" pitchFamily="18" charset="0"/>
                </a:rPr>
                <a:t>改革开放是决定当代中国命运的关键抉择。改革开放是强国之路，活力源泉。</a:t>
              </a: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文本框 1"/>
          <p:cNvSpPr txBox="1">
            <a:spLocks noChangeArrowheads="1"/>
          </p:cNvSpPr>
          <p:nvPr/>
        </p:nvSpPr>
        <p:spPr bwMode="auto">
          <a:xfrm>
            <a:off x="1584325" y="587375"/>
            <a:ext cx="8820150" cy="6000750"/>
          </a:xfrm>
          <a:prstGeom prst="rect">
            <a:avLst/>
          </a:prstGeom>
          <a:noFill/>
          <a:ln w="9525">
            <a:noFill/>
            <a:miter lim="800000"/>
            <a:headEnd/>
            <a:tailEnd/>
          </a:ln>
        </p:spPr>
        <p:txBody>
          <a:bodyPr>
            <a:spAutoFit/>
          </a:bodyPr>
          <a:lstStyle/>
          <a:p>
            <a:r>
              <a:rPr lang="zh-CN" altLang="en-US">
                <a:latin typeface="Calibri" pitchFamily="34" charset="0"/>
                <a:ea typeface="微软雅黑" pitchFamily="34" charset="-122"/>
              </a:rPr>
              <a:t>1．近代以来，中华民族遭受了前所未有的苦难的原因包括(     )</a:t>
            </a: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①我国是一个有着五千多年文明史的大国	②西方列强的入侵</a:t>
            </a: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③封建统治的腐败	④我们创造了灿烂的中华文明</a:t>
            </a: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A．②③	B．①④	C．①③④	D．②③④</a:t>
            </a:r>
          </a:p>
          <a:p>
            <a:r>
              <a:rPr lang="zh-CN" altLang="en-US">
                <a:latin typeface="Calibri" pitchFamily="34" charset="0"/>
                <a:ea typeface="微软雅黑" pitchFamily="34" charset="-122"/>
              </a:rPr>
              <a:t>2.．了中国共产党团结带领中国人民完成新民主主义革命，建立了中华人民共和国，彻底（　　）</a:t>
            </a:r>
          </a:p>
          <a:p>
            <a:r>
              <a:rPr lang="zh-CN" altLang="en-US">
                <a:latin typeface="Calibri" pitchFamily="34" charset="0"/>
                <a:ea typeface="微软雅黑" pitchFamily="34" charset="-122"/>
              </a:rPr>
              <a:t>①实现了人人富裕      ②结束了旧中国半殖民地半封建社会的历史</a:t>
            </a:r>
          </a:p>
          <a:p>
            <a:r>
              <a:rPr lang="zh-CN" altLang="en-US">
                <a:latin typeface="Calibri" pitchFamily="34" charset="0"/>
                <a:ea typeface="微软雅黑" pitchFamily="34" charset="-122"/>
              </a:rPr>
              <a:t>③结束了旧中国一盘散沙的局面      ④废除了不平等条约和一切列强特权</a:t>
            </a:r>
          </a:p>
          <a:p>
            <a:r>
              <a:rPr lang="zh-CN" altLang="en-US">
                <a:latin typeface="Calibri" pitchFamily="34" charset="0"/>
                <a:ea typeface="微软雅黑" pitchFamily="34" charset="-122"/>
              </a:rPr>
              <a:t>A．①②③	B．①②④	C．①③④	D．②③④</a:t>
            </a:r>
          </a:p>
        </p:txBody>
      </p:sp>
      <p:sp>
        <p:nvSpPr>
          <p:cNvPr id="3" name="文本框 2"/>
          <p:cNvSpPr txBox="1">
            <a:spLocks noChangeArrowheads="1"/>
          </p:cNvSpPr>
          <p:nvPr/>
        </p:nvSpPr>
        <p:spPr bwMode="auto">
          <a:xfrm>
            <a:off x="9509125" y="587375"/>
            <a:ext cx="619125"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A</a:t>
            </a:r>
          </a:p>
        </p:txBody>
      </p:sp>
      <p:sp>
        <p:nvSpPr>
          <p:cNvPr id="4" name="文本框 3"/>
          <p:cNvSpPr txBox="1">
            <a:spLocks noChangeArrowheads="1"/>
          </p:cNvSpPr>
          <p:nvPr/>
        </p:nvSpPr>
        <p:spPr bwMode="auto">
          <a:xfrm>
            <a:off x="5454650" y="3546475"/>
            <a:ext cx="1079500"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文本框 1"/>
          <p:cNvSpPr txBox="1">
            <a:spLocks noChangeArrowheads="1"/>
          </p:cNvSpPr>
          <p:nvPr/>
        </p:nvSpPr>
        <p:spPr bwMode="auto">
          <a:xfrm>
            <a:off x="1489075" y="1430338"/>
            <a:ext cx="9436100" cy="4154487"/>
          </a:xfrm>
          <a:prstGeom prst="rect">
            <a:avLst/>
          </a:prstGeom>
          <a:noFill/>
          <a:ln w="9525">
            <a:noFill/>
            <a:miter lim="800000"/>
            <a:headEnd/>
            <a:tailEnd/>
          </a:ln>
        </p:spPr>
        <p:txBody>
          <a:bodyPr>
            <a:spAutoFit/>
          </a:bodyPr>
          <a:lstStyle/>
          <a:p>
            <a:r>
              <a:rPr lang="zh-CN" altLang="en-US">
                <a:latin typeface="Calibri" pitchFamily="34" charset="0"/>
                <a:ea typeface="微软雅黑" pitchFamily="34" charset="-122"/>
              </a:rPr>
              <a:t>3.          成为一百多年来中华民族矢志追求的目标。（     ）</a:t>
            </a:r>
          </a:p>
          <a:p>
            <a:r>
              <a:rPr lang="zh-CN" altLang="en-US">
                <a:latin typeface="Calibri" pitchFamily="34" charset="0"/>
                <a:ea typeface="微软雅黑" pitchFamily="34" charset="-122"/>
              </a:rPr>
              <a:t>A 实现共产主义  B 强国富民    C  世界和谐    D 达到小康</a:t>
            </a:r>
          </a:p>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4．党的十一届三中全会开启的改革开放推动中国发生了翻天覆地的变化。对此，下列描述不正确的是(　　)</a:t>
            </a:r>
          </a:p>
          <a:p>
            <a:r>
              <a:rPr lang="zh-CN" altLang="en-US">
                <a:latin typeface="Calibri" pitchFamily="34" charset="0"/>
                <a:ea typeface="微软雅黑" pitchFamily="34" charset="-122"/>
              </a:rPr>
              <a:t>A．逐步建立、完善了社会主义市场经济体制</a:t>
            </a:r>
          </a:p>
          <a:p>
            <a:r>
              <a:rPr lang="zh-CN" altLang="en-US">
                <a:latin typeface="Calibri" pitchFamily="34" charset="0"/>
                <a:ea typeface="微软雅黑" pitchFamily="34" charset="-122"/>
              </a:rPr>
              <a:t>B．人民群众对社会财富的私欲被空前调动</a:t>
            </a:r>
          </a:p>
          <a:p>
            <a:r>
              <a:rPr lang="zh-CN" altLang="en-US">
                <a:latin typeface="Calibri" pitchFamily="34" charset="0"/>
                <a:ea typeface="微软雅黑" pitchFamily="34" charset="-122"/>
              </a:rPr>
              <a:t>C．逐步确立了公有制为主体、多种所有制经济共同发展的基本经济制度</a:t>
            </a:r>
          </a:p>
          <a:p>
            <a:r>
              <a:rPr lang="zh-CN" altLang="en-US">
                <a:latin typeface="Calibri" pitchFamily="34" charset="0"/>
                <a:ea typeface="微软雅黑" pitchFamily="34" charset="-122"/>
              </a:rPr>
              <a:t>D．多种所有制经济平等竞争、相互促进</a:t>
            </a:r>
          </a:p>
        </p:txBody>
      </p:sp>
      <p:sp>
        <p:nvSpPr>
          <p:cNvPr id="3" name="文本框 2"/>
          <p:cNvSpPr txBox="1">
            <a:spLocks noChangeArrowheads="1"/>
          </p:cNvSpPr>
          <p:nvPr/>
        </p:nvSpPr>
        <p:spPr bwMode="auto">
          <a:xfrm>
            <a:off x="8650288" y="1430338"/>
            <a:ext cx="1106487"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B</a:t>
            </a:r>
          </a:p>
        </p:txBody>
      </p:sp>
      <p:sp>
        <p:nvSpPr>
          <p:cNvPr id="4" name="文本框 3"/>
          <p:cNvSpPr txBox="1">
            <a:spLocks noChangeArrowheads="1"/>
          </p:cNvSpPr>
          <p:nvPr/>
        </p:nvSpPr>
        <p:spPr bwMode="auto">
          <a:xfrm>
            <a:off x="6362700" y="3278188"/>
            <a:ext cx="1223963"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B</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文本框 1"/>
          <p:cNvSpPr txBox="1">
            <a:spLocks noChangeArrowheads="1"/>
          </p:cNvSpPr>
          <p:nvPr/>
        </p:nvSpPr>
        <p:spPr bwMode="auto">
          <a:xfrm>
            <a:off x="0" y="20638"/>
            <a:ext cx="12192000" cy="5630862"/>
          </a:xfrm>
          <a:prstGeom prst="rect">
            <a:avLst/>
          </a:prstGeom>
          <a:noFill/>
          <a:ln w="9525">
            <a:noFill/>
            <a:miter lim="800000"/>
            <a:headEnd/>
            <a:tailEnd/>
          </a:ln>
        </p:spPr>
        <p:txBody>
          <a:bodyPr>
            <a:spAutoFit/>
          </a:bodyPr>
          <a:lstStyle/>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5．“将改革进行到底，就是对改革开放40周年最好的纪念。”这是因为(　　)</a:t>
            </a:r>
          </a:p>
          <a:p>
            <a:r>
              <a:rPr lang="zh-CN" altLang="en-US">
                <a:latin typeface="Calibri" pitchFamily="34" charset="0"/>
                <a:ea typeface="微软雅黑" pitchFamily="34" charset="-122"/>
              </a:rPr>
              <a:t>①改革开放极大解放和发展了社会生产力　②改革开放促进了中国的发展　③改革是对现有社会制度的根本性颠覆　④改革开放是决定当代中国命运的关键抉择</a:t>
            </a:r>
          </a:p>
          <a:p>
            <a:r>
              <a:rPr lang="zh-CN" altLang="en-US">
                <a:latin typeface="Calibri" pitchFamily="34" charset="0"/>
                <a:ea typeface="微软雅黑" pitchFamily="34" charset="-122"/>
              </a:rPr>
              <a:t>A．①②  B．②③  C．①②③  D．①②④</a:t>
            </a:r>
          </a:p>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6．2018年3月5日，李克强总理在政府工作报告中指出，五年来，我国国内生产总值从54万亿元增加到82.7万亿元，对世界经济增长贡献率超过30%；居民收入年均增长7.4%，超过经济增速，形成世界上人口最多的中等收入群体。这些举世瞩目成就(　　)</a:t>
            </a:r>
          </a:p>
          <a:p>
            <a:r>
              <a:rPr lang="zh-CN" altLang="en-US">
                <a:latin typeface="Calibri" pitchFamily="34" charset="0"/>
                <a:ea typeface="微软雅黑" pitchFamily="34" charset="-122"/>
              </a:rPr>
              <a:t>①表明我国综合国力显著提高　②体现了中国特色社会主义进入新时代</a:t>
            </a:r>
          </a:p>
          <a:p>
            <a:r>
              <a:rPr lang="zh-CN" altLang="en-US">
                <a:latin typeface="Calibri" pitchFamily="34" charset="0"/>
                <a:ea typeface="微软雅黑" pitchFamily="34" charset="-122"/>
              </a:rPr>
              <a:t>③体现我国已成为世界经济增长的唯一动力源　④有助于不断满足人民日益增长的美好生活需要</a:t>
            </a:r>
          </a:p>
          <a:p>
            <a:r>
              <a:rPr lang="zh-CN" altLang="en-US">
                <a:latin typeface="Calibri" pitchFamily="34" charset="0"/>
                <a:ea typeface="微软雅黑" pitchFamily="34" charset="-122"/>
              </a:rPr>
              <a:t>A．①③  B．①④  C．①②④  D．①③④</a:t>
            </a:r>
          </a:p>
        </p:txBody>
      </p:sp>
      <p:sp>
        <p:nvSpPr>
          <p:cNvPr id="3" name="文本框 2"/>
          <p:cNvSpPr txBox="1">
            <a:spLocks noChangeArrowheads="1"/>
          </p:cNvSpPr>
          <p:nvPr/>
        </p:nvSpPr>
        <p:spPr bwMode="auto">
          <a:xfrm>
            <a:off x="9794875" y="733425"/>
            <a:ext cx="622300"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D</a:t>
            </a:r>
          </a:p>
        </p:txBody>
      </p:sp>
      <p:sp>
        <p:nvSpPr>
          <p:cNvPr id="4" name="文本框 3"/>
          <p:cNvSpPr txBox="1">
            <a:spLocks noChangeArrowheads="1"/>
          </p:cNvSpPr>
          <p:nvPr/>
        </p:nvSpPr>
        <p:spPr bwMode="auto">
          <a:xfrm>
            <a:off x="9591675" y="3773488"/>
            <a:ext cx="752475" cy="460375"/>
          </a:xfrm>
          <a:prstGeom prst="rect">
            <a:avLst/>
          </a:prstGeom>
          <a:noFill/>
          <a:ln w="9525">
            <a:noFill/>
            <a:miter lim="800000"/>
            <a:headEnd/>
            <a:tailEnd/>
          </a:ln>
        </p:spPr>
        <p:txBody>
          <a:bodyPr>
            <a:spAutoFit/>
          </a:bodyPr>
          <a:lstStyle/>
          <a:p>
            <a:r>
              <a:rPr lang="en-US" altLang="zh-CN">
                <a:latin typeface="Calibri" pitchFamily="34" charset="0"/>
                <a:ea typeface="微软雅黑" pitchFamily="34" charset="-122"/>
              </a:rPr>
              <a:t>C</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文本框 1"/>
          <p:cNvSpPr txBox="1">
            <a:spLocks noChangeArrowheads="1"/>
          </p:cNvSpPr>
          <p:nvPr/>
        </p:nvSpPr>
        <p:spPr bwMode="auto">
          <a:xfrm>
            <a:off x="31750" y="34925"/>
            <a:ext cx="12122150" cy="4892675"/>
          </a:xfrm>
          <a:prstGeom prst="rect">
            <a:avLst/>
          </a:prstGeom>
          <a:noFill/>
          <a:ln w="9525">
            <a:noFill/>
            <a:miter lim="800000"/>
            <a:headEnd/>
            <a:tailEnd/>
          </a:ln>
        </p:spPr>
        <p:txBody>
          <a:bodyPr>
            <a:spAutoFit/>
          </a:bodyPr>
          <a:lstStyle/>
          <a:p>
            <a:r>
              <a:rPr lang="zh-CN" altLang="en-US">
                <a:latin typeface="Calibri" pitchFamily="34" charset="0"/>
                <a:ea typeface="微软雅黑" pitchFamily="34" charset="-122"/>
              </a:rPr>
              <a:t>7.2018年中国“两会”在国际社会持续引发热议。海外人士普遍认为，2018年是改革开放40周年，中国党和政府向国际社会释放出强烈信号：中国将加大改革开放力度，坚持走可持续发展之路，积极参与改革完善全球治理，致力于建设开放型世界经济。</a:t>
            </a:r>
          </a:p>
          <a:p>
            <a:r>
              <a:rPr lang="zh-CN" altLang="en-US">
                <a:latin typeface="Calibri" pitchFamily="34" charset="0"/>
                <a:ea typeface="微软雅黑" pitchFamily="34" charset="-122"/>
              </a:rPr>
              <a:t>(1)2018年中国“两会”为什么会在国际社会“持续引发热议”？(两个方面即可)</a:t>
            </a: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(2)改革开放40年来，中国人民找到的使国家强盛、人民富裕的正确道路是什么？</a:t>
            </a:r>
          </a:p>
          <a:p>
            <a:endParaRPr lang="zh-CN" altLang="en-US">
              <a:latin typeface="Calibri" pitchFamily="34" charset="0"/>
              <a:ea typeface="微软雅黑" pitchFamily="34" charset="-122"/>
            </a:endParaRPr>
          </a:p>
          <a:p>
            <a:r>
              <a:rPr lang="zh-CN" altLang="en-US">
                <a:latin typeface="Calibri" pitchFamily="34" charset="0"/>
                <a:ea typeface="微软雅黑" pitchFamily="34" charset="-122"/>
              </a:rPr>
              <a:t>(3)值此改革开放40周年，中国会持续进行改革开放吗？请简要说说你的理由。(两个方面即可)</a:t>
            </a:r>
          </a:p>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a:p>
            <a:endParaRPr lang="zh-CN" altLang="en-US">
              <a:latin typeface="Calibri" pitchFamily="34" charset="0"/>
              <a:ea typeface="微软雅黑" pitchFamily="34" charset="-122"/>
            </a:endParaRPr>
          </a:p>
        </p:txBody>
      </p:sp>
      <p:sp>
        <p:nvSpPr>
          <p:cNvPr id="3" name="文本框 2"/>
          <p:cNvSpPr txBox="1">
            <a:spLocks noChangeArrowheads="1"/>
          </p:cNvSpPr>
          <p:nvPr/>
        </p:nvSpPr>
        <p:spPr bwMode="auto">
          <a:xfrm>
            <a:off x="31750" y="3930650"/>
            <a:ext cx="12257088" cy="1568450"/>
          </a:xfrm>
          <a:prstGeom prst="rect">
            <a:avLst/>
          </a:prstGeom>
          <a:noFill/>
          <a:ln w="9525">
            <a:noFill/>
            <a:miter lim="800000"/>
            <a:headEnd/>
            <a:tailEnd/>
          </a:ln>
        </p:spPr>
        <p:txBody>
          <a:bodyPr>
            <a:spAutoFit/>
          </a:bodyPr>
          <a:lstStyle/>
          <a:p>
            <a:r>
              <a:rPr lang="zh-CN" altLang="en-US">
                <a:solidFill>
                  <a:srgbClr val="FF0000"/>
                </a:solidFill>
                <a:latin typeface="Calibri" pitchFamily="34" charset="0"/>
                <a:ea typeface="微软雅黑" pitchFamily="34" charset="-122"/>
              </a:rPr>
              <a:t>(1)①改革开放以来，中国的综合国力显著增强，国际地位显著提高，实现了中国人民从站起来到富起来、强起来的伟大飞跃。②中国特色社会主义进入新时代，掀开了中华民族伟大复兴的新篇章。③中国已成为世界经济增长的主要稳定器和动力源，成为影响世界的重要力量。</a:t>
            </a:r>
          </a:p>
        </p:txBody>
      </p:sp>
      <p:sp>
        <p:nvSpPr>
          <p:cNvPr id="4" name="文本框 3"/>
          <p:cNvSpPr txBox="1">
            <a:spLocks noChangeArrowheads="1"/>
          </p:cNvSpPr>
          <p:nvPr/>
        </p:nvSpPr>
        <p:spPr bwMode="auto">
          <a:xfrm>
            <a:off x="31750" y="5699125"/>
            <a:ext cx="6096000" cy="460375"/>
          </a:xfrm>
          <a:prstGeom prst="rect">
            <a:avLst/>
          </a:prstGeom>
          <a:noFill/>
          <a:ln w="9525">
            <a:noFill/>
            <a:miter lim="800000"/>
            <a:headEnd/>
            <a:tailEnd/>
          </a:ln>
        </p:spPr>
        <p:txBody>
          <a:bodyPr>
            <a:spAutoFit/>
          </a:bodyPr>
          <a:lstStyle/>
          <a:p>
            <a:r>
              <a:rPr lang="zh-CN" altLang="en-US">
                <a:solidFill>
                  <a:srgbClr val="FF0000"/>
                </a:solidFill>
                <a:latin typeface="Calibri" pitchFamily="34" charset="0"/>
                <a:ea typeface="微软雅黑" pitchFamily="34" charset="-122"/>
              </a:rPr>
              <a:t>(2)中国特色社会主义道路。</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heel(1)">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29" name="文本框 1"/>
          <p:cNvSpPr txBox="1">
            <a:spLocks noChangeArrowheads="1"/>
          </p:cNvSpPr>
          <p:nvPr/>
        </p:nvSpPr>
        <p:spPr bwMode="auto">
          <a:xfrm>
            <a:off x="390525" y="1774825"/>
            <a:ext cx="11177588" cy="3046413"/>
          </a:xfrm>
          <a:prstGeom prst="rect">
            <a:avLst/>
          </a:prstGeom>
          <a:noFill/>
          <a:ln w="9525">
            <a:noFill/>
            <a:miter lim="800000"/>
            <a:headEnd/>
            <a:tailEnd/>
          </a:ln>
        </p:spPr>
        <p:txBody>
          <a:bodyPr>
            <a:spAutoFit/>
          </a:bodyPr>
          <a:lstStyle/>
          <a:p>
            <a:r>
              <a:rPr lang="zh-CN" altLang="en-US">
                <a:solidFill>
                  <a:srgbClr val="FF0000"/>
                </a:solidFill>
                <a:latin typeface="Calibri" pitchFamily="34" charset="0"/>
                <a:ea typeface="微软雅黑" pitchFamily="34" charset="-122"/>
              </a:rPr>
              <a:t>(3)会。因为：①我国过去40年的快速发展靠的是改革开放，未来发展也必须坚定不移地依靠改革开放；②进入新时代，在党的领导下，中国人民有效应对重大挑战、抵御重大风险、克服重大阻力、解决重大矛盾，进行新的伟大斗争等，都需要将改革进行到底；③我国经济发展进入新常态，已由高速增长阶段转向高质量发展阶段，需要落实新发展理念，转变发展方式，转换增长动力，建设现代化经济体系，深化供给侧结构性改革，实现经济健康可持续发展；④我国经济发展还面临区域发展不平衡、城镇化水平不高、城乡发展不平衡不协调等现实挑战；⑤改革开放是当代中国最鲜明的特色；⑥改革只有进行时，没有完成时；等等。</a:t>
            </a:r>
          </a:p>
        </p:txBody>
      </p:sp>
    </p:spTree>
  </p:cSld>
  <p:clrMapOvr>
    <a:masterClrMapping/>
  </p:clrMapOvr>
  <p:transition spd="slow">
    <p:blinds dir="vert"/>
  </p:transition>
</p:sld>
</file>

<file path=ppt/theme/theme1.xml><?xml version="1.0" encoding="utf-8"?>
<a:theme xmlns:a="http://schemas.openxmlformats.org/drawingml/2006/main" name="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2711</Words>
  <Application>Microsoft Office PowerPoint</Application>
  <PresentationFormat>Custom</PresentationFormat>
  <Paragraphs>132</Paragraphs>
  <Slides>27</Slides>
  <Notes>3</Notes>
  <HiddenSlides>0</HiddenSlides>
  <MMClips>0</MMClips>
  <ScaleCrop>false</ScaleCrop>
  <HeadingPairs>
    <vt:vector size="6" baseType="variant">
      <vt:variant>
        <vt:lpstr>已用的字体</vt:lpstr>
      </vt:variant>
      <vt:variant>
        <vt:i4>11</vt:i4>
      </vt:variant>
      <vt:variant>
        <vt:lpstr>演示文稿设计模板</vt:lpstr>
      </vt:variant>
      <vt:variant>
        <vt:i4>7</vt:i4>
      </vt:variant>
      <vt:variant>
        <vt:lpstr>幻灯片标题</vt:lpstr>
      </vt:variant>
      <vt:variant>
        <vt:i4>27</vt:i4>
      </vt:variant>
    </vt:vector>
  </HeadingPairs>
  <TitlesOfParts>
    <vt:vector size="45" baseType="lpstr">
      <vt:lpstr>Arial</vt:lpstr>
      <vt:lpstr>宋体</vt:lpstr>
      <vt:lpstr>Calibri</vt:lpstr>
      <vt:lpstr>微软雅黑</vt:lpstr>
      <vt:lpstr>Wingdings</vt:lpstr>
      <vt:lpstr>+mn-ea</vt:lpstr>
      <vt:lpstr>黑体</vt:lpstr>
      <vt:lpstr>Calibri Light</vt:lpstr>
      <vt:lpstr>Times New Roman</vt:lpstr>
      <vt:lpstr>华文细黑</vt:lpstr>
      <vt:lpstr>方正卡通简体</vt:lpstr>
      <vt:lpstr>Office 主题</vt:lpstr>
      <vt:lpstr>Office 主题</vt:lpstr>
      <vt:lpstr>Office 主题</vt:lpstr>
      <vt:lpstr>Office 主题</vt:lpstr>
      <vt:lpstr>Office 主题</vt:lpstr>
      <vt:lpstr>Office 主题</vt:lpstr>
      <vt:lpstr>Office 主题</vt:lpstr>
      <vt:lpstr>幻灯片 1</vt:lpstr>
      <vt:lpstr>幻灯片 2</vt:lpstr>
      <vt:lpstr>幻灯片 3</vt:lpstr>
      <vt:lpstr>幻灯片 4</vt:lpstr>
      <vt:lpstr>幻灯片 5</vt:lpstr>
      <vt:lpstr>幻灯片 6</vt:lpstr>
      <vt:lpstr>幻灯片 7</vt:lpstr>
      <vt:lpstr>幻灯片 8</vt:lpstr>
      <vt:lpstr>幻灯片 9</vt:lpstr>
      <vt:lpstr>第二框  坚持改革开放</vt:lpstr>
      <vt:lpstr>第二框  坚持改革开放</vt:lpstr>
      <vt:lpstr>幻灯片 12</vt:lpstr>
      <vt:lpstr>幻灯片 13</vt:lpstr>
      <vt:lpstr>幻灯片 14</vt:lpstr>
      <vt:lpstr>幻灯片 15</vt:lpstr>
      <vt:lpstr>幻灯片 16</vt:lpstr>
      <vt:lpstr>幻灯片 17</vt:lpstr>
      <vt:lpstr>幻灯片 18</vt:lpstr>
      <vt:lpstr>　　从2008年秋季学期开始，在全面实施农村义务教育经费保障机制改革的基础上，免除城市义务教育阶段学生学杂费，并对义务教务阶段学生免费提供教科书。 </vt:lpstr>
      <vt:lpstr>幻灯片 20</vt:lpstr>
      <vt:lpstr>幻灯片 21</vt:lpstr>
      <vt:lpstr>幻灯片 22</vt:lpstr>
      <vt:lpstr>幻灯片 23</vt:lpstr>
      <vt:lpstr>幻灯片 24</vt:lpstr>
      <vt:lpstr>幻灯片 25</vt:lpstr>
      <vt:lpstr>幻灯片 26</vt:lpstr>
      <vt:lpstr>幻灯片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厉害了我的国</dc:title>
  <dc:creator>春秋视觉</dc:creator>
  <cp:lastModifiedBy>123</cp:lastModifiedBy>
  <cp:revision>203</cp:revision>
  <dcterms:created xsi:type="dcterms:W3CDTF">2015-06-27T07:38:00Z</dcterms:created>
  <dcterms:modified xsi:type="dcterms:W3CDTF">2020-09-21T13:05:34Z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