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72" r:id="rId9"/>
    <p:sldId id="266" r:id="rId10"/>
    <p:sldId id="267" r:id="rId11"/>
    <p:sldId id="268" r:id="rId12"/>
    <p:sldId id="269" r:id="rId13"/>
    <p:sldId id="271" r:id="rId14"/>
    <p:sldId id="273" r:id="rId1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738" y="-78"/>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879868"/>
            <a:ext cx="7772400" cy="1102519"/>
          </a:xfrm>
        </p:spPr>
        <p:txBody>
          <a:bodyPr anchor="b"/>
          <a:lstStyle>
            <a:lvl1pPr algn="l">
              <a:defRPr sz="4800"/>
            </a:lvl1pPr>
          </a:lstStyle>
          <a:p>
            <a:r>
              <a:rPr kumimoji="0" lang="zh-CN" altLang="en-US" smtClean="0"/>
              <a:t>单击此处编辑母版标题样式</a:t>
            </a:r>
            <a:endParaRPr kumimoji="0" lang="en-US"/>
          </a:p>
        </p:txBody>
      </p:sp>
      <p:sp>
        <p:nvSpPr>
          <p:cNvPr id="3" name="副标题 2"/>
          <p:cNvSpPr>
            <a:spLocks noGrp="1"/>
          </p:cNvSpPr>
          <p:nvPr>
            <p:ph type="subTitle" idx="1"/>
          </p:nvPr>
        </p:nvSpPr>
        <p:spPr>
          <a:xfrm>
            <a:off x="687716" y="1982387"/>
            <a:ext cx="6670366" cy="1314450"/>
          </a:xfrm>
        </p:spPr>
        <p:txBody>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CN" altLang="en-US" smtClean="0"/>
              <a:t>单击此处编辑母版副标题样式</a:t>
            </a:r>
            <a:endParaRPr kumimoji="0" lang="en-US"/>
          </a:p>
        </p:txBody>
      </p:sp>
      <p:sp>
        <p:nvSpPr>
          <p:cNvPr id="4" name="日期占位符 3"/>
          <p:cNvSpPr>
            <a:spLocks noGrp="1"/>
          </p:cNvSpPr>
          <p:nvPr>
            <p:ph type="dt" sz="half" idx="10"/>
          </p:nvPr>
        </p:nvSpPr>
        <p:spPr/>
        <p:txBody>
          <a:bodyPr/>
          <a:lstStyle/>
          <a:p>
            <a:fld id="{8F6BCBE8-30B0-4476-8762-9236B142003A}" type="datetimeFigureOut">
              <a:rPr lang="en-US" smtClean="0"/>
              <a:pPr/>
              <a:t>1/16/2018</a:t>
            </a:fld>
            <a:endParaRPr lang="en-US" sz="1100" dirty="0">
              <a:solidFill>
                <a:schemeClr val="tx2"/>
              </a:solidFill>
            </a:endParaRPr>
          </a:p>
        </p:txBody>
      </p:sp>
      <p:sp>
        <p:nvSpPr>
          <p:cNvPr id="5" name="页脚占位符 4"/>
          <p:cNvSpPr>
            <a:spLocks noGrp="1"/>
          </p:cNvSpPr>
          <p:nvPr>
            <p:ph type="ftr" sz="quarter" idx="11"/>
          </p:nvPr>
        </p:nvSpPr>
        <p:spPr/>
        <p:txBody>
          <a:bodyPr/>
          <a:lstStyle/>
          <a:p>
            <a:pPr algn="r" eaLnBrk="1" latinLnBrk="0" hangingPunct="1"/>
            <a:endParaRPr kumimoji="0" lang="en-US" sz="1100" dirty="0">
              <a:solidFill>
                <a:schemeClr val="tx2"/>
              </a:solidFill>
            </a:endParaRPr>
          </a:p>
        </p:txBody>
      </p:sp>
      <p:sp>
        <p:nvSpPr>
          <p:cNvPr id="6" name="灯片编号占位符 5"/>
          <p:cNvSpPr>
            <a:spLocks noGrp="1"/>
          </p:cNvSpPr>
          <p:nvPr>
            <p:ph type="sldNum" sz="quarter" idx="12"/>
          </p:nvPr>
        </p:nvSpPr>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8F6BCBE8-30B0-4476-8762-9236B142003A}" type="datetimeFigureOut">
              <a:rPr lang="en-US" smtClean="0"/>
              <a:pPr/>
              <a:t>1/16/2018</a:t>
            </a:fld>
            <a:endParaRPr lang="en-US" sz="1100" dirty="0">
              <a:solidFill>
                <a:schemeClr val="tx2"/>
              </a:solidFill>
            </a:endParaRPr>
          </a:p>
        </p:txBody>
      </p:sp>
      <p:sp>
        <p:nvSpPr>
          <p:cNvPr id="5" name="页脚占位符 4"/>
          <p:cNvSpPr>
            <a:spLocks noGrp="1"/>
          </p:cNvSpPr>
          <p:nvPr>
            <p:ph type="ftr" sz="quarter" idx="11"/>
          </p:nvPr>
        </p:nvSpPr>
        <p:spPr/>
        <p:txBody>
          <a:bodyPr/>
          <a:lstStyle/>
          <a:p>
            <a:pPr algn="r" eaLnBrk="1" latinLnBrk="0" hangingPunct="1"/>
            <a:endParaRPr kumimoji="0" lang="en-US" sz="1100" dirty="0">
              <a:solidFill>
                <a:schemeClr val="tx2"/>
              </a:solidFill>
            </a:endParaRPr>
          </a:p>
        </p:txBody>
      </p:sp>
      <p:sp>
        <p:nvSpPr>
          <p:cNvPr id="6" name="灯片编号占位符 5"/>
          <p:cNvSpPr>
            <a:spLocks noGrp="1"/>
          </p:cNvSpPr>
          <p:nvPr>
            <p:ph type="sldNum" sz="quarter" idx="12"/>
          </p:nvPr>
        </p:nvSpPr>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85800" y="2193136"/>
            <a:ext cx="7772400" cy="1021556"/>
          </a:xfrm>
        </p:spPr>
        <p:txBody>
          <a:bodyPr anchor="t"/>
          <a:lstStyle>
            <a:lvl1pPr algn="l">
              <a:defRPr sz="4400" b="0" cap="all"/>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685800" y="1071561"/>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8F6BCBE8-30B0-4476-8762-9236B142003A}" type="datetimeFigureOut">
              <a:rPr lang="en-US" smtClean="0"/>
              <a:pPr/>
              <a:t>1/16/2018</a:t>
            </a:fld>
            <a:endParaRPr lang="en-US" sz="1100" dirty="0">
              <a:solidFill>
                <a:schemeClr val="tx2"/>
              </a:solidFill>
            </a:endParaRPr>
          </a:p>
        </p:txBody>
      </p:sp>
      <p:sp>
        <p:nvSpPr>
          <p:cNvPr id="5" name="页脚占位符 4"/>
          <p:cNvSpPr>
            <a:spLocks noGrp="1"/>
          </p:cNvSpPr>
          <p:nvPr>
            <p:ph type="ftr" sz="quarter" idx="11"/>
          </p:nvPr>
        </p:nvSpPr>
        <p:spPr/>
        <p:txBody>
          <a:bodyPr/>
          <a:lstStyle/>
          <a:p>
            <a:pPr algn="r" eaLnBrk="1" latinLnBrk="0" hangingPunct="1"/>
            <a:endParaRPr kumimoji="0" lang="en-US" sz="1100" dirty="0">
              <a:solidFill>
                <a:schemeClr val="tx2"/>
              </a:solidFill>
            </a:endParaRPr>
          </a:p>
        </p:txBody>
      </p:sp>
      <p:sp>
        <p:nvSpPr>
          <p:cNvPr id="6" name="灯片编号占位符 5"/>
          <p:cNvSpPr>
            <a:spLocks noGrp="1"/>
          </p:cNvSpPr>
          <p:nvPr>
            <p:ph type="sldNum" sz="quarter" idx="12"/>
          </p:nvPr>
        </p:nvSpPr>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8F6BCBE8-30B0-4476-8762-9236B142003A}" type="datetimeFigureOut">
              <a:rPr lang="en-US" smtClean="0"/>
              <a:pPr/>
              <a:t>1/16/2018</a:t>
            </a:fld>
            <a:endParaRPr lang="en-US" sz="1100" dirty="0">
              <a:solidFill>
                <a:schemeClr val="tx2"/>
              </a:solidFill>
            </a:endParaRPr>
          </a:p>
        </p:txBody>
      </p:sp>
      <p:sp>
        <p:nvSpPr>
          <p:cNvPr id="6" name="页脚占位符 5"/>
          <p:cNvSpPr>
            <a:spLocks noGrp="1"/>
          </p:cNvSpPr>
          <p:nvPr>
            <p:ph type="ftr" sz="quarter" idx="11"/>
          </p:nvPr>
        </p:nvSpPr>
        <p:spPr/>
        <p:txBody>
          <a:bodyPr/>
          <a:lstStyle/>
          <a:p>
            <a:pPr algn="r" eaLnBrk="1" latinLnBrk="0" hangingPunct="1"/>
            <a:endParaRPr kumimoji="0" lang="en-US" sz="1100" dirty="0">
              <a:solidFill>
                <a:schemeClr val="tx2"/>
              </a:solidFill>
            </a:endParaRPr>
          </a:p>
        </p:txBody>
      </p:sp>
      <p:sp>
        <p:nvSpPr>
          <p:cNvPr id="7" name="灯片编号占位符 6"/>
          <p:cNvSpPr>
            <a:spLocks noGrp="1"/>
          </p:cNvSpPr>
          <p:nvPr>
            <p:ph type="sldNum" sz="quarter" idx="12"/>
          </p:nvPr>
        </p:nvSpPr>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fld id="{8F6BCBE8-30B0-4476-8762-9236B142003A}" type="datetimeFigureOut">
              <a:rPr lang="en-US" smtClean="0"/>
              <a:pPr/>
              <a:t>1/16/2018</a:t>
            </a:fld>
            <a:endParaRPr lang="en-US" sz="1100" dirty="0">
              <a:solidFill>
                <a:schemeClr val="tx2"/>
              </a:solidFill>
            </a:endParaRPr>
          </a:p>
        </p:txBody>
      </p:sp>
      <p:sp>
        <p:nvSpPr>
          <p:cNvPr id="8" name="页脚占位符 7"/>
          <p:cNvSpPr>
            <a:spLocks noGrp="1"/>
          </p:cNvSpPr>
          <p:nvPr>
            <p:ph type="ftr" sz="quarter" idx="11"/>
          </p:nvPr>
        </p:nvSpPr>
        <p:spPr/>
        <p:txBody>
          <a:bodyPr/>
          <a:lstStyle/>
          <a:p>
            <a:pPr algn="r" eaLnBrk="1" latinLnBrk="0" hangingPunct="1"/>
            <a:endParaRPr kumimoji="0" lang="en-US" sz="1100" dirty="0">
              <a:solidFill>
                <a:schemeClr val="tx2"/>
              </a:solidFill>
            </a:endParaRPr>
          </a:p>
        </p:txBody>
      </p:sp>
      <p:sp>
        <p:nvSpPr>
          <p:cNvPr id="9" name="灯片编号占位符 8"/>
          <p:cNvSpPr>
            <a:spLocks noGrp="1"/>
          </p:cNvSpPr>
          <p:nvPr>
            <p:ph type="sldNum" sz="quarter" idx="12"/>
          </p:nvPr>
        </p:nvSpPr>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8F6BCBE8-30B0-4476-8762-9236B142003A}" type="datetimeFigureOut">
              <a:rPr lang="en-US" smtClean="0"/>
              <a:pPr/>
              <a:t>1/16/2018</a:t>
            </a:fld>
            <a:endParaRPr lang="en-US" sz="1100" dirty="0">
              <a:solidFill>
                <a:schemeClr val="tx2"/>
              </a:solidFill>
            </a:endParaRPr>
          </a:p>
        </p:txBody>
      </p:sp>
      <p:sp>
        <p:nvSpPr>
          <p:cNvPr id="4" name="页脚占位符 3"/>
          <p:cNvSpPr>
            <a:spLocks noGrp="1"/>
          </p:cNvSpPr>
          <p:nvPr>
            <p:ph type="ftr" sz="quarter" idx="11"/>
          </p:nvPr>
        </p:nvSpPr>
        <p:spPr/>
        <p:txBody>
          <a:bodyPr/>
          <a:lstStyle/>
          <a:p>
            <a:pPr algn="r" eaLnBrk="1" latinLnBrk="0" hangingPunct="1"/>
            <a:endParaRPr kumimoji="0" lang="en-US" sz="1100" dirty="0">
              <a:solidFill>
                <a:schemeClr val="tx2"/>
              </a:solidFill>
            </a:endParaRPr>
          </a:p>
        </p:txBody>
      </p:sp>
      <p:sp>
        <p:nvSpPr>
          <p:cNvPr id="5" name="灯片编号占位符 4"/>
          <p:cNvSpPr>
            <a:spLocks noGrp="1"/>
          </p:cNvSpPr>
          <p:nvPr>
            <p:ph type="sldNum" sz="quarter" idx="12"/>
          </p:nvPr>
        </p:nvSpPr>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F6BCBE8-30B0-4476-8762-9236B142003A}" type="datetimeFigureOut">
              <a:rPr lang="en-US" smtClean="0"/>
              <a:pPr/>
              <a:t>1/16/2018</a:t>
            </a:fld>
            <a:endParaRPr lang="en-US" sz="1100" dirty="0">
              <a:solidFill>
                <a:schemeClr val="tx2"/>
              </a:solidFill>
            </a:endParaRPr>
          </a:p>
        </p:txBody>
      </p:sp>
      <p:sp>
        <p:nvSpPr>
          <p:cNvPr id="3" name="页脚占位符 2"/>
          <p:cNvSpPr>
            <a:spLocks noGrp="1"/>
          </p:cNvSpPr>
          <p:nvPr>
            <p:ph type="ftr" sz="quarter" idx="11"/>
          </p:nvPr>
        </p:nvSpPr>
        <p:spPr/>
        <p:txBody>
          <a:bodyPr/>
          <a:lstStyle/>
          <a:p>
            <a:pPr algn="r" eaLnBrk="1" latinLnBrk="0" hangingPunct="1"/>
            <a:endParaRPr kumimoji="0" lang="en-US" sz="1100" dirty="0">
              <a:solidFill>
                <a:schemeClr val="tx2"/>
              </a:solidFill>
            </a:endParaRPr>
          </a:p>
        </p:txBody>
      </p:sp>
      <p:sp>
        <p:nvSpPr>
          <p:cNvPr id="4" name="灯片编号占位符 3"/>
          <p:cNvSpPr>
            <a:spLocks noGrp="1"/>
          </p:cNvSpPr>
          <p:nvPr>
            <p:ph type="sldNum" sz="quarter" idx="12"/>
          </p:nvPr>
        </p:nvSpPr>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3" name="内容占位符 2"/>
          <p:cNvSpPr>
            <a:spLocks noGrp="1"/>
          </p:cNvSpPr>
          <p:nvPr>
            <p:ph idx="1"/>
          </p:nvPr>
        </p:nvSpPr>
        <p:spPr>
          <a:xfrm>
            <a:off x="460382" y="803660"/>
            <a:ext cx="5111750" cy="37873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文本占位符 3"/>
          <p:cNvSpPr>
            <a:spLocks noGrp="1"/>
          </p:cNvSpPr>
          <p:nvPr>
            <p:ph type="body" sz="half" idx="2"/>
          </p:nvPr>
        </p:nvSpPr>
        <p:spPr>
          <a:xfrm>
            <a:off x="5679084" y="803660"/>
            <a:ext cx="3008313" cy="257176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8F6BCBE8-30B0-4476-8762-9236B142003A}" type="datetimeFigureOut">
              <a:rPr lang="en-US" smtClean="0"/>
              <a:pPr/>
              <a:t>1/16/2018</a:t>
            </a:fld>
            <a:endParaRPr lang="en-US" sz="1100" dirty="0">
              <a:solidFill>
                <a:schemeClr val="tx2"/>
              </a:solidFill>
            </a:endParaRPr>
          </a:p>
        </p:txBody>
      </p:sp>
      <p:sp>
        <p:nvSpPr>
          <p:cNvPr id="6" name="页脚占位符 5"/>
          <p:cNvSpPr>
            <a:spLocks noGrp="1"/>
          </p:cNvSpPr>
          <p:nvPr>
            <p:ph type="ftr" sz="quarter" idx="11"/>
          </p:nvPr>
        </p:nvSpPr>
        <p:spPr/>
        <p:txBody>
          <a:bodyPr/>
          <a:lstStyle/>
          <a:p>
            <a:pPr algn="r" eaLnBrk="1" latinLnBrk="0" hangingPunct="1"/>
            <a:endParaRPr kumimoji="0" lang="en-US" sz="1100" dirty="0">
              <a:solidFill>
                <a:schemeClr val="tx2"/>
              </a:solidFill>
            </a:endParaRPr>
          </a:p>
        </p:txBody>
      </p:sp>
      <p:sp>
        <p:nvSpPr>
          <p:cNvPr id="7" name="灯片编号占位符 6"/>
          <p:cNvSpPr>
            <a:spLocks noGrp="1"/>
          </p:cNvSpPr>
          <p:nvPr>
            <p:ph type="sldNum" sz="quarter" idx="12"/>
          </p:nvPr>
        </p:nvSpPr>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
        <p:nvSpPr>
          <p:cNvPr id="2" name="标题 1"/>
          <p:cNvSpPr>
            <a:spLocks noGrp="1"/>
          </p:cNvSpPr>
          <p:nvPr>
            <p:ph type="title"/>
          </p:nvPr>
        </p:nvSpPr>
        <p:spPr>
          <a:xfrm>
            <a:off x="457206" y="214296"/>
            <a:ext cx="8230993" cy="522470"/>
          </a:xfrm>
        </p:spPr>
        <p:txBody>
          <a:bodyPr anchor="ctr"/>
          <a:lstStyle>
            <a:lvl1pPr algn="ctr">
              <a:defRPr sz="3600" b="0"/>
            </a:lvl1pPr>
          </a:lstStyle>
          <a:p>
            <a:r>
              <a:rPr kumimoji="0" lang="zh-CN" altLang="en-US" smtClean="0"/>
              <a:t>单击此处编辑母版标题样式</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001024" y="482189"/>
            <a:ext cx="785818" cy="3429024"/>
          </a:xfrm>
        </p:spPr>
        <p:txBody>
          <a:bodyPr vert="eaVert" anchor="ctr"/>
          <a:lstStyle>
            <a:lvl1pPr algn="l">
              <a:defRPr sz="2400" b="0"/>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442922" y="406005"/>
            <a:ext cx="6415094" cy="4094571"/>
          </a:xfrm>
          <a:prstGeom prst="roundRect">
            <a:avLst>
              <a:gd name="adj" fmla="val 4800"/>
            </a:avLst>
          </a:prstGeom>
          <a:solidFill>
            <a:schemeClr val="accent1">
              <a:tint val="20000"/>
            </a:schemeClr>
          </a:solidFill>
          <a:ln w="38100">
            <a:gradFill flip="none" rotWithShape="1">
              <a:gsLst>
                <a:gs pos="0">
                  <a:schemeClr val="accent1">
                    <a:alpha val="50000"/>
                  </a:schemeClr>
                </a:gs>
                <a:gs pos="100000">
                  <a:schemeClr val="accent1">
                    <a:tint val="20000"/>
                  </a:schemeClr>
                </a:gs>
              </a:gsLst>
              <a:lin ang="16200000" scaled="1"/>
              <a:tileRect/>
            </a:gradFill>
          </a:ln>
          <a:effectLst>
            <a:outerShdw blurRad="76200" dist="38100" dir="5400000" sx="100500" sy="100500" algn="tl" rotWithShape="0">
              <a:srgbClr val="000000">
                <a:alpha val="50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CN" altLang="en-US" smtClean="0"/>
              <a:t>单击图标添加图片</a:t>
            </a:r>
            <a:endParaRPr kumimoji="0" lang="en-US"/>
          </a:p>
        </p:txBody>
      </p:sp>
      <p:sp>
        <p:nvSpPr>
          <p:cNvPr id="4" name="文本占位符 3"/>
          <p:cNvSpPr>
            <a:spLocks noGrp="1"/>
          </p:cNvSpPr>
          <p:nvPr>
            <p:ph type="body" sz="half" idx="2"/>
          </p:nvPr>
        </p:nvSpPr>
        <p:spPr>
          <a:xfrm>
            <a:off x="7072330" y="750081"/>
            <a:ext cx="914368" cy="3161132"/>
          </a:xfrm>
        </p:spPr>
        <p:txBody>
          <a:bodyPr vert="eaVert" anchor="ctr"/>
          <a:lstStyle>
            <a:lvl1pPr marL="0" indent="0" algn="ctr">
              <a:buNone/>
              <a:defRPr sz="1400"/>
            </a:lvl1pPr>
            <a:lvl2pPr marL="457200" indent="0" algn="ctr">
              <a:buNone/>
              <a:defRPr sz="1200"/>
            </a:lvl2pPr>
            <a:lvl3pPr marL="914400" indent="0" algn="ctr">
              <a:buNone/>
              <a:defRPr sz="1000"/>
            </a:lvl3pPr>
            <a:lvl4pPr marL="1371600" indent="0" algn="ctr">
              <a:buNone/>
              <a:defRPr sz="900"/>
            </a:lvl4pPr>
            <a:lvl5pPr marL="1828800" indent="0" algn="ct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8F6BCBE8-30B0-4476-8762-9236B142003A}" type="datetimeFigureOut">
              <a:rPr lang="en-US" smtClean="0"/>
              <a:pPr/>
              <a:t>1/16/2018</a:t>
            </a:fld>
            <a:endParaRPr lang="en-US" sz="1100" dirty="0">
              <a:solidFill>
                <a:schemeClr val="tx2"/>
              </a:solidFill>
            </a:endParaRPr>
          </a:p>
        </p:txBody>
      </p:sp>
      <p:sp>
        <p:nvSpPr>
          <p:cNvPr id="6" name="页脚占位符 5"/>
          <p:cNvSpPr>
            <a:spLocks noGrp="1"/>
          </p:cNvSpPr>
          <p:nvPr>
            <p:ph type="ftr" sz="quarter" idx="11"/>
          </p:nvPr>
        </p:nvSpPr>
        <p:spPr/>
        <p:txBody>
          <a:bodyPr/>
          <a:lstStyle/>
          <a:p>
            <a:pPr algn="r" eaLnBrk="1" latinLnBrk="0" hangingPunct="1"/>
            <a:endParaRPr kumimoji="0" lang="en-US" sz="1100" dirty="0">
              <a:solidFill>
                <a:schemeClr val="tx2"/>
              </a:solidFill>
            </a:endParaRPr>
          </a:p>
        </p:txBody>
      </p:sp>
      <p:sp>
        <p:nvSpPr>
          <p:cNvPr id="7" name="灯片编号占位符 6"/>
          <p:cNvSpPr>
            <a:spLocks noGrp="1"/>
          </p:cNvSpPr>
          <p:nvPr>
            <p:ph type="sldNum" sz="quarter" idx="12"/>
          </p:nvPr>
        </p:nvSpPr>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8F6BCBE8-30B0-4476-8762-9236B142003A}" type="datetimeFigureOut">
              <a:rPr lang="en-US" smtClean="0"/>
              <a:pPr/>
              <a:t>1/16/2018</a:t>
            </a:fld>
            <a:endParaRPr lang="en-US" sz="1100" dirty="0">
              <a:solidFill>
                <a:schemeClr val="tx2"/>
              </a:solidFill>
            </a:endParaRPr>
          </a:p>
        </p:txBody>
      </p:sp>
      <p:sp>
        <p:nvSpPr>
          <p:cNvPr id="5" name="页脚占位符 4"/>
          <p:cNvSpPr>
            <a:spLocks noGrp="1"/>
          </p:cNvSpPr>
          <p:nvPr>
            <p:ph type="ftr" sz="quarter" idx="11"/>
          </p:nvPr>
        </p:nvSpPr>
        <p:spPr/>
        <p:txBody>
          <a:bodyPr/>
          <a:lstStyle/>
          <a:p>
            <a:pPr algn="r" eaLnBrk="1" latinLnBrk="0" hangingPunct="1"/>
            <a:endParaRPr kumimoji="0" lang="en-US" sz="1100" dirty="0">
              <a:solidFill>
                <a:schemeClr val="tx2"/>
              </a:solidFill>
            </a:endParaRPr>
          </a:p>
        </p:txBody>
      </p:sp>
      <p:sp>
        <p:nvSpPr>
          <p:cNvPr id="6" name="灯片编号占位符 5"/>
          <p:cNvSpPr>
            <a:spLocks noGrp="1"/>
          </p:cNvSpPr>
          <p:nvPr>
            <p:ph type="sldNum" sz="quarter" idx="12"/>
          </p:nvPr>
        </p:nvSpPr>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43768" y="205979"/>
            <a:ext cx="1543032" cy="4388644"/>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05979"/>
            <a:ext cx="6615130" cy="4388644"/>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8F6BCBE8-30B0-4476-8762-9236B142003A}" type="datetimeFigureOut">
              <a:rPr lang="en-US" smtClean="0"/>
              <a:pPr/>
              <a:t>1/16/2018</a:t>
            </a:fld>
            <a:endParaRPr lang="en-US" sz="1100" dirty="0">
              <a:solidFill>
                <a:schemeClr val="tx2"/>
              </a:solidFill>
            </a:endParaRPr>
          </a:p>
        </p:txBody>
      </p:sp>
      <p:sp>
        <p:nvSpPr>
          <p:cNvPr id="5" name="页脚占位符 4"/>
          <p:cNvSpPr>
            <a:spLocks noGrp="1"/>
          </p:cNvSpPr>
          <p:nvPr>
            <p:ph type="ftr" sz="quarter" idx="11"/>
          </p:nvPr>
        </p:nvSpPr>
        <p:spPr/>
        <p:txBody>
          <a:bodyPr/>
          <a:lstStyle/>
          <a:p>
            <a:pPr algn="r" eaLnBrk="1" latinLnBrk="0" hangingPunct="1"/>
            <a:endParaRPr kumimoji="0" lang="en-US" sz="1100" dirty="0">
              <a:solidFill>
                <a:schemeClr val="tx2"/>
              </a:solidFill>
            </a:endParaRPr>
          </a:p>
        </p:txBody>
      </p:sp>
      <p:sp>
        <p:nvSpPr>
          <p:cNvPr id="6" name="灯片编号占位符 5"/>
          <p:cNvSpPr>
            <a:spLocks noGrp="1"/>
          </p:cNvSpPr>
          <p:nvPr>
            <p:ph type="sldNum" sz="quarter" idx="12"/>
          </p:nvPr>
        </p:nvSpPr>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图片 7"/>
          <p:cNvPicPr>
            <a:picLocks noChangeAspect="1"/>
          </p:cNvPicPr>
          <p:nvPr/>
        </p:nvPicPr>
        <p:blipFill>
          <a:blip r:embed="rId13" cstate="print">
            <a:duotone>
              <a:schemeClr val="accent1"/>
              <a:srgbClr val="FFFFFF"/>
            </a:duotone>
            <a:lum bright="12000" contrast="40000"/>
          </a:blip>
          <a:stretch>
            <a:fillRect/>
          </a:stretch>
        </p:blipFill>
        <p:spPr>
          <a:xfrm>
            <a:off x="6667810" y="3686358"/>
            <a:ext cx="2476191" cy="1457143"/>
          </a:xfrm>
          <a:prstGeom prst="rect">
            <a:avLst/>
          </a:prstGeom>
          <a:noFill/>
          <a:ln>
            <a:noFill/>
          </a:ln>
        </p:spPr>
      </p:pic>
      <p:sp>
        <p:nvSpPr>
          <p:cNvPr id="10" name="矩形 9"/>
          <p:cNvSpPr/>
          <p:nvPr/>
        </p:nvSpPr>
        <p:spPr>
          <a:xfrm>
            <a:off x="0" y="0"/>
            <a:ext cx="9144000" cy="53579"/>
          </a:xfrm>
          <a:prstGeom prst="rect">
            <a:avLst/>
          </a:prstGeom>
          <a:gradFill flip="none" rotWithShape="1">
            <a:gsLst>
              <a:gs pos="0">
                <a:schemeClr val="accent1">
                  <a:tint val="100000"/>
                  <a:shade val="50000"/>
                  <a:hueMod val="100000"/>
                  <a:satMod val="250000"/>
                  <a:alpha val="0"/>
                </a:schemeClr>
              </a:gs>
              <a:gs pos="75000">
                <a:schemeClr val="accent1">
                  <a:tint val="80000"/>
                  <a:shade val="100000"/>
                  <a:hueMod val="100000"/>
                  <a:satMod val="375000"/>
                  <a:alpha val="20000"/>
                </a:schemeClr>
              </a:gs>
              <a:gs pos="100000">
                <a:schemeClr val="accent1">
                  <a:tint val="50000"/>
                  <a:shade val="100000"/>
                  <a:hueMod val="100000"/>
                  <a:satMod val="500000"/>
                </a:schemeClr>
              </a:gs>
            </a:gsLst>
            <a:lin ang="18900000" scaled="1"/>
            <a:tileRect/>
          </a:gradFill>
          <a:ln w="12700" cap="rnd" cmpd="sng" algn="ctr">
            <a:noFill/>
            <a:prstDash val="solid"/>
          </a:ln>
        </p:spPr>
        <p:style>
          <a:lnRef idx="1">
            <a:schemeClr val="accent1"/>
          </a:lnRef>
          <a:fillRef idx="2">
            <a:schemeClr val="accent1"/>
          </a:fillRef>
          <a:effectRef idx="1">
            <a:schemeClr val="accent1"/>
          </a:effectRef>
          <a:fontRef idx="minor">
            <a:schemeClr val="dk1"/>
          </a:fontRef>
        </p:style>
        <p:txBody>
          <a:bodyPr rtlCol="0" anchor="ctr"/>
          <a:lstStyle/>
          <a:p>
            <a:pPr algn="ctr" eaLnBrk="1" latinLnBrk="0" hangingPunct="1"/>
            <a:endParaRPr kumimoji="0" lang="zh-CN" altLang="en-US"/>
          </a:p>
        </p:txBody>
      </p:sp>
      <p:sp>
        <p:nvSpPr>
          <p:cNvPr id="11" name="矩形 10"/>
          <p:cNvSpPr/>
          <p:nvPr/>
        </p:nvSpPr>
        <p:spPr>
          <a:xfrm>
            <a:off x="0" y="30713"/>
            <a:ext cx="4572000" cy="53579"/>
          </a:xfrm>
          <a:prstGeom prst="rect">
            <a:avLst/>
          </a:prstGeom>
          <a:gradFill flip="none" rotWithShape="1">
            <a:gsLst>
              <a:gs pos="0">
                <a:schemeClr val="accent1">
                  <a:tint val="100000"/>
                  <a:shade val="50000"/>
                  <a:hueMod val="100000"/>
                  <a:satMod val="250000"/>
                  <a:alpha val="0"/>
                </a:schemeClr>
              </a:gs>
              <a:gs pos="75000">
                <a:schemeClr val="accent1">
                  <a:tint val="80000"/>
                  <a:shade val="100000"/>
                  <a:hueMod val="100000"/>
                  <a:satMod val="375000"/>
                  <a:alpha val="5000"/>
                </a:schemeClr>
              </a:gs>
              <a:gs pos="100000">
                <a:schemeClr val="accent1">
                  <a:tint val="50000"/>
                  <a:shade val="100000"/>
                  <a:hueMod val="100000"/>
                  <a:satMod val="500000"/>
                  <a:alpha val="60000"/>
                </a:schemeClr>
              </a:gs>
            </a:gsLst>
            <a:lin ang="8100000" scaled="1"/>
            <a:tileRect/>
          </a:gradFill>
          <a:ln w="12700" cap="rnd" cmpd="sng" algn="ctr">
            <a:noFill/>
            <a:prstDash val="solid"/>
          </a:ln>
          <a:effectLst>
            <a:glow>
              <a:schemeClr val="accent1">
                <a:tint val="100000"/>
                <a:shade val="100000"/>
                <a:hueMod val="100000"/>
                <a:satMod val="100000"/>
              </a:schemeClr>
            </a:glow>
            <a:softEdge rad="12700"/>
          </a:effectLst>
        </p:spPr>
        <p:style>
          <a:lnRef idx="1">
            <a:schemeClr val="accent1"/>
          </a:lnRef>
          <a:fillRef idx="2">
            <a:schemeClr val="accent1"/>
          </a:fillRef>
          <a:effectRef idx="1">
            <a:schemeClr val="accent1"/>
          </a:effectRef>
          <a:fontRef idx="minor">
            <a:schemeClr val="dk1"/>
          </a:fontRef>
        </p:style>
        <p:txBody>
          <a:bodyPr rtlCol="0" anchor="ctr"/>
          <a:lstStyle/>
          <a:p>
            <a:pPr algn="ctr" eaLnBrk="1" latinLnBrk="0" hangingPunct="1"/>
            <a:endParaRPr kumimoji="0" lang="zh-CN" altLang="en-US"/>
          </a:p>
        </p:txBody>
      </p:sp>
      <p:pic>
        <p:nvPicPr>
          <p:cNvPr id="9" name="图片 8"/>
          <p:cNvPicPr>
            <a:picLocks noChangeAspect="1"/>
          </p:cNvPicPr>
          <p:nvPr/>
        </p:nvPicPr>
        <p:blipFill>
          <a:blip r:embed="rId14" cstate="print">
            <a:duotone>
              <a:schemeClr val="accent1"/>
              <a:srgbClr val="FFFFFF"/>
            </a:duotone>
            <a:lum bright="35000" contrast="40000"/>
          </a:blip>
          <a:stretch>
            <a:fillRect/>
          </a:stretch>
        </p:blipFill>
        <p:spPr>
          <a:xfrm>
            <a:off x="0" y="4815334"/>
            <a:ext cx="9144000" cy="328166"/>
          </a:xfrm>
          <a:prstGeom prst="rect">
            <a:avLst/>
          </a:prstGeom>
          <a:noFill/>
          <a:ln>
            <a:noFill/>
          </a:ln>
          <a:effectLst/>
        </p:spPr>
      </p:pic>
      <p:sp>
        <p:nvSpPr>
          <p:cNvPr id="2" name="标题占位符 1"/>
          <p:cNvSpPr>
            <a:spLocks noGrp="1"/>
          </p:cNvSpPr>
          <p:nvPr>
            <p:ph type="title"/>
          </p:nvPr>
        </p:nvSpPr>
        <p:spPr>
          <a:xfrm>
            <a:off x="457200" y="205978"/>
            <a:ext cx="8229600" cy="857250"/>
          </a:xfrm>
          <a:prstGeom prst="rect">
            <a:avLst/>
          </a:prstGeom>
        </p:spPr>
        <p:txBody>
          <a:bodyPr vert="horz" rtlCol="0" anchor="ctr">
            <a:normAutofit/>
          </a:body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200151"/>
            <a:ext cx="8229600" cy="3394472"/>
          </a:xfrm>
          <a:prstGeom prst="rect">
            <a:avLst/>
          </a:prstGeom>
        </p:spPr>
        <p:txBody>
          <a:bodyPr vert="horz" rtlCol="0">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4" name="日期占位符 3"/>
          <p:cNvSpPr>
            <a:spLocks noGrp="1"/>
          </p:cNvSpPr>
          <p:nvPr>
            <p:ph type="dt" sz="half" idx="2"/>
          </p:nvPr>
        </p:nvSpPr>
        <p:spPr>
          <a:xfrm>
            <a:off x="457200" y="4767263"/>
            <a:ext cx="2133600" cy="273844"/>
          </a:xfrm>
          <a:prstGeom prst="rect">
            <a:avLst/>
          </a:prstGeom>
        </p:spPr>
        <p:txBody>
          <a:bodyPr vert="horz" rtlCol="0" anchor="ctr"/>
          <a:lstStyle>
            <a:lvl1pPr algn="l" eaLnBrk="1" latinLnBrk="0" hangingPunct="1">
              <a:defRPr kumimoji="0" sz="1200">
                <a:solidFill>
                  <a:schemeClr val="tx1">
                    <a:tint val="75000"/>
                  </a:schemeClr>
                </a:solidFill>
              </a:defRPr>
            </a:lvl1pPr>
          </a:lstStyle>
          <a:p>
            <a:fld id="{8F6BCBE8-30B0-4476-8762-9236B142003A}" type="datetimeFigureOut">
              <a:rPr lang="en-US" smtClean="0"/>
              <a:pPr/>
              <a:t>1/16/2018</a:t>
            </a:fld>
            <a:endParaRPr lang="en-US" sz="1100" dirty="0">
              <a:solidFill>
                <a:schemeClr val="tx2"/>
              </a:solidFill>
            </a:endParaRPr>
          </a:p>
        </p:txBody>
      </p:sp>
      <p:sp>
        <p:nvSpPr>
          <p:cNvPr id="5" name="页脚占位符 4"/>
          <p:cNvSpPr>
            <a:spLocks noGrp="1"/>
          </p:cNvSpPr>
          <p:nvPr>
            <p:ph type="ftr" sz="quarter" idx="3"/>
          </p:nvPr>
        </p:nvSpPr>
        <p:spPr>
          <a:xfrm>
            <a:off x="3124200" y="4767263"/>
            <a:ext cx="2895600" cy="273844"/>
          </a:xfrm>
          <a:prstGeom prst="rect">
            <a:avLst/>
          </a:prstGeom>
        </p:spPr>
        <p:txBody>
          <a:bodyPr vert="horz" rtlCol="0" anchor="ctr"/>
          <a:lstStyle>
            <a:lvl1pPr algn="ctr" eaLnBrk="1" latinLnBrk="0" hangingPunct="1">
              <a:defRPr kumimoji="0" sz="1200">
                <a:solidFill>
                  <a:schemeClr val="tx1">
                    <a:tint val="75000"/>
                  </a:schemeClr>
                </a:solidFill>
              </a:defRPr>
            </a:lvl1pPr>
          </a:lstStyle>
          <a:p>
            <a:pPr algn="r" eaLnBrk="1" latinLnBrk="0" hangingPunct="1"/>
            <a:endParaRPr kumimoji="0" lang="en-US" sz="1100" dirty="0">
              <a:solidFill>
                <a:schemeClr val="tx2"/>
              </a:solidFill>
            </a:endParaRPr>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rtlCol="0" anchor="ctr"/>
          <a:lstStyle>
            <a:lvl1pPr algn="r" eaLnBrk="1" latinLnBrk="0" hangingPunct="1">
              <a:defRPr kumimoji="0" sz="1200">
                <a:solidFill>
                  <a:schemeClr val="tx1">
                    <a:tint val="75000"/>
                  </a:schemeClr>
                </a:solidFill>
              </a:defRPr>
            </a:lvl1p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标题 3"/>
          <p:cNvSpPr>
            <a:spLocks noGrp="1"/>
          </p:cNvSpPr>
          <p:nvPr>
            <p:ph type="ctrTitle"/>
          </p:nvPr>
        </p:nvSpPr>
        <p:spPr>
          <a:xfrm>
            <a:off x="1043608" y="627534"/>
            <a:ext cx="7000924" cy="2214578"/>
          </a:xfrm>
        </p:spPr>
        <p:txBody>
          <a:bodyPr>
            <a:normAutofit fontScale="90000"/>
          </a:bodyPr>
          <a:lstStyle/>
          <a:p>
            <a:pPr algn="ctr">
              <a:lnSpc>
                <a:spcPct val="150000"/>
              </a:lnSpc>
            </a:pPr>
            <a:r>
              <a:rPr lang="zh-CN" altLang="en-US" sz="4800" b="1" dirty="0" smtClean="0">
                <a:latin typeface="GungsuhChe" pitchFamily="49" charset="-127"/>
                <a:ea typeface="GungsuhChe" pitchFamily="49" charset="-127"/>
              </a:rPr>
              <a:t>客满云店小程序</a:t>
            </a:r>
            <a:r>
              <a:rPr lang="en-US" altLang="zh-CN" b="1" dirty="0" smtClean="0">
                <a:latin typeface="GungsuhChe" pitchFamily="49" charset="-127"/>
                <a:ea typeface="GungsuhChe" pitchFamily="49" charset="-127"/>
              </a:rPr>
              <a:t/>
            </a:r>
            <a:br>
              <a:rPr lang="en-US" altLang="zh-CN" b="1" dirty="0" smtClean="0">
                <a:latin typeface="GungsuhChe" pitchFamily="49" charset="-127"/>
                <a:ea typeface="GungsuhChe" pitchFamily="49" charset="-127"/>
              </a:rPr>
            </a:br>
            <a:r>
              <a:rPr lang="zh-CN" altLang="en-US" b="1" dirty="0" smtClean="0">
                <a:latin typeface="GungsuhChe" pitchFamily="49" charset="-127"/>
                <a:ea typeface="GungsuhChe" pitchFamily="49" charset="-127"/>
              </a:rPr>
              <a:t>第</a:t>
            </a:r>
            <a:r>
              <a:rPr lang="en-US" altLang="zh-CN" b="1" dirty="0" smtClean="0">
                <a:latin typeface="GungsuhChe" pitchFamily="49" charset="-127"/>
                <a:ea typeface="GungsuhChe" pitchFamily="49" charset="-127"/>
              </a:rPr>
              <a:t>26</a:t>
            </a:r>
            <a:r>
              <a:rPr lang="zh-CN" altLang="en-US" b="1" dirty="0" smtClean="0">
                <a:latin typeface="GungsuhChe" pitchFamily="49" charset="-127"/>
                <a:ea typeface="GungsuhChe" pitchFamily="49" charset="-127"/>
              </a:rPr>
              <a:t>次更新</a:t>
            </a:r>
            <a:endParaRPr lang="zh-CN" altLang="en-US" b="1" dirty="0">
              <a:latin typeface="GungsuhChe" pitchFamily="49" charset="-127"/>
              <a:ea typeface="GungsuhChe" pitchFamily="49" charset="-127"/>
            </a:endParaRPr>
          </a:p>
        </p:txBody>
      </p:sp>
      <p:sp>
        <p:nvSpPr>
          <p:cNvPr id="7" name="TextBox 6"/>
          <p:cNvSpPr txBox="1"/>
          <p:nvPr/>
        </p:nvSpPr>
        <p:spPr>
          <a:xfrm>
            <a:off x="2987824" y="3147814"/>
            <a:ext cx="3929090" cy="369332"/>
          </a:xfrm>
          <a:prstGeom prst="rect">
            <a:avLst/>
          </a:prstGeom>
          <a:noFill/>
        </p:spPr>
        <p:txBody>
          <a:bodyPr wrap="square" rtlCol="0">
            <a:spAutoFit/>
          </a:bodyPr>
          <a:lstStyle/>
          <a:p>
            <a:r>
              <a:rPr lang="zh-CN" altLang="en-US" dirty="0" smtClean="0">
                <a:latin typeface="+mj-ea"/>
                <a:ea typeface="+mj-ea"/>
              </a:rPr>
              <a:t>更新日期：</a:t>
            </a:r>
            <a:r>
              <a:rPr lang="en-US" altLang="zh-CN" dirty="0" smtClean="0"/>
              <a:t>2018-01-12 00:00~04:00</a:t>
            </a:r>
            <a:endParaRPr lang="zh-CN"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a:xfrm>
            <a:off x="642910" y="142858"/>
            <a:ext cx="7772400" cy="642942"/>
          </a:xfrm>
        </p:spPr>
        <p:txBody>
          <a:bodyPr/>
          <a:lstStyle/>
          <a:p>
            <a:pPr algn="ctr"/>
            <a:r>
              <a:rPr lang="zh-CN" altLang="en-US" sz="3600" dirty="0" smtClean="0"/>
              <a:t>内 容 概 览</a:t>
            </a:r>
            <a:endParaRPr lang="zh-CN" altLang="en-US" sz="3600" dirty="0"/>
          </a:p>
        </p:txBody>
      </p:sp>
      <p:sp>
        <p:nvSpPr>
          <p:cNvPr id="4" name="TextBox 3"/>
          <p:cNvSpPr txBox="1"/>
          <p:nvPr/>
        </p:nvSpPr>
        <p:spPr>
          <a:xfrm>
            <a:off x="285720" y="857239"/>
            <a:ext cx="8750776" cy="3970318"/>
          </a:xfrm>
          <a:prstGeom prst="rect">
            <a:avLst/>
          </a:prstGeom>
          <a:noFill/>
          <a:effectLst/>
        </p:spPr>
        <p:txBody>
          <a:bodyPr wrap="square" numCol="2" rtlCol="0">
            <a:spAutoFit/>
          </a:bodyPr>
          <a:lstStyle/>
          <a:p>
            <a:pPr>
              <a:lnSpc>
                <a:spcPct val="200000"/>
              </a:lnSpc>
              <a:buFont typeface="Wingdings" pitchFamily="2" charset="2"/>
              <a:buChar char="u"/>
            </a:pPr>
            <a:r>
              <a:rPr lang="zh-CN" altLang="en-US" b="1" cap="all" dirty="0" smtClean="0">
                <a:solidFill>
                  <a:schemeClr val="tx2">
                    <a:satMod val="200000"/>
                  </a:schemeClr>
                </a:solidFill>
                <a:effectLst>
                  <a:reflection blurRad="12700" stA="34000" endA="740" endPos="53000" dir="5400000" sy="-100000" algn="bl" rotWithShape="0"/>
                </a:effectLst>
                <a:latin typeface="+mj-ea"/>
                <a:ea typeface="+mj-ea"/>
                <a:cs typeface="+mj-cs"/>
              </a:rPr>
              <a:t>模板一套</a:t>
            </a:r>
            <a:r>
              <a:rPr lang="en-US" altLang="zh-CN" b="1" cap="all" dirty="0" smtClean="0">
                <a:solidFill>
                  <a:schemeClr val="tx2">
                    <a:satMod val="200000"/>
                  </a:schemeClr>
                </a:solidFill>
                <a:effectLst>
                  <a:reflection blurRad="12700" stA="34000" endA="740" endPos="53000" dir="5400000" sy="-100000" algn="bl" rotWithShape="0"/>
                </a:effectLst>
                <a:latin typeface="+mj-ea"/>
                <a:ea typeface="+mj-ea"/>
                <a:cs typeface="+mj-cs"/>
              </a:rPr>
              <a:t>【</a:t>
            </a:r>
            <a:r>
              <a:rPr lang="zh-CN" altLang="en-US" b="1" cap="all" dirty="0" smtClean="0">
                <a:solidFill>
                  <a:schemeClr val="tx2">
                    <a:satMod val="200000"/>
                  </a:schemeClr>
                </a:solidFill>
                <a:effectLst>
                  <a:reflection blurRad="12700" stA="34000" endA="740" endPos="53000" dir="5400000" sy="-100000" algn="bl" rotWithShape="0"/>
                </a:effectLst>
                <a:latin typeface="+mj-ea"/>
                <a:ea typeface="+mj-ea"/>
                <a:cs typeface="+mj-cs"/>
              </a:rPr>
              <a:t>可装修</a:t>
            </a:r>
            <a:r>
              <a:rPr lang="en-US" altLang="zh-CN" b="1" cap="all" dirty="0" smtClean="0">
                <a:solidFill>
                  <a:schemeClr val="tx2">
                    <a:satMod val="200000"/>
                  </a:schemeClr>
                </a:solidFill>
                <a:effectLst>
                  <a:reflection blurRad="12700" stA="34000" endA="740" endPos="53000" dir="5400000" sy="-100000" algn="bl" rotWithShape="0"/>
                </a:effectLst>
                <a:latin typeface="+mj-ea"/>
                <a:ea typeface="+mj-ea"/>
                <a:cs typeface="+mj-cs"/>
              </a:rPr>
              <a:t>】</a:t>
            </a:r>
            <a:endParaRPr lang="zh-CN" altLang="en-US" b="1" cap="all" dirty="0">
              <a:solidFill>
                <a:schemeClr val="tx2">
                  <a:satMod val="200000"/>
                </a:schemeClr>
              </a:solidFill>
              <a:effectLst>
                <a:reflection blurRad="12700" stA="34000" endA="740" endPos="53000" dir="5400000" sy="-100000" algn="bl" rotWithShape="0"/>
              </a:effectLst>
              <a:latin typeface="+mj-ea"/>
              <a:ea typeface="+mj-ea"/>
              <a:cs typeface="+mj-cs"/>
            </a:endParaRPr>
          </a:p>
          <a:p>
            <a:pPr>
              <a:lnSpc>
                <a:spcPct val="200000"/>
              </a:lnSpc>
              <a:buFont typeface="Wingdings" pitchFamily="2" charset="2"/>
              <a:buChar char="u"/>
            </a:pPr>
            <a:r>
              <a:rPr lang="zh-CN" altLang="en-US" b="1" cap="all" dirty="0" smtClean="0">
                <a:solidFill>
                  <a:schemeClr val="tx2">
                    <a:satMod val="200000"/>
                  </a:schemeClr>
                </a:solidFill>
                <a:effectLst>
                  <a:reflection blurRad="12700" stA="34000" endA="740" endPos="53000" dir="5400000" sy="-100000" algn="bl" rotWithShape="0"/>
                </a:effectLst>
                <a:latin typeface="+mj-ea"/>
                <a:ea typeface="+mj-ea"/>
                <a:cs typeface="+mj-cs"/>
              </a:rPr>
              <a:t>装修可修改背景颜色</a:t>
            </a:r>
            <a:endParaRPr lang="zh-CN" altLang="en-US" b="1" cap="all" dirty="0">
              <a:solidFill>
                <a:schemeClr val="tx2">
                  <a:satMod val="200000"/>
                </a:schemeClr>
              </a:solidFill>
              <a:effectLst>
                <a:reflection blurRad="12700" stA="34000" endA="740" endPos="53000" dir="5400000" sy="-100000" algn="bl" rotWithShape="0"/>
              </a:effectLst>
              <a:latin typeface="+mj-ea"/>
              <a:ea typeface="+mj-ea"/>
              <a:cs typeface="+mj-cs"/>
            </a:endParaRPr>
          </a:p>
          <a:p>
            <a:pPr>
              <a:lnSpc>
                <a:spcPct val="200000"/>
              </a:lnSpc>
              <a:buFont typeface="Wingdings" pitchFamily="2" charset="2"/>
              <a:buChar char="u"/>
            </a:pPr>
            <a:r>
              <a:rPr lang="zh-CN" altLang="en-US" b="1" cap="all" dirty="0" smtClean="0">
                <a:solidFill>
                  <a:schemeClr val="tx2">
                    <a:satMod val="200000"/>
                  </a:schemeClr>
                </a:solidFill>
                <a:effectLst>
                  <a:reflection blurRad="12700" stA="34000" endA="740" endPos="53000" dir="5400000" sy="-100000" algn="bl" rotWithShape="0"/>
                </a:effectLst>
                <a:latin typeface="+mj-ea"/>
                <a:ea typeface="+mj-ea"/>
                <a:cs typeface="+mj-cs"/>
              </a:rPr>
              <a:t>装修增加“</a:t>
            </a:r>
            <a:r>
              <a:rPr lang="zh-CN" altLang="en-US" b="1" cap="all" dirty="0" smtClean="0">
                <a:solidFill>
                  <a:schemeClr val="tx2">
                    <a:satMod val="200000"/>
                  </a:schemeClr>
                </a:solidFill>
                <a:effectLst>
                  <a:reflection blurRad="12700" stA="34000" endA="740" endPos="53000" dir="5400000" sy="-100000" algn="bl" rotWithShape="0"/>
                </a:effectLst>
                <a:latin typeface="+mj-ea"/>
              </a:rPr>
              <a:t>专题分类</a:t>
            </a:r>
            <a:r>
              <a:rPr lang="zh-CN" altLang="en-US" b="1" cap="all" dirty="0" smtClean="0">
                <a:solidFill>
                  <a:schemeClr val="tx2">
                    <a:satMod val="200000"/>
                  </a:schemeClr>
                </a:solidFill>
                <a:effectLst>
                  <a:reflection blurRad="12700" stA="34000" endA="740" endPos="53000" dir="5400000" sy="-100000" algn="bl" rotWithShape="0"/>
                </a:effectLst>
                <a:latin typeface="+mj-ea"/>
                <a:ea typeface="+mj-ea"/>
                <a:cs typeface="+mj-cs"/>
              </a:rPr>
              <a:t>”</a:t>
            </a:r>
            <a:endParaRPr lang="zh-CN" altLang="en-US" b="1" cap="all" dirty="0">
              <a:solidFill>
                <a:schemeClr val="tx2">
                  <a:satMod val="200000"/>
                </a:schemeClr>
              </a:solidFill>
              <a:effectLst>
                <a:reflection blurRad="12700" stA="34000" endA="740" endPos="53000" dir="5400000" sy="-100000" algn="bl" rotWithShape="0"/>
              </a:effectLst>
              <a:latin typeface="+mj-ea"/>
              <a:ea typeface="+mj-ea"/>
              <a:cs typeface="+mj-cs"/>
            </a:endParaRPr>
          </a:p>
          <a:p>
            <a:pPr>
              <a:lnSpc>
                <a:spcPct val="200000"/>
              </a:lnSpc>
              <a:buFont typeface="Wingdings" pitchFamily="2" charset="2"/>
              <a:buChar char="u"/>
            </a:pPr>
            <a:r>
              <a:rPr lang="zh-CN" altLang="en-US" b="1" cap="all" dirty="0" smtClean="0">
                <a:solidFill>
                  <a:schemeClr val="tx2">
                    <a:satMod val="200000"/>
                  </a:schemeClr>
                </a:solidFill>
                <a:effectLst>
                  <a:reflection blurRad="12700" stA="34000" endA="740" endPos="53000" dir="5400000" sy="-100000" algn="bl" rotWithShape="0"/>
                </a:effectLst>
                <a:latin typeface="+mj-ea"/>
                <a:ea typeface="+mj-ea"/>
                <a:cs typeface="+mj-cs"/>
              </a:rPr>
              <a:t>专题装修优化</a:t>
            </a:r>
            <a:endParaRPr lang="zh-CN" altLang="en-US" b="1" cap="all" dirty="0">
              <a:solidFill>
                <a:schemeClr val="tx2">
                  <a:satMod val="200000"/>
                </a:schemeClr>
              </a:solidFill>
              <a:effectLst>
                <a:reflection blurRad="12700" stA="34000" endA="740" endPos="53000" dir="5400000" sy="-100000" algn="bl" rotWithShape="0"/>
              </a:effectLst>
              <a:latin typeface="+mj-ea"/>
              <a:ea typeface="+mj-ea"/>
              <a:cs typeface="+mj-cs"/>
            </a:endParaRPr>
          </a:p>
          <a:p>
            <a:pPr>
              <a:lnSpc>
                <a:spcPct val="200000"/>
              </a:lnSpc>
              <a:buFont typeface="Wingdings" pitchFamily="2" charset="2"/>
              <a:buChar char="u"/>
            </a:pPr>
            <a:r>
              <a:rPr lang="zh-CN" altLang="en-US" b="1" cap="all" dirty="0" smtClean="0">
                <a:solidFill>
                  <a:schemeClr val="tx2">
                    <a:satMod val="200000"/>
                  </a:schemeClr>
                </a:solidFill>
                <a:effectLst>
                  <a:reflection blurRad="12700" stA="34000" endA="740" endPos="53000" dir="5400000" sy="-100000" algn="bl" rotWithShape="0"/>
                </a:effectLst>
                <a:latin typeface="+mj-ea"/>
                <a:ea typeface="+mj-ea"/>
                <a:cs typeface="+mj-cs"/>
              </a:rPr>
              <a:t>酒店预约有核销流程，短信发送通知</a:t>
            </a:r>
            <a:endParaRPr lang="zh-CN" altLang="en-US" b="1" cap="all" dirty="0">
              <a:solidFill>
                <a:schemeClr val="tx2">
                  <a:satMod val="200000"/>
                </a:schemeClr>
              </a:solidFill>
              <a:effectLst>
                <a:reflection blurRad="12700" stA="34000" endA="740" endPos="53000" dir="5400000" sy="-100000" algn="bl" rotWithShape="0"/>
              </a:effectLst>
              <a:latin typeface="+mj-ea"/>
              <a:ea typeface="+mj-ea"/>
              <a:cs typeface="+mj-cs"/>
            </a:endParaRPr>
          </a:p>
          <a:p>
            <a:pPr>
              <a:lnSpc>
                <a:spcPct val="200000"/>
              </a:lnSpc>
              <a:buFont typeface="Wingdings" pitchFamily="2" charset="2"/>
              <a:buChar char="u"/>
            </a:pPr>
            <a:r>
              <a:rPr lang="zh-CN" altLang="en-US" b="1" cap="all" dirty="0" smtClean="0">
                <a:solidFill>
                  <a:schemeClr val="tx2">
                    <a:satMod val="200000"/>
                  </a:schemeClr>
                </a:solidFill>
                <a:effectLst>
                  <a:reflection blurRad="12700" stA="34000" endA="740" endPos="53000" dir="5400000" sy="-100000" algn="bl" rotWithShape="0"/>
                </a:effectLst>
                <a:latin typeface="+mj-ea"/>
                <a:ea typeface="+mj-ea"/>
                <a:cs typeface="+mj-cs"/>
              </a:rPr>
              <a:t>扫码点餐清桌功能</a:t>
            </a:r>
            <a:endParaRPr lang="zh-CN" altLang="en-US" b="1" cap="all" dirty="0">
              <a:solidFill>
                <a:schemeClr val="tx2">
                  <a:satMod val="200000"/>
                </a:schemeClr>
              </a:solidFill>
              <a:effectLst>
                <a:reflection blurRad="12700" stA="34000" endA="740" endPos="53000" dir="5400000" sy="-100000" algn="bl" rotWithShape="0"/>
              </a:effectLst>
              <a:latin typeface="+mj-ea"/>
              <a:ea typeface="+mj-ea"/>
              <a:cs typeface="+mj-cs"/>
            </a:endParaRPr>
          </a:p>
          <a:p>
            <a:pPr>
              <a:lnSpc>
                <a:spcPct val="200000"/>
              </a:lnSpc>
              <a:buFont typeface="Wingdings" pitchFamily="2" charset="2"/>
              <a:buChar char="u"/>
            </a:pPr>
            <a:r>
              <a:rPr lang="zh-CN" altLang="en-US" b="1" cap="all" dirty="0" smtClean="0">
                <a:solidFill>
                  <a:schemeClr val="tx2">
                    <a:satMod val="200000"/>
                  </a:schemeClr>
                </a:solidFill>
                <a:effectLst>
                  <a:reflection blurRad="12700" stA="34000" endA="740" endPos="53000" dir="5400000" sy="-100000" algn="bl" rotWithShape="0"/>
                </a:effectLst>
                <a:latin typeface="+mj-ea"/>
                <a:ea typeface="+mj-ea"/>
                <a:cs typeface="+mj-cs"/>
              </a:rPr>
              <a:t>自动发布功能开关</a:t>
            </a:r>
            <a:endParaRPr lang="zh-CN" altLang="en-US" b="1" cap="all" dirty="0">
              <a:solidFill>
                <a:schemeClr val="tx2">
                  <a:satMod val="200000"/>
                </a:schemeClr>
              </a:solidFill>
              <a:effectLst>
                <a:reflection blurRad="12700" stA="34000" endA="740" endPos="53000" dir="5400000" sy="-100000" algn="bl" rotWithShape="0"/>
              </a:effectLst>
              <a:latin typeface="+mj-ea"/>
              <a:ea typeface="+mj-ea"/>
              <a:cs typeface="+mj-cs"/>
            </a:endParaRPr>
          </a:p>
          <a:p>
            <a:pPr>
              <a:lnSpc>
                <a:spcPct val="200000"/>
              </a:lnSpc>
              <a:buFont typeface="Wingdings" pitchFamily="2" charset="2"/>
              <a:buChar char="u"/>
            </a:pPr>
            <a:r>
              <a:rPr lang="zh-CN" altLang="en-US" b="1" cap="all" dirty="0" smtClean="0">
                <a:solidFill>
                  <a:schemeClr val="tx2">
                    <a:satMod val="200000"/>
                  </a:schemeClr>
                </a:solidFill>
                <a:effectLst>
                  <a:reflection blurRad="12700" stA="34000" endA="740" endPos="53000" dir="5400000" sy="-100000" algn="bl" rotWithShape="0"/>
                </a:effectLst>
                <a:latin typeface="+mj-ea"/>
                <a:ea typeface="+mj-ea"/>
                <a:cs typeface="+mj-cs"/>
              </a:rPr>
              <a:t>会员中心主页新增图标形式展示</a:t>
            </a:r>
            <a:endParaRPr lang="zh-CN" altLang="en-US" b="1" cap="all" dirty="0">
              <a:solidFill>
                <a:schemeClr val="tx2">
                  <a:satMod val="200000"/>
                </a:schemeClr>
              </a:solidFill>
              <a:effectLst>
                <a:reflection blurRad="12700" stA="34000" endA="740" endPos="53000" dir="5400000" sy="-100000" algn="bl" rotWithShape="0"/>
              </a:effectLst>
              <a:latin typeface="+mj-ea"/>
              <a:ea typeface="+mj-ea"/>
              <a:cs typeface="+mj-cs"/>
            </a:endParaRPr>
          </a:p>
          <a:p>
            <a:pPr>
              <a:lnSpc>
                <a:spcPct val="200000"/>
              </a:lnSpc>
              <a:buFont typeface="Wingdings" pitchFamily="2" charset="2"/>
              <a:buChar char="u"/>
            </a:pPr>
            <a:r>
              <a:rPr lang="zh-CN" altLang="en-US" b="1" cap="all" dirty="0" smtClean="0">
                <a:solidFill>
                  <a:schemeClr val="tx2">
                    <a:satMod val="200000"/>
                  </a:schemeClr>
                </a:solidFill>
                <a:effectLst>
                  <a:reflection blurRad="12700" stA="34000" endA="740" endPos="53000" dir="5400000" sy="-100000" algn="bl" rotWithShape="0"/>
                </a:effectLst>
                <a:latin typeface="+mj-ea"/>
                <a:ea typeface="+mj-ea"/>
                <a:cs typeface="+mj-cs"/>
              </a:rPr>
              <a:t>积分可兑换优惠劵</a:t>
            </a:r>
            <a:endParaRPr lang="zh-CN" altLang="en-US" b="1" cap="all" dirty="0">
              <a:solidFill>
                <a:schemeClr val="tx2">
                  <a:satMod val="200000"/>
                </a:schemeClr>
              </a:solidFill>
              <a:effectLst>
                <a:reflection blurRad="12700" stA="34000" endA="740" endPos="53000" dir="5400000" sy="-100000" algn="bl" rotWithShape="0"/>
              </a:effectLst>
              <a:latin typeface="+mj-ea"/>
              <a:ea typeface="+mj-ea"/>
              <a:cs typeface="+mj-cs"/>
            </a:endParaRPr>
          </a:p>
          <a:p>
            <a:pPr>
              <a:lnSpc>
                <a:spcPct val="200000"/>
              </a:lnSpc>
              <a:buFont typeface="Wingdings" pitchFamily="2" charset="2"/>
              <a:buChar char="u"/>
            </a:pPr>
            <a:r>
              <a:rPr lang="en-US" altLang="zh-CN" b="1" cap="all" dirty="0" smtClean="0">
                <a:solidFill>
                  <a:schemeClr val="tx2">
                    <a:satMod val="200000"/>
                  </a:schemeClr>
                </a:solidFill>
                <a:effectLst>
                  <a:reflection blurRad="12700" stA="34000" endA="740" endPos="53000" dir="5400000" sy="-100000" algn="bl" rotWithShape="0"/>
                </a:effectLst>
                <a:latin typeface="+mj-ea"/>
                <a:ea typeface="+mj-ea"/>
                <a:cs typeface="+mj-cs"/>
              </a:rPr>
              <a:t>QQ</a:t>
            </a:r>
            <a:r>
              <a:rPr lang="zh-CN" altLang="en-US" b="1" cap="all" dirty="0" smtClean="0">
                <a:solidFill>
                  <a:schemeClr val="tx2">
                    <a:satMod val="200000"/>
                  </a:schemeClr>
                </a:solidFill>
                <a:effectLst>
                  <a:reflection blurRad="12700" stA="34000" endA="740" endPos="53000" dir="5400000" sy="-100000" algn="bl" rotWithShape="0"/>
                </a:effectLst>
                <a:latin typeface="+mj-ea"/>
                <a:ea typeface="+mj-ea"/>
                <a:cs typeface="+mj-cs"/>
              </a:rPr>
              <a:t>快捷登陆</a:t>
            </a:r>
            <a:endParaRPr lang="en-US" altLang="zh-CN" b="1" cap="all" dirty="0">
              <a:solidFill>
                <a:schemeClr val="tx2">
                  <a:satMod val="200000"/>
                </a:schemeClr>
              </a:solidFill>
              <a:effectLst>
                <a:reflection blurRad="12700" stA="34000" endA="740" endPos="53000" dir="5400000" sy="-100000" algn="bl" rotWithShape="0"/>
              </a:effectLst>
              <a:latin typeface="+mj-ea"/>
              <a:ea typeface="+mj-ea"/>
              <a:cs typeface="+mj-cs"/>
            </a:endParaRPr>
          </a:p>
          <a:p>
            <a:pPr>
              <a:lnSpc>
                <a:spcPct val="200000"/>
              </a:lnSpc>
              <a:buFont typeface="Wingdings" pitchFamily="2" charset="2"/>
              <a:buChar char="u"/>
            </a:pPr>
            <a:r>
              <a:rPr lang="zh-CN" altLang="en-US" b="1" cap="all" dirty="0" smtClean="0">
                <a:solidFill>
                  <a:schemeClr val="tx2">
                    <a:satMod val="200000"/>
                  </a:schemeClr>
                </a:solidFill>
                <a:effectLst>
                  <a:reflection blurRad="12700" stA="34000" endA="740" endPos="53000" dir="5400000" sy="-100000" algn="bl" rotWithShape="0"/>
                </a:effectLst>
                <a:latin typeface="+mj-ea"/>
                <a:ea typeface="+mj-ea"/>
                <a:cs typeface="+mj-cs"/>
              </a:rPr>
              <a:t>其他相关优化</a:t>
            </a:r>
            <a:endParaRPr lang="zh-CN" altLang="en-US" b="1" cap="all" dirty="0">
              <a:solidFill>
                <a:schemeClr val="tx2">
                  <a:satMod val="200000"/>
                </a:schemeClr>
              </a:solidFill>
              <a:effectLst>
                <a:reflection blurRad="12700" stA="34000" endA="740" endPos="53000" dir="5400000" sy="-100000" algn="bl" rotWithShape="0"/>
              </a:effectLst>
              <a:latin typeface="+mj-ea"/>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79512" y="0"/>
            <a:ext cx="7388994" cy="685800"/>
          </a:xfrm>
        </p:spPr>
        <p:txBody>
          <a:bodyPr/>
          <a:lstStyle/>
          <a:p>
            <a:pPr marL="571500" indent="-571500" algn="l">
              <a:buFont typeface="Wingdings" panose="05000000000000000000" pitchFamily="2" charset="2"/>
              <a:buChar char="n"/>
            </a:pPr>
            <a:r>
              <a:rPr lang="zh-CN" altLang="en-US" sz="3200" dirty="0" smtClean="0"/>
              <a:t>模板一套</a:t>
            </a:r>
            <a:r>
              <a:rPr lang="en-US" altLang="zh-CN" sz="3200" dirty="0" smtClean="0"/>
              <a:t>【</a:t>
            </a:r>
            <a:r>
              <a:rPr lang="zh-CN" altLang="en-US" sz="3200" dirty="0" smtClean="0"/>
              <a:t>可装修</a:t>
            </a:r>
            <a:r>
              <a:rPr lang="en-US" altLang="zh-CN" sz="3200" dirty="0" smtClean="0"/>
              <a:t>】</a:t>
            </a:r>
            <a:endParaRPr lang="zh-CN" altLang="en-US" sz="3200" dirty="0"/>
          </a:p>
        </p:txBody>
      </p:sp>
      <p:sp>
        <p:nvSpPr>
          <p:cNvPr id="10" name="标题 1"/>
          <p:cNvSpPr txBox="1">
            <a:spLocks/>
          </p:cNvSpPr>
          <p:nvPr/>
        </p:nvSpPr>
        <p:spPr>
          <a:xfrm>
            <a:off x="179512" y="843558"/>
            <a:ext cx="4464496" cy="685800"/>
          </a:xfrm>
          <a:prstGeom prst="rect">
            <a:avLst/>
          </a:prstGeom>
        </p:spPr>
        <p:txBody>
          <a:bodyPr vert="horz" rtlCol="0" anchor="ctr">
            <a:normAutofit lnSpcReduction="10000"/>
          </a:bodyPr>
          <a:lstStyle/>
          <a:p>
            <a:pPr marL="571500" marR="0" lvl="0" indent="-571500" algn="l" defTabSz="914400" rtl="0" eaLnBrk="1" fontAlgn="auto" latinLnBrk="0" hangingPunct="1">
              <a:lnSpc>
                <a:spcPct val="100000"/>
              </a:lnSpc>
              <a:spcBef>
                <a:spcPct val="0"/>
              </a:spcBef>
              <a:spcAft>
                <a:spcPts val="0"/>
              </a:spcAft>
              <a:buClrTx/>
              <a:buSzTx/>
              <a:buFont typeface="Wingdings" panose="05000000000000000000" pitchFamily="2" charset="2"/>
              <a:buChar char="n"/>
              <a:tabLst/>
              <a:defRPr/>
            </a:pPr>
            <a:r>
              <a:rPr lang="zh-CN" altLang="en-US" sz="2000" dirty="0" smtClean="0">
                <a:solidFill>
                  <a:schemeClr val="tx2"/>
                </a:solidFill>
                <a:latin typeface="+mj-lt"/>
                <a:ea typeface="+mj-ea"/>
                <a:cs typeface="+mj-cs"/>
              </a:rPr>
              <a:t>新增一套“健身”的模板，此模板可以装修</a:t>
            </a:r>
            <a:endParaRPr kumimoji="0" lang="zh-CN" altLang="en-US" sz="2000" b="0" i="0" u="none" strike="noStrike" kern="1200" cap="none" spc="0" normalizeH="0" baseline="0" noProof="0" dirty="0">
              <a:ln>
                <a:noFill/>
              </a:ln>
              <a:solidFill>
                <a:schemeClr val="tx2"/>
              </a:solidFill>
              <a:effectLst/>
              <a:uLnTx/>
              <a:uFillTx/>
              <a:latin typeface="+mj-lt"/>
              <a:ea typeface="+mj-ea"/>
              <a:cs typeface="+mj-cs"/>
            </a:endParaRPr>
          </a:p>
        </p:txBody>
      </p:sp>
      <p:pic>
        <p:nvPicPr>
          <p:cNvPr id="3" name="Picture 2"/>
          <p:cNvPicPr>
            <a:picLocks noChangeAspect="1" noChangeArrowheads="1"/>
          </p:cNvPicPr>
          <p:nvPr/>
        </p:nvPicPr>
        <p:blipFill>
          <a:blip r:embed="rId2" cstate="print"/>
          <a:srcRect/>
          <a:stretch>
            <a:fillRect/>
          </a:stretch>
        </p:blipFill>
        <p:spPr bwMode="auto">
          <a:xfrm>
            <a:off x="4932040" y="627534"/>
            <a:ext cx="3875897" cy="4059617"/>
          </a:xfrm>
          <a:prstGeom prst="rect">
            <a:avLst/>
          </a:prstGeom>
          <a:noFill/>
          <a:ln w="9525">
            <a:noFill/>
            <a:miter lim="800000"/>
            <a:headEnd/>
            <a:tailEnd/>
          </a:ln>
        </p:spPr>
      </p:pic>
    </p:spTree>
    <p:extLst>
      <p:ext uri="{BB962C8B-B14F-4D97-AF65-F5344CB8AC3E}">
        <p14:creationId xmlns="" xmlns:p14="http://schemas.microsoft.com/office/powerpoint/2010/main" val="3491549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0"/>
            <a:ext cx="7856485" cy="684610"/>
          </a:xfrm>
        </p:spPr>
        <p:txBody>
          <a:bodyPr/>
          <a:lstStyle/>
          <a:p>
            <a:pPr marL="571500" indent="-571500" algn="l">
              <a:buFont typeface="Wingdings" panose="05000000000000000000" pitchFamily="2" charset="2"/>
              <a:buChar char="n"/>
            </a:pPr>
            <a:r>
              <a:rPr lang="zh-CN" altLang="en-US" sz="3200" dirty="0" smtClean="0"/>
              <a:t>装修可修改背景颜色</a:t>
            </a:r>
            <a:endParaRPr lang="zh-CN" altLang="en-US" sz="3200" dirty="0"/>
          </a:p>
        </p:txBody>
      </p:sp>
      <p:sp>
        <p:nvSpPr>
          <p:cNvPr id="6" name="标题 1"/>
          <p:cNvSpPr txBox="1">
            <a:spLocks/>
          </p:cNvSpPr>
          <p:nvPr/>
        </p:nvSpPr>
        <p:spPr>
          <a:xfrm>
            <a:off x="395536" y="627534"/>
            <a:ext cx="4608512" cy="684610"/>
          </a:xfrm>
          <a:prstGeom prst="rect">
            <a:avLst/>
          </a:prstGeom>
        </p:spPr>
        <p:txBody>
          <a:bodyPr vert="horz" rtlCol="0" anchor="ctr">
            <a:normAutofit/>
          </a:bodyPr>
          <a:lstStyle/>
          <a:p>
            <a:pPr marL="571500" marR="0" lvl="0" indent="-571500" algn="l" defTabSz="914400" rtl="0" eaLnBrk="1" fontAlgn="auto" latinLnBrk="0" hangingPunct="1">
              <a:lnSpc>
                <a:spcPct val="100000"/>
              </a:lnSpc>
              <a:spcBef>
                <a:spcPct val="0"/>
              </a:spcBef>
              <a:spcAft>
                <a:spcPts val="0"/>
              </a:spcAft>
              <a:buClrTx/>
              <a:buSzTx/>
              <a:tabLst/>
              <a:defRPr/>
            </a:pPr>
            <a:r>
              <a:rPr kumimoji="0" lang="zh-CN" altLang="en-US" sz="2000" b="0" i="0" u="none" strike="noStrike" kern="1200" cap="none" spc="0" normalizeH="0" baseline="0" noProof="0" dirty="0" smtClean="0">
                <a:ln>
                  <a:noFill/>
                </a:ln>
                <a:solidFill>
                  <a:schemeClr val="tx2"/>
                </a:solidFill>
                <a:effectLst/>
                <a:uLnTx/>
                <a:uFillTx/>
                <a:latin typeface="+mj-lt"/>
                <a:ea typeface="+mj-ea"/>
                <a:cs typeface="+mj-cs"/>
                <a:sym typeface="Wingdings"/>
              </a:rPr>
              <a:t></a:t>
            </a:r>
            <a:r>
              <a:rPr kumimoji="0" lang="zh-CN" altLang="en-US" sz="2000" b="0" i="0" u="none" strike="noStrike" kern="1200" cap="none" spc="0" normalizeH="0" baseline="0" noProof="0" dirty="0" smtClean="0">
                <a:ln>
                  <a:noFill/>
                </a:ln>
                <a:solidFill>
                  <a:schemeClr val="tx2"/>
                </a:solidFill>
                <a:effectLst/>
                <a:uLnTx/>
                <a:uFillTx/>
                <a:latin typeface="+mj-lt"/>
                <a:ea typeface="+mj-ea"/>
                <a:cs typeface="+mj-cs"/>
              </a:rPr>
              <a:t>装修时可以自己修改背景颜色</a:t>
            </a:r>
            <a:endParaRPr kumimoji="0" lang="zh-CN" altLang="en-US" sz="2000" b="0" i="0" u="none" strike="noStrike" kern="1200" cap="none" spc="0" normalizeH="0" baseline="0" noProof="0" dirty="0">
              <a:ln>
                <a:noFill/>
              </a:ln>
              <a:solidFill>
                <a:schemeClr val="tx2"/>
              </a:solidFill>
              <a:effectLst/>
              <a:uLnTx/>
              <a:uFillTx/>
              <a:latin typeface="+mj-lt"/>
              <a:ea typeface="+mj-ea"/>
              <a:cs typeface="+mj-cs"/>
            </a:endParaRPr>
          </a:p>
        </p:txBody>
      </p:sp>
      <p:pic>
        <p:nvPicPr>
          <p:cNvPr id="2050" name="Picture 2"/>
          <p:cNvPicPr>
            <a:picLocks noChangeAspect="1" noChangeArrowheads="1"/>
          </p:cNvPicPr>
          <p:nvPr/>
        </p:nvPicPr>
        <p:blipFill>
          <a:blip r:embed="rId2" cstate="print"/>
          <a:srcRect/>
          <a:stretch>
            <a:fillRect/>
          </a:stretch>
        </p:blipFill>
        <p:spPr bwMode="auto">
          <a:xfrm>
            <a:off x="539552" y="1131590"/>
            <a:ext cx="7348764" cy="3690500"/>
          </a:xfrm>
          <a:prstGeom prst="rect">
            <a:avLst/>
          </a:prstGeom>
          <a:noFill/>
          <a:ln w="9525">
            <a:solidFill>
              <a:schemeClr val="accent1"/>
            </a:solidFill>
            <a:miter lim="800000"/>
            <a:headEnd/>
            <a:tailEnd/>
          </a:ln>
          <a:effectLst>
            <a:outerShdw blurRad="50800" dist="38100" dir="8100000" algn="tr" rotWithShape="0">
              <a:prstClr val="black">
                <a:alpha val="40000"/>
              </a:prstClr>
            </a:outerShdw>
          </a:effectLst>
        </p:spPr>
      </p:pic>
    </p:spTree>
    <p:extLst>
      <p:ext uri="{BB962C8B-B14F-4D97-AF65-F5344CB8AC3E}">
        <p14:creationId xmlns="" xmlns:p14="http://schemas.microsoft.com/office/powerpoint/2010/main" val="22187776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7882" y="14932"/>
            <a:ext cx="7856485" cy="684610"/>
          </a:xfrm>
        </p:spPr>
        <p:txBody>
          <a:bodyPr/>
          <a:lstStyle/>
          <a:p>
            <a:pPr marL="571500" indent="-571500" algn="l">
              <a:buFont typeface="Wingdings" panose="05000000000000000000" pitchFamily="2" charset="2"/>
              <a:buChar char="n"/>
            </a:pPr>
            <a:r>
              <a:rPr lang="zh-CN" altLang="en-US" sz="3200" dirty="0" smtClean="0"/>
              <a:t>装修增加专题分类</a:t>
            </a:r>
            <a:endParaRPr lang="zh-CN" altLang="en-US" sz="3200" dirty="0"/>
          </a:p>
        </p:txBody>
      </p:sp>
      <p:sp>
        <p:nvSpPr>
          <p:cNvPr id="4" name="标题 1"/>
          <p:cNvSpPr txBox="1">
            <a:spLocks/>
          </p:cNvSpPr>
          <p:nvPr/>
        </p:nvSpPr>
        <p:spPr>
          <a:xfrm>
            <a:off x="323528" y="771550"/>
            <a:ext cx="7856485" cy="468586"/>
          </a:xfrm>
          <a:prstGeom prst="rect">
            <a:avLst/>
          </a:prstGeom>
        </p:spPr>
        <p:txBody>
          <a:bodyPr vert="horz" anchor="t">
            <a:noAutofit/>
          </a:bodyPr>
          <a:lstStyle/>
          <a:p>
            <a:pPr marL="571500" marR="0" lvl="0" indent="-571500" algn="l" defTabSz="914400" rtl="0" eaLnBrk="1" fontAlgn="auto" latinLnBrk="0" hangingPunct="1">
              <a:lnSpc>
                <a:spcPct val="100000"/>
              </a:lnSpc>
              <a:spcBef>
                <a:spcPct val="0"/>
              </a:spcBef>
              <a:spcAft>
                <a:spcPts val="0"/>
              </a:spcAft>
              <a:buClrTx/>
              <a:buSzTx/>
              <a:tabLst/>
              <a:defRPr/>
            </a:pPr>
            <a:r>
              <a:rPr lang="zh-CN" altLang="en-US" sz="2000" spc="-100" dirty="0" smtClean="0">
                <a:solidFill>
                  <a:schemeClr val="tx2">
                    <a:satMod val="200000"/>
                  </a:schemeClr>
                </a:solidFill>
                <a:latin typeface="+mj-lt"/>
                <a:ea typeface="+mj-ea"/>
                <a:cs typeface="+mj-cs"/>
                <a:sym typeface="Wingdings"/>
              </a:rPr>
              <a:t></a:t>
            </a:r>
            <a:r>
              <a:rPr lang="zh-CN" altLang="en-US" sz="2000" spc="-100" dirty="0" smtClean="0">
                <a:solidFill>
                  <a:schemeClr val="tx2">
                    <a:satMod val="200000"/>
                  </a:schemeClr>
                </a:solidFill>
                <a:latin typeface="+mj-lt"/>
                <a:ea typeface="+mj-ea"/>
                <a:cs typeface="+mj-cs"/>
              </a:rPr>
              <a:t>店铺主页装修的时候选择“专题分类</a:t>
            </a:r>
            <a:r>
              <a:rPr kumimoji="0" lang="zh-CN" altLang="en-US" sz="2000" b="0" i="0" u="none" strike="noStrike" kern="1200" cap="none" spc="-100" normalizeH="0" baseline="0" noProof="0" dirty="0" smtClean="0">
                <a:ln>
                  <a:noFill/>
                </a:ln>
                <a:solidFill>
                  <a:schemeClr val="tx2">
                    <a:satMod val="200000"/>
                  </a:schemeClr>
                </a:solidFill>
                <a:effectLst/>
                <a:uLnTx/>
                <a:uFillTx/>
                <a:latin typeface="+mj-lt"/>
                <a:ea typeface="+mj-ea"/>
                <a:cs typeface="+mj-cs"/>
              </a:rPr>
              <a:t>”组件</a:t>
            </a:r>
            <a:endParaRPr kumimoji="0" lang="zh-CN" altLang="en-US" sz="2000" b="0" i="0" u="none" strike="noStrike" kern="1200" cap="none" spc="-100" normalizeH="0" baseline="0" noProof="0" dirty="0">
              <a:ln>
                <a:noFill/>
              </a:ln>
              <a:solidFill>
                <a:schemeClr val="tx2">
                  <a:satMod val="200000"/>
                </a:schemeClr>
              </a:solidFill>
              <a:effectLst/>
              <a:uLnTx/>
              <a:uFillTx/>
              <a:latin typeface="+mj-lt"/>
              <a:ea typeface="+mj-ea"/>
              <a:cs typeface="+mj-cs"/>
            </a:endParaRPr>
          </a:p>
        </p:txBody>
      </p:sp>
      <p:pic>
        <p:nvPicPr>
          <p:cNvPr id="3074" name="Picture 2"/>
          <p:cNvPicPr>
            <a:picLocks noChangeAspect="1" noChangeArrowheads="1"/>
          </p:cNvPicPr>
          <p:nvPr/>
        </p:nvPicPr>
        <p:blipFill>
          <a:blip r:embed="rId2" cstate="print"/>
          <a:srcRect/>
          <a:stretch>
            <a:fillRect/>
          </a:stretch>
        </p:blipFill>
        <p:spPr bwMode="auto">
          <a:xfrm>
            <a:off x="467544" y="1203598"/>
            <a:ext cx="6624736" cy="3743837"/>
          </a:xfrm>
          <a:prstGeom prst="rect">
            <a:avLst/>
          </a:prstGeom>
          <a:noFill/>
          <a:ln w="9525">
            <a:solidFill>
              <a:schemeClr val="accent1"/>
            </a:solidFill>
            <a:miter lim="800000"/>
            <a:headEnd/>
            <a:tailEnd/>
          </a:ln>
          <a:effectLst>
            <a:outerShdw blurRad="50800" dist="38100" dir="10800000" algn="r" rotWithShape="0">
              <a:prstClr val="black">
                <a:alpha val="40000"/>
              </a:prstClr>
            </a:outerShdw>
          </a:effectLst>
        </p:spPr>
      </p:pic>
    </p:spTree>
    <p:extLst>
      <p:ext uri="{BB962C8B-B14F-4D97-AF65-F5344CB8AC3E}">
        <p14:creationId xmlns="" xmlns:p14="http://schemas.microsoft.com/office/powerpoint/2010/main" val="35855040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123478"/>
            <a:ext cx="7772400" cy="576064"/>
          </a:xfrm>
        </p:spPr>
        <p:txBody>
          <a:bodyPr>
            <a:normAutofit fontScale="90000"/>
          </a:bodyPr>
          <a:lstStyle/>
          <a:p>
            <a:pPr algn="l">
              <a:buFont typeface="Wingdings" pitchFamily="2" charset="2"/>
              <a:buChar char="n"/>
            </a:pPr>
            <a:r>
              <a:rPr lang="zh-CN" altLang="en-US" sz="3200" dirty="0" smtClean="0"/>
              <a:t>专题页面装修优化</a:t>
            </a:r>
            <a:endParaRPr lang="zh-CN" altLang="en-US" sz="3200" dirty="0"/>
          </a:p>
        </p:txBody>
      </p:sp>
      <p:sp>
        <p:nvSpPr>
          <p:cNvPr id="4" name="标题 1"/>
          <p:cNvSpPr txBox="1">
            <a:spLocks/>
          </p:cNvSpPr>
          <p:nvPr/>
        </p:nvSpPr>
        <p:spPr>
          <a:xfrm>
            <a:off x="323528" y="699542"/>
            <a:ext cx="7772400" cy="576064"/>
          </a:xfrm>
          <a:prstGeom prst="rect">
            <a:avLst/>
          </a:prstGeom>
        </p:spPr>
        <p:txBody>
          <a:bodyPr vert="horz" anchor="t">
            <a:noAutofit/>
          </a:bodyPr>
          <a:lstStyle/>
          <a:p>
            <a:pPr lvl="0">
              <a:spcBef>
                <a:spcPct val="0"/>
              </a:spcBef>
            </a:pPr>
            <a:r>
              <a:rPr kumimoji="0" lang="zh-CN" altLang="en-US" sz="1400" b="0" i="0" u="none" strike="noStrike" kern="1200" cap="none" spc="-100" normalizeH="0" baseline="0" noProof="0" dirty="0" smtClean="0">
                <a:ln>
                  <a:noFill/>
                </a:ln>
                <a:solidFill>
                  <a:schemeClr val="tx2">
                    <a:satMod val="200000"/>
                  </a:schemeClr>
                </a:solidFill>
                <a:effectLst/>
                <a:uLnTx/>
                <a:uFillTx/>
                <a:latin typeface="+mj-lt"/>
                <a:ea typeface="+mj-ea"/>
                <a:cs typeface="+mj-cs"/>
                <a:sym typeface="Wingdings"/>
              </a:rPr>
              <a:t>专题页面装修新增“商品搜索”“文本导航”“音频”“客服”模块</a:t>
            </a:r>
            <a:endParaRPr kumimoji="0" lang="en-US" altLang="zh-CN" sz="1400" b="0" i="0" u="none" strike="noStrike" kern="1200" cap="none" spc="-100" normalizeH="0" baseline="0" noProof="0" dirty="0" smtClean="0">
              <a:ln>
                <a:noFill/>
              </a:ln>
              <a:solidFill>
                <a:schemeClr val="tx2">
                  <a:satMod val="200000"/>
                </a:schemeClr>
              </a:solidFill>
              <a:effectLst/>
              <a:uLnTx/>
              <a:uFillTx/>
              <a:latin typeface="+mj-lt"/>
              <a:ea typeface="+mj-ea"/>
              <a:cs typeface="+mj-cs"/>
              <a:sym typeface="Wingdings"/>
            </a:endParaRPr>
          </a:p>
          <a:p>
            <a:pPr lvl="0">
              <a:spcBef>
                <a:spcPct val="0"/>
              </a:spcBef>
            </a:pPr>
            <a:r>
              <a:rPr lang="zh-CN" altLang="zh-CN" sz="1400" spc="-100" dirty="0" smtClean="0">
                <a:solidFill>
                  <a:schemeClr val="tx2">
                    <a:satMod val="200000"/>
                  </a:schemeClr>
                </a:solidFill>
                <a:latin typeface="+mj-lt"/>
                <a:ea typeface="+mj-ea"/>
                <a:cs typeface="+mj-cs"/>
                <a:sym typeface="Wingdings"/>
              </a:rPr>
              <a:t></a:t>
            </a:r>
            <a:r>
              <a:rPr lang="zh-CN" altLang="en-US" sz="1400" spc="-100" dirty="0" smtClean="0">
                <a:solidFill>
                  <a:schemeClr val="tx2">
                    <a:satMod val="200000"/>
                  </a:schemeClr>
                </a:solidFill>
                <a:latin typeface="+mj-lt"/>
                <a:ea typeface="+mj-ea"/>
                <a:cs typeface="+mj-cs"/>
                <a:sym typeface="Wingdings"/>
              </a:rPr>
              <a:t>图片的链接和首页装修的图片链接一样</a:t>
            </a:r>
            <a:endParaRPr kumimoji="0" lang="zh-CN" altLang="en-US" sz="1600" b="0" i="0" u="none" strike="noStrike" kern="1200" cap="none" spc="-100" normalizeH="0" baseline="0" noProof="0" dirty="0">
              <a:ln>
                <a:noFill/>
              </a:ln>
              <a:solidFill>
                <a:schemeClr val="tx2">
                  <a:satMod val="200000"/>
                </a:schemeClr>
              </a:solidFill>
              <a:effectLst/>
              <a:uLnTx/>
              <a:uFillTx/>
              <a:latin typeface="+mj-lt"/>
              <a:ea typeface="+mj-ea"/>
              <a:cs typeface="+mj-cs"/>
            </a:endParaRPr>
          </a:p>
        </p:txBody>
      </p:sp>
      <p:pic>
        <p:nvPicPr>
          <p:cNvPr id="4098" name="Picture 2"/>
          <p:cNvPicPr>
            <a:picLocks noChangeAspect="1" noChangeArrowheads="1"/>
          </p:cNvPicPr>
          <p:nvPr/>
        </p:nvPicPr>
        <p:blipFill>
          <a:blip r:embed="rId2" cstate="print"/>
          <a:srcRect/>
          <a:stretch>
            <a:fillRect/>
          </a:stretch>
        </p:blipFill>
        <p:spPr bwMode="auto">
          <a:xfrm>
            <a:off x="1187624" y="1239078"/>
            <a:ext cx="6408712" cy="3565174"/>
          </a:xfrm>
          <a:prstGeom prst="rect">
            <a:avLst/>
          </a:prstGeom>
          <a:noFill/>
          <a:ln w="9525">
            <a:solidFill>
              <a:schemeClr val="accent1"/>
            </a:solidFill>
            <a:miter lim="800000"/>
            <a:headEnd/>
            <a:tailEnd/>
          </a:ln>
          <a:effectLst>
            <a:outerShdw blurRad="50800" dist="38100" dir="8100000" algn="tr" rotWithShape="0">
              <a:prstClr val="black">
                <a:alpha val="40000"/>
              </a:prst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7504" y="123478"/>
            <a:ext cx="7772400" cy="576064"/>
          </a:xfrm>
        </p:spPr>
        <p:txBody>
          <a:bodyPr>
            <a:normAutofit fontScale="90000"/>
          </a:bodyPr>
          <a:lstStyle/>
          <a:p>
            <a:pPr algn="l">
              <a:buFont typeface="Wingdings" pitchFamily="2" charset="2"/>
              <a:buChar char="n"/>
            </a:pPr>
            <a:r>
              <a:rPr lang="zh-CN" altLang="en-US" sz="3200" dirty="0" smtClean="0"/>
              <a:t>酒店预约有核销流程</a:t>
            </a:r>
            <a:endParaRPr lang="zh-CN" altLang="en-US" sz="3200" dirty="0"/>
          </a:p>
        </p:txBody>
      </p:sp>
      <p:sp>
        <p:nvSpPr>
          <p:cNvPr id="5" name="标题 1"/>
          <p:cNvSpPr txBox="1">
            <a:spLocks/>
          </p:cNvSpPr>
          <p:nvPr/>
        </p:nvSpPr>
        <p:spPr>
          <a:xfrm>
            <a:off x="251520" y="771550"/>
            <a:ext cx="5328592" cy="4176464"/>
          </a:xfrm>
          <a:prstGeom prst="rect">
            <a:avLst/>
          </a:prstGeom>
        </p:spPr>
        <p:txBody>
          <a:bodyPr vert="horz" anchor="t">
            <a:noAutofit/>
          </a:bodyPr>
          <a:lstStyle/>
          <a:p>
            <a:pPr marL="0" marR="0" lvl="0" indent="0" algn="l" defTabSz="914400" rtl="0" eaLnBrk="1" fontAlgn="auto" latinLnBrk="0" hangingPunct="1">
              <a:spcBef>
                <a:spcPct val="0"/>
              </a:spcBef>
              <a:spcAft>
                <a:spcPts val="0"/>
              </a:spcAft>
              <a:buClrTx/>
              <a:buSzTx/>
              <a:tabLst/>
              <a:defRPr/>
            </a:pPr>
            <a:r>
              <a:rPr lang="zh-CN" altLang="en-US" spc="-100" noProof="0" dirty="0" smtClean="0">
                <a:solidFill>
                  <a:schemeClr val="tx2">
                    <a:satMod val="200000"/>
                  </a:schemeClr>
                </a:solidFill>
                <a:latin typeface="+mj-lt"/>
                <a:ea typeface="+mj-ea"/>
                <a:cs typeface="+mj-cs"/>
                <a:sym typeface="Wingdings"/>
              </a:rPr>
              <a:t></a:t>
            </a:r>
            <a:r>
              <a:rPr lang="zh-CN" altLang="en-US" spc="-100" noProof="0" dirty="0" smtClean="0">
                <a:solidFill>
                  <a:schemeClr val="tx2">
                    <a:satMod val="200000"/>
                  </a:schemeClr>
                </a:solidFill>
                <a:latin typeface="+mj-lt"/>
                <a:ea typeface="+mj-ea"/>
                <a:cs typeface="+mj-cs"/>
              </a:rPr>
              <a:t>功能介绍：</a:t>
            </a:r>
            <a:r>
              <a:rPr lang="zh-CN" altLang="en-US" spc="-100" noProof="0" dirty="0" smtClean="0">
                <a:solidFill>
                  <a:schemeClr val="tx2">
                    <a:satMod val="200000"/>
                  </a:schemeClr>
                </a:solidFill>
                <a:latin typeface="新宋体" pitchFamily="49" charset="-122"/>
                <a:ea typeface="新宋体" pitchFamily="49" charset="-122"/>
                <a:cs typeface="+mj-cs"/>
              </a:rPr>
              <a:t>用户预约酒店支付成功后，有核销码生成，在入住酒店的时候需要出示核销码，酒店进行核销后，订单的状态变更为“已入住”</a:t>
            </a:r>
            <a:endParaRPr lang="en-US" altLang="zh-CN" spc="-100" noProof="0" dirty="0" smtClean="0">
              <a:solidFill>
                <a:schemeClr val="tx2">
                  <a:satMod val="200000"/>
                </a:schemeClr>
              </a:solidFill>
              <a:latin typeface="新宋体" pitchFamily="49" charset="-122"/>
              <a:ea typeface="新宋体" pitchFamily="49" charset="-122"/>
              <a:cs typeface="+mj-cs"/>
            </a:endParaRPr>
          </a:p>
          <a:p>
            <a:pPr marL="0" marR="0" lvl="0" indent="0" algn="l" defTabSz="914400" rtl="0" eaLnBrk="1" fontAlgn="auto" latinLnBrk="0" hangingPunct="1">
              <a:spcBef>
                <a:spcPct val="0"/>
              </a:spcBef>
              <a:spcAft>
                <a:spcPts val="0"/>
              </a:spcAft>
              <a:buClrTx/>
              <a:buSzTx/>
              <a:tabLst/>
              <a:defRPr/>
            </a:pPr>
            <a:endParaRPr lang="en-US" altLang="zh-CN" spc="-100" dirty="0" smtClean="0">
              <a:solidFill>
                <a:schemeClr val="tx2">
                  <a:satMod val="200000"/>
                </a:schemeClr>
              </a:solidFill>
              <a:latin typeface="新宋体" pitchFamily="49" charset="-122"/>
              <a:ea typeface="新宋体" pitchFamily="49" charset="-122"/>
              <a:cs typeface="+mj-cs"/>
            </a:endParaRPr>
          </a:p>
          <a:p>
            <a:pPr marL="0" marR="0" lvl="0" indent="0" algn="l" defTabSz="914400" rtl="0" eaLnBrk="1" fontAlgn="auto" latinLnBrk="0" hangingPunct="1">
              <a:spcBef>
                <a:spcPct val="0"/>
              </a:spcBef>
              <a:spcAft>
                <a:spcPts val="0"/>
              </a:spcAft>
              <a:buClrTx/>
              <a:buSzTx/>
              <a:tabLst/>
              <a:defRPr/>
            </a:pPr>
            <a:r>
              <a:rPr lang="zh-CN" altLang="en-US" spc="-100" noProof="0" dirty="0" smtClean="0">
                <a:solidFill>
                  <a:schemeClr val="tx2">
                    <a:satMod val="200000"/>
                  </a:schemeClr>
                </a:solidFill>
                <a:latin typeface="新宋体" pitchFamily="49" charset="-122"/>
                <a:ea typeface="新宋体" pitchFamily="49" charset="-122"/>
                <a:cs typeface="+mj-cs"/>
                <a:sym typeface="Wingdings"/>
              </a:rPr>
              <a:t></a:t>
            </a:r>
            <a:r>
              <a:rPr lang="zh-CN" altLang="en-US" spc="-100" noProof="0" dirty="0" smtClean="0">
                <a:solidFill>
                  <a:schemeClr val="tx2">
                    <a:satMod val="200000"/>
                  </a:schemeClr>
                </a:solidFill>
                <a:latin typeface="新宋体" pitchFamily="49" charset="-122"/>
                <a:ea typeface="新宋体" pitchFamily="49" charset="-122"/>
                <a:cs typeface="+mj-cs"/>
              </a:rPr>
              <a:t>用户预约支付，商家接单后会自动生成一个核销码。用户在去入住的时候，出示核销码，商家在</a:t>
            </a:r>
            <a:r>
              <a:rPr lang="en-US" altLang="zh-CN" spc="-100" noProof="0" dirty="0" smtClean="0">
                <a:solidFill>
                  <a:schemeClr val="tx2">
                    <a:satMod val="200000"/>
                  </a:schemeClr>
                </a:solidFill>
                <a:latin typeface="新宋体" pitchFamily="49" charset="-122"/>
                <a:ea typeface="新宋体" pitchFamily="49" charset="-122"/>
                <a:cs typeface="+mj-cs"/>
              </a:rPr>
              <a:t>APP</a:t>
            </a:r>
            <a:r>
              <a:rPr lang="zh-CN" altLang="en-US" spc="-100" noProof="0" dirty="0" smtClean="0">
                <a:solidFill>
                  <a:schemeClr val="tx2">
                    <a:satMod val="200000"/>
                  </a:schemeClr>
                </a:solidFill>
                <a:latin typeface="新宋体" pitchFamily="49" charset="-122"/>
                <a:ea typeface="新宋体" pitchFamily="49" charset="-122"/>
                <a:cs typeface="+mj-cs"/>
              </a:rPr>
              <a:t>上或者系统后台都可以进行核销</a:t>
            </a:r>
            <a:endParaRPr lang="en-US" altLang="zh-CN" spc="-100" noProof="0" dirty="0" smtClean="0">
              <a:solidFill>
                <a:schemeClr val="tx2">
                  <a:satMod val="200000"/>
                </a:schemeClr>
              </a:solidFill>
              <a:latin typeface="新宋体" pitchFamily="49" charset="-122"/>
              <a:ea typeface="新宋体" pitchFamily="49" charset="-122"/>
              <a:cs typeface="+mj-cs"/>
            </a:endParaRPr>
          </a:p>
          <a:p>
            <a:pPr marL="0" marR="0" lvl="0" indent="0" algn="l" defTabSz="914400" rtl="0" eaLnBrk="1" fontAlgn="auto" latinLnBrk="0" hangingPunct="1">
              <a:spcBef>
                <a:spcPct val="0"/>
              </a:spcBef>
              <a:spcAft>
                <a:spcPts val="0"/>
              </a:spcAft>
              <a:buClrTx/>
              <a:buSzTx/>
              <a:tabLst/>
              <a:defRPr/>
            </a:pPr>
            <a:endParaRPr kumimoji="0" lang="zh-CN" altLang="en-US" b="0" i="0" u="none" strike="noStrike" kern="1200" cap="none" spc="-100" normalizeH="0" baseline="0" noProof="0" dirty="0">
              <a:ln>
                <a:noFill/>
              </a:ln>
              <a:solidFill>
                <a:schemeClr val="tx2">
                  <a:satMod val="200000"/>
                </a:schemeClr>
              </a:solidFill>
              <a:effectLst/>
              <a:uLnTx/>
              <a:uFillTx/>
              <a:latin typeface="+mn-ea"/>
              <a:cs typeface="+mj-cs"/>
            </a:endParaRPr>
          </a:p>
        </p:txBody>
      </p:sp>
      <p:pic>
        <p:nvPicPr>
          <p:cNvPr id="5122" name="Picture 2"/>
          <p:cNvPicPr>
            <a:picLocks noChangeAspect="1" noChangeArrowheads="1"/>
          </p:cNvPicPr>
          <p:nvPr/>
        </p:nvPicPr>
        <p:blipFill>
          <a:blip r:embed="rId2" cstate="print"/>
          <a:srcRect/>
          <a:stretch>
            <a:fillRect/>
          </a:stretch>
        </p:blipFill>
        <p:spPr bwMode="auto">
          <a:xfrm>
            <a:off x="6012160" y="339502"/>
            <a:ext cx="2578336" cy="4527079"/>
          </a:xfrm>
          <a:prstGeom prst="rect">
            <a:avLst/>
          </a:prstGeom>
          <a:noFill/>
          <a:ln w="9525">
            <a:solidFill>
              <a:schemeClr val="accent1"/>
            </a:solidFill>
            <a:miter lim="800000"/>
            <a:headEnd/>
            <a:tailEnd/>
          </a:ln>
          <a:effectLst>
            <a:outerShdw blurRad="50800" dist="38100" dir="13500000" algn="br" rotWithShape="0">
              <a:prstClr val="black">
                <a:alpha val="40000"/>
              </a:prst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23478"/>
            <a:ext cx="8229600" cy="576064"/>
          </a:xfrm>
        </p:spPr>
        <p:txBody>
          <a:bodyPr>
            <a:normAutofit fontScale="90000"/>
          </a:bodyPr>
          <a:lstStyle/>
          <a:p>
            <a:pPr algn="l">
              <a:buFont typeface="Wingdings" pitchFamily="2" charset="2"/>
              <a:buChar char="n"/>
            </a:pPr>
            <a:r>
              <a:rPr lang="zh-CN" altLang="en-US" sz="3200" dirty="0" smtClean="0">
                <a:latin typeface="+mj-ea"/>
              </a:rPr>
              <a:t>酒店预约下发短信通知</a:t>
            </a:r>
            <a:endParaRPr lang="zh-CN" altLang="en-US" sz="3200" dirty="0">
              <a:latin typeface="+mj-ea"/>
            </a:endParaRPr>
          </a:p>
        </p:txBody>
      </p:sp>
      <p:sp>
        <p:nvSpPr>
          <p:cNvPr id="3" name="标题 1"/>
          <p:cNvSpPr txBox="1">
            <a:spLocks/>
          </p:cNvSpPr>
          <p:nvPr/>
        </p:nvSpPr>
        <p:spPr>
          <a:xfrm>
            <a:off x="179512" y="771550"/>
            <a:ext cx="4536504" cy="4248472"/>
          </a:xfrm>
          <a:prstGeom prst="rect">
            <a:avLst/>
          </a:prstGeom>
        </p:spPr>
        <p:txBody>
          <a:bodyPr vert="horz" rtlCol="0" anchor="t">
            <a:normAutofit fontScale="97500" lnSpcReduction="10000"/>
          </a:bodyPr>
          <a:lstStyle/>
          <a:p>
            <a:pPr marL="0" marR="0" lvl="0" indent="0" algn="l" defTabSz="914400" rtl="0" eaLnBrk="1" fontAlgn="auto" latinLnBrk="0" hangingPunct="1">
              <a:lnSpc>
                <a:spcPct val="100000"/>
              </a:lnSpc>
              <a:spcBef>
                <a:spcPct val="0"/>
              </a:spcBef>
              <a:spcAft>
                <a:spcPts val="0"/>
              </a:spcAft>
              <a:buClrTx/>
              <a:buSzTx/>
              <a:tabLst/>
              <a:defRPr/>
            </a:pPr>
            <a:r>
              <a:rPr kumimoji="0" lang="zh-CN" altLang="en-US" sz="2000" b="0" i="0" u="none" strike="noStrike" kern="1200" cap="none" spc="0" normalizeH="0" baseline="0" noProof="0" dirty="0" smtClean="0">
                <a:ln>
                  <a:noFill/>
                </a:ln>
                <a:solidFill>
                  <a:schemeClr val="tx2"/>
                </a:solidFill>
                <a:effectLst/>
                <a:uLnTx/>
                <a:uFillTx/>
                <a:latin typeface="+mn-ea"/>
                <a:cs typeface="+mj-cs"/>
                <a:sym typeface="Wingdings"/>
              </a:rPr>
              <a:t>用户预约</a:t>
            </a:r>
            <a:r>
              <a:rPr kumimoji="0" lang="zh-CN" altLang="en-US" sz="2000" b="0" i="0" u="none" strike="noStrike" kern="1200" cap="none" spc="0" normalizeH="0" baseline="0" noProof="0" dirty="0" smtClean="0">
                <a:ln>
                  <a:noFill/>
                </a:ln>
                <a:solidFill>
                  <a:schemeClr val="tx2"/>
                </a:solidFill>
                <a:effectLst/>
                <a:uLnTx/>
                <a:uFillTx/>
                <a:latin typeface="+mn-ea"/>
                <a:cs typeface="+mj-cs"/>
              </a:rPr>
              <a:t>酒店成功后会以短信的方式把预约的重要信息发送到预约人填写的手机号码上</a:t>
            </a:r>
            <a:endParaRPr kumimoji="0" lang="en-US" altLang="zh-CN" sz="2000" b="0" i="0" u="none" strike="noStrike" kern="1200" cap="none" spc="0" normalizeH="0" baseline="0" noProof="0" dirty="0" smtClean="0">
              <a:ln>
                <a:noFill/>
              </a:ln>
              <a:solidFill>
                <a:schemeClr val="tx2"/>
              </a:solidFill>
              <a:effectLst/>
              <a:uLnTx/>
              <a:uFillTx/>
              <a:latin typeface="+mn-ea"/>
              <a:cs typeface="+mj-cs"/>
            </a:endParaRPr>
          </a:p>
          <a:p>
            <a:pPr marL="0" marR="0" lvl="0" indent="0" algn="l" defTabSz="914400" rtl="0" eaLnBrk="1" fontAlgn="auto" latinLnBrk="0" hangingPunct="1">
              <a:lnSpc>
                <a:spcPct val="100000"/>
              </a:lnSpc>
              <a:spcBef>
                <a:spcPct val="0"/>
              </a:spcBef>
              <a:spcAft>
                <a:spcPts val="0"/>
              </a:spcAft>
              <a:buClrTx/>
              <a:buSzTx/>
              <a:tabLst/>
              <a:defRPr/>
            </a:pPr>
            <a:endParaRPr kumimoji="0" lang="en-US" altLang="zh-CN" sz="2000" b="0" i="0" u="none" strike="noStrike" kern="1200" cap="none" spc="0" normalizeH="0" baseline="0" noProof="0" dirty="0" smtClean="0">
              <a:ln>
                <a:noFill/>
              </a:ln>
              <a:solidFill>
                <a:schemeClr val="tx2"/>
              </a:solidFill>
              <a:effectLst/>
              <a:uLnTx/>
              <a:uFillTx/>
              <a:latin typeface="+mn-ea"/>
              <a:cs typeface="+mj-cs"/>
            </a:endParaRPr>
          </a:p>
          <a:p>
            <a:pPr marL="0" marR="0" lvl="0" indent="0" algn="l" defTabSz="914400" rtl="0" eaLnBrk="1" fontAlgn="auto" latinLnBrk="0" hangingPunct="1">
              <a:lnSpc>
                <a:spcPct val="100000"/>
              </a:lnSpc>
              <a:spcBef>
                <a:spcPct val="0"/>
              </a:spcBef>
              <a:spcAft>
                <a:spcPts val="0"/>
              </a:spcAft>
              <a:buClrTx/>
              <a:buSzTx/>
              <a:tabLst/>
              <a:defRPr/>
            </a:pPr>
            <a:r>
              <a:rPr lang="zh-CN" altLang="zh-CN" sz="2000" dirty="0" smtClean="0">
                <a:solidFill>
                  <a:schemeClr val="tx2"/>
                </a:solidFill>
                <a:latin typeface="+mn-ea"/>
                <a:cs typeface="+mj-cs"/>
                <a:sym typeface="Wingdings"/>
              </a:rPr>
              <a:t></a:t>
            </a:r>
            <a:r>
              <a:rPr lang="zh-CN" altLang="en-US" sz="2000" dirty="0" smtClean="0">
                <a:solidFill>
                  <a:schemeClr val="tx2"/>
                </a:solidFill>
                <a:latin typeface="+mn-ea"/>
                <a:cs typeface="+mj-cs"/>
                <a:sym typeface="Wingdings"/>
              </a:rPr>
              <a:t>重要信息：核销码、门店、</a:t>
            </a:r>
            <a:endParaRPr lang="en-US" altLang="zh-CN" sz="2000" dirty="0" smtClean="0">
              <a:solidFill>
                <a:schemeClr val="tx2"/>
              </a:solidFill>
              <a:latin typeface="+mn-ea"/>
              <a:cs typeface="+mj-cs"/>
              <a:sym typeface="Wingdings"/>
            </a:endParaRPr>
          </a:p>
          <a:p>
            <a:pPr marL="0" marR="0" lvl="0" indent="0" algn="l" defTabSz="914400" rtl="0" eaLnBrk="1" fontAlgn="auto" latinLnBrk="0" hangingPunct="1">
              <a:lnSpc>
                <a:spcPct val="100000"/>
              </a:lnSpc>
              <a:spcBef>
                <a:spcPct val="0"/>
              </a:spcBef>
              <a:spcAft>
                <a:spcPts val="0"/>
              </a:spcAft>
              <a:buClrTx/>
              <a:buSzTx/>
              <a:tabLst/>
              <a:defRPr/>
            </a:pPr>
            <a:r>
              <a:rPr lang="zh-CN" altLang="en-US" sz="2000" dirty="0" smtClean="0">
                <a:solidFill>
                  <a:schemeClr val="tx2"/>
                </a:solidFill>
                <a:latin typeface="+mn-ea"/>
                <a:cs typeface="+mj-cs"/>
                <a:sym typeface="Wingdings"/>
              </a:rPr>
              <a:t>房间名称、入住时间等信息</a:t>
            </a:r>
            <a:endParaRPr lang="en-US" altLang="zh-CN" sz="2000" dirty="0" smtClean="0">
              <a:solidFill>
                <a:schemeClr val="tx2"/>
              </a:solidFill>
              <a:latin typeface="+mn-ea"/>
              <a:cs typeface="+mj-cs"/>
              <a:sym typeface="Wingdings"/>
            </a:endParaRPr>
          </a:p>
          <a:p>
            <a:pPr marL="0" marR="0" lvl="0" indent="0" algn="l" defTabSz="914400" rtl="0" eaLnBrk="1" fontAlgn="auto" latinLnBrk="0" hangingPunct="1">
              <a:lnSpc>
                <a:spcPct val="100000"/>
              </a:lnSpc>
              <a:spcBef>
                <a:spcPct val="0"/>
              </a:spcBef>
              <a:spcAft>
                <a:spcPts val="0"/>
              </a:spcAft>
              <a:buClrTx/>
              <a:buSzTx/>
              <a:tabLst/>
              <a:defRPr/>
            </a:pPr>
            <a:endParaRPr kumimoji="0" lang="en-US" altLang="zh-CN" sz="2000" b="0" i="0" u="none" strike="noStrike" kern="1200" cap="none" spc="0" normalizeH="0" baseline="0" noProof="0" dirty="0" smtClean="0">
              <a:ln>
                <a:noFill/>
              </a:ln>
              <a:solidFill>
                <a:schemeClr val="tx2"/>
              </a:solidFill>
              <a:effectLst/>
              <a:uLnTx/>
              <a:uFillTx/>
              <a:latin typeface="+mn-ea"/>
              <a:cs typeface="+mj-cs"/>
              <a:sym typeface="Wingdings"/>
            </a:endParaRPr>
          </a:p>
          <a:p>
            <a:pPr marL="0" marR="0" lvl="0" indent="0" algn="l" defTabSz="914400" rtl="0" eaLnBrk="1" fontAlgn="auto" latinLnBrk="0" hangingPunct="1">
              <a:lnSpc>
                <a:spcPct val="100000"/>
              </a:lnSpc>
              <a:spcBef>
                <a:spcPct val="0"/>
              </a:spcBef>
              <a:spcAft>
                <a:spcPts val="0"/>
              </a:spcAft>
              <a:buClrTx/>
              <a:buSzTx/>
              <a:tabLst/>
              <a:defRPr/>
            </a:pPr>
            <a:r>
              <a:rPr lang="zh-CN" altLang="en-US" sz="2000" b="1" dirty="0" smtClean="0">
                <a:solidFill>
                  <a:srgbClr val="FF0000"/>
                </a:solidFill>
                <a:latin typeface="+mn-ea"/>
                <a:cs typeface="+mj-cs"/>
                <a:sym typeface="Wingdings"/>
              </a:rPr>
              <a:t>注意：</a:t>
            </a:r>
            <a:endParaRPr lang="en-US" altLang="zh-CN" sz="2000" b="1" dirty="0" smtClean="0">
              <a:solidFill>
                <a:srgbClr val="FF0000"/>
              </a:solidFill>
              <a:latin typeface="+mn-ea"/>
              <a:cs typeface="+mj-cs"/>
              <a:sym typeface="Wingdings"/>
            </a:endParaRPr>
          </a:p>
          <a:p>
            <a:pPr marL="0" marR="0" lvl="0" indent="0" algn="l" defTabSz="914400" rtl="0" eaLnBrk="1" fontAlgn="auto" latinLnBrk="0" hangingPunct="1">
              <a:lnSpc>
                <a:spcPct val="100000"/>
              </a:lnSpc>
              <a:spcBef>
                <a:spcPct val="0"/>
              </a:spcBef>
              <a:spcAft>
                <a:spcPts val="0"/>
              </a:spcAft>
              <a:buClrTx/>
              <a:buSzTx/>
              <a:tabLst/>
              <a:defRPr/>
            </a:pPr>
            <a:r>
              <a:rPr lang="zh-CN" altLang="en-US" sz="2000" b="1" dirty="0" smtClean="0">
                <a:solidFill>
                  <a:srgbClr val="FF0000"/>
                </a:solidFill>
                <a:latin typeface="+mn-ea"/>
                <a:cs typeface="+mj-cs"/>
                <a:sym typeface="Wingdings"/>
              </a:rPr>
              <a:t> 发送短信必须同时满足这两</a:t>
            </a:r>
            <a:endParaRPr lang="en-US" altLang="zh-CN" sz="2000" b="1" dirty="0" smtClean="0">
              <a:solidFill>
                <a:srgbClr val="FF0000"/>
              </a:solidFill>
              <a:latin typeface="+mn-ea"/>
              <a:cs typeface="+mj-cs"/>
              <a:sym typeface="Wingdings"/>
            </a:endParaRPr>
          </a:p>
          <a:p>
            <a:pPr marL="0" marR="0" lvl="0" indent="0" algn="l" defTabSz="914400" rtl="0" eaLnBrk="1" fontAlgn="auto" latinLnBrk="0" hangingPunct="1">
              <a:lnSpc>
                <a:spcPct val="100000"/>
              </a:lnSpc>
              <a:spcBef>
                <a:spcPct val="0"/>
              </a:spcBef>
              <a:spcAft>
                <a:spcPts val="0"/>
              </a:spcAft>
              <a:buClrTx/>
              <a:buSzTx/>
              <a:tabLst/>
              <a:defRPr/>
            </a:pPr>
            <a:r>
              <a:rPr lang="zh-CN" altLang="en-US" sz="2000" b="1" dirty="0" smtClean="0">
                <a:solidFill>
                  <a:srgbClr val="FF0000"/>
                </a:solidFill>
                <a:latin typeface="+mn-ea"/>
                <a:cs typeface="+mj-cs"/>
                <a:sym typeface="Wingdings"/>
              </a:rPr>
              <a:t> 个条件</a:t>
            </a:r>
            <a:endParaRPr lang="en-US" altLang="zh-CN" sz="2000" b="1" dirty="0" smtClean="0">
              <a:solidFill>
                <a:srgbClr val="FF0000"/>
              </a:solidFill>
              <a:latin typeface="+mn-ea"/>
              <a:cs typeface="+mj-cs"/>
              <a:sym typeface="Wingdings"/>
            </a:endParaRPr>
          </a:p>
          <a:p>
            <a:pPr marL="0" marR="0" lvl="0" indent="0" algn="l" defTabSz="914400" rtl="0" eaLnBrk="1" fontAlgn="auto" latinLnBrk="0" hangingPunct="1">
              <a:lnSpc>
                <a:spcPct val="100000"/>
              </a:lnSpc>
              <a:spcBef>
                <a:spcPct val="0"/>
              </a:spcBef>
              <a:spcAft>
                <a:spcPts val="0"/>
              </a:spcAft>
              <a:buClrTx/>
              <a:buSzTx/>
              <a:tabLst/>
              <a:defRPr/>
            </a:pPr>
            <a:r>
              <a:rPr lang="en-US" altLang="zh-CN" sz="2000" b="1" dirty="0" smtClean="0">
                <a:solidFill>
                  <a:srgbClr val="FF0000"/>
                </a:solidFill>
                <a:latin typeface="+mn-ea"/>
                <a:cs typeface="+mj-cs"/>
                <a:sym typeface="Wingdings"/>
              </a:rPr>
              <a:t>1.</a:t>
            </a:r>
            <a:r>
              <a:rPr lang="zh-CN" altLang="en-US" sz="2000" dirty="0" smtClean="0">
                <a:solidFill>
                  <a:srgbClr val="FF0000"/>
                </a:solidFill>
                <a:latin typeface="+mn-ea"/>
                <a:cs typeface="+mj-cs"/>
                <a:sym typeface="Wingdings"/>
              </a:rPr>
              <a:t>商家需要在系统后台</a:t>
            </a:r>
            <a:endParaRPr lang="en-US" altLang="zh-CN" sz="2000" dirty="0" smtClean="0">
              <a:solidFill>
                <a:srgbClr val="FF0000"/>
              </a:solidFill>
              <a:latin typeface="+mn-ea"/>
              <a:cs typeface="+mj-cs"/>
              <a:sym typeface="Wingdings"/>
            </a:endParaRPr>
          </a:p>
          <a:p>
            <a:pPr marL="0" marR="0" lvl="0" indent="0" algn="l" defTabSz="914400" rtl="0" eaLnBrk="1" fontAlgn="auto" latinLnBrk="0" hangingPunct="1">
              <a:lnSpc>
                <a:spcPct val="100000"/>
              </a:lnSpc>
              <a:spcBef>
                <a:spcPct val="0"/>
              </a:spcBef>
              <a:spcAft>
                <a:spcPts val="0"/>
              </a:spcAft>
              <a:buClrTx/>
              <a:buSzTx/>
              <a:tabLst/>
              <a:defRPr/>
            </a:pPr>
            <a:r>
              <a:rPr lang="zh-CN" altLang="en-US" sz="2000" dirty="0" smtClean="0">
                <a:solidFill>
                  <a:srgbClr val="FF0000"/>
                </a:solidFill>
                <a:latin typeface="+mn-ea"/>
                <a:cs typeface="+mj-cs"/>
                <a:sym typeface="Wingdings"/>
              </a:rPr>
              <a:t>  开启短信发送功能</a:t>
            </a:r>
            <a:endParaRPr lang="en-US" altLang="zh-CN" sz="2000" dirty="0" smtClean="0">
              <a:solidFill>
                <a:srgbClr val="FF0000"/>
              </a:solidFill>
              <a:latin typeface="+mn-ea"/>
              <a:cs typeface="+mj-cs"/>
              <a:sym typeface="Wingdings"/>
            </a:endParaRPr>
          </a:p>
          <a:p>
            <a:pPr marL="0" marR="0" lvl="0" indent="0" algn="l" defTabSz="914400" rtl="0" eaLnBrk="1" fontAlgn="auto" latinLnBrk="0" hangingPunct="1">
              <a:lnSpc>
                <a:spcPct val="100000"/>
              </a:lnSpc>
              <a:spcBef>
                <a:spcPct val="0"/>
              </a:spcBef>
              <a:spcAft>
                <a:spcPts val="0"/>
              </a:spcAft>
              <a:buClrTx/>
              <a:buSzTx/>
              <a:tabLst/>
              <a:defRPr/>
            </a:pPr>
            <a:r>
              <a:rPr lang="en-US" altLang="zh-CN" sz="2000" dirty="0" smtClean="0">
                <a:solidFill>
                  <a:srgbClr val="FF0000"/>
                </a:solidFill>
                <a:latin typeface="+mn-ea"/>
                <a:cs typeface="+mj-cs"/>
                <a:sym typeface="Wingdings"/>
              </a:rPr>
              <a:t>2.</a:t>
            </a:r>
            <a:r>
              <a:rPr lang="zh-CN" altLang="en-US" sz="2000" dirty="0" smtClean="0">
                <a:solidFill>
                  <a:srgbClr val="FF0000"/>
                </a:solidFill>
                <a:latin typeface="+mn-ea"/>
                <a:cs typeface="+mj-cs"/>
                <a:sym typeface="Wingdings"/>
              </a:rPr>
              <a:t>保证短信的发送条数必须</a:t>
            </a:r>
            <a:endParaRPr lang="en-US" altLang="zh-CN" sz="2000" dirty="0" smtClean="0">
              <a:solidFill>
                <a:srgbClr val="FF0000"/>
              </a:solidFill>
              <a:latin typeface="+mn-ea"/>
              <a:cs typeface="+mj-cs"/>
              <a:sym typeface="Wingdings"/>
            </a:endParaRPr>
          </a:p>
          <a:p>
            <a:pPr marL="0" marR="0" lvl="0" indent="0" algn="l" defTabSz="914400" rtl="0" eaLnBrk="1" fontAlgn="auto" latinLnBrk="0" hangingPunct="1">
              <a:lnSpc>
                <a:spcPct val="100000"/>
              </a:lnSpc>
              <a:spcBef>
                <a:spcPct val="0"/>
              </a:spcBef>
              <a:spcAft>
                <a:spcPts val="0"/>
              </a:spcAft>
              <a:buClrTx/>
              <a:buSzTx/>
              <a:tabLst/>
              <a:defRPr/>
            </a:pPr>
            <a:r>
              <a:rPr lang="zh-CN" altLang="en-US" sz="2000" dirty="0" smtClean="0">
                <a:solidFill>
                  <a:srgbClr val="FF0000"/>
                </a:solidFill>
                <a:latin typeface="+mn-ea"/>
                <a:cs typeface="+mj-cs"/>
                <a:sym typeface="Wingdings"/>
              </a:rPr>
              <a:t>  大于</a:t>
            </a:r>
            <a:r>
              <a:rPr lang="en-US" altLang="zh-CN" sz="2000" dirty="0" smtClean="0">
                <a:solidFill>
                  <a:srgbClr val="FF0000"/>
                </a:solidFill>
                <a:latin typeface="+mn-ea"/>
                <a:cs typeface="+mj-cs"/>
                <a:sym typeface="Wingdings"/>
              </a:rPr>
              <a:t>0</a:t>
            </a:r>
            <a:r>
              <a:rPr lang="zh-CN" altLang="en-US" sz="2000" dirty="0" smtClean="0">
                <a:solidFill>
                  <a:srgbClr val="FF0000"/>
                </a:solidFill>
                <a:latin typeface="+mn-ea"/>
                <a:cs typeface="+mj-cs"/>
                <a:sym typeface="Wingdings"/>
              </a:rPr>
              <a:t>以上</a:t>
            </a:r>
            <a:endParaRPr kumimoji="0" lang="zh-CN" altLang="en-US" sz="2000" b="0" i="0" u="none" strike="noStrike" kern="1200" cap="none" spc="0" normalizeH="0" baseline="0" noProof="0" dirty="0">
              <a:ln>
                <a:noFill/>
              </a:ln>
              <a:solidFill>
                <a:srgbClr val="FF0000"/>
              </a:solidFill>
              <a:effectLst/>
              <a:uLnTx/>
              <a:uFillTx/>
              <a:latin typeface="+mn-ea"/>
              <a:cs typeface="+mj-cs"/>
            </a:endParaRPr>
          </a:p>
        </p:txBody>
      </p:sp>
      <p:pic>
        <p:nvPicPr>
          <p:cNvPr id="6146" name="Picture 2"/>
          <p:cNvPicPr>
            <a:picLocks noChangeAspect="1" noChangeArrowheads="1"/>
          </p:cNvPicPr>
          <p:nvPr/>
        </p:nvPicPr>
        <p:blipFill>
          <a:blip r:embed="rId2" cstate="print"/>
          <a:srcRect/>
          <a:stretch>
            <a:fillRect/>
          </a:stretch>
        </p:blipFill>
        <p:spPr bwMode="auto">
          <a:xfrm>
            <a:off x="3563888" y="1563638"/>
            <a:ext cx="5493707" cy="3257830"/>
          </a:xfrm>
          <a:prstGeom prst="rect">
            <a:avLst/>
          </a:prstGeom>
          <a:noFill/>
          <a:ln w="9525">
            <a:solidFill>
              <a:schemeClr val="accent1"/>
            </a:solidFill>
            <a:miter lim="800000"/>
            <a:headEnd/>
            <a:tailEnd/>
          </a:ln>
          <a:effectLst>
            <a:outerShdw blurRad="50800" dist="38100" dir="18900000" algn="bl" rotWithShape="0">
              <a:prstClr val="black">
                <a:alpha val="40000"/>
              </a:prst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7504" y="123478"/>
            <a:ext cx="7772400" cy="576064"/>
          </a:xfrm>
        </p:spPr>
        <p:txBody>
          <a:bodyPr/>
          <a:lstStyle/>
          <a:p>
            <a:pPr algn="l">
              <a:buFont typeface="Wingdings" pitchFamily="2" charset="2"/>
              <a:buChar char="n"/>
            </a:pPr>
            <a:r>
              <a:rPr lang="zh-CN" altLang="en-US" sz="2800" dirty="0" smtClean="0"/>
              <a:t>扫码点餐清桌功能</a:t>
            </a:r>
            <a:endParaRPr lang="zh-CN" altLang="en-US" sz="2800" dirty="0"/>
          </a:p>
        </p:txBody>
      </p:sp>
      <p:sp>
        <p:nvSpPr>
          <p:cNvPr id="5" name="标题 1"/>
          <p:cNvSpPr txBox="1">
            <a:spLocks/>
          </p:cNvSpPr>
          <p:nvPr/>
        </p:nvSpPr>
        <p:spPr>
          <a:xfrm>
            <a:off x="251520" y="843558"/>
            <a:ext cx="8712968" cy="1584176"/>
          </a:xfrm>
          <a:prstGeom prst="rect">
            <a:avLst/>
          </a:prstGeom>
        </p:spPr>
        <p:txBody>
          <a:bodyPr vert="horz" anchor="t">
            <a:noAutofit/>
          </a:bodyPr>
          <a:lstStyle/>
          <a:p>
            <a:pPr lvl="0">
              <a:spcBef>
                <a:spcPct val="0"/>
              </a:spcBef>
              <a:defRPr/>
            </a:pPr>
            <a:r>
              <a:rPr lang="en-US" altLang="zh-CN" spc="-100" noProof="0" dirty="0" smtClean="0">
                <a:solidFill>
                  <a:schemeClr val="tx2">
                    <a:satMod val="200000"/>
                  </a:schemeClr>
                </a:solidFill>
                <a:latin typeface="+mj-lt"/>
                <a:ea typeface="+mj-ea"/>
                <a:cs typeface="+mj-cs"/>
                <a:sym typeface="Wingdings"/>
              </a:rPr>
              <a:t></a:t>
            </a:r>
            <a:r>
              <a:rPr lang="zh-CN" altLang="en-US" spc="-100" dirty="0" smtClean="0">
                <a:solidFill>
                  <a:schemeClr val="tx2">
                    <a:satMod val="200000"/>
                  </a:schemeClr>
                </a:solidFill>
                <a:latin typeface="+mj-lt"/>
                <a:ea typeface="+mj-ea"/>
                <a:cs typeface="+mj-cs"/>
                <a:sym typeface="Wingdings"/>
              </a:rPr>
              <a:t>功能说明</a:t>
            </a:r>
            <a:r>
              <a:rPr kumimoji="0" lang="zh-CN" altLang="en-US" b="0" i="0" u="none" strike="noStrike" kern="1200" cap="none" spc="-100" normalizeH="0" baseline="0" noProof="0" dirty="0" smtClean="0">
                <a:ln>
                  <a:noFill/>
                </a:ln>
                <a:solidFill>
                  <a:schemeClr val="tx2">
                    <a:satMod val="200000"/>
                  </a:schemeClr>
                </a:solidFill>
                <a:effectLst/>
                <a:uLnTx/>
                <a:uFillTx/>
                <a:latin typeface="+mj-lt"/>
                <a:ea typeface="+mj-ea"/>
                <a:cs typeface="+mj-cs"/>
              </a:rPr>
              <a:t>：清桌功能主要是</a:t>
            </a:r>
            <a:r>
              <a:rPr lang="zh-CN" altLang="en-US" dirty="0" smtClean="0">
                <a:solidFill>
                  <a:srgbClr val="FF0000"/>
                </a:solidFill>
              </a:rPr>
              <a:t>当商家的某个桌码出现非正常订单（指的是当前桌码被人恶意下单，导致当前顾客无法正常点单）时</a:t>
            </a:r>
            <a:r>
              <a:rPr lang="zh-CN" altLang="en-US" dirty="0" smtClean="0"/>
              <a:t>需要使用清桌操作</a:t>
            </a:r>
            <a:endParaRPr kumimoji="0" lang="en-US" altLang="zh-CN" b="0" i="0" u="none" strike="noStrike" kern="1200" cap="none" spc="-100" normalizeH="0" baseline="0" noProof="0" dirty="0" smtClean="0">
              <a:ln>
                <a:noFill/>
              </a:ln>
              <a:effectLst/>
              <a:uLnTx/>
              <a:uFillTx/>
              <a:latin typeface="+mj-lt"/>
              <a:ea typeface="+mj-ea"/>
              <a:cs typeface="+mj-cs"/>
            </a:endParaRPr>
          </a:p>
          <a:p>
            <a:pPr lvl="0">
              <a:spcBef>
                <a:spcPct val="0"/>
              </a:spcBef>
              <a:defRPr/>
            </a:pPr>
            <a:r>
              <a:rPr lang="zh-CN" altLang="en-US" spc="-100" dirty="0" smtClean="0">
                <a:solidFill>
                  <a:schemeClr val="tx2">
                    <a:satMod val="200000"/>
                  </a:schemeClr>
                </a:solidFill>
              </a:rPr>
              <a:t>清桌：指的是</a:t>
            </a:r>
            <a:r>
              <a:rPr kumimoji="0" lang="zh-CN" altLang="en-US" b="0" i="0" u="none" strike="noStrike" kern="1200" cap="none" spc="-100" normalizeH="0" baseline="0" noProof="0" dirty="0" smtClean="0">
                <a:ln>
                  <a:noFill/>
                </a:ln>
                <a:solidFill>
                  <a:schemeClr val="tx2">
                    <a:satMod val="200000"/>
                  </a:schemeClr>
                </a:solidFill>
                <a:effectLst/>
                <a:uLnTx/>
                <a:uFillTx/>
                <a:latin typeface="+mj-lt"/>
                <a:ea typeface="+mj-ea"/>
                <a:cs typeface="+mj-cs"/>
              </a:rPr>
              <a:t>清除加入到购物车的商品，并且把已下单的订单状态变更为“过期未付款自动关闭”</a:t>
            </a:r>
            <a:endParaRPr kumimoji="0" lang="en-US" altLang="zh-CN" b="0" i="0" u="none" strike="noStrike" kern="1200" cap="none" spc="-100" normalizeH="0" baseline="0" noProof="0" dirty="0" smtClean="0">
              <a:ln>
                <a:noFill/>
              </a:ln>
              <a:solidFill>
                <a:schemeClr val="tx2">
                  <a:satMod val="200000"/>
                </a:schemeClr>
              </a:solidFill>
              <a:effectLst/>
              <a:uLnTx/>
              <a:uFillTx/>
              <a:latin typeface="+mj-lt"/>
              <a:ea typeface="+mj-ea"/>
              <a:cs typeface="+mj-cs"/>
            </a:endParaRPr>
          </a:p>
          <a:p>
            <a:pPr lvl="0">
              <a:spcBef>
                <a:spcPct val="0"/>
              </a:spcBef>
              <a:defRPr/>
            </a:pPr>
            <a:endParaRPr kumimoji="0" lang="en-US" altLang="zh-CN" sz="800" b="0" i="0" u="none" strike="noStrike" kern="1200" cap="none" spc="-100" normalizeH="0" baseline="0" noProof="0" dirty="0" smtClean="0">
              <a:ln>
                <a:noFill/>
              </a:ln>
              <a:solidFill>
                <a:schemeClr val="tx2">
                  <a:satMod val="200000"/>
                </a:schemeClr>
              </a:solidFill>
              <a:effectLst/>
              <a:uLnTx/>
              <a:uFillTx/>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tabLst/>
              <a:defRPr/>
            </a:pPr>
            <a:r>
              <a:rPr kumimoji="0" lang="zh-CN" altLang="zh-CN" b="0" i="0" u="none" strike="noStrike" kern="1200" cap="none" spc="-100" normalizeH="0" baseline="0" noProof="0" dirty="0" smtClean="0">
                <a:ln>
                  <a:noFill/>
                </a:ln>
                <a:solidFill>
                  <a:schemeClr val="tx2">
                    <a:satMod val="200000"/>
                  </a:schemeClr>
                </a:solidFill>
                <a:effectLst/>
                <a:uLnTx/>
                <a:uFillTx/>
                <a:latin typeface="+mj-lt"/>
                <a:ea typeface="+mj-ea"/>
                <a:cs typeface="+mj-cs"/>
                <a:sym typeface="Wingdings"/>
              </a:rPr>
              <a:t></a:t>
            </a:r>
            <a:r>
              <a:rPr kumimoji="0" lang="zh-CN" altLang="en-US" b="0" i="0" u="none" strike="noStrike" kern="1200" cap="none" spc="-100" normalizeH="0" baseline="0" noProof="0" dirty="0" smtClean="0">
                <a:ln>
                  <a:noFill/>
                </a:ln>
                <a:solidFill>
                  <a:schemeClr val="tx2">
                    <a:satMod val="200000"/>
                  </a:schemeClr>
                </a:solidFill>
                <a:effectLst/>
                <a:uLnTx/>
                <a:uFillTx/>
                <a:latin typeface="+mj-lt"/>
                <a:ea typeface="+mj-ea"/>
                <a:cs typeface="+mj-cs"/>
                <a:sym typeface="Wingdings"/>
              </a:rPr>
              <a:t>在桌位设置列表点击“清桌”按钮，执行清桌操作</a:t>
            </a:r>
            <a:endParaRPr kumimoji="0" lang="zh-CN" altLang="en-US" b="0" i="0" u="none" strike="noStrike" kern="1200" cap="none" spc="-100" normalizeH="0" baseline="0" noProof="0" dirty="0">
              <a:ln>
                <a:noFill/>
              </a:ln>
              <a:solidFill>
                <a:schemeClr val="tx2">
                  <a:satMod val="200000"/>
                </a:schemeClr>
              </a:solidFill>
              <a:effectLst/>
              <a:uLnTx/>
              <a:uFillTx/>
              <a:latin typeface="+mj-lt"/>
              <a:ea typeface="+mj-ea"/>
              <a:cs typeface="+mj-cs"/>
            </a:endParaRPr>
          </a:p>
        </p:txBody>
      </p:sp>
      <p:pic>
        <p:nvPicPr>
          <p:cNvPr id="7170" name="Picture 2"/>
          <p:cNvPicPr>
            <a:picLocks noChangeAspect="1" noChangeArrowheads="1"/>
          </p:cNvPicPr>
          <p:nvPr/>
        </p:nvPicPr>
        <p:blipFill>
          <a:blip r:embed="rId2" cstate="print"/>
          <a:srcRect/>
          <a:stretch>
            <a:fillRect/>
          </a:stretch>
        </p:blipFill>
        <p:spPr bwMode="auto">
          <a:xfrm>
            <a:off x="467544" y="2499742"/>
            <a:ext cx="7540916" cy="2448272"/>
          </a:xfrm>
          <a:prstGeom prst="rect">
            <a:avLst/>
          </a:prstGeom>
          <a:noFill/>
          <a:ln w="9525">
            <a:solidFill>
              <a:schemeClr val="accent1"/>
            </a:solidFill>
            <a:miter lim="800000"/>
            <a:headEnd/>
            <a:tailEnd/>
          </a:ln>
          <a:effectLst>
            <a:outerShdw blurRad="50800" dist="38100" dir="10800000" algn="r" rotWithShape="0">
              <a:prstClr val="black">
                <a:alpha val="40000"/>
              </a:prst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1520" y="195486"/>
            <a:ext cx="7772400" cy="504056"/>
          </a:xfrm>
        </p:spPr>
        <p:txBody>
          <a:bodyPr anchor="t">
            <a:normAutofit fontScale="90000"/>
          </a:bodyPr>
          <a:lstStyle/>
          <a:p>
            <a:pPr algn="l">
              <a:buFont typeface="Wingdings" pitchFamily="2" charset="2"/>
              <a:buChar char="n"/>
            </a:pPr>
            <a:r>
              <a:rPr lang="zh-CN" altLang="en-US" sz="3200" b="1" cap="all" dirty="0" smtClean="0">
                <a:effectLst>
                  <a:reflection blurRad="12700" stA="34000" endA="740" endPos="53000" dir="5400000" sy="-100000" algn="bl" rotWithShape="0"/>
                </a:effectLst>
                <a:latin typeface="+mj-ea"/>
              </a:rPr>
              <a:t>自动发布功能开关</a:t>
            </a:r>
            <a:endParaRPr lang="zh-CN" altLang="en-US" dirty="0"/>
          </a:p>
        </p:txBody>
      </p:sp>
      <p:sp>
        <p:nvSpPr>
          <p:cNvPr id="4" name="标题 1"/>
          <p:cNvSpPr txBox="1">
            <a:spLocks/>
          </p:cNvSpPr>
          <p:nvPr/>
        </p:nvSpPr>
        <p:spPr>
          <a:xfrm>
            <a:off x="251520" y="771550"/>
            <a:ext cx="8784976" cy="792088"/>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tabLst/>
              <a:defRPr/>
            </a:pPr>
            <a:r>
              <a:rPr lang="zh-CN" altLang="en-US" b="1" cap="all" spc="-100" dirty="0" smtClean="0">
                <a:solidFill>
                  <a:schemeClr val="tx2">
                    <a:satMod val="200000"/>
                  </a:schemeClr>
                </a:solidFill>
                <a:effectLst>
                  <a:reflection blurRad="12700" stA="34000" endA="740" endPos="53000" dir="5400000" sy="-100000" algn="bl" rotWithShape="0"/>
                </a:effectLst>
                <a:latin typeface="+mj-ea"/>
                <a:ea typeface="+mj-ea"/>
                <a:cs typeface="+mj-cs"/>
                <a:sym typeface="Wingdings"/>
              </a:rPr>
              <a:t></a:t>
            </a:r>
            <a:r>
              <a:rPr lang="zh-CN" altLang="en-US" b="1" cap="all" spc="-100" dirty="0" smtClean="0">
                <a:solidFill>
                  <a:schemeClr val="tx2">
                    <a:satMod val="200000"/>
                  </a:schemeClr>
                </a:solidFill>
                <a:effectLst>
                  <a:reflection blurRad="12700" stA="34000" endA="740" endPos="53000" dir="5400000" sy="-100000" algn="bl" rotWithShape="0"/>
                </a:effectLst>
                <a:latin typeface="+mj-ea"/>
                <a:ea typeface="+mj-ea"/>
                <a:cs typeface="+mj-cs"/>
              </a:rPr>
              <a:t>开启此功能</a:t>
            </a:r>
            <a:r>
              <a:rPr lang="en-US" altLang="zh-CN" b="1" cap="all" spc="-100" dirty="0" smtClean="0">
                <a:solidFill>
                  <a:schemeClr val="tx2">
                    <a:satMod val="200000"/>
                  </a:schemeClr>
                </a:solidFill>
                <a:effectLst>
                  <a:reflection blurRad="12700" stA="34000" endA="740" endPos="53000" dir="5400000" sy="-100000" algn="bl" rotWithShape="0"/>
                </a:effectLst>
                <a:latin typeface="+mj-ea"/>
                <a:ea typeface="+mj-ea"/>
                <a:cs typeface="+mj-cs"/>
              </a:rPr>
              <a:t>,</a:t>
            </a:r>
            <a:r>
              <a:rPr lang="zh-CN" altLang="en-US" b="1" cap="all" spc="-100" dirty="0" smtClean="0">
                <a:solidFill>
                  <a:schemeClr val="tx2">
                    <a:satMod val="200000"/>
                  </a:schemeClr>
                </a:solidFill>
                <a:effectLst>
                  <a:reflection blurRad="12700" stA="34000" endA="740" endPos="53000" dir="5400000" sy="-100000" algn="bl" rotWithShape="0"/>
                </a:effectLst>
                <a:latin typeface="+mj-ea"/>
                <a:ea typeface="+mj-ea"/>
                <a:cs typeface="+mj-cs"/>
              </a:rPr>
              <a:t>表示用户同意小程序随系统版本更新自动发布</a:t>
            </a:r>
            <a:endParaRPr lang="en-US" altLang="zh-CN" b="1" cap="all" spc="-100" dirty="0" smtClean="0">
              <a:solidFill>
                <a:schemeClr val="tx2">
                  <a:satMod val="200000"/>
                </a:schemeClr>
              </a:solidFill>
              <a:effectLst>
                <a:reflection blurRad="12700" stA="34000" endA="740" endPos="53000" dir="5400000" sy="-100000" algn="bl" rotWithShape="0"/>
              </a:effectLst>
              <a:latin typeface="+mj-ea"/>
              <a:ea typeface="+mj-ea"/>
              <a:cs typeface="+mj-cs"/>
            </a:endParaRPr>
          </a:p>
          <a:p>
            <a:pPr>
              <a:spcBef>
                <a:spcPct val="0"/>
              </a:spcBef>
              <a:defRPr/>
            </a:pPr>
            <a:r>
              <a:rPr lang="zh-CN" altLang="en-US" b="1" cap="all" spc="-100" dirty="0" smtClean="0">
                <a:solidFill>
                  <a:schemeClr val="tx2">
                    <a:satMod val="200000"/>
                  </a:schemeClr>
                </a:solidFill>
                <a:effectLst>
                  <a:reflection blurRad="12700" stA="34000" endA="740" endPos="53000" dir="5400000" sy="-100000" algn="bl" rotWithShape="0"/>
                </a:effectLst>
                <a:latin typeface="+mj-ea"/>
                <a:sym typeface="Wingdings"/>
              </a:rPr>
              <a:t>关闭</a:t>
            </a:r>
            <a:r>
              <a:rPr lang="zh-CN" altLang="en-US" b="1" cap="all" spc="-100" dirty="0" smtClean="0">
                <a:solidFill>
                  <a:schemeClr val="tx2">
                    <a:satMod val="200000"/>
                  </a:schemeClr>
                </a:solidFill>
                <a:effectLst>
                  <a:reflection blurRad="12700" stA="34000" endA="740" endPos="53000" dir="5400000" sy="-100000" algn="bl" rotWithShape="0"/>
                </a:effectLst>
                <a:latin typeface="+mj-ea"/>
              </a:rPr>
              <a:t>此功能</a:t>
            </a:r>
            <a:r>
              <a:rPr lang="en-US" altLang="zh-CN" b="1" cap="all" spc="-100" dirty="0" smtClean="0">
                <a:solidFill>
                  <a:schemeClr val="tx2">
                    <a:satMod val="200000"/>
                  </a:schemeClr>
                </a:solidFill>
                <a:effectLst>
                  <a:reflection blurRad="12700" stA="34000" endA="740" endPos="53000" dir="5400000" sy="-100000" algn="bl" rotWithShape="0"/>
                </a:effectLst>
                <a:latin typeface="+mj-ea"/>
              </a:rPr>
              <a:t>,</a:t>
            </a:r>
            <a:r>
              <a:rPr lang="zh-CN" altLang="en-US" b="1" cap="all" spc="-100" dirty="0" smtClean="0">
                <a:solidFill>
                  <a:schemeClr val="tx2">
                    <a:satMod val="200000"/>
                  </a:schemeClr>
                </a:solidFill>
                <a:effectLst>
                  <a:reflection blurRad="12700" stA="34000" endA="740" endPos="53000" dir="5400000" sy="-100000" algn="bl" rotWithShape="0"/>
                </a:effectLst>
                <a:latin typeface="+mj-ea"/>
              </a:rPr>
              <a:t>表示用户不同意小程序随系统版本更新自动发布，需要用户自己手动去发布</a:t>
            </a:r>
            <a:endParaRPr lang="en-US" altLang="zh-CN" b="1" cap="all" spc="-100" dirty="0" smtClean="0">
              <a:solidFill>
                <a:schemeClr val="tx2">
                  <a:satMod val="200000"/>
                </a:schemeClr>
              </a:solidFill>
              <a:effectLst>
                <a:reflection blurRad="12700" stA="34000" endA="740" endPos="53000" dir="5400000" sy="-100000" algn="bl" rotWithShape="0"/>
              </a:effectLst>
              <a:latin typeface="+mj-ea"/>
            </a:endParaRPr>
          </a:p>
          <a:p>
            <a:pPr marL="0" marR="0" lvl="0" indent="0" algn="l" defTabSz="914400" rtl="0" eaLnBrk="1" fontAlgn="auto" latinLnBrk="0" hangingPunct="1">
              <a:lnSpc>
                <a:spcPct val="100000"/>
              </a:lnSpc>
              <a:spcBef>
                <a:spcPct val="0"/>
              </a:spcBef>
              <a:spcAft>
                <a:spcPts val="0"/>
              </a:spcAft>
              <a:buClrTx/>
              <a:buSzTx/>
              <a:tabLst/>
              <a:defRPr/>
            </a:pPr>
            <a:endParaRPr lang="en-US" altLang="zh-CN" sz="2000" b="1" cap="all" spc="-100" dirty="0" smtClean="0">
              <a:solidFill>
                <a:schemeClr val="tx2">
                  <a:satMod val="200000"/>
                </a:schemeClr>
              </a:solidFill>
              <a:effectLst>
                <a:reflection blurRad="12700" stA="34000" endA="740" endPos="53000" dir="5400000" sy="-100000" algn="bl" rotWithShape="0"/>
              </a:effectLst>
              <a:latin typeface="+mj-ea"/>
              <a:ea typeface="+mj-ea"/>
              <a:cs typeface="+mj-cs"/>
            </a:endParaRPr>
          </a:p>
          <a:p>
            <a:pPr marL="0" marR="0" lvl="0" indent="0" algn="l" defTabSz="914400" rtl="0" eaLnBrk="1" fontAlgn="auto" latinLnBrk="0" hangingPunct="1">
              <a:lnSpc>
                <a:spcPct val="100000"/>
              </a:lnSpc>
              <a:spcBef>
                <a:spcPct val="0"/>
              </a:spcBef>
              <a:spcAft>
                <a:spcPts val="0"/>
              </a:spcAft>
              <a:buClrTx/>
              <a:buSzTx/>
              <a:tabLst/>
              <a:defRPr/>
            </a:pPr>
            <a:r>
              <a:rPr kumimoji="0" lang="zh-CN" altLang="en-US" sz="4000" b="1" i="0" u="none" strike="noStrike" kern="1200" cap="all" spc="-100" normalizeH="0" baseline="0" noProof="0" dirty="0" smtClean="0">
                <a:ln>
                  <a:noFill/>
                </a:ln>
                <a:solidFill>
                  <a:schemeClr val="tx2">
                    <a:satMod val="200000"/>
                  </a:schemeClr>
                </a:solidFill>
                <a:effectLst>
                  <a:reflection blurRad="12700" stA="34000" endA="740" endPos="53000" dir="5400000" sy="-100000" algn="bl" rotWithShape="0"/>
                </a:effectLst>
                <a:uLnTx/>
                <a:uFillTx/>
                <a:latin typeface="+mj-ea"/>
                <a:ea typeface="+mj-ea"/>
                <a:cs typeface="+mj-cs"/>
              </a:rPr>
              <a:t/>
            </a:r>
            <a:br>
              <a:rPr kumimoji="0" lang="zh-CN" altLang="en-US" sz="4000" b="1" i="0" u="none" strike="noStrike" kern="1200" cap="all" spc="-100" normalizeH="0" baseline="0" noProof="0" dirty="0" smtClean="0">
                <a:ln>
                  <a:noFill/>
                </a:ln>
                <a:solidFill>
                  <a:schemeClr val="tx2">
                    <a:satMod val="200000"/>
                  </a:schemeClr>
                </a:solidFill>
                <a:effectLst>
                  <a:reflection blurRad="12700" stA="34000" endA="740" endPos="53000" dir="5400000" sy="-100000" algn="bl" rotWithShape="0"/>
                </a:effectLst>
                <a:uLnTx/>
                <a:uFillTx/>
                <a:latin typeface="+mj-ea"/>
                <a:ea typeface="+mj-ea"/>
                <a:cs typeface="+mj-cs"/>
              </a:rPr>
            </a:br>
            <a:endParaRPr kumimoji="0" lang="zh-CN" altLang="en-US" sz="4000" b="0" i="0" u="none" strike="noStrike" kern="1200" cap="none" spc="-100" normalizeH="0" baseline="0" noProof="0" dirty="0">
              <a:ln>
                <a:noFill/>
              </a:ln>
              <a:solidFill>
                <a:schemeClr val="tx2">
                  <a:satMod val="200000"/>
                </a:schemeClr>
              </a:solidFill>
              <a:effectLst/>
              <a:uLnTx/>
              <a:uFillTx/>
              <a:latin typeface="+mj-lt"/>
              <a:ea typeface="+mj-ea"/>
              <a:cs typeface="+mj-cs"/>
            </a:endParaRPr>
          </a:p>
        </p:txBody>
      </p:sp>
      <p:pic>
        <p:nvPicPr>
          <p:cNvPr id="8194" name="Picture 2"/>
          <p:cNvPicPr>
            <a:picLocks noChangeAspect="1" noChangeArrowheads="1"/>
          </p:cNvPicPr>
          <p:nvPr/>
        </p:nvPicPr>
        <p:blipFill>
          <a:blip r:embed="rId2" cstate="print"/>
          <a:srcRect/>
          <a:stretch>
            <a:fillRect/>
          </a:stretch>
        </p:blipFill>
        <p:spPr bwMode="auto">
          <a:xfrm>
            <a:off x="539552" y="1635646"/>
            <a:ext cx="6709495" cy="3277541"/>
          </a:xfrm>
          <a:prstGeom prst="rect">
            <a:avLst/>
          </a:prstGeom>
          <a:noFill/>
          <a:ln w="9525">
            <a:solidFill>
              <a:schemeClr val="accent1"/>
            </a:solidFill>
            <a:miter lim="800000"/>
            <a:headEnd/>
            <a:tailEnd/>
          </a:ln>
          <a:effectLst>
            <a:outerShdw blurRad="50800" dist="38100" dir="10800000" algn="r" rotWithShape="0">
              <a:prstClr val="black">
                <a:alpha val="40000"/>
              </a:prst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a:xfrm>
            <a:off x="179512" y="0"/>
            <a:ext cx="8229600" cy="857250"/>
          </a:xfrm>
        </p:spPr>
        <p:txBody>
          <a:bodyPr>
            <a:normAutofit/>
          </a:bodyPr>
          <a:lstStyle/>
          <a:p>
            <a:pPr algn="l">
              <a:buFont typeface="Wingdings" pitchFamily="2" charset="2"/>
              <a:buChar char="n"/>
            </a:pPr>
            <a:r>
              <a:rPr lang="zh-CN" altLang="en-US" sz="3200" dirty="0" smtClean="0"/>
              <a:t>会员主页新增图标形式展示</a:t>
            </a:r>
            <a:endParaRPr lang="zh-CN" altLang="en-US" sz="3200" dirty="0"/>
          </a:p>
        </p:txBody>
      </p:sp>
      <p:pic>
        <p:nvPicPr>
          <p:cNvPr id="9218" name="Picture 2"/>
          <p:cNvPicPr>
            <a:picLocks noChangeAspect="1" noChangeArrowheads="1"/>
          </p:cNvPicPr>
          <p:nvPr/>
        </p:nvPicPr>
        <p:blipFill>
          <a:blip r:embed="rId2" cstate="print"/>
          <a:srcRect/>
          <a:stretch>
            <a:fillRect/>
          </a:stretch>
        </p:blipFill>
        <p:spPr bwMode="auto">
          <a:xfrm>
            <a:off x="467544" y="915566"/>
            <a:ext cx="3485435" cy="3933106"/>
          </a:xfrm>
          <a:prstGeom prst="rect">
            <a:avLst/>
          </a:prstGeom>
          <a:noFill/>
          <a:ln w="9525">
            <a:solidFill>
              <a:schemeClr val="accent1"/>
            </a:solidFill>
            <a:miter lim="800000"/>
            <a:headEnd/>
            <a:tailEnd/>
          </a:ln>
          <a:effectLst>
            <a:outerShdw blurRad="50800" dist="38100" dir="13500000" algn="br" rotWithShape="0">
              <a:prstClr val="black">
                <a:alpha val="40000"/>
              </a:prstClr>
            </a:outerShdw>
          </a:effectLst>
        </p:spPr>
      </p:pic>
      <p:pic>
        <p:nvPicPr>
          <p:cNvPr id="9219" name="Picture 3"/>
          <p:cNvPicPr>
            <a:picLocks noChangeAspect="1" noChangeArrowheads="1"/>
          </p:cNvPicPr>
          <p:nvPr/>
        </p:nvPicPr>
        <p:blipFill>
          <a:blip r:embed="rId3" cstate="print"/>
          <a:srcRect/>
          <a:stretch>
            <a:fillRect/>
          </a:stretch>
        </p:blipFill>
        <p:spPr bwMode="auto">
          <a:xfrm>
            <a:off x="4572000" y="914400"/>
            <a:ext cx="3579422" cy="3934800"/>
          </a:xfrm>
          <a:prstGeom prst="rect">
            <a:avLst/>
          </a:prstGeom>
          <a:noFill/>
          <a:ln w="9525">
            <a:solidFill>
              <a:schemeClr val="accent1"/>
            </a:solidFill>
            <a:miter lim="800000"/>
            <a:headEnd/>
            <a:tailEnd/>
          </a:ln>
          <a:effectLst>
            <a:outerShdw blurRad="50800" dist="38100" dir="10800000" algn="r" rotWithShape="0">
              <a:prstClr val="black">
                <a:alpha val="40000"/>
              </a:prst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179512" y="771550"/>
            <a:ext cx="5400600" cy="432048"/>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tabLst/>
              <a:defRPr/>
            </a:pPr>
            <a:r>
              <a:rPr kumimoji="0" lang="zh-CN" altLang="en-US" sz="2000" b="1" i="0" u="none" strike="noStrike" kern="1200" cap="all" spc="-100" normalizeH="0" baseline="0" noProof="0" dirty="0" smtClean="0">
                <a:ln>
                  <a:noFill/>
                </a:ln>
                <a:solidFill>
                  <a:schemeClr val="tx2">
                    <a:satMod val="200000"/>
                  </a:schemeClr>
                </a:solidFill>
                <a:effectLst>
                  <a:reflection blurRad="12700" stA="34000" endA="740" endPos="53000" dir="5400000" sy="-100000" algn="bl" rotWithShape="0"/>
                </a:effectLst>
                <a:uLnTx/>
                <a:uFillTx/>
                <a:latin typeface="+mj-ea"/>
                <a:ea typeface="+mj-ea"/>
                <a:cs typeface="+mj-cs"/>
                <a:sym typeface="Wingdings"/>
              </a:rPr>
              <a:t></a:t>
            </a:r>
            <a:r>
              <a:rPr kumimoji="0" lang="zh-CN" altLang="en-US" sz="2000" b="1" i="0" u="none" strike="noStrike" kern="1200" cap="all" spc="-100" normalizeH="0" baseline="0" noProof="0" dirty="0" smtClean="0">
                <a:ln>
                  <a:noFill/>
                </a:ln>
                <a:solidFill>
                  <a:schemeClr val="tx2">
                    <a:satMod val="200000"/>
                  </a:schemeClr>
                </a:solidFill>
                <a:effectLst>
                  <a:reflection blurRad="12700" stA="34000" endA="740" endPos="53000" dir="5400000" sy="-100000" algn="bl" rotWithShape="0"/>
                </a:effectLst>
                <a:uLnTx/>
                <a:uFillTx/>
                <a:latin typeface="+mj-ea"/>
                <a:ea typeface="+mj-ea"/>
                <a:cs typeface="+mj-cs"/>
              </a:rPr>
              <a:t>用户</a:t>
            </a:r>
            <a:r>
              <a:rPr lang="zh-CN" altLang="en-US" sz="2000" b="1" cap="all" spc="-100" dirty="0" smtClean="0">
                <a:solidFill>
                  <a:schemeClr val="tx2">
                    <a:satMod val="200000"/>
                  </a:schemeClr>
                </a:solidFill>
                <a:effectLst>
                  <a:reflection blurRad="12700" stA="34000" endA="740" endPos="53000" dir="5400000" sy="-100000" algn="bl" rotWithShape="0"/>
                </a:effectLst>
                <a:latin typeface="+mj-ea"/>
                <a:ea typeface="+mj-ea"/>
                <a:cs typeface="+mj-cs"/>
              </a:rPr>
              <a:t>在领取优惠劵的时候可以使用积分来兑换</a:t>
            </a:r>
            <a:r>
              <a:rPr kumimoji="0" lang="zh-CN" altLang="en-US" sz="4000" b="1" i="0" u="none" strike="noStrike" kern="1200" cap="all" spc="-100" normalizeH="0" baseline="0" noProof="0" dirty="0" smtClean="0">
                <a:ln>
                  <a:noFill/>
                </a:ln>
                <a:solidFill>
                  <a:schemeClr val="tx2">
                    <a:satMod val="200000"/>
                  </a:schemeClr>
                </a:solidFill>
                <a:effectLst>
                  <a:reflection blurRad="12700" stA="34000" endA="740" endPos="53000" dir="5400000" sy="-100000" algn="bl" rotWithShape="0"/>
                </a:effectLst>
                <a:uLnTx/>
                <a:uFillTx/>
                <a:latin typeface="+mj-ea"/>
                <a:ea typeface="+mj-ea"/>
                <a:cs typeface="+mj-cs"/>
              </a:rPr>
              <a:t/>
            </a:r>
            <a:br>
              <a:rPr kumimoji="0" lang="zh-CN" altLang="en-US" sz="4000" b="1" i="0" u="none" strike="noStrike" kern="1200" cap="all" spc="-100" normalizeH="0" baseline="0" noProof="0" dirty="0" smtClean="0">
                <a:ln>
                  <a:noFill/>
                </a:ln>
                <a:solidFill>
                  <a:schemeClr val="tx2">
                    <a:satMod val="200000"/>
                  </a:schemeClr>
                </a:solidFill>
                <a:effectLst>
                  <a:reflection blurRad="12700" stA="34000" endA="740" endPos="53000" dir="5400000" sy="-100000" algn="bl" rotWithShape="0"/>
                </a:effectLst>
                <a:uLnTx/>
                <a:uFillTx/>
                <a:latin typeface="+mj-ea"/>
                <a:ea typeface="+mj-ea"/>
                <a:cs typeface="+mj-cs"/>
              </a:rPr>
            </a:br>
            <a:endParaRPr kumimoji="0" lang="zh-CN" altLang="en-US" sz="4000" b="0" i="0" u="none" strike="noStrike" kern="1200" cap="none" spc="-100" normalizeH="0" baseline="0" noProof="0" dirty="0">
              <a:ln>
                <a:noFill/>
              </a:ln>
              <a:solidFill>
                <a:schemeClr val="tx2">
                  <a:satMod val="200000"/>
                </a:schemeClr>
              </a:solidFill>
              <a:effectLst/>
              <a:uLnTx/>
              <a:uFillTx/>
              <a:latin typeface="+mj-lt"/>
              <a:ea typeface="+mj-ea"/>
              <a:cs typeface="+mj-cs"/>
            </a:endParaRPr>
          </a:p>
        </p:txBody>
      </p:sp>
      <p:sp>
        <p:nvSpPr>
          <p:cNvPr id="5" name="标题 4"/>
          <p:cNvSpPr>
            <a:spLocks noGrp="1"/>
          </p:cNvSpPr>
          <p:nvPr>
            <p:ph type="title"/>
          </p:nvPr>
        </p:nvSpPr>
        <p:spPr>
          <a:xfrm>
            <a:off x="107504" y="123478"/>
            <a:ext cx="8229600" cy="576064"/>
          </a:xfrm>
        </p:spPr>
        <p:txBody>
          <a:bodyPr>
            <a:normAutofit fontScale="90000"/>
          </a:bodyPr>
          <a:lstStyle/>
          <a:p>
            <a:pPr algn="l">
              <a:buFont typeface="Wingdings" pitchFamily="2" charset="2"/>
              <a:buChar char="n"/>
            </a:pPr>
            <a:r>
              <a:rPr lang="zh-CN" altLang="en-US" sz="3200" dirty="0" smtClean="0"/>
              <a:t>积分可兑换优惠劵</a:t>
            </a:r>
            <a:endParaRPr lang="zh-CN" altLang="en-US" sz="3200" dirty="0"/>
          </a:p>
        </p:txBody>
      </p:sp>
      <p:pic>
        <p:nvPicPr>
          <p:cNvPr id="10242" name="Picture 2"/>
          <p:cNvPicPr>
            <a:picLocks noChangeAspect="1" noChangeArrowheads="1"/>
          </p:cNvPicPr>
          <p:nvPr/>
        </p:nvPicPr>
        <p:blipFill>
          <a:blip r:embed="rId2" cstate="print"/>
          <a:srcRect/>
          <a:stretch>
            <a:fillRect/>
          </a:stretch>
        </p:blipFill>
        <p:spPr bwMode="auto">
          <a:xfrm>
            <a:off x="3923928" y="1203598"/>
            <a:ext cx="4932040" cy="3760605"/>
          </a:xfrm>
          <a:prstGeom prst="rect">
            <a:avLst/>
          </a:prstGeom>
          <a:noFill/>
          <a:ln w="9525">
            <a:solidFill>
              <a:schemeClr val="accent1"/>
            </a:solidFill>
            <a:miter lim="800000"/>
            <a:headEnd/>
            <a:tailEnd/>
          </a:ln>
          <a:effectLst>
            <a:outerShdw blurRad="50800" dist="38100" dir="13500000" algn="br" rotWithShape="0">
              <a:prstClr val="black">
                <a:alpha val="40000"/>
              </a:prstClr>
            </a:outerShdw>
          </a:effectLst>
        </p:spPr>
      </p:pic>
      <p:sp>
        <p:nvSpPr>
          <p:cNvPr id="7" name="标题 1"/>
          <p:cNvSpPr txBox="1">
            <a:spLocks/>
          </p:cNvSpPr>
          <p:nvPr/>
        </p:nvSpPr>
        <p:spPr>
          <a:xfrm>
            <a:off x="179512" y="1203598"/>
            <a:ext cx="3672408" cy="3744416"/>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tabLst/>
              <a:defRPr/>
            </a:pPr>
            <a:r>
              <a:rPr lang="zh-CN" altLang="en-US" sz="2000" b="1" cap="all" spc="-100" dirty="0" smtClean="0">
                <a:solidFill>
                  <a:schemeClr val="tx2">
                    <a:satMod val="200000"/>
                  </a:schemeClr>
                </a:solidFill>
                <a:effectLst>
                  <a:reflection blurRad="12700" stA="34000" endA="740" endPos="53000" dir="5400000" sy="-100000" algn="bl" rotWithShape="0"/>
                </a:effectLst>
                <a:latin typeface="+mj-ea"/>
                <a:ea typeface="+mj-ea"/>
                <a:cs typeface="+mj-cs"/>
                <a:sym typeface="Wingdings"/>
              </a:rPr>
              <a:t>商家在创建优惠劵的时候，设置领用条件时设置需要用户花费多少积分可以领取此优惠劵</a:t>
            </a:r>
            <a:endParaRPr lang="en-US" altLang="zh-CN" sz="2000" b="1" cap="all" spc="-100" dirty="0" smtClean="0">
              <a:solidFill>
                <a:schemeClr val="tx2">
                  <a:satMod val="200000"/>
                </a:schemeClr>
              </a:solidFill>
              <a:effectLst>
                <a:reflection blurRad="12700" stA="34000" endA="740" endPos="53000" dir="5400000" sy="-100000" algn="bl" rotWithShape="0"/>
              </a:effectLst>
              <a:latin typeface="+mj-ea"/>
              <a:ea typeface="+mj-ea"/>
              <a:cs typeface="+mj-cs"/>
              <a:sym typeface="Wingdings"/>
            </a:endParaRPr>
          </a:p>
          <a:p>
            <a:pPr marL="0" marR="0" lvl="0" indent="0" algn="l" defTabSz="914400" rtl="0" eaLnBrk="1" fontAlgn="auto" latinLnBrk="0" hangingPunct="1">
              <a:lnSpc>
                <a:spcPct val="100000"/>
              </a:lnSpc>
              <a:spcBef>
                <a:spcPct val="0"/>
              </a:spcBef>
              <a:spcAft>
                <a:spcPts val="0"/>
              </a:spcAft>
              <a:buClrTx/>
              <a:buSzTx/>
              <a:tabLst/>
              <a:defRPr/>
            </a:pPr>
            <a:endParaRPr kumimoji="0" lang="en-US" altLang="zh-CN" sz="2000" b="1" i="0" u="none" strike="noStrike" kern="1200" cap="all" spc="-100" normalizeH="0" baseline="0" noProof="0" dirty="0" smtClean="0">
              <a:ln>
                <a:noFill/>
              </a:ln>
              <a:solidFill>
                <a:schemeClr val="tx2">
                  <a:satMod val="200000"/>
                </a:schemeClr>
              </a:solidFill>
              <a:effectLst>
                <a:reflection blurRad="12700" stA="34000" endA="740" endPos="53000" dir="5400000" sy="-100000" algn="bl" rotWithShape="0"/>
              </a:effectLst>
              <a:uLnTx/>
              <a:uFillTx/>
              <a:latin typeface="+mj-ea"/>
              <a:ea typeface="+mj-ea"/>
              <a:cs typeface="+mj-cs"/>
              <a:sym typeface="Wingdings"/>
            </a:endParaRPr>
          </a:p>
          <a:p>
            <a:pPr marL="0" marR="0" lvl="0" indent="0" algn="l" defTabSz="914400" rtl="0" eaLnBrk="1" fontAlgn="auto" latinLnBrk="0" hangingPunct="1">
              <a:lnSpc>
                <a:spcPct val="100000"/>
              </a:lnSpc>
              <a:spcBef>
                <a:spcPct val="0"/>
              </a:spcBef>
              <a:spcAft>
                <a:spcPts val="0"/>
              </a:spcAft>
              <a:buClrTx/>
              <a:buSzTx/>
              <a:tabLst/>
              <a:defRPr/>
            </a:pPr>
            <a:r>
              <a:rPr lang="zh-CN" altLang="en-US" sz="2000" b="1" cap="all" spc="-100" dirty="0" smtClean="0">
                <a:solidFill>
                  <a:schemeClr val="tx2">
                    <a:satMod val="200000"/>
                  </a:schemeClr>
                </a:solidFill>
                <a:effectLst>
                  <a:reflection blurRad="12700" stA="34000" endA="740" endPos="53000" dir="5400000" sy="-100000" algn="bl" rotWithShape="0"/>
                </a:effectLst>
                <a:latin typeface="+mj-ea"/>
                <a:ea typeface="+mj-ea"/>
                <a:cs typeface="+mj-cs"/>
                <a:sym typeface="Wingdings"/>
              </a:rPr>
              <a:t>用户在小程序领取此优惠劵的时候会提示需要花费多少积分才可领取，同意领取则领取成功并自动扣除相应的积分</a:t>
            </a:r>
            <a:r>
              <a:rPr kumimoji="0" lang="zh-CN" altLang="en-US" sz="4000" b="1" i="0" u="none" strike="noStrike" kern="1200" cap="all" spc="-100" normalizeH="0" baseline="0" noProof="0" dirty="0" smtClean="0">
                <a:ln>
                  <a:noFill/>
                </a:ln>
                <a:solidFill>
                  <a:schemeClr val="tx2">
                    <a:satMod val="200000"/>
                  </a:schemeClr>
                </a:solidFill>
                <a:effectLst>
                  <a:reflection blurRad="12700" stA="34000" endA="740" endPos="53000" dir="5400000" sy="-100000" algn="bl" rotWithShape="0"/>
                </a:effectLst>
                <a:uLnTx/>
                <a:uFillTx/>
                <a:latin typeface="+mj-ea"/>
                <a:ea typeface="+mj-ea"/>
                <a:cs typeface="+mj-cs"/>
              </a:rPr>
              <a:t/>
            </a:r>
            <a:br>
              <a:rPr kumimoji="0" lang="zh-CN" altLang="en-US" sz="4000" b="1" i="0" u="none" strike="noStrike" kern="1200" cap="all" spc="-100" normalizeH="0" baseline="0" noProof="0" dirty="0" smtClean="0">
                <a:ln>
                  <a:noFill/>
                </a:ln>
                <a:solidFill>
                  <a:schemeClr val="tx2">
                    <a:satMod val="200000"/>
                  </a:schemeClr>
                </a:solidFill>
                <a:effectLst>
                  <a:reflection blurRad="12700" stA="34000" endA="740" endPos="53000" dir="5400000" sy="-100000" algn="bl" rotWithShape="0"/>
                </a:effectLst>
                <a:uLnTx/>
                <a:uFillTx/>
                <a:latin typeface="+mj-ea"/>
                <a:ea typeface="+mj-ea"/>
                <a:cs typeface="+mj-cs"/>
              </a:rPr>
            </a:br>
            <a:endParaRPr kumimoji="0" lang="zh-CN" altLang="en-US" sz="4000" b="0" i="0" u="none" strike="noStrike" kern="1200" cap="none" spc="-100" normalizeH="0" baseline="0" noProof="0" dirty="0">
              <a:ln>
                <a:noFill/>
              </a:ln>
              <a:solidFill>
                <a:schemeClr val="tx2">
                  <a:satMod val="200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a:xfrm>
            <a:off x="107504" y="123478"/>
            <a:ext cx="8229600" cy="576064"/>
          </a:xfrm>
        </p:spPr>
        <p:txBody>
          <a:bodyPr>
            <a:normAutofit fontScale="90000"/>
          </a:bodyPr>
          <a:lstStyle/>
          <a:p>
            <a:pPr algn="l">
              <a:buFont typeface="Wingdings" pitchFamily="2" charset="2"/>
              <a:buChar char="n"/>
            </a:pPr>
            <a:r>
              <a:rPr lang="en-US" altLang="zh-CN" sz="3200" dirty="0" smtClean="0"/>
              <a:t>QQ</a:t>
            </a:r>
            <a:r>
              <a:rPr lang="zh-CN" altLang="en-US" sz="3200" dirty="0" smtClean="0"/>
              <a:t>快捷登陆</a:t>
            </a:r>
            <a:endParaRPr lang="zh-CN" altLang="en-US" sz="3200" dirty="0"/>
          </a:p>
        </p:txBody>
      </p:sp>
      <p:sp>
        <p:nvSpPr>
          <p:cNvPr id="9" name="标题 7"/>
          <p:cNvSpPr txBox="1">
            <a:spLocks/>
          </p:cNvSpPr>
          <p:nvPr/>
        </p:nvSpPr>
        <p:spPr>
          <a:xfrm>
            <a:off x="251520" y="699542"/>
            <a:ext cx="4536504" cy="2304256"/>
          </a:xfrm>
          <a:prstGeom prst="rect">
            <a:avLst/>
          </a:prstGeom>
        </p:spPr>
        <p:txBody>
          <a:bodyPr vert="horz" rtlCol="0" anchor="t">
            <a:normAutofit fontScale="97500"/>
          </a:bodyPr>
          <a:lstStyle/>
          <a:p>
            <a:pPr marL="0" marR="0" lvl="0" indent="0" algn="l" defTabSz="914400" rtl="0" eaLnBrk="1" fontAlgn="auto" latinLnBrk="0" hangingPunct="1">
              <a:lnSpc>
                <a:spcPct val="100000"/>
              </a:lnSpc>
              <a:spcBef>
                <a:spcPct val="0"/>
              </a:spcBef>
              <a:spcAft>
                <a:spcPts val="0"/>
              </a:spcAft>
              <a:buClrTx/>
              <a:buSzTx/>
              <a:tabLst/>
              <a:defRPr/>
            </a:pPr>
            <a:r>
              <a:rPr kumimoji="0" lang="zh-CN" altLang="en-US" b="0" i="0" u="none" strike="noStrike" kern="1200" cap="none" spc="0" normalizeH="0" baseline="0" noProof="0" dirty="0" smtClean="0">
                <a:ln>
                  <a:noFill/>
                </a:ln>
                <a:solidFill>
                  <a:schemeClr val="tx2"/>
                </a:solidFill>
                <a:effectLst/>
                <a:uLnTx/>
                <a:uFillTx/>
                <a:latin typeface="+mj-lt"/>
                <a:ea typeface="+mj-ea"/>
                <a:cs typeface="+mj-cs"/>
                <a:sym typeface="Wingdings"/>
              </a:rPr>
              <a:t>功能说明：用户可以使用</a:t>
            </a:r>
            <a:r>
              <a:rPr kumimoji="0" lang="en-US" altLang="zh-CN" b="0" i="0" u="none" strike="noStrike" kern="1200" cap="none" spc="0" normalizeH="0" baseline="0" noProof="0" dirty="0" smtClean="0">
                <a:ln>
                  <a:noFill/>
                </a:ln>
                <a:solidFill>
                  <a:schemeClr val="tx2"/>
                </a:solidFill>
                <a:effectLst/>
                <a:uLnTx/>
                <a:uFillTx/>
                <a:latin typeface="+mj-lt"/>
                <a:ea typeface="+mj-ea"/>
                <a:cs typeface="+mj-cs"/>
                <a:sym typeface="Wingdings"/>
              </a:rPr>
              <a:t>QQ</a:t>
            </a:r>
            <a:r>
              <a:rPr lang="zh-CN" altLang="en-US" dirty="0" smtClean="0">
                <a:solidFill>
                  <a:schemeClr val="tx2"/>
                </a:solidFill>
                <a:latin typeface="+mj-lt"/>
                <a:ea typeface="+mj-ea"/>
                <a:cs typeface="+mj-cs"/>
                <a:sym typeface="Wingdings"/>
              </a:rPr>
              <a:t>登陆系统</a:t>
            </a:r>
            <a:endParaRPr lang="en-US" altLang="zh-CN" dirty="0" smtClean="0">
              <a:solidFill>
                <a:schemeClr val="tx2"/>
              </a:solidFill>
              <a:latin typeface="+mj-lt"/>
              <a:ea typeface="+mj-ea"/>
              <a:cs typeface="+mj-cs"/>
              <a:sym typeface="Wingdings"/>
            </a:endParaRPr>
          </a:p>
          <a:p>
            <a:pPr marL="0" marR="0" lvl="0" indent="0" algn="l" defTabSz="914400" rtl="0" eaLnBrk="1" fontAlgn="auto" latinLnBrk="0" hangingPunct="1">
              <a:lnSpc>
                <a:spcPct val="100000"/>
              </a:lnSpc>
              <a:spcBef>
                <a:spcPct val="0"/>
              </a:spcBef>
              <a:spcAft>
                <a:spcPts val="0"/>
              </a:spcAft>
              <a:buClrTx/>
              <a:buSzTx/>
              <a:tabLst/>
              <a:defRPr/>
            </a:pPr>
            <a:endParaRPr lang="en-US" altLang="zh-CN" dirty="0" smtClean="0">
              <a:solidFill>
                <a:schemeClr val="tx2"/>
              </a:solidFill>
              <a:latin typeface="+mj-lt"/>
              <a:ea typeface="+mj-ea"/>
              <a:cs typeface="+mj-cs"/>
              <a:sym typeface="Wingdings"/>
            </a:endParaRPr>
          </a:p>
          <a:p>
            <a:pPr marL="0" marR="0" lvl="0" indent="0" algn="l" defTabSz="914400" rtl="0" eaLnBrk="1" fontAlgn="auto" latinLnBrk="0" hangingPunct="1">
              <a:lnSpc>
                <a:spcPct val="100000"/>
              </a:lnSpc>
              <a:spcBef>
                <a:spcPct val="0"/>
              </a:spcBef>
              <a:spcAft>
                <a:spcPts val="0"/>
              </a:spcAft>
              <a:buClrTx/>
              <a:buSzTx/>
              <a:tabLst/>
              <a:defRPr/>
            </a:pPr>
            <a:r>
              <a:rPr kumimoji="0" lang="zh-CN" altLang="zh-CN" b="0" i="0" u="none" strike="noStrike" kern="1200" cap="none" spc="0" normalizeH="0" baseline="0" noProof="0" dirty="0" smtClean="0">
                <a:ln>
                  <a:noFill/>
                </a:ln>
                <a:solidFill>
                  <a:schemeClr val="tx2"/>
                </a:solidFill>
                <a:effectLst/>
                <a:uLnTx/>
                <a:uFillTx/>
                <a:latin typeface="+mj-lt"/>
                <a:ea typeface="+mj-ea"/>
                <a:cs typeface="+mj-cs"/>
                <a:sym typeface="Wingdings"/>
              </a:rPr>
              <a:t></a:t>
            </a:r>
            <a:r>
              <a:rPr lang="zh-CN" altLang="en-US" dirty="0" smtClean="0">
                <a:solidFill>
                  <a:schemeClr val="tx2"/>
                </a:solidFill>
                <a:latin typeface="+mj-lt"/>
                <a:ea typeface="+mj-ea"/>
                <a:cs typeface="+mj-cs"/>
                <a:sym typeface="Wingdings"/>
              </a:rPr>
              <a:t>使用</a:t>
            </a:r>
            <a:r>
              <a:rPr lang="en-US" altLang="zh-CN" dirty="0" smtClean="0">
                <a:solidFill>
                  <a:schemeClr val="tx2"/>
                </a:solidFill>
                <a:latin typeface="+mj-lt"/>
                <a:ea typeface="+mj-ea"/>
                <a:cs typeface="+mj-cs"/>
                <a:sym typeface="Wingdings"/>
              </a:rPr>
              <a:t>QQ</a:t>
            </a:r>
            <a:r>
              <a:rPr lang="zh-CN" altLang="en-US" dirty="0" smtClean="0">
                <a:solidFill>
                  <a:schemeClr val="tx2"/>
                </a:solidFill>
                <a:latin typeface="+mj-lt"/>
                <a:ea typeface="+mj-ea"/>
                <a:cs typeface="+mj-cs"/>
                <a:sym typeface="Wingdings"/>
              </a:rPr>
              <a:t>快捷登陆首先需要把</a:t>
            </a:r>
            <a:r>
              <a:rPr lang="en-US" altLang="zh-CN" dirty="0" smtClean="0">
                <a:solidFill>
                  <a:schemeClr val="tx2"/>
                </a:solidFill>
                <a:latin typeface="+mj-lt"/>
                <a:ea typeface="+mj-ea"/>
                <a:cs typeface="+mj-cs"/>
                <a:sym typeface="Wingdings"/>
              </a:rPr>
              <a:t>QQ</a:t>
            </a:r>
            <a:r>
              <a:rPr lang="zh-CN" altLang="en-US" dirty="0" smtClean="0">
                <a:solidFill>
                  <a:schemeClr val="tx2"/>
                </a:solidFill>
                <a:latin typeface="+mj-lt"/>
                <a:ea typeface="+mj-ea"/>
                <a:cs typeface="+mj-cs"/>
                <a:sym typeface="Wingdings"/>
              </a:rPr>
              <a:t>绑定在平台上</a:t>
            </a:r>
            <a:endParaRPr lang="en-US" altLang="zh-CN" dirty="0" smtClean="0">
              <a:solidFill>
                <a:schemeClr val="tx2"/>
              </a:solidFill>
              <a:latin typeface="+mj-lt"/>
              <a:ea typeface="+mj-ea"/>
              <a:cs typeface="+mj-cs"/>
              <a:sym typeface="Wingdings"/>
            </a:endParaRPr>
          </a:p>
          <a:p>
            <a:pPr marL="0" marR="0" lvl="0" indent="0" algn="l" defTabSz="914400" rtl="0" eaLnBrk="1" fontAlgn="auto" latinLnBrk="0" hangingPunct="1">
              <a:lnSpc>
                <a:spcPct val="100000"/>
              </a:lnSpc>
              <a:spcBef>
                <a:spcPct val="0"/>
              </a:spcBef>
              <a:spcAft>
                <a:spcPts val="0"/>
              </a:spcAft>
              <a:buClrTx/>
              <a:buSzTx/>
              <a:tabLst/>
              <a:defRPr/>
            </a:pPr>
            <a:r>
              <a:rPr kumimoji="0" lang="zh-CN" altLang="en-US" b="1" i="0" u="none" strike="noStrike" kern="1200" cap="none" spc="0" normalizeH="0" baseline="0" noProof="0" dirty="0" smtClean="0">
                <a:ln>
                  <a:noFill/>
                </a:ln>
                <a:solidFill>
                  <a:schemeClr val="tx2"/>
                </a:solidFill>
                <a:effectLst/>
                <a:uLnTx/>
                <a:uFillTx/>
                <a:latin typeface="+mj-lt"/>
                <a:ea typeface="+mj-ea"/>
                <a:cs typeface="+mj-cs"/>
                <a:sym typeface="Wingdings"/>
              </a:rPr>
              <a:t>绑定路径</a:t>
            </a:r>
            <a:r>
              <a:rPr kumimoji="0" lang="zh-CN" altLang="en-US" b="0" i="0" u="none" strike="noStrike" kern="1200" cap="none" spc="0" normalizeH="0" baseline="0" noProof="0" dirty="0" smtClean="0">
                <a:ln>
                  <a:noFill/>
                </a:ln>
                <a:solidFill>
                  <a:schemeClr val="tx2"/>
                </a:solidFill>
                <a:effectLst/>
                <a:uLnTx/>
                <a:uFillTx/>
                <a:latin typeface="+mj-lt"/>
                <a:ea typeface="+mj-ea"/>
                <a:cs typeface="+mj-cs"/>
                <a:sym typeface="Wingdings"/>
              </a:rPr>
              <a:t>：登陆系统 </a:t>
            </a:r>
            <a:r>
              <a:rPr kumimoji="0" lang="en-US" altLang="zh-CN" b="0" i="0" u="none" strike="noStrike" kern="1200" cap="none" spc="0" normalizeH="0" baseline="0" noProof="0" dirty="0" smtClean="0">
                <a:ln>
                  <a:noFill/>
                </a:ln>
                <a:solidFill>
                  <a:schemeClr val="tx2"/>
                </a:solidFill>
                <a:effectLst/>
                <a:uLnTx/>
                <a:uFillTx/>
                <a:latin typeface="+mj-lt"/>
                <a:ea typeface="+mj-ea"/>
                <a:cs typeface="+mj-cs"/>
                <a:sym typeface="Wingdings"/>
              </a:rPr>
              <a:t>– </a:t>
            </a:r>
            <a:r>
              <a:rPr kumimoji="0" lang="zh-CN" altLang="en-US" b="0" i="0" u="none" strike="noStrike" kern="1200" cap="none" spc="0" normalizeH="0" baseline="0" noProof="0" dirty="0" smtClean="0">
                <a:ln>
                  <a:noFill/>
                </a:ln>
                <a:solidFill>
                  <a:schemeClr val="tx2"/>
                </a:solidFill>
                <a:effectLst/>
                <a:uLnTx/>
                <a:uFillTx/>
                <a:latin typeface="+mj-lt"/>
                <a:ea typeface="+mj-ea"/>
                <a:cs typeface="+mj-cs"/>
                <a:sym typeface="Wingdings"/>
              </a:rPr>
              <a:t>个人 </a:t>
            </a:r>
            <a:r>
              <a:rPr kumimoji="0" lang="en-US" altLang="zh-CN" b="0" i="0" u="none" strike="noStrike" kern="1200" cap="none" spc="0" normalizeH="0" baseline="0" noProof="0" dirty="0" smtClean="0">
                <a:ln>
                  <a:noFill/>
                </a:ln>
                <a:solidFill>
                  <a:schemeClr val="tx2"/>
                </a:solidFill>
                <a:effectLst/>
                <a:uLnTx/>
                <a:uFillTx/>
                <a:latin typeface="+mj-lt"/>
                <a:ea typeface="+mj-ea"/>
                <a:cs typeface="+mj-cs"/>
                <a:sym typeface="Wingdings"/>
              </a:rPr>
              <a:t>– </a:t>
            </a:r>
            <a:r>
              <a:rPr kumimoji="0" lang="zh-CN" altLang="en-US" b="0" i="0" u="none" strike="noStrike" kern="1200" cap="none" spc="0" normalizeH="0" baseline="0" noProof="0" dirty="0" smtClean="0">
                <a:ln>
                  <a:noFill/>
                </a:ln>
                <a:solidFill>
                  <a:schemeClr val="tx2"/>
                </a:solidFill>
                <a:effectLst/>
                <a:uLnTx/>
                <a:uFillTx/>
                <a:latin typeface="+mj-lt"/>
                <a:ea typeface="+mj-ea"/>
                <a:cs typeface="+mj-cs"/>
                <a:sym typeface="Wingdings"/>
              </a:rPr>
              <a:t>账号安全</a:t>
            </a:r>
            <a:endParaRPr kumimoji="0" lang="en-US" altLang="zh-CN" b="1" i="0" u="none" strike="noStrike" kern="1200" cap="none" spc="0" normalizeH="0" baseline="0" noProof="0" dirty="0" smtClean="0">
              <a:ln>
                <a:noFill/>
              </a:ln>
              <a:solidFill>
                <a:srgbClr val="FF0000"/>
              </a:solidFill>
              <a:effectLst/>
              <a:uLnTx/>
              <a:uFillTx/>
              <a:latin typeface="+mj-lt"/>
              <a:ea typeface="+mj-ea"/>
              <a:cs typeface="+mj-cs"/>
              <a:sym typeface="Wingdings"/>
            </a:endParaRPr>
          </a:p>
          <a:p>
            <a:pPr marL="0" marR="0" lvl="0" indent="0" algn="l" defTabSz="914400" rtl="0" eaLnBrk="1" fontAlgn="auto" latinLnBrk="0" hangingPunct="1">
              <a:lnSpc>
                <a:spcPct val="100000"/>
              </a:lnSpc>
              <a:spcBef>
                <a:spcPct val="0"/>
              </a:spcBef>
              <a:spcAft>
                <a:spcPts val="0"/>
              </a:spcAft>
              <a:buClrTx/>
              <a:buSzTx/>
              <a:tabLst/>
              <a:defRPr/>
            </a:pPr>
            <a:endParaRPr kumimoji="0" lang="en-US" altLang="zh-CN" b="0" i="0" u="none" strike="noStrike" kern="1200" cap="none" spc="0" normalizeH="0" baseline="0" noProof="0" dirty="0" smtClean="0">
              <a:ln>
                <a:noFill/>
              </a:ln>
              <a:solidFill>
                <a:schemeClr val="tx2"/>
              </a:solidFill>
              <a:effectLst/>
              <a:uLnTx/>
              <a:uFillTx/>
              <a:latin typeface="+mj-lt"/>
              <a:ea typeface="+mj-ea"/>
              <a:cs typeface="+mj-cs"/>
              <a:sym typeface="Wingdings"/>
            </a:endParaRPr>
          </a:p>
          <a:p>
            <a:pPr marL="0" marR="0" lvl="0" indent="0" algn="l" defTabSz="914400" rtl="0" eaLnBrk="1" fontAlgn="auto" latinLnBrk="0" hangingPunct="1">
              <a:lnSpc>
                <a:spcPct val="100000"/>
              </a:lnSpc>
              <a:spcBef>
                <a:spcPct val="0"/>
              </a:spcBef>
              <a:spcAft>
                <a:spcPts val="0"/>
              </a:spcAft>
              <a:buClrTx/>
              <a:buSzTx/>
              <a:tabLst/>
              <a:defRPr/>
            </a:pPr>
            <a:r>
              <a:rPr lang="zh-CN" altLang="en-US" b="1" dirty="0" smtClean="0">
                <a:solidFill>
                  <a:srgbClr val="FF0000"/>
                </a:solidFill>
                <a:latin typeface="+mj-lt"/>
                <a:ea typeface="+mj-ea"/>
                <a:cs typeface="+mj-cs"/>
                <a:sym typeface="Wingdings"/>
              </a:rPr>
              <a:t>注意</a:t>
            </a:r>
            <a:r>
              <a:rPr lang="zh-CN" altLang="en-US" dirty="0" smtClean="0">
                <a:solidFill>
                  <a:srgbClr val="FF0000"/>
                </a:solidFill>
                <a:latin typeface="+mj-lt"/>
                <a:ea typeface="+mj-ea"/>
                <a:cs typeface="+mj-cs"/>
                <a:sym typeface="Wingdings"/>
              </a:rPr>
              <a:t>：一个</a:t>
            </a:r>
            <a:r>
              <a:rPr lang="en-US" altLang="zh-CN" dirty="0" smtClean="0">
                <a:solidFill>
                  <a:srgbClr val="FF0000"/>
                </a:solidFill>
                <a:latin typeface="+mj-lt"/>
                <a:ea typeface="+mj-ea"/>
                <a:cs typeface="+mj-cs"/>
                <a:sym typeface="Wingdings"/>
              </a:rPr>
              <a:t>QQ</a:t>
            </a:r>
            <a:r>
              <a:rPr lang="zh-CN" altLang="en-US" dirty="0" smtClean="0">
                <a:solidFill>
                  <a:srgbClr val="FF0000"/>
                </a:solidFill>
                <a:latin typeface="+mj-lt"/>
                <a:ea typeface="+mj-ea"/>
                <a:cs typeface="+mj-cs"/>
                <a:sym typeface="Wingdings"/>
              </a:rPr>
              <a:t>号只能绑定一个平台</a:t>
            </a:r>
            <a:endParaRPr kumimoji="0" lang="zh-CN" altLang="en-US" b="0" i="0" u="none" strike="noStrike" kern="1200" cap="none" spc="0" normalizeH="0" baseline="0" noProof="0" dirty="0">
              <a:ln>
                <a:noFill/>
              </a:ln>
              <a:solidFill>
                <a:srgbClr val="FF0000"/>
              </a:solidFill>
              <a:effectLst/>
              <a:uLnTx/>
              <a:uFillTx/>
              <a:latin typeface="+mj-lt"/>
              <a:ea typeface="+mj-ea"/>
              <a:cs typeface="+mj-cs"/>
            </a:endParaRPr>
          </a:p>
        </p:txBody>
      </p:sp>
      <p:pic>
        <p:nvPicPr>
          <p:cNvPr id="11267" name="Picture 3"/>
          <p:cNvPicPr>
            <a:picLocks noChangeAspect="1" noChangeArrowheads="1"/>
          </p:cNvPicPr>
          <p:nvPr/>
        </p:nvPicPr>
        <p:blipFill>
          <a:blip r:embed="rId2" cstate="print"/>
          <a:srcRect/>
          <a:stretch>
            <a:fillRect/>
          </a:stretch>
        </p:blipFill>
        <p:spPr bwMode="auto">
          <a:xfrm>
            <a:off x="4788024" y="483518"/>
            <a:ext cx="4264645" cy="2435726"/>
          </a:xfrm>
          <a:prstGeom prst="rect">
            <a:avLst/>
          </a:prstGeom>
          <a:noFill/>
          <a:ln w="9525">
            <a:solidFill>
              <a:schemeClr val="accent1"/>
            </a:solidFill>
            <a:miter lim="800000"/>
            <a:headEnd/>
            <a:tailEnd/>
          </a:ln>
          <a:effectLst>
            <a:outerShdw blurRad="50800" dist="38100" dir="13500000" algn="br" rotWithShape="0">
              <a:prstClr val="black">
                <a:alpha val="40000"/>
              </a:prstClr>
            </a:outerShdw>
          </a:effectLst>
        </p:spPr>
      </p:pic>
      <p:pic>
        <p:nvPicPr>
          <p:cNvPr id="11268" name="Picture 4"/>
          <p:cNvPicPr>
            <a:picLocks noChangeAspect="1" noChangeArrowheads="1"/>
          </p:cNvPicPr>
          <p:nvPr/>
        </p:nvPicPr>
        <p:blipFill>
          <a:blip r:embed="rId3" cstate="print"/>
          <a:srcRect/>
          <a:stretch>
            <a:fillRect/>
          </a:stretch>
        </p:blipFill>
        <p:spPr bwMode="auto">
          <a:xfrm>
            <a:off x="899592" y="2983078"/>
            <a:ext cx="8167590" cy="2108952"/>
          </a:xfrm>
          <a:prstGeom prst="rect">
            <a:avLst/>
          </a:prstGeom>
          <a:noFill/>
          <a:ln w="9525">
            <a:solidFill>
              <a:schemeClr val="accent1"/>
            </a:solidFill>
            <a:miter lim="800000"/>
            <a:headEnd/>
            <a:tailEnd/>
          </a:ln>
          <a:effectLst>
            <a:outerShdw blurRad="50800" dist="38100" dir="10800000" algn="r" rotWithShape="0">
              <a:prstClr val="black">
                <a:alpha val="40000"/>
              </a:prst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205978"/>
            <a:ext cx="8507288" cy="637580"/>
          </a:xfrm>
        </p:spPr>
        <p:txBody>
          <a:bodyPr>
            <a:noAutofit/>
          </a:bodyPr>
          <a:lstStyle/>
          <a:p>
            <a:pPr lvl="0"/>
            <a:r>
              <a:rPr lang="zh-CN" altLang="en-US" sz="3600" dirty="0" smtClean="0"/>
              <a:t>即 将 上 线</a:t>
            </a:r>
            <a:endParaRPr lang="zh-CN" altLang="en-US" sz="3600" dirty="0"/>
          </a:p>
        </p:txBody>
      </p:sp>
      <p:sp>
        <p:nvSpPr>
          <p:cNvPr id="3" name="TextBox 2"/>
          <p:cNvSpPr txBox="1"/>
          <p:nvPr/>
        </p:nvSpPr>
        <p:spPr>
          <a:xfrm>
            <a:off x="251520" y="987575"/>
            <a:ext cx="8712968" cy="3939540"/>
          </a:xfrm>
          <a:prstGeom prst="rect">
            <a:avLst/>
          </a:prstGeom>
          <a:noFill/>
        </p:spPr>
        <p:txBody>
          <a:bodyPr wrap="square" numCol="2" rtlCol="0">
            <a:spAutoFit/>
          </a:bodyPr>
          <a:lstStyle/>
          <a:p>
            <a:r>
              <a:rPr lang="en-US" altLang="zh-CN" dirty="0" smtClean="0"/>
              <a:t>1.</a:t>
            </a:r>
            <a:r>
              <a:rPr lang="zh-CN" altLang="zh-CN" dirty="0" smtClean="0"/>
              <a:t>拼</a:t>
            </a:r>
            <a:r>
              <a:rPr lang="zh-CN" altLang="zh-CN" dirty="0" smtClean="0"/>
              <a:t>小</a:t>
            </a:r>
            <a:r>
              <a:rPr lang="zh-CN" altLang="zh-CN" dirty="0" smtClean="0"/>
              <a:t>团</a:t>
            </a:r>
            <a:endParaRPr lang="en-US" altLang="zh-CN" dirty="0" smtClean="0"/>
          </a:p>
          <a:p>
            <a:r>
              <a:rPr lang="en-US" altLang="zh-CN" dirty="0" smtClean="0"/>
              <a:t>2.</a:t>
            </a:r>
            <a:r>
              <a:rPr lang="zh-CN" altLang="zh-CN" dirty="0" smtClean="0"/>
              <a:t>新</a:t>
            </a:r>
            <a:r>
              <a:rPr lang="zh-CN" altLang="zh-CN" dirty="0" smtClean="0"/>
              <a:t>增一套模板</a:t>
            </a:r>
            <a:r>
              <a:rPr lang="en-US" altLang="zh-CN" dirty="0" smtClean="0"/>
              <a:t>-</a:t>
            </a:r>
            <a:r>
              <a:rPr lang="zh-CN" altLang="zh-CN" dirty="0" smtClean="0"/>
              <a:t>同</a:t>
            </a:r>
            <a:r>
              <a:rPr lang="zh-CN" altLang="zh-CN" dirty="0" smtClean="0"/>
              <a:t>城</a:t>
            </a:r>
            <a:endParaRPr lang="en-US" altLang="zh-CN" dirty="0" smtClean="0"/>
          </a:p>
          <a:p>
            <a:pPr marL="216000"/>
            <a:r>
              <a:rPr lang="en-US" altLang="zh-CN" sz="1600" dirty="0" smtClean="0">
                <a:latin typeface="+mn-ea"/>
              </a:rPr>
              <a:t>1</a:t>
            </a:r>
            <a:r>
              <a:rPr lang="zh-CN" altLang="en-US" sz="1600" dirty="0" smtClean="0">
                <a:latin typeface="+mn-ea"/>
              </a:rPr>
              <a:t>）</a:t>
            </a:r>
            <a:r>
              <a:rPr lang="zh-CN" altLang="zh-CN" sz="1600" dirty="0" smtClean="0">
                <a:latin typeface="+mn-ea"/>
              </a:rPr>
              <a:t>会</a:t>
            </a:r>
            <a:r>
              <a:rPr lang="zh-CN" altLang="zh-CN" sz="1600" dirty="0" smtClean="0">
                <a:latin typeface="+mn-ea"/>
              </a:rPr>
              <a:t>员前段自主发文</a:t>
            </a:r>
            <a:r>
              <a:rPr lang="zh-CN" altLang="zh-CN" sz="1600" dirty="0" smtClean="0">
                <a:latin typeface="+mn-ea"/>
              </a:rPr>
              <a:t>章</a:t>
            </a:r>
            <a:endParaRPr lang="en-US" altLang="zh-CN" sz="1600" dirty="0" smtClean="0">
              <a:latin typeface="+mn-ea"/>
            </a:endParaRPr>
          </a:p>
          <a:p>
            <a:pPr marL="216000"/>
            <a:r>
              <a:rPr lang="en-US" altLang="zh-CN" sz="1600" dirty="0" smtClean="0">
                <a:latin typeface="+mn-ea"/>
              </a:rPr>
              <a:t>2</a:t>
            </a:r>
            <a:r>
              <a:rPr lang="zh-CN" altLang="en-US" sz="1600" dirty="0" smtClean="0">
                <a:latin typeface="+mn-ea"/>
              </a:rPr>
              <a:t>）</a:t>
            </a:r>
            <a:r>
              <a:rPr lang="zh-CN" altLang="zh-CN" sz="1600" dirty="0" smtClean="0">
                <a:latin typeface="+mn-ea"/>
              </a:rPr>
              <a:t>后台审核发布</a:t>
            </a:r>
            <a:endParaRPr lang="en-US" altLang="zh-CN" sz="1600" dirty="0" smtClean="0">
              <a:latin typeface="+mn-ea"/>
            </a:endParaRPr>
          </a:p>
          <a:p>
            <a:pPr marL="216000"/>
            <a:r>
              <a:rPr lang="en-US" altLang="zh-CN" sz="1600" dirty="0" smtClean="0">
                <a:latin typeface="+mn-ea"/>
              </a:rPr>
              <a:t>3</a:t>
            </a:r>
            <a:r>
              <a:rPr lang="zh-CN" altLang="en-US" sz="1600" dirty="0" smtClean="0">
                <a:latin typeface="+mn-ea"/>
              </a:rPr>
              <a:t>）文章收藏</a:t>
            </a:r>
            <a:endParaRPr lang="en-US" altLang="zh-CN" sz="1600" dirty="0" smtClean="0">
              <a:latin typeface="+mn-ea"/>
            </a:endParaRPr>
          </a:p>
          <a:p>
            <a:pPr marL="216000"/>
            <a:r>
              <a:rPr lang="en-US" altLang="zh-CN" sz="1600" dirty="0" smtClean="0">
                <a:latin typeface="+mn-ea"/>
              </a:rPr>
              <a:t>4</a:t>
            </a:r>
            <a:r>
              <a:rPr lang="zh-CN" altLang="en-US" sz="1600" dirty="0" smtClean="0">
                <a:latin typeface="+mn-ea"/>
              </a:rPr>
              <a:t>）增加文章搜索模块</a:t>
            </a:r>
            <a:endParaRPr lang="en-US" altLang="zh-CN" sz="1600" dirty="0" smtClean="0">
              <a:latin typeface="+mn-ea"/>
            </a:endParaRPr>
          </a:p>
          <a:p>
            <a:pPr marL="216000"/>
            <a:r>
              <a:rPr lang="en-US" altLang="zh-CN" sz="1600" dirty="0" smtClean="0">
                <a:latin typeface="+mn-ea"/>
              </a:rPr>
              <a:t>5</a:t>
            </a:r>
            <a:r>
              <a:rPr lang="zh-CN" altLang="en-US" sz="1600" dirty="0" smtClean="0">
                <a:latin typeface="+mn-ea"/>
              </a:rPr>
              <a:t>）增加文章组件</a:t>
            </a:r>
            <a:endParaRPr lang="en-US" altLang="zh-CN" sz="1600" dirty="0" smtClean="0">
              <a:latin typeface="+mn-ea"/>
            </a:endParaRPr>
          </a:p>
          <a:p>
            <a:r>
              <a:rPr lang="en-US" altLang="zh-CN" dirty="0" smtClean="0"/>
              <a:t>3.</a:t>
            </a:r>
            <a:r>
              <a:rPr lang="zh-CN" altLang="zh-CN" dirty="0" smtClean="0"/>
              <a:t>原</a:t>
            </a:r>
            <a:r>
              <a:rPr lang="zh-CN" altLang="zh-CN" dirty="0" smtClean="0"/>
              <a:t>专题分类展示优化</a:t>
            </a:r>
            <a:br>
              <a:rPr lang="zh-CN" altLang="zh-CN" dirty="0" smtClean="0"/>
            </a:br>
            <a:r>
              <a:rPr lang="en-US" altLang="zh-CN" dirty="0" smtClean="0"/>
              <a:t>4.</a:t>
            </a:r>
            <a:r>
              <a:rPr lang="zh-CN" altLang="zh-CN" dirty="0" smtClean="0"/>
              <a:t>劵</a:t>
            </a:r>
            <a:r>
              <a:rPr lang="zh-CN" altLang="zh-CN" dirty="0" smtClean="0"/>
              <a:t>详情展</a:t>
            </a:r>
            <a:r>
              <a:rPr lang="zh-CN" altLang="zh-CN" dirty="0" smtClean="0"/>
              <a:t>示</a:t>
            </a:r>
            <a:r>
              <a:rPr lang="zh-CN" altLang="zh-CN" dirty="0" smtClean="0"/>
              <a:t/>
            </a:r>
            <a:br>
              <a:rPr lang="zh-CN" altLang="zh-CN" dirty="0" smtClean="0"/>
            </a:br>
            <a:r>
              <a:rPr lang="en-US" altLang="zh-CN" dirty="0" smtClean="0"/>
              <a:t>5.</a:t>
            </a:r>
            <a:r>
              <a:rPr lang="zh-CN" altLang="zh-CN" dirty="0" smtClean="0"/>
              <a:t>口</a:t>
            </a:r>
            <a:r>
              <a:rPr lang="zh-CN" altLang="zh-CN" dirty="0" smtClean="0"/>
              <a:t>令红包</a:t>
            </a:r>
            <a:br>
              <a:rPr lang="zh-CN" altLang="zh-CN" dirty="0" smtClean="0"/>
            </a:br>
            <a:r>
              <a:rPr lang="en-US" altLang="zh-CN" dirty="0" smtClean="0"/>
              <a:t>6.</a:t>
            </a:r>
            <a:r>
              <a:rPr lang="zh-CN" altLang="zh-CN" dirty="0" smtClean="0"/>
              <a:t>新</a:t>
            </a:r>
            <a:r>
              <a:rPr lang="en-US" altLang="zh-CN" dirty="0" smtClean="0"/>
              <a:t>APP</a:t>
            </a:r>
            <a:r>
              <a:rPr lang="zh-CN" altLang="zh-CN" dirty="0" smtClean="0"/>
              <a:t>上</a:t>
            </a:r>
            <a:r>
              <a:rPr lang="zh-CN" altLang="zh-CN" dirty="0" smtClean="0"/>
              <a:t>线</a:t>
            </a:r>
            <a:r>
              <a:rPr lang="en-US" altLang="zh-CN" dirty="0" smtClean="0"/>
              <a:t> </a:t>
            </a:r>
            <a:r>
              <a:rPr lang="zh-CN" altLang="zh-CN" dirty="0" smtClean="0"/>
              <a:t/>
            </a:r>
            <a:br>
              <a:rPr lang="zh-CN" altLang="zh-CN" dirty="0" smtClean="0"/>
            </a:br>
            <a:r>
              <a:rPr lang="en-US" altLang="zh-CN" dirty="0" smtClean="0"/>
              <a:t>7.</a:t>
            </a:r>
            <a:r>
              <a:rPr lang="zh-CN" altLang="zh-CN" dirty="0" smtClean="0"/>
              <a:t>装</a:t>
            </a:r>
            <a:r>
              <a:rPr lang="zh-CN" altLang="zh-CN" dirty="0" smtClean="0"/>
              <a:t>修导航小图标标准化</a:t>
            </a:r>
            <a:br>
              <a:rPr lang="zh-CN" altLang="zh-CN" dirty="0" smtClean="0"/>
            </a:br>
            <a:r>
              <a:rPr lang="en-US" altLang="zh-CN" dirty="0" smtClean="0"/>
              <a:t>8.</a:t>
            </a:r>
            <a:r>
              <a:rPr lang="zh-CN" altLang="zh-CN" dirty="0" smtClean="0"/>
              <a:t>服</a:t>
            </a:r>
            <a:r>
              <a:rPr lang="zh-CN" altLang="zh-CN" dirty="0" smtClean="0"/>
              <a:t>务预约成功后向买家发送预约成功</a:t>
            </a:r>
            <a:r>
              <a:rPr lang="zh-CN" altLang="zh-CN" dirty="0" smtClean="0"/>
              <a:t>短</a:t>
            </a:r>
            <a:r>
              <a:rPr lang="en-US" altLang="zh-CN" dirty="0" smtClean="0"/>
              <a:t>  </a:t>
            </a:r>
            <a:r>
              <a:rPr lang="zh-CN" altLang="zh-CN" dirty="0" smtClean="0"/>
              <a:t>信</a:t>
            </a:r>
            <a:r>
              <a:rPr lang="zh-CN" altLang="zh-CN" dirty="0" smtClean="0"/>
              <a:t>（开关）</a:t>
            </a:r>
            <a:br>
              <a:rPr lang="zh-CN" altLang="zh-CN" dirty="0" smtClean="0"/>
            </a:br>
            <a:r>
              <a:rPr lang="en-US" altLang="zh-CN" dirty="0" smtClean="0"/>
              <a:t>9.</a:t>
            </a:r>
            <a:r>
              <a:rPr lang="zh-CN" altLang="zh-CN" dirty="0" smtClean="0"/>
              <a:t>链</a:t>
            </a:r>
            <a:r>
              <a:rPr lang="zh-CN" altLang="zh-CN" dirty="0" smtClean="0"/>
              <a:t>接到具体项目</a:t>
            </a:r>
            <a:br>
              <a:rPr lang="zh-CN" altLang="zh-CN" dirty="0" smtClean="0"/>
            </a:br>
            <a:r>
              <a:rPr lang="en-US" altLang="zh-CN" dirty="0" smtClean="0"/>
              <a:t>10.</a:t>
            </a:r>
            <a:r>
              <a:rPr lang="zh-CN" altLang="zh-CN" dirty="0" smtClean="0"/>
              <a:t>微</a:t>
            </a:r>
            <a:r>
              <a:rPr lang="zh-CN" altLang="zh-CN" dirty="0" smtClean="0"/>
              <a:t>信支付链接到小程序教程</a:t>
            </a:r>
            <a:br>
              <a:rPr lang="zh-CN" altLang="zh-CN" dirty="0" smtClean="0"/>
            </a:br>
            <a:r>
              <a:rPr lang="en-US" altLang="zh-CN" dirty="0" smtClean="0"/>
              <a:t>11.</a:t>
            </a:r>
            <a:r>
              <a:rPr lang="zh-CN" altLang="zh-CN" dirty="0" smtClean="0"/>
              <a:t>房</a:t>
            </a:r>
            <a:r>
              <a:rPr lang="zh-CN" altLang="zh-CN" dirty="0" smtClean="0"/>
              <a:t>产房价有</a:t>
            </a:r>
            <a:r>
              <a:rPr lang="en-US" altLang="zh-CN" dirty="0" smtClean="0"/>
              <a:t>50</a:t>
            </a:r>
            <a:r>
              <a:rPr lang="zh-CN" altLang="zh-CN" dirty="0" smtClean="0"/>
              <a:t>万、</a:t>
            </a:r>
            <a:r>
              <a:rPr lang="en-US" altLang="zh-CN" dirty="0" smtClean="0"/>
              <a:t>80</a:t>
            </a:r>
            <a:r>
              <a:rPr lang="zh-CN" altLang="zh-CN" dirty="0" smtClean="0"/>
              <a:t>万、</a:t>
            </a:r>
            <a:r>
              <a:rPr lang="en-US" altLang="zh-CN" dirty="0" smtClean="0"/>
              <a:t>120</a:t>
            </a:r>
            <a:r>
              <a:rPr lang="zh-CN" altLang="zh-CN" dirty="0" smtClean="0"/>
              <a:t>万档</a:t>
            </a:r>
            <a:br>
              <a:rPr lang="zh-CN" altLang="zh-CN" dirty="0" smtClean="0"/>
            </a:br>
            <a:r>
              <a:rPr lang="en-US" altLang="zh-CN" dirty="0" smtClean="0"/>
              <a:t>12.</a:t>
            </a:r>
            <a:r>
              <a:rPr lang="zh-CN" altLang="zh-CN" dirty="0" smtClean="0"/>
              <a:t>积</a:t>
            </a:r>
            <a:r>
              <a:rPr lang="zh-CN" altLang="zh-CN" dirty="0" smtClean="0"/>
              <a:t>分统计</a:t>
            </a:r>
            <a:br>
              <a:rPr lang="zh-CN" altLang="zh-CN" dirty="0" smtClean="0"/>
            </a:br>
            <a:r>
              <a:rPr lang="en-US" altLang="zh-CN" dirty="0" smtClean="0"/>
              <a:t>13.</a:t>
            </a:r>
            <a:r>
              <a:rPr lang="zh-CN" altLang="zh-CN" dirty="0" smtClean="0"/>
              <a:t>链</a:t>
            </a:r>
            <a:r>
              <a:rPr lang="zh-CN" altLang="zh-CN" dirty="0" smtClean="0"/>
              <a:t>接到分类展示</a:t>
            </a:r>
            <a:br>
              <a:rPr lang="zh-CN" altLang="zh-CN" dirty="0" smtClean="0"/>
            </a:br>
            <a:r>
              <a:rPr lang="en-US" altLang="zh-CN" dirty="0" smtClean="0"/>
              <a:t>14.</a:t>
            </a:r>
            <a:r>
              <a:rPr lang="zh-CN" altLang="zh-CN" dirty="0" smtClean="0"/>
              <a:t>优</a:t>
            </a:r>
            <a:r>
              <a:rPr lang="zh-CN" altLang="zh-CN" dirty="0" smtClean="0"/>
              <a:t>惠劵的发放记</a:t>
            </a:r>
            <a:r>
              <a:rPr lang="zh-CN" altLang="zh-CN" dirty="0" smtClean="0"/>
              <a:t>录</a:t>
            </a:r>
            <a:r>
              <a:rPr lang="zh-CN" altLang="zh-CN" dirty="0" smtClean="0"/>
              <a:t/>
            </a:r>
            <a:br>
              <a:rPr lang="zh-CN" altLang="zh-CN" dirty="0" smtClean="0"/>
            </a:br>
            <a:r>
              <a:rPr lang="en-US" altLang="zh-CN" dirty="0" smtClean="0"/>
              <a:t>15.</a:t>
            </a:r>
            <a:r>
              <a:rPr lang="zh-CN" altLang="zh-CN" dirty="0" smtClean="0"/>
              <a:t>增</a:t>
            </a:r>
            <a:r>
              <a:rPr lang="zh-CN" altLang="zh-CN" dirty="0" smtClean="0"/>
              <a:t>加组件分类，第三方平台：二维火开放平</a:t>
            </a:r>
            <a:r>
              <a:rPr lang="zh-CN" altLang="zh-CN" dirty="0" smtClean="0"/>
              <a:t>台</a:t>
            </a:r>
            <a:endParaRPr lang="zh-CN" alt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龙腾四海">
  <a:themeElements>
    <a:clrScheme name="龙腾四海">
      <a:dk1>
        <a:sysClr val="windowText" lastClr="000000"/>
      </a:dk1>
      <a:lt1>
        <a:sysClr val="window" lastClr="FFFFFF"/>
      </a:lt1>
      <a:dk2>
        <a:srgbClr val="001B36"/>
      </a:dk2>
      <a:lt2>
        <a:srgbClr val="EDF8FE"/>
      </a:lt2>
      <a:accent1>
        <a:srgbClr val="477AB1"/>
      </a:accent1>
      <a:accent2>
        <a:srgbClr val="51848E"/>
      </a:accent2>
      <a:accent3>
        <a:srgbClr val="7B9B57"/>
      </a:accent3>
      <a:accent4>
        <a:srgbClr val="8B8D8C"/>
      </a:accent4>
      <a:accent5>
        <a:srgbClr val="8B7396"/>
      </a:accent5>
      <a:accent6>
        <a:srgbClr val="E89A53"/>
      </a:accent6>
      <a:hlink>
        <a:srgbClr val="0080FF"/>
      </a:hlink>
      <a:folHlink>
        <a:srgbClr val="FF00FF"/>
      </a:folHlink>
    </a:clrScheme>
    <a:fontScheme name="Office 经典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tint val="100000"/>
            <a:shade val="100000"/>
            <a:hueMod val="100000"/>
            <a:satMod val="100000"/>
          </a:schemeClr>
        </a:solidFill>
        <a:gradFill rotWithShape="1">
          <a:gsLst>
            <a:gs pos="0">
              <a:schemeClr val="bg1">
                <a:tint val="100000"/>
                <a:shade val="100000"/>
                <a:hueMod val="100000"/>
                <a:satMod val="150000"/>
              </a:schemeClr>
            </a:gs>
            <a:gs pos="55000">
              <a:schemeClr val="bg1">
                <a:tint val="100000"/>
                <a:shade val="90000"/>
                <a:hueMod val="100000"/>
                <a:satMod val="375000"/>
              </a:schemeClr>
            </a:gs>
            <a:gs pos="100000">
              <a:schemeClr val="phClr">
                <a:tint val="88000"/>
                <a:shade val="100000"/>
                <a:hueMod val="100000"/>
                <a:satMod val="500000"/>
              </a:schemeClr>
            </a:gs>
          </a:gsLst>
          <a:lin ang="5400000" scaled="1"/>
        </a:gradFill>
        <a:blipFill>
          <a:blip xmlns:r="http://schemas.openxmlformats.org/officeDocument/2006/relationships" r:embed="rId1">
            <a:duotone>
              <a:schemeClr val="phClr">
                <a:shade val="30000"/>
                <a:satMod val="555000"/>
              </a:schemeClr>
              <a:schemeClr val="phClr">
                <a:tint val="96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Dragon</Template>
  <TotalTime>515</TotalTime>
  <Words>1006</Words>
  <Application>Microsoft Office PowerPoint</Application>
  <PresentationFormat>全屏显示(16:9)</PresentationFormat>
  <Paragraphs>72</Paragraphs>
  <Slides>14</Slides>
  <Notes>0</Notes>
  <HiddenSlides>0</HiddenSlides>
  <MMClips>0</MMClips>
  <ScaleCrop>false</ScaleCrop>
  <HeadingPairs>
    <vt:vector size="4" baseType="variant">
      <vt:variant>
        <vt:lpstr>主题</vt:lpstr>
      </vt:variant>
      <vt:variant>
        <vt:i4>1</vt:i4>
      </vt:variant>
      <vt:variant>
        <vt:lpstr>幻灯片标题</vt:lpstr>
      </vt:variant>
      <vt:variant>
        <vt:i4>14</vt:i4>
      </vt:variant>
    </vt:vector>
  </HeadingPairs>
  <TitlesOfParts>
    <vt:vector size="15" baseType="lpstr">
      <vt:lpstr>龙腾四海</vt:lpstr>
      <vt:lpstr>客满云店小程序 第26次更新</vt:lpstr>
      <vt:lpstr>内 容 概 览</vt:lpstr>
      <vt:lpstr>模板一套【可装修】</vt:lpstr>
      <vt:lpstr>装修可修改背景颜色</vt:lpstr>
      <vt:lpstr>装修增加专题分类</vt:lpstr>
      <vt:lpstr>专题页面装修优化</vt:lpstr>
      <vt:lpstr>酒店预约有核销流程</vt:lpstr>
      <vt:lpstr>酒店预约下发短信通知</vt:lpstr>
      <vt:lpstr>扫码点餐清桌功能</vt:lpstr>
      <vt:lpstr>自动发布功能开关</vt:lpstr>
      <vt:lpstr>会员主页新增图标形式展示</vt:lpstr>
      <vt:lpstr>积分可兑换优惠劵</vt:lpstr>
      <vt:lpstr>QQ快捷登陆</vt:lpstr>
      <vt:lpstr>即 将 上 线</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客满云店小程序 第25次更新</dc:title>
  <dc:creator>Administrator</dc:creator>
  <cp:lastModifiedBy>Administrator</cp:lastModifiedBy>
  <cp:revision>104</cp:revision>
  <dcterms:created xsi:type="dcterms:W3CDTF">2018-01-05T12:35:09Z</dcterms:created>
  <dcterms:modified xsi:type="dcterms:W3CDTF">2018-01-16T09:25:47Z</dcterms:modified>
</cp:coreProperties>
</file>