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8"/>
  </p:notesMasterIdLst>
  <p:handoutMasterIdLst>
    <p:handoutMasterId r:id="rId19"/>
  </p:handoutMasterIdLst>
  <p:sldIdLst>
    <p:sldId id="297" r:id="rId4"/>
    <p:sldId id="295" r:id="rId5"/>
    <p:sldId id="296" r:id="rId6"/>
    <p:sldId id="272" r:id="rId7"/>
    <p:sldId id="289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</p:sldIdLst>
  <p:sldSz cx="18286095" cy="10287000"/>
  <p:notesSz cx="6858000" cy="9144000"/>
  <p:custDataLst>
    <p:tags r:id="rId23"/>
  </p:custDataLst>
  <p:defaultTextStyle>
    <a:defPPr>
      <a:defRPr lang="en-US"/>
    </a:defPPr>
    <a:lvl1pPr marL="0" algn="l" defTabSz="163258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6610" algn="l" defTabSz="163258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32585" algn="l" defTabSz="163258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49195" algn="l" defTabSz="163258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65805" algn="l" defTabSz="163258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81780" algn="l" defTabSz="163258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898390" algn="l" defTabSz="163258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14365" algn="l" defTabSz="163258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30975" algn="l" defTabSz="163258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9" autoAdjust="0"/>
    <p:restoredTop sz="94660"/>
  </p:normalViewPr>
  <p:slideViewPr>
    <p:cSldViewPr>
      <p:cViewPr>
        <p:scale>
          <a:sx n="45" d="100"/>
          <a:sy n="45" d="100"/>
        </p:scale>
        <p:origin x="-1416" y="-708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-384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tags" Target="tags/tag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9BFA6-89EB-4D76-957E-E1C3AE8B4DCF}" type="datetimeFigureOut">
              <a:rPr lang="en-US" smtClean="0"/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09484-7E19-44C5-BBA7-955540985A41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FB5F9-9D2A-4583-AD64-D8BB94702748}" type="datetimeFigureOut">
              <a:rPr lang="en-US" smtClean="0"/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9FC20-7366-4A0C-AA7D-F4AAF6FB2A8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6325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816610" algn="l" defTabSz="16325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632585" algn="l" defTabSz="16325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2449195" algn="l" defTabSz="16325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3265805" algn="l" defTabSz="16325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4081780" algn="l" defTabSz="16325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4898390" algn="l" defTabSz="16325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5714365" algn="l" defTabSz="16325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6530975" algn="l" defTabSz="16325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614814" y="1615108"/>
            <a:ext cx="10147990" cy="4426102"/>
          </a:xfrm>
        </p:spPr>
        <p:txBody>
          <a:bodyPr anchor="b">
            <a:noAutofit/>
          </a:bodyPr>
          <a:lstStyle>
            <a:lvl1pPr algn="l">
              <a:lnSpc>
                <a:spcPts val="9000"/>
              </a:lnSpc>
              <a:defRPr sz="9600"/>
            </a:lvl1pPr>
          </a:lstStyle>
          <a:p>
            <a:r>
              <a:rPr lang="en-US" altLang="ja-JP" dirty="0"/>
              <a:t>Presentation</a:t>
            </a:r>
            <a:br>
              <a:rPr lang="en-US" altLang="ja-JP" dirty="0"/>
            </a:br>
            <a:r>
              <a:rPr lang="en-US" altLang="ja-JP" dirty="0"/>
              <a:t>Title Here</a:t>
            </a:r>
            <a:endParaRPr 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58830" y="6439644"/>
            <a:ext cx="10153128" cy="1584176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36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altLang="ja-JP" dirty="0"/>
          </a:p>
          <a:p>
            <a:r>
              <a:rPr lang="en-US" dirty="0"/>
              <a:t>Sub Title Here</a:t>
            </a:r>
            <a:endParaRPr lang="en-US" dirty="0"/>
          </a:p>
        </p:txBody>
      </p:sp>
      <p:sp>
        <p:nvSpPr>
          <p:cNvPr id="8" name="正方形/長方形 7"/>
          <p:cNvSpPr/>
          <p:nvPr userDrawn="1"/>
        </p:nvSpPr>
        <p:spPr>
          <a:xfrm rot="18000000">
            <a:off x="-5375643" y="4058014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正方形/長方形 8"/>
          <p:cNvSpPr/>
          <p:nvPr userDrawn="1"/>
        </p:nvSpPr>
        <p:spPr>
          <a:xfrm rot="18000000">
            <a:off x="-7103297" y="4242009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8106139" y="4043991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9066134" y="392434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4" name="正方形/長方形 13"/>
          <p:cNvSpPr/>
          <p:nvPr userDrawn="1"/>
        </p:nvSpPr>
        <p:spPr>
          <a:xfrm rot="18000000">
            <a:off x="10532918" y="5975218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5" name="正方形/長方形 14"/>
          <p:cNvSpPr/>
          <p:nvPr userDrawn="1"/>
        </p:nvSpPr>
        <p:spPr>
          <a:xfrm rot="18000000">
            <a:off x="9530076" y="5808404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 rot="18000000">
            <a:off x="8570081" y="5688761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-22244906" y="407674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正方形/長方形 21"/>
          <p:cNvSpPr/>
          <p:nvPr userDrawn="1"/>
        </p:nvSpPr>
        <p:spPr>
          <a:xfrm rot="18000000">
            <a:off x="-20596954" y="3917992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正方形/長方形 22"/>
          <p:cNvSpPr/>
          <p:nvPr userDrawn="1"/>
        </p:nvSpPr>
        <p:spPr>
          <a:xfrm>
            <a:off x="5614814" y="6079604"/>
            <a:ext cx="10153128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20" grpId="0" animBg="1"/>
      <p:bldP spid="22" grpId="0" animBg="1"/>
      <p:bldP spid="23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038750" y="3813742"/>
            <a:ext cx="12313368" cy="1329758"/>
          </a:xfrm>
        </p:spPr>
        <p:txBody>
          <a:bodyPr anchor="b">
            <a:noAutofit/>
          </a:bodyPr>
          <a:lstStyle>
            <a:lvl1pPr algn="l">
              <a:lnSpc>
                <a:spcPts val="9000"/>
              </a:lnSpc>
              <a:defRPr sz="4800" baseline="0">
                <a:latin typeface="Aleo-BoldItalic" pitchFamily="34" charset="0"/>
              </a:defRPr>
            </a:lvl1pPr>
          </a:lstStyle>
          <a:p>
            <a:r>
              <a:rPr lang="en-US" altLang="ja-JP" dirty="0"/>
              <a:t>Text</a:t>
            </a:r>
            <a:endParaRPr 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038750" y="4936096"/>
            <a:ext cx="10153128" cy="567444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Text</a:t>
            </a:r>
            <a:endParaRPr lang="en-US" dirty="0"/>
          </a:p>
        </p:txBody>
      </p:sp>
      <p:sp>
        <p:nvSpPr>
          <p:cNvPr id="8" name="正方形/長方形 7"/>
          <p:cNvSpPr/>
          <p:nvPr userDrawn="1"/>
        </p:nvSpPr>
        <p:spPr>
          <a:xfrm rot="18000000">
            <a:off x="-5375643" y="4058014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正方形/長方形 8"/>
          <p:cNvSpPr/>
          <p:nvPr userDrawn="1"/>
        </p:nvSpPr>
        <p:spPr>
          <a:xfrm rot="18000000">
            <a:off x="-7103297" y="4242009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8106139" y="4043991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9066134" y="392434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4" name="正方形/長方形 13"/>
          <p:cNvSpPr/>
          <p:nvPr userDrawn="1"/>
        </p:nvSpPr>
        <p:spPr>
          <a:xfrm rot="18000000">
            <a:off x="10532918" y="5975218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5" name="正方形/長方形 14"/>
          <p:cNvSpPr/>
          <p:nvPr userDrawn="1"/>
        </p:nvSpPr>
        <p:spPr>
          <a:xfrm rot="18000000">
            <a:off x="9530076" y="5808404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 rot="18000000">
            <a:off x="8570081" y="5688761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-22244906" y="407674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正方形/長方形 21"/>
          <p:cNvSpPr/>
          <p:nvPr userDrawn="1"/>
        </p:nvSpPr>
        <p:spPr>
          <a:xfrm rot="18000000">
            <a:off x="-20596954" y="3917992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テキスト プレースホルダー 22"/>
          <p:cNvSpPr>
            <a:spLocks noGrp="1"/>
          </p:cNvSpPr>
          <p:nvPr>
            <p:ph type="body" sz="quarter" idx="13" hasCustomPrompt="1"/>
          </p:nvPr>
        </p:nvSpPr>
        <p:spPr>
          <a:xfrm>
            <a:off x="5254774" y="8095828"/>
            <a:ext cx="9289032" cy="1800200"/>
          </a:xfrm>
        </p:spPr>
        <p:txBody>
          <a:bodyPr anchor="b">
            <a:normAutofit/>
          </a:bodyPr>
          <a:lstStyle>
            <a:lvl1pPr algn="r">
              <a:defRPr sz="2400">
                <a:latin typeface="+mn-lt"/>
              </a:defRPr>
            </a:lvl1pPr>
          </a:lstStyle>
          <a:p>
            <a:pPr lvl="0"/>
            <a:r>
              <a:rPr lang="en-US" dirty="0"/>
              <a:t>“Text Here”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7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20" grpId="0" animBg="1"/>
      <p:bldP spid="22" grpId="0" animBg="1"/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6406902" y="6241394"/>
            <a:ext cx="10147990" cy="2430498"/>
          </a:xfrm>
        </p:spPr>
        <p:txBody>
          <a:bodyPr anchor="b">
            <a:noAutofit/>
          </a:bodyPr>
          <a:lstStyle>
            <a:lvl1pPr algn="l">
              <a:lnSpc>
                <a:spcPts val="6000"/>
              </a:lnSpc>
              <a:defRPr sz="6000" baseline="0"/>
            </a:lvl1pPr>
          </a:lstStyle>
          <a:p>
            <a:br>
              <a:rPr lang="en-US" altLang="ja-JP" dirty="0"/>
            </a:br>
            <a:r>
              <a:rPr lang="en-US" altLang="ja-JP" dirty="0"/>
              <a:t>SECTION</a:t>
            </a:r>
            <a:br>
              <a:rPr lang="en-US" altLang="ja-JP" dirty="0"/>
            </a:br>
            <a:r>
              <a:rPr lang="en-US" altLang="ja-JP" dirty="0"/>
              <a:t>TITLE HERE</a:t>
            </a:r>
            <a:endParaRPr 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6430134" y="8527876"/>
            <a:ext cx="10700822" cy="1224136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8" name="正方形/長方形 7"/>
          <p:cNvSpPr/>
          <p:nvPr userDrawn="1"/>
        </p:nvSpPr>
        <p:spPr>
          <a:xfrm rot="18000000">
            <a:off x="-7203466" y="13938122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正方形/長方形 8"/>
          <p:cNvSpPr/>
          <p:nvPr userDrawn="1"/>
        </p:nvSpPr>
        <p:spPr>
          <a:xfrm rot="18000000">
            <a:off x="-8778769" y="13470281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8645378" y="11609845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9911656" y="12282292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7" name="テキスト プレースホルダー 22"/>
          <p:cNvSpPr>
            <a:spLocks noGrp="1"/>
          </p:cNvSpPr>
          <p:nvPr>
            <p:ph type="body" sz="quarter" idx="13" hasCustomPrompt="1"/>
          </p:nvPr>
        </p:nvSpPr>
        <p:spPr>
          <a:xfrm rot="18000000">
            <a:off x="1161546" y="8413309"/>
            <a:ext cx="5472608" cy="720080"/>
          </a:xfrm>
        </p:spPr>
        <p:txBody>
          <a:bodyPr anchor="ctr">
            <a:normAutofit/>
          </a:bodyPr>
          <a:lstStyle>
            <a:lvl1pPr algn="r">
              <a:defRPr sz="3600" baseline="0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SECTION 00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10" grpId="0" animBg="1"/>
      <p:bldP spid="11" grpId="0" animBg="1"/>
      <p:bldP spid="17" grpId="0" build="p">
        <p:tmplLst>
          <p:tmpl lvl="1">
            <p:tnLst>
              <p:par>
                <p:cTn presetID="2" presetClass="entr" presetSubtype="1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8286413" cy="7879804"/>
          </a:xfrm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  <a:endParaRPr lang="en-US" dirty="0"/>
          </a:p>
        </p:txBody>
      </p:sp>
      <p:sp>
        <p:nvSpPr>
          <p:cNvPr id="15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 rot="18000000">
            <a:off x="-3234737" y="2104724"/>
            <a:ext cx="9008864" cy="3958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 rot="18000000">
            <a:off x="-3233714" y="445225"/>
            <a:ext cx="6764774" cy="266675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 rot="18000000">
            <a:off x="-4437443" y="794291"/>
            <a:ext cx="10144009" cy="126703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 rot="18000000">
            <a:off x="-3886610" y="76831"/>
            <a:ext cx="6764774" cy="588126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19" name="テキスト プレースホルダー 22"/>
          <p:cNvSpPr>
            <a:spLocks noGrp="1"/>
          </p:cNvSpPr>
          <p:nvPr>
            <p:ph type="body" sz="quarter" idx="13" hasCustomPrompt="1"/>
          </p:nvPr>
        </p:nvSpPr>
        <p:spPr>
          <a:xfrm>
            <a:off x="2158430" y="8095828"/>
            <a:ext cx="13969552" cy="1800200"/>
          </a:xfrm>
        </p:spPr>
        <p:txBody>
          <a:bodyPr anchor="ctr">
            <a:normAutofit/>
          </a:bodyPr>
          <a:lstStyle>
            <a:lvl1pPr algn="ctr">
              <a:defRPr sz="4400"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  <a:endParaRPr lang="en-US" dirty="0"/>
          </a:p>
        </p:txBody>
      </p:sp>
      <p:sp>
        <p:nvSpPr>
          <p:cNvPr id="21" name="テキスト プレースホルダー 5"/>
          <p:cNvSpPr>
            <a:spLocks noGrp="1"/>
          </p:cNvSpPr>
          <p:nvPr>
            <p:ph type="body" sz="quarter" idx="20" hasCustomPrompt="1"/>
          </p:nvPr>
        </p:nvSpPr>
        <p:spPr>
          <a:xfrm rot="18000000">
            <a:off x="14767263" y="9809580"/>
            <a:ext cx="9008864" cy="3958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 rot="18000000">
            <a:off x="14768286" y="8150081"/>
            <a:ext cx="6764774" cy="266675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 rot="18000000">
            <a:off x="13564557" y="8499147"/>
            <a:ext cx="10144009" cy="126703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24" name="テキスト プレースホルダー 5"/>
          <p:cNvSpPr>
            <a:spLocks noGrp="1"/>
          </p:cNvSpPr>
          <p:nvPr>
            <p:ph type="body" sz="quarter" idx="23" hasCustomPrompt="1"/>
          </p:nvPr>
        </p:nvSpPr>
        <p:spPr>
          <a:xfrm rot="18000000">
            <a:off x="14115390" y="7781687"/>
            <a:ext cx="6764774" cy="588126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8286413" cy="10287000"/>
          </a:xfrm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  <a:endParaRPr lang="en-US" dirty="0"/>
          </a:p>
        </p:txBody>
      </p:sp>
      <p:sp>
        <p:nvSpPr>
          <p:cNvPr id="15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 rot="18000000">
            <a:off x="-3234737" y="2104724"/>
            <a:ext cx="9008864" cy="3958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 rot="18000000">
            <a:off x="-3233714" y="445225"/>
            <a:ext cx="6764774" cy="266675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 rot="18000000">
            <a:off x="-4437443" y="794291"/>
            <a:ext cx="10144009" cy="126703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 rot="18000000">
            <a:off x="-3886610" y="76831"/>
            <a:ext cx="6764774" cy="588126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21" name="テキスト プレースホルダー 5"/>
          <p:cNvSpPr>
            <a:spLocks noGrp="1"/>
          </p:cNvSpPr>
          <p:nvPr>
            <p:ph type="body" sz="quarter" idx="20" hasCustomPrompt="1"/>
          </p:nvPr>
        </p:nvSpPr>
        <p:spPr>
          <a:xfrm rot="18000000">
            <a:off x="14767263" y="9809580"/>
            <a:ext cx="9008864" cy="3958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 rot="18000000">
            <a:off x="14768286" y="8150081"/>
            <a:ext cx="6764774" cy="266675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 rot="18000000">
            <a:off x="13564557" y="8499147"/>
            <a:ext cx="10144009" cy="126703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24" name="テキスト プレースホルダー 5"/>
          <p:cNvSpPr>
            <a:spLocks noGrp="1"/>
          </p:cNvSpPr>
          <p:nvPr>
            <p:ph type="body" sz="quarter" idx="23" hasCustomPrompt="1"/>
          </p:nvPr>
        </p:nvSpPr>
        <p:spPr>
          <a:xfrm rot="18000000">
            <a:off x="14115390" y="7781687"/>
            <a:ext cx="6764774" cy="588126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19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502246" y="7807796"/>
            <a:ext cx="14905656" cy="1296144"/>
          </a:xfrm>
        </p:spPr>
        <p:txBody>
          <a:bodyPr anchor="b">
            <a:normAutofit/>
          </a:bodyPr>
          <a:lstStyle>
            <a:lvl1pPr algn="l">
              <a:defRPr sz="6600" baseline="0">
                <a:solidFill>
                  <a:schemeClr val="bg1">
                    <a:lumMod val="9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  <a:endParaRPr lang="en-US" dirty="0"/>
          </a:p>
        </p:txBody>
      </p:sp>
      <p:sp>
        <p:nvSpPr>
          <p:cNvPr id="20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502246" y="8887916"/>
            <a:ext cx="14905656" cy="864096"/>
          </a:xfrm>
        </p:spPr>
        <p:txBody>
          <a:bodyPr anchor="t">
            <a:normAutofit/>
          </a:bodyPr>
          <a:lstStyle>
            <a:lvl1pPr algn="l">
              <a:defRPr sz="4400" baseline="0"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8286413" cy="10287000"/>
          </a:xfrm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  <a:endParaRPr lang="en-US" dirty="0"/>
          </a:p>
        </p:txBody>
      </p:sp>
      <p:sp>
        <p:nvSpPr>
          <p:cNvPr id="15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 rot="18000000">
            <a:off x="-3234737" y="2104724"/>
            <a:ext cx="9008864" cy="3958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 rot="18000000">
            <a:off x="-3233714" y="445225"/>
            <a:ext cx="6764774" cy="266675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 rot="18000000">
            <a:off x="-4437443" y="794291"/>
            <a:ext cx="10144009" cy="126703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 rot="18000000">
            <a:off x="-3886610" y="76831"/>
            <a:ext cx="6764774" cy="588126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21" name="テキスト プレースホルダー 5"/>
          <p:cNvSpPr>
            <a:spLocks noGrp="1"/>
          </p:cNvSpPr>
          <p:nvPr>
            <p:ph type="body" sz="quarter" idx="20" hasCustomPrompt="1"/>
          </p:nvPr>
        </p:nvSpPr>
        <p:spPr>
          <a:xfrm rot="18000000">
            <a:off x="14767263" y="9809580"/>
            <a:ext cx="9008864" cy="3958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 rot="18000000">
            <a:off x="14768286" y="8150081"/>
            <a:ext cx="6764774" cy="266675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 rot="18000000">
            <a:off x="13564557" y="8499147"/>
            <a:ext cx="10144009" cy="126703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24" name="テキスト プレースホルダー 5"/>
          <p:cNvSpPr>
            <a:spLocks noGrp="1"/>
          </p:cNvSpPr>
          <p:nvPr>
            <p:ph type="body" sz="quarter" idx="23" hasCustomPrompt="1"/>
          </p:nvPr>
        </p:nvSpPr>
        <p:spPr>
          <a:xfrm rot="18000000">
            <a:off x="14115390" y="7781687"/>
            <a:ext cx="6764774" cy="588126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19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1654374" y="5359524"/>
            <a:ext cx="14905656" cy="1296144"/>
          </a:xfrm>
        </p:spPr>
        <p:txBody>
          <a:bodyPr anchor="b">
            <a:normAutofit/>
          </a:bodyPr>
          <a:lstStyle>
            <a:lvl1pPr algn="ctr">
              <a:defRPr sz="6600" baseline="0">
                <a:solidFill>
                  <a:schemeClr val="bg1">
                    <a:lumMod val="9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  <a:endParaRPr lang="en-US" dirty="0"/>
          </a:p>
        </p:txBody>
      </p:sp>
      <p:sp>
        <p:nvSpPr>
          <p:cNvPr id="20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1654374" y="6439644"/>
            <a:ext cx="14905656" cy="864096"/>
          </a:xfrm>
        </p:spPr>
        <p:txBody>
          <a:bodyPr anchor="t">
            <a:normAutofit/>
          </a:bodyPr>
          <a:lstStyle>
            <a:lvl1pPr algn="ctr">
              <a:defRPr sz="4400" baseline="0"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3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1375455" cy="10287000"/>
          </a:xfrm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  <a:endParaRPr lang="en-US" dirty="0"/>
          </a:p>
        </p:txBody>
      </p:sp>
      <p:sp>
        <p:nvSpPr>
          <p:cNvPr id="13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1519470" y="462980"/>
            <a:ext cx="6552728" cy="2808312"/>
          </a:xfrm>
        </p:spPr>
        <p:txBody>
          <a:bodyPr anchor="b">
            <a:normAutofit/>
          </a:bodyPr>
          <a:lstStyle>
            <a:lvl1pPr algn="l">
              <a:defRPr sz="4400" baseline="0">
                <a:solidFill>
                  <a:schemeClr val="tx1"/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  <a:endParaRPr lang="en-US" dirty="0"/>
          </a:p>
        </p:txBody>
      </p:sp>
      <p:sp>
        <p:nvSpPr>
          <p:cNvPr id="14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11519470" y="3271292"/>
            <a:ext cx="6552728" cy="1584176"/>
          </a:xfrm>
        </p:spPr>
        <p:txBody>
          <a:bodyPr anchor="t">
            <a:normAutofit/>
          </a:bodyPr>
          <a:lstStyle>
            <a:lvl1pPr algn="l">
              <a:defRPr sz="2800" baseline="0">
                <a:solidFill>
                  <a:schemeClr val="tx1"/>
                </a:solidFill>
                <a:latin typeface="Aleo-Light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19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 rot="18000000">
            <a:off x="7278433" y="10529660"/>
            <a:ext cx="9008864" cy="3958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2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 rot="18000000">
            <a:off x="7271285" y="8165936"/>
            <a:ext cx="6982211" cy="291833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 rot="18000000">
            <a:off x="4635565" y="11523483"/>
            <a:ext cx="10144009" cy="126703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  <p:sp>
        <p:nvSpPr>
          <p:cNvPr id="26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 rot="18000000">
            <a:off x="6266517" y="8789800"/>
            <a:ext cx="6764774" cy="588126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 build="p">
        <p:tmplLst>
          <p:tmpl lvl="0">
            <p:tnLst>
              <p:par>
                <p:cTn presetID="2" presetClass="entr" presetSubtype="1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 build="p">
        <p:tmplLst>
          <p:tmpl lvl="0">
            <p:tnLst>
              <p:par>
                <p:cTn presetID="2" presetClass="entr" presetSubtype="1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 build="p">
        <p:tmplLst>
          <p:tmpl lvl="0">
            <p:tnLst>
              <p:par>
                <p:cTn presetID="2" presetClass="entr" presetSubtype="1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 build="p">
        <p:tmplLst>
          <p:tmpl lvl="0">
            <p:tnLst>
              <p:par>
                <p:cTn presetID="2" presetClass="entr" presetSubtype="1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582366" y="2551212"/>
            <a:ext cx="14905656" cy="2808312"/>
          </a:xfrm>
        </p:spPr>
        <p:txBody>
          <a:bodyPr anchor="b">
            <a:normAutofit/>
          </a:bodyPr>
          <a:lstStyle>
            <a:lvl1pPr algn="ctr">
              <a:defRPr sz="4400" baseline="0">
                <a:solidFill>
                  <a:schemeClr val="tx1"/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  <a:endParaRPr lang="en-US" dirty="0"/>
          </a:p>
        </p:txBody>
      </p:sp>
      <p:sp>
        <p:nvSpPr>
          <p:cNvPr id="14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1582366" y="5503540"/>
            <a:ext cx="14905656" cy="1584176"/>
          </a:xfrm>
        </p:spPr>
        <p:txBody>
          <a:bodyPr anchor="t">
            <a:normAutofit/>
          </a:bodyPr>
          <a:lstStyle>
            <a:lvl1pPr algn="ctr">
              <a:defRPr sz="28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- Horizonta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13" hasCustomPrompt="1"/>
          </p:nvPr>
        </p:nvSpPr>
        <p:spPr>
          <a:xfrm>
            <a:off x="2590478" y="6007596"/>
            <a:ext cx="12599218" cy="1080120"/>
          </a:xfrm>
        </p:spPr>
        <p:txBody>
          <a:bodyPr anchor="ctr">
            <a:normAutofit/>
          </a:bodyPr>
          <a:lstStyle>
            <a:lvl1pPr algn="ctr">
              <a:defRPr sz="4400"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  <a:endParaRPr 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2599842" y="7041252"/>
            <a:ext cx="12592036" cy="2782768"/>
          </a:xfrm>
        </p:spPr>
        <p:txBody>
          <a:bodyPr/>
          <a:lstStyle>
            <a:lvl1pPr algn="ctr">
              <a:defRPr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13" hasCustomPrompt="1"/>
          </p:nvPr>
        </p:nvSpPr>
        <p:spPr>
          <a:xfrm>
            <a:off x="1356978" y="2551212"/>
            <a:ext cx="5265948" cy="6243067"/>
          </a:xfrm>
        </p:spPr>
        <p:txBody>
          <a:bodyPr anchor="ctr">
            <a:normAutofit/>
          </a:bodyPr>
          <a:lstStyle>
            <a:lvl1pPr algn="l">
              <a:defRPr sz="4400"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  <a:endParaRPr lang="en-US" dirty="0"/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6694934" y="4304948"/>
            <a:ext cx="10738556" cy="2782768"/>
          </a:xfrm>
        </p:spPr>
        <p:txBody>
          <a:bodyPr anchor="ctr"/>
          <a:lstStyle>
            <a:lvl1pPr algn="l">
              <a:defRPr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370321" y="2920332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2590478" y="3559324"/>
            <a:ext cx="9937104" cy="504056"/>
          </a:xfrm>
          <a:solidFill>
            <a:schemeClr val="tx1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1370321" y="5905330"/>
            <a:ext cx="6764774" cy="72168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2590478" y="6544322"/>
            <a:ext cx="9937104" cy="504056"/>
          </a:xfrm>
          <a:solidFill>
            <a:schemeClr val="tx1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366340" y="4135388"/>
            <a:ext cx="15265697" cy="1512167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6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1366341" y="7159725"/>
            <a:ext cx="15265697" cy="1512167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16" grpId="0" animBg="1" build="p">
        <p:tmplLst>
          <p:tmpl lvl="0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 build="p">
        <p:tmplLst>
          <p:tmpl lvl="0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 build="p">
        <p:tmplLst>
          <p:tmpl lvl="0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 build="p">
        <p:tmplLst>
          <p:tmpl lvl="0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259901" y="2683618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3670301" y="5184075"/>
            <a:ext cx="6764774" cy="72168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255920" y="3466626"/>
            <a:ext cx="10050393" cy="1512167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6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3669785" y="5935588"/>
            <a:ext cx="10045691" cy="1512167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23" hasCustomPrompt="1"/>
          </p:nvPr>
        </p:nvSpPr>
        <p:spPr>
          <a:xfrm>
            <a:off x="5758830" y="7704356"/>
            <a:ext cx="6764774" cy="721683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4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5758017" y="8455869"/>
            <a:ext cx="10045691" cy="1512167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16" grpId="0" animBg="1" build="p">
        <p:tmplLst>
          <p:tmpl lvl="0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 build="p">
        <p:tmplLst>
          <p:tmpl lvl="0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 build="p">
        <p:tmplLst>
          <p:tmpl lvl="0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13" hasCustomPrompt="1"/>
          </p:nvPr>
        </p:nvSpPr>
        <p:spPr>
          <a:xfrm>
            <a:off x="1356978" y="2551212"/>
            <a:ext cx="5265948" cy="6243067"/>
          </a:xfrm>
        </p:spPr>
        <p:txBody>
          <a:bodyPr anchor="ctr">
            <a:normAutofit/>
          </a:bodyPr>
          <a:lstStyle>
            <a:lvl1pPr algn="l">
              <a:defRPr sz="4400"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  <a:endParaRPr lang="en-US" dirty="0"/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6694934" y="4304948"/>
            <a:ext cx="10738556" cy="2782768"/>
          </a:xfrm>
        </p:spPr>
        <p:txBody>
          <a:bodyPr anchor="ctr"/>
          <a:lstStyle>
            <a:lvl1pPr algn="l">
              <a:defRPr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13" hasCustomPrompt="1"/>
          </p:nvPr>
        </p:nvSpPr>
        <p:spPr>
          <a:xfrm>
            <a:off x="1006302" y="3631332"/>
            <a:ext cx="16427188" cy="1080120"/>
          </a:xfrm>
        </p:spPr>
        <p:txBody>
          <a:bodyPr anchor="ctr">
            <a:normAutofit/>
          </a:bodyPr>
          <a:lstStyle>
            <a:lvl1pPr algn="ctr">
              <a:defRPr sz="4400"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  <a:endParaRPr 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1015666" y="4664988"/>
            <a:ext cx="16417824" cy="2782768"/>
          </a:xfrm>
        </p:spPr>
        <p:txBody>
          <a:bodyPr/>
          <a:lstStyle>
            <a:lvl1pPr algn="ctr">
              <a:defRPr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Horizonta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13" hasCustomPrompt="1"/>
          </p:nvPr>
        </p:nvSpPr>
        <p:spPr>
          <a:xfrm>
            <a:off x="2590478" y="6007596"/>
            <a:ext cx="12599218" cy="1080120"/>
          </a:xfrm>
        </p:spPr>
        <p:txBody>
          <a:bodyPr anchor="ctr">
            <a:normAutofit/>
          </a:bodyPr>
          <a:lstStyle>
            <a:lvl1pPr algn="ctr">
              <a:defRPr sz="4400"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“Text Here”</a:t>
            </a:r>
            <a:endParaRPr 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2599842" y="7041252"/>
            <a:ext cx="12592036" cy="2782768"/>
          </a:xfrm>
        </p:spPr>
        <p:txBody>
          <a:bodyPr/>
          <a:lstStyle>
            <a:lvl1pPr algn="ctr">
              <a:defRPr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8" name="図プレースホルダー 7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014538" y="2766889"/>
            <a:ext cx="5760516" cy="5760516"/>
          </a:xfrm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  <a:endParaRPr lang="en-US" dirty="0"/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8011092" y="2765632"/>
            <a:ext cx="8476929" cy="721683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6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991078" y="3631332"/>
            <a:ext cx="8496943" cy="5328592"/>
          </a:xfrm>
        </p:spPr>
        <p:txBody>
          <a:bodyPr anchor="t">
            <a:normAutofit/>
          </a:bodyPr>
          <a:lstStyle>
            <a:lvl1pPr algn="l">
              <a:defRPr sz="24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 rot="21288877">
            <a:off x="2253290" y="8210533"/>
            <a:ext cx="5760000" cy="766544"/>
          </a:xfrm>
          <a:gradFill flip="none" rotWithShape="1">
            <a:gsLst>
              <a:gs pos="0">
                <a:schemeClr val="accent1">
                  <a:alpha val="0"/>
                </a:schemeClr>
              </a:gs>
              <a:gs pos="50000">
                <a:schemeClr val="accent1"/>
              </a:gs>
              <a:gs pos="100000">
                <a:schemeClr val="accent1"/>
              </a:gs>
            </a:gsLst>
            <a:lin ang="0" scaled="0"/>
            <a:tileRect/>
          </a:gra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200" baseline="0">
                <a:solidFill>
                  <a:schemeClr val="bg1">
                    <a:lumMod val="8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Caption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8" grpId="0"/>
      <p:bldP spid="25" grpId="0" animBg="1" build="p">
        <p:tmplLst>
          <p:tmpl lvl="0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 build="p">
        <p:tmplLst>
          <p:tmpl lvl="0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8" name="図プレースホルダー 7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006302" y="3064786"/>
            <a:ext cx="3374388" cy="3374388"/>
          </a:xfrm>
          <a:ln w="28575"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  <a:endParaRPr lang="en-US" dirty="0"/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 rot="21288877">
            <a:off x="448802" y="6347140"/>
            <a:ext cx="4354395" cy="607972"/>
          </a:xfrm>
          <a:gradFill flip="none" rotWithShape="1">
            <a:gsLst>
              <a:gs pos="0">
                <a:schemeClr val="accent1">
                  <a:alpha val="0"/>
                </a:schemeClr>
              </a:gs>
              <a:gs pos="50000">
                <a:schemeClr val="accent1"/>
              </a:gs>
              <a:gs pos="100000">
                <a:schemeClr val="accent1"/>
              </a:gs>
            </a:gsLst>
            <a:lin ang="0" scaled="0"/>
            <a:tileRect/>
          </a:gra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2800" baseline="0">
                <a:solidFill>
                  <a:schemeClr val="bg1">
                    <a:lumMod val="8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Caption Here</a:t>
            </a:r>
            <a:endParaRPr lang="en-US" dirty="0"/>
          </a:p>
        </p:txBody>
      </p:sp>
      <p:sp>
        <p:nvSpPr>
          <p:cNvPr id="18" name="図プレースホルダー 7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182766" y="4361276"/>
            <a:ext cx="3374388" cy="3374388"/>
          </a:xfrm>
          <a:ln w="28575"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  <a:endParaRPr lang="en-US" dirty="0"/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 rot="21288877">
            <a:off x="4625266" y="7643630"/>
            <a:ext cx="4354395" cy="607972"/>
          </a:xfrm>
          <a:gradFill flip="none" rotWithShape="1">
            <a:gsLst>
              <a:gs pos="0">
                <a:schemeClr val="accent2">
                  <a:alpha val="0"/>
                </a:schemeClr>
              </a:gs>
              <a:gs pos="50000">
                <a:schemeClr val="accent2"/>
              </a:gs>
              <a:gs pos="100000">
                <a:schemeClr val="accent2"/>
              </a:gs>
            </a:gsLst>
            <a:lin ang="0" scaled="0"/>
            <a:tileRect/>
          </a:gra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2800" baseline="0">
                <a:solidFill>
                  <a:schemeClr val="bg1">
                    <a:lumMod val="8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Caption Here</a:t>
            </a:r>
            <a:endParaRPr lang="en-US" dirty="0"/>
          </a:p>
        </p:txBody>
      </p:sp>
      <p:sp>
        <p:nvSpPr>
          <p:cNvPr id="24" name="図プレースホルダー 7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359230" y="2617184"/>
            <a:ext cx="3374388" cy="3374388"/>
          </a:xfrm>
          <a:ln w="28575"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  <a:endParaRPr lang="en-US" dirty="0"/>
          </a:p>
        </p:txBody>
      </p:sp>
      <p:sp>
        <p:nvSpPr>
          <p:cNvPr id="27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 rot="21288877">
            <a:off x="8801730" y="5899538"/>
            <a:ext cx="4354395" cy="607972"/>
          </a:xfrm>
          <a:gradFill flip="none" rotWithShape="1">
            <a:gsLst>
              <a:gs pos="0">
                <a:schemeClr val="accent3">
                  <a:alpha val="0"/>
                </a:schemeClr>
              </a:gs>
              <a:gs pos="50000">
                <a:schemeClr val="accent3"/>
              </a:gs>
              <a:gs pos="100000">
                <a:schemeClr val="accent3"/>
              </a:gs>
            </a:gsLst>
            <a:lin ang="0" scaled="0"/>
            <a:tileRect/>
          </a:gra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2800" baseline="0">
                <a:solidFill>
                  <a:schemeClr val="bg1">
                    <a:lumMod val="8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Caption Here</a:t>
            </a:r>
            <a:endParaRPr lang="en-US" dirty="0"/>
          </a:p>
        </p:txBody>
      </p:sp>
      <p:sp>
        <p:nvSpPr>
          <p:cNvPr id="28" name="図プレースホルダー 7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13535694" y="3477508"/>
            <a:ext cx="3374388" cy="3374388"/>
          </a:xfrm>
          <a:ln w="28575"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  <a:endParaRPr lang="en-US" dirty="0"/>
          </a:p>
        </p:txBody>
      </p:sp>
      <p:sp>
        <p:nvSpPr>
          <p:cNvPr id="29" name="テキスト プレースホルダー 5"/>
          <p:cNvSpPr>
            <a:spLocks noGrp="1"/>
          </p:cNvSpPr>
          <p:nvPr>
            <p:ph type="body" sz="quarter" idx="20" hasCustomPrompt="1"/>
          </p:nvPr>
        </p:nvSpPr>
        <p:spPr>
          <a:xfrm rot="21288877">
            <a:off x="12978194" y="6759862"/>
            <a:ext cx="4354395" cy="607972"/>
          </a:xfrm>
          <a:gradFill flip="none" rotWithShape="1">
            <a:gsLst>
              <a:gs pos="0">
                <a:schemeClr val="accent4">
                  <a:alpha val="0"/>
                </a:schemeClr>
              </a:gs>
              <a:gs pos="50000">
                <a:schemeClr val="accent4"/>
              </a:gs>
              <a:gs pos="100000">
                <a:schemeClr val="accent4"/>
              </a:gs>
            </a:gsLst>
            <a:lin ang="0" scaled="0"/>
            <a:tileRect/>
          </a:gra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2800" baseline="0">
                <a:solidFill>
                  <a:schemeClr val="bg1">
                    <a:lumMod val="8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Caption Here</a:t>
            </a:r>
            <a:endParaRPr lang="en-US" dirty="0"/>
          </a:p>
        </p:txBody>
      </p:sp>
      <p:sp>
        <p:nvSpPr>
          <p:cNvPr id="30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934294" y="7303740"/>
            <a:ext cx="3456384" cy="1440160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31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5038752" y="8599884"/>
            <a:ext cx="3456384" cy="1440160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32" name="テキスト プレースホルダー 5"/>
          <p:cNvSpPr>
            <a:spLocks noGrp="1"/>
          </p:cNvSpPr>
          <p:nvPr>
            <p:ph type="body" sz="quarter" idx="23" hasCustomPrompt="1"/>
          </p:nvPr>
        </p:nvSpPr>
        <p:spPr>
          <a:xfrm>
            <a:off x="9287224" y="6871692"/>
            <a:ext cx="3456384" cy="1440160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33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13463687" y="7591772"/>
            <a:ext cx="3456384" cy="1440160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5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8" grpId="0"/>
      <p:bldP spid="22" grpId="0" animBg="1" build="p">
        <p:tmplLst>
          <p:tmpl lvl="0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/>
      <p:bldP spid="23" grpId="0" animBg="1" build="p">
        <p:tmplLst>
          <p:tmpl lvl="0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  <p:bldP spid="27" grpId="0" animBg="1" build="p">
        <p:tmplLst>
          <p:tmpl lvl="0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/>
      <p:bldP spid="29" grpId="0" animBg="1" build="p">
        <p:tmplLst>
          <p:tmpl lvl="0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Graphs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30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366342" y="7231732"/>
            <a:ext cx="3600400" cy="2016224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31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5182766" y="7231732"/>
            <a:ext cx="3600400" cy="2016224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32" name="テキスト プレースホルダー 5"/>
          <p:cNvSpPr>
            <a:spLocks noGrp="1"/>
          </p:cNvSpPr>
          <p:nvPr>
            <p:ph type="body" sz="quarter" idx="23" hasCustomPrompt="1"/>
          </p:nvPr>
        </p:nvSpPr>
        <p:spPr>
          <a:xfrm>
            <a:off x="8999190" y="7231732"/>
            <a:ext cx="3600400" cy="2016224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33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12815614" y="7231732"/>
            <a:ext cx="3600400" cy="2016224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6" name="グラフ プレースホルダー 5"/>
          <p:cNvSpPr>
            <a:spLocks noGrp="1"/>
          </p:cNvSpPr>
          <p:nvPr>
            <p:ph type="chart" sz="quarter" idx="25" hasCustomPrompt="1"/>
          </p:nvPr>
        </p:nvSpPr>
        <p:spPr>
          <a:xfrm>
            <a:off x="1510358" y="2906150"/>
            <a:ext cx="3463111" cy="3461486"/>
          </a:xfrm>
          <a:effectLst/>
        </p:spPr>
        <p:txBody>
          <a:bodyPr>
            <a:normAutofit/>
          </a:bodyPr>
          <a:lstStyle>
            <a:lvl1pPr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Graph</a:t>
            </a:r>
            <a:endParaRPr lang="en-US" dirty="0"/>
          </a:p>
        </p:txBody>
      </p:sp>
      <p:sp>
        <p:nvSpPr>
          <p:cNvPr id="34" name="グラフ プレースホルダー 5"/>
          <p:cNvSpPr>
            <a:spLocks noGrp="1"/>
          </p:cNvSpPr>
          <p:nvPr>
            <p:ph type="chart" sz="quarter" idx="26" hasCustomPrompt="1"/>
          </p:nvPr>
        </p:nvSpPr>
        <p:spPr>
          <a:xfrm>
            <a:off x="5302706" y="2905356"/>
            <a:ext cx="3463111" cy="3461486"/>
          </a:xfrm>
          <a:effectLst/>
        </p:spPr>
        <p:txBody>
          <a:bodyPr>
            <a:normAutofit/>
          </a:bodyPr>
          <a:lstStyle>
            <a:lvl1pPr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Graph</a:t>
            </a:r>
            <a:endParaRPr lang="en-US" dirty="0"/>
          </a:p>
        </p:txBody>
      </p:sp>
      <p:sp>
        <p:nvSpPr>
          <p:cNvPr id="35" name="グラフ プレースホルダー 5"/>
          <p:cNvSpPr>
            <a:spLocks noGrp="1"/>
          </p:cNvSpPr>
          <p:nvPr>
            <p:ph type="chart" sz="quarter" idx="27" hasCustomPrompt="1"/>
          </p:nvPr>
        </p:nvSpPr>
        <p:spPr>
          <a:xfrm>
            <a:off x="9129752" y="2905356"/>
            <a:ext cx="3463111" cy="3461486"/>
          </a:xfrm>
          <a:effectLst/>
        </p:spPr>
        <p:txBody>
          <a:bodyPr>
            <a:normAutofit/>
          </a:bodyPr>
          <a:lstStyle>
            <a:lvl1pPr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Graph</a:t>
            </a:r>
            <a:endParaRPr lang="en-US" dirty="0"/>
          </a:p>
        </p:txBody>
      </p:sp>
      <p:sp>
        <p:nvSpPr>
          <p:cNvPr id="36" name="グラフ プレースホルダー 5"/>
          <p:cNvSpPr>
            <a:spLocks noGrp="1"/>
          </p:cNvSpPr>
          <p:nvPr>
            <p:ph type="chart" sz="quarter" idx="28" hasCustomPrompt="1"/>
          </p:nvPr>
        </p:nvSpPr>
        <p:spPr>
          <a:xfrm>
            <a:off x="12952903" y="2900254"/>
            <a:ext cx="3463111" cy="3461486"/>
          </a:xfrm>
          <a:effectLst/>
        </p:spPr>
        <p:txBody>
          <a:bodyPr>
            <a:normAutofit/>
          </a:bodyPr>
          <a:lstStyle>
            <a:lvl1pPr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Graph</a:t>
            </a:r>
            <a:endParaRPr lang="en-US" dirty="0"/>
          </a:p>
        </p:txBody>
      </p:sp>
      <p:sp>
        <p:nvSpPr>
          <p:cNvPr id="37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518677" y="6727676"/>
            <a:ext cx="3448065" cy="505659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38" name="テキスト プレースホルダー 5"/>
          <p:cNvSpPr>
            <a:spLocks noGrp="1"/>
          </p:cNvSpPr>
          <p:nvPr>
            <p:ph type="body" sz="quarter" idx="29" hasCustomPrompt="1"/>
          </p:nvPr>
        </p:nvSpPr>
        <p:spPr>
          <a:xfrm>
            <a:off x="5326782" y="6727676"/>
            <a:ext cx="3448065" cy="505659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39" name="テキスト プレースホルダー 5"/>
          <p:cNvSpPr>
            <a:spLocks noGrp="1"/>
          </p:cNvSpPr>
          <p:nvPr>
            <p:ph type="body" sz="quarter" idx="30" hasCustomPrompt="1"/>
          </p:nvPr>
        </p:nvSpPr>
        <p:spPr>
          <a:xfrm>
            <a:off x="9143206" y="6727676"/>
            <a:ext cx="3448065" cy="505659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40" name="テキスト プレースホルダー 5"/>
          <p:cNvSpPr>
            <a:spLocks noGrp="1"/>
          </p:cNvSpPr>
          <p:nvPr>
            <p:ph type="body" sz="quarter" idx="31" hasCustomPrompt="1"/>
          </p:nvPr>
        </p:nvSpPr>
        <p:spPr>
          <a:xfrm>
            <a:off x="12959630" y="6727676"/>
            <a:ext cx="3448065" cy="505659"/>
          </a:xfrm>
          <a:solidFill>
            <a:schemeClr val="accent4"/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7" name="表プレースホルダー 6"/>
          <p:cNvSpPr>
            <a:spLocks noGrp="1"/>
          </p:cNvSpPr>
          <p:nvPr>
            <p:ph type="tbl" sz="quarter" idx="22" hasCustomPrompt="1"/>
          </p:nvPr>
        </p:nvSpPr>
        <p:spPr>
          <a:xfrm>
            <a:off x="1798390" y="2840039"/>
            <a:ext cx="4392613" cy="4751734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Table</a:t>
            </a:r>
            <a:endParaRPr lang="en-US" dirty="0"/>
          </a:p>
        </p:txBody>
      </p:sp>
      <p:sp>
        <p:nvSpPr>
          <p:cNvPr id="43" name="表プレースホルダー 6"/>
          <p:cNvSpPr>
            <a:spLocks noGrp="1"/>
          </p:cNvSpPr>
          <p:nvPr>
            <p:ph type="tbl" sz="quarter" idx="23" hasCustomPrompt="1"/>
          </p:nvPr>
        </p:nvSpPr>
        <p:spPr>
          <a:xfrm>
            <a:off x="6766942" y="2845374"/>
            <a:ext cx="4392613" cy="4751734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Table</a:t>
            </a:r>
            <a:endParaRPr lang="en-US" dirty="0"/>
          </a:p>
        </p:txBody>
      </p:sp>
      <p:sp>
        <p:nvSpPr>
          <p:cNvPr id="44" name="表プレースホルダー 6"/>
          <p:cNvSpPr>
            <a:spLocks noGrp="1"/>
          </p:cNvSpPr>
          <p:nvPr>
            <p:ph type="tbl" sz="quarter" idx="24" hasCustomPrompt="1"/>
          </p:nvPr>
        </p:nvSpPr>
        <p:spPr>
          <a:xfrm>
            <a:off x="11735369" y="2845374"/>
            <a:ext cx="4392613" cy="4751734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Table</a:t>
            </a:r>
            <a:endParaRPr lang="en-US" dirty="0"/>
          </a:p>
        </p:txBody>
      </p:sp>
      <p:sp>
        <p:nvSpPr>
          <p:cNvPr id="45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255937" y="7807796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46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251956" y="8527876"/>
            <a:ext cx="15265697" cy="1440160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raph - 1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6" name="グラフ プレースホルダー 5"/>
          <p:cNvSpPr>
            <a:spLocks noGrp="1"/>
          </p:cNvSpPr>
          <p:nvPr>
            <p:ph type="chart" sz="quarter" idx="25" hasCustomPrompt="1"/>
          </p:nvPr>
        </p:nvSpPr>
        <p:spPr>
          <a:xfrm>
            <a:off x="1510356" y="2767236"/>
            <a:ext cx="7920881" cy="6264696"/>
          </a:xfrm>
          <a:effectLst/>
        </p:spPr>
        <p:txBody>
          <a:bodyPr>
            <a:normAutofit/>
          </a:bodyPr>
          <a:lstStyle>
            <a:lvl1pPr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Graph</a:t>
            </a:r>
            <a:endParaRPr lang="en-US" dirty="0"/>
          </a:p>
        </p:txBody>
      </p:sp>
      <p:sp>
        <p:nvSpPr>
          <p:cNvPr id="28" name="テキスト プレースホルダー 5"/>
          <p:cNvSpPr>
            <a:spLocks noGrp="1"/>
          </p:cNvSpPr>
          <p:nvPr>
            <p:ph type="body" sz="quarter" idx="26" hasCustomPrompt="1"/>
          </p:nvPr>
        </p:nvSpPr>
        <p:spPr>
          <a:xfrm>
            <a:off x="9563271" y="5863580"/>
            <a:ext cx="6748737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9" name="テキスト プレースホルダー 5"/>
          <p:cNvSpPr>
            <a:spLocks noGrp="1"/>
          </p:cNvSpPr>
          <p:nvPr>
            <p:ph type="body" sz="quarter" idx="27" hasCustomPrompt="1"/>
          </p:nvPr>
        </p:nvSpPr>
        <p:spPr>
          <a:xfrm>
            <a:off x="9543258" y="6655668"/>
            <a:ext cx="6696744" cy="2449876"/>
          </a:xfrm>
        </p:spPr>
        <p:txBody>
          <a:bodyPr anchor="t">
            <a:normAutofit/>
          </a:bodyPr>
          <a:lstStyle>
            <a:lvl1pPr algn="l">
              <a:defRPr sz="24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-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raph - 1 Text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6" name="グラフ プレースホルダー 5"/>
          <p:cNvSpPr>
            <a:spLocks noGrp="1"/>
          </p:cNvSpPr>
          <p:nvPr>
            <p:ph type="chart" sz="quarter" idx="25" hasCustomPrompt="1"/>
          </p:nvPr>
        </p:nvSpPr>
        <p:spPr>
          <a:xfrm>
            <a:off x="1510356" y="2767236"/>
            <a:ext cx="14977665" cy="4680520"/>
          </a:xfrm>
          <a:effectLst/>
        </p:spPr>
        <p:txBody>
          <a:bodyPr>
            <a:normAutofit/>
          </a:bodyPr>
          <a:lstStyle>
            <a:lvl1pPr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Graph</a:t>
            </a:r>
            <a:endParaRPr 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255937" y="7807796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251956" y="8527876"/>
            <a:ext cx="15265697" cy="1224136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8" name="図プレースホルダー 7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22487" y="2911252"/>
            <a:ext cx="6159409" cy="3374388"/>
          </a:xfrm>
          <a:ln w="28575"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  <a:endParaRPr lang="en-US" dirty="0"/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 rot="21288877">
            <a:off x="2599422" y="6131586"/>
            <a:ext cx="6168893" cy="607972"/>
          </a:xfrm>
          <a:gradFill flip="none" rotWithShape="1">
            <a:gsLst>
              <a:gs pos="0">
                <a:schemeClr val="accent1">
                  <a:alpha val="0"/>
                </a:schemeClr>
              </a:gs>
              <a:gs pos="50000">
                <a:schemeClr val="accent1"/>
              </a:gs>
              <a:gs pos="100000">
                <a:schemeClr val="accent1"/>
              </a:gs>
            </a:gsLst>
            <a:lin ang="0" scaled="0"/>
            <a:tileRect/>
          </a:gra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2800" baseline="0">
                <a:solidFill>
                  <a:schemeClr val="bg1">
                    <a:lumMod val="8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Caption Here</a:t>
            </a:r>
            <a:endParaRPr lang="en-US" dirty="0"/>
          </a:p>
        </p:txBody>
      </p:sp>
      <p:sp>
        <p:nvSpPr>
          <p:cNvPr id="18" name="図プレースホルダー 7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9827343" y="2911252"/>
            <a:ext cx="6159409" cy="3374388"/>
          </a:xfrm>
          <a:ln w="28575"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  <a:endParaRPr lang="en-US" dirty="0"/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 rot="21288877">
            <a:off x="10304278" y="6131586"/>
            <a:ext cx="6168893" cy="607972"/>
          </a:xfrm>
          <a:gradFill flip="none" rotWithShape="1">
            <a:gsLst>
              <a:gs pos="0">
                <a:schemeClr val="accent2">
                  <a:alpha val="0"/>
                </a:schemeClr>
              </a:gs>
              <a:gs pos="50000">
                <a:schemeClr val="accent2"/>
              </a:gs>
              <a:gs pos="100000">
                <a:schemeClr val="accent2"/>
              </a:gs>
            </a:gsLst>
            <a:lin ang="0" scaled="0"/>
            <a:tileRect/>
          </a:gra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2800" baseline="0">
                <a:solidFill>
                  <a:schemeClr val="bg1">
                    <a:lumMod val="8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Caption Here</a:t>
            </a:r>
            <a:endParaRPr lang="en-US" dirty="0"/>
          </a:p>
        </p:txBody>
      </p:sp>
      <p:sp>
        <p:nvSpPr>
          <p:cNvPr id="30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970030" y="7150206"/>
            <a:ext cx="6309080" cy="2098096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31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9683330" y="7149860"/>
            <a:ext cx="6309080" cy="2098096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8" grpId="0"/>
      <p:bldP spid="22" grpId="0" animBg="1" build="p">
        <p:tmplLst>
          <p:tmpl lvl="0"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/>
      <p:bldP spid="23" grpId="0" animBg="1" build="p">
        <p:tmplLst>
          <p:tmpl lvl="0"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370321" y="2920332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2590478" y="3559324"/>
            <a:ext cx="9937104" cy="504056"/>
          </a:xfrm>
          <a:solidFill>
            <a:schemeClr val="tx1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1370321" y="5905330"/>
            <a:ext cx="6764774" cy="721683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2590478" y="6544322"/>
            <a:ext cx="9937104" cy="504056"/>
          </a:xfrm>
          <a:solidFill>
            <a:schemeClr val="tx1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366340" y="4135388"/>
            <a:ext cx="15265697" cy="1512167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6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1366341" y="7159725"/>
            <a:ext cx="15265697" cy="1512167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5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  <p:bldP spid="20" grpId="0" animBg="1"/>
      <p:bldP spid="21" grpId="0" animBg="1"/>
      <p:bldP spid="4" grpId="0"/>
      <p:bldP spid="16" grpId="0" animBg="1" build="p">
        <p:tmplLst>
          <p:tmpl lvl="0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 build="p">
        <p:tmplLst>
          <p:tmpl lvl="0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 build="p">
        <p:tmplLst>
          <p:tmpl lvl="0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 build="p">
        <p:tmplLst>
          <p:tmpl lvl="0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- 1 Column -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図プレースホルダー 7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582367" y="2479204"/>
            <a:ext cx="15265696" cy="4176464"/>
          </a:xfrm>
          <a:ln w="28575">
            <a:noFill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Add Image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255937" y="6511652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2476094" y="7150644"/>
            <a:ext cx="9937104" cy="504056"/>
          </a:xfrm>
          <a:solidFill>
            <a:schemeClr val="tx1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251956" y="7879804"/>
            <a:ext cx="15265697" cy="1665265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2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0" grpId="0" animBg="1"/>
      <p:bldP spid="11" grpId="0" animBg="1"/>
      <p:bldP spid="12" grpId="0" animBg="1"/>
      <p:bldP spid="13" grpId="0" animBg="1"/>
      <p:bldP spid="5" grpId="0"/>
      <p:bldP spid="19" grpId="0" animBg="1"/>
      <p:bldP spid="20" grpId="0" animBg="1"/>
      <p:bldP spid="21" grpId="0" animBg="1"/>
      <p:bldP spid="4" grpId="0"/>
      <p:bldP spid="16" grpId="0" animBg="1" build="p">
        <p:tmplLst>
          <p:tmpl lvl="0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 build="p">
        <p:tmplLst>
          <p:tmpl lvl="0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Image - 1 Column -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255937" y="7807796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251956" y="8527876"/>
            <a:ext cx="15265697" cy="1017193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2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5" grpId="0"/>
      <p:bldP spid="19" grpId="0" animBg="1"/>
      <p:bldP spid="20" grpId="0" animBg="1"/>
      <p:bldP spid="21" grpId="0" animBg="1"/>
      <p:bldP spid="4" grpId="0"/>
      <p:bldP spid="22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Imag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7991078" y="2767236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2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991078" y="3631332"/>
            <a:ext cx="8496943" cy="2016224"/>
          </a:xfrm>
        </p:spPr>
        <p:txBody>
          <a:bodyPr anchor="t">
            <a:normAutofit/>
          </a:bodyPr>
          <a:lstStyle>
            <a:lvl1pPr algn="l">
              <a:defRPr sz="24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6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7991079" y="5791572"/>
            <a:ext cx="6764774" cy="721683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7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991079" y="6655668"/>
            <a:ext cx="8496943" cy="2016224"/>
          </a:xfrm>
        </p:spPr>
        <p:txBody>
          <a:bodyPr anchor="t">
            <a:normAutofit/>
          </a:bodyPr>
          <a:lstStyle>
            <a:lvl1pPr algn="l">
              <a:defRPr sz="24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5" grpId="0"/>
      <p:bldP spid="19" grpId="0" animBg="1"/>
      <p:bldP spid="20" grpId="0" animBg="1"/>
      <p:bldP spid="21" grpId="0" animBg="1"/>
      <p:bldP spid="4" grpId="0"/>
      <p:bldP spid="22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Image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078310" y="6511652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2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2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1078310" y="7375748"/>
            <a:ext cx="6814885" cy="2016224"/>
          </a:xfrm>
        </p:spPr>
        <p:txBody>
          <a:bodyPr anchor="t">
            <a:normAutofit/>
          </a:bodyPr>
          <a:lstStyle>
            <a:lvl1pPr algn="l">
              <a:defRPr sz="24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6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8694399" y="6511652"/>
            <a:ext cx="6764774" cy="721683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7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4399" y="7375748"/>
            <a:ext cx="6768751" cy="2016224"/>
          </a:xfrm>
        </p:spPr>
        <p:txBody>
          <a:bodyPr anchor="t">
            <a:normAutofit/>
          </a:bodyPr>
          <a:lstStyle>
            <a:lvl1pPr algn="l">
              <a:defRPr sz="24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5" grpId="0"/>
      <p:bldP spid="19" grpId="0" animBg="1"/>
      <p:bldP spid="20" grpId="0" animBg="1"/>
      <p:bldP spid="21" grpId="0" animBg="1"/>
      <p:bldP spid="4" grpId="0"/>
      <p:bldP spid="22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3212555" y="3508945"/>
            <a:ext cx="5832648" cy="1130499"/>
          </a:xfrm>
        </p:spPr>
        <p:txBody>
          <a:bodyPr anchor="ctr">
            <a:normAutofit/>
          </a:bodyPr>
          <a:lstStyle>
            <a:lvl1pPr algn="l">
              <a:defRPr sz="18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  <a:p>
            <a:pPr lvl="0"/>
            <a:r>
              <a:rPr lang="en-US" dirty="0"/>
              <a:t>Text Here</a:t>
            </a:r>
            <a:endParaRPr lang="en-US" dirty="0"/>
          </a:p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" name="円/楕円 1"/>
          <p:cNvSpPr/>
          <p:nvPr userDrawn="1"/>
        </p:nvSpPr>
        <p:spPr>
          <a:xfrm>
            <a:off x="1654374" y="3081264"/>
            <a:ext cx="1435564" cy="143556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n-US" sz="4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3212553" y="3073080"/>
            <a:ext cx="5832650" cy="558252"/>
          </a:xfrm>
        </p:spPr>
        <p:txBody>
          <a:bodyPr anchor="b">
            <a:noAutofit/>
          </a:bodyPr>
          <a:lstStyle>
            <a:lvl1pPr algn="l">
              <a:defRPr sz="2400" baseline="0">
                <a:solidFill>
                  <a:schemeClr val="accent1">
                    <a:lumMod val="75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23" hasCustomPrompt="1"/>
          </p:nvPr>
        </p:nvSpPr>
        <p:spPr>
          <a:xfrm>
            <a:off x="3212555" y="5588993"/>
            <a:ext cx="5832648" cy="1130499"/>
          </a:xfrm>
        </p:spPr>
        <p:txBody>
          <a:bodyPr anchor="ctr">
            <a:normAutofit/>
          </a:bodyPr>
          <a:lstStyle>
            <a:lvl1pPr algn="l">
              <a:defRPr sz="18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  <a:p>
            <a:pPr lvl="0"/>
            <a:r>
              <a:rPr lang="en-US" dirty="0"/>
              <a:t>Text Here</a:t>
            </a:r>
            <a:endParaRPr lang="en-US" dirty="0"/>
          </a:p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4" name="円/楕円 23"/>
          <p:cNvSpPr/>
          <p:nvPr userDrawn="1"/>
        </p:nvSpPr>
        <p:spPr>
          <a:xfrm>
            <a:off x="1654374" y="5161312"/>
            <a:ext cx="1435564" cy="14355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n-US" sz="4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3212553" y="5153128"/>
            <a:ext cx="5832650" cy="558252"/>
          </a:xfrm>
        </p:spPr>
        <p:txBody>
          <a:bodyPr anchor="b">
            <a:noAutofit/>
          </a:bodyPr>
          <a:lstStyle>
            <a:lvl1pPr algn="l">
              <a:defRPr sz="2400" baseline="0">
                <a:solidFill>
                  <a:schemeClr val="accent1"/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6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3212555" y="7685409"/>
            <a:ext cx="5832648" cy="1130499"/>
          </a:xfrm>
        </p:spPr>
        <p:txBody>
          <a:bodyPr anchor="ctr">
            <a:normAutofit/>
          </a:bodyPr>
          <a:lstStyle>
            <a:lvl1pPr algn="l">
              <a:defRPr sz="18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  <a:p>
            <a:pPr lvl="0"/>
            <a:r>
              <a:rPr lang="en-US" dirty="0"/>
              <a:t>Text Here</a:t>
            </a:r>
            <a:endParaRPr lang="en-US" dirty="0"/>
          </a:p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7" name="円/楕円 26"/>
          <p:cNvSpPr/>
          <p:nvPr userDrawn="1"/>
        </p:nvSpPr>
        <p:spPr>
          <a:xfrm>
            <a:off x="1654374" y="7257728"/>
            <a:ext cx="1435564" cy="14355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n-US" sz="4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テキスト プレースホルダー 5"/>
          <p:cNvSpPr>
            <a:spLocks noGrp="1"/>
          </p:cNvSpPr>
          <p:nvPr>
            <p:ph type="body" sz="quarter" idx="26" hasCustomPrompt="1"/>
          </p:nvPr>
        </p:nvSpPr>
        <p:spPr>
          <a:xfrm>
            <a:off x="3212553" y="7249544"/>
            <a:ext cx="5832650" cy="558252"/>
          </a:xfrm>
        </p:spPr>
        <p:txBody>
          <a:bodyPr anchor="b">
            <a:noAutofit/>
          </a:bodyPr>
          <a:lstStyle>
            <a:lvl1pPr algn="l">
              <a:defRPr sz="2400" baseline="0">
                <a:solidFill>
                  <a:schemeClr val="accent2"/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29" name="テキスト プレースホルダー 5"/>
          <p:cNvSpPr>
            <a:spLocks noGrp="1"/>
          </p:cNvSpPr>
          <p:nvPr>
            <p:ph type="body" sz="quarter" idx="27" hasCustomPrompt="1"/>
          </p:nvPr>
        </p:nvSpPr>
        <p:spPr>
          <a:xfrm>
            <a:off x="10989419" y="3508945"/>
            <a:ext cx="5832648" cy="1130499"/>
          </a:xfrm>
        </p:spPr>
        <p:txBody>
          <a:bodyPr anchor="ctr">
            <a:normAutofit/>
          </a:bodyPr>
          <a:lstStyle>
            <a:lvl1pPr algn="l">
              <a:defRPr sz="18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  <a:p>
            <a:pPr lvl="0"/>
            <a:r>
              <a:rPr lang="en-US" dirty="0"/>
              <a:t>Text Here</a:t>
            </a:r>
            <a:endParaRPr lang="en-US" dirty="0"/>
          </a:p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30" name="円/楕円 29"/>
          <p:cNvSpPr/>
          <p:nvPr userDrawn="1"/>
        </p:nvSpPr>
        <p:spPr>
          <a:xfrm>
            <a:off x="9431238" y="3081264"/>
            <a:ext cx="1435564" cy="143556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n-US" sz="4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テキスト プレースホルダー 5"/>
          <p:cNvSpPr>
            <a:spLocks noGrp="1"/>
          </p:cNvSpPr>
          <p:nvPr>
            <p:ph type="body" sz="quarter" idx="28" hasCustomPrompt="1"/>
          </p:nvPr>
        </p:nvSpPr>
        <p:spPr>
          <a:xfrm>
            <a:off x="10989417" y="3073080"/>
            <a:ext cx="5832650" cy="558252"/>
          </a:xfrm>
        </p:spPr>
        <p:txBody>
          <a:bodyPr anchor="b">
            <a:noAutofit/>
          </a:bodyPr>
          <a:lstStyle>
            <a:lvl1pPr algn="l">
              <a:defRPr sz="24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32" name="テキスト プレースホルダー 5"/>
          <p:cNvSpPr>
            <a:spLocks noGrp="1"/>
          </p:cNvSpPr>
          <p:nvPr>
            <p:ph type="body" sz="quarter" idx="29" hasCustomPrompt="1"/>
          </p:nvPr>
        </p:nvSpPr>
        <p:spPr>
          <a:xfrm>
            <a:off x="10989419" y="5588993"/>
            <a:ext cx="5832648" cy="1130499"/>
          </a:xfrm>
        </p:spPr>
        <p:txBody>
          <a:bodyPr anchor="ctr">
            <a:normAutofit/>
          </a:bodyPr>
          <a:lstStyle>
            <a:lvl1pPr algn="l">
              <a:defRPr sz="18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  <a:p>
            <a:pPr lvl="0"/>
            <a:r>
              <a:rPr lang="en-US" dirty="0"/>
              <a:t>Text Here</a:t>
            </a:r>
            <a:endParaRPr lang="en-US" dirty="0"/>
          </a:p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33" name="円/楕円 32"/>
          <p:cNvSpPr/>
          <p:nvPr userDrawn="1"/>
        </p:nvSpPr>
        <p:spPr>
          <a:xfrm>
            <a:off x="9431238" y="5161312"/>
            <a:ext cx="1435564" cy="14355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n-US" sz="4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4" name="テキスト プレースホルダー 5"/>
          <p:cNvSpPr>
            <a:spLocks noGrp="1"/>
          </p:cNvSpPr>
          <p:nvPr>
            <p:ph type="body" sz="quarter" idx="30" hasCustomPrompt="1"/>
          </p:nvPr>
        </p:nvSpPr>
        <p:spPr>
          <a:xfrm>
            <a:off x="10989417" y="5153128"/>
            <a:ext cx="5832650" cy="558252"/>
          </a:xfrm>
        </p:spPr>
        <p:txBody>
          <a:bodyPr anchor="b">
            <a:noAutofit/>
          </a:bodyPr>
          <a:lstStyle>
            <a:lvl1pPr algn="l">
              <a:defRPr sz="2400" baseline="0">
                <a:solidFill>
                  <a:schemeClr val="accent3"/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35" name="テキスト プレースホルダー 5"/>
          <p:cNvSpPr>
            <a:spLocks noGrp="1"/>
          </p:cNvSpPr>
          <p:nvPr>
            <p:ph type="body" sz="quarter" idx="31" hasCustomPrompt="1"/>
          </p:nvPr>
        </p:nvSpPr>
        <p:spPr>
          <a:xfrm>
            <a:off x="10989419" y="7685409"/>
            <a:ext cx="5832648" cy="1130499"/>
          </a:xfrm>
        </p:spPr>
        <p:txBody>
          <a:bodyPr anchor="ctr">
            <a:normAutofit/>
          </a:bodyPr>
          <a:lstStyle>
            <a:lvl1pPr algn="l">
              <a:defRPr sz="18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  <a:p>
            <a:pPr lvl="0"/>
            <a:r>
              <a:rPr lang="en-US" dirty="0"/>
              <a:t>Text Here</a:t>
            </a:r>
            <a:endParaRPr lang="en-US" dirty="0"/>
          </a:p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36" name="円/楕円 35"/>
          <p:cNvSpPr/>
          <p:nvPr userDrawn="1"/>
        </p:nvSpPr>
        <p:spPr>
          <a:xfrm>
            <a:off x="9431238" y="7257728"/>
            <a:ext cx="1435564" cy="14355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6</a:t>
            </a:r>
            <a:endParaRPr lang="en-US" sz="4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7" name="テキスト プレースホルダー 5"/>
          <p:cNvSpPr>
            <a:spLocks noGrp="1"/>
          </p:cNvSpPr>
          <p:nvPr>
            <p:ph type="body" sz="quarter" idx="32" hasCustomPrompt="1"/>
          </p:nvPr>
        </p:nvSpPr>
        <p:spPr>
          <a:xfrm>
            <a:off x="10989417" y="7249544"/>
            <a:ext cx="5832650" cy="558252"/>
          </a:xfrm>
        </p:spPr>
        <p:txBody>
          <a:bodyPr anchor="b">
            <a:noAutofit/>
          </a:bodyPr>
          <a:lstStyle>
            <a:lvl1pPr algn="l">
              <a:defRPr sz="2400" baseline="0">
                <a:solidFill>
                  <a:schemeClr val="accent4"/>
                </a:solidFill>
                <a:latin typeface="Aleo-BoldItalic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38" name="タイトル 1"/>
          <p:cNvSpPr>
            <a:spLocks noGrp="1"/>
          </p:cNvSpPr>
          <p:nvPr>
            <p:ph type="title" hasCustomPrompt="1"/>
          </p:nvPr>
        </p:nvSpPr>
        <p:spPr>
          <a:xfrm>
            <a:off x="4390678" y="411959"/>
            <a:ext cx="13681520" cy="987125"/>
          </a:xfrm>
        </p:spPr>
        <p:txBody>
          <a:bodyPr>
            <a:noAutofit/>
          </a:bodyPr>
          <a:lstStyle>
            <a:lvl1pPr algn="l">
              <a:defRPr sz="6000"/>
            </a:lvl1pPr>
          </a:lstStyle>
          <a:p>
            <a:r>
              <a:rPr lang="en-US" altLang="ja-JP" dirty="0"/>
              <a:t>SLIDE TITLE HERE</a:t>
            </a:r>
            <a:endParaRPr lang="en-US" dirty="0"/>
          </a:p>
        </p:txBody>
      </p:sp>
      <p:sp>
        <p:nvSpPr>
          <p:cNvPr id="39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390678" y="1225122"/>
            <a:ext cx="13681520" cy="534002"/>
          </a:xfrm>
        </p:spPr>
        <p:txBody>
          <a:bodyPr>
            <a:noAutofit/>
          </a:bodyPr>
          <a:lstStyle>
            <a:lvl1pPr marL="0" indent="0" algn="l">
              <a:lnSpc>
                <a:spcPts val="3000"/>
              </a:lnSpc>
              <a:buNone/>
              <a:defRPr sz="2800" i="0" baseline="0">
                <a:solidFill>
                  <a:schemeClr val="tx1">
                    <a:tint val="75000"/>
                  </a:schemeClr>
                </a:solidFill>
                <a:latin typeface="Aleo-LightItalic" pitchFamily="34" charset="0"/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 Title Here</a:t>
            </a:r>
            <a:endParaRPr lang="en-US" dirty="0"/>
          </a:p>
        </p:txBody>
      </p:sp>
      <p:sp>
        <p:nvSpPr>
          <p:cNvPr id="40" name="正方形/長方形 39"/>
          <p:cNvSpPr/>
          <p:nvPr userDrawn="1"/>
        </p:nvSpPr>
        <p:spPr>
          <a:xfrm>
            <a:off x="4541024" y="1831132"/>
            <a:ext cx="13531174" cy="144016"/>
          </a:xfrm>
          <a:prstGeom prst="rect">
            <a:avLst/>
          </a:prstGeom>
          <a:blipFill dpi="0" rotWithShape="1">
            <a:blip r:embed="rId2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000"/>
                            </p:stCondLst>
                            <p:childTnLst>
                              <p:par>
                                <p:cTn id="9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3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6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9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500"/>
                            </p:stCondLst>
                            <p:childTnLst>
                              <p:par>
                                <p:cTn id="1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6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9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500"/>
                            </p:stCondLst>
                            <p:childTnLst>
                              <p:par>
                                <p:cTn id="1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6000"/>
                            </p:stCondLst>
                            <p:childTnLst>
                              <p:par>
                                <p:cTn id="1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0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6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9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5" grpId="0"/>
      <p:bldP spid="19" grpId="0" animBg="1"/>
      <p:bldP spid="20" grpId="0" animBg="1"/>
      <p:bldP spid="21" grpId="0" animBg="1"/>
      <p:bldP spid="4" grpId="0"/>
      <p:bldP spid="18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  <p:bldP spid="22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/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o Imag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 userDrawn="1"/>
        </p:nvSpPr>
        <p:spPr>
          <a:xfrm rot="18000000">
            <a:off x="-1298811" y="-6545747"/>
            <a:ext cx="18384012" cy="468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正方形/長方形 10"/>
          <p:cNvSpPr/>
          <p:nvPr userDrawn="1"/>
        </p:nvSpPr>
        <p:spPr>
          <a:xfrm rot="18000000">
            <a:off x="-2788563" y="-6668984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 rot="18000000">
            <a:off x="-3280136" y="-718424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 rot="18000000">
            <a:off x="-5327463" y="-4998888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 rot="18000000">
            <a:off x="1343689" y="602791"/>
            <a:ext cx="3037075" cy="547688"/>
          </a:xfrm>
        </p:spPr>
        <p:txBody>
          <a:bodyPr/>
          <a:lstStyle>
            <a:lvl1pPr algn="l">
              <a:defRPr sz="4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SLIDE </a:t>
            </a:r>
            <a:fld id="{D97FAD88-CD89-445B-80D2-D1F46C853675}" type="slidenum">
              <a:rPr lang="en-US" smtClean="0"/>
            </a:fld>
            <a:endParaRPr lang="en-US" dirty="0"/>
          </a:p>
        </p:txBody>
      </p:sp>
      <p:sp>
        <p:nvSpPr>
          <p:cNvPr id="19" name="正方形/長方形 18"/>
          <p:cNvSpPr/>
          <p:nvPr userDrawn="1"/>
        </p:nvSpPr>
        <p:spPr>
          <a:xfrm rot="18000000">
            <a:off x="12505102" y="3526945"/>
            <a:ext cx="18362960" cy="1403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 rot="18000000">
            <a:off x="11799353" y="3040893"/>
            <a:ext cx="18384012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 rot="18000000">
            <a:off x="9794217" y="5236255"/>
            <a:ext cx="18339403" cy="617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 rot="18000000">
            <a:off x="14917674" y="7343482"/>
            <a:ext cx="5790697" cy="547688"/>
          </a:xfrm>
        </p:spPr>
        <p:txBody>
          <a:bodyPr/>
          <a:lstStyle>
            <a:lvl1pPr algn="l">
              <a:defRPr>
                <a:solidFill>
                  <a:schemeClr val="bg1">
                    <a:lumMod val="95000"/>
                  </a:schemeClr>
                </a:solidFill>
                <a:latin typeface="Aleo-LightItalic" pitchFamily="34" charset="0"/>
              </a:defRPr>
            </a:lvl1pPr>
          </a:lstStyle>
          <a:p>
            <a:r>
              <a:rPr lang="en-US"/>
              <a:t>The Power of PowerPoint</a:t>
            </a:r>
            <a:endParaRPr 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255937" y="7168804"/>
            <a:ext cx="6764774" cy="72168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l">
              <a:defRPr sz="32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2476094" y="7807796"/>
            <a:ext cx="9937104" cy="504056"/>
          </a:xfrm>
          <a:solidFill>
            <a:schemeClr val="tx1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algn="l">
              <a:defRPr sz="2400" baseline="0">
                <a:solidFill>
                  <a:schemeClr val="bg1">
                    <a:lumMod val="85000"/>
                  </a:schemeClr>
                </a:solidFill>
                <a:latin typeface="Aleo-Bold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1251956" y="8383861"/>
            <a:ext cx="15265697" cy="1161208"/>
          </a:xfrm>
        </p:spPr>
        <p:txBody>
          <a:bodyPr anchor="t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lang="en-US" dirty="0"/>
              <a:t>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5" grpId="0"/>
      <p:bldP spid="19" grpId="0" animBg="1"/>
      <p:bldP spid="20" grpId="0" animBg="1"/>
      <p:bldP spid="21" grpId="0" animBg="1"/>
      <p:bldP spid="4" grpId="0"/>
      <p:bldP spid="16" grpId="0" animBg="1" build="p">
        <p:tmplLst>
          <p:tmpl lvl="0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 build="p">
        <p:tmplLst>
          <p:tmpl lvl="0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 hasCustomPrompt="1"/>
          </p:nvPr>
        </p:nvSpPr>
        <p:spPr>
          <a:xfrm>
            <a:off x="1790545" y="6715125"/>
            <a:ext cx="14714848" cy="603452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50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 hasCustomPrompt="1"/>
          </p:nvPr>
        </p:nvSpPr>
        <p:spPr>
          <a:xfrm>
            <a:off x="1790545" y="4481512"/>
            <a:ext cx="14714848" cy="657313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“在此键入引文。”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23" Type="http://schemas.openxmlformats.org/officeDocument/2006/relationships/image" Target="../media/image2.png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tile tx="0" ty="0" sx="50000" sy="86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914321" y="267943"/>
            <a:ext cx="16457772" cy="987125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14321" y="1615108"/>
            <a:ext cx="16457772" cy="7776864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lang="en-US" altLang="ja-JP" dirty="0"/>
              <a:t>Master Text Here</a:t>
            </a:r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1632585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632585" rtl="0" eaLnBrk="1" latinLnBrk="0" hangingPunct="1">
        <a:spcBef>
          <a:spcPct val="20000"/>
        </a:spcBef>
        <a:buFontTx/>
        <a:buNone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828040" indent="-360045" algn="l" defTabSz="1632585" rtl="0" eaLnBrk="1" latinLnBrk="0" hangingPunct="1">
        <a:spcBef>
          <a:spcPct val="20000"/>
        </a:spcBef>
        <a:buFontTx/>
        <a:buChar char="●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88085" indent="-360045" algn="l" defTabSz="1632585" rtl="0" eaLnBrk="1" latinLnBrk="0" hangingPunct="1">
        <a:spcBef>
          <a:spcPct val="20000"/>
        </a:spcBef>
        <a:buFontTx/>
        <a:buChar char="●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500" indent="-408305" algn="l" defTabSz="1632585" rtl="0" eaLnBrk="1" latinLnBrk="0" hangingPunct="1">
        <a:spcBef>
          <a:spcPct val="20000"/>
        </a:spcBef>
        <a:buFontTx/>
        <a:buChar char="●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475" indent="-408305" algn="l" defTabSz="1632585" rtl="0" eaLnBrk="1" latinLnBrk="0" hangingPunct="1">
        <a:spcBef>
          <a:spcPct val="20000"/>
        </a:spcBef>
        <a:buFontTx/>
        <a:buChar char="●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085" indent="-408305" algn="l" defTabSz="1632585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695" indent="-408305" algn="l" defTabSz="1632585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2670" indent="-408305" algn="l" defTabSz="1632585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280" indent="-408305" algn="l" defTabSz="1632585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61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585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195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805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178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39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365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0975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tile tx="0" ty="0" sx="50000" sy="86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914321" y="267943"/>
            <a:ext cx="16457772" cy="987125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lang="en-US" dirty="0"/>
              <a:t>Master Title</a:t>
            </a:r>
            <a:endParaRPr 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14321" y="1615108"/>
            <a:ext cx="16457772" cy="7776864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lang="en-US" altLang="ja-JP" dirty="0"/>
              <a:t>Master Text</a:t>
            </a:r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6247858" y="9534527"/>
            <a:ext cx="5790697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3105263" y="9534527"/>
            <a:ext cx="426683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FAD88-CD89-445B-80D2-D1F46C853675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hf hdr="0" dt="0"/>
  <p:txStyles>
    <p:titleStyle>
      <a:lvl1pPr algn="ctr" defTabSz="1632585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632585" rtl="0" eaLnBrk="1" latinLnBrk="0" hangingPunct="1">
        <a:spcBef>
          <a:spcPct val="20000"/>
        </a:spcBef>
        <a:buFontTx/>
        <a:buNone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828040" indent="-360045" algn="l" defTabSz="1632585" rtl="0" eaLnBrk="1" latinLnBrk="0" hangingPunct="1">
        <a:spcBef>
          <a:spcPct val="20000"/>
        </a:spcBef>
        <a:buFontTx/>
        <a:buChar char="●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88085" indent="-360045" algn="l" defTabSz="1632585" rtl="0" eaLnBrk="1" latinLnBrk="0" hangingPunct="1">
        <a:spcBef>
          <a:spcPct val="20000"/>
        </a:spcBef>
        <a:buFontTx/>
        <a:buChar char="●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500" indent="-408305" algn="l" defTabSz="1632585" rtl="0" eaLnBrk="1" latinLnBrk="0" hangingPunct="1">
        <a:spcBef>
          <a:spcPct val="20000"/>
        </a:spcBef>
        <a:buFontTx/>
        <a:buChar char="●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475" indent="-408305" algn="l" defTabSz="1632585" rtl="0" eaLnBrk="1" latinLnBrk="0" hangingPunct="1">
        <a:spcBef>
          <a:spcPct val="20000"/>
        </a:spcBef>
        <a:buFontTx/>
        <a:buChar char="●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085" indent="-408305" algn="l" defTabSz="1632585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695" indent="-408305" algn="l" defTabSz="1632585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2670" indent="-408305" algn="l" defTabSz="1632585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280" indent="-408305" algn="l" defTabSz="1632585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61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585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195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805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178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39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365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0975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title"/>
          </p:nvPr>
        </p:nvSpPr>
        <p:spPr>
          <a:xfrm>
            <a:off x="4471593" y="569703"/>
            <a:ext cx="13681520" cy="987125"/>
          </a:xfrm>
        </p:spPr>
        <p:txBody>
          <a:bodyPr/>
          <a:lstStyle/>
          <a:p>
            <a:r>
              <a:rPr lang="zh-CN" altLang="en-US" dirty="0" smtClean="0"/>
              <a:t>项目选题依据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円/楕円 9"/>
          <p:cNvSpPr/>
          <p:nvPr/>
        </p:nvSpPr>
        <p:spPr>
          <a:xfrm>
            <a:off x="2505381" y="3636335"/>
            <a:ext cx="2858072" cy="28580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4400" dirty="0" smtClean="0">
                <a:latin typeface="Aleo-Bold" pitchFamily="34" charset="0"/>
              </a:rPr>
              <a:t>政策支持</a:t>
            </a:r>
            <a:endParaRPr lang="en-US" sz="4400" dirty="0">
              <a:latin typeface="Aleo-Bold" pitchFamily="34" charset="0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7305373" y="3614088"/>
            <a:ext cx="2880319" cy="28803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4400" dirty="0" smtClean="0">
                <a:latin typeface="Aleo-Bold" pitchFamily="34" charset="0"/>
              </a:rPr>
              <a:t>落地可能</a:t>
            </a:r>
            <a:endParaRPr lang="en-US" sz="4400" dirty="0">
              <a:latin typeface="Aleo-Bold" pitchFamily="34" charset="0"/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9966644" y="6514770"/>
            <a:ext cx="2776962" cy="27769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4400" dirty="0" smtClean="0">
                <a:latin typeface="Aleo-Bold" pitchFamily="34" charset="0"/>
              </a:rPr>
              <a:t>核心优势</a:t>
            </a:r>
            <a:endParaRPr lang="en-US" sz="4400" dirty="0">
              <a:latin typeface="Aleo-Bold" pitchFamily="34" charset="0"/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11951517" y="3620542"/>
            <a:ext cx="3035125" cy="303512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4400" dirty="0" smtClean="0">
                <a:latin typeface="Aleo-Bold" pitchFamily="34" charset="0"/>
              </a:rPr>
              <a:t>扩展可能</a:t>
            </a:r>
            <a:endParaRPr lang="en-US" sz="4400" dirty="0">
              <a:latin typeface="Aleo-Bold" pitchFamily="34" charset="0"/>
            </a:endParaRPr>
          </a:p>
        </p:txBody>
      </p:sp>
      <p:sp>
        <p:nvSpPr>
          <p:cNvPr id="12" name="円/楕円 13"/>
          <p:cNvSpPr/>
          <p:nvPr/>
        </p:nvSpPr>
        <p:spPr>
          <a:xfrm>
            <a:off x="4579580" y="6494407"/>
            <a:ext cx="2691418" cy="269141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4400" dirty="0" smtClean="0">
                <a:latin typeface="Aleo-Bold" pitchFamily="34" charset="0"/>
              </a:rPr>
              <a:t>销售案例</a:t>
            </a:r>
            <a:endParaRPr lang="en-US" sz="4400" dirty="0">
              <a:latin typeface="Aleo-Bold" pitchFamily="34" charset="0"/>
            </a:endParaRPr>
          </a:p>
        </p:txBody>
      </p:sp>
    </p:spTree>
  </p:cSld>
  <p:clrMapOvr>
    <a:masterClrMapping/>
  </p:clrMapOvr>
  <p:transition spd="slow" advTm="6847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90678" y="637407"/>
            <a:ext cx="13681520" cy="987125"/>
          </a:xfrm>
        </p:spPr>
        <p:txBody>
          <a:bodyPr/>
          <a:lstStyle/>
          <a:p>
            <a:r>
              <a:rPr lang="zh-CN" altLang="en-US" dirty="0"/>
              <a:t>商业模式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277134" y="2681972"/>
            <a:ext cx="3672408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科转项目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2243380" y="4977800"/>
            <a:ext cx="3672408" cy="151216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文创项目</a:t>
            </a:r>
            <a:endParaRPr lang="zh-CN" altLang="en-US" dirty="0"/>
          </a:p>
        </p:txBody>
      </p:sp>
      <p:grpSp>
        <p:nvGrpSpPr>
          <p:cNvPr id="20" name="组合 19"/>
          <p:cNvGrpSpPr/>
          <p:nvPr/>
        </p:nvGrpSpPr>
        <p:grpSpPr>
          <a:xfrm>
            <a:off x="5929556" y="2681972"/>
            <a:ext cx="4988538" cy="1512168"/>
            <a:chOff x="5942354" y="3589017"/>
            <a:chExt cx="4988538" cy="1512168"/>
          </a:xfrm>
        </p:grpSpPr>
        <p:cxnSp>
          <p:nvCxnSpPr>
            <p:cNvPr id="11" name="连接符: 肘形 10"/>
            <p:cNvCxnSpPr/>
            <p:nvPr/>
          </p:nvCxnSpPr>
          <p:spPr>
            <a:xfrm>
              <a:off x="5942354" y="4352144"/>
              <a:ext cx="1296144" cy="6311"/>
            </a:xfrm>
            <a:prstGeom prst="bentConnector3">
              <a:avLst/>
            </a:prstGeom>
            <a:ln w="79375">
              <a:solidFill>
                <a:schemeClr val="tx1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7258484" y="3589017"/>
              <a:ext cx="3672408" cy="15121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关注技术壁垒</a:t>
              </a:r>
              <a:endParaRPr lang="zh-CN" altLang="en-US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918094" y="2681972"/>
            <a:ext cx="4968552" cy="1512168"/>
            <a:chOff x="10930892" y="3589017"/>
            <a:chExt cx="4968552" cy="1512168"/>
          </a:xfrm>
        </p:grpSpPr>
        <p:sp>
          <p:nvSpPr>
            <p:cNvPr id="13" name="矩形 12"/>
            <p:cNvSpPr/>
            <p:nvPr/>
          </p:nvSpPr>
          <p:spPr>
            <a:xfrm>
              <a:off x="12227036" y="3589017"/>
              <a:ext cx="3672408" cy="15121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关注应用场景</a:t>
              </a:r>
              <a:endParaRPr lang="zh-CN" altLang="en-US" dirty="0"/>
            </a:p>
          </p:txBody>
        </p:sp>
        <p:cxnSp>
          <p:nvCxnSpPr>
            <p:cNvPr id="14" name="连接符: 肘形 13"/>
            <p:cNvCxnSpPr/>
            <p:nvPr/>
          </p:nvCxnSpPr>
          <p:spPr>
            <a:xfrm>
              <a:off x="10930892" y="4345101"/>
              <a:ext cx="1296144" cy="6311"/>
            </a:xfrm>
            <a:prstGeom prst="bentConnector3">
              <a:avLst/>
            </a:prstGeom>
            <a:ln w="79375">
              <a:solidFill>
                <a:schemeClr val="tx1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924921" y="4971489"/>
            <a:ext cx="4968552" cy="1512168"/>
            <a:chOff x="5971473" y="5857269"/>
            <a:chExt cx="4968552" cy="1512168"/>
          </a:xfrm>
        </p:grpSpPr>
        <p:cxnSp>
          <p:nvCxnSpPr>
            <p:cNvPr id="15" name="连接符: 肘形 14"/>
            <p:cNvCxnSpPr/>
            <p:nvPr/>
          </p:nvCxnSpPr>
          <p:spPr>
            <a:xfrm>
              <a:off x="5971473" y="6619664"/>
              <a:ext cx="1296144" cy="6311"/>
            </a:xfrm>
            <a:prstGeom prst="bentConnector3">
              <a:avLst/>
            </a:prstGeom>
            <a:ln w="79375">
              <a:solidFill>
                <a:schemeClr val="tx1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7267617" y="5857269"/>
              <a:ext cx="3672408" cy="1512168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确立先发优势</a:t>
              </a:r>
              <a:endParaRPr lang="zh-CN" altLang="en-US" dirty="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0909652" y="4948741"/>
            <a:ext cx="4945255" cy="1512168"/>
            <a:chOff x="10956204" y="5834521"/>
            <a:chExt cx="4945255" cy="1512168"/>
          </a:xfrm>
        </p:grpSpPr>
        <p:cxnSp>
          <p:nvCxnSpPr>
            <p:cNvPr id="18" name="连接符: 肘形 17"/>
            <p:cNvCxnSpPr/>
            <p:nvPr/>
          </p:nvCxnSpPr>
          <p:spPr>
            <a:xfrm>
              <a:off x="10956204" y="6607042"/>
              <a:ext cx="1296144" cy="6311"/>
            </a:xfrm>
            <a:prstGeom prst="bentConnector3">
              <a:avLst/>
            </a:prstGeom>
            <a:ln w="79375">
              <a:solidFill>
                <a:schemeClr val="tx1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矩形 18"/>
            <p:cNvSpPr/>
            <p:nvPr/>
          </p:nvSpPr>
          <p:spPr>
            <a:xfrm>
              <a:off x="12229051" y="5834521"/>
              <a:ext cx="3672408" cy="1512168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互联网思维</a:t>
              </a:r>
              <a:endParaRPr lang="en-US" altLang="zh-CN" dirty="0"/>
            </a:p>
          </p:txBody>
        </p:sp>
      </p:grpSp>
      <p:sp>
        <p:nvSpPr>
          <p:cNvPr id="24" name="矩形 23"/>
          <p:cNvSpPr/>
          <p:nvPr/>
        </p:nvSpPr>
        <p:spPr>
          <a:xfrm>
            <a:off x="2224694" y="7272896"/>
            <a:ext cx="3672408" cy="151216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公益项目</a:t>
            </a:r>
            <a:endParaRPr lang="zh-CN" altLang="en-US" dirty="0"/>
          </a:p>
        </p:txBody>
      </p:sp>
      <p:grpSp>
        <p:nvGrpSpPr>
          <p:cNvPr id="25" name="组合 24"/>
          <p:cNvGrpSpPr/>
          <p:nvPr/>
        </p:nvGrpSpPr>
        <p:grpSpPr>
          <a:xfrm>
            <a:off x="5906235" y="7266585"/>
            <a:ext cx="4968552" cy="1512168"/>
            <a:chOff x="5971473" y="5857269"/>
            <a:chExt cx="4968552" cy="1512168"/>
          </a:xfrm>
        </p:grpSpPr>
        <p:cxnSp>
          <p:nvCxnSpPr>
            <p:cNvPr id="26" name="连接符: 肘形 14"/>
            <p:cNvCxnSpPr/>
            <p:nvPr/>
          </p:nvCxnSpPr>
          <p:spPr>
            <a:xfrm>
              <a:off x="5971473" y="6619664"/>
              <a:ext cx="1296144" cy="6311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7267617" y="5857269"/>
              <a:ext cx="3672408" cy="1512168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自我造血能力</a:t>
              </a:r>
              <a:endParaRPr lang="zh-CN" altLang="en-US" dirty="0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890966" y="7243837"/>
            <a:ext cx="4945255" cy="1512168"/>
            <a:chOff x="10956204" y="5834521"/>
            <a:chExt cx="4945255" cy="1512168"/>
          </a:xfrm>
        </p:grpSpPr>
        <p:cxnSp>
          <p:nvCxnSpPr>
            <p:cNvPr id="29" name="连接符: 肘形 17"/>
            <p:cNvCxnSpPr/>
            <p:nvPr/>
          </p:nvCxnSpPr>
          <p:spPr>
            <a:xfrm>
              <a:off x="10956204" y="6607042"/>
              <a:ext cx="1296144" cy="6311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cxnSp>
        <p:sp>
          <p:nvSpPr>
            <p:cNvPr id="30" name="矩形 29"/>
            <p:cNvSpPr/>
            <p:nvPr/>
          </p:nvSpPr>
          <p:spPr>
            <a:xfrm>
              <a:off x="12229051" y="5834521"/>
              <a:ext cx="3672408" cy="1512168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社会效益</a:t>
              </a:r>
              <a:endParaRPr lang="en-US" altLang="zh-CN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90678" y="637407"/>
            <a:ext cx="13681520" cy="987125"/>
          </a:xfrm>
        </p:spPr>
        <p:txBody>
          <a:bodyPr/>
          <a:lstStyle/>
          <a:p>
            <a:r>
              <a:rPr lang="zh-CN" altLang="en-US" dirty="0"/>
              <a:t>商业模式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251515" y="2681972"/>
            <a:ext cx="6327750" cy="26055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 smtClean="0"/>
              <a:t>市场需求论证</a:t>
            </a:r>
            <a:endParaRPr lang="zh-CN" altLang="en-US" sz="7200" b="1" dirty="0"/>
          </a:p>
        </p:txBody>
      </p:sp>
      <p:sp>
        <p:nvSpPr>
          <p:cNvPr id="9" name="矩形 8"/>
          <p:cNvSpPr/>
          <p:nvPr/>
        </p:nvSpPr>
        <p:spPr>
          <a:xfrm>
            <a:off x="2251514" y="6344956"/>
            <a:ext cx="6350637" cy="261496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 smtClean="0"/>
              <a:t>产品服务论证</a:t>
            </a:r>
            <a:endParaRPr lang="zh-CN" altLang="en-US" sz="7200" b="1" dirty="0"/>
          </a:p>
        </p:txBody>
      </p:sp>
      <p:sp>
        <p:nvSpPr>
          <p:cNvPr id="24" name="矩形 23"/>
          <p:cNvSpPr/>
          <p:nvPr/>
        </p:nvSpPr>
        <p:spPr>
          <a:xfrm>
            <a:off x="9935294" y="2681972"/>
            <a:ext cx="6327750" cy="260554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 smtClean="0"/>
              <a:t>技术优势论证</a:t>
            </a:r>
            <a:endParaRPr lang="zh-CN" altLang="en-US" sz="7200" b="1" dirty="0"/>
          </a:p>
        </p:txBody>
      </p:sp>
      <p:sp>
        <p:nvSpPr>
          <p:cNvPr id="31" name="矩形 30"/>
          <p:cNvSpPr/>
          <p:nvPr/>
        </p:nvSpPr>
        <p:spPr>
          <a:xfrm>
            <a:off x="9912407" y="6344956"/>
            <a:ext cx="6350637" cy="261496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 smtClean="0"/>
              <a:t>市场营销策略</a:t>
            </a:r>
            <a:endParaRPr lang="zh-CN" altLang="en-US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4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title"/>
          </p:nvPr>
        </p:nvSpPr>
        <p:spPr>
          <a:xfrm>
            <a:off x="4465553" y="688379"/>
            <a:ext cx="13681520" cy="987125"/>
          </a:xfrm>
        </p:spPr>
        <p:txBody>
          <a:bodyPr/>
          <a:lstStyle/>
          <a:p>
            <a:r>
              <a:rPr lang="zh-CN" altLang="en-US" dirty="0"/>
              <a:t>学生商业模式陷阱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zh-CN" altLang="en-US" dirty="0"/>
              <a:t>游走在法律边缘的生意</a:t>
            </a:r>
            <a:endParaRPr 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xfrm>
            <a:off x="2662486" y="3778316"/>
            <a:ext cx="6764774" cy="721683"/>
          </a:xfrm>
        </p:spPr>
        <p:txBody>
          <a:bodyPr/>
          <a:lstStyle/>
          <a:p>
            <a:r>
              <a:rPr lang="zh-CN" altLang="en-US" dirty="0"/>
              <a:t>贸然走“大而全”的模式</a:t>
            </a:r>
            <a:endParaRPr lang="en-US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23"/>
          </p:nvPr>
        </p:nvSpPr>
        <p:spPr>
          <a:xfrm>
            <a:off x="4102646" y="4989554"/>
            <a:ext cx="6764774" cy="721683"/>
          </a:xfrm>
        </p:spPr>
        <p:txBody>
          <a:bodyPr/>
          <a:lstStyle/>
          <a:p>
            <a:r>
              <a:rPr lang="zh-CN" altLang="en-US" dirty="0"/>
              <a:t>把实验室成果理解为商业产品</a:t>
            </a:r>
            <a:endParaRPr lang="en-US" dirty="0"/>
          </a:p>
        </p:txBody>
      </p:sp>
      <p:sp>
        <p:nvSpPr>
          <p:cNvPr id="23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5508373" y="6358509"/>
            <a:ext cx="6764774" cy="721683"/>
          </a:xfrm>
        </p:spPr>
        <p:txBody>
          <a:bodyPr/>
          <a:lstStyle/>
          <a:p>
            <a:r>
              <a:rPr lang="zh-CN" altLang="en-US" dirty="0"/>
              <a:t>创意很好，缺乏盈利模式</a:t>
            </a:r>
            <a:endParaRPr lang="en-US" dirty="0"/>
          </a:p>
        </p:txBody>
      </p:sp>
      <p:sp>
        <p:nvSpPr>
          <p:cNvPr id="24" name="テキスト プレースホルダー 10"/>
          <p:cNvSpPr>
            <a:spLocks noGrp="1"/>
          </p:cNvSpPr>
          <p:nvPr>
            <p:ph type="body" sz="quarter" idx="17"/>
          </p:nvPr>
        </p:nvSpPr>
        <p:spPr>
          <a:xfrm>
            <a:off x="6910958" y="7453207"/>
            <a:ext cx="6764774" cy="721683"/>
          </a:xfrm>
        </p:spPr>
        <p:txBody>
          <a:bodyPr/>
          <a:lstStyle/>
          <a:p>
            <a:r>
              <a:rPr lang="zh-CN" altLang="en-US" dirty="0"/>
              <a:t>股权模式不合理</a:t>
            </a:r>
            <a:endParaRPr lang="en-US" dirty="0"/>
          </a:p>
        </p:txBody>
      </p:sp>
      <p:sp>
        <p:nvSpPr>
          <p:cNvPr id="25" name="テキスト プレースホルダー 13"/>
          <p:cNvSpPr>
            <a:spLocks noGrp="1"/>
          </p:cNvSpPr>
          <p:nvPr>
            <p:ph type="body" sz="quarter" idx="23"/>
          </p:nvPr>
        </p:nvSpPr>
        <p:spPr>
          <a:xfrm>
            <a:off x="8351118" y="8664445"/>
            <a:ext cx="6764774" cy="721683"/>
          </a:xfrm>
        </p:spPr>
        <p:txBody>
          <a:bodyPr/>
          <a:lstStyle/>
          <a:p>
            <a:r>
              <a:rPr lang="zh-CN" altLang="en-US" dirty="0"/>
              <a:t>以理想支持创业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5668">
        <p14:pan dir="u"/>
      </p:transition>
    </mc:Choice>
    <mc:Fallback>
      <p:transition spd="slow" advTm="566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プレースホルダー 8"/>
          <p:cNvSpPr>
            <a:spLocks noGrp="1"/>
          </p:cNvSpPr>
          <p:nvPr>
            <p:ph type="body" sz="quarter" idx="22"/>
          </p:nvPr>
        </p:nvSpPr>
        <p:spPr>
          <a:xfrm>
            <a:off x="3212553" y="3604481"/>
            <a:ext cx="5832650" cy="558252"/>
          </a:xfrm>
        </p:spPr>
        <p:txBody>
          <a:bodyPr/>
          <a:lstStyle/>
          <a:p>
            <a:r>
              <a:rPr lang="zh-CN" altLang="en-US" sz="3200" b="1" dirty="0">
                <a:solidFill>
                  <a:schemeClr val="tx2"/>
                </a:solidFill>
              </a:rPr>
              <a:t>我们发现了什么问题？</a:t>
            </a:r>
            <a:r>
              <a:rPr lang="en-US" altLang="zh-CN" sz="3200" b="1" dirty="0">
                <a:solidFill>
                  <a:schemeClr val="tx2"/>
                </a:solidFill>
              </a:rPr>
              <a:t>---</a:t>
            </a:r>
            <a:r>
              <a:rPr lang="zh-CN" altLang="en-US" sz="3200" b="1" dirty="0">
                <a:solidFill>
                  <a:schemeClr val="tx2"/>
                </a:solidFill>
              </a:rPr>
              <a:t>商机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24"/>
          </p:nvPr>
        </p:nvSpPr>
        <p:spPr>
          <a:xfrm>
            <a:off x="3295022" y="5933202"/>
            <a:ext cx="5832650" cy="558252"/>
          </a:xfrm>
        </p:spPr>
        <p:txBody>
          <a:bodyPr/>
          <a:lstStyle/>
          <a:p>
            <a:r>
              <a:rPr lang="zh-CN" altLang="en-US" sz="3200" b="1" dirty="0"/>
              <a:t>我们用于解决这个问题的办法（技术）</a:t>
            </a:r>
            <a:endParaRPr lang="en-US" sz="3200" b="1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26"/>
          </p:nvPr>
        </p:nvSpPr>
        <p:spPr>
          <a:xfrm>
            <a:off x="3212553" y="7703671"/>
            <a:ext cx="5832650" cy="558252"/>
          </a:xfrm>
        </p:spPr>
        <p:txBody>
          <a:bodyPr/>
          <a:lstStyle/>
          <a:p>
            <a:r>
              <a:rPr lang="zh-CN" altLang="en-US" sz="3200" b="1" dirty="0"/>
              <a:t>我们如何将技术转化为产品</a:t>
            </a:r>
            <a:endParaRPr lang="en-US" sz="3200" b="1" dirty="0"/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28"/>
          </p:nvPr>
        </p:nvSpPr>
        <p:spPr>
          <a:xfrm>
            <a:off x="10989417" y="3564837"/>
            <a:ext cx="5832650" cy="558252"/>
          </a:xfrm>
        </p:spPr>
        <p:txBody>
          <a:bodyPr/>
          <a:lstStyle/>
          <a:p>
            <a:r>
              <a:rPr lang="zh-CN" altLang="en-US" sz="3200" b="1" dirty="0">
                <a:solidFill>
                  <a:schemeClr val="tx2"/>
                </a:solidFill>
              </a:rPr>
              <a:t>我们把产品卖给哪类群体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17" name="テキスト プレースホルダー 16"/>
          <p:cNvSpPr>
            <a:spLocks noGrp="1"/>
          </p:cNvSpPr>
          <p:nvPr>
            <p:ph type="body" sz="quarter" idx="30"/>
          </p:nvPr>
        </p:nvSpPr>
        <p:spPr>
          <a:xfrm>
            <a:off x="10979368" y="5552999"/>
            <a:ext cx="5832650" cy="558252"/>
          </a:xfrm>
        </p:spPr>
        <p:txBody>
          <a:bodyPr/>
          <a:lstStyle/>
          <a:p>
            <a:r>
              <a:rPr lang="zh-CN" altLang="en-US" sz="3200" b="1" dirty="0"/>
              <a:t>我们的产品是否具有优势</a:t>
            </a:r>
            <a:endParaRPr lang="en-US" sz="3200" b="1" dirty="0"/>
          </a:p>
        </p:txBody>
      </p:sp>
      <p:sp>
        <p:nvSpPr>
          <p:cNvPr id="19" name="テキスト プレースホルダー 18"/>
          <p:cNvSpPr>
            <a:spLocks noGrp="1"/>
          </p:cNvSpPr>
          <p:nvPr>
            <p:ph type="body" sz="quarter" idx="32"/>
          </p:nvPr>
        </p:nvSpPr>
        <p:spPr>
          <a:xfrm>
            <a:off x="11004701" y="8455868"/>
            <a:ext cx="5832650" cy="558252"/>
          </a:xfrm>
        </p:spPr>
        <p:txBody>
          <a:bodyPr/>
          <a:lstStyle/>
          <a:p>
            <a:r>
              <a:rPr lang="zh-CN" altLang="en-US" sz="3200" b="1" dirty="0"/>
              <a:t>我们如何实现销售过程？</a:t>
            </a:r>
            <a:endParaRPr lang="en-US" altLang="zh-CN" sz="3200" b="1" dirty="0"/>
          </a:p>
          <a:p>
            <a:r>
              <a:rPr lang="zh-CN" altLang="en-US" sz="3200" b="1" dirty="0"/>
              <a:t>谁来实现以上的计划过程？</a:t>
            </a:r>
            <a:endParaRPr lang="en-US" altLang="zh-CN" sz="3200" b="1" dirty="0"/>
          </a:p>
          <a:p>
            <a:r>
              <a:rPr lang="zh-CN" altLang="en-US" sz="3200" b="1" dirty="0"/>
              <a:t>我们能赚到多少钱？</a:t>
            </a:r>
            <a:endParaRPr lang="en-US" sz="3200" b="1" dirty="0"/>
          </a:p>
        </p:txBody>
      </p:sp>
      <p:sp>
        <p:nvSpPr>
          <p:cNvPr id="6" name="タイトル 5"/>
          <p:cNvSpPr>
            <a:spLocks noGrp="1"/>
          </p:cNvSpPr>
          <p:nvPr>
            <p:ph type="title"/>
          </p:nvPr>
        </p:nvSpPr>
        <p:spPr>
          <a:xfrm>
            <a:off x="4390678" y="567761"/>
            <a:ext cx="13681520" cy="987125"/>
          </a:xfrm>
        </p:spPr>
        <p:txBody>
          <a:bodyPr/>
          <a:lstStyle/>
          <a:p>
            <a:r>
              <a:rPr lang="zh-CN" altLang="en-US" sz="6600" dirty="0"/>
              <a:t>商业计划书基本逻辑</a:t>
            </a:r>
            <a:endParaRPr lang="en-US" sz="6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8194">
        <p14:flip dir="r"/>
      </p:transition>
    </mc:Choice>
    <mc:Fallback>
      <p:transition spd="slow" advTm="819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body" idx="14"/>
          </p:nvPr>
        </p:nvSpPr>
        <p:spPr>
          <a:xfrm>
            <a:off x="49213" y="4029171"/>
            <a:ext cx="18187987" cy="1857642"/>
          </a:xfrm>
          <a:prstGeom prst="rect">
            <a:avLst/>
          </a:prstGeom>
        </p:spPr>
        <p:txBody>
          <a:bodyPr/>
          <a:lstStyle/>
          <a:p>
            <a:pPr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t>项目名称：一句话描述</a:t>
            </a:r>
            <a:br/>
            <a:r>
              <a:rPr sz="3000">
                <a:sym typeface="Helvetica Light"/>
              </a:rPr>
              <a:t>（例如：小米电视：打造年轻人的第一台电视）</a:t>
            </a:r>
            <a:endParaRPr sz="3000">
              <a:sym typeface="Helvetica Light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1785782" y="7392264"/>
            <a:ext cx="14714848" cy="1831264"/>
          </a:xfrm>
          <a:prstGeom prst="rect">
            <a:avLst/>
          </a:prstGeom>
          <a:ln w="12700">
            <a:miter lim="400000"/>
          </a:ln>
        </p:spPr>
        <p:txBody>
          <a:bodyPr lIns="38097" tIns="38097" rIns="38097" bIns="38097">
            <a:spAutoFit/>
          </a:bodyPr>
          <a:lstStyle/>
          <a:p>
            <a:pPr algn="ctr">
              <a:defRPr sz="38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2850" dirty="0" err="1"/>
              <a:t>参赛组别</a:t>
            </a:r>
            <a:br>
              <a:rPr sz="2850" dirty="0"/>
            </a:br>
            <a:r>
              <a:rPr sz="2850" dirty="0" err="1"/>
              <a:t>参赛省份</a:t>
            </a:r>
            <a:endParaRPr sz="2850" dirty="0"/>
          </a:p>
          <a:p>
            <a:pPr algn="ctr">
              <a:defRPr sz="38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2850" dirty="0" err="1"/>
              <a:t>所属高校</a:t>
            </a:r>
            <a:endParaRPr sz="2850" dirty="0"/>
          </a:p>
          <a:p>
            <a:pPr algn="ctr">
              <a:defRPr sz="38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2850" dirty="0" err="1"/>
              <a:t>联系信息（姓名</a:t>
            </a:r>
            <a:r>
              <a:rPr sz="2850" dirty="0"/>
              <a:t>/</a:t>
            </a:r>
            <a:r>
              <a:rPr sz="2850" dirty="0" err="1"/>
              <a:t>联系方式</a:t>
            </a:r>
            <a:r>
              <a:rPr sz="2850" dirty="0"/>
              <a:t>）</a:t>
            </a:r>
            <a:endParaRPr sz="2850" dirty="0"/>
          </a:p>
        </p:txBody>
      </p:sp>
      <p:sp>
        <p:nvSpPr>
          <p:cNvPr id="145" name="Shape 145"/>
          <p:cNvSpPr/>
          <p:nvPr/>
        </p:nvSpPr>
        <p:spPr>
          <a:xfrm>
            <a:off x="120289" y="274422"/>
            <a:ext cx="692491" cy="4462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wrap="none" lIns="38097" tIns="38097" rIns="38097" bIns="3809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400"/>
              <a:t>封面</a:t>
            </a:r>
            <a:endParaRPr sz="2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/>
          </p:cNvSpPr>
          <p:nvPr>
            <p:ph type="body" idx="14"/>
          </p:nvPr>
        </p:nvSpPr>
        <p:spPr>
          <a:xfrm>
            <a:off x="459455" y="768562"/>
            <a:ext cx="17367502" cy="2411639"/>
          </a:xfrm>
          <a:prstGeom prst="rect">
            <a:avLst/>
          </a:prstGeom>
        </p:spPr>
        <p:txBody>
          <a:bodyPr/>
          <a:lstStyle/>
          <a:p>
            <a:pPr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>
                <a:solidFill>
                  <a:schemeClr val="accent1"/>
                </a:solidFill>
              </a:rPr>
              <a:t>第一部分（1-2页）</a:t>
            </a:r>
            <a:br>
              <a:rPr dirty="0"/>
            </a:br>
            <a:r>
              <a:rPr sz="6600" dirty="0" err="1"/>
              <a:t>Why？Why</a:t>
            </a:r>
            <a:r>
              <a:rPr sz="6600" dirty="0"/>
              <a:t> </a:t>
            </a:r>
            <a:r>
              <a:rPr sz="6600" dirty="0" err="1"/>
              <a:t>Now？分析市场现状和行业背景</a:t>
            </a:r>
            <a:endParaRPr sz="6600" dirty="0"/>
          </a:p>
        </p:txBody>
      </p:sp>
      <p:sp>
        <p:nvSpPr>
          <p:cNvPr id="148" name="Shape 148"/>
          <p:cNvSpPr>
            <a:spLocks noGrp="1"/>
          </p:cNvSpPr>
          <p:nvPr>
            <p:ph type="body" idx="4294967295"/>
          </p:nvPr>
        </p:nvSpPr>
        <p:spPr>
          <a:xfrm>
            <a:off x="878700" y="3815928"/>
            <a:ext cx="16529013" cy="574007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>
                <a:solidFill>
                  <a:srgbClr val="000000"/>
                </a:solidFill>
              </a:rPr>
              <a:t>主要内容</a:t>
            </a:r>
            <a:r>
              <a:rPr dirty="0" smtClean="0">
                <a:solidFill>
                  <a:srgbClr val="000000"/>
                </a:solidFill>
              </a:rPr>
              <a:t>：</a:t>
            </a:r>
            <a:endParaRPr lang="en-US" dirty="0" smtClean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br>
              <a:rPr dirty="0"/>
            </a:br>
            <a:r>
              <a:rPr sz="3450" dirty="0"/>
              <a:t>1、讲清楚项目相关的行业背景、市场发展趋势、</a:t>
            </a:r>
            <a:r>
              <a:rPr sz="3450" dirty="0" smtClean="0"/>
              <a:t>市场空间</a:t>
            </a:r>
            <a:br>
              <a:rPr sz="3450" dirty="0">
                <a:sym typeface="Helvetica Light"/>
              </a:rPr>
            </a:br>
            <a:r>
              <a:rPr sz="3450" dirty="0"/>
              <a:t>2、要描述在目前的市场背景下，你发现了一个什么样的痛点，或需求点/</a:t>
            </a:r>
            <a:r>
              <a:rPr sz="3450" dirty="0" err="1" smtClean="0"/>
              <a:t>机会点</a:t>
            </a:r>
            <a:endParaRPr lang="en-US" sz="3450" dirty="0" smtClean="0"/>
          </a:p>
          <a:p>
            <a:pPr>
              <a:lnSpc>
                <a:spcPct val="12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3450" dirty="0" smtClean="0"/>
              <a:t>3</a:t>
            </a:r>
            <a:r>
              <a:rPr sz="3450" dirty="0"/>
              <a:t>、说明目前正是做这件事情的最正确的时间</a:t>
            </a:r>
            <a:endParaRPr sz="3450" dirty="0"/>
          </a:p>
        </p:txBody>
      </p:sp>
      <p:sp>
        <p:nvSpPr>
          <p:cNvPr id="149" name="Shape 149"/>
          <p:cNvSpPr/>
          <p:nvPr/>
        </p:nvSpPr>
        <p:spPr>
          <a:xfrm>
            <a:off x="120289" y="274422"/>
            <a:ext cx="692491" cy="4462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wrap="none" lIns="38097" tIns="38097" rIns="38097" bIns="3809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400"/>
              <a:t>正文</a:t>
            </a:r>
            <a:endParaRPr sz="2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4"/>
          </p:nvPr>
        </p:nvSpPr>
        <p:spPr>
          <a:xfrm>
            <a:off x="459455" y="768562"/>
            <a:ext cx="17367502" cy="2627083"/>
          </a:xfrm>
          <a:prstGeom prst="rect">
            <a:avLst/>
          </a:prstGeom>
        </p:spPr>
        <p:txBody>
          <a:bodyPr/>
          <a:lstStyle/>
          <a:p>
            <a:pPr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chemeClr val="accent1"/>
                </a:solidFill>
              </a:rPr>
              <a:t>第二部分（1页）</a:t>
            </a:r>
            <a:br>
              <a:rPr>
                <a:solidFill>
                  <a:schemeClr val="accent1"/>
                </a:solidFill>
              </a:rPr>
            </a:br>
            <a:r>
              <a:t>What？讲清楚你要做什么</a:t>
            </a:r>
          </a:p>
        </p:txBody>
      </p:sp>
      <p:sp>
        <p:nvSpPr>
          <p:cNvPr id="152" name="Shape 152"/>
          <p:cNvSpPr>
            <a:spLocks noGrp="1"/>
          </p:cNvSpPr>
          <p:nvPr>
            <p:ph type="body" idx="4294967295"/>
          </p:nvPr>
        </p:nvSpPr>
        <p:spPr>
          <a:xfrm>
            <a:off x="878700" y="3814394"/>
            <a:ext cx="16529013" cy="566073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rgbClr val="000000"/>
                </a:solidFill>
              </a:rPr>
              <a:t>主要内容：</a:t>
            </a:r>
            <a:br/>
            <a:r>
              <a:rPr sz="3450"/>
              <a:t>讲清楚你准备干一件什么事。不要整页PPT都是大段文字，你要做的事应该是一两句话就能说清楚。最好能配上简单的上下游图或功能示意图或简要流程框图，让人对项目一目了然。</a:t>
            </a:r>
            <a:br>
              <a:rPr sz="3450">
                <a:sym typeface="Helvetica Light"/>
              </a:rPr>
            </a:br>
            <a:br>
              <a:rPr sz="3450">
                <a:sym typeface="Helvetica Light"/>
              </a:rPr>
            </a:br>
            <a:r>
              <a:rPr sz="2550"/>
              <a:t>关于内容，有两点需要注意：</a:t>
            </a:r>
            <a:br>
              <a:rPr sz="2550"/>
            </a:br>
            <a:r>
              <a:rPr sz="2550">
                <a:sym typeface="Helvetica Light"/>
              </a:rPr>
              <a:t>1、不要追求大而全，要专注聚焦，表明你就想做一件事，而且就想解决这件事中的某一个关键问题</a:t>
            </a:r>
            <a:br>
              <a:rPr sz="2550">
                <a:sym typeface="Helvetica Light"/>
              </a:rPr>
            </a:br>
            <a:r>
              <a:rPr sz="2550">
                <a:sym typeface="Helvetica Light"/>
              </a:rPr>
              <a:t>2、不建议盲目跟风，追随投资热点</a:t>
            </a:r>
            <a:endParaRPr sz="2550">
              <a:sym typeface="Helvetica Light"/>
            </a:endParaRPr>
          </a:p>
        </p:txBody>
      </p:sp>
      <p:sp>
        <p:nvSpPr>
          <p:cNvPr id="153" name="Shape 153"/>
          <p:cNvSpPr/>
          <p:nvPr/>
        </p:nvSpPr>
        <p:spPr>
          <a:xfrm>
            <a:off x="120289" y="274422"/>
            <a:ext cx="692491" cy="4462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wrap="none" lIns="38097" tIns="38097" rIns="38097" bIns="3809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400"/>
              <a:t>正文</a:t>
            </a:r>
            <a:endParaRPr sz="2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/>
          </p:cNvSpPr>
          <p:nvPr>
            <p:ph type="body" idx="14"/>
          </p:nvPr>
        </p:nvSpPr>
        <p:spPr>
          <a:xfrm>
            <a:off x="459455" y="768562"/>
            <a:ext cx="17367502" cy="2627083"/>
          </a:xfrm>
          <a:prstGeom prst="rect">
            <a:avLst/>
          </a:prstGeom>
        </p:spPr>
        <p:txBody>
          <a:bodyPr/>
          <a:lstStyle/>
          <a:p>
            <a:pPr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chemeClr val="accent1"/>
                </a:solidFill>
              </a:rPr>
              <a:t>第三部分（6页左右）</a:t>
            </a:r>
            <a:br/>
            <a:r>
              <a:t>How？如何做以及现状</a:t>
            </a:r>
          </a:p>
        </p:txBody>
      </p:sp>
      <p:sp>
        <p:nvSpPr>
          <p:cNvPr id="156" name="Shape 156"/>
          <p:cNvSpPr>
            <a:spLocks noGrp="1"/>
          </p:cNvSpPr>
          <p:nvPr>
            <p:ph type="body" idx="4294967295"/>
          </p:nvPr>
        </p:nvSpPr>
        <p:spPr>
          <a:xfrm>
            <a:off x="878700" y="3804957"/>
            <a:ext cx="16948257" cy="567949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>
                <a:solidFill>
                  <a:srgbClr val="000000"/>
                </a:solidFill>
              </a:rPr>
              <a:t>主要内容</a:t>
            </a:r>
            <a:r>
              <a:rPr dirty="0">
                <a:solidFill>
                  <a:srgbClr val="000000"/>
                </a:solidFill>
              </a:rPr>
              <a:t>：</a:t>
            </a:r>
            <a:br>
              <a:rPr dirty="0"/>
            </a:br>
            <a:r>
              <a:rPr sz="3450" dirty="0"/>
              <a:t>1、讲清楚你有什么样的解决方案，或者什么样的产品，</a:t>
            </a:r>
            <a:r>
              <a:rPr sz="3450" dirty="0" smtClean="0"/>
              <a:t>能够解决第一部分发现的痛点</a:t>
            </a:r>
            <a:endParaRPr lang="en-US" sz="3450" dirty="0" smtClean="0"/>
          </a:p>
          <a:p>
            <a:pPr>
              <a:lnSpc>
                <a:spcPct val="15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3450" dirty="0" smtClean="0"/>
              <a:t>2</a:t>
            </a:r>
            <a:r>
              <a:rPr sz="3450" dirty="0"/>
              <a:t>、</a:t>
            </a:r>
            <a:r>
              <a:rPr sz="3450" dirty="0" smtClean="0"/>
              <a:t>你的产品将面对的用户群是谁</a:t>
            </a:r>
            <a:endParaRPr lang="en-US" sz="3450" dirty="0" smtClean="0"/>
          </a:p>
          <a:p>
            <a:pPr>
              <a:lnSpc>
                <a:spcPct val="15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3450" dirty="0" smtClean="0"/>
              <a:t>3</a:t>
            </a:r>
            <a:r>
              <a:rPr sz="3450" dirty="0"/>
              <a:t>、</a:t>
            </a:r>
            <a:r>
              <a:rPr sz="3450" dirty="0" smtClean="0"/>
              <a:t>说明你的产品或解决方案的竞争力</a:t>
            </a:r>
            <a:endParaRPr sz="3450" dirty="0">
              <a:sym typeface="Helvetica Light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120289" y="274422"/>
            <a:ext cx="692491" cy="4462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wrap="none" lIns="38097" tIns="38097" rIns="38097" bIns="3809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400"/>
              <a:t>正文</a:t>
            </a:r>
            <a:endParaRPr sz="2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/>
          </p:cNvSpPr>
          <p:nvPr>
            <p:ph type="body" idx="4294967295"/>
          </p:nvPr>
        </p:nvSpPr>
        <p:spPr>
          <a:xfrm>
            <a:off x="878700" y="3804957"/>
            <a:ext cx="16529013" cy="58875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61645" indent="-461645" defTabSz="600710">
              <a:lnSpc>
                <a:spcPct val="130000"/>
              </a:lnSpc>
              <a:spcBef>
                <a:spcPts val="4275"/>
              </a:spcBef>
              <a:defRPr sz="5045"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>
                <a:solidFill>
                  <a:srgbClr val="000000"/>
                </a:solidFill>
              </a:rPr>
              <a:t>主要内容</a:t>
            </a:r>
            <a:r>
              <a:rPr dirty="0">
                <a:solidFill>
                  <a:srgbClr val="000000"/>
                </a:solidFill>
              </a:rPr>
              <a:t>：</a:t>
            </a:r>
            <a:br>
              <a:rPr dirty="0"/>
            </a:br>
            <a:r>
              <a:rPr sz="3345" dirty="0"/>
              <a:t>4、说明你未来将如何挣钱，</a:t>
            </a:r>
            <a:r>
              <a:rPr sz="3345" dirty="0" smtClean="0"/>
              <a:t>即你的商业模式</a:t>
            </a:r>
            <a:endParaRPr lang="en-US" sz="3345" dirty="0" smtClean="0"/>
          </a:p>
          <a:p>
            <a:pPr marL="461645" indent="-461645" defTabSz="600710">
              <a:lnSpc>
                <a:spcPct val="130000"/>
              </a:lnSpc>
              <a:spcBef>
                <a:spcPts val="4275"/>
              </a:spcBef>
              <a:defRPr sz="5045"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345" dirty="0"/>
              <a:t> </a:t>
            </a:r>
            <a:r>
              <a:rPr lang="en-US" sz="3345" dirty="0" smtClean="0"/>
              <a:t>   </a:t>
            </a:r>
            <a:r>
              <a:rPr sz="3345" dirty="0" smtClean="0"/>
              <a:t>5</a:t>
            </a:r>
            <a:r>
              <a:rPr sz="3345" dirty="0"/>
              <a:t>）</a:t>
            </a:r>
            <a:r>
              <a:rPr sz="3345" dirty="0" smtClean="0"/>
              <a:t>横向竞品对比分析</a:t>
            </a:r>
            <a:endParaRPr lang="en-US" sz="3345" dirty="0" smtClean="0"/>
          </a:p>
          <a:p>
            <a:pPr marL="461645" indent="-461645" defTabSz="600710">
              <a:lnSpc>
                <a:spcPct val="130000"/>
              </a:lnSpc>
              <a:spcBef>
                <a:spcPts val="4275"/>
              </a:spcBef>
              <a:defRPr sz="5045"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345" dirty="0"/>
              <a:t> </a:t>
            </a:r>
            <a:r>
              <a:rPr lang="en-US" sz="3345" dirty="0" smtClean="0"/>
              <a:t>   </a:t>
            </a:r>
            <a:r>
              <a:rPr sz="3345" dirty="0" smtClean="0"/>
              <a:t>6</a:t>
            </a:r>
            <a:r>
              <a:rPr sz="3345" dirty="0"/>
              <a:t>）产品的研发、生产、市场、</a:t>
            </a:r>
            <a:r>
              <a:rPr sz="3345" dirty="0" smtClean="0"/>
              <a:t>销售等相关策略</a:t>
            </a:r>
            <a:endParaRPr lang="en-US" sz="3345" dirty="0" smtClean="0"/>
          </a:p>
          <a:p>
            <a:pPr marL="461645" indent="-461645" defTabSz="600710">
              <a:lnSpc>
                <a:spcPct val="130000"/>
              </a:lnSpc>
              <a:spcBef>
                <a:spcPts val="4275"/>
              </a:spcBef>
              <a:defRPr sz="5045"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345" dirty="0" smtClean="0"/>
              <a:t>    </a:t>
            </a:r>
            <a:r>
              <a:rPr sz="3345" dirty="0" smtClean="0"/>
              <a:t>7</a:t>
            </a:r>
            <a:r>
              <a:rPr sz="3345" dirty="0"/>
              <a:t>）</a:t>
            </a:r>
            <a:r>
              <a:rPr sz="3345" dirty="0" smtClean="0"/>
              <a:t>目前已经达成的里程碑</a:t>
            </a:r>
            <a:endParaRPr sz="3345" dirty="0">
              <a:sym typeface="Helvetica Light"/>
            </a:endParaRPr>
          </a:p>
        </p:txBody>
      </p:sp>
      <p:sp>
        <p:nvSpPr>
          <p:cNvPr id="160" name="Shape 160"/>
          <p:cNvSpPr/>
          <p:nvPr/>
        </p:nvSpPr>
        <p:spPr>
          <a:xfrm>
            <a:off x="120289" y="274422"/>
            <a:ext cx="692491" cy="4462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wrap="none" lIns="38097" tIns="38097" rIns="38097" bIns="3809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400"/>
              <a:t>正文</a:t>
            </a:r>
            <a:endParaRPr sz="2400"/>
          </a:p>
        </p:txBody>
      </p:sp>
      <p:sp>
        <p:nvSpPr>
          <p:cNvPr id="161" name="Shape 161"/>
          <p:cNvSpPr/>
          <p:nvPr/>
        </p:nvSpPr>
        <p:spPr>
          <a:xfrm>
            <a:off x="459455" y="911696"/>
            <a:ext cx="17367502" cy="1923341"/>
          </a:xfrm>
          <a:prstGeom prst="rect">
            <a:avLst/>
          </a:prstGeom>
          <a:ln w="12700">
            <a:miter lim="400000"/>
          </a:ln>
        </p:spPr>
        <p:txBody>
          <a:bodyPr lIns="38097" tIns="38097" rIns="38097" bIns="38097" anchor="ctr">
            <a:spAutoFit/>
          </a:bodyPr>
          <a:lstStyle/>
          <a:p>
            <a:pPr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6000">
                <a:solidFill>
                  <a:schemeClr val="accent1"/>
                </a:solidFill>
              </a:rPr>
              <a:t>第三部分（6页左右）</a:t>
            </a:r>
            <a:br>
              <a:rPr sz="6000"/>
            </a:br>
            <a:r>
              <a:rPr sz="6000"/>
              <a:t>How？如何做以及现状（续）</a:t>
            </a:r>
            <a:endParaRPr sz="60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body" idx="14"/>
          </p:nvPr>
        </p:nvSpPr>
        <p:spPr>
          <a:xfrm>
            <a:off x="459455" y="768562"/>
            <a:ext cx="17367502" cy="2627083"/>
          </a:xfrm>
          <a:prstGeom prst="rect">
            <a:avLst/>
          </a:prstGeom>
        </p:spPr>
        <p:txBody>
          <a:bodyPr/>
          <a:lstStyle/>
          <a:p>
            <a:pPr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chemeClr val="accent1"/>
                </a:solidFill>
              </a:rPr>
              <a:t>第四部分（1页）</a:t>
            </a:r>
            <a:br/>
            <a:r>
              <a:t>Who？项目团队</a:t>
            </a:r>
          </a:p>
        </p:txBody>
      </p:sp>
      <p:sp>
        <p:nvSpPr>
          <p:cNvPr id="164" name="Shape 164"/>
          <p:cNvSpPr>
            <a:spLocks noGrp="1"/>
          </p:cNvSpPr>
          <p:nvPr>
            <p:ph type="body" idx="4294967295"/>
          </p:nvPr>
        </p:nvSpPr>
        <p:spPr>
          <a:xfrm>
            <a:off x="878700" y="3786993"/>
            <a:ext cx="16529013" cy="534087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>
                <a:solidFill>
                  <a:srgbClr val="000000"/>
                </a:solidFill>
              </a:rPr>
              <a:t>主要内容</a:t>
            </a:r>
            <a:r>
              <a:rPr dirty="0" smtClean="0">
                <a:solidFill>
                  <a:srgbClr val="000000"/>
                </a:solidFill>
              </a:rPr>
              <a:t>：</a:t>
            </a:r>
            <a:endParaRPr lang="en-US" dirty="0" smtClean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br>
              <a:rPr dirty="0"/>
            </a:br>
            <a:r>
              <a:rPr sz="3450" dirty="0"/>
              <a:t>1、讲清楚团队的人员组成、分工和股份比例</a:t>
            </a:r>
            <a:br>
              <a:rPr sz="3450" dirty="0"/>
            </a:br>
            <a:r>
              <a:rPr sz="3450" dirty="0"/>
              <a:t>2、团队要有合理分工，</a:t>
            </a:r>
            <a:r>
              <a:rPr sz="3450" dirty="0" smtClean="0"/>
              <a:t>需要介绍团队主要成员的背景和特长</a:t>
            </a:r>
            <a:br>
              <a:rPr sz="3450" dirty="0">
                <a:sym typeface="Helvetica Light"/>
              </a:rPr>
            </a:br>
            <a:r>
              <a:rPr sz="3450" dirty="0"/>
              <a:t>3、</a:t>
            </a:r>
            <a:r>
              <a:rPr sz="3450" dirty="0" smtClean="0"/>
              <a:t>说清楚你们团队的优势</a:t>
            </a:r>
            <a:endParaRPr sz="3450" dirty="0">
              <a:sym typeface="Helvetica Light"/>
            </a:endParaRPr>
          </a:p>
        </p:txBody>
      </p:sp>
      <p:sp>
        <p:nvSpPr>
          <p:cNvPr id="165" name="Shape 165"/>
          <p:cNvSpPr/>
          <p:nvPr/>
        </p:nvSpPr>
        <p:spPr>
          <a:xfrm>
            <a:off x="120289" y="274422"/>
            <a:ext cx="692491" cy="4462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wrap="none" lIns="38097" tIns="38097" rIns="38097" bIns="3809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400"/>
              <a:t>正文</a:t>
            </a:r>
            <a:endParaRPr sz="2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/>
          </p:cNvSpPr>
          <p:nvPr>
            <p:ph type="body" idx="14"/>
          </p:nvPr>
        </p:nvSpPr>
        <p:spPr>
          <a:xfrm>
            <a:off x="459455" y="768562"/>
            <a:ext cx="17367502" cy="2627083"/>
          </a:xfrm>
          <a:prstGeom prst="rect">
            <a:avLst/>
          </a:prstGeom>
        </p:spPr>
        <p:txBody>
          <a:bodyPr/>
          <a:lstStyle/>
          <a:p>
            <a:pPr>
              <a:defRPr sz="80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chemeClr val="accent1"/>
                </a:solidFill>
              </a:rPr>
              <a:t>第五部分（1页）</a:t>
            </a:r>
            <a:br/>
            <a:r>
              <a:t>How much？财务预测与融资计划</a:t>
            </a:r>
          </a:p>
        </p:txBody>
      </p:sp>
      <p:sp>
        <p:nvSpPr>
          <p:cNvPr id="168" name="Shape 168"/>
          <p:cNvSpPr>
            <a:spLocks noGrp="1"/>
          </p:cNvSpPr>
          <p:nvPr>
            <p:ph type="body" idx="4294967295"/>
          </p:nvPr>
        </p:nvSpPr>
        <p:spPr>
          <a:xfrm>
            <a:off x="878700" y="3786994"/>
            <a:ext cx="16529013" cy="534087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>
                <a:solidFill>
                  <a:srgbClr val="000000"/>
                </a:solidFill>
              </a:rPr>
              <a:t>主要内容</a:t>
            </a:r>
            <a:r>
              <a:rPr dirty="0">
                <a:solidFill>
                  <a:srgbClr val="000000"/>
                </a:solidFill>
              </a:rPr>
              <a:t>：</a:t>
            </a:r>
            <a:br>
              <a:rPr dirty="0"/>
            </a:br>
            <a:r>
              <a:rPr sz="3450" dirty="0"/>
              <a:t>1、说说未来一年或者六个月需要多少钱，释放多少股份，用这些钱干什么？</a:t>
            </a:r>
            <a:r>
              <a:rPr sz="3450" dirty="0" smtClean="0"/>
              <a:t>达成什么目标？</a:t>
            </a:r>
            <a:br>
              <a:rPr sz="3450" dirty="0" smtClean="0">
                <a:sym typeface="Helvetica Light"/>
              </a:rPr>
            </a:br>
            <a:r>
              <a:rPr sz="3450" dirty="0" smtClean="0"/>
              <a:t>2</a:t>
            </a:r>
            <a:r>
              <a:rPr sz="3450" dirty="0"/>
              <a:t>、</a:t>
            </a:r>
            <a:r>
              <a:rPr sz="3450" dirty="0" smtClean="0"/>
              <a:t>目前的估值</a:t>
            </a:r>
            <a:endParaRPr lang="en-US" sz="3450" dirty="0" smtClean="0"/>
          </a:p>
          <a:p>
            <a:pPr>
              <a:lnSpc>
                <a:spcPct val="120000"/>
              </a:lnSpc>
              <a:defRPr b="1">
                <a:solidFill>
                  <a:srgbClr val="5C5C5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3450" dirty="0" smtClean="0"/>
              <a:t>3</a:t>
            </a:r>
            <a:r>
              <a:rPr sz="3450" dirty="0"/>
              <a:t>、</a:t>
            </a:r>
            <a:r>
              <a:rPr sz="3450" dirty="0" smtClean="0"/>
              <a:t>之前的融资情况</a:t>
            </a:r>
            <a:endParaRPr sz="3450" dirty="0">
              <a:sym typeface="Helvetica Light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120289" y="274422"/>
            <a:ext cx="692491" cy="4462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wrap="none" lIns="38097" tIns="38097" rIns="38097" bIns="3809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400"/>
              <a:t>正文</a:t>
            </a:r>
            <a:endParaRPr sz="2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/>
          </p:cNvSpPr>
          <p:nvPr>
            <p:ph type="body" idx="14"/>
          </p:nvPr>
        </p:nvSpPr>
        <p:spPr>
          <a:xfrm>
            <a:off x="49213" y="4295848"/>
            <a:ext cx="18187987" cy="1395977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结束语</a:t>
            </a:r>
          </a:p>
        </p:txBody>
      </p:sp>
      <p:sp>
        <p:nvSpPr>
          <p:cNvPr id="172" name="Shape 172"/>
          <p:cNvSpPr/>
          <p:nvPr/>
        </p:nvSpPr>
        <p:spPr>
          <a:xfrm>
            <a:off x="120289" y="274422"/>
            <a:ext cx="692491" cy="4462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wrap="none" lIns="38097" tIns="38097" rIns="38097" bIns="3809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400"/>
              <a:t>封底</a:t>
            </a:r>
            <a:endParaRPr sz="2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/>
          </p:cNvSpPr>
          <p:nvPr>
            <p:ph type="body" idx="14"/>
          </p:nvPr>
        </p:nvSpPr>
        <p:spPr>
          <a:xfrm>
            <a:off x="459455" y="1301915"/>
            <a:ext cx="17367502" cy="1395977"/>
          </a:xfrm>
          <a:prstGeom prst="rect">
            <a:avLst/>
          </a:prstGeom>
        </p:spPr>
        <p:txBody>
          <a:bodyPr/>
          <a:lstStyle>
            <a:lvl1pPr>
              <a:defRPr sz="8000"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说在最后的话</a:t>
            </a:r>
          </a:p>
        </p:txBody>
      </p:sp>
      <p:sp>
        <p:nvSpPr>
          <p:cNvPr id="175" name="Shape 175"/>
          <p:cNvSpPr>
            <a:spLocks noGrp="1"/>
          </p:cNvSpPr>
          <p:nvPr>
            <p:ph type="body" idx="4294967295"/>
          </p:nvPr>
        </p:nvSpPr>
        <p:spPr>
          <a:xfrm>
            <a:off x="878700" y="3095850"/>
            <a:ext cx="16529013" cy="7032391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366395" indent="-366395" defTabSz="476885">
              <a:lnSpc>
                <a:spcPct val="120000"/>
              </a:lnSpc>
              <a:spcBef>
                <a:spcPts val="3375"/>
              </a:spcBef>
              <a:defRPr sz="4005" b="1">
                <a:latin typeface="Helvetica"/>
                <a:ea typeface="Helvetica"/>
                <a:cs typeface="Helvetica"/>
                <a:sym typeface="Helvetica"/>
              </a:defRPr>
            </a:pPr>
            <a:r>
              <a:t>1、</a:t>
            </a:r>
            <a:r>
              <a:rPr>
                <a:solidFill>
                  <a:schemeClr val="accent5"/>
                </a:solidFill>
              </a:rPr>
              <a:t>该模板中的主要内容是项目的内容要素，建议务必在各自项目材料中进行体现。至于每部分（每页）的现有标题，仅供参考和说明使用，各项目可自行发挥。</a:t>
            </a:r>
            <a:endParaRPr>
              <a:solidFill>
                <a:schemeClr val="accent5"/>
              </a:solidFill>
            </a:endParaRPr>
          </a:p>
          <a:p>
            <a:pPr marL="366395" indent="-366395" defTabSz="476885">
              <a:lnSpc>
                <a:spcPct val="120000"/>
              </a:lnSpc>
              <a:spcBef>
                <a:spcPts val="3375"/>
              </a:spcBef>
              <a:defRPr sz="4005" b="1">
                <a:latin typeface="Helvetica"/>
                <a:ea typeface="Helvetica"/>
                <a:cs typeface="Helvetica"/>
                <a:sym typeface="Helvetica"/>
              </a:defRPr>
            </a:pPr>
            <a:r>
              <a:t>2、投资人很看重商业计划书的PPT，以此来判断创业团队的综合素质。因此，见商业计划书如见团队，第一印象非常重要。一份逻辑清晰、文字精炼、观点鲜明、视觉美观的PPT非常重要。创业团队必须要会写和会讲PPT</a:t>
            </a:r>
          </a:p>
          <a:p>
            <a:pPr marL="366395" indent="-366395" defTabSz="476885">
              <a:lnSpc>
                <a:spcPct val="120000"/>
              </a:lnSpc>
              <a:spcBef>
                <a:spcPts val="3375"/>
              </a:spcBef>
              <a:defRPr sz="4005" b="1">
                <a:latin typeface="Helvetica"/>
                <a:ea typeface="Helvetica"/>
                <a:cs typeface="Helvetica"/>
                <a:sym typeface="Helvetica"/>
              </a:defRPr>
            </a:pPr>
            <a:r>
              <a:t>3、如果想提升PPT水平，建议多学习苹果、小米、华为、乐视、罗辑思维等产品发布或对外演讲的PPT，包括他们的文字和视觉</a:t>
            </a:r>
          </a:p>
          <a:p>
            <a:pPr marL="366395" indent="-366395" defTabSz="476885">
              <a:lnSpc>
                <a:spcPct val="120000"/>
              </a:lnSpc>
              <a:spcBef>
                <a:spcPts val="3375"/>
              </a:spcBef>
              <a:defRPr sz="4005" b="1">
                <a:latin typeface="Helvetica"/>
                <a:ea typeface="Helvetica"/>
                <a:cs typeface="Helvetica"/>
                <a:sym typeface="Helvetica"/>
              </a:defRPr>
            </a:pPr>
            <a:r>
              <a:t>4、</a:t>
            </a:r>
            <a:r>
              <a:rPr>
                <a:solidFill>
                  <a:schemeClr val="accent5"/>
                </a:solidFill>
              </a:rPr>
              <a:t>强烈不建议封面标题直接用公司名字（尤其是对于尚未成立公司的项目）</a:t>
            </a:r>
            <a:r>
              <a:t>，因为看公司名并不知道你公司做什么，太不利于建立评委对项目的第一印象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MjA2NDNiY2EzMGI5M2I1ZTE3NzcyZjVmOTAxNDViMWQifQ=="/>
</p:tagLst>
</file>

<file path=ppt/theme/theme1.xml><?xml version="1.0" encoding="utf-8"?>
<a:theme xmlns:a="http://schemas.openxmlformats.org/drawingml/2006/main" name="Deneb Title">
  <a:themeElements>
    <a:clrScheme name="Blue">
      <a:dk1>
        <a:srgbClr val="3F3F3F"/>
      </a:dk1>
      <a:lt1>
        <a:sysClr val="window" lastClr="FFFFFF"/>
      </a:lt1>
      <a:dk2>
        <a:srgbClr val="1F497D"/>
      </a:dk2>
      <a:lt2>
        <a:srgbClr val="EEECE1"/>
      </a:lt2>
      <a:accent1>
        <a:srgbClr val="0066CC"/>
      </a:accent1>
      <a:accent2>
        <a:srgbClr val="0099CC"/>
      </a:accent2>
      <a:accent3>
        <a:srgbClr val="009999"/>
      </a:accent3>
      <a:accent4>
        <a:srgbClr val="00CC99"/>
      </a:accent4>
      <a:accent5>
        <a:srgbClr val="4BACC6"/>
      </a:accent5>
      <a:accent6>
        <a:srgbClr val="F79646"/>
      </a:accent6>
      <a:hlink>
        <a:srgbClr val="0099FF"/>
      </a:hlink>
      <a:folHlink>
        <a:srgbClr val="0066CC"/>
      </a:folHlink>
    </a:clrScheme>
    <a:fontScheme name="Capella">
      <a:majorFont>
        <a:latin typeface="Montserrat-Bold"/>
        <a:ea typeface="Capella Bold"/>
        <a:cs typeface=""/>
      </a:majorFont>
      <a:minorFont>
        <a:latin typeface="Aleo-Light"/>
        <a:ea typeface="Capella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neb Contents">
  <a:themeElements>
    <a:clrScheme name="Blue">
      <a:dk1>
        <a:srgbClr val="3F3F3F"/>
      </a:dk1>
      <a:lt1>
        <a:sysClr val="window" lastClr="FFFFFF"/>
      </a:lt1>
      <a:dk2>
        <a:srgbClr val="1F497D"/>
      </a:dk2>
      <a:lt2>
        <a:srgbClr val="EEECE1"/>
      </a:lt2>
      <a:accent1>
        <a:srgbClr val="0066CC"/>
      </a:accent1>
      <a:accent2>
        <a:srgbClr val="0099CC"/>
      </a:accent2>
      <a:accent3>
        <a:srgbClr val="009999"/>
      </a:accent3>
      <a:accent4>
        <a:srgbClr val="00CC99"/>
      </a:accent4>
      <a:accent5>
        <a:srgbClr val="4BACC6"/>
      </a:accent5>
      <a:accent6>
        <a:srgbClr val="F79646"/>
      </a:accent6>
      <a:hlink>
        <a:srgbClr val="0099FF"/>
      </a:hlink>
      <a:folHlink>
        <a:srgbClr val="0066CC"/>
      </a:folHlink>
    </a:clrScheme>
    <a:fontScheme name="Capella">
      <a:majorFont>
        <a:latin typeface="Montserrat-Bold"/>
        <a:ea typeface="Capella Bold"/>
        <a:cs typeface=""/>
      </a:majorFont>
      <a:minorFont>
        <a:latin typeface="Aleo-Light"/>
        <a:ea typeface="Capella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8575">
          <a:solidFill>
            <a:schemeClr val="tx1">
              <a:lumMod val="60000"/>
              <a:lumOff val="4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1347</Words>
  <Application>WPS 演示</Application>
  <PresentationFormat>自定义</PresentationFormat>
  <Paragraphs>136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33" baseType="lpstr">
      <vt:lpstr>Arial</vt:lpstr>
      <vt:lpstr>宋体</vt:lpstr>
      <vt:lpstr>Wingdings</vt:lpstr>
      <vt:lpstr>Aleo-LightItalic</vt:lpstr>
      <vt:lpstr>Segoe Print</vt:lpstr>
      <vt:lpstr>Aleo-BoldItalic</vt:lpstr>
      <vt:lpstr>Aleo-Bold</vt:lpstr>
      <vt:lpstr>微软雅黑</vt:lpstr>
      <vt:lpstr>Aleo-Light</vt:lpstr>
      <vt:lpstr>Arial Unicode MS</vt:lpstr>
      <vt:lpstr>Montserrat-Bold</vt:lpstr>
      <vt:lpstr>Calibri</vt:lpstr>
      <vt:lpstr>Helvetica</vt:lpstr>
      <vt:lpstr>Helvetica Light</vt:lpstr>
      <vt:lpstr>黑体</vt:lpstr>
      <vt:lpstr>Capella Bold</vt:lpstr>
      <vt:lpstr>Capella Light</vt:lpstr>
      <vt:lpstr>Deneb Title</vt:lpstr>
      <vt:lpstr>Deneb Contents</vt:lpstr>
      <vt:lpstr>项目选题依据</vt:lpstr>
      <vt:lpstr>商业模式</vt:lpstr>
      <vt:lpstr>商业模式</vt:lpstr>
      <vt:lpstr>学生商业模式陷阱</vt:lpstr>
      <vt:lpstr>商业计划书基本逻辑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Deneb</dc:title>
  <dc:creator>Jun</dc:creator>
  <cp:lastModifiedBy>崔基哲</cp:lastModifiedBy>
  <cp:revision>137</cp:revision>
  <dcterms:created xsi:type="dcterms:W3CDTF">2014-05-31T17:00:00Z</dcterms:created>
  <dcterms:modified xsi:type="dcterms:W3CDTF">2022-09-14T00:09:06Z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B60CD7F871474FBCA742B0F769725857</vt:lpwstr>
  </property>
  <property fmtid="{D5CDD505-2E9C-101B-9397-08002B2CF9AE}" pid="3" name="KSOProductBuildVer">
    <vt:lpwstr>2052-11.1.0.12358</vt:lpwstr>
  </property>
</Properties>
</file>