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11"/>
  </p:notesMasterIdLst>
  <p:sldIdLst>
    <p:sldId id="256" r:id="rId4"/>
    <p:sldId id="257" r:id="rId5"/>
    <p:sldId id="258" r:id="rId6"/>
    <p:sldId id="275" r:id="rId7"/>
    <p:sldId id="263" r:id="rId8"/>
    <p:sldId id="305" r:id="rId9"/>
    <p:sldId id="265" r:id="rId10"/>
    <p:sldId id="264" r:id="rId12"/>
    <p:sldId id="268" r:id="rId13"/>
    <p:sldId id="269" r:id="rId14"/>
    <p:sldId id="270" r:id="rId15"/>
    <p:sldId id="303" r:id="rId16"/>
    <p:sldId id="273" r:id="rId17"/>
    <p:sldId id="274" r:id="rId18"/>
    <p:sldId id="284" r:id="rId19"/>
    <p:sldId id="286" r:id="rId20"/>
    <p:sldId id="287" r:id="rId21"/>
    <p:sldId id="285" r:id="rId22"/>
    <p:sldId id="295" r:id="rId23"/>
    <p:sldId id="296" r:id="rId24"/>
    <p:sldId id="288" r:id="rId25"/>
    <p:sldId id="304" r:id="rId26"/>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E3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2" d="100"/>
          <a:sy n="82" d="100"/>
        </p:scale>
        <p:origin x="99" y="369"/>
      </p:cViewPr>
      <p:guideLst>
        <p:guide orient="horz" pos="2145"/>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0" Type="http://schemas.openxmlformats.org/officeDocument/2006/relationships/tags" Target="tags/tag158.xml"/><Relationship Id="rId3" Type="http://schemas.openxmlformats.org/officeDocument/2006/relationships/slideMaster" Target="slideMasters/slideMaster2.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notesMaster" Target="notesMasters/notesMaster1.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9108"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9109"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A96E82-3FDD-4530-9900-45CB9601CB75}" type="datetimeFigureOut">
              <a:rPr lang="zh-CN" altLang="en-US"/>
            </a:fld>
            <a:endParaRPr lang="zh-CN" altLang="en-US"/>
          </a:p>
        </p:txBody>
      </p:sp>
      <p:sp>
        <p:nvSpPr>
          <p:cNvPr id="1049110"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9111"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112"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9113"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FB9538-5DC9-4D67-A2E8-006094B87258}"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9" name="幻灯片图像占位符 1"/>
          <p:cNvSpPr>
            <a:spLocks noGrp="1" noRot="1" noChangeAspect="1"/>
          </p:cNvSpPr>
          <p:nvPr>
            <p:ph type="sldImg"/>
          </p:nvPr>
        </p:nvSpPr>
        <p:spPr/>
      </p:sp>
      <p:sp>
        <p:nvSpPr>
          <p:cNvPr id="1048720" name="备注占位符 2"/>
          <p:cNvSpPr>
            <a:spLocks noGrp="1"/>
          </p:cNvSpPr>
          <p:nvPr>
            <p:ph type="body" idx="1"/>
          </p:nvPr>
        </p:nvSpPr>
        <p:spPr/>
        <p:txBody>
          <a:bodyPr/>
          <a:lstStyle/>
          <a:p>
            <a:endParaRPr lang="zh-CN" altLang="en-US" dirty="0"/>
          </a:p>
        </p:txBody>
      </p:sp>
      <p:sp>
        <p:nvSpPr>
          <p:cNvPr id="1048721" name="灯片编号占位符 3"/>
          <p:cNvSpPr>
            <a:spLocks noGrp="1"/>
          </p:cNvSpPr>
          <p:nvPr>
            <p:ph type="sldNum" sz="quarter" idx="5"/>
          </p:nvPr>
        </p:nvSpPr>
        <p:spPr/>
        <p:txBody>
          <a:bodyPr/>
          <a:lstStyle/>
          <a:p>
            <a:fld id="{D4FB9538-5DC9-4D67-A2E8-006094B87258}" type="slidenum">
              <a:rPr lang="zh-CN" altLang="en-US"/>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sym typeface="+mn-ea"/>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image" Target="file:///C:\Users\D69LXP2\Desktop\400px_tools/pic_temp/pic_sup.png" TargetMode="External"/><Relationship Id="rId3" Type="http://schemas.openxmlformats.org/officeDocument/2006/relationships/image" Target="../media/image1.png"/><Relationship Id="rId2" Type="http://schemas.openxmlformats.org/officeDocument/2006/relationships/tags" Target="../tags/tag1.xml"/><Relationship Id="rId13" Type="http://schemas.openxmlformats.org/officeDocument/2006/relationships/tags" Target="../tags/tag10.xml"/><Relationship Id="rId12" Type="http://schemas.openxmlformats.org/officeDocument/2006/relationships/tags" Target="../tags/tag9.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image" Target="file:///C:\Users\D69LXP2\Desktop\400px_tools/pic_temp/pic_sup.png" TargetMode="External"/><Relationship Id="rId3" Type="http://schemas.openxmlformats.org/officeDocument/2006/relationships/image" Target="../media/image1.png"/><Relationship Id="rId2" Type="http://schemas.openxmlformats.org/officeDocument/2006/relationships/tags" Target="../tags/tag11.xml"/><Relationship Id="rId10" Type="http://schemas.openxmlformats.org/officeDocument/2006/relationships/tags" Target="../tags/tag17.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image" Target="file:///C:\Users\D69LXP2\Desktop\400px_tools/pic_temp/whole_pic.png" TargetMode="External"/><Relationship Id="rId3" Type="http://schemas.openxmlformats.org/officeDocument/2006/relationships/image" Target="../media/image2.png"/><Relationship Id="rId2" Type="http://schemas.openxmlformats.org/officeDocument/2006/relationships/tags" Target="../tags/tag18.xml"/><Relationship Id="rId10" Type="http://schemas.openxmlformats.org/officeDocument/2006/relationships/tags" Target="../tags/tag24.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image" Target="file:///C:\Users\D69LXP2\Desktop\400px_tools/pic_temp/pic_sup.png" TargetMode="External"/><Relationship Id="rId3" Type="http://schemas.openxmlformats.org/officeDocument/2006/relationships/image" Target="../media/image1.png"/><Relationship Id="rId2" Type="http://schemas.openxmlformats.org/officeDocument/2006/relationships/tags" Target="../tags/tag25.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38.xml"/><Relationship Id="rId8" Type="http://schemas.openxmlformats.org/officeDocument/2006/relationships/tags" Target="../tags/tag37.xml"/><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image" Target="file:///C:\Users\D69LXP2\Desktop\400px_tools/pic_temp/pic_sup.png" TargetMode="External"/><Relationship Id="rId3" Type="http://schemas.openxmlformats.org/officeDocument/2006/relationships/image" Target="../media/image1.png"/><Relationship Id="rId2" Type="http://schemas.openxmlformats.org/officeDocument/2006/relationships/tags" Target="../tags/tag33.xml"/><Relationship Id="rId13" Type="http://schemas.openxmlformats.org/officeDocument/2006/relationships/tags" Target="../tags/tag42.xml"/><Relationship Id="rId12" Type="http://schemas.openxmlformats.org/officeDocument/2006/relationships/tags" Target="../tags/tag41.xml"/><Relationship Id="rId11" Type="http://schemas.openxmlformats.org/officeDocument/2006/relationships/tags" Target="../tags/tag40.xml"/><Relationship Id="rId10" Type="http://schemas.openxmlformats.org/officeDocument/2006/relationships/tags" Target="../tags/tag39.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image" Target="file:///C:\Users\D69LXP2\Desktop\400px_tools/pic_temp/whole_pic.png" TargetMode="External"/><Relationship Id="rId3" Type="http://schemas.openxmlformats.org/officeDocument/2006/relationships/image" Target="../media/image2.png"/><Relationship Id="rId2" Type="http://schemas.openxmlformats.org/officeDocument/2006/relationships/tags" Target="../tags/tag43.xml"/><Relationship Id="rId10" Type="http://schemas.openxmlformats.org/officeDocument/2006/relationships/tags" Target="../tags/tag49.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tags" Target="../tags/tag57.xml"/><Relationship Id="rId7" Type="http://schemas.openxmlformats.org/officeDocument/2006/relationships/tags" Target="../tags/tag56.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image" Target="file:///C:\Users\D69LXP2\Desktop\400px_tools/pic_temp/pic_sup.png" TargetMode="External"/><Relationship Id="rId3" Type="http://schemas.openxmlformats.org/officeDocument/2006/relationships/image" Target="../media/image1.png"/><Relationship Id="rId2" Type="http://schemas.openxmlformats.org/officeDocument/2006/relationships/tags" Target="../tags/tag53.xml"/><Relationship Id="rId11" Type="http://schemas.openxmlformats.org/officeDocument/2006/relationships/tags" Target="../tags/tag60.xml"/><Relationship Id="rId10" Type="http://schemas.openxmlformats.org/officeDocument/2006/relationships/tags" Target="../tags/tag59.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tags" Target="../tags/tag64.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image" Target="file:///C:\Users\D69LXP2\Desktop\400px_tools/pic_temp/pic_sup.png" TargetMode="External"/><Relationship Id="rId3" Type="http://schemas.openxmlformats.org/officeDocument/2006/relationships/image" Target="../media/image1.png"/><Relationship Id="rId2" Type="http://schemas.openxmlformats.org/officeDocument/2006/relationships/tags" Target="../tags/tag61.xml"/><Relationship Id="rId10" Type="http://schemas.openxmlformats.org/officeDocument/2006/relationships/tags" Target="../tags/tag67.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image" Target="file:///C:\Users\D69LXP2\Desktop\400px_tools/pic_temp/pic_sup.png" TargetMode="External"/><Relationship Id="rId3" Type="http://schemas.openxmlformats.org/officeDocument/2006/relationships/image" Target="../media/image1.png"/><Relationship Id="rId2" Type="http://schemas.openxmlformats.org/officeDocument/2006/relationships/tags" Target="../tags/tag68.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79.xml"/><Relationship Id="rId8" Type="http://schemas.openxmlformats.org/officeDocument/2006/relationships/tags" Target="../tags/tag78.xml"/><Relationship Id="rId7" Type="http://schemas.openxmlformats.org/officeDocument/2006/relationships/tags" Target="../tags/tag77.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image" Target="file:///C:\Users\D69LXP2\Desktop\400px_tools/pic_temp/pic_sup.png" TargetMode="External"/><Relationship Id="rId3" Type="http://schemas.openxmlformats.org/officeDocument/2006/relationships/image" Target="../media/image1.png"/><Relationship Id="rId2" Type="http://schemas.openxmlformats.org/officeDocument/2006/relationships/tags" Target="../tags/tag74.xml"/><Relationship Id="rId10" Type="http://schemas.openxmlformats.org/officeDocument/2006/relationships/tags" Target="../tags/tag80.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86.xml"/><Relationship Id="rId8" Type="http://schemas.openxmlformats.org/officeDocument/2006/relationships/tags" Target="../tags/tag85.xml"/><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image" Target="file:///C:\Users\D69LXP2\Desktop\400px_tools/pic_temp/pic_sup.png" TargetMode="External"/><Relationship Id="rId3" Type="http://schemas.openxmlformats.org/officeDocument/2006/relationships/image" Target="../media/image1.png"/><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tags" Target="../tags/tag91.xml"/><Relationship Id="rId7" Type="http://schemas.openxmlformats.org/officeDocument/2006/relationships/tags" Target="../tags/tag90.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image" Target="file:///C:\Users\D69LXP2\Desktop\400px_tools/pic_temp/pic_sup.png" TargetMode="External"/><Relationship Id="rId3" Type="http://schemas.openxmlformats.org/officeDocument/2006/relationships/image" Target="../media/image1.png"/><Relationship Id="rId2" Type="http://schemas.openxmlformats.org/officeDocument/2006/relationships/tags" Target="../tags/tag87.xml"/><Relationship Id="rId10" Type="http://schemas.openxmlformats.org/officeDocument/2006/relationships/tags" Target="../tags/tag93.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image" Target="file:///C:\Users\D69LXP2\Desktop\400px_tools/pic_temp/pic_sup.png" TargetMode="External"/><Relationship Id="rId3" Type="http://schemas.openxmlformats.org/officeDocument/2006/relationships/image" Target="../media/image1.png"/><Relationship Id="rId2" Type="http://schemas.openxmlformats.org/officeDocument/2006/relationships/tags" Target="../tags/tag94.xml"/><Relationship Id="rId12" Type="http://schemas.openxmlformats.org/officeDocument/2006/relationships/tags" Target="../tags/tag102.xml"/><Relationship Id="rId11" Type="http://schemas.openxmlformats.org/officeDocument/2006/relationships/tags" Target="../tags/tag101.xml"/><Relationship Id="rId10" Type="http://schemas.openxmlformats.org/officeDocument/2006/relationships/tags" Target="../tags/tag100.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tags" Target="../tags/tag107.xml"/><Relationship Id="rId7" Type="http://schemas.openxmlformats.org/officeDocument/2006/relationships/tags" Target="../tags/tag106.xml"/><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image" Target="file:///C:\Users\D69LXP2\Desktop\400px_tools/pic_temp/pic_sup.png" TargetMode="External"/><Relationship Id="rId3" Type="http://schemas.openxmlformats.org/officeDocument/2006/relationships/image" Target="../media/image1.png"/><Relationship Id="rId2" Type="http://schemas.openxmlformats.org/officeDocument/2006/relationships/tags" Target="../tags/tag103.xml"/><Relationship Id="rId12" Type="http://schemas.openxmlformats.org/officeDocument/2006/relationships/tags" Target="../tags/tag111.xml"/><Relationship Id="rId11" Type="http://schemas.openxmlformats.org/officeDocument/2006/relationships/tags" Target="../tags/tag110.xml"/><Relationship Id="rId10" Type="http://schemas.openxmlformats.org/officeDocument/2006/relationships/tags" Target="../tags/tag109.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117.xml"/><Relationship Id="rId8" Type="http://schemas.openxmlformats.org/officeDocument/2006/relationships/tags" Target="../tags/tag116.xml"/><Relationship Id="rId7" Type="http://schemas.openxmlformats.org/officeDocument/2006/relationships/tags" Target="../tags/tag115.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image" Target="file:///C:\Users\D69LXP2\Desktop\400px_tools/pic_temp/pic_sup.png" TargetMode="External"/><Relationship Id="rId3" Type="http://schemas.openxmlformats.org/officeDocument/2006/relationships/image" Target="../media/image1.png"/><Relationship Id="rId2" Type="http://schemas.openxmlformats.org/officeDocument/2006/relationships/tags" Target="../tags/tag112.xml"/><Relationship Id="rId12" Type="http://schemas.openxmlformats.org/officeDocument/2006/relationships/tags" Target="../tags/tag120.xml"/><Relationship Id="rId11" Type="http://schemas.openxmlformats.org/officeDocument/2006/relationships/tags" Target="../tags/tag119.xml"/><Relationship Id="rId10" Type="http://schemas.openxmlformats.org/officeDocument/2006/relationships/tags" Target="../tags/tag118.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126.xml"/><Relationship Id="rId8" Type="http://schemas.openxmlformats.org/officeDocument/2006/relationships/tags" Target="../tags/tag125.xml"/><Relationship Id="rId7" Type="http://schemas.openxmlformats.org/officeDocument/2006/relationships/tags" Target="../tags/tag124.x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image" Target="file:///C:\Users\D69LXP2\Desktop\400px_tools/pic_temp/pic_sup.png" TargetMode="External"/><Relationship Id="rId3" Type="http://schemas.openxmlformats.org/officeDocument/2006/relationships/image" Target="../media/image1.png"/><Relationship Id="rId2" Type="http://schemas.openxmlformats.org/officeDocument/2006/relationships/tags" Target="../tags/tag121.xml"/><Relationship Id="rId14" Type="http://schemas.openxmlformats.org/officeDocument/2006/relationships/tags" Target="../tags/tag131.xml"/><Relationship Id="rId13" Type="http://schemas.openxmlformats.org/officeDocument/2006/relationships/tags" Target="../tags/tag130.xml"/><Relationship Id="rId12" Type="http://schemas.openxmlformats.org/officeDocument/2006/relationships/tags" Target="../tags/tag129.xml"/><Relationship Id="rId11" Type="http://schemas.openxmlformats.org/officeDocument/2006/relationships/tags" Target="../tags/tag128.xml"/><Relationship Id="rId10" Type="http://schemas.openxmlformats.org/officeDocument/2006/relationships/tags" Target="../tags/tag127.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9" Type="http://schemas.openxmlformats.org/officeDocument/2006/relationships/tags" Target="../tags/tag137.xml"/><Relationship Id="rId8" Type="http://schemas.openxmlformats.org/officeDocument/2006/relationships/tags" Target="../tags/tag136.xml"/><Relationship Id="rId7" Type="http://schemas.openxmlformats.org/officeDocument/2006/relationships/tags" Target="../tags/tag135.xml"/><Relationship Id="rId6" Type="http://schemas.openxmlformats.org/officeDocument/2006/relationships/tags" Target="../tags/tag134.xml"/><Relationship Id="rId5" Type="http://schemas.openxmlformats.org/officeDocument/2006/relationships/tags" Target="../tags/tag133.xml"/><Relationship Id="rId4" Type="http://schemas.openxmlformats.org/officeDocument/2006/relationships/image" Target="file:///C:\Users\D69LXP2\Desktop\400px_tools/pic_temp/pic_sup.png" TargetMode="External"/><Relationship Id="rId3" Type="http://schemas.openxmlformats.org/officeDocument/2006/relationships/image" Target="../media/image1.png"/><Relationship Id="rId2" Type="http://schemas.openxmlformats.org/officeDocument/2006/relationships/tags" Target="../tags/tag132.xml"/><Relationship Id="rId10" Type="http://schemas.openxmlformats.org/officeDocument/2006/relationships/tags" Target="../tags/tag138.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76" name="标题 1"/>
          <p:cNvSpPr>
            <a:spLocks noGrp="1"/>
          </p:cNvSpPr>
          <p:nvPr>
            <p:ph type="ctrTitle"/>
          </p:nvPr>
        </p:nvSpPr>
        <p:spPr>
          <a:xfrm>
            <a:off x="1524000" y="1122363"/>
            <a:ext cx="9144000" cy="2387600"/>
          </a:xfrm>
          <a:prstGeom prst="rect">
            <a:avLst/>
          </a:prstGeom>
        </p:spPr>
        <p:txBody>
          <a:bodyPr anchor="b"/>
          <a:lstStyle>
            <a:lvl1pPr algn="ctr">
              <a:defRPr sz="6000">
                <a:solidFill>
                  <a:schemeClr val="lt1">
                    <a:lumMod val="100000"/>
                  </a:schemeClr>
                </a:solidFill>
              </a:defRPr>
            </a:lvl1pPr>
          </a:lstStyle>
          <a:p>
            <a:r>
              <a:rPr lang="zh-CN" altLang="en-US"/>
              <a:t>单击此处编辑母版标题样式</a:t>
            </a:r>
            <a:endParaRPr lang="zh-CN" altLang="en-US"/>
          </a:p>
        </p:txBody>
      </p:sp>
      <p:sp>
        <p:nvSpPr>
          <p:cNvPr id="1048577"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solidFill>
                  <a:schemeClr val="lt1">
                    <a:lumMod val="10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048578" name="日期占位符 3"/>
          <p:cNvSpPr>
            <a:spLocks noGrp="1"/>
          </p:cNvSpPr>
          <p:nvPr>
            <p:ph type="dt" sz="half" idx="10"/>
          </p:nvPr>
        </p:nvSpPr>
        <p:spPr>
          <a:xfrm>
            <a:off x="838200" y="6356350"/>
            <a:ext cx="2743200" cy="365125"/>
          </a:xfrm>
          <a:prstGeom prst="rect">
            <a:avLst/>
          </a:prstGeom>
        </p:spPr>
        <p:txBody>
          <a:bodyPr/>
          <a:lstStyle>
            <a:lvl1pPr>
              <a:defRPr>
                <a:solidFill>
                  <a:schemeClr val="lt1">
                    <a:lumMod val="100000"/>
                  </a:schemeClr>
                </a:solidFill>
              </a:defRPr>
            </a:lvl1pPr>
          </a:lstStyle>
          <a:p>
            <a:fld id="{60B21376-3720-448E-A013-95BEA29B7D20}" type="datetimeFigureOut">
              <a:rPr lang="zh-CN" altLang="en-US"/>
            </a:fld>
            <a:endParaRPr lang="zh-CN" altLang="en-US"/>
          </a:p>
        </p:txBody>
      </p:sp>
      <p:sp>
        <p:nvSpPr>
          <p:cNvPr id="1048579"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8580" name="灯片编号占位符 5"/>
          <p:cNvSpPr>
            <a:spLocks noGrp="1"/>
          </p:cNvSpPr>
          <p:nvPr>
            <p:ph type="sldNum" sz="quarter" idx="12"/>
          </p:nvPr>
        </p:nvSpPr>
        <p:spPr>
          <a:xfrm>
            <a:off x="8610600" y="6356350"/>
            <a:ext cx="2743200" cy="365125"/>
          </a:xfrm>
          <a:prstGeom prst="rect">
            <a:avLst/>
          </a:prstGeom>
        </p:spPr>
        <p:txBody>
          <a:bodyPr/>
          <a:lstStyle>
            <a:lvl1pPr>
              <a:defRPr>
                <a:solidFill>
                  <a:schemeClr val="lt1">
                    <a:lumMod val="100000"/>
                  </a:schemeClr>
                </a:solidFill>
              </a:defRPr>
            </a:lvl1pPr>
          </a:lstStyle>
          <a:p>
            <a:fld id="{E33C5070-9A71-4FDA-AA1D-A2FF76E12F20}"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1049088" name="标题 1"/>
          <p:cNvSpPr>
            <a:spLocks noGrp="1"/>
          </p:cNvSpPr>
          <p:nvPr>
            <p:ph type="title"/>
          </p:nvPr>
        </p:nvSpPr>
        <p:spPr>
          <a:xfrm>
            <a:off x="838200" y="365125"/>
            <a:ext cx="10515600" cy="1325563"/>
          </a:xfrm>
          <a:prstGeom prst="rect">
            <a:avLst/>
          </a:prstGeom>
        </p:spPr>
        <p:txBody>
          <a:bodyPr/>
          <a:lstStyle>
            <a:lvl1pPr>
              <a:defRPr>
                <a:solidFill>
                  <a:schemeClr val="lt1">
                    <a:lumMod val="100000"/>
                  </a:schemeClr>
                </a:solidFill>
              </a:defRPr>
            </a:lvl1pPr>
          </a:lstStyle>
          <a:p>
            <a:r>
              <a:rPr lang="zh-CN" altLang="en-US"/>
              <a:t>单击此处编辑母版标题样式</a:t>
            </a:r>
            <a:endParaRPr lang="zh-CN" altLang="en-US"/>
          </a:p>
        </p:txBody>
      </p:sp>
      <p:sp>
        <p:nvSpPr>
          <p:cNvPr id="1049089" name="内容占位符 2"/>
          <p:cNvSpPr>
            <a:spLocks noGrp="1"/>
          </p:cNvSpPr>
          <p:nvPr>
            <p:ph idx="1"/>
          </p:nvPr>
        </p:nvSpPr>
        <p:spPr>
          <a:xfrm>
            <a:off x="838200" y="1825625"/>
            <a:ext cx="10515600" cy="4351338"/>
          </a:xfrm>
          <a:prstGeom prst="rect">
            <a:avLst/>
          </a:prstGeom>
        </p:spPr>
        <p:txBody>
          <a:bodyPr/>
          <a:lstStyle>
            <a:lvl1pPr>
              <a:defRPr>
                <a:solidFill>
                  <a:schemeClr val="lt1">
                    <a:lumMod val="100000"/>
                  </a:schemeClr>
                </a:solidFill>
              </a:defRPr>
            </a:lvl1pPr>
            <a:lvl2pPr>
              <a:defRPr>
                <a:solidFill>
                  <a:schemeClr val="lt1">
                    <a:lumMod val="100000"/>
                  </a:schemeClr>
                </a:solidFill>
              </a:defRPr>
            </a:lvl2pPr>
            <a:lvl3pPr>
              <a:defRPr>
                <a:solidFill>
                  <a:schemeClr val="lt1">
                    <a:lumMod val="100000"/>
                  </a:schemeClr>
                </a:solidFill>
              </a:defRPr>
            </a:lvl3pPr>
            <a:lvl4pPr>
              <a:defRPr>
                <a:solidFill>
                  <a:schemeClr val="lt1">
                    <a:lumMod val="100000"/>
                  </a:schemeClr>
                </a:solidFill>
              </a:defRPr>
            </a:lvl4pPr>
            <a:lvl5pPr>
              <a:defRPr>
                <a:solidFill>
                  <a:schemeClr val="lt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090" name="日期占位符 3"/>
          <p:cNvSpPr>
            <a:spLocks noGrp="1"/>
          </p:cNvSpPr>
          <p:nvPr>
            <p:ph type="dt" sz="half" idx="10"/>
          </p:nvPr>
        </p:nvSpPr>
        <p:spPr>
          <a:xfrm>
            <a:off x="838200" y="6356350"/>
            <a:ext cx="2743200" cy="365125"/>
          </a:xfrm>
          <a:prstGeom prst="rect">
            <a:avLst/>
          </a:prstGeom>
        </p:spPr>
        <p:txBody>
          <a:bodyPr/>
          <a:lstStyle>
            <a:lvl1pPr>
              <a:defRPr>
                <a:solidFill>
                  <a:schemeClr val="lt1">
                    <a:lumMod val="100000"/>
                  </a:schemeClr>
                </a:solidFill>
              </a:defRPr>
            </a:lvl1pPr>
          </a:lstStyle>
          <a:p>
            <a:fld id="{60B21376-3720-448E-A013-95BEA29B7D20}" type="datetimeFigureOut">
              <a:rPr lang="zh-CN" altLang="en-US"/>
            </a:fld>
            <a:endParaRPr lang="zh-CN" altLang="en-US"/>
          </a:p>
        </p:txBody>
      </p:sp>
      <p:sp>
        <p:nvSpPr>
          <p:cNvPr id="1049091"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092" name="灯片编号占位符 5"/>
          <p:cNvSpPr>
            <a:spLocks noGrp="1"/>
          </p:cNvSpPr>
          <p:nvPr>
            <p:ph type="sldNum" sz="quarter" idx="12"/>
          </p:nvPr>
        </p:nvSpPr>
        <p:spPr>
          <a:xfrm>
            <a:off x="8610600" y="6356350"/>
            <a:ext cx="2743200" cy="365125"/>
          </a:xfrm>
          <a:prstGeom prst="rect">
            <a:avLst/>
          </a:prstGeom>
        </p:spPr>
        <p:txBody>
          <a:bodyPr/>
          <a:lstStyle>
            <a:lvl1pPr>
              <a:defRPr>
                <a:solidFill>
                  <a:schemeClr val="lt1">
                    <a:lumMod val="100000"/>
                  </a:schemeClr>
                </a:solidFill>
              </a:defRPr>
            </a:lvl1pPr>
          </a:lstStyle>
          <a:p>
            <a:fld id="{E33C5070-9A71-4FDA-AA1D-A2FF76E12F20}"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9066" name="标题 1"/>
          <p:cNvSpPr>
            <a:spLocks noGrp="1"/>
          </p:cNvSpPr>
          <p:nvPr>
            <p:ph type="title"/>
          </p:nvPr>
        </p:nvSpPr>
        <p:spPr>
          <a:xfrm>
            <a:off x="831850" y="1709738"/>
            <a:ext cx="10515600" cy="2852737"/>
          </a:xfrm>
          <a:prstGeom prst="rect">
            <a:avLst/>
          </a:prstGeom>
        </p:spPr>
        <p:txBody>
          <a:bodyPr anchor="b"/>
          <a:lstStyle>
            <a:lvl1pPr>
              <a:defRPr sz="6000">
                <a:solidFill>
                  <a:schemeClr val="lt1">
                    <a:lumMod val="100000"/>
                  </a:schemeClr>
                </a:solidFill>
              </a:defRPr>
            </a:lvl1pPr>
          </a:lstStyle>
          <a:p>
            <a:r>
              <a:rPr lang="zh-CN" altLang="en-US"/>
              <a:t>单击此处编辑母版标题样式</a:t>
            </a:r>
            <a:endParaRPr lang="zh-CN" altLang="en-US"/>
          </a:p>
        </p:txBody>
      </p:sp>
      <p:sp>
        <p:nvSpPr>
          <p:cNvPr id="1049067"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lt1">
                    <a:lumMod val="100000"/>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1049068" name="日期占位符 3"/>
          <p:cNvSpPr>
            <a:spLocks noGrp="1"/>
          </p:cNvSpPr>
          <p:nvPr>
            <p:ph type="dt" sz="half" idx="10"/>
          </p:nvPr>
        </p:nvSpPr>
        <p:spPr>
          <a:xfrm>
            <a:off x="838200" y="6356350"/>
            <a:ext cx="2743200" cy="365125"/>
          </a:xfrm>
          <a:prstGeom prst="rect">
            <a:avLst/>
          </a:prstGeom>
        </p:spPr>
        <p:txBody>
          <a:bodyPr/>
          <a:lstStyle>
            <a:lvl1pPr>
              <a:defRPr>
                <a:solidFill>
                  <a:schemeClr val="lt1">
                    <a:lumMod val="100000"/>
                  </a:schemeClr>
                </a:solidFill>
              </a:defRPr>
            </a:lvl1pPr>
          </a:lstStyle>
          <a:p>
            <a:fld id="{60B21376-3720-448E-A013-95BEA29B7D20}" type="datetimeFigureOut">
              <a:rPr lang="zh-CN" altLang="en-US"/>
            </a:fld>
            <a:endParaRPr lang="zh-CN" altLang="en-US"/>
          </a:p>
        </p:txBody>
      </p:sp>
      <p:sp>
        <p:nvSpPr>
          <p:cNvPr id="1049069"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070" name="灯片编号占位符 5"/>
          <p:cNvSpPr>
            <a:spLocks noGrp="1"/>
          </p:cNvSpPr>
          <p:nvPr>
            <p:ph type="sldNum" sz="quarter" idx="12"/>
          </p:nvPr>
        </p:nvSpPr>
        <p:spPr>
          <a:xfrm>
            <a:off x="8610600" y="6356350"/>
            <a:ext cx="2743200" cy="365125"/>
          </a:xfrm>
          <a:prstGeom prst="rect">
            <a:avLst/>
          </a:prstGeom>
        </p:spPr>
        <p:txBody>
          <a:bodyPr/>
          <a:lstStyle>
            <a:lvl1pPr>
              <a:defRPr>
                <a:solidFill>
                  <a:schemeClr val="lt1">
                    <a:lumMod val="100000"/>
                  </a:schemeClr>
                </a:solidFill>
              </a:defRPr>
            </a:lvl1pPr>
          </a:lstStyle>
          <a:p>
            <a:fld id="{E33C5070-9A71-4FDA-AA1D-A2FF76E12F20}"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9099" name="标题 1"/>
          <p:cNvSpPr>
            <a:spLocks noGrp="1"/>
          </p:cNvSpPr>
          <p:nvPr>
            <p:ph type="title"/>
          </p:nvPr>
        </p:nvSpPr>
        <p:spPr>
          <a:xfrm>
            <a:off x="838200" y="365125"/>
            <a:ext cx="10515600" cy="1325563"/>
          </a:xfrm>
          <a:prstGeom prst="rect">
            <a:avLst/>
          </a:prstGeom>
        </p:spPr>
        <p:txBody>
          <a:bodyPr/>
          <a:lstStyle>
            <a:lvl1pPr>
              <a:defRPr>
                <a:solidFill>
                  <a:schemeClr val="lt1">
                    <a:lumMod val="100000"/>
                  </a:schemeClr>
                </a:solidFill>
              </a:defRPr>
            </a:lvl1pPr>
          </a:lstStyle>
          <a:p>
            <a:r>
              <a:rPr lang="zh-CN" altLang="en-US"/>
              <a:t>单击此处编辑母版标题样式</a:t>
            </a:r>
            <a:endParaRPr lang="zh-CN" altLang="en-US"/>
          </a:p>
        </p:txBody>
      </p:sp>
      <p:sp>
        <p:nvSpPr>
          <p:cNvPr id="1049100" name="内容占位符 2"/>
          <p:cNvSpPr>
            <a:spLocks noGrp="1"/>
          </p:cNvSpPr>
          <p:nvPr>
            <p:ph sz="half" idx="1"/>
          </p:nvPr>
        </p:nvSpPr>
        <p:spPr>
          <a:xfrm>
            <a:off x="838200" y="1825625"/>
            <a:ext cx="5181600" cy="4351338"/>
          </a:xfrm>
          <a:prstGeom prst="rect">
            <a:avLst/>
          </a:prstGeom>
        </p:spPr>
        <p:txBody>
          <a:bodyPr/>
          <a:lstStyle>
            <a:lvl1pPr>
              <a:defRPr>
                <a:solidFill>
                  <a:schemeClr val="lt1">
                    <a:lumMod val="100000"/>
                  </a:schemeClr>
                </a:solidFill>
              </a:defRPr>
            </a:lvl1pPr>
            <a:lvl2pPr>
              <a:defRPr>
                <a:solidFill>
                  <a:schemeClr val="lt1">
                    <a:lumMod val="100000"/>
                  </a:schemeClr>
                </a:solidFill>
              </a:defRPr>
            </a:lvl2pPr>
            <a:lvl3pPr>
              <a:defRPr>
                <a:solidFill>
                  <a:schemeClr val="lt1">
                    <a:lumMod val="100000"/>
                  </a:schemeClr>
                </a:solidFill>
              </a:defRPr>
            </a:lvl3pPr>
            <a:lvl4pPr>
              <a:defRPr>
                <a:solidFill>
                  <a:schemeClr val="lt1">
                    <a:lumMod val="100000"/>
                  </a:schemeClr>
                </a:solidFill>
              </a:defRPr>
            </a:lvl4pPr>
            <a:lvl5pPr>
              <a:defRPr>
                <a:solidFill>
                  <a:schemeClr val="lt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101" name="内容占位符 3"/>
          <p:cNvSpPr>
            <a:spLocks noGrp="1"/>
          </p:cNvSpPr>
          <p:nvPr>
            <p:ph sz="half" idx="2"/>
          </p:nvPr>
        </p:nvSpPr>
        <p:spPr>
          <a:xfrm>
            <a:off x="6172200" y="1825625"/>
            <a:ext cx="5181600" cy="4351338"/>
          </a:xfrm>
          <a:prstGeom prst="rect">
            <a:avLst/>
          </a:prstGeom>
        </p:spPr>
        <p:txBody>
          <a:bodyPr/>
          <a:lstStyle>
            <a:lvl1pPr>
              <a:defRPr>
                <a:solidFill>
                  <a:schemeClr val="lt1">
                    <a:lumMod val="100000"/>
                  </a:schemeClr>
                </a:solidFill>
              </a:defRPr>
            </a:lvl1pPr>
            <a:lvl2pPr>
              <a:defRPr>
                <a:solidFill>
                  <a:schemeClr val="lt1">
                    <a:lumMod val="100000"/>
                  </a:schemeClr>
                </a:solidFill>
              </a:defRPr>
            </a:lvl2pPr>
            <a:lvl3pPr>
              <a:defRPr>
                <a:solidFill>
                  <a:schemeClr val="lt1">
                    <a:lumMod val="100000"/>
                  </a:schemeClr>
                </a:solidFill>
              </a:defRPr>
            </a:lvl3pPr>
            <a:lvl4pPr>
              <a:defRPr>
                <a:solidFill>
                  <a:schemeClr val="lt1">
                    <a:lumMod val="100000"/>
                  </a:schemeClr>
                </a:solidFill>
              </a:defRPr>
            </a:lvl4pPr>
            <a:lvl5pPr>
              <a:defRPr>
                <a:solidFill>
                  <a:schemeClr val="lt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102" name="日期占位符 4"/>
          <p:cNvSpPr>
            <a:spLocks noGrp="1"/>
          </p:cNvSpPr>
          <p:nvPr>
            <p:ph type="dt" sz="half" idx="10"/>
          </p:nvPr>
        </p:nvSpPr>
        <p:spPr>
          <a:xfrm>
            <a:off x="838200" y="6356350"/>
            <a:ext cx="2743200" cy="365125"/>
          </a:xfrm>
          <a:prstGeom prst="rect">
            <a:avLst/>
          </a:prstGeom>
        </p:spPr>
        <p:txBody>
          <a:bodyPr/>
          <a:lstStyle>
            <a:lvl1pPr>
              <a:defRPr>
                <a:solidFill>
                  <a:schemeClr val="lt1">
                    <a:lumMod val="100000"/>
                  </a:schemeClr>
                </a:solidFill>
              </a:defRPr>
            </a:lvl1pPr>
          </a:lstStyle>
          <a:p>
            <a:fld id="{60B21376-3720-448E-A013-95BEA29B7D20}" type="datetimeFigureOut">
              <a:rPr lang="zh-CN" altLang="en-US"/>
            </a:fld>
            <a:endParaRPr lang="zh-CN" altLang="en-US"/>
          </a:p>
        </p:txBody>
      </p:sp>
      <p:sp>
        <p:nvSpPr>
          <p:cNvPr id="1049103"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104" name="灯片编号占位符 6"/>
          <p:cNvSpPr>
            <a:spLocks noGrp="1"/>
          </p:cNvSpPr>
          <p:nvPr>
            <p:ph type="sldNum" sz="quarter" idx="12"/>
          </p:nvPr>
        </p:nvSpPr>
        <p:spPr>
          <a:xfrm>
            <a:off x="8610600" y="6356350"/>
            <a:ext cx="2743200" cy="365125"/>
          </a:xfrm>
          <a:prstGeom prst="rect">
            <a:avLst/>
          </a:prstGeom>
        </p:spPr>
        <p:txBody>
          <a:bodyPr/>
          <a:lstStyle>
            <a:lvl1pPr>
              <a:defRPr>
                <a:solidFill>
                  <a:schemeClr val="lt1">
                    <a:lumMod val="100000"/>
                  </a:schemeClr>
                </a:solidFill>
              </a:defRPr>
            </a:lvl1pPr>
          </a:lstStyle>
          <a:p>
            <a:fld id="{E33C5070-9A71-4FDA-AA1D-A2FF76E12F20}"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9071" name="标题 1"/>
          <p:cNvSpPr>
            <a:spLocks noGrp="1"/>
          </p:cNvSpPr>
          <p:nvPr>
            <p:ph type="title"/>
          </p:nvPr>
        </p:nvSpPr>
        <p:spPr>
          <a:xfrm>
            <a:off x="839788" y="365125"/>
            <a:ext cx="10515600" cy="1325563"/>
          </a:xfrm>
          <a:prstGeom prst="rect">
            <a:avLst/>
          </a:prstGeom>
        </p:spPr>
        <p:txBody>
          <a:bodyPr/>
          <a:lstStyle>
            <a:lvl1pPr>
              <a:defRPr>
                <a:solidFill>
                  <a:schemeClr val="lt1">
                    <a:lumMod val="100000"/>
                  </a:schemeClr>
                </a:solidFill>
              </a:defRPr>
            </a:lvl1pPr>
          </a:lstStyle>
          <a:p>
            <a:r>
              <a:rPr lang="zh-CN" altLang="en-US"/>
              <a:t>单击此处编辑母版标题样式</a:t>
            </a:r>
            <a:endParaRPr lang="zh-CN" altLang="en-US"/>
          </a:p>
        </p:txBody>
      </p:sp>
      <p:sp>
        <p:nvSpPr>
          <p:cNvPr id="1049072"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solidFill>
                  <a:schemeClr val="lt1">
                    <a:lumMod val="10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9073" name="内容占位符 3"/>
          <p:cNvSpPr>
            <a:spLocks noGrp="1"/>
          </p:cNvSpPr>
          <p:nvPr>
            <p:ph sz="half" idx="2"/>
          </p:nvPr>
        </p:nvSpPr>
        <p:spPr>
          <a:xfrm>
            <a:off x="839788" y="2505075"/>
            <a:ext cx="5157787" cy="3684588"/>
          </a:xfrm>
          <a:prstGeom prst="rect">
            <a:avLst/>
          </a:prstGeom>
        </p:spPr>
        <p:txBody>
          <a:bodyPr/>
          <a:lstStyle>
            <a:lvl1pPr>
              <a:defRPr>
                <a:solidFill>
                  <a:schemeClr val="lt1">
                    <a:lumMod val="100000"/>
                  </a:schemeClr>
                </a:solidFill>
              </a:defRPr>
            </a:lvl1pPr>
            <a:lvl2pPr>
              <a:defRPr>
                <a:solidFill>
                  <a:schemeClr val="lt1">
                    <a:lumMod val="100000"/>
                  </a:schemeClr>
                </a:solidFill>
              </a:defRPr>
            </a:lvl2pPr>
            <a:lvl3pPr>
              <a:defRPr>
                <a:solidFill>
                  <a:schemeClr val="lt1">
                    <a:lumMod val="100000"/>
                  </a:schemeClr>
                </a:solidFill>
              </a:defRPr>
            </a:lvl3pPr>
            <a:lvl4pPr>
              <a:defRPr>
                <a:solidFill>
                  <a:schemeClr val="lt1">
                    <a:lumMod val="100000"/>
                  </a:schemeClr>
                </a:solidFill>
              </a:defRPr>
            </a:lvl4pPr>
            <a:lvl5pPr>
              <a:defRPr>
                <a:solidFill>
                  <a:schemeClr val="lt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074"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chemeClr val="lt1">
                    <a:lumMod val="10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9075" name="内容占位符 5"/>
          <p:cNvSpPr>
            <a:spLocks noGrp="1"/>
          </p:cNvSpPr>
          <p:nvPr>
            <p:ph sz="quarter" idx="4"/>
          </p:nvPr>
        </p:nvSpPr>
        <p:spPr>
          <a:xfrm>
            <a:off x="6172200" y="2505075"/>
            <a:ext cx="5183188" cy="3684588"/>
          </a:xfrm>
          <a:prstGeom prst="rect">
            <a:avLst/>
          </a:prstGeom>
        </p:spPr>
        <p:txBody>
          <a:bodyPr/>
          <a:lstStyle>
            <a:lvl1pPr>
              <a:defRPr>
                <a:solidFill>
                  <a:schemeClr val="lt1">
                    <a:lumMod val="100000"/>
                  </a:schemeClr>
                </a:solidFill>
              </a:defRPr>
            </a:lvl1pPr>
            <a:lvl2pPr>
              <a:defRPr>
                <a:solidFill>
                  <a:schemeClr val="lt1">
                    <a:lumMod val="100000"/>
                  </a:schemeClr>
                </a:solidFill>
              </a:defRPr>
            </a:lvl2pPr>
            <a:lvl3pPr>
              <a:defRPr>
                <a:solidFill>
                  <a:schemeClr val="lt1">
                    <a:lumMod val="100000"/>
                  </a:schemeClr>
                </a:solidFill>
              </a:defRPr>
            </a:lvl3pPr>
            <a:lvl4pPr>
              <a:defRPr>
                <a:solidFill>
                  <a:schemeClr val="lt1">
                    <a:lumMod val="100000"/>
                  </a:schemeClr>
                </a:solidFill>
              </a:defRPr>
            </a:lvl4pPr>
            <a:lvl5pPr>
              <a:defRPr>
                <a:solidFill>
                  <a:schemeClr val="lt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076" name="日期占位符 6"/>
          <p:cNvSpPr>
            <a:spLocks noGrp="1"/>
          </p:cNvSpPr>
          <p:nvPr>
            <p:ph type="dt" sz="half" idx="10"/>
          </p:nvPr>
        </p:nvSpPr>
        <p:spPr>
          <a:xfrm>
            <a:off x="838200" y="6356350"/>
            <a:ext cx="2743200" cy="365125"/>
          </a:xfrm>
          <a:prstGeom prst="rect">
            <a:avLst/>
          </a:prstGeom>
        </p:spPr>
        <p:txBody>
          <a:bodyPr/>
          <a:lstStyle>
            <a:lvl1pPr>
              <a:defRPr>
                <a:solidFill>
                  <a:schemeClr val="lt1">
                    <a:lumMod val="100000"/>
                  </a:schemeClr>
                </a:solidFill>
              </a:defRPr>
            </a:lvl1pPr>
          </a:lstStyle>
          <a:p>
            <a:fld id="{60B21376-3720-448E-A013-95BEA29B7D20}" type="datetimeFigureOut">
              <a:rPr lang="zh-CN" altLang="en-US"/>
            </a:fld>
            <a:endParaRPr lang="zh-CN" altLang="en-US"/>
          </a:p>
        </p:txBody>
      </p:sp>
      <p:sp>
        <p:nvSpPr>
          <p:cNvPr id="1049077"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078" name="灯片编号占位符 8"/>
          <p:cNvSpPr>
            <a:spLocks noGrp="1"/>
          </p:cNvSpPr>
          <p:nvPr>
            <p:ph type="sldNum" sz="quarter" idx="12"/>
          </p:nvPr>
        </p:nvSpPr>
        <p:spPr>
          <a:xfrm>
            <a:off x="8610600" y="6356350"/>
            <a:ext cx="2743200" cy="365125"/>
          </a:xfrm>
          <a:prstGeom prst="rect">
            <a:avLst/>
          </a:prstGeom>
        </p:spPr>
        <p:txBody>
          <a:bodyPr/>
          <a:lstStyle>
            <a:lvl1pPr>
              <a:defRPr>
                <a:solidFill>
                  <a:schemeClr val="lt1">
                    <a:lumMod val="100000"/>
                  </a:schemeClr>
                </a:solidFill>
              </a:defRPr>
            </a:lvl1pPr>
          </a:lstStyle>
          <a:p>
            <a:fld id="{E33C5070-9A71-4FDA-AA1D-A2FF76E12F20}"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1049046" name="标题 1"/>
          <p:cNvSpPr>
            <a:spLocks noGrp="1"/>
          </p:cNvSpPr>
          <p:nvPr>
            <p:ph type="title"/>
          </p:nvPr>
        </p:nvSpPr>
        <p:spPr>
          <a:xfrm>
            <a:off x="839788" y="365125"/>
            <a:ext cx="10515600" cy="1325563"/>
          </a:xfrm>
          <a:prstGeom prst="rect">
            <a:avLst/>
          </a:prstGeom>
        </p:spPr>
        <p:txBody>
          <a:bodyPr/>
          <a:lstStyle>
            <a:lvl1pPr>
              <a:defRPr>
                <a:solidFill>
                  <a:schemeClr val="lt1">
                    <a:lumMod val="100000"/>
                  </a:schemeClr>
                </a:solidFill>
              </a:defRPr>
            </a:lvl1pPr>
          </a:lstStyle>
          <a:p>
            <a:r>
              <a:rPr lang="zh-CN" altLang="en-US"/>
              <a:t>单击此处编辑母版标题样式</a:t>
            </a:r>
            <a:endParaRPr lang="zh-CN" altLang="en-US"/>
          </a:p>
        </p:txBody>
      </p:sp>
      <p:sp>
        <p:nvSpPr>
          <p:cNvPr id="1049047"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solidFill>
                  <a:schemeClr val="lt1">
                    <a:lumMod val="10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9048" name="内容占位符 3"/>
          <p:cNvSpPr>
            <a:spLocks noGrp="1"/>
          </p:cNvSpPr>
          <p:nvPr>
            <p:ph sz="half" idx="2"/>
          </p:nvPr>
        </p:nvSpPr>
        <p:spPr>
          <a:xfrm>
            <a:off x="839788" y="2505075"/>
            <a:ext cx="5157787" cy="3684588"/>
          </a:xfrm>
          <a:prstGeom prst="rect">
            <a:avLst/>
          </a:prstGeom>
        </p:spPr>
        <p:txBody>
          <a:bodyPr/>
          <a:lstStyle>
            <a:lvl1pPr>
              <a:defRPr>
                <a:solidFill>
                  <a:schemeClr val="lt1">
                    <a:lumMod val="100000"/>
                  </a:schemeClr>
                </a:solidFill>
              </a:defRPr>
            </a:lvl1pPr>
            <a:lvl2pPr>
              <a:defRPr>
                <a:solidFill>
                  <a:schemeClr val="lt1">
                    <a:lumMod val="100000"/>
                  </a:schemeClr>
                </a:solidFill>
              </a:defRPr>
            </a:lvl2pPr>
            <a:lvl3pPr>
              <a:defRPr>
                <a:solidFill>
                  <a:schemeClr val="lt1">
                    <a:lumMod val="100000"/>
                  </a:schemeClr>
                </a:solidFill>
              </a:defRPr>
            </a:lvl3pPr>
            <a:lvl4pPr>
              <a:defRPr>
                <a:solidFill>
                  <a:schemeClr val="lt1">
                    <a:lumMod val="100000"/>
                  </a:schemeClr>
                </a:solidFill>
              </a:defRPr>
            </a:lvl4pPr>
            <a:lvl5pPr>
              <a:defRPr>
                <a:solidFill>
                  <a:schemeClr val="lt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049"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chemeClr val="lt1">
                    <a:lumMod val="10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9050" name="内容占位符 5"/>
          <p:cNvSpPr>
            <a:spLocks noGrp="1"/>
          </p:cNvSpPr>
          <p:nvPr>
            <p:ph sz="quarter" idx="4"/>
          </p:nvPr>
        </p:nvSpPr>
        <p:spPr>
          <a:xfrm>
            <a:off x="6172200" y="2505075"/>
            <a:ext cx="5183188" cy="3684588"/>
          </a:xfrm>
          <a:prstGeom prst="rect">
            <a:avLst/>
          </a:prstGeom>
        </p:spPr>
        <p:txBody>
          <a:bodyPr/>
          <a:lstStyle>
            <a:lvl1pPr>
              <a:defRPr>
                <a:solidFill>
                  <a:schemeClr val="lt1">
                    <a:lumMod val="100000"/>
                  </a:schemeClr>
                </a:solidFill>
              </a:defRPr>
            </a:lvl1pPr>
            <a:lvl2pPr>
              <a:defRPr>
                <a:solidFill>
                  <a:schemeClr val="lt1">
                    <a:lumMod val="100000"/>
                  </a:schemeClr>
                </a:solidFill>
              </a:defRPr>
            </a:lvl2pPr>
            <a:lvl3pPr>
              <a:defRPr>
                <a:solidFill>
                  <a:schemeClr val="lt1">
                    <a:lumMod val="100000"/>
                  </a:schemeClr>
                </a:solidFill>
              </a:defRPr>
            </a:lvl3pPr>
            <a:lvl4pPr>
              <a:defRPr>
                <a:solidFill>
                  <a:schemeClr val="lt1">
                    <a:lumMod val="100000"/>
                  </a:schemeClr>
                </a:solidFill>
              </a:defRPr>
            </a:lvl4pPr>
            <a:lvl5pPr>
              <a:defRPr>
                <a:solidFill>
                  <a:schemeClr val="lt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051" name="日期占位符 6"/>
          <p:cNvSpPr>
            <a:spLocks noGrp="1"/>
          </p:cNvSpPr>
          <p:nvPr>
            <p:ph type="dt" sz="half" idx="10"/>
          </p:nvPr>
        </p:nvSpPr>
        <p:spPr>
          <a:xfrm>
            <a:off x="838200" y="6356350"/>
            <a:ext cx="2743200" cy="365125"/>
          </a:xfrm>
          <a:prstGeom prst="rect">
            <a:avLst/>
          </a:prstGeom>
        </p:spPr>
        <p:txBody>
          <a:bodyPr/>
          <a:lstStyle>
            <a:lvl1pPr>
              <a:defRPr>
                <a:solidFill>
                  <a:schemeClr val="lt1">
                    <a:lumMod val="100000"/>
                  </a:schemeClr>
                </a:solidFill>
              </a:defRPr>
            </a:lvl1pPr>
          </a:lstStyle>
          <a:p>
            <a:fld id="{60B21376-3720-448E-A013-95BEA29B7D20}" type="datetimeFigureOut">
              <a:rPr lang="zh-CN" altLang="en-US"/>
            </a:fld>
            <a:endParaRPr lang="zh-CN" altLang="en-US"/>
          </a:p>
        </p:txBody>
      </p:sp>
      <p:sp>
        <p:nvSpPr>
          <p:cNvPr id="1049052"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053" name="灯片编号占位符 8"/>
          <p:cNvSpPr>
            <a:spLocks noGrp="1"/>
          </p:cNvSpPr>
          <p:nvPr>
            <p:ph type="sldNum" sz="quarter" idx="12"/>
          </p:nvPr>
        </p:nvSpPr>
        <p:spPr>
          <a:xfrm>
            <a:off x="8610600" y="6356350"/>
            <a:ext cx="2743200" cy="365125"/>
          </a:xfrm>
          <a:prstGeom prst="rect">
            <a:avLst/>
          </a:prstGeom>
        </p:spPr>
        <p:txBody>
          <a:bodyPr/>
          <a:lstStyle>
            <a:lvl1pPr>
              <a:defRPr>
                <a:solidFill>
                  <a:schemeClr val="lt1">
                    <a:lumMod val="100000"/>
                  </a:schemeClr>
                </a:solidFill>
              </a:defRPr>
            </a:lvl1pPr>
          </a:lstStyle>
          <a:p>
            <a:fld id="{E33C5070-9A71-4FDA-AA1D-A2FF76E12F20}" type="slidenum">
              <a:rPr lang="zh-CN" altLang="en-US"/>
            </a:fld>
            <a:endParaRPr lang="zh-CN" altLang="en-US"/>
          </a:p>
        </p:txBody>
      </p:sp>
      <p:sp>
        <p:nvSpPr>
          <p:cNvPr id="1049054" name="TextBox 10"/>
          <p:cNvSpPr txBox="1"/>
          <p:nvPr userDrawn="1"/>
        </p:nvSpPr>
        <p:spPr>
          <a:xfrm>
            <a:off x="1539404" y="6739570"/>
            <a:ext cx="1440159"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pPr>
            <a:r>
              <a:rPr kumimoji="0" lang="zh-CN" altLang="en-US" sz="100" b="0" i="0" u="none" strike="noStrike" kern="0" cap="none" spc="0" normalizeH="0" baseline="0" noProof="0" dirty="0">
                <a:ln>
                  <a:noFill/>
                </a:ln>
                <a:solidFill>
                  <a:prstClr val="black"/>
                </a:solidFill>
                <a:effectLst/>
                <a:uLnTx/>
                <a:uFillTx/>
                <a:hlinkClick r:id="rId2"/>
              </a:rPr>
              <a:t>行业</a:t>
            </a:r>
            <a:r>
              <a:rPr kumimoji="0" lang="en-US" altLang="zh-CN" sz="100" b="0" i="0" u="none" strike="noStrike" kern="0" cap="none" spc="0" normalizeH="0" baseline="0" noProof="0" dirty="0">
                <a:ln>
                  <a:noFill/>
                </a:ln>
                <a:solidFill>
                  <a:prstClr val="black"/>
                </a:solidFill>
                <a:effectLst/>
                <a:uLnTx/>
                <a:uFillTx/>
                <a:hlinkClick r:id="rId2"/>
              </a:rPr>
              <a:t>PPT</a:t>
            </a:r>
            <a:r>
              <a:rPr kumimoji="0" lang="zh-CN" altLang="en-US" sz="100" b="0" i="0" u="none" strike="noStrike" kern="0" cap="none" spc="0" normalizeH="0" baseline="0" noProof="0" dirty="0">
                <a:ln>
                  <a:noFill/>
                </a:ln>
                <a:solidFill>
                  <a:prstClr val="black"/>
                </a:solidFill>
                <a:effectLst/>
                <a:uLnTx/>
                <a:uFillTx/>
                <a:hlinkClick r:id="rId2"/>
              </a:rPr>
              <a:t>模板</a:t>
            </a:r>
            <a:r>
              <a:rPr kumimoji="0" lang="en-US" altLang="zh-CN" sz="100" b="0" i="0" u="none" strike="noStrike" kern="0" cap="none" spc="0" normalizeH="0" baseline="0" noProof="0" dirty="0">
                <a:ln>
                  <a:noFill/>
                </a:ln>
                <a:solidFill>
                  <a:prstClr val="black"/>
                </a:solidFill>
                <a:effectLst/>
                <a:uLnTx/>
                <a:uFillTx/>
              </a:rPr>
              <a:t>http://www.1ppt.com/hangye/</a:t>
            </a:r>
            <a:endParaRPr kumimoji="0" lang="en-US" altLang="zh-CN" sz="100" b="0" i="0" u="none" strike="noStrike" kern="0" cap="none" spc="0" normalizeH="0" baseline="0" noProof="0" dirty="0">
              <a:ln>
                <a:noFill/>
              </a:ln>
              <a:solidFill>
                <a:prstClr val="black"/>
              </a:solidFill>
              <a:effectLst/>
              <a:uLnTx/>
              <a:uFillTx/>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9079" name="标题 1"/>
          <p:cNvSpPr>
            <a:spLocks noGrp="1"/>
          </p:cNvSpPr>
          <p:nvPr>
            <p:ph type="title"/>
          </p:nvPr>
        </p:nvSpPr>
        <p:spPr>
          <a:xfrm>
            <a:off x="838200" y="365125"/>
            <a:ext cx="10515600" cy="1325563"/>
          </a:xfrm>
          <a:prstGeom prst="rect">
            <a:avLst/>
          </a:prstGeom>
        </p:spPr>
        <p:txBody>
          <a:bodyPr/>
          <a:lstStyle>
            <a:lvl1pPr>
              <a:defRPr>
                <a:solidFill>
                  <a:schemeClr val="lt1">
                    <a:lumMod val="100000"/>
                  </a:schemeClr>
                </a:solidFill>
              </a:defRPr>
            </a:lvl1pPr>
          </a:lstStyle>
          <a:p>
            <a:r>
              <a:rPr lang="zh-CN" altLang="en-US"/>
              <a:t>单击此处编辑母版标题样式</a:t>
            </a:r>
            <a:endParaRPr lang="zh-CN" altLang="en-US"/>
          </a:p>
        </p:txBody>
      </p:sp>
      <p:sp>
        <p:nvSpPr>
          <p:cNvPr id="1049080" name="日期占位符 2"/>
          <p:cNvSpPr>
            <a:spLocks noGrp="1"/>
          </p:cNvSpPr>
          <p:nvPr>
            <p:ph type="dt" sz="half" idx="10"/>
          </p:nvPr>
        </p:nvSpPr>
        <p:spPr>
          <a:xfrm>
            <a:off x="838200" y="6356350"/>
            <a:ext cx="2743200" cy="365125"/>
          </a:xfrm>
          <a:prstGeom prst="rect">
            <a:avLst/>
          </a:prstGeom>
        </p:spPr>
        <p:txBody>
          <a:bodyPr/>
          <a:lstStyle>
            <a:lvl1pPr>
              <a:defRPr>
                <a:solidFill>
                  <a:schemeClr val="lt1">
                    <a:lumMod val="100000"/>
                  </a:schemeClr>
                </a:solidFill>
              </a:defRPr>
            </a:lvl1pPr>
          </a:lstStyle>
          <a:p>
            <a:fld id="{60B21376-3720-448E-A013-95BEA29B7D20}" type="datetimeFigureOut">
              <a:rPr lang="zh-CN" altLang="en-US"/>
            </a:fld>
            <a:endParaRPr lang="zh-CN" altLang="en-US"/>
          </a:p>
        </p:txBody>
      </p:sp>
      <p:sp>
        <p:nvSpPr>
          <p:cNvPr id="1049081"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082" name="灯片编号占位符 4"/>
          <p:cNvSpPr>
            <a:spLocks noGrp="1"/>
          </p:cNvSpPr>
          <p:nvPr>
            <p:ph type="sldNum" sz="quarter" idx="12"/>
          </p:nvPr>
        </p:nvSpPr>
        <p:spPr>
          <a:xfrm>
            <a:off x="8610600" y="6356350"/>
            <a:ext cx="2743200" cy="365125"/>
          </a:xfrm>
          <a:prstGeom prst="rect">
            <a:avLst/>
          </a:prstGeom>
        </p:spPr>
        <p:txBody>
          <a:bodyPr/>
          <a:lstStyle>
            <a:lvl1pPr>
              <a:defRPr>
                <a:solidFill>
                  <a:schemeClr val="lt1">
                    <a:lumMod val="100000"/>
                  </a:schemeClr>
                </a:solidFill>
              </a:defRPr>
            </a:lvl1pPr>
          </a:lstStyle>
          <a:p>
            <a:fld id="{E33C5070-9A71-4FDA-AA1D-A2FF76E12F20}"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9105" name="日期占位符 1"/>
          <p:cNvSpPr>
            <a:spLocks noGrp="1"/>
          </p:cNvSpPr>
          <p:nvPr>
            <p:ph type="dt" sz="half" idx="10"/>
          </p:nvPr>
        </p:nvSpPr>
        <p:spPr>
          <a:xfrm>
            <a:off x="838200" y="6356350"/>
            <a:ext cx="2743200" cy="365125"/>
          </a:xfrm>
          <a:prstGeom prst="rect">
            <a:avLst/>
          </a:prstGeom>
        </p:spPr>
        <p:txBody>
          <a:bodyPr/>
          <a:lstStyle>
            <a:lvl1pPr>
              <a:defRPr>
                <a:solidFill>
                  <a:schemeClr val="lt1">
                    <a:lumMod val="100000"/>
                  </a:schemeClr>
                </a:solidFill>
              </a:defRPr>
            </a:lvl1pPr>
          </a:lstStyle>
          <a:p>
            <a:fld id="{60B21376-3720-448E-A013-95BEA29B7D20}" type="datetimeFigureOut">
              <a:rPr lang="zh-CN" altLang="en-US"/>
            </a:fld>
            <a:endParaRPr lang="zh-CN" altLang="en-US"/>
          </a:p>
        </p:txBody>
      </p:sp>
      <p:sp>
        <p:nvSpPr>
          <p:cNvPr id="1049106"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107" name="灯片编号占位符 3"/>
          <p:cNvSpPr>
            <a:spLocks noGrp="1"/>
          </p:cNvSpPr>
          <p:nvPr>
            <p:ph type="sldNum" sz="quarter" idx="12"/>
          </p:nvPr>
        </p:nvSpPr>
        <p:spPr>
          <a:xfrm>
            <a:off x="8610600" y="6356350"/>
            <a:ext cx="2743200" cy="365125"/>
          </a:xfrm>
          <a:prstGeom prst="rect">
            <a:avLst/>
          </a:prstGeom>
        </p:spPr>
        <p:txBody>
          <a:bodyPr/>
          <a:lstStyle>
            <a:lvl1pPr>
              <a:defRPr>
                <a:solidFill>
                  <a:schemeClr val="lt1">
                    <a:lumMod val="100000"/>
                  </a:schemeClr>
                </a:solidFill>
              </a:defRPr>
            </a:lvl1pPr>
          </a:lstStyle>
          <a:p>
            <a:fld id="{E33C5070-9A71-4FDA-AA1D-A2FF76E12F20}"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9060" name="标题 1"/>
          <p:cNvSpPr>
            <a:spLocks noGrp="1"/>
          </p:cNvSpPr>
          <p:nvPr>
            <p:ph type="title"/>
          </p:nvPr>
        </p:nvSpPr>
        <p:spPr>
          <a:xfrm>
            <a:off x="839788" y="457200"/>
            <a:ext cx="3932237" cy="1600200"/>
          </a:xfrm>
          <a:prstGeom prst="rect">
            <a:avLst/>
          </a:prstGeom>
        </p:spPr>
        <p:txBody>
          <a:bodyPr anchor="b"/>
          <a:lstStyle>
            <a:lvl1pPr>
              <a:defRPr sz="3200">
                <a:solidFill>
                  <a:schemeClr val="lt1">
                    <a:lumMod val="100000"/>
                  </a:schemeClr>
                </a:solidFill>
              </a:defRPr>
            </a:lvl1pPr>
          </a:lstStyle>
          <a:p>
            <a:r>
              <a:rPr lang="zh-CN" altLang="en-US"/>
              <a:t>单击此处编辑母版标题样式</a:t>
            </a:r>
            <a:endParaRPr lang="zh-CN" altLang="en-US"/>
          </a:p>
        </p:txBody>
      </p:sp>
      <p:sp>
        <p:nvSpPr>
          <p:cNvPr id="1049061" name="内容占位符 2"/>
          <p:cNvSpPr>
            <a:spLocks noGrp="1"/>
          </p:cNvSpPr>
          <p:nvPr>
            <p:ph idx="1"/>
          </p:nvPr>
        </p:nvSpPr>
        <p:spPr>
          <a:xfrm>
            <a:off x="5183188" y="987425"/>
            <a:ext cx="6172200" cy="4873625"/>
          </a:xfrm>
          <a:prstGeom prst="rect">
            <a:avLst/>
          </a:prstGeom>
        </p:spPr>
        <p:txBody>
          <a:bodyPr/>
          <a:lstStyle>
            <a:lvl1pPr>
              <a:defRPr sz="3200">
                <a:solidFill>
                  <a:schemeClr val="lt1">
                    <a:lumMod val="100000"/>
                  </a:schemeClr>
                </a:solidFill>
              </a:defRPr>
            </a:lvl1pPr>
            <a:lvl2pPr>
              <a:defRPr sz="2800">
                <a:solidFill>
                  <a:schemeClr val="lt1">
                    <a:lumMod val="100000"/>
                  </a:schemeClr>
                </a:solidFill>
              </a:defRPr>
            </a:lvl2pPr>
            <a:lvl3pPr>
              <a:defRPr sz="2400">
                <a:solidFill>
                  <a:schemeClr val="lt1">
                    <a:lumMod val="100000"/>
                  </a:schemeClr>
                </a:solidFill>
              </a:defRPr>
            </a:lvl3pPr>
            <a:lvl4pPr>
              <a:defRPr sz="2000">
                <a:solidFill>
                  <a:schemeClr val="lt1">
                    <a:lumMod val="100000"/>
                  </a:schemeClr>
                </a:solidFill>
              </a:defRPr>
            </a:lvl4pPr>
            <a:lvl5pPr>
              <a:defRPr sz="2000">
                <a:solidFill>
                  <a:schemeClr val="lt1">
                    <a:lumMod val="100000"/>
                  </a:schemeClr>
                </a:solidFill>
              </a:defRPr>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062"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solidFill>
                  <a:schemeClr val="lt1">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1049063" name="日期占位符 4"/>
          <p:cNvSpPr>
            <a:spLocks noGrp="1"/>
          </p:cNvSpPr>
          <p:nvPr>
            <p:ph type="dt" sz="half" idx="10"/>
          </p:nvPr>
        </p:nvSpPr>
        <p:spPr>
          <a:xfrm>
            <a:off x="838200" y="6356350"/>
            <a:ext cx="2743200" cy="365125"/>
          </a:xfrm>
          <a:prstGeom prst="rect">
            <a:avLst/>
          </a:prstGeom>
        </p:spPr>
        <p:txBody>
          <a:bodyPr/>
          <a:lstStyle>
            <a:lvl1pPr>
              <a:defRPr>
                <a:solidFill>
                  <a:schemeClr val="lt1">
                    <a:lumMod val="100000"/>
                  </a:schemeClr>
                </a:solidFill>
              </a:defRPr>
            </a:lvl1pPr>
          </a:lstStyle>
          <a:p>
            <a:fld id="{60B21376-3720-448E-A013-95BEA29B7D20}" type="datetimeFigureOut">
              <a:rPr lang="zh-CN" altLang="en-US"/>
            </a:fld>
            <a:endParaRPr lang="zh-CN" altLang="en-US"/>
          </a:p>
        </p:txBody>
      </p:sp>
      <p:sp>
        <p:nvSpPr>
          <p:cNvPr id="1049064"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065" name="灯片编号占位符 6"/>
          <p:cNvSpPr>
            <a:spLocks noGrp="1"/>
          </p:cNvSpPr>
          <p:nvPr>
            <p:ph type="sldNum" sz="quarter" idx="12"/>
          </p:nvPr>
        </p:nvSpPr>
        <p:spPr>
          <a:xfrm>
            <a:off x="8610600" y="6356350"/>
            <a:ext cx="2743200" cy="365125"/>
          </a:xfrm>
          <a:prstGeom prst="rect">
            <a:avLst/>
          </a:prstGeom>
        </p:spPr>
        <p:txBody>
          <a:bodyPr/>
          <a:lstStyle>
            <a:lvl1pPr>
              <a:defRPr>
                <a:solidFill>
                  <a:schemeClr val="lt1">
                    <a:lumMod val="100000"/>
                  </a:schemeClr>
                </a:solidFill>
              </a:defRPr>
            </a:lvl1pPr>
          </a:lstStyle>
          <a:p>
            <a:fld id="{E33C5070-9A71-4FDA-AA1D-A2FF76E12F20}"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9093" name="标题 1"/>
          <p:cNvSpPr>
            <a:spLocks noGrp="1"/>
          </p:cNvSpPr>
          <p:nvPr>
            <p:ph type="title"/>
          </p:nvPr>
        </p:nvSpPr>
        <p:spPr>
          <a:xfrm>
            <a:off x="839788" y="457200"/>
            <a:ext cx="3932237" cy="1600200"/>
          </a:xfrm>
          <a:prstGeom prst="rect">
            <a:avLst/>
          </a:prstGeom>
        </p:spPr>
        <p:txBody>
          <a:bodyPr anchor="b"/>
          <a:lstStyle>
            <a:lvl1pPr>
              <a:defRPr sz="3200">
                <a:solidFill>
                  <a:schemeClr val="lt1">
                    <a:lumMod val="100000"/>
                  </a:schemeClr>
                </a:solidFill>
              </a:defRPr>
            </a:lvl1pPr>
          </a:lstStyle>
          <a:p>
            <a:r>
              <a:rPr lang="zh-CN" altLang="en-US"/>
              <a:t>单击此处编辑母版标题样式</a:t>
            </a:r>
            <a:endParaRPr lang="zh-CN" altLang="en-US"/>
          </a:p>
        </p:txBody>
      </p:sp>
      <p:sp>
        <p:nvSpPr>
          <p:cNvPr id="1049094"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9095"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solidFill>
                  <a:schemeClr val="lt1">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1049096" name="日期占位符 4"/>
          <p:cNvSpPr>
            <a:spLocks noGrp="1"/>
          </p:cNvSpPr>
          <p:nvPr>
            <p:ph type="dt" sz="half" idx="10"/>
          </p:nvPr>
        </p:nvSpPr>
        <p:spPr>
          <a:xfrm>
            <a:off x="838200" y="6356350"/>
            <a:ext cx="2743200" cy="365125"/>
          </a:xfrm>
          <a:prstGeom prst="rect">
            <a:avLst/>
          </a:prstGeom>
        </p:spPr>
        <p:txBody>
          <a:bodyPr/>
          <a:lstStyle>
            <a:lvl1pPr>
              <a:defRPr>
                <a:solidFill>
                  <a:schemeClr val="lt1">
                    <a:lumMod val="100000"/>
                  </a:schemeClr>
                </a:solidFill>
              </a:defRPr>
            </a:lvl1pPr>
          </a:lstStyle>
          <a:p>
            <a:fld id="{60B21376-3720-448E-A013-95BEA29B7D20}" type="datetimeFigureOut">
              <a:rPr lang="zh-CN" altLang="en-US"/>
            </a:fld>
            <a:endParaRPr lang="zh-CN" altLang="en-US"/>
          </a:p>
        </p:txBody>
      </p:sp>
      <p:sp>
        <p:nvSpPr>
          <p:cNvPr id="1049097"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098" name="灯片编号占位符 6"/>
          <p:cNvSpPr>
            <a:spLocks noGrp="1"/>
          </p:cNvSpPr>
          <p:nvPr>
            <p:ph type="sldNum" sz="quarter" idx="12"/>
          </p:nvPr>
        </p:nvSpPr>
        <p:spPr>
          <a:xfrm>
            <a:off x="8610600" y="6356350"/>
            <a:ext cx="2743200" cy="365125"/>
          </a:xfrm>
          <a:prstGeom prst="rect">
            <a:avLst/>
          </a:prstGeom>
        </p:spPr>
        <p:txBody>
          <a:bodyPr/>
          <a:lstStyle>
            <a:lvl1pPr>
              <a:defRPr>
                <a:solidFill>
                  <a:schemeClr val="lt1">
                    <a:lumMod val="100000"/>
                  </a:schemeClr>
                </a:solidFill>
              </a:defRPr>
            </a:lvl1pPr>
          </a:lstStyle>
          <a:p>
            <a:fld id="{E33C5070-9A71-4FDA-AA1D-A2FF76E12F20}"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9055" name="标题 1"/>
          <p:cNvSpPr>
            <a:spLocks noGrp="1"/>
          </p:cNvSpPr>
          <p:nvPr>
            <p:ph type="title"/>
          </p:nvPr>
        </p:nvSpPr>
        <p:spPr>
          <a:xfrm>
            <a:off x="838200" y="365125"/>
            <a:ext cx="10515600" cy="1325563"/>
          </a:xfrm>
          <a:prstGeom prst="rect">
            <a:avLst/>
          </a:prstGeom>
        </p:spPr>
        <p:txBody>
          <a:bodyPr/>
          <a:lstStyle>
            <a:lvl1pPr>
              <a:defRPr>
                <a:solidFill>
                  <a:schemeClr val="lt1">
                    <a:lumMod val="100000"/>
                  </a:schemeClr>
                </a:solidFill>
              </a:defRPr>
            </a:lvl1pPr>
          </a:lstStyle>
          <a:p>
            <a:r>
              <a:rPr lang="zh-CN" altLang="en-US"/>
              <a:t>单击此处编辑母版标题样式</a:t>
            </a:r>
            <a:endParaRPr lang="zh-CN" altLang="en-US"/>
          </a:p>
        </p:txBody>
      </p:sp>
      <p:sp>
        <p:nvSpPr>
          <p:cNvPr id="1049056" name="竖排文字占位符 2"/>
          <p:cNvSpPr>
            <a:spLocks noGrp="1"/>
          </p:cNvSpPr>
          <p:nvPr>
            <p:ph type="body" orient="vert" idx="1"/>
          </p:nvPr>
        </p:nvSpPr>
        <p:spPr>
          <a:xfrm>
            <a:off x="838200" y="1825625"/>
            <a:ext cx="10515600" cy="4351338"/>
          </a:xfrm>
          <a:prstGeom prst="rect">
            <a:avLst/>
          </a:prstGeom>
        </p:spPr>
        <p:txBody>
          <a:bodyPr vert="eaVert"/>
          <a:lstStyle>
            <a:lvl1pPr>
              <a:defRPr>
                <a:solidFill>
                  <a:schemeClr val="lt1">
                    <a:lumMod val="100000"/>
                  </a:schemeClr>
                </a:solidFill>
              </a:defRPr>
            </a:lvl1pPr>
            <a:lvl2pPr>
              <a:defRPr>
                <a:solidFill>
                  <a:schemeClr val="lt1">
                    <a:lumMod val="100000"/>
                  </a:schemeClr>
                </a:solidFill>
              </a:defRPr>
            </a:lvl2pPr>
            <a:lvl3pPr>
              <a:defRPr>
                <a:solidFill>
                  <a:schemeClr val="lt1">
                    <a:lumMod val="100000"/>
                  </a:schemeClr>
                </a:solidFill>
              </a:defRPr>
            </a:lvl3pPr>
            <a:lvl4pPr>
              <a:defRPr>
                <a:solidFill>
                  <a:schemeClr val="lt1">
                    <a:lumMod val="100000"/>
                  </a:schemeClr>
                </a:solidFill>
              </a:defRPr>
            </a:lvl4pPr>
            <a:lvl5pPr>
              <a:defRPr>
                <a:solidFill>
                  <a:schemeClr val="lt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057" name="日期占位符 3"/>
          <p:cNvSpPr>
            <a:spLocks noGrp="1"/>
          </p:cNvSpPr>
          <p:nvPr>
            <p:ph type="dt" sz="half" idx="10"/>
          </p:nvPr>
        </p:nvSpPr>
        <p:spPr>
          <a:xfrm>
            <a:off x="838200" y="6356350"/>
            <a:ext cx="2743200" cy="365125"/>
          </a:xfrm>
          <a:prstGeom prst="rect">
            <a:avLst/>
          </a:prstGeom>
        </p:spPr>
        <p:txBody>
          <a:bodyPr/>
          <a:lstStyle>
            <a:lvl1pPr>
              <a:defRPr>
                <a:solidFill>
                  <a:schemeClr val="lt1">
                    <a:lumMod val="100000"/>
                  </a:schemeClr>
                </a:solidFill>
              </a:defRPr>
            </a:lvl1pPr>
          </a:lstStyle>
          <a:p>
            <a:fld id="{60B21376-3720-448E-A013-95BEA29B7D20}" type="datetimeFigureOut">
              <a:rPr lang="zh-CN" altLang="en-US"/>
            </a:fld>
            <a:endParaRPr lang="zh-CN" altLang="en-US"/>
          </a:p>
        </p:txBody>
      </p:sp>
      <p:sp>
        <p:nvSpPr>
          <p:cNvPr id="1049058"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059" name="灯片编号占位符 5"/>
          <p:cNvSpPr>
            <a:spLocks noGrp="1"/>
          </p:cNvSpPr>
          <p:nvPr>
            <p:ph type="sldNum" sz="quarter" idx="12"/>
          </p:nvPr>
        </p:nvSpPr>
        <p:spPr>
          <a:xfrm>
            <a:off x="8610600" y="6356350"/>
            <a:ext cx="2743200" cy="365125"/>
          </a:xfrm>
          <a:prstGeom prst="rect">
            <a:avLst/>
          </a:prstGeom>
        </p:spPr>
        <p:txBody>
          <a:bodyPr/>
          <a:lstStyle>
            <a:lvl1pPr>
              <a:defRPr>
                <a:solidFill>
                  <a:schemeClr val="lt1">
                    <a:lumMod val="100000"/>
                  </a:schemeClr>
                </a:solidFill>
              </a:defRPr>
            </a:lvl1pPr>
          </a:lstStyle>
          <a:p>
            <a:fld id="{E33C5070-9A71-4FDA-AA1D-A2FF76E12F20}" type="slidenum">
              <a:rPr lang="zh-CN" altLang="en-US"/>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9083" name="竖排标题 1"/>
          <p:cNvSpPr>
            <a:spLocks noGrp="1"/>
          </p:cNvSpPr>
          <p:nvPr>
            <p:ph type="title" orient="vert"/>
          </p:nvPr>
        </p:nvSpPr>
        <p:spPr>
          <a:xfrm>
            <a:off x="8724900" y="365125"/>
            <a:ext cx="2628900" cy="5811838"/>
          </a:xfrm>
          <a:prstGeom prst="rect">
            <a:avLst/>
          </a:prstGeom>
        </p:spPr>
        <p:txBody>
          <a:bodyPr vert="eaVert"/>
          <a:lstStyle>
            <a:lvl1pPr>
              <a:defRPr>
                <a:solidFill>
                  <a:schemeClr val="lt1">
                    <a:lumMod val="100000"/>
                  </a:schemeClr>
                </a:solidFill>
              </a:defRPr>
            </a:lvl1pPr>
          </a:lstStyle>
          <a:p>
            <a:r>
              <a:rPr lang="zh-CN" altLang="en-US"/>
              <a:t>单击此处编辑母版标题样式</a:t>
            </a:r>
            <a:endParaRPr lang="zh-CN" altLang="en-US"/>
          </a:p>
        </p:txBody>
      </p:sp>
      <p:sp>
        <p:nvSpPr>
          <p:cNvPr id="1049084" name="竖排文字占位符 2"/>
          <p:cNvSpPr>
            <a:spLocks noGrp="1"/>
          </p:cNvSpPr>
          <p:nvPr>
            <p:ph type="body" orient="vert" idx="1"/>
          </p:nvPr>
        </p:nvSpPr>
        <p:spPr>
          <a:xfrm>
            <a:off x="838200" y="365125"/>
            <a:ext cx="7734300" cy="5811838"/>
          </a:xfrm>
          <a:prstGeom prst="rect">
            <a:avLst/>
          </a:prstGeom>
        </p:spPr>
        <p:txBody>
          <a:bodyPr vert="eaVert"/>
          <a:lstStyle>
            <a:lvl1pPr>
              <a:defRPr>
                <a:solidFill>
                  <a:schemeClr val="lt1">
                    <a:lumMod val="100000"/>
                  </a:schemeClr>
                </a:solidFill>
              </a:defRPr>
            </a:lvl1pPr>
            <a:lvl2pPr>
              <a:defRPr>
                <a:solidFill>
                  <a:schemeClr val="lt1">
                    <a:lumMod val="100000"/>
                  </a:schemeClr>
                </a:solidFill>
              </a:defRPr>
            </a:lvl2pPr>
            <a:lvl3pPr>
              <a:defRPr>
                <a:solidFill>
                  <a:schemeClr val="lt1">
                    <a:lumMod val="100000"/>
                  </a:schemeClr>
                </a:solidFill>
              </a:defRPr>
            </a:lvl3pPr>
            <a:lvl4pPr>
              <a:defRPr>
                <a:solidFill>
                  <a:schemeClr val="lt1">
                    <a:lumMod val="100000"/>
                  </a:schemeClr>
                </a:solidFill>
              </a:defRPr>
            </a:lvl4pPr>
            <a:lvl5pPr>
              <a:defRPr>
                <a:solidFill>
                  <a:schemeClr val="lt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085" name="日期占位符 3"/>
          <p:cNvSpPr>
            <a:spLocks noGrp="1"/>
          </p:cNvSpPr>
          <p:nvPr>
            <p:ph type="dt" sz="half" idx="10"/>
          </p:nvPr>
        </p:nvSpPr>
        <p:spPr>
          <a:xfrm>
            <a:off x="838200" y="6356350"/>
            <a:ext cx="2743200" cy="365125"/>
          </a:xfrm>
          <a:prstGeom prst="rect">
            <a:avLst/>
          </a:prstGeom>
        </p:spPr>
        <p:txBody>
          <a:bodyPr/>
          <a:lstStyle>
            <a:lvl1pPr>
              <a:defRPr>
                <a:solidFill>
                  <a:schemeClr val="lt1">
                    <a:lumMod val="100000"/>
                  </a:schemeClr>
                </a:solidFill>
              </a:defRPr>
            </a:lvl1pPr>
          </a:lstStyle>
          <a:p>
            <a:fld id="{60B21376-3720-448E-A013-95BEA29B7D20}" type="datetimeFigureOut">
              <a:rPr lang="zh-CN" altLang="en-US"/>
            </a:fld>
            <a:endParaRPr lang="zh-CN" altLang="en-US"/>
          </a:p>
        </p:txBody>
      </p:sp>
      <p:sp>
        <p:nvSpPr>
          <p:cNvPr id="1049086"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087" name="灯片编号占位符 5"/>
          <p:cNvSpPr>
            <a:spLocks noGrp="1"/>
          </p:cNvSpPr>
          <p:nvPr>
            <p:ph type="sldNum" sz="quarter" idx="12"/>
          </p:nvPr>
        </p:nvSpPr>
        <p:spPr>
          <a:xfrm>
            <a:off x="8610600" y="6356350"/>
            <a:ext cx="2743200" cy="365125"/>
          </a:xfrm>
          <a:prstGeom prst="rect">
            <a:avLst/>
          </a:prstGeom>
        </p:spPr>
        <p:txBody>
          <a:bodyPr/>
          <a:lstStyle>
            <a:lvl1pPr>
              <a:defRPr>
                <a:solidFill>
                  <a:schemeClr val="lt1">
                    <a:lumMod val="100000"/>
                  </a:schemeClr>
                </a:solidFill>
              </a:defRPr>
            </a:lvl1pPr>
          </a:lstStyle>
          <a:p>
            <a:fld id="{E33C5070-9A71-4FDA-AA1D-A2FF76E12F20}" type="slidenum">
              <a:rPr lang="zh-CN" altLang="en-US"/>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tx2"/>
        </a:solidFill>
        <a:effectLst/>
      </p:bgPr>
    </p:bg>
    <p:spTree>
      <p:nvGrpSpPr>
        <p:cNvPr id="1" name=""/>
        <p:cNvGrpSpPr/>
        <p:nvPr/>
      </p:nvGrpSpPr>
      <p:grpSpPr>
        <a:xfrm>
          <a:off x="0" y="0"/>
          <a:ext cx="0" cy="0"/>
          <a:chOff x="0" y="0"/>
          <a:chExt cx="0" cy="0"/>
        </a:xfrm>
      </p:grpSpPr>
      <p:pic>
        <p:nvPicPr>
          <p:cNvPr id="6" name="图片 5"/>
          <p:cNvPicPr/>
          <p:nvPr userDrawn="1">
            <p:custDataLst>
              <p:tags r:id="rId2"/>
            </p:custDataLst>
          </p:nvPr>
        </p:nvPicPr>
        <p:blipFill>
          <a:blip r:embed="rId3" r:link="rId4" cstate="email"/>
          <a:stretch>
            <a:fillRect/>
          </a:stretch>
        </p:blipFill>
        <p:spPr>
          <a:xfrm>
            <a:off x="292075" y="303809"/>
            <a:ext cx="11607851" cy="6250381"/>
          </a:xfrm>
          <a:prstGeom prst="rect">
            <a:avLst/>
          </a:prstGeom>
        </p:spPr>
      </p:pic>
      <p:sp>
        <p:nvSpPr>
          <p:cNvPr id="5" name="矩形 4"/>
          <p:cNvSpPr/>
          <p:nvPr userDrawn="1">
            <p:custDataLst>
              <p:tags r:id="rId5"/>
            </p:custDataLst>
          </p:nvPr>
        </p:nvSpPr>
        <p:spPr>
          <a:xfrm>
            <a:off x="292075" y="303809"/>
            <a:ext cx="11607851" cy="6250382"/>
          </a:xfrm>
          <a:prstGeom prst="rect">
            <a:avLst/>
          </a:prstGeom>
          <a:solidFill>
            <a:schemeClr val="dk1">
              <a:alpha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16" name="日期占位符 15"/>
          <p:cNvSpPr>
            <a:spLocks noGrp="1"/>
          </p:cNvSpPr>
          <p:nvPr>
            <p:ph type="dt" sz="half" idx="10"/>
            <p:custDataLst>
              <p:tags r:id="rId6"/>
            </p:custDataLst>
          </p:nvPr>
        </p:nvSpPr>
        <p:spPr/>
        <p:txBody>
          <a:bodyPr wrap="square">
            <a:normAutofit/>
          </a:bodyPr>
          <a:lstStyle>
            <a:lvl1pPr>
              <a:defRPr>
                <a:solidFill>
                  <a:schemeClr val="lt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7"/>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18" name="灯片编号占位符 17"/>
          <p:cNvSpPr>
            <a:spLocks noGrp="1"/>
          </p:cNvSpPr>
          <p:nvPr>
            <p:ph type="sldNum" sz="quarter" idx="12"/>
            <p:custDataLst>
              <p:tags r:id="rId8"/>
            </p:custDataLst>
          </p:nvPr>
        </p:nvSpPr>
        <p:spPr/>
        <p:txBody>
          <a:bodyPr wrap="square">
            <a:normAutofit/>
          </a:bodyPr>
          <a:lstStyle>
            <a:lvl1pPr>
              <a:defRPr>
                <a:solidFill>
                  <a:schemeClr val="lt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grpSp>
        <p:nvGrpSpPr>
          <p:cNvPr id="9" name="组合 8"/>
          <p:cNvGrpSpPr/>
          <p:nvPr userDrawn="1">
            <p:custDataLst>
              <p:tags r:id="rId9"/>
            </p:custDataLst>
          </p:nvPr>
        </p:nvGrpSpPr>
        <p:grpSpPr>
          <a:xfrm>
            <a:off x="2783205" y="2023427"/>
            <a:ext cx="6625590" cy="2811145"/>
            <a:chOff x="2808605" y="1715135"/>
            <a:chExt cx="6625590" cy="2811145"/>
          </a:xfrm>
        </p:grpSpPr>
        <p:sp>
          <p:nvSpPr>
            <p:cNvPr id="10" name="矩形 9"/>
            <p:cNvSpPr/>
            <p:nvPr>
              <p:custDataLst>
                <p:tags r:id="rId10"/>
              </p:custDataLst>
            </p:nvPr>
          </p:nvSpPr>
          <p:spPr>
            <a:xfrm>
              <a:off x="2808605" y="1715135"/>
              <a:ext cx="6509385" cy="2683510"/>
            </a:xfrm>
            <a:prstGeom prst="rect">
              <a:avLst/>
            </a:prstGeom>
            <a:noFill/>
            <a:ln w="12700">
              <a:solidFill>
                <a:schemeClr val="accent1"/>
              </a:solidFill>
            </a:ln>
            <a:extLst>
              <a:ext uri="{909E8E84-426E-40DD-AFC4-6F175D3DCCD1}">
                <a14:hiddenFill xmlns:a14="http://schemas.microsoft.com/office/drawing/2010/main">
                  <a:solidFill>
                    <a:schemeClr val="accent1">
                      <a:lumMod val="7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任意多边形 4"/>
            <p:cNvSpPr/>
            <p:nvPr>
              <p:custDataLst>
                <p:tags r:id="rId11"/>
              </p:custDataLst>
            </p:nvPr>
          </p:nvSpPr>
          <p:spPr>
            <a:xfrm>
              <a:off x="2924810" y="1842770"/>
              <a:ext cx="6509385" cy="2683510"/>
            </a:xfrm>
            <a:custGeom>
              <a:avLst/>
              <a:gdLst/>
              <a:ahLst/>
              <a:cxnLst>
                <a:cxn ang="3">
                  <a:pos x="hc" y="t"/>
                </a:cxn>
                <a:cxn ang="cd2">
                  <a:pos x="l" y="vc"/>
                </a:cxn>
                <a:cxn ang="cd4">
                  <a:pos x="hc" y="b"/>
                </a:cxn>
                <a:cxn ang="0">
                  <a:pos x="r" y="vc"/>
                </a:cxn>
              </a:cxnLst>
              <a:rect l="l" t="t" r="r" b="b"/>
              <a:pathLst>
                <a:path w="10251" h="4226">
                  <a:moveTo>
                    <a:pt x="10085" y="0"/>
                  </a:moveTo>
                  <a:lnTo>
                    <a:pt x="10251" y="0"/>
                  </a:lnTo>
                  <a:lnTo>
                    <a:pt x="10251" y="4226"/>
                  </a:lnTo>
                  <a:lnTo>
                    <a:pt x="0" y="4226"/>
                  </a:lnTo>
                  <a:lnTo>
                    <a:pt x="0" y="4026"/>
                  </a:lnTo>
                  <a:lnTo>
                    <a:pt x="10085" y="4026"/>
                  </a:lnTo>
                  <a:lnTo>
                    <a:pt x="100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endParaRPr>
            </a:p>
          </p:txBody>
        </p:sp>
      </p:grpSp>
      <p:sp>
        <p:nvSpPr>
          <p:cNvPr id="3" name="标题 2"/>
          <p:cNvSpPr>
            <a:spLocks noGrp="1"/>
          </p:cNvSpPr>
          <p:nvPr>
            <p:ph type="ctrTitle" idx="14" hasCustomPrompt="1"/>
            <p:custDataLst>
              <p:tags r:id="rId12"/>
            </p:custDataLst>
          </p:nvPr>
        </p:nvSpPr>
        <p:spPr>
          <a:xfrm>
            <a:off x="3483293" y="2413000"/>
            <a:ext cx="5203190" cy="1324293"/>
          </a:xfrm>
        </p:spPr>
        <p:txBody>
          <a:bodyPr vert="horz" wrap="square" lIns="91440" tIns="45720" rIns="91440" bIns="45720" anchor="ctr" anchorCtr="0">
            <a:normAutofit/>
          </a:bodyPr>
          <a:lstStyle>
            <a:lvl1pPr marL="0" marR="0" indent="0" algn="dist" defTabSz="914400" rtl="0" eaLnBrk="1" fontAlgn="auto" latinLnBrk="0" hangingPunct="1">
              <a:lnSpc>
                <a:spcPct val="100000"/>
              </a:lnSpc>
              <a:spcBef>
                <a:spcPct val="0"/>
              </a:spcBef>
              <a:spcAft>
                <a:spcPts val="0"/>
              </a:spcAft>
              <a:buClrTx/>
              <a:buSzPts val="6600"/>
              <a:buFont typeface="Arial" panose="020B0604020202020204" pitchFamily="34" charset="0"/>
              <a:buNone/>
              <a:defRPr sz="6600" b="0" spc="0">
                <a:solidFill>
                  <a:schemeClr val="bg1"/>
                </a:solidFill>
                <a:latin typeface="Arial" panose="020B0604020202020204" pitchFamily="34" charset="0"/>
                <a:ea typeface="汉仪旗黑-85S" panose="00020600040101010101" pitchFamily="18" charset="-122"/>
              </a:defRPr>
            </a:lvl1pPr>
          </a:lstStyle>
          <a:p>
            <a:r>
              <a:rPr lang="zh-CN" altLang="en-US" dirty="0"/>
              <a:t>编辑标题</a:t>
            </a:r>
            <a:endParaRPr lang="zh-CN" altLang="en-US" dirty="0"/>
          </a:p>
        </p:txBody>
      </p:sp>
      <p:sp>
        <p:nvSpPr>
          <p:cNvPr id="2" name="副标题 1"/>
          <p:cNvSpPr>
            <a:spLocks noGrp="1"/>
          </p:cNvSpPr>
          <p:nvPr>
            <p:ph type="subTitle" idx="13" hasCustomPrompt="1"/>
            <p:custDataLst>
              <p:tags r:id="rId13"/>
            </p:custDataLst>
          </p:nvPr>
        </p:nvSpPr>
        <p:spPr>
          <a:xfrm>
            <a:off x="3483294" y="3800475"/>
            <a:ext cx="5203825" cy="506413"/>
          </a:xfrm>
        </p:spPr>
        <p:txBody>
          <a:bodyPr vert="horz" wrap="square" lIns="91440" tIns="45720" rIns="91440" bIns="45720" anchor="t" anchorCtr="0">
            <a:normAutofit/>
          </a:bodyPr>
          <a:lstStyle>
            <a:lvl1pPr marL="0" marR="0" indent="0" algn="ctr" defTabSz="914400" rtl="0" eaLnBrk="1" fontAlgn="auto" latinLnBrk="0" hangingPunct="1">
              <a:lnSpc>
                <a:spcPct val="100000"/>
              </a:lnSpc>
              <a:spcBef>
                <a:spcPts val="0"/>
              </a:spcBef>
              <a:spcAft>
                <a:spcPts val="0"/>
              </a:spcAft>
              <a:buClrTx/>
              <a:buSzPts val="2000"/>
              <a:buFont typeface="Arial" panose="020B0604020202020204" pitchFamily="34" charset="0"/>
              <a:buNone/>
              <a:defRPr sz="2400" b="0" spc="0">
                <a:solidFill>
                  <a:schemeClr val="bg1"/>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a:t>单击此处编辑副标题</a:t>
            </a:r>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7" name="矩形 6"/>
          <p:cNvSpPr/>
          <p:nvPr userDrawn="1">
            <p:custDataLst>
              <p:tags r:id="rId5"/>
            </p:custDataLst>
          </p:nvPr>
        </p:nvSpPr>
        <p:spPr>
          <a:xfrm>
            <a:off x="291636" y="0"/>
            <a:ext cx="11608728" cy="6858000"/>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2" name="标题 1"/>
          <p:cNvSpPr>
            <a:spLocks noGrp="1"/>
          </p:cNvSpPr>
          <p:nvPr>
            <p:ph type="title"/>
            <p:custDataLst>
              <p:tags r:id="rId6"/>
            </p:custDataLst>
          </p:nvPr>
        </p:nvSpPr>
        <p:spPr>
          <a:xfrm>
            <a:off x="669882" y="443234"/>
            <a:ext cx="10852237" cy="441964"/>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7"/>
            </p:custDataLst>
          </p:nvPr>
        </p:nvSpPr>
        <p:spPr>
          <a:xfrm>
            <a:off x="669882" y="952508"/>
            <a:ext cx="10852237"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8"/>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7" name="矩形 6"/>
          <p:cNvSpPr/>
          <p:nvPr userDrawn="1">
            <p:custDataLst>
              <p:tags r:id="rId5"/>
            </p:custDataLst>
          </p:nvPr>
        </p:nvSpPr>
        <p:spPr>
          <a:xfrm>
            <a:off x="0" y="0"/>
            <a:ext cx="7866983" cy="6858000"/>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4" name="日期占位符 3"/>
          <p:cNvSpPr>
            <a:spLocks noGrp="1"/>
          </p:cNvSpPr>
          <p:nvPr>
            <p:ph type="dt" sz="half" idx="10"/>
            <p:custDataLst>
              <p:tags r:id="rId6"/>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8"/>
            </p:custDataLst>
          </p:nvPr>
        </p:nvSpPr>
        <p:spPr/>
        <p:txBody>
          <a:bodyPr wrap="square">
            <a:normAutofit/>
          </a:bodyPr>
          <a:lstStyle>
            <a:lvl1pPr>
              <a:defRPr>
                <a:solidFill>
                  <a:schemeClr val="lt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3" name="标题 2"/>
          <p:cNvSpPr>
            <a:spLocks noGrp="1"/>
          </p:cNvSpPr>
          <p:nvPr>
            <p:ph type="ctrTitle" idx="14" hasCustomPrompt="1"/>
            <p:custDataLst>
              <p:tags r:id="rId9"/>
            </p:custDataLst>
          </p:nvPr>
        </p:nvSpPr>
        <p:spPr>
          <a:xfrm>
            <a:off x="2508569" y="2495550"/>
            <a:ext cx="5216206" cy="1070293"/>
          </a:xfrm>
        </p:spPr>
        <p:txBody>
          <a:bodyPr vert="horz" wrap="square" lIns="91440" tIns="45720" rIns="91440" bIns="45720" anchor="b" anchorCtr="0">
            <a:normAutofit/>
          </a:bodyPr>
          <a:lstStyle>
            <a:lvl1pPr marL="0" marR="0" indent="0" algn="l" defTabSz="914400" rtl="0" eaLnBrk="1" fontAlgn="auto" latinLnBrk="0" hangingPunct="1">
              <a:lnSpc>
                <a:spcPct val="100000"/>
              </a:lnSpc>
              <a:spcBef>
                <a:spcPct val="0"/>
              </a:spcBef>
              <a:spcAft>
                <a:spcPts val="0"/>
              </a:spcAft>
              <a:buClrTx/>
              <a:buSzPts val="4000"/>
              <a:buFont typeface="Arial" panose="020B0604020202020204" pitchFamily="34" charset="0"/>
              <a:buNone/>
              <a:defRPr sz="4000" b="0" spc="400">
                <a:solidFill>
                  <a:schemeClr val="tx1">
                    <a:lumMod val="85000"/>
                    <a:lumOff val="15000"/>
                  </a:schemeClr>
                </a:solidFill>
                <a:latin typeface="Arial" panose="020B0604020202020204" pitchFamily="34" charset="0"/>
                <a:ea typeface="汉仪旗黑-85S" panose="00020600040101010101" pitchFamily="18" charset="-122"/>
              </a:defRPr>
            </a:lvl1pPr>
          </a:lstStyle>
          <a:p>
            <a:r>
              <a:rPr lang="zh-CN" altLang="en-US"/>
              <a:t>编辑标题</a:t>
            </a:r>
            <a:endParaRPr lang="zh-CN" altLang="en-US"/>
          </a:p>
        </p:txBody>
      </p:sp>
      <p:sp>
        <p:nvSpPr>
          <p:cNvPr id="2" name="副标题 1"/>
          <p:cNvSpPr>
            <a:spLocks noGrp="1"/>
          </p:cNvSpPr>
          <p:nvPr>
            <p:ph type="subTitle" idx="13" hasCustomPrompt="1"/>
            <p:custDataLst>
              <p:tags r:id="rId10"/>
            </p:custDataLst>
          </p:nvPr>
        </p:nvSpPr>
        <p:spPr>
          <a:xfrm>
            <a:off x="2508569" y="3644900"/>
            <a:ext cx="5216206" cy="446089"/>
          </a:xfrm>
        </p:spPr>
        <p:txBody>
          <a:bodyPr vert="horz" wrap="square" lIns="91440" tIns="45720" rIns="91440" bIns="45720" anchor="t" anchorCtr="0">
            <a:normAutofit/>
          </a:bodyPr>
          <a:lstStyle>
            <a:lvl1pPr marL="0" marR="0" indent="0" algn="l" defTabSz="914400" rtl="0" eaLnBrk="1" fontAlgn="auto" latinLnBrk="0" hangingPunct="1">
              <a:lnSpc>
                <a:spcPct val="100000"/>
              </a:lnSpc>
              <a:spcBef>
                <a:spcPts val="0"/>
              </a:spcBef>
              <a:spcAft>
                <a:spcPts val="0"/>
              </a:spcAft>
              <a:buClrTx/>
              <a:buSzPts val="1800"/>
              <a:buFont typeface="Arial" panose="020B0604020202020204" pitchFamily="34" charset="0"/>
              <a:buNone/>
              <a:defRPr sz="2000" b="0" spc="200">
                <a:solidFill>
                  <a:schemeClr val="tx1">
                    <a:lumMod val="85000"/>
                    <a:lumOff val="15000"/>
                  </a:schemeClr>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dirty="0"/>
              <a:t>单击此处编辑副标题</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8" name="矩形 7"/>
          <p:cNvSpPr/>
          <p:nvPr userDrawn="1">
            <p:custDataLst>
              <p:tags r:id="rId5"/>
            </p:custDataLst>
          </p:nvPr>
        </p:nvSpPr>
        <p:spPr>
          <a:xfrm>
            <a:off x="291636" y="0"/>
            <a:ext cx="11608728" cy="6858000"/>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2" name="标题 1"/>
          <p:cNvSpPr>
            <a:spLocks noGrp="1"/>
          </p:cNvSpPr>
          <p:nvPr>
            <p:ph type="title"/>
            <p:custDataLst>
              <p:tags r:id="rId6"/>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7"/>
            </p:custDataLst>
          </p:nvPr>
        </p:nvSpPr>
        <p:spPr>
          <a:xfrm>
            <a:off x="669930"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8"/>
            </p:custDataLst>
          </p:nvPr>
        </p:nvSpPr>
        <p:spPr>
          <a:xfrm>
            <a:off x="6238877" y="952508"/>
            <a:ext cx="5283242" cy="5388907"/>
          </a:xfrm>
        </p:spPr>
        <p:txBody>
          <a:bodyPr wrap="square"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charset="-122"/>
              </a:defRPr>
            </a:lvl1pPr>
            <a:lvl2pPr eaLnBrk="1" fontAlgn="auto" latinLnBrk="0" hangingPunct="1">
              <a:defRPr sz="1600">
                <a:solidFill>
                  <a:schemeClr val="tx1"/>
                </a:solidFill>
                <a:latin typeface="Arial" panose="020B0604020202020204" pitchFamily="34" charset="0"/>
                <a:ea typeface="微软雅黑" panose="020B0503020204020204" charset="-122"/>
              </a:defRPr>
            </a:lvl2pPr>
            <a:lvl3pPr eaLnBrk="1" fontAlgn="auto" latinLnBrk="0" hangingPunct="1">
              <a:defRPr sz="1600">
                <a:solidFill>
                  <a:schemeClr val="tx1"/>
                </a:solidFill>
                <a:latin typeface="Arial" panose="020B0604020202020204" pitchFamily="34" charset="0"/>
                <a:ea typeface="微软雅黑" panose="020B0503020204020204" charset="-122"/>
              </a:defRPr>
            </a:lvl3pPr>
            <a:lvl4pPr eaLnBrk="1" fontAlgn="auto" latinLnBrk="0" hangingPunct="1">
              <a:defRPr sz="1600">
                <a:solidFill>
                  <a:schemeClr val="tx1"/>
                </a:solidFill>
                <a:latin typeface="Arial" panose="020B0604020202020204" pitchFamily="34" charset="0"/>
                <a:ea typeface="微软雅黑" panose="020B0503020204020204" charset="-122"/>
              </a:defRPr>
            </a:lvl4pPr>
            <a:lvl5pPr eaLnBrk="1" fontAlgn="auto" latinLnBrk="0" hangingPunct="1">
              <a:defRPr sz="160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9"/>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custDataLst>
              <p:tags r:id="rId11"/>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11" name="图片 10"/>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10" name="矩形 9"/>
          <p:cNvSpPr/>
          <p:nvPr userDrawn="1">
            <p:custDataLst>
              <p:tags r:id="rId5"/>
            </p:custDataLst>
          </p:nvPr>
        </p:nvSpPr>
        <p:spPr>
          <a:xfrm>
            <a:off x="291636" y="0"/>
            <a:ext cx="11608728" cy="6858000"/>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2" name="标题 1"/>
          <p:cNvSpPr>
            <a:spLocks noGrp="1"/>
          </p:cNvSpPr>
          <p:nvPr>
            <p:ph type="title"/>
            <p:custDataLst>
              <p:tags r:id="rId6"/>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7"/>
            </p:custDataLst>
          </p:nvPr>
        </p:nvSpPr>
        <p:spPr>
          <a:xfrm>
            <a:off x="669930" y="952508"/>
            <a:ext cx="5283242" cy="381003"/>
          </a:xfrm>
        </p:spPr>
        <p:txBody>
          <a:bodyPr wrap="square" lIns="90170" tIns="46990" rIns="90170" bIns="46990" anchor="ctr"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8"/>
            </p:custDataLst>
          </p:nvPr>
        </p:nvSpPr>
        <p:spPr>
          <a:xfrm>
            <a:off x="669925" y="1406525"/>
            <a:ext cx="5283200"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9"/>
            </p:custDataLst>
          </p:nvPr>
        </p:nvSpPr>
        <p:spPr>
          <a:xfrm>
            <a:off x="6235750" y="952508"/>
            <a:ext cx="5283242" cy="381003"/>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0"/>
            </p:custDataLst>
          </p:nvPr>
        </p:nvSpPr>
        <p:spPr>
          <a:xfrm>
            <a:off x="6235750" y="1406525"/>
            <a:ext cx="5283242"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1"/>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2"/>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custDataLst>
              <p:tags r:id="rId13"/>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7" name="矩形 6"/>
          <p:cNvSpPr/>
          <p:nvPr userDrawn="1">
            <p:custDataLst>
              <p:tags r:id="rId5"/>
            </p:custDataLst>
          </p:nvPr>
        </p:nvSpPr>
        <p:spPr>
          <a:xfrm>
            <a:off x="0" y="0"/>
            <a:ext cx="12192000" cy="6858000"/>
          </a:xfrm>
          <a:prstGeom prst="rect">
            <a:avLst/>
          </a:prstGeom>
          <a:solidFill>
            <a:schemeClr val="dk1">
              <a:alpha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6" name="矩形 5"/>
          <p:cNvSpPr/>
          <p:nvPr userDrawn="1">
            <p:custDataLst>
              <p:tags r:id="rId6"/>
            </p:custDataLst>
          </p:nvPr>
        </p:nvSpPr>
        <p:spPr>
          <a:xfrm>
            <a:off x="4320540" y="0"/>
            <a:ext cx="7866984" cy="68580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2" name="标题 1"/>
          <p:cNvSpPr>
            <a:spLocks noGrp="1"/>
          </p:cNvSpPr>
          <p:nvPr>
            <p:ph type="title"/>
            <p:custDataLst>
              <p:tags r:id="rId7"/>
            </p:custDataLst>
          </p:nvPr>
        </p:nvSpPr>
        <p:spPr/>
        <p:txBody>
          <a:bodyPr vert="horz" wrap="square" lIns="90170" tIns="46990" rIns="90170" bIns="46990" rtlCol="0" anchor="ctr" anchorCtr="0">
            <a:normAutofit/>
          </a:bodyPr>
          <a:lstStyle>
            <a:lvl1pPr marL="0" marR="0" lvl="0" algn="r"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8"/>
            </p:custDataLst>
          </p:nvPr>
        </p:nvSpPr>
        <p:spPr/>
        <p:txBody>
          <a:bodyPr wrap="square">
            <a:normAutofit/>
          </a:bodyPr>
          <a:lstStyle>
            <a:lvl1pPr>
              <a:defRPr>
                <a:solidFill>
                  <a:schemeClr val="lt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8" name="矩形 7"/>
          <p:cNvSpPr/>
          <p:nvPr userDrawn="1">
            <p:custDataLst>
              <p:tags r:id="rId5"/>
            </p:custDataLst>
          </p:nvPr>
        </p:nvSpPr>
        <p:spPr>
          <a:xfrm>
            <a:off x="291636" y="0"/>
            <a:ext cx="11608728" cy="6858000"/>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2" name="标题 1"/>
          <p:cNvSpPr>
            <a:spLocks noGrp="1"/>
          </p:cNvSpPr>
          <p:nvPr>
            <p:ph type="title"/>
            <p:custDataLst>
              <p:tags r:id="rId6"/>
            </p:custDataLst>
          </p:nvPr>
        </p:nvSpPr>
        <p:spPr>
          <a:xfrm>
            <a:off x="669930"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7"/>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8"/>
            </p:custDataLst>
          </p:nvPr>
        </p:nvSpPr>
        <p:spPr>
          <a:xfrm>
            <a:off x="6238925"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9"/>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7" name="灯片编号占位符 6"/>
          <p:cNvSpPr>
            <a:spLocks noGrp="1"/>
          </p:cNvSpPr>
          <p:nvPr>
            <p:ph type="sldNum" sz="quarter" idx="12"/>
            <p:custDataLst>
              <p:tags r:id="rId11"/>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7" name="矩形 6"/>
          <p:cNvSpPr/>
          <p:nvPr userDrawn="1">
            <p:custDataLst>
              <p:tags r:id="rId5"/>
            </p:custDataLst>
          </p:nvPr>
        </p:nvSpPr>
        <p:spPr>
          <a:xfrm>
            <a:off x="291636" y="0"/>
            <a:ext cx="11608728" cy="6858000"/>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2" name="竖排标题 1"/>
          <p:cNvSpPr>
            <a:spLocks noGrp="1"/>
          </p:cNvSpPr>
          <p:nvPr>
            <p:ph type="title" orient="vert"/>
            <p:custDataLst>
              <p:tags r:id="rId6"/>
            </p:custDataLst>
          </p:nvPr>
        </p:nvSpPr>
        <p:spPr>
          <a:xfrm>
            <a:off x="10571135" y="952508"/>
            <a:ext cx="950984" cy="5388907"/>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7"/>
            </p:custDataLst>
          </p:nvPr>
        </p:nvSpPr>
        <p:spPr>
          <a:xfrm>
            <a:off x="669925" y="952500"/>
            <a:ext cx="9828101" cy="5388907"/>
          </a:xfrm>
        </p:spPr>
        <p:txBody>
          <a:bodyPr vert="eaVert" wrap="square">
            <a:normAutofit/>
          </a:bodyPr>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8"/>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6" name="矩形 5"/>
          <p:cNvSpPr/>
          <p:nvPr userDrawn="1">
            <p:custDataLst>
              <p:tags r:id="rId5"/>
            </p:custDataLst>
          </p:nvPr>
        </p:nvSpPr>
        <p:spPr>
          <a:xfrm>
            <a:off x="291636" y="0"/>
            <a:ext cx="11608728" cy="6858000"/>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3" name="日期占位符 2"/>
          <p:cNvSpPr>
            <a:spLocks noGrp="1"/>
          </p:cNvSpPr>
          <p:nvPr>
            <p:ph type="dt" sz="half" idx="10"/>
            <p:custDataLst>
              <p:tags r:id="rId6"/>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8"/>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9"/>
            </p:custDataLst>
          </p:nvPr>
        </p:nvSpPr>
        <p:spPr>
          <a:xfrm>
            <a:off x="669930" y="952508"/>
            <a:ext cx="10852237" cy="5388907"/>
          </a:xfrm>
        </p:spPr>
        <p:txBody>
          <a:bodyPr wrap="square">
            <a:normAutofit/>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tx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email"/>
          <a:stretch>
            <a:fillRect/>
          </a:stretch>
        </p:blipFill>
        <p:spPr>
          <a:xfrm>
            <a:off x="292075" y="303809"/>
            <a:ext cx="11607851" cy="6250381"/>
          </a:xfrm>
          <a:prstGeom prst="rect">
            <a:avLst/>
          </a:prstGeom>
        </p:spPr>
      </p:pic>
      <p:sp>
        <p:nvSpPr>
          <p:cNvPr id="6" name="矩形 5"/>
          <p:cNvSpPr/>
          <p:nvPr userDrawn="1">
            <p:custDataLst>
              <p:tags r:id="rId5"/>
            </p:custDataLst>
          </p:nvPr>
        </p:nvSpPr>
        <p:spPr>
          <a:xfrm>
            <a:off x="292075" y="303809"/>
            <a:ext cx="11607851" cy="6250382"/>
          </a:xfrm>
          <a:prstGeom prst="rect">
            <a:avLst/>
          </a:prstGeom>
          <a:solidFill>
            <a:schemeClr val="dk1">
              <a:alpha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3" name="日期占位符 2"/>
          <p:cNvSpPr>
            <a:spLocks noGrp="1"/>
          </p:cNvSpPr>
          <p:nvPr>
            <p:ph type="dt" sz="half" idx="10"/>
            <p:custDataLst>
              <p:tags r:id="rId6"/>
            </p:custDataLst>
          </p:nvPr>
        </p:nvSpPr>
        <p:spPr/>
        <p:txBody>
          <a:bodyPr wrap="square">
            <a:normAutofit/>
          </a:bodyPr>
          <a:lstStyle>
            <a:lvl1pPr>
              <a:defRPr>
                <a:solidFill>
                  <a:schemeClr val="lt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8"/>
            </p:custDataLst>
          </p:nvPr>
        </p:nvSpPr>
        <p:spPr/>
        <p:txBody>
          <a:bodyPr wrap="square">
            <a:normAutofit/>
          </a:bodyPr>
          <a:lstStyle>
            <a:lvl1pPr>
              <a:defRPr>
                <a:solidFill>
                  <a:schemeClr val="lt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8" name="文本占位符 7"/>
          <p:cNvSpPr>
            <a:spLocks noGrp="1"/>
          </p:cNvSpPr>
          <p:nvPr>
            <p:ph type="body" idx="14" hasCustomPrompt="1"/>
            <p:custDataLst>
              <p:tags r:id="rId9"/>
            </p:custDataLst>
          </p:nvPr>
        </p:nvSpPr>
        <p:spPr>
          <a:xfrm>
            <a:off x="3413125" y="4286249"/>
            <a:ext cx="5365750" cy="568325"/>
          </a:xfrm>
        </p:spPr>
        <p:txBody>
          <a:bodyPr vert="horz" wrap="square" lIns="91440" tIns="45720" rIns="91440" bIns="45720" anchor="t" anchorCtr="0">
            <a:normAutofit/>
          </a:bodyPr>
          <a:lstStyle>
            <a:lvl1pPr marL="0" marR="0" indent="0" algn="ctr" rtl="0" eaLnBrk="1" fontAlgn="auto">
              <a:lnSpc>
                <a:spcPct val="100000"/>
              </a:lnSpc>
              <a:spcBef>
                <a:spcPts val="0"/>
              </a:spcBef>
              <a:spcAft>
                <a:spcPts val="0"/>
              </a:spcAft>
              <a:buClrTx/>
              <a:buSzPts val="2000"/>
              <a:buFont typeface="Arial" panose="020B0604020202020204" pitchFamily="34" charset="0"/>
              <a:buNone/>
              <a:defRPr sz="2400" b="0" spc="200">
                <a:solidFill>
                  <a:schemeClr val="bg1"/>
                </a:solidFill>
                <a:latin typeface="Arial" panose="020B0604020202020204" pitchFamily="34" charset="0"/>
                <a:ea typeface="微软雅黑" panose="020B0503020204020204" charset="-122"/>
              </a:defRPr>
            </a:lvl1pPr>
          </a:lstStyle>
          <a:p>
            <a:pPr marL="228600" lvl="0" indent="-228600" algn="l" defTabSz="914400" rtl="0" eaLnBrk="1" fontAlgn="auto" latinLnBrk="0" hangingPunct="1">
              <a:lnSpc>
                <a:spcPct val="130000"/>
              </a:lnSpc>
              <a:spcBef>
                <a:spcPts val="0"/>
              </a:spcBef>
              <a:spcAft>
                <a:spcPts val="1000"/>
              </a:spcAft>
              <a:buClr>
                <a:schemeClr val="tx1">
                  <a:lumMod val="65000"/>
                  <a:lumOff val="35000"/>
                </a:schemeClr>
              </a:buClr>
              <a:buSzPts val="2000"/>
              <a:buFont typeface="Arial" panose="020B0604020202020204" pitchFamily="34" charset="0"/>
              <a:buNone/>
            </a:pPr>
            <a:r>
              <a:rPr lang="zh-CN" altLang="en-US" dirty="0"/>
              <a:t>单击此处编辑副标题</a:t>
            </a:r>
            <a:endParaRPr lang="zh-CN" altLang="en-US" dirty="0"/>
          </a:p>
        </p:txBody>
      </p:sp>
      <p:sp>
        <p:nvSpPr>
          <p:cNvPr id="2" name="标题 1"/>
          <p:cNvSpPr>
            <a:spLocks noGrp="1"/>
          </p:cNvSpPr>
          <p:nvPr>
            <p:ph type="title" idx="13" hasCustomPrompt="1"/>
            <p:custDataLst>
              <p:tags r:id="rId10"/>
            </p:custDataLst>
          </p:nvPr>
        </p:nvSpPr>
        <p:spPr>
          <a:xfrm>
            <a:off x="3413125" y="2850832"/>
            <a:ext cx="5365750" cy="1398905"/>
          </a:xfrm>
        </p:spPr>
        <p:txBody>
          <a:bodyPr vert="horz" wrap="square" lIns="0" tIns="0" rIns="0" bIns="0" anchor="ctr" anchorCtr="0">
            <a:normAutofit/>
          </a:bodyPr>
          <a:lstStyle>
            <a:lvl1pPr marL="0" marR="0" indent="0" algn="dist" defTabSz="914400" rtl="0" eaLnBrk="1" fontAlgn="auto" latinLnBrk="0" hangingPunct="1">
              <a:lnSpc>
                <a:spcPct val="100000"/>
              </a:lnSpc>
              <a:spcBef>
                <a:spcPct val="0"/>
              </a:spcBef>
              <a:spcAft>
                <a:spcPts val="0"/>
              </a:spcAft>
              <a:buClrTx/>
              <a:buSzPts val="8000"/>
              <a:buNone/>
              <a:defRPr sz="8000" b="0" spc="1000">
                <a:solidFill>
                  <a:schemeClr val="bg1"/>
                </a:solidFill>
                <a:latin typeface="Arial" panose="020B0604020202020204" pitchFamily="34" charset="0"/>
                <a:ea typeface="汉仪旗黑-85S" panose="00020600040101010101" pitchFamily="18" charset="-122"/>
              </a:defRPr>
            </a:lvl1pPr>
          </a:lstStyle>
          <a:p>
            <a:r>
              <a:rPr lang="zh-CN" altLang="en-US"/>
              <a:t>编辑标题</a:t>
            </a:r>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6" name="矩形 5"/>
          <p:cNvSpPr/>
          <p:nvPr userDrawn="1">
            <p:custDataLst>
              <p:tags r:id="rId5"/>
            </p:custDataLst>
          </p:nvPr>
        </p:nvSpPr>
        <p:spPr>
          <a:xfrm>
            <a:off x="291636" y="0"/>
            <a:ext cx="11608728" cy="6858000"/>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2" name="标题 1"/>
          <p:cNvSpPr>
            <a:spLocks noGrp="1"/>
          </p:cNvSpPr>
          <p:nvPr>
            <p:ph type="title"/>
            <p:custDataLst>
              <p:tags r:id="rId6"/>
            </p:custDataLst>
          </p:nvPr>
        </p:nvSpPr>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8" name="矩形 7"/>
          <p:cNvSpPr/>
          <p:nvPr userDrawn="1">
            <p:custDataLst>
              <p:tags r:id="rId5"/>
            </p:custDataLst>
          </p:nvPr>
        </p:nvSpPr>
        <p:spPr>
          <a:xfrm>
            <a:off x="292075" y="303809"/>
            <a:ext cx="11607851" cy="6250382"/>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2" name="标题 1"/>
          <p:cNvSpPr>
            <a:spLocks noGrp="1"/>
          </p:cNvSpPr>
          <p:nvPr>
            <p:ph type="title" hasCustomPrompt="1"/>
            <p:custDataLst>
              <p:tags r:id="rId6"/>
            </p:custDataLst>
          </p:nvPr>
        </p:nvSpPr>
        <p:spPr>
          <a:xfrm>
            <a:off x="1281600" y="1249200"/>
            <a:ext cx="9626400" cy="723600"/>
          </a:xfrm>
        </p:spPr>
        <p:txBody>
          <a:bodyPr wrap="square" anchor="ctr">
            <a:normAutofit/>
          </a:bodyPr>
          <a:lstStyle>
            <a:lvl1pP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7"/>
            </p:custDataLst>
          </p:nvPr>
        </p:nvSpPr>
        <p:spPr>
          <a:xfrm>
            <a:off x="1281113" y="2163600"/>
            <a:ext cx="9626600" cy="3445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8"/>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pic>
        <p:nvPicPr>
          <p:cNvPr id="11" name="图片 10"/>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10" name="矩形 9"/>
          <p:cNvSpPr/>
          <p:nvPr userDrawn="1">
            <p:custDataLst>
              <p:tags r:id="rId5"/>
            </p:custDataLst>
          </p:nvPr>
        </p:nvSpPr>
        <p:spPr>
          <a:xfrm>
            <a:off x="292075" y="303809"/>
            <a:ext cx="11607851" cy="6250382"/>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8" name="矩形 7"/>
          <p:cNvSpPr/>
          <p:nvPr userDrawn="1">
            <p:custDataLst>
              <p:tags r:id="rId6"/>
            </p:custDataLst>
          </p:nvPr>
        </p:nvSpPr>
        <p:spPr>
          <a:xfrm>
            <a:off x="0" y="0"/>
            <a:ext cx="4824603" cy="68580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2" name="标题 1"/>
          <p:cNvSpPr>
            <a:spLocks noGrp="1"/>
          </p:cNvSpPr>
          <p:nvPr>
            <p:ph type="title" hasCustomPrompt="1"/>
            <p:custDataLst>
              <p:tags r:id="rId7"/>
            </p:custDataLst>
          </p:nvPr>
        </p:nvSpPr>
        <p:spPr>
          <a:xfrm>
            <a:off x="583200" y="770400"/>
            <a:ext cx="3960000" cy="882000"/>
          </a:xfrm>
        </p:spPr>
        <p:txBody>
          <a:bodyPr wrap="square" anchor="ctr" anchorCtr="0">
            <a:normAutofit/>
          </a:bodyPr>
          <a:lstStyle>
            <a:lvl1pPr>
              <a:defRPr sz="36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8"/>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586800" y="1764000"/>
            <a:ext cx="3956400" cy="4093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2"/>
            </p:custDataLst>
          </p:nvPr>
        </p:nvSpPr>
        <p:spPr>
          <a:xfrm>
            <a:off x="5101200" y="769938"/>
            <a:ext cx="6480000" cy="5087937"/>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pic>
        <p:nvPicPr>
          <p:cNvPr id="11" name="图片 10"/>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10" name="矩形 9"/>
          <p:cNvSpPr/>
          <p:nvPr userDrawn="1">
            <p:custDataLst>
              <p:tags r:id="rId5"/>
            </p:custDataLst>
          </p:nvPr>
        </p:nvSpPr>
        <p:spPr>
          <a:xfrm>
            <a:off x="0" y="0"/>
            <a:ext cx="12192000" cy="6549219"/>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8" name="矩形 7"/>
          <p:cNvSpPr/>
          <p:nvPr userDrawn="1">
            <p:custDataLst>
              <p:tags r:id="rId6"/>
            </p:custDataLst>
          </p:nvPr>
        </p:nvSpPr>
        <p:spPr>
          <a:xfrm>
            <a:off x="0" y="0"/>
            <a:ext cx="12192000" cy="2664333"/>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2" name="标题 1"/>
          <p:cNvSpPr>
            <a:spLocks noGrp="1"/>
          </p:cNvSpPr>
          <p:nvPr>
            <p:ph type="title"/>
            <p:custDataLst>
              <p:tags r:id="rId7"/>
            </p:custDataLst>
          </p:nvPr>
        </p:nvSpPr>
        <p:spPr>
          <a:xfrm>
            <a:off x="612000" y="781200"/>
            <a:ext cx="10976400" cy="626400"/>
          </a:xfrm>
        </p:spPr>
        <p:txBody>
          <a:bodyPr wrap="square" anchor="ctr">
            <a:normAutofit/>
          </a:bodyPr>
          <a:lstStyle>
            <a:lvl1pPr algn="ctr">
              <a:defRPr sz="36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8"/>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612000" y="1659600"/>
            <a:ext cx="10975975" cy="828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2"/>
            </p:custDataLst>
          </p:nvPr>
        </p:nvSpPr>
        <p:spPr>
          <a:xfrm>
            <a:off x="612775" y="2808000"/>
            <a:ext cx="10965600" cy="34308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pic>
        <p:nvPicPr>
          <p:cNvPr id="11" name="图片 10"/>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10" name="矩形 9"/>
          <p:cNvSpPr/>
          <p:nvPr userDrawn="1">
            <p:custDataLst>
              <p:tags r:id="rId5"/>
            </p:custDataLst>
          </p:nvPr>
        </p:nvSpPr>
        <p:spPr>
          <a:xfrm>
            <a:off x="0" y="302438"/>
            <a:ext cx="12192000" cy="6549219"/>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8" name="矩形 7"/>
          <p:cNvSpPr/>
          <p:nvPr userDrawn="1">
            <p:custDataLst>
              <p:tags r:id="rId6"/>
            </p:custDataLst>
          </p:nvPr>
        </p:nvSpPr>
        <p:spPr>
          <a:xfrm>
            <a:off x="0" y="5028971"/>
            <a:ext cx="12192000" cy="1829029"/>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2" name="标题 1"/>
          <p:cNvSpPr>
            <a:spLocks noGrp="1"/>
          </p:cNvSpPr>
          <p:nvPr>
            <p:ph type="title"/>
            <p:custDataLst>
              <p:tags r:id="rId7"/>
            </p:custDataLst>
          </p:nvPr>
        </p:nvSpPr>
        <p:spPr>
          <a:xfrm>
            <a:off x="604800" y="669600"/>
            <a:ext cx="10976400" cy="565200"/>
          </a:xfrm>
        </p:spPr>
        <p:txBody>
          <a:bodyPr wrap="square" anchor="ctr" anchorCtr="0">
            <a:normAutofit/>
          </a:bodyPr>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1"/>
            </p:custDataLst>
          </p:nvPr>
        </p:nvSpPr>
        <p:spPr>
          <a:xfrm>
            <a:off x="604837" y="1681200"/>
            <a:ext cx="10990800" cy="321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2"/>
            </p:custDataLst>
          </p:nvPr>
        </p:nvSpPr>
        <p:spPr>
          <a:xfrm>
            <a:off x="594000" y="5180400"/>
            <a:ext cx="11001600" cy="10116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pic>
        <p:nvPicPr>
          <p:cNvPr id="14" name="图片 13"/>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12" name="矩形 11"/>
          <p:cNvSpPr/>
          <p:nvPr userDrawn="1">
            <p:custDataLst>
              <p:tags r:id="rId5"/>
            </p:custDataLst>
          </p:nvPr>
        </p:nvSpPr>
        <p:spPr>
          <a:xfrm>
            <a:off x="0" y="0"/>
            <a:ext cx="12192000" cy="6549219"/>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10" name="矩形 9"/>
          <p:cNvSpPr/>
          <p:nvPr userDrawn="1">
            <p:custDataLst>
              <p:tags r:id="rId6"/>
            </p:custDataLst>
          </p:nvPr>
        </p:nvSpPr>
        <p:spPr>
          <a:xfrm>
            <a:off x="0" y="0"/>
            <a:ext cx="12192000" cy="9144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2" name="标题 1"/>
          <p:cNvSpPr>
            <a:spLocks noGrp="1"/>
          </p:cNvSpPr>
          <p:nvPr>
            <p:ph type="title"/>
            <p:custDataLst>
              <p:tags r:id="rId7"/>
            </p:custDataLst>
          </p:nvPr>
        </p:nvSpPr>
        <p:spPr>
          <a:xfrm>
            <a:off x="579600" y="237600"/>
            <a:ext cx="11037600" cy="441964"/>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1"/>
            </p:custDataLst>
          </p:nvPr>
        </p:nvSpPr>
        <p:spPr>
          <a:xfrm>
            <a:off x="579600" y="1663200"/>
            <a:ext cx="53424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2"/>
            </p:custDataLst>
          </p:nvPr>
        </p:nvSpPr>
        <p:spPr>
          <a:xfrm>
            <a:off x="6242400" y="1663200"/>
            <a:ext cx="53676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3"/>
            </p:custDataLst>
          </p:nvPr>
        </p:nvSpPr>
        <p:spPr>
          <a:xfrm>
            <a:off x="572400" y="4816800"/>
            <a:ext cx="53424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4"/>
            </p:custDataLst>
          </p:nvPr>
        </p:nvSpPr>
        <p:spPr>
          <a:xfrm>
            <a:off x="6253200" y="4813200"/>
            <a:ext cx="53676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8" name="矩形 7"/>
          <p:cNvSpPr/>
          <p:nvPr userDrawn="1">
            <p:custDataLst>
              <p:tags r:id="rId5"/>
            </p:custDataLst>
          </p:nvPr>
        </p:nvSpPr>
        <p:spPr>
          <a:xfrm>
            <a:off x="0" y="953691"/>
            <a:ext cx="12192000" cy="4950618"/>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sp>
        <p:nvSpPr>
          <p:cNvPr id="2" name="标题 1"/>
          <p:cNvSpPr>
            <a:spLocks noGrp="1"/>
          </p:cNvSpPr>
          <p:nvPr>
            <p:ph type="title" hasCustomPrompt="1"/>
            <p:custDataLst>
              <p:tags r:id="rId6"/>
            </p:custDataLst>
          </p:nvPr>
        </p:nvSpPr>
        <p:spPr>
          <a:xfrm>
            <a:off x="1522800" y="1339200"/>
            <a:ext cx="9144000" cy="2386800"/>
          </a:xfrm>
        </p:spPr>
        <p:txBody>
          <a:bodyPr wrap="square" anchor="b">
            <a:normAutofit/>
          </a:bodyPr>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7"/>
            </p:custDataLst>
          </p:nvPr>
        </p:nvSpPr>
        <p:spPr/>
        <p:txBody>
          <a:bodyPr wrap="square">
            <a:normAutofit/>
          </a:bodyPr>
          <a:lstStyle>
            <a:lvl1pPr>
              <a:defRPr>
                <a:solidFill>
                  <a:schemeClr val="lt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wrap="square">
            <a:normAutofit/>
          </a:bodyPr>
          <a:lstStyle>
            <a:lvl1pPr>
              <a:defRPr>
                <a:solidFill>
                  <a:schemeClr val="lt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1522413" y="3862800"/>
            <a:ext cx="9144000" cy="1656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5" Type="http://schemas.openxmlformats.org/officeDocument/2006/relationships/theme" Target="../theme/theme2.xml"/><Relationship Id="rId24" Type="http://schemas.openxmlformats.org/officeDocument/2006/relationships/tags" Target="../tags/tag144.xml"/><Relationship Id="rId23" Type="http://schemas.openxmlformats.org/officeDocument/2006/relationships/tags" Target="../tags/tag143.xml"/><Relationship Id="rId22" Type="http://schemas.openxmlformats.org/officeDocument/2006/relationships/tags" Target="../tags/tag142.xml"/><Relationship Id="rId21" Type="http://schemas.openxmlformats.org/officeDocument/2006/relationships/tags" Target="../tags/tag141.xml"/><Relationship Id="rId20" Type="http://schemas.openxmlformats.org/officeDocument/2006/relationships/tags" Target="../tags/tag140.xml"/><Relationship Id="rId2" Type="http://schemas.openxmlformats.org/officeDocument/2006/relationships/slideLayout" Target="../slideLayouts/slideLayout15.xml"/><Relationship Id="rId19" Type="http://schemas.openxmlformats.org/officeDocument/2006/relationships/tags" Target="../tags/tag139.xml"/><Relationship Id="rId18" Type="http://schemas.openxmlformats.org/officeDocument/2006/relationships/slideLayout" Target="../slideLayouts/slideLayout31.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3.xml"/><Relationship Id="rId2" Type="http://schemas.openxmlformats.org/officeDocument/2006/relationships/image" Target="../media/image7.png"/><Relationship Id="rId1" Type="http://schemas.openxmlformats.org/officeDocument/2006/relationships/tags" Target="../tags/tag14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9.jpe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11.png"/><Relationship Id="rId1" Type="http://schemas.openxmlformats.org/officeDocument/2006/relationships/tags" Target="../tags/tag14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12.png"/><Relationship Id="rId1" Type="http://schemas.openxmlformats.org/officeDocument/2006/relationships/tags" Target="../tags/tag14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15.png"/><Relationship Id="rId1" Type="http://schemas.openxmlformats.org/officeDocument/2006/relationships/tags" Target="../tags/tag148.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16.png"/><Relationship Id="rId1" Type="http://schemas.openxmlformats.org/officeDocument/2006/relationships/tags" Target="../tags/tag149.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17.png"/><Relationship Id="rId1" Type="http://schemas.openxmlformats.org/officeDocument/2006/relationships/tags" Target="../tags/tag150.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19.png"/><Relationship Id="rId3" Type="http://schemas.openxmlformats.org/officeDocument/2006/relationships/tags" Target="../tags/tag152.xml"/><Relationship Id="rId2" Type="http://schemas.openxmlformats.org/officeDocument/2006/relationships/image" Target="../media/image18.png"/><Relationship Id="rId1" Type="http://schemas.openxmlformats.org/officeDocument/2006/relationships/tags" Target="../tags/tag15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20.png"/><Relationship Id="rId1" Type="http://schemas.openxmlformats.org/officeDocument/2006/relationships/tags" Target="../tags/tag153.xml"/></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24.xml"/><Relationship Id="rId4" Type="http://schemas.openxmlformats.org/officeDocument/2006/relationships/tags" Target="../tags/tag157.xml"/><Relationship Id="rId3" Type="http://schemas.openxmlformats.org/officeDocument/2006/relationships/tags" Target="../tags/tag156.xml"/><Relationship Id="rId2" Type="http://schemas.openxmlformats.org/officeDocument/2006/relationships/tags" Target="../tags/tag155.xml"/><Relationship Id="rId1" Type="http://schemas.openxmlformats.org/officeDocument/2006/relationships/tags" Target="../tags/tag1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2" name="图片 4"/>
          <p:cNvPicPr>
            <a:picLocks noChangeAspect="1"/>
          </p:cNvPicPr>
          <p:nvPr/>
        </p:nvPicPr>
        <p:blipFill>
          <a:blip r:embed="rId1" cstate="screen"/>
          <a:stretch>
            <a:fillRect/>
          </a:stretch>
        </p:blipFill>
        <p:spPr>
          <a:xfrm>
            <a:off x="0" y="0"/>
            <a:ext cx="12192000" cy="6858000"/>
          </a:xfrm>
          <a:prstGeom prst="rect">
            <a:avLst/>
          </a:prstGeom>
        </p:spPr>
      </p:pic>
      <p:sp>
        <p:nvSpPr>
          <p:cNvPr id="1048581" name="文本框 18"/>
          <p:cNvSpPr txBox="1"/>
          <p:nvPr/>
        </p:nvSpPr>
        <p:spPr>
          <a:xfrm>
            <a:off x="-798385" y="2297901"/>
            <a:ext cx="7880592" cy="1297940"/>
          </a:xfrm>
          <a:prstGeom prst="rect">
            <a:avLst/>
          </a:prstGeom>
          <a:noFill/>
        </p:spPr>
        <p:txBody>
          <a:bodyPr wrap="square" rtlCol="0">
            <a:spAutoFit/>
          </a:bodyPr>
          <a:lstStyle/>
          <a:p>
            <a:pPr algn="ctr"/>
            <a:r>
              <a:rPr lang="zh-CN" altLang="en-US" sz="7200" dirty="0">
                <a:ln w="12700">
                  <a:solidFill>
                    <a:srgbClr val="00B0F0"/>
                  </a:solidFill>
                </a:ln>
                <a:noFill/>
                <a:effectLst>
                  <a:glow rad="63500">
                    <a:schemeClr val="accent5">
                      <a:satMod val="175000"/>
                      <a:alpha val="40000"/>
                    </a:schemeClr>
                  </a:glow>
                </a:effectLst>
                <a:latin typeface="方正细谭黑简体" panose="02000000000000000000" pitchFamily="2" charset="-122"/>
                <a:ea typeface="方正细谭黑简体" panose="02000000000000000000" pitchFamily="2" charset="-122"/>
                <a:cs typeface="+mn-ea"/>
                <a:sym typeface="+mn-lt"/>
              </a:rPr>
              <a:t>网络安全宣讲</a:t>
            </a:r>
            <a:endParaRPr lang="zh-CN" altLang="en-US" sz="7200" dirty="0">
              <a:ln w="12700">
                <a:solidFill>
                  <a:srgbClr val="00B0F0"/>
                </a:solidFill>
              </a:ln>
              <a:noFill/>
              <a:effectLst>
                <a:glow rad="63500">
                  <a:schemeClr val="accent5">
                    <a:satMod val="175000"/>
                    <a:alpha val="40000"/>
                  </a:schemeClr>
                </a:glow>
              </a:effectLst>
              <a:latin typeface="方正细谭黑简体" panose="02000000000000000000" pitchFamily="2" charset="-122"/>
              <a:ea typeface="方正细谭黑简体" panose="02000000000000000000" pitchFamily="2" charset="-122"/>
              <a:cs typeface="+mn-ea"/>
              <a:sym typeface="+mn-lt"/>
            </a:endParaRPr>
          </a:p>
        </p:txBody>
      </p:sp>
      <p:grpSp>
        <p:nvGrpSpPr>
          <p:cNvPr id="29" name="组合 21"/>
          <p:cNvGrpSpPr/>
          <p:nvPr/>
        </p:nvGrpSpPr>
        <p:grpSpPr>
          <a:xfrm>
            <a:off x="-818705" y="2297901"/>
            <a:ext cx="7880592" cy="1871695"/>
            <a:chOff x="-818705" y="2182153"/>
            <a:chExt cx="7880592" cy="1871695"/>
          </a:xfrm>
        </p:grpSpPr>
        <p:sp>
          <p:nvSpPr>
            <p:cNvPr id="1048582" name="文本框 19"/>
            <p:cNvSpPr txBox="1"/>
            <p:nvPr/>
          </p:nvSpPr>
          <p:spPr>
            <a:xfrm>
              <a:off x="-818705" y="2182153"/>
              <a:ext cx="7880592" cy="1297940"/>
            </a:xfrm>
            <a:prstGeom prst="rect">
              <a:avLst/>
            </a:prstGeom>
            <a:noFill/>
          </p:spPr>
          <p:txBody>
            <a:bodyPr wrap="square" rtlCol="0">
              <a:spAutoFit/>
            </a:bodyPr>
            <a:lstStyle/>
            <a:p>
              <a:pPr algn="ctr"/>
              <a:r>
                <a:rPr lang="zh-CN" altLang="en-US" sz="7200" dirty="0">
                  <a:gradFill flip="none" rotWithShape="1">
                    <a:gsLst>
                      <a:gs pos="0">
                        <a:schemeClr val="bg1"/>
                      </a:gs>
                      <a:gs pos="100000">
                        <a:schemeClr val="lt1">
                          <a:lumMod val="75000"/>
                        </a:schemeClr>
                      </a:gs>
                    </a:gsLst>
                    <a:lin ang="5400000" scaled="0"/>
                  </a:gradFill>
                  <a:latin typeface="方正细谭黑简体" panose="02000000000000000000" pitchFamily="2" charset="-122"/>
                  <a:ea typeface="方正细谭黑简体" panose="02000000000000000000" pitchFamily="2" charset="-122"/>
                  <a:cs typeface="+mn-ea"/>
                  <a:sym typeface="+mn-lt"/>
                </a:rPr>
                <a:t>网络安全宣讲</a:t>
              </a:r>
              <a:endParaRPr lang="zh-CN" altLang="en-US" sz="7200" dirty="0">
                <a:gradFill flip="none" rotWithShape="1">
                  <a:gsLst>
                    <a:gs pos="0">
                      <a:schemeClr val="bg1"/>
                    </a:gs>
                    <a:gs pos="100000">
                      <a:schemeClr val="lt1">
                        <a:lumMod val="75000"/>
                      </a:schemeClr>
                    </a:gs>
                  </a:gsLst>
                  <a:lin ang="5400000" scaled="0"/>
                </a:gradFill>
                <a:latin typeface="方正细谭黑简体" panose="02000000000000000000" pitchFamily="2" charset="-122"/>
                <a:ea typeface="方正细谭黑简体" panose="02000000000000000000" pitchFamily="2" charset="-122"/>
                <a:cs typeface="+mn-ea"/>
                <a:sym typeface="+mn-lt"/>
              </a:endParaRPr>
            </a:p>
          </p:txBody>
        </p:sp>
        <p:sp>
          <p:nvSpPr>
            <p:cNvPr id="1048583" name="文本框 20"/>
            <p:cNvSpPr txBox="1"/>
            <p:nvPr/>
          </p:nvSpPr>
          <p:spPr>
            <a:xfrm>
              <a:off x="-14899" y="3492509"/>
              <a:ext cx="6272980" cy="561339"/>
            </a:xfrm>
            <a:prstGeom prst="rect">
              <a:avLst/>
            </a:prstGeom>
            <a:noFill/>
          </p:spPr>
          <p:txBody>
            <a:bodyPr wrap="square" rtlCol="0">
              <a:spAutoFit/>
            </a:bodyPr>
            <a:lstStyle/>
            <a:p>
              <a:pPr algn="ctr"/>
              <a:r>
                <a:rPr lang="en-US" altLang="zh-CN" sz="2800" dirty="0">
                  <a:solidFill>
                    <a:schemeClr val="lt1">
                      <a:lumMod val="100000"/>
                    </a:schemeClr>
                  </a:solidFill>
                  <a:latin typeface="方正细谭黑简体" panose="02000000000000000000" pitchFamily="2" charset="-122"/>
                  <a:ea typeface="方正细谭黑简体" panose="02000000000000000000" pitchFamily="2" charset="-122"/>
                  <a:cs typeface="+mn-ea"/>
                  <a:sym typeface="+mn-lt"/>
                </a:rPr>
                <a:t>Network security propaganda</a:t>
              </a:r>
              <a:endParaRPr lang="zh-CN" altLang="en-US" sz="2800" dirty="0">
                <a:solidFill>
                  <a:schemeClr val="lt1">
                    <a:lumMod val="100000"/>
                  </a:schemeClr>
                </a:solidFill>
                <a:latin typeface="方正细谭黑简体" panose="02000000000000000000" pitchFamily="2" charset="-122"/>
                <a:ea typeface="方正细谭黑简体" panose="02000000000000000000" pitchFamily="2"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2097152"/>
                                        </p:tgtEl>
                                        <p:attrNameLst>
                                          <p:attrName>style.visibility</p:attrName>
                                        </p:attrNameLst>
                                      </p:cBhvr>
                                      <p:to>
                                        <p:strVal val="visible"/>
                                      </p:to>
                                    </p:set>
                                    <p:animEffect transition="in" filter="circle(out)">
                                      <p:cBhvr>
                                        <p:cTn id="7" dur="2000"/>
                                        <p:tgtEl>
                                          <p:spTgt spid="2097152"/>
                                        </p:tgtEl>
                                      </p:cBhvr>
                                    </p:animEffect>
                                  </p:childTnLst>
                                </p:cTn>
                              </p:par>
                            </p:childTnLst>
                          </p:cTn>
                        </p:par>
                        <p:par>
                          <p:cTn id="8" fill="hold">
                            <p:stCondLst>
                              <p:cond delay="2000"/>
                            </p:stCondLst>
                            <p:childTnLst>
                              <p:par>
                                <p:cTn id="9" presetID="6" presetClass="entr" presetSubtype="32" fill="hold" grpId="0" nodeType="afterEffect">
                                  <p:stCondLst>
                                    <p:cond delay="0"/>
                                  </p:stCondLst>
                                  <p:childTnLst>
                                    <p:set>
                                      <p:cBhvr>
                                        <p:cTn id="10" dur="1" fill="hold">
                                          <p:stCondLst>
                                            <p:cond delay="0"/>
                                          </p:stCondLst>
                                        </p:cTn>
                                        <p:tgtEl>
                                          <p:spTgt spid="1048581"/>
                                        </p:tgtEl>
                                        <p:attrNameLst>
                                          <p:attrName>style.visibility</p:attrName>
                                        </p:attrNameLst>
                                      </p:cBhvr>
                                      <p:to>
                                        <p:strVal val="visible"/>
                                      </p:to>
                                    </p:set>
                                    <p:animEffect transition="in" filter="circle(out)">
                                      <p:cBhvr>
                                        <p:cTn id="11" dur="2000"/>
                                        <p:tgtEl>
                                          <p:spTgt spid="1048581"/>
                                        </p:tgtEl>
                                      </p:cBhvr>
                                    </p:animEffect>
                                  </p:childTnLst>
                                </p:cTn>
                              </p:par>
                            </p:childTnLst>
                          </p:cTn>
                        </p:par>
                        <p:par>
                          <p:cTn id="12" fill="hold">
                            <p:stCondLst>
                              <p:cond delay="4000"/>
                            </p:stCondLst>
                            <p:childTnLst>
                              <p:par>
                                <p:cTn id="13" presetID="6" presetClass="entr" presetSubtype="32"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circle(out)">
                                      <p:cBhvr>
                                        <p:cTn id="15"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4" name="文本框 18"/>
          <p:cNvSpPr txBox="1"/>
          <p:nvPr/>
        </p:nvSpPr>
        <p:spPr>
          <a:xfrm>
            <a:off x="442451" y="316572"/>
            <a:ext cx="1402080" cy="904240"/>
          </a:xfrm>
          <a:prstGeom prst="rect">
            <a:avLst/>
          </a:prstGeom>
          <a:noFill/>
        </p:spPr>
        <p:txBody>
          <a:bodyPr wrap="none" rtlCol="0">
            <a:spAutoFit/>
          </a:bodyPr>
          <a:lstStyle/>
          <a:p>
            <a:pPr algn="ctr" fontAlgn="base">
              <a:spcBef>
                <a:spcPct val="0"/>
              </a:spcBef>
              <a:spcAft>
                <a:spcPct val="0"/>
              </a:spcAft>
            </a:pPr>
            <a:r>
              <a:rPr lang="zh-CN" altLang="en-US" sz="4800" dirty="0">
                <a:solidFill>
                  <a:schemeClr val="lt1"/>
                </a:solidFill>
                <a:cs typeface="+mn-ea"/>
                <a:sym typeface="+mn-lt"/>
              </a:rPr>
              <a:t>目录</a:t>
            </a:r>
            <a:endParaRPr lang="zh-CN" altLang="en-US" sz="4800" dirty="0">
              <a:solidFill>
                <a:schemeClr val="lt1"/>
              </a:solidFill>
              <a:cs typeface="+mn-ea"/>
              <a:sym typeface="+mn-lt"/>
            </a:endParaRPr>
          </a:p>
        </p:txBody>
      </p:sp>
      <p:sp>
        <p:nvSpPr>
          <p:cNvPr id="1048585" name="文本框 19"/>
          <p:cNvSpPr txBox="1"/>
          <p:nvPr/>
        </p:nvSpPr>
        <p:spPr>
          <a:xfrm>
            <a:off x="530752" y="984642"/>
            <a:ext cx="2357591" cy="370840"/>
          </a:xfrm>
          <a:prstGeom prst="rect">
            <a:avLst/>
          </a:prstGeom>
          <a:noFill/>
        </p:spPr>
        <p:txBody>
          <a:bodyPr wrap="square" rtlCol="0">
            <a:spAutoFit/>
          </a:bodyPr>
          <a:lstStyle/>
          <a:p>
            <a:pPr algn="dist" fontAlgn="base">
              <a:spcBef>
                <a:spcPct val="0"/>
              </a:spcBef>
              <a:spcAft>
                <a:spcPct val="0"/>
              </a:spcAft>
            </a:pPr>
            <a:r>
              <a:rPr lang="en-US" altLang="zh-CN" sz="1600" dirty="0">
                <a:solidFill>
                  <a:schemeClr val="lt1">
                    <a:lumMod val="100000"/>
                  </a:schemeClr>
                </a:solidFill>
                <a:cs typeface="+mn-ea"/>
                <a:sym typeface="+mn-lt"/>
              </a:rPr>
              <a:t>contents</a:t>
            </a:r>
            <a:endParaRPr lang="zh-CN" altLang="en-US" sz="1600" dirty="0">
              <a:solidFill>
                <a:schemeClr val="lt1">
                  <a:lumMod val="100000"/>
                </a:schemeClr>
              </a:solidFill>
              <a:cs typeface="+mn-ea"/>
              <a:sym typeface="+mn-lt"/>
            </a:endParaRPr>
          </a:p>
        </p:txBody>
      </p:sp>
      <p:sp>
        <p:nvSpPr>
          <p:cNvPr id="1048586" name="矩形 23"/>
          <p:cNvSpPr/>
          <p:nvPr/>
        </p:nvSpPr>
        <p:spPr>
          <a:xfrm>
            <a:off x="2533362" y="2339255"/>
            <a:ext cx="995680" cy="337185"/>
          </a:xfrm>
          <a:prstGeom prst="rect">
            <a:avLst/>
          </a:prstGeom>
        </p:spPr>
        <p:txBody>
          <a:bodyPr wrap="none">
            <a:spAutoFit/>
          </a:bodyPr>
          <a:lstStyle/>
          <a:p>
            <a:r>
              <a:rPr lang="zh-CN" altLang="en-US" sz="1600" b="1" dirty="0">
                <a:solidFill>
                  <a:schemeClr val="lt1">
                    <a:lumMod val="100000"/>
                  </a:schemeClr>
                </a:solidFill>
                <a:cs typeface="+mn-ea"/>
                <a:sym typeface="+mn-lt"/>
              </a:rPr>
              <a:t>僵尸网络</a:t>
            </a:r>
            <a:endParaRPr lang="zh-CN" altLang="en-US" sz="1600" b="1" dirty="0">
              <a:solidFill>
                <a:schemeClr val="lt1">
                  <a:lumMod val="100000"/>
                </a:schemeClr>
              </a:solidFill>
              <a:cs typeface="+mn-ea"/>
              <a:sym typeface="+mn-lt"/>
            </a:endParaRPr>
          </a:p>
        </p:txBody>
      </p:sp>
      <p:sp>
        <p:nvSpPr>
          <p:cNvPr id="1048588" name="文本框 22"/>
          <p:cNvSpPr txBox="1"/>
          <p:nvPr/>
        </p:nvSpPr>
        <p:spPr>
          <a:xfrm>
            <a:off x="1675670" y="2216144"/>
            <a:ext cx="894080" cy="993139"/>
          </a:xfrm>
          <a:prstGeom prst="rect">
            <a:avLst/>
          </a:prstGeom>
          <a:noFill/>
        </p:spPr>
        <p:txBody>
          <a:bodyPr wrap="none" rtlCol="0">
            <a:spAutoFit/>
          </a:bodyPr>
          <a:lstStyle/>
          <a:p>
            <a:pPr algn="ctr"/>
            <a:r>
              <a:rPr lang="en-US" altLang="zh-CN" sz="5400" dirty="0">
                <a:solidFill>
                  <a:schemeClr val="lt1"/>
                </a:solidFill>
                <a:cs typeface="+mn-ea"/>
                <a:sym typeface="+mn-lt"/>
              </a:rPr>
              <a:t>01</a:t>
            </a:r>
            <a:endParaRPr lang="zh-CN" altLang="en-US" sz="5400" dirty="0">
              <a:solidFill>
                <a:schemeClr val="lt1"/>
              </a:solidFill>
              <a:cs typeface="+mn-ea"/>
              <a:sym typeface="+mn-lt"/>
            </a:endParaRPr>
          </a:p>
        </p:txBody>
      </p:sp>
      <p:sp>
        <p:nvSpPr>
          <p:cNvPr id="1048589" name="矩形 28"/>
          <p:cNvSpPr/>
          <p:nvPr/>
        </p:nvSpPr>
        <p:spPr>
          <a:xfrm>
            <a:off x="2533362" y="3405533"/>
            <a:ext cx="677545" cy="337185"/>
          </a:xfrm>
          <a:prstGeom prst="rect">
            <a:avLst/>
          </a:prstGeom>
        </p:spPr>
        <p:txBody>
          <a:bodyPr wrap="none">
            <a:spAutoFit/>
          </a:bodyPr>
          <a:lstStyle/>
          <a:p>
            <a:r>
              <a:rPr lang="en-US" altLang="zh-CN" sz="1600" b="1" dirty="0">
                <a:solidFill>
                  <a:schemeClr val="lt1">
                    <a:lumMod val="100000"/>
                  </a:schemeClr>
                </a:solidFill>
                <a:cs typeface="+mn-ea"/>
                <a:sym typeface="+mn-lt"/>
              </a:rPr>
              <a:t>0</a:t>
            </a:r>
            <a:r>
              <a:rPr lang="en-US" altLang="zh-CN" sz="1600" b="1" dirty="0">
                <a:solidFill>
                  <a:schemeClr val="lt1">
                    <a:lumMod val="100000"/>
                  </a:schemeClr>
                </a:solidFill>
                <a:cs typeface="+mn-ea"/>
                <a:sym typeface="+mn-lt"/>
              </a:rPr>
              <a:t>day</a:t>
            </a:r>
            <a:endParaRPr lang="en-US" altLang="zh-CN" sz="1600" b="1" dirty="0">
              <a:solidFill>
                <a:schemeClr val="lt1">
                  <a:lumMod val="100000"/>
                </a:schemeClr>
              </a:solidFill>
              <a:cs typeface="+mn-ea"/>
              <a:sym typeface="+mn-lt"/>
            </a:endParaRPr>
          </a:p>
        </p:txBody>
      </p:sp>
      <p:sp>
        <p:nvSpPr>
          <p:cNvPr id="1048591" name="文本框 27"/>
          <p:cNvSpPr txBox="1"/>
          <p:nvPr/>
        </p:nvSpPr>
        <p:spPr>
          <a:xfrm>
            <a:off x="1675669" y="3282422"/>
            <a:ext cx="995680" cy="993140"/>
          </a:xfrm>
          <a:prstGeom prst="rect">
            <a:avLst/>
          </a:prstGeom>
          <a:noFill/>
        </p:spPr>
        <p:txBody>
          <a:bodyPr wrap="none" rtlCol="0">
            <a:spAutoFit/>
          </a:bodyPr>
          <a:lstStyle/>
          <a:p>
            <a:pPr algn="ctr"/>
            <a:r>
              <a:rPr lang="en-US" altLang="zh-CN" sz="5400" dirty="0">
                <a:solidFill>
                  <a:schemeClr val="lt1"/>
                </a:solidFill>
                <a:cs typeface="+mn-ea"/>
                <a:sym typeface="+mn-lt"/>
              </a:rPr>
              <a:t>02</a:t>
            </a:r>
            <a:endParaRPr lang="zh-CN" altLang="en-US" sz="5400" dirty="0">
              <a:solidFill>
                <a:schemeClr val="lt1"/>
              </a:solidFill>
              <a:cs typeface="+mn-ea"/>
              <a:sym typeface="+mn-lt"/>
            </a:endParaRPr>
          </a:p>
        </p:txBody>
      </p:sp>
      <p:sp>
        <p:nvSpPr>
          <p:cNvPr id="1048592" name="矩形 33"/>
          <p:cNvSpPr/>
          <p:nvPr/>
        </p:nvSpPr>
        <p:spPr>
          <a:xfrm>
            <a:off x="2533362" y="4471811"/>
            <a:ext cx="995680" cy="337185"/>
          </a:xfrm>
          <a:prstGeom prst="rect">
            <a:avLst/>
          </a:prstGeom>
        </p:spPr>
        <p:txBody>
          <a:bodyPr wrap="none">
            <a:spAutoFit/>
          </a:bodyPr>
          <a:lstStyle/>
          <a:p>
            <a:r>
              <a:rPr lang="zh-CN" altLang="en-US" sz="1600" b="1" dirty="0">
                <a:solidFill>
                  <a:schemeClr val="lt1">
                    <a:lumMod val="100000"/>
                  </a:schemeClr>
                </a:solidFill>
                <a:cs typeface="+mn-ea"/>
                <a:sym typeface="+mn-lt"/>
              </a:rPr>
              <a:t>跨站</a:t>
            </a:r>
            <a:r>
              <a:rPr lang="zh-CN" altLang="en-US" sz="1600" b="1" dirty="0">
                <a:solidFill>
                  <a:schemeClr val="lt1">
                    <a:lumMod val="100000"/>
                  </a:schemeClr>
                </a:solidFill>
                <a:cs typeface="+mn-ea"/>
                <a:sym typeface="+mn-lt"/>
              </a:rPr>
              <a:t>脚本</a:t>
            </a:r>
            <a:endParaRPr lang="zh-CN" altLang="en-US" sz="1600" b="1" dirty="0">
              <a:solidFill>
                <a:schemeClr val="lt1">
                  <a:lumMod val="100000"/>
                </a:schemeClr>
              </a:solidFill>
              <a:cs typeface="+mn-ea"/>
              <a:sym typeface="+mn-lt"/>
            </a:endParaRPr>
          </a:p>
        </p:txBody>
      </p:sp>
      <p:sp>
        <p:nvSpPr>
          <p:cNvPr id="1048594" name="文本框 32"/>
          <p:cNvSpPr txBox="1"/>
          <p:nvPr/>
        </p:nvSpPr>
        <p:spPr>
          <a:xfrm>
            <a:off x="1675669" y="4348700"/>
            <a:ext cx="1021079" cy="993139"/>
          </a:xfrm>
          <a:prstGeom prst="rect">
            <a:avLst/>
          </a:prstGeom>
          <a:noFill/>
        </p:spPr>
        <p:txBody>
          <a:bodyPr wrap="none" rtlCol="0">
            <a:spAutoFit/>
          </a:bodyPr>
          <a:lstStyle/>
          <a:p>
            <a:pPr algn="ctr"/>
            <a:r>
              <a:rPr lang="en-US" altLang="zh-CN" sz="5400" dirty="0">
                <a:solidFill>
                  <a:schemeClr val="lt1"/>
                </a:solidFill>
                <a:cs typeface="+mn-ea"/>
                <a:sym typeface="+mn-lt"/>
              </a:rPr>
              <a:t>03</a:t>
            </a:r>
            <a:endParaRPr lang="zh-CN" altLang="en-US" sz="5400" dirty="0">
              <a:solidFill>
                <a:schemeClr val="lt1"/>
              </a:solidFill>
              <a:cs typeface="+mn-ea"/>
              <a:sym typeface="+mn-lt"/>
            </a:endParaRPr>
          </a:p>
        </p:txBody>
      </p:sp>
      <p:sp>
        <p:nvSpPr>
          <p:cNvPr id="1048595" name="矩形 38"/>
          <p:cNvSpPr/>
          <p:nvPr/>
        </p:nvSpPr>
        <p:spPr>
          <a:xfrm>
            <a:off x="2533362" y="5538089"/>
            <a:ext cx="989330" cy="337185"/>
          </a:xfrm>
          <a:prstGeom prst="rect">
            <a:avLst/>
          </a:prstGeom>
        </p:spPr>
        <p:txBody>
          <a:bodyPr wrap="none">
            <a:spAutoFit/>
          </a:bodyPr>
          <a:lstStyle/>
          <a:p>
            <a:r>
              <a:rPr lang="en-US" altLang="zh-CN" sz="1600" b="1" dirty="0">
                <a:solidFill>
                  <a:schemeClr val="lt1">
                    <a:lumMod val="100000"/>
                  </a:schemeClr>
                </a:solidFill>
                <a:cs typeface="+mn-ea"/>
                <a:sym typeface="+mn-lt"/>
              </a:rPr>
              <a:t>SQL</a:t>
            </a:r>
            <a:r>
              <a:rPr lang="zh-CN" altLang="en-US" sz="1600" b="1" dirty="0">
                <a:solidFill>
                  <a:schemeClr val="lt1">
                    <a:lumMod val="100000"/>
                  </a:schemeClr>
                </a:solidFill>
                <a:cs typeface="+mn-ea"/>
                <a:sym typeface="+mn-lt"/>
              </a:rPr>
              <a:t>注入</a:t>
            </a:r>
            <a:endParaRPr lang="zh-CN" altLang="en-US" sz="1600" b="1" dirty="0">
              <a:solidFill>
                <a:schemeClr val="lt1">
                  <a:lumMod val="100000"/>
                </a:schemeClr>
              </a:solidFill>
              <a:cs typeface="+mn-ea"/>
              <a:sym typeface="+mn-lt"/>
            </a:endParaRPr>
          </a:p>
        </p:txBody>
      </p:sp>
      <p:sp>
        <p:nvSpPr>
          <p:cNvPr id="1048597" name="文本框 37"/>
          <p:cNvSpPr txBox="1"/>
          <p:nvPr/>
        </p:nvSpPr>
        <p:spPr>
          <a:xfrm>
            <a:off x="1675669" y="5414978"/>
            <a:ext cx="1021079" cy="993139"/>
          </a:xfrm>
          <a:prstGeom prst="rect">
            <a:avLst/>
          </a:prstGeom>
          <a:noFill/>
        </p:spPr>
        <p:txBody>
          <a:bodyPr wrap="none" rtlCol="0">
            <a:spAutoFit/>
          </a:bodyPr>
          <a:lstStyle/>
          <a:p>
            <a:pPr algn="ctr"/>
            <a:r>
              <a:rPr lang="en-US" altLang="zh-CN" sz="5400" dirty="0">
                <a:solidFill>
                  <a:schemeClr val="lt1"/>
                </a:solidFill>
                <a:cs typeface="+mn-ea"/>
                <a:sym typeface="+mn-lt"/>
              </a:rPr>
              <a:t>04</a:t>
            </a:r>
            <a:endParaRPr lang="zh-CN" altLang="en-US" sz="5400" dirty="0">
              <a:solidFill>
                <a:schemeClr val="lt1"/>
              </a:solidFill>
              <a:cs typeface="+mn-ea"/>
              <a:sym typeface="+mn-lt"/>
            </a:endParaRPr>
          </a:p>
        </p:txBody>
      </p:sp>
      <p:cxnSp>
        <p:nvCxnSpPr>
          <p:cNvPr id="3145728" name="直接连接符 2"/>
          <p:cNvCxnSpPr/>
          <p:nvPr/>
        </p:nvCxnSpPr>
        <p:spPr>
          <a:xfrm>
            <a:off x="613302" y="1393046"/>
            <a:ext cx="5207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2097153" name="图片 3"/>
          <p:cNvPicPr>
            <a:picLocks noChangeAspect="1"/>
          </p:cNvPicPr>
          <p:nvPr/>
        </p:nvPicPr>
        <p:blipFill>
          <a:blip r:embed="rId1" cstate="screen"/>
          <a:stretch>
            <a:fillRect/>
          </a:stretch>
        </p:blipFill>
        <p:spPr>
          <a:xfrm>
            <a:off x="7566816" y="232590"/>
            <a:ext cx="4182733" cy="42133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48584"/>
                                        </p:tgtEl>
                                        <p:attrNameLst>
                                          <p:attrName>style.visibility</p:attrName>
                                        </p:attrNameLst>
                                      </p:cBhvr>
                                      <p:to>
                                        <p:strVal val="visible"/>
                                      </p:to>
                                    </p:set>
                                    <p:animEffect transition="in" filter="circle(in)">
                                      <p:cBhvr>
                                        <p:cTn id="7" dur="2000"/>
                                        <p:tgtEl>
                                          <p:spTgt spid="104858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048585"/>
                                        </p:tgtEl>
                                        <p:attrNameLst>
                                          <p:attrName>style.visibility</p:attrName>
                                        </p:attrNameLst>
                                      </p:cBhvr>
                                      <p:to>
                                        <p:strVal val="visible"/>
                                      </p:to>
                                    </p:set>
                                    <p:animEffect transition="in" filter="circle(in)">
                                      <p:cBhvr>
                                        <p:cTn id="10" dur="2000"/>
                                        <p:tgtEl>
                                          <p:spTgt spid="1048585"/>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048586"/>
                                        </p:tgtEl>
                                        <p:attrNameLst>
                                          <p:attrName>style.visibility</p:attrName>
                                        </p:attrNameLst>
                                      </p:cBhvr>
                                      <p:to>
                                        <p:strVal val="visible"/>
                                      </p:to>
                                    </p:set>
                                    <p:animEffect transition="in" filter="circle(in)">
                                      <p:cBhvr>
                                        <p:cTn id="13" dur="2000"/>
                                        <p:tgtEl>
                                          <p:spTgt spid="1048586"/>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48588"/>
                                        </p:tgtEl>
                                        <p:attrNameLst>
                                          <p:attrName>style.visibility</p:attrName>
                                        </p:attrNameLst>
                                      </p:cBhvr>
                                      <p:to>
                                        <p:strVal val="visible"/>
                                      </p:to>
                                    </p:set>
                                    <p:animEffect transition="in" filter="circle(in)">
                                      <p:cBhvr>
                                        <p:cTn id="16" dur="2000"/>
                                        <p:tgtEl>
                                          <p:spTgt spid="1048588"/>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1048589"/>
                                        </p:tgtEl>
                                        <p:attrNameLst>
                                          <p:attrName>style.visibility</p:attrName>
                                        </p:attrNameLst>
                                      </p:cBhvr>
                                      <p:to>
                                        <p:strVal val="visible"/>
                                      </p:to>
                                    </p:set>
                                    <p:animEffect transition="in" filter="circle(in)">
                                      <p:cBhvr>
                                        <p:cTn id="19" dur="2000"/>
                                        <p:tgtEl>
                                          <p:spTgt spid="1048589"/>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1048591"/>
                                        </p:tgtEl>
                                        <p:attrNameLst>
                                          <p:attrName>style.visibility</p:attrName>
                                        </p:attrNameLst>
                                      </p:cBhvr>
                                      <p:to>
                                        <p:strVal val="visible"/>
                                      </p:to>
                                    </p:set>
                                    <p:animEffect transition="in" filter="circle(in)">
                                      <p:cBhvr>
                                        <p:cTn id="22" dur="2000"/>
                                        <p:tgtEl>
                                          <p:spTgt spid="1048591"/>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1048592"/>
                                        </p:tgtEl>
                                        <p:attrNameLst>
                                          <p:attrName>style.visibility</p:attrName>
                                        </p:attrNameLst>
                                      </p:cBhvr>
                                      <p:to>
                                        <p:strVal val="visible"/>
                                      </p:to>
                                    </p:set>
                                    <p:animEffect transition="in" filter="circle(in)">
                                      <p:cBhvr>
                                        <p:cTn id="25" dur="2000"/>
                                        <p:tgtEl>
                                          <p:spTgt spid="1048592"/>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1048594"/>
                                        </p:tgtEl>
                                        <p:attrNameLst>
                                          <p:attrName>style.visibility</p:attrName>
                                        </p:attrNameLst>
                                      </p:cBhvr>
                                      <p:to>
                                        <p:strVal val="visible"/>
                                      </p:to>
                                    </p:set>
                                    <p:animEffect transition="in" filter="circle(in)">
                                      <p:cBhvr>
                                        <p:cTn id="28" dur="2000"/>
                                        <p:tgtEl>
                                          <p:spTgt spid="1048594"/>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1048595"/>
                                        </p:tgtEl>
                                        <p:attrNameLst>
                                          <p:attrName>style.visibility</p:attrName>
                                        </p:attrNameLst>
                                      </p:cBhvr>
                                      <p:to>
                                        <p:strVal val="visible"/>
                                      </p:to>
                                    </p:set>
                                    <p:animEffect transition="in" filter="circle(in)">
                                      <p:cBhvr>
                                        <p:cTn id="31" dur="2000"/>
                                        <p:tgtEl>
                                          <p:spTgt spid="1048595"/>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1048597"/>
                                        </p:tgtEl>
                                        <p:attrNameLst>
                                          <p:attrName>style.visibility</p:attrName>
                                        </p:attrNameLst>
                                      </p:cBhvr>
                                      <p:to>
                                        <p:strVal val="visible"/>
                                      </p:to>
                                    </p:set>
                                    <p:animEffect transition="in" filter="circle(in)">
                                      <p:cBhvr>
                                        <p:cTn id="34" dur="2000"/>
                                        <p:tgtEl>
                                          <p:spTgt spid="1048597"/>
                                        </p:tgtEl>
                                      </p:cBhvr>
                                    </p:animEffect>
                                  </p:childTnLst>
                                </p:cTn>
                              </p:par>
                              <p:par>
                                <p:cTn id="35" presetID="6" presetClass="entr" presetSubtype="16" fill="hold" nodeType="withEffect">
                                  <p:stCondLst>
                                    <p:cond delay="0"/>
                                  </p:stCondLst>
                                  <p:childTnLst>
                                    <p:set>
                                      <p:cBhvr>
                                        <p:cTn id="36" dur="1" fill="hold">
                                          <p:stCondLst>
                                            <p:cond delay="0"/>
                                          </p:stCondLst>
                                        </p:cTn>
                                        <p:tgtEl>
                                          <p:spTgt spid="3145728"/>
                                        </p:tgtEl>
                                        <p:attrNameLst>
                                          <p:attrName>style.visibility</p:attrName>
                                        </p:attrNameLst>
                                      </p:cBhvr>
                                      <p:to>
                                        <p:strVal val="visible"/>
                                      </p:to>
                                    </p:set>
                                    <p:animEffect transition="in" filter="circle(in)">
                                      <p:cBhvr>
                                        <p:cTn id="37" dur="2000"/>
                                        <p:tgtEl>
                                          <p:spTgt spid="3145728"/>
                                        </p:tgtEl>
                                      </p:cBhvr>
                                    </p:animEffect>
                                  </p:childTnLst>
                                </p:cTn>
                              </p:par>
                              <p:par>
                                <p:cTn id="38" presetID="6" presetClass="entr" presetSubtype="16" fill="hold" nodeType="withEffect">
                                  <p:stCondLst>
                                    <p:cond delay="0"/>
                                  </p:stCondLst>
                                  <p:childTnLst>
                                    <p:set>
                                      <p:cBhvr>
                                        <p:cTn id="39" dur="1" fill="hold">
                                          <p:stCondLst>
                                            <p:cond delay="0"/>
                                          </p:stCondLst>
                                        </p:cTn>
                                        <p:tgtEl>
                                          <p:spTgt spid="2097153"/>
                                        </p:tgtEl>
                                        <p:attrNameLst>
                                          <p:attrName>style.visibility</p:attrName>
                                        </p:attrNameLst>
                                      </p:cBhvr>
                                      <p:to>
                                        <p:strVal val="visible"/>
                                      </p:to>
                                    </p:set>
                                    <p:animEffect transition="in" filter="circle(in)">
                                      <p:cBhvr>
                                        <p:cTn id="40" dur="2000"/>
                                        <p:tgtEl>
                                          <p:spTgt spid="2097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4" grpId="0"/>
      <p:bldP spid="1048585" grpId="0"/>
      <p:bldP spid="1048586" grpId="0"/>
      <p:bldP spid="1048588" grpId="0"/>
      <p:bldP spid="1048589" grpId="0"/>
      <p:bldP spid="1048591" grpId="0"/>
      <p:bldP spid="1048592" grpId="0"/>
      <p:bldP spid="1048594" grpId="0"/>
      <p:bldP spid="1048595" grpId="0"/>
      <p:bldP spid="104859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文本框 6"/>
          <p:cNvSpPr txBox="1"/>
          <p:nvPr/>
        </p:nvSpPr>
        <p:spPr>
          <a:xfrm>
            <a:off x="3397530" y="2430446"/>
            <a:ext cx="1998980" cy="2415540"/>
          </a:xfrm>
          <a:prstGeom prst="rect">
            <a:avLst/>
          </a:prstGeom>
          <a:noFill/>
        </p:spPr>
        <p:txBody>
          <a:bodyPr wrap="none" rtlCol="0">
            <a:spAutoFit/>
          </a:bodyPr>
          <a:lstStyle/>
          <a:p>
            <a:pPr algn="ctr" fontAlgn="base">
              <a:spcBef>
                <a:spcPct val="0"/>
              </a:spcBef>
              <a:spcAft>
                <a:spcPct val="0"/>
              </a:spcAft>
            </a:pPr>
            <a:r>
              <a:rPr lang="en-US" altLang="zh-CN" sz="13800" dirty="0">
                <a:solidFill>
                  <a:schemeClr val="lt1"/>
                </a:solidFill>
                <a:cs typeface="+mn-ea"/>
                <a:sym typeface="+mn-lt"/>
              </a:rPr>
              <a:t>01</a:t>
            </a:r>
            <a:endParaRPr lang="zh-CN" altLang="en-US" sz="13800" dirty="0">
              <a:solidFill>
                <a:schemeClr val="lt1"/>
              </a:solidFill>
              <a:cs typeface="+mn-ea"/>
              <a:sym typeface="+mn-lt"/>
            </a:endParaRPr>
          </a:p>
        </p:txBody>
      </p:sp>
      <p:sp>
        <p:nvSpPr>
          <p:cNvPr id="1048599" name="矩形 7"/>
          <p:cNvSpPr/>
          <p:nvPr/>
        </p:nvSpPr>
        <p:spPr>
          <a:xfrm>
            <a:off x="901792" y="3656428"/>
            <a:ext cx="1605280" cy="521970"/>
          </a:xfrm>
          <a:prstGeom prst="rect">
            <a:avLst/>
          </a:prstGeom>
        </p:spPr>
        <p:txBody>
          <a:bodyPr wrap="none">
            <a:spAutoFit/>
          </a:bodyPr>
          <a:lstStyle/>
          <a:p>
            <a:r>
              <a:rPr lang="zh-CN" altLang="en-US" sz="2800" b="1" dirty="0">
                <a:solidFill>
                  <a:schemeClr val="lt1">
                    <a:lumMod val="100000"/>
                  </a:schemeClr>
                </a:solidFill>
                <a:cs typeface="+mn-ea"/>
                <a:sym typeface="+mn-lt"/>
              </a:rPr>
              <a:t>僵尸网络</a:t>
            </a:r>
            <a:endParaRPr lang="zh-CN" altLang="en-US" sz="2800" b="1" dirty="0">
              <a:solidFill>
                <a:schemeClr val="lt1">
                  <a:lumMod val="100000"/>
                </a:schemeClr>
              </a:solidFill>
              <a:cs typeface="+mn-ea"/>
              <a:sym typeface="+mn-lt"/>
            </a:endParaRPr>
          </a:p>
        </p:txBody>
      </p:sp>
      <p:sp>
        <p:nvSpPr>
          <p:cNvPr id="1048600" name="矩形 8"/>
          <p:cNvSpPr/>
          <p:nvPr/>
        </p:nvSpPr>
        <p:spPr>
          <a:xfrm>
            <a:off x="993779" y="4445920"/>
            <a:ext cx="5957527" cy="953135"/>
          </a:xfrm>
          <a:prstGeom prst="rect">
            <a:avLst/>
          </a:prstGeom>
        </p:spPr>
        <p:txBody>
          <a:bodyPr wrap="square">
            <a:spAutoFit/>
          </a:bodyPr>
          <a:lstStyle/>
          <a:p>
            <a:r>
              <a:rPr lang="en-US" altLang="zh-CN" sz="1400" b="0" i="0" dirty="0">
                <a:solidFill>
                  <a:schemeClr val="lt1">
                    <a:lumMod val="85000"/>
                  </a:schemeClr>
                </a:solidFill>
                <a:effectLst/>
                <a:cs typeface="+mn-ea"/>
                <a:sym typeface="+mn-lt"/>
              </a:rPr>
              <a:t>僵尸网络（Botnet）是攻击者出于恶意目的，传播僵尸程序（Bot）以控制大量计算机，并通过一对多的命令与控制信道所组成的网络。攻击者可以利用僵尸网络进行各种恶意行为，如发送垃圾邮件、进行拒绝服务攻击、窃取敏感信息等。</a:t>
            </a:r>
            <a:endParaRPr lang="en-US" altLang="zh-CN" sz="1400" b="0" i="0" dirty="0">
              <a:solidFill>
                <a:schemeClr val="lt1">
                  <a:lumMod val="85000"/>
                </a:schemeClr>
              </a:solidFill>
              <a:effectLst/>
              <a:cs typeface="+mn-ea"/>
              <a:sym typeface="+mn-lt"/>
            </a:endParaRPr>
          </a:p>
        </p:txBody>
      </p:sp>
      <p:sp>
        <p:nvSpPr>
          <p:cNvPr id="1048601" name="TextBox 14"/>
          <p:cNvSpPr txBox="1"/>
          <p:nvPr/>
        </p:nvSpPr>
        <p:spPr>
          <a:xfrm>
            <a:off x="901792" y="2601407"/>
            <a:ext cx="2405380" cy="1297939"/>
          </a:xfrm>
          <a:prstGeom prst="rect">
            <a:avLst/>
          </a:prstGeom>
          <a:noFill/>
        </p:spPr>
        <p:txBody>
          <a:bodyPr wrap="none" rtlCol="0">
            <a:spAutoFit/>
          </a:bodyPr>
          <a:lstStyle/>
          <a:p>
            <a:r>
              <a:rPr lang="tr-TR" sz="7200" dirty="0">
                <a:solidFill>
                  <a:schemeClr val="lt1">
                    <a:lumMod val="75000"/>
                  </a:schemeClr>
                </a:solidFill>
                <a:cs typeface="+mn-ea"/>
                <a:sym typeface="+mn-lt"/>
              </a:rPr>
              <a:t>PART</a:t>
            </a:r>
            <a:endParaRPr lang="tr-TR" sz="7200" dirty="0">
              <a:solidFill>
                <a:schemeClr val="lt1">
                  <a:lumMod val="75000"/>
                </a:schemeClr>
              </a:solidFill>
              <a:cs typeface="+mn-ea"/>
              <a:sym typeface="+mn-lt"/>
            </a:endParaRPr>
          </a:p>
        </p:txBody>
      </p:sp>
      <p:pic>
        <p:nvPicPr>
          <p:cNvPr id="2097154" name="图片 10"/>
          <p:cNvPicPr>
            <a:picLocks noChangeAspect="1"/>
          </p:cNvPicPr>
          <p:nvPr/>
        </p:nvPicPr>
        <p:blipFill>
          <a:blip r:embed="rId1" cstate="screen"/>
          <a:stretch>
            <a:fillRect/>
          </a:stretch>
        </p:blipFill>
        <p:spPr>
          <a:xfrm>
            <a:off x="7566816" y="232590"/>
            <a:ext cx="4182733" cy="42133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48598"/>
                                        </p:tgtEl>
                                        <p:attrNameLst>
                                          <p:attrName>style.visibility</p:attrName>
                                        </p:attrNameLst>
                                      </p:cBhvr>
                                      <p:to>
                                        <p:strVal val="visible"/>
                                      </p:to>
                                    </p:set>
                                    <p:animEffect transition="in" filter="circle(in)">
                                      <p:cBhvr>
                                        <p:cTn id="7" dur="2000"/>
                                        <p:tgtEl>
                                          <p:spTgt spid="1048598"/>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048599"/>
                                        </p:tgtEl>
                                        <p:attrNameLst>
                                          <p:attrName>style.visibility</p:attrName>
                                        </p:attrNameLst>
                                      </p:cBhvr>
                                      <p:to>
                                        <p:strVal val="visible"/>
                                      </p:to>
                                    </p:set>
                                    <p:animEffect transition="in" filter="circle(in)">
                                      <p:cBhvr>
                                        <p:cTn id="10" dur="2000"/>
                                        <p:tgtEl>
                                          <p:spTgt spid="1048599"/>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048600"/>
                                        </p:tgtEl>
                                        <p:attrNameLst>
                                          <p:attrName>style.visibility</p:attrName>
                                        </p:attrNameLst>
                                      </p:cBhvr>
                                      <p:to>
                                        <p:strVal val="visible"/>
                                      </p:to>
                                    </p:set>
                                    <p:animEffect transition="in" filter="circle(in)">
                                      <p:cBhvr>
                                        <p:cTn id="13" dur="2000"/>
                                        <p:tgtEl>
                                          <p:spTgt spid="1048600"/>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48601"/>
                                        </p:tgtEl>
                                        <p:attrNameLst>
                                          <p:attrName>style.visibility</p:attrName>
                                        </p:attrNameLst>
                                      </p:cBhvr>
                                      <p:to>
                                        <p:strVal val="visible"/>
                                      </p:to>
                                    </p:set>
                                    <p:animEffect transition="in" filter="circle(in)">
                                      <p:cBhvr>
                                        <p:cTn id="16" dur="2000"/>
                                        <p:tgtEl>
                                          <p:spTgt spid="1048601"/>
                                        </p:tgtEl>
                                      </p:cBhvr>
                                    </p:animEffect>
                                  </p:childTnLst>
                                </p:cTn>
                              </p:par>
                              <p:par>
                                <p:cTn id="17" presetID="6" presetClass="entr" presetSubtype="16" fill="hold" nodeType="withEffect">
                                  <p:stCondLst>
                                    <p:cond delay="0"/>
                                  </p:stCondLst>
                                  <p:childTnLst>
                                    <p:set>
                                      <p:cBhvr>
                                        <p:cTn id="18" dur="1" fill="hold">
                                          <p:stCondLst>
                                            <p:cond delay="0"/>
                                          </p:stCondLst>
                                        </p:cTn>
                                        <p:tgtEl>
                                          <p:spTgt spid="2097154"/>
                                        </p:tgtEl>
                                        <p:attrNameLst>
                                          <p:attrName>style.visibility</p:attrName>
                                        </p:attrNameLst>
                                      </p:cBhvr>
                                      <p:to>
                                        <p:strVal val="visible"/>
                                      </p:to>
                                    </p:set>
                                    <p:animEffect transition="in" filter="circle(in)">
                                      <p:cBhvr>
                                        <p:cTn id="19" dur="2000"/>
                                        <p:tgtEl>
                                          <p:spTgt spid="2097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8" grpId="0"/>
      <p:bldP spid="1048599" grpId="0"/>
      <p:bldP spid="1048600" grpId="0"/>
      <p:bldP spid="104860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8" name="íŝļïḑe"/>
          <p:cNvSpPr/>
          <p:nvPr/>
        </p:nvSpPr>
        <p:spPr bwMode="auto">
          <a:xfrm>
            <a:off x="3293526" y="4418787"/>
            <a:ext cx="1432426" cy="1591751"/>
          </a:xfrm>
          <a:custGeom>
            <a:avLst/>
            <a:gdLst>
              <a:gd name="T0" fmla="*/ 69 w 403"/>
              <a:gd name="T1" fmla="*/ 7 h 447"/>
              <a:gd name="T2" fmla="*/ 37 w 403"/>
              <a:gd name="T3" fmla="*/ 22 h 447"/>
              <a:gd name="T4" fmla="*/ 34 w 403"/>
              <a:gd name="T5" fmla="*/ 25 h 447"/>
              <a:gd name="T6" fmla="*/ 40 w 403"/>
              <a:gd name="T7" fmla="*/ 40 h 447"/>
              <a:gd name="T8" fmla="*/ 29 w 403"/>
              <a:gd name="T9" fmla="*/ 58 h 447"/>
              <a:gd name="T10" fmla="*/ 16 w 403"/>
              <a:gd name="T11" fmla="*/ 70 h 447"/>
              <a:gd name="T12" fmla="*/ 7 w 403"/>
              <a:gd name="T13" fmla="*/ 88 h 447"/>
              <a:gd name="T14" fmla="*/ 3 w 403"/>
              <a:gd name="T15" fmla="*/ 108 h 447"/>
              <a:gd name="T16" fmla="*/ 30 w 403"/>
              <a:gd name="T17" fmla="*/ 138 h 447"/>
              <a:gd name="T18" fmla="*/ 58 w 403"/>
              <a:gd name="T19" fmla="*/ 172 h 447"/>
              <a:gd name="T20" fmla="*/ 97 w 403"/>
              <a:gd name="T21" fmla="*/ 200 h 447"/>
              <a:gd name="T22" fmla="*/ 87 w 403"/>
              <a:gd name="T23" fmla="*/ 256 h 447"/>
              <a:gd name="T24" fmla="*/ 78 w 403"/>
              <a:gd name="T25" fmla="*/ 301 h 447"/>
              <a:gd name="T26" fmla="*/ 66 w 403"/>
              <a:gd name="T27" fmla="*/ 341 h 447"/>
              <a:gd name="T28" fmla="*/ 73 w 403"/>
              <a:gd name="T29" fmla="*/ 367 h 447"/>
              <a:gd name="T30" fmla="*/ 66 w 403"/>
              <a:gd name="T31" fmla="*/ 383 h 447"/>
              <a:gd name="T32" fmla="*/ 70 w 403"/>
              <a:gd name="T33" fmla="*/ 424 h 447"/>
              <a:gd name="T34" fmla="*/ 99 w 403"/>
              <a:gd name="T35" fmla="*/ 445 h 447"/>
              <a:gd name="T36" fmla="*/ 108 w 403"/>
              <a:gd name="T37" fmla="*/ 444 h 447"/>
              <a:gd name="T38" fmla="*/ 124 w 403"/>
              <a:gd name="T39" fmla="*/ 447 h 447"/>
              <a:gd name="T40" fmla="*/ 135 w 403"/>
              <a:gd name="T41" fmla="*/ 441 h 447"/>
              <a:gd name="T42" fmla="*/ 109 w 403"/>
              <a:gd name="T43" fmla="*/ 423 h 447"/>
              <a:gd name="T44" fmla="*/ 135 w 403"/>
              <a:gd name="T45" fmla="*/ 390 h 447"/>
              <a:gd name="T46" fmla="*/ 133 w 403"/>
              <a:gd name="T47" fmla="*/ 372 h 447"/>
              <a:gd name="T48" fmla="*/ 141 w 403"/>
              <a:gd name="T49" fmla="*/ 341 h 447"/>
              <a:gd name="T50" fmla="*/ 149 w 403"/>
              <a:gd name="T51" fmla="*/ 342 h 447"/>
              <a:gd name="T52" fmla="*/ 163 w 403"/>
              <a:gd name="T53" fmla="*/ 342 h 447"/>
              <a:gd name="T54" fmla="*/ 168 w 403"/>
              <a:gd name="T55" fmla="*/ 327 h 447"/>
              <a:gd name="T56" fmla="*/ 186 w 403"/>
              <a:gd name="T57" fmla="*/ 329 h 447"/>
              <a:gd name="T58" fmla="*/ 201 w 403"/>
              <a:gd name="T59" fmla="*/ 300 h 447"/>
              <a:gd name="T60" fmla="*/ 191 w 403"/>
              <a:gd name="T61" fmla="*/ 289 h 447"/>
              <a:gd name="T62" fmla="*/ 226 w 403"/>
              <a:gd name="T63" fmla="*/ 300 h 447"/>
              <a:gd name="T64" fmla="*/ 249 w 403"/>
              <a:gd name="T65" fmla="*/ 284 h 447"/>
              <a:gd name="T66" fmla="*/ 257 w 403"/>
              <a:gd name="T67" fmla="*/ 277 h 447"/>
              <a:gd name="T68" fmla="*/ 269 w 403"/>
              <a:gd name="T69" fmla="*/ 266 h 447"/>
              <a:gd name="T70" fmla="*/ 291 w 403"/>
              <a:gd name="T71" fmla="*/ 233 h 447"/>
              <a:gd name="T72" fmla="*/ 317 w 403"/>
              <a:gd name="T73" fmla="*/ 222 h 447"/>
              <a:gd name="T74" fmla="*/ 332 w 403"/>
              <a:gd name="T75" fmla="*/ 220 h 447"/>
              <a:gd name="T76" fmla="*/ 359 w 403"/>
              <a:gd name="T77" fmla="*/ 196 h 447"/>
              <a:gd name="T78" fmla="*/ 371 w 403"/>
              <a:gd name="T79" fmla="*/ 156 h 447"/>
              <a:gd name="T80" fmla="*/ 403 w 403"/>
              <a:gd name="T81" fmla="*/ 125 h 447"/>
              <a:gd name="T82" fmla="*/ 390 w 403"/>
              <a:gd name="T83" fmla="*/ 108 h 447"/>
              <a:gd name="T84" fmla="*/ 371 w 403"/>
              <a:gd name="T85" fmla="*/ 103 h 447"/>
              <a:gd name="T86" fmla="*/ 342 w 403"/>
              <a:gd name="T87" fmla="*/ 96 h 447"/>
              <a:gd name="T88" fmla="*/ 330 w 403"/>
              <a:gd name="T89" fmla="*/ 91 h 447"/>
              <a:gd name="T90" fmla="*/ 322 w 403"/>
              <a:gd name="T91" fmla="*/ 94 h 447"/>
              <a:gd name="T92" fmla="*/ 306 w 403"/>
              <a:gd name="T93" fmla="*/ 82 h 447"/>
              <a:gd name="T94" fmla="*/ 287 w 403"/>
              <a:gd name="T95" fmla="*/ 78 h 447"/>
              <a:gd name="T96" fmla="*/ 268 w 403"/>
              <a:gd name="T97" fmla="*/ 78 h 447"/>
              <a:gd name="T98" fmla="*/ 261 w 403"/>
              <a:gd name="T99" fmla="*/ 76 h 447"/>
              <a:gd name="T100" fmla="*/ 263 w 403"/>
              <a:gd name="T101" fmla="*/ 55 h 447"/>
              <a:gd name="T102" fmla="*/ 196 w 403"/>
              <a:gd name="T103" fmla="*/ 33 h 447"/>
              <a:gd name="T104" fmla="*/ 157 w 403"/>
              <a:gd name="T105" fmla="*/ 12 h 447"/>
              <a:gd name="T106" fmla="*/ 128 w 403"/>
              <a:gd name="T107" fmla="*/ 11 h 447"/>
              <a:gd name="T108" fmla="*/ 122 w 403"/>
              <a:gd name="T109" fmla="*/ 10 h 447"/>
              <a:gd name="T110" fmla="*/ 112 w 403"/>
              <a:gd name="T111" fmla="*/ 8 h 447"/>
              <a:gd name="T112" fmla="*/ 91 w 403"/>
              <a:gd name="T113" fmla="*/ 9 h 447"/>
              <a:gd name="T114" fmla="*/ 85 w 403"/>
              <a:gd name="T115" fmla="*/ 20 h 447"/>
              <a:gd name="T116" fmla="*/ 82 w 403"/>
              <a:gd name="T117"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3" h="447">
                <a:moveTo>
                  <a:pt x="82" y="0"/>
                </a:moveTo>
                <a:cubicBezTo>
                  <a:pt x="77" y="0"/>
                  <a:pt x="76" y="7"/>
                  <a:pt x="69" y="7"/>
                </a:cubicBezTo>
                <a:cubicBezTo>
                  <a:pt x="63" y="7"/>
                  <a:pt x="54" y="7"/>
                  <a:pt x="52" y="13"/>
                </a:cubicBezTo>
                <a:cubicBezTo>
                  <a:pt x="51" y="18"/>
                  <a:pt x="41" y="19"/>
                  <a:pt x="37" y="22"/>
                </a:cubicBezTo>
                <a:cubicBezTo>
                  <a:pt x="38" y="24"/>
                  <a:pt x="36" y="25"/>
                  <a:pt x="34" y="25"/>
                </a:cubicBezTo>
                <a:cubicBezTo>
                  <a:pt x="34" y="25"/>
                  <a:pt x="34" y="25"/>
                  <a:pt x="34" y="25"/>
                </a:cubicBezTo>
                <a:cubicBezTo>
                  <a:pt x="34" y="26"/>
                  <a:pt x="34" y="27"/>
                  <a:pt x="34" y="28"/>
                </a:cubicBezTo>
                <a:cubicBezTo>
                  <a:pt x="38" y="36"/>
                  <a:pt x="44" y="35"/>
                  <a:pt x="40" y="40"/>
                </a:cubicBezTo>
                <a:cubicBezTo>
                  <a:pt x="38" y="42"/>
                  <a:pt x="34" y="45"/>
                  <a:pt x="37" y="48"/>
                </a:cubicBezTo>
                <a:cubicBezTo>
                  <a:pt x="40" y="51"/>
                  <a:pt x="32" y="57"/>
                  <a:pt x="29" y="58"/>
                </a:cubicBezTo>
                <a:cubicBezTo>
                  <a:pt x="27" y="60"/>
                  <a:pt x="24" y="61"/>
                  <a:pt x="25" y="64"/>
                </a:cubicBezTo>
                <a:cubicBezTo>
                  <a:pt x="26" y="67"/>
                  <a:pt x="18" y="69"/>
                  <a:pt x="16" y="70"/>
                </a:cubicBezTo>
                <a:cubicBezTo>
                  <a:pt x="14" y="71"/>
                  <a:pt x="8" y="77"/>
                  <a:pt x="5" y="79"/>
                </a:cubicBezTo>
                <a:cubicBezTo>
                  <a:pt x="2" y="81"/>
                  <a:pt x="1" y="86"/>
                  <a:pt x="7" y="88"/>
                </a:cubicBezTo>
                <a:cubicBezTo>
                  <a:pt x="14" y="90"/>
                  <a:pt x="18" y="96"/>
                  <a:pt x="9" y="98"/>
                </a:cubicBezTo>
                <a:cubicBezTo>
                  <a:pt x="1" y="100"/>
                  <a:pt x="0" y="105"/>
                  <a:pt x="3" y="108"/>
                </a:cubicBezTo>
                <a:cubicBezTo>
                  <a:pt x="6" y="110"/>
                  <a:pt x="11" y="118"/>
                  <a:pt x="16" y="119"/>
                </a:cubicBezTo>
                <a:cubicBezTo>
                  <a:pt x="20" y="121"/>
                  <a:pt x="27" y="135"/>
                  <a:pt x="30" y="138"/>
                </a:cubicBezTo>
                <a:cubicBezTo>
                  <a:pt x="34" y="142"/>
                  <a:pt x="45" y="155"/>
                  <a:pt x="44" y="160"/>
                </a:cubicBezTo>
                <a:cubicBezTo>
                  <a:pt x="43" y="166"/>
                  <a:pt x="55" y="171"/>
                  <a:pt x="58" y="172"/>
                </a:cubicBezTo>
                <a:cubicBezTo>
                  <a:pt x="61" y="173"/>
                  <a:pt x="75" y="180"/>
                  <a:pt x="80" y="182"/>
                </a:cubicBezTo>
                <a:cubicBezTo>
                  <a:pt x="86" y="184"/>
                  <a:pt x="99" y="186"/>
                  <a:pt x="97" y="200"/>
                </a:cubicBezTo>
                <a:cubicBezTo>
                  <a:pt x="95" y="214"/>
                  <a:pt x="93" y="240"/>
                  <a:pt x="93" y="245"/>
                </a:cubicBezTo>
                <a:cubicBezTo>
                  <a:pt x="93" y="250"/>
                  <a:pt x="89" y="255"/>
                  <a:pt x="87" y="256"/>
                </a:cubicBezTo>
                <a:cubicBezTo>
                  <a:pt x="85" y="257"/>
                  <a:pt x="84" y="265"/>
                  <a:pt x="85" y="268"/>
                </a:cubicBezTo>
                <a:cubicBezTo>
                  <a:pt x="86" y="272"/>
                  <a:pt x="87" y="285"/>
                  <a:pt x="78" y="301"/>
                </a:cubicBezTo>
                <a:cubicBezTo>
                  <a:pt x="70" y="317"/>
                  <a:pt x="72" y="327"/>
                  <a:pt x="72" y="330"/>
                </a:cubicBezTo>
                <a:cubicBezTo>
                  <a:pt x="72" y="332"/>
                  <a:pt x="67" y="339"/>
                  <a:pt x="66" y="341"/>
                </a:cubicBezTo>
                <a:cubicBezTo>
                  <a:pt x="64" y="343"/>
                  <a:pt x="69" y="349"/>
                  <a:pt x="74" y="352"/>
                </a:cubicBezTo>
                <a:cubicBezTo>
                  <a:pt x="79" y="356"/>
                  <a:pt x="75" y="363"/>
                  <a:pt x="73" y="367"/>
                </a:cubicBezTo>
                <a:cubicBezTo>
                  <a:pt x="71" y="372"/>
                  <a:pt x="71" y="372"/>
                  <a:pt x="72" y="376"/>
                </a:cubicBezTo>
                <a:cubicBezTo>
                  <a:pt x="73" y="379"/>
                  <a:pt x="68" y="382"/>
                  <a:pt x="66" y="383"/>
                </a:cubicBezTo>
                <a:cubicBezTo>
                  <a:pt x="63" y="385"/>
                  <a:pt x="61" y="394"/>
                  <a:pt x="63" y="402"/>
                </a:cubicBezTo>
                <a:cubicBezTo>
                  <a:pt x="65" y="409"/>
                  <a:pt x="70" y="423"/>
                  <a:pt x="70" y="424"/>
                </a:cubicBezTo>
                <a:cubicBezTo>
                  <a:pt x="70" y="425"/>
                  <a:pt x="71" y="437"/>
                  <a:pt x="77" y="439"/>
                </a:cubicBezTo>
                <a:cubicBezTo>
                  <a:pt x="82" y="440"/>
                  <a:pt x="80" y="445"/>
                  <a:pt x="99" y="445"/>
                </a:cubicBezTo>
                <a:cubicBezTo>
                  <a:pt x="99" y="445"/>
                  <a:pt x="100" y="445"/>
                  <a:pt x="101" y="445"/>
                </a:cubicBezTo>
                <a:cubicBezTo>
                  <a:pt x="104" y="445"/>
                  <a:pt x="106" y="444"/>
                  <a:pt x="108" y="444"/>
                </a:cubicBezTo>
                <a:cubicBezTo>
                  <a:pt x="112" y="444"/>
                  <a:pt x="116" y="445"/>
                  <a:pt x="119" y="446"/>
                </a:cubicBezTo>
                <a:cubicBezTo>
                  <a:pt x="120" y="447"/>
                  <a:pt x="122" y="447"/>
                  <a:pt x="124" y="447"/>
                </a:cubicBezTo>
                <a:cubicBezTo>
                  <a:pt x="128" y="447"/>
                  <a:pt x="134" y="446"/>
                  <a:pt x="139" y="445"/>
                </a:cubicBezTo>
                <a:cubicBezTo>
                  <a:pt x="146" y="444"/>
                  <a:pt x="144" y="442"/>
                  <a:pt x="135" y="441"/>
                </a:cubicBezTo>
                <a:cubicBezTo>
                  <a:pt x="125" y="440"/>
                  <a:pt x="118" y="436"/>
                  <a:pt x="114" y="433"/>
                </a:cubicBezTo>
                <a:cubicBezTo>
                  <a:pt x="111" y="429"/>
                  <a:pt x="112" y="425"/>
                  <a:pt x="109" y="423"/>
                </a:cubicBezTo>
                <a:cubicBezTo>
                  <a:pt x="106" y="420"/>
                  <a:pt x="97" y="415"/>
                  <a:pt x="110" y="410"/>
                </a:cubicBezTo>
                <a:cubicBezTo>
                  <a:pt x="123" y="405"/>
                  <a:pt x="134" y="394"/>
                  <a:pt x="135" y="390"/>
                </a:cubicBezTo>
                <a:cubicBezTo>
                  <a:pt x="135" y="387"/>
                  <a:pt x="133" y="386"/>
                  <a:pt x="128" y="386"/>
                </a:cubicBezTo>
                <a:cubicBezTo>
                  <a:pt x="124" y="386"/>
                  <a:pt x="114" y="376"/>
                  <a:pt x="133" y="372"/>
                </a:cubicBezTo>
                <a:cubicBezTo>
                  <a:pt x="151" y="368"/>
                  <a:pt x="146" y="354"/>
                  <a:pt x="142" y="351"/>
                </a:cubicBezTo>
                <a:cubicBezTo>
                  <a:pt x="138" y="348"/>
                  <a:pt x="136" y="344"/>
                  <a:pt x="141" y="341"/>
                </a:cubicBezTo>
                <a:cubicBezTo>
                  <a:pt x="142" y="341"/>
                  <a:pt x="142" y="341"/>
                  <a:pt x="143" y="341"/>
                </a:cubicBezTo>
                <a:cubicBezTo>
                  <a:pt x="145" y="341"/>
                  <a:pt x="147" y="341"/>
                  <a:pt x="149" y="342"/>
                </a:cubicBezTo>
                <a:cubicBezTo>
                  <a:pt x="152" y="343"/>
                  <a:pt x="154" y="343"/>
                  <a:pt x="157" y="343"/>
                </a:cubicBezTo>
                <a:cubicBezTo>
                  <a:pt x="159" y="343"/>
                  <a:pt x="161" y="343"/>
                  <a:pt x="163" y="342"/>
                </a:cubicBezTo>
                <a:cubicBezTo>
                  <a:pt x="172" y="337"/>
                  <a:pt x="163" y="329"/>
                  <a:pt x="167" y="327"/>
                </a:cubicBezTo>
                <a:cubicBezTo>
                  <a:pt x="167" y="327"/>
                  <a:pt x="167" y="327"/>
                  <a:pt x="168" y="327"/>
                </a:cubicBezTo>
                <a:cubicBezTo>
                  <a:pt x="170" y="327"/>
                  <a:pt x="172" y="328"/>
                  <a:pt x="175" y="328"/>
                </a:cubicBezTo>
                <a:cubicBezTo>
                  <a:pt x="178" y="329"/>
                  <a:pt x="182" y="329"/>
                  <a:pt x="186" y="329"/>
                </a:cubicBezTo>
                <a:cubicBezTo>
                  <a:pt x="194" y="329"/>
                  <a:pt x="202" y="327"/>
                  <a:pt x="210" y="320"/>
                </a:cubicBezTo>
                <a:cubicBezTo>
                  <a:pt x="219" y="309"/>
                  <a:pt x="203" y="303"/>
                  <a:pt x="201" y="300"/>
                </a:cubicBezTo>
                <a:cubicBezTo>
                  <a:pt x="198" y="297"/>
                  <a:pt x="186" y="291"/>
                  <a:pt x="190" y="289"/>
                </a:cubicBezTo>
                <a:cubicBezTo>
                  <a:pt x="190" y="289"/>
                  <a:pt x="190" y="289"/>
                  <a:pt x="191" y="289"/>
                </a:cubicBezTo>
                <a:cubicBezTo>
                  <a:pt x="196" y="289"/>
                  <a:pt x="206" y="295"/>
                  <a:pt x="212" y="297"/>
                </a:cubicBezTo>
                <a:cubicBezTo>
                  <a:pt x="215" y="299"/>
                  <a:pt x="221" y="300"/>
                  <a:pt x="226" y="300"/>
                </a:cubicBezTo>
                <a:cubicBezTo>
                  <a:pt x="230" y="300"/>
                  <a:pt x="233" y="299"/>
                  <a:pt x="236" y="297"/>
                </a:cubicBezTo>
                <a:cubicBezTo>
                  <a:pt x="244" y="290"/>
                  <a:pt x="249" y="289"/>
                  <a:pt x="249" y="284"/>
                </a:cubicBezTo>
                <a:cubicBezTo>
                  <a:pt x="249" y="280"/>
                  <a:pt x="253" y="277"/>
                  <a:pt x="256" y="277"/>
                </a:cubicBezTo>
                <a:cubicBezTo>
                  <a:pt x="256" y="277"/>
                  <a:pt x="256" y="277"/>
                  <a:pt x="257" y="277"/>
                </a:cubicBezTo>
                <a:cubicBezTo>
                  <a:pt x="257" y="277"/>
                  <a:pt x="257" y="277"/>
                  <a:pt x="257" y="277"/>
                </a:cubicBezTo>
                <a:cubicBezTo>
                  <a:pt x="260" y="277"/>
                  <a:pt x="265" y="273"/>
                  <a:pt x="269" y="266"/>
                </a:cubicBezTo>
                <a:cubicBezTo>
                  <a:pt x="274" y="259"/>
                  <a:pt x="287" y="255"/>
                  <a:pt x="282" y="249"/>
                </a:cubicBezTo>
                <a:cubicBezTo>
                  <a:pt x="278" y="242"/>
                  <a:pt x="279" y="236"/>
                  <a:pt x="291" y="233"/>
                </a:cubicBezTo>
                <a:cubicBezTo>
                  <a:pt x="304" y="230"/>
                  <a:pt x="300" y="226"/>
                  <a:pt x="304" y="225"/>
                </a:cubicBezTo>
                <a:cubicBezTo>
                  <a:pt x="309" y="225"/>
                  <a:pt x="314" y="226"/>
                  <a:pt x="317" y="222"/>
                </a:cubicBezTo>
                <a:cubicBezTo>
                  <a:pt x="319" y="220"/>
                  <a:pt x="323" y="220"/>
                  <a:pt x="326" y="220"/>
                </a:cubicBezTo>
                <a:cubicBezTo>
                  <a:pt x="329" y="220"/>
                  <a:pt x="331" y="220"/>
                  <a:pt x="332" y="220"/>
                </a:cubicBezTo>
                <a:cubicBezTo>
                  <a:pt x="334" y="220"/>
                  <a:pt x="347" y="219"/>
                  <a:pt x="347" y="213"/>
                </a:cubicBezTo>
                <a:cubicBezTo>
                  <a:pt x="348" y="207"/>
                  <a:pt x="353" y="201"/>
                  <a:pt x="359" y="196"/>
                </a:cubicBezTo>
                <a:cubicBezTo>
                  <a:pt x="366" y="192"/>
                  <a:pt x="366" y="180"/>
                  <a:pt x="366" y="174"/>
                </a:cubicBezTo>
                <a:cubicBezTo>
                  <a:pt x="366" y="167"/>
                  <a:pt x="361" y="161"/>
                  <a:pt x="371" y="156"/>
                </a:cubicBezTo>
                <a:cubicBezTo>
                  <a:pt x="381" y="150"/>
                  <a:pt x="383" y="148"/>
                  <a:pt x="389" y="142"/>
                </a:cubicBezTo>
                <a:cubicBezTo>
                  <a:pt x="394" y="136"/>
                  <a:pt x="402" y="138"/>
                  <a:pt x="403" y="125"/>
                </a:cubicBezTo>
                <a:cubicBezTo>
                  <a:pt x="403" y="113"/>
                  <a:pt x="399" y="108"/>
                  <a:pt x="393" y="108"/>
                </a:cubicBezTo>
                <a:cubicBezTo>
                  <a:pt x="392" y="108"/>
                  <a:pt x="391" y="108"/>
                  <a:pt x="390" y="108"/>
                </a:cubicBezTo>
                <a:cubicBezTo>
                  <a:pt x="388" y="109"/>
                  <a:pt x="386" y="109"/>
                  <a:pt x="384" y="109"/>
                </a:cubicBezTo>
                <a:cubicBezTo>
                  <a:pt x="380" y="109"/>
                  <a:pt x="375" y="107"/>
                  <a:pt x="371" y="103"/>
                </a:cubicBezTo>
                <a:cubicBezTo>
                  <a:pt x="366" y="98"/>
                  <a:pt x="360" y="94"/>
                  <a:pt x="356" y="94"/>
                </a:cubicBezTo>
                <a:cubicBezTo>
                  <a:pt x="353" y="94"/>
                  <a:pt x="346" y="96"/>
                  <a:pt x="342" y="96"/>
                </a:cubicBezTo>
                <a:cubicBezTo>
                  <a:pt x="339" y="96"/>
                  <a:pt x="338" y="96"/>
                  <a:pt x="336" y="94"/>
                </a:cubicBezTo>
                <a:cubicBezTo>
                  <a:pt x="335" y="92"/>
                  <a:pt x="332" y="91"/>
                  <a:pt x="330" y="91"/>
                </a:cubicBezTo>
                <a:cubicBezTo>
                  <a:pt x="328" y="91"/>
                  <a:pt x="325" y="92"/>
                  <a:pt x="325" y="93"/>
                </a:cubicBezTo>
                <a:cubicBezTo>
                  <a:pt x="324" y="93"/>
                  <a:pt x="323" y="94"/>
                  <a:pt x="322" y="94"/>
                </a:cubicBezTo>
                <a:cubicBezTo>
                  <a:pt x="320" y="94"/>
                  <a:pt x="318" y="92"/>
                  <a:pt x="318" y="88"/>
                </a:cubicBezTo>
                <a:cubicBezTo>
                  <a:pt x="318" y="82"/>
                  <a:pt x="311" y="82"/>
                  <a:pt x="306" y="82"/>
                </a:cubicBezTo>
                <a:cubicBezTo>
                  <a:pt x="305" y="82"/>
                  <a:pt x="305" y="82"/>
                  <a:pt x="304" y="82"/>
                </a:cubicBezTo>
                <a:cubicBezTo>
                  <a:pt x="301" y="82"/>
                  <a:pt x="291" y="80"/>
                  <a:pt x="287" y="78"/>
                </a:cubicBezTo>
                <a:cubicBezTo>
                  <a:pt x="285" y="77"/>
                  <a:pt x="282" y="76"/>
                  <a:pt x="278" y="76"/>
                </a:cubicBezTo>
                <a:cubicBezTo>
                  <a:pt x="275" y="76"/>
                  <a:pt x="271" y="77"/>
                  <a:pt x="268" y="78"/>
                </a:cubicBezTo>
                <a:cubicBezTo>
                  <a:pt x="265" y="80"/>
                  <a:pt x="263" y="80"/>
                  <a:pt x="261" y="80"/>
                </a:cubicBezTo>
                <a:cubicBezTo>
                  <a:pt x="258" y="80"/>
                  <a:pt x="258" y="79"/>
                  <a:pt x="261" y="76"/>
                </a:cubicBezTo>
                <a:cubicBezTo>
                  <a:pt x="267" y="73"/>
                  <a:pt x="278" y="67"/>
                  <a:pt x="273" y="64"/>
                </a:cubicBezTo>
                <a:cubicBezTo>
                  <a:pt x="269" y="61"/>
                  <a:pt x="263" y="63"/>
                  <a:pt x="263" y="55"/>
                </a:cubicBezTo>
                <a:cubicBezTo>
                  <a:pt x="263" y="47"/>
                  <a:pt x="251" y="41"/>
                  <a:pt x="229" y="40"/>
                </a:cubicBezTo>
                <a:cubicBezTo>
                  <a:pt x="207" y="39"/>
                  <a:pt x="200" y="36"/>
                  <a:pt x="196" y="33"/>
                </a:cubicBezTo>
                <a:cubicBezTo>
                  <a:pt x="192" y="30"/>
                  <a:pt x="193" y="25"/>
                  <a:pt x="180" y="23"/>
                </a:cubicBezTo>
                <a:cubicBezTo>
                  <a:pt x="168" y="21"/>
                  <a:pt x="168" y="12"/>
                  <a:pt x="157" y="12"/>
                </a:cubicBezTo>
                <a:cubicBezTo>
                  <a:pt x="150" y="12"/>
                  <a:pt x="140" y="13"/>
                  <a:pt x="134" y="13"/>
                </a:cubicBezTo>
                <a:cubicBezTo>
                  <a:pt x="131" y="13"/>
                  <a:pt x="128" y="13"/>
                  <a:pt x="128" y="11"/>
                </a:cubicBezTo>
                <a:cubicBezTo>
                  <a:pt x="128" y="10"/>
                  <a:pt x="127" y="10"/>
                  <a:pt x="125" y="10"/>
                </a:cubicBezTo>
                <a:cubicBezTo>
                  <a:pt x="124" y="10"/>
                  <a:pt x="123" y="10"/>
                  <a:pt x="122" y="10"/>
                </a:cubicBezTo>
                <a:cubicBezTo>
                  <a:pt x="121" y="10"/>
                  <a:pt x="120" y="10"/>
                  <a:pt x="118" y="10"/>
                </a:cubicBezTo>
                <a:cubicBezTo>
                  <a:pt x="116" y="10"/>
                  <a:pt x="114" y="10"/>
                  <a:pt x="112" y="8"/>
                </a:cubicBezTo>
                <a:cubicBezTo>
                  <a:pt x="109" y="6"/>
                  <a:pt x="104" y="5"/>
                  <a:pt x="100" y="5"/>
                </a:cubicBezTo>
                <a:cubicBezTo>
                  <a:pt x="96" y="5"/>
                  <a:pt x="92" y="7"/>
                  <a:pt x="91" y="9"/>
                </a:cubicBezTo>
                <a:cubicBezTo>
                  <a:pt x="90" y="13"/>
                  <a:pt x="92" y="20"/>
                  <a:pt x="86" y="20"/>
                </a:cubicBezTo>
                <a:cubicBezTo>
                  <a:pt x="86" y="20"/>
                  <a:pt x="85" y="20"/>
                  <a:pt x="85" y="20"/>
                </a:cubicBezTo>
                <a:cubicBezTo>
                  <a:pt x="78" y="19"/>
                  <a:pt x="79" y="16"/>
                  <a:pt x="81" y="10"/>
                </a:cubicBezTo>
                <a:cubicBezTo>
                  <a:pt x="84" y="5"/>
                  <a:pt x="88" y="0"/>
                  <a:pt x="82"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09" name="işļîḓé"/>
          <p:cNvSpPr/>
          <p:nvPr/>
        </p:nvSpPr>
        <p:spPr bwMode="auto">
          <a:xfrm>
            <a:off x="5212946" y="3835597"/>
            <a:ext cx="2177949" cy="1651874"/>
          </a:xfrm>
          <a:custGeom>
            <a:avLst/>
            <a:gdLst>
              <a:gd name="T0" fmla="*/ 209 w 613"/>
              <a:gd name="T1" fmla="*/ 3 h 464"/>
              <a:gd name="T2" fmla="*/ 186 w 613"/>
              <a:gd name="T3" fmla="*/ 2 h 464"/>
              <a:gd name="T4" fmla="*/ 135 w 613"/>
              <a:gd name="T5" fmla="*/ 15 h 464"/>
              <a:gd name="T6" fmla="*/ 98 w 613"/>
              <a:gd name="T7" fmla="*/ 21 h 464"/>
              <a:gd name="T8" fmla="*/ 75 w 613"/>
              <a:gd name="T9" fmla="*/ 43 h 464"/>
              <a:gd name="T10" fmla="*/ 58 w 613"/>
              <a:gd name="T11" fmla="*/ 61 h 464"/>
              <a:gd name="T12" fmla="*/ 53 w 613"/>
              <a:gd name="T13" fmla="*/ 60 h 464"/>
              <a:gd name="T14" fmla="*/ 12 w 613"/>
              <a:gd name="T15" fmla="*/ 103 h 464"/>
              <a:gd name="T16" fmla="*/ 19 w 613"/>
              <a:gd name="T17" fmla="*/ 121 h 464"/>
              <a:gd name="T18" fmla="*/ 6 w 613"/>
              <a:gd name="T19" fmla="*/ 151 h 464"/>
              <a:gd name="T20" fmla="*/ 33 w 613"/>
              <a:gd name="T21" fmla="*/ 175 h 464"/>
              <a:gd name="T22" fmla="*/ 51 w 613"/>
              <a:gd name="T23" fmla="*/ 195 h 464"/>
              <a:gd name="T24" fmla="*/ 95 w 613"/>
              <a:gd name="T25" fmla="*/ 214 h 464"/>
              <a:gd name="T26" fmla="*/ 142 w 613"/>
              <a:gd name="T27" fmla="*/ 210 h 464"/>
              <a:gd name="T28" fmla="*/ 182 w 613"/>
              <a:gd name="T29" fmla="*/ 201 h 464"/>
              <a:gd name="T30" fmla="*/ 205 w 613"/>
              <a:gd name="T31" fmla="*/ 208 h 464"/>
              <a:gd name="T32" fmla="*/ 223 w 613"/>
              <a:gd name="T33" fmla="*/ 213 h 464"/>
              <a:gd name="T34" fmla="*/ 245 w 613"/>
              <a:gd name="T35" fmla="*/ 218 h 464"/>
              <a:gd name="T36" fmla="*/ 239 w 613"/>
              <a:gd name="T37" fmla="*/ 249 h 464"/>
              <a:gd name="T38" fmla="*/ 272 w 613"/>
              <a:gd name="T39" fmla="*/ 277 h 464"/>
              <a:gd name="T40" fmla="*/ 283 w 613"/>
              <a:gd name="T41" fmla="*/ 307 h 464"/>
              <a:gd name="T42" fmla="*/ 264 w 613"/>
              <a:gd name="T43" fmla="*/ 339 h 464"/>
              <a:gd name="T44" fmla="*/ 279 w 613"/>
              <a:gd name="T45" fmla="*/ 369 h 464"/>
              <a:gd name="T46" fmla="*/ 297 w 613"/>
              <a:gd name="T47" fmla="*/ 413 h 464"/>
              <a:gd name="T48" fmla="*/ 317 w 613"/>
              <a:gd name="T49" fmla="*/ 439 h 464"/>
              <a:gd name="T50" fmla="*/ 321 w 613"/>
              <a:gd name="T51" fmla="*/ 455 h 464"/>
              <a:gd name="T52" fmla="*/ 341 w 613"/>
              <a:gd name="T53" fmla="*/ 463 h 464"/>
              <a:gd name="T54" fmla="*/ 380 w 613"/>
              <a:gd name="T55" fmla="*/ 458 h 464"/>
              <a:gd name="T56" fmla="*/ 451 w 613"/>
              <a:gd name="T57" fmla="*/ 411 h 464"/>
              <a:gd name="T58" fmla="*/ 452 w 613"/>
              <a:gd name="T59" fmla="*/ 397 h 464"/>
              <a:gd name="T60" fmla="*/ 473 w 613"/>
              <a:gd name="T61" fmla="*/ 375 h 464"/>
              <a:gd name="T62" fmla="*/ 477 w 613"/>
              <a:gd name="T63" fmla="*/ 358 h 464"/>
              <a:gd name="T64" fmla="*/ 518 w 613"/>
              <a:gd name="T65" fmla="*/ 335 h 464"/>
              <a:gd name="T66" fmla="*/ 503 w 613"/>
              <a:gd name="T67" fmla="*/ 281 h 464"/>
              <a:gd name="T68" fmla="*/ 543 w 613"/>
              <a:gd name="T69" fmla="*/ 237 h 464"/>
              <a:gd name="T70" fmla="*/ 593 w 613"/>
              <a:gd name="T71" fmla="*/ 193 h 464"/>
              <a:gd name="T72" fmla="*/ 608 w 613"/>
              <a:gd name="T73" fmla="*/ 165 h 464"/>
              <a:gd name="T74" fmla="*/ 565 w 613"/>
              <a:gd name="T75" fmla="*/ 171 h 464"/>
              <a:gd name="T76" fmla="*/ 540 w 613"/>
              <a:gd name="T77" fmla="*/ 168 h 464"/>
              <a:gd name="T78" fmla="*/ 503 w 613"/>
              <a:gd name="T79" fmla="*/ 134 h 464"/>
              <a:gd name="T80" fmla="*/ 485 w 613"/>
              <a:gd name="T81" fmla="*/ 107 h 464"/>
              <a:gd name="T82" fmla="*/ 469 w 613"/>
              <a:gd name="T83" fmla="*/ 87 h 464"/>
              <a:gd name="T84" fmla="*/ 444 w 613"/>
              <a:gd name="T85" fmla="*/ 55 h 464"/>
              <a:gd name="T86" fmla="*/ 459 w 613"/>
              <a:gd name="T87" fmla="*/ 61 h 464"/>
              <a:gd name="T88" fmla="*/ 466 w 613"/>
              <a:gd name="T89" fmla="*/ 53 h 464"/>
              <a:gd name="T90" fmla="*/ 435 w 613"/>
              <a:gd name="T91" fmla="*/ 38 h 464"/>
              <a:gd name="T92" fmla="*/ 413 w 613"/>
              <a:gd name="T93" fmla="*/ 42 h 464"/>
              <a:gd name="T94" fmla="*/ 357 w 613"/>
              <a:gd name="T95" fmla="*/ 30 h 464"/>
              <a:gd name="T96" fmla="*/ 340 w 613"/>
              <a:gd name="T97" fmla="*/ 35 h 464"/>
              <a:gd name="T98" fmla="*/ 330 w 613"/>
              <a:gd name="T99" fmla="*/ 49 h 464"/>
              <a:gd name="T100" fmla="*/ 285 w 613"/>
              <a:gd name="T101" fmla="*/ 29 h 464"/>
              <a:gd name="T102" fmla="*/ 254 w 613"/>
              <a:gd name="T103" fmla="*/ 17 h 464"/>
              <a:gd name="T104" fmla="*/ 254 w 613"/>
              <a:gd name="T105"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13" h="464">
                <a:moveTo>
                  <a:pt x="254" y="0"/>
                </a:moveTo>
                <a:cubicBezTo>
                  <a:pt x="245" y="0"/>
                  <a:pt x="224" y="3"/>
                  <a:pt x="209" y="3"/>
                </a:cubicBezTo>
                <a:cubicBezTo>
                  <a:pt x="207" y="3"/>
                  <a:pt x="206" y="3"/>
                  <a:pt x="205" y="3"/>
                </a:cubicBezTo>
                <a:cubicBezTo>
                  <a:pt x="199" y="3"/>
                  <a:pt x="192" y="2"/>
                  <a:pt x="186" y="2"/>
                </a:cubicBezTo>
                <a:cubicBezTo>
                  <a:pt x="174" y="2"/>
                  <a:pt x="163" y="4"/>
                  <a:pt x="155" y="9"/>
                </a:cubicBezTo>
                <a:cubicBezTo>
                  <a:pt x="149" y="14"/>
                  <a:pt x="142" y="15"/>
                  <a:pt x="135" y="15"/>
                </a:cubicBezTo>
                <a:cubicBezTo>
                  <a:pt x="129" y="15"/>
                  <a:pt x="124" y="14"/>
                  <a:pt x="121" y="14"/>
                </a:cubicBezTo>
                <a:cubicBezTo>
                  <a:pt x="115" y="14"/>
                  <a:pt x="106" y="15"/>
                  <a:pt x="98" y="21"/>
                </a:cubicBezTo>
                <a:cubicBezTo>
                  <a:pt x="91" y="28"/>
                  <a:pt x="85" y="27"/>
                  <a:pt x="80" y="30"/>
                </a:cubicBezTo>
                <a:cubicBezTo>
                  <a:pt x="75" y="34"/>
                  <a:pt x="70" y="42"/>
                  <a:pt x="75" y="43"/>
                </a:cubicBezTo>
                <a:cubicBezTo>
                  <a:pt x="80" y="44"/>
                  <a:pt x="80" y="49"/>
                  <a:pt x="73" y="54"/>
                </a:cubicBezTo>
                <a:cubicBezTo>
                  <a:pt x="66" y="58"/>
                  <a:pt x="63" y="61"/>
                  <a:pt x="58" y="61"/>
                </a:cubicBezTo>
                <a:cubicBezTo>
                  <a:pt x="58" y="61"/>
                  <a:pt x="58" y="61"/>
                  <a:pt x="57" y="61"/>
                </a:cubicBezTo>
                <a:cubicBezTo>
                  <a:pt x="56" y="61"/>
                  <a:pt x="54" y="60"/>
                  <a:pt x="53" y="60"/>
                </a:cubicBezTo>
                <a:cubicBezTo>
                  <a:pt x="50" y="60"/>
                  <a:pt x="46" y="62"/>
                  <a:pt x="40" y="70"/>
                </a:cubicBezTo>
                <a:cubicBezTo>
                  <a:pt x="32" y="82"/>
                  <a:pt x="16" y="101"/>
                  <a:pt x="12" y="103"/>
                </a:cubicBezTo>
                <a:cubicBezTo>
                  <a:pt x="9" y="105"/>
                  <a:pt x="10" y="111"/>
                  <a:pt x="15" y="111"/>
                </a:cubicBezTo>
                <a:cubicBezTo>
                  <a:pt x="19" y="112"/>
                  <a:pt x="19" y="117"/>
                  <a:pt x="19" y="121"/>
                </a:cubicBezTo>
                <a:cubicBezTo>
                  <a:pt x="19" y="125"/>
                  <a:pt x="27" y="134"/>
                  <a:pt x="18" y="139"/>
                </a:cubicBezTo>
                <a:cubicBezTo>
                  <a:pt x="10" y="145"/>
                  <a:pt x="0" y="149"/>
                  <a:pt x="6" y="151"/>
                </a:cubicBezTo>
                <a:cubicBezTo>
                  <a:pt x="12" y="153"/>
                  <a:pt x="17" y="161"/>
                  <a:pt x="17" y="164"/>
                </a:cubicBezTo>
                <a:cubicBezTo>
                  <a:pt x="17" y="168"/>
                  <a:pt x="27" y="172"/>
                  <a:pt x="33" y="175"/>
                </a:cubicBezTo>
                <a:cubicBezTo>
                  <a:pt x="39" y="178"/>
                  <a:pt x="49" y="183"/>
                  <a:pt x="45" y="186"/>
                </a:cubicBezTo>
                <a:cubicBezTo>
                  <a:pt x="41" y="189"/>
                  <a:pt x="45" y="193"/>
                  <a:pt x="51" y="195"/>
                </a:cubicBezTo>
                <a:cubicBezTo>
                  <a:pt x="57" y="198"/>
                  <a:pt x="78" y="206"/>
                  <a:pt x="80" y="209"/>
                </a:cubicBezTo>
                <a:cubicBezTo>
                  <a:pt x="82" y="212"/>
                  <a:pt x="85" y="214"/>
                  <a:pt x="95" y="214"/>
                </a:cubicBezTo>
                <a:cubicBezTo>
                  <a:pt x="96" y="214"/>
                  <a:pt x="98" y="214"/>
                  <a:pt x="100" y="214"/>
                </a:cubicBezTo>
                <a:cubicBezTo>
                  <a:pt x="113" y="213"/>
                  <a:pt x="133" y="210"/>
                  <a:pt x="142" y="210"/>
                </a:cubicBezTo>
                <a:cubicBezTo>
                  <a:pt x="150" y="210"/>
                  <a:pt x="158" y="209"/>
                  <a:pt x="163" y="207"/>
                </a:cubicBezTo>
                <a:cubicBezTo>
                  <a:pt x="167" y="205"/>
                  <a:pt x="172" y="201"/>
                  <a:pt x="182" y="201"/>
                </a:cubicBezTo>
                <a:cubicBezTo>
                  <a:pt x="183" y="201"/>
                  <a:pt x="184" y="201"/>
                  <a:pt x="184" y="201"/>
                </a:cubicBezTo>
                <a:cubicBezTo>
                  <a:pt x="197" y="201"/>
                  <a:pt x="204" y="204"/>
                  <a:pt x="205" y="208"/>
                </a:cubicBezTo>
                <a:cubicBezTo>
                  <a:pt x="206" y="211"/>
                  <a:pt x="206" y="213"/>
                  <a:pt x="218" y="213"/>
                </a:cubicBezTo>
                <a:cubicBezTo>
                  <a:pt x="219" y="213"/>
                  <a:pt x="221" y="213"/>
                  <a:pt x="223" y="213"/>
                </a:cubicBezTo>
                <a:cubicBezTo>
                  <a:pt x="225" y="213"/>
                  <a:pt x="227" y="213"/>
                  <a:pt x="228" y="213"/>
                </a:cubicBezTo>
                <a:cubicBezTo>
                  <a:pt x="240" y="213"/>
                  <a:pt x="242" y="215"/>
                  <a:pt x="245" y="218"/>
                </a:cubicBezTo>
                <a:cubicBezTo>
                  <a:pt x="249" y="220"/>
                  <a:pt x="245" y="230"/>
                  <a:pt x="245" y="235"/>
                </a:cubicBezTo>
                <a:cubicBezTo>
                  <a:pt x="245" y="239"/>
                  <a:pt x="232" y="243"/>
                  <a:pt x="239" y="249"/>
                </a:cubicBezTo>
                <a:cubicBezTo>
                  <a:pt x="246" y="254"/>
                  <a:pt x="260" y="263"/>
                  <a:pt x="260" y="266"/>
                </a:cubicBezTo>
                <a:cubicBezTo>
                  <a:pt x="260" y="270"/>
                  <a:pt x="272" y="272"/>
                  <a:pt x="272" y="277"/>
                </a:cubicBezTo>
                <a:cubicBezTo>
                  <a:pt x="272" y="283"/>
                  <a:pt x="281" y="290"/>
                  <a:pt x="279" y="296"/>
                </a:cubicBezTo>
                <a:cubicBezTo>
                  <a:pt x="276" y="301"/>
                  <a:pt x="279" y="305"/>
                  <a:pt x="283" y="307"/>
                </a:cubicBezTo>
                <a:cubicBezTo>
                  <a:pt x="286" y="309"/>
                  <a:pt x="283" y="314"/>
                  <a:pt x="276" y="319"/>
                </a:cubicBezTo>
                <a:cubicBezTo>
                  <a:pt x="270" y="323"/>
                  <a:pt x="266" y="331"/>
                  <a:pt x="264" y="339"/>
                </a:cubicBezTo>
                <a:cubicBezTo>
                  <a:pt x="263" y="347"/>
                  <a:pt x="261" y="354"/>
                  <a:pt x="269" y="358"/>
                </a:cubicBezTo>
                <a:cubicBezTo>
                  <a:pt x="278" y="361"/>
                  <a:pt x="279" y="368"/>
                  <a:pt x="279" y="369"/>
                </a:cubicBezTo>
                <a:cubicBezTo>
                  <a:pt x="279" y="371"/>
                  <a:pt x="292" y="375"/>
                  <a:pt x="290" y="385"/>
                </a:cubicBezTo>
                <a:cubicBezTo>
                  <a:pt x="287" y="394"/>
                  <a:pt x="287" y="406"/>
                  <a:pt x="297" y="413"/>
                </a:cubicBezTo>
                <a:cubicBezTo>
                  <a:pt x="307" y="421"/>
                  <a:pt x="312" y="427"/>
                  <a:pt x="312" y="432"/>
                </a:cubicBezTo>
                <a:cubicBezTo>
                  <a:pt x="312" y="436"/>
                  <a:pt x="312" y="438"/>
                  <a:pt x="317" y="439"/>
                </a:cubicBezTo>
                <a:cubicBezTo>
                  <a:pt x="321" y="440"/>
                  <a:pt x="324" y="444"/>
                  <a:pt x="319" y="446"/>
                </a:cubicBezTo>
                <a:cubicBezTo>
                  <a:pt x="314" y="448"/>
                  <a:pt x="318" y="452"/>
                  <a:pt x="321" y="455"/>
                </a:cubicBezTo>
                <a:cubicBezTo>
                  <a:pt x="324" y="458"/>
                  <a:pt x="327" y="464"/>
                  <a:pt x="335" y="464"/>
                </a:cubicBezTo>
                <a:cubicBezTo>
                  <a:pt x="337" y="464"/>
                  <a:pt x="339" y="464"/>
                  <a:pt x="341" y="463"/>
                </a:cubicBezTo>
                <a:cubicBezTo>
                  <a:pt x="353" y="459"/>
                  <a:pt x="369" y="458"/>
                  <a:pt x="376" y="458"/>
                </a:cubicBezTo>
                <a:cubicBezTo>
                  <a:pt x="377" y="458"/>
                  <a:pt x="379" y="458"/>
                  <a:pt x="380" y="458"/>
                </a:cubicBezTo>
                <a:cubicBezTo>
                  <a:pt x="389" y="458"/>
                  <a:pt x="403" y="457"/>
                  <a:pt x="415" y="445"/>
                </a:cubicBezTo>
                <a:cubicBezTo>
                  <a:pt x="429" y="431"/>
                  <a:pt x="449" y="413"/>
                  <a:pt x="451" y="411"/>
                </a:cubicBezTo>
                <a:cubicBezTo>
                  <a:pt x="454" y="409"/>
                  <a:pt x="457" y="406"/>
                  <a:pt x="449" y="405"/>
                </a:cubicBezTo>
                <a:cubicBezTo>
                  <a:pt x="440" y="404"/>
                  <a:pt x="446" y="398"/>
                  <a:pt x="452" y="397"/>
                </a:cubicBezTo>
                <a:cubicBezTo>
                  <a:pt x="459" y="396"/>
                  <a:pt x="469" y="398"/>
                  <a:pt x="475" y="393"/>
                </a:cubicBezTo>
                <a:cubicBezTo>
                  <a:pt x="481" y="388"/>
                  <a:pt x="474" y="379"/>
                  <a:pt x="473" y="375"/>
                </a:cubicBezTo>
                <a:cubicBezTo>
                  <a:pt x="472" y="371"/>
                  <a:pt x="462" y="367"/>
                  <a:pt x="462" y="364"/>
                </a:cubicBezTo>
                <a:cubicBezTo>
                  <a:pt x="462" y="361"/>
                  <a:pt x="468" y="360"/>
                  <a:pt x="477" y="358"/>
                </a:cubicBezTo>
                <a:cubicBezTo>
                  <a:pt x="485" y="355"/>
                  <a:pt x="492" y="352"/>
                  <a:pt x="495" y="348"/>
                </a:cubicBezTo>
                <a:cubicBezTo>
                  <a:pt x="497" y="345"/>
                  <a:pt x="517" y="346"/>
                  <a:pt x="518" y="335"/>
                </a:cubicBezTo>
                <a:cubicBezTo>
                  <a:pt x="519" y="323"/>
                  <a:pt x="518" y="307"/>
                  <a:pt x="511" y="299"/>
                </a:cubicBezTo>
                <a:cubicBezTo>
                  <a:pt x="503" y="291"/>
                  <a:pt x="502" y="287"/>
                  <a:pt x="503" y="281"/>
                </a:cubicBezTo>
                <a:cubicBezTo>
                  <a:pt x="505" y="275"/>
                  <a:pt x="505" y="263"/>
                  <a:pt x="512" y="258"/>
                </a:cubicBezTo>
                <a:cubicBezTo>
                  <a:pt x="519" y="252"/>
                  <a:pt x="532" y="244"/>
                  <a:pt x="543" y="237"/>
                </a:cubicBezTo>
                <a:cubicBezTo>
                  <a:pt x="554" y="229"/>
                  <a:pt x="572" y="221"/>
                  <a:pt x="580" y="214"/>
                </a:cubicBezTo>
                <a:cubicBezTo>
                  <a:pt x="587" y="206"/>
                  <a:pt x="589" y="198"/>
                  <a:pt x="593" y="193"/>
                </a:cubicBezTo>
                <a:cubicBezTo>
                  <a:pt x="597" y="189"/>
                  <a:pt x="610" y="180"/>
                  <a:pt x="611" y="174"/>
                </a:cubicBezTo>
                <a:cubicBezTo>
                  <a:pt x="612" y="169"/>
                  <a:pt x="613" y="165"/>
                  <a:pt x="608" y="165"/>
                </a:cubicBezTo>
                <a:cubicBezTo>
                  <a:pt x="606" y="165"/>
                  <a:pt x="604" y="166"/>
                  <a:pt x="602" y="166"/>
                </a:cubicBezTo>
                <a:cubicBezTo>
                  <a:pt x="589" y="169"/>
                  <a:pt x="574" y="169"/>
                  <a:pt x="565" y="171"/>
                </a:cubicBezTo>
                <a:cubicBezTo>
                  <a:pt x="561" y="172"/>
                  <a:pt x="555" y="174"/>
                  <a:pt x="550" y="174"/>
                </a:cubicBezTo>
                <a:cubicBezTo>
                  <a:pt x="546" y="174"/>
                  <a:pt x="542" y="173"/>
                  <a:pt x="540" y="168"/>
                </a:cubicBezTo>
                <a:cubicBezTo>
                  <a:pt x="535" y="157"/>
                  <a:pt x="531" y="155"/>
                  <a:pt x="523" y="150"/>
                </a:cubicBezTo>
                <a:cubicBezTo>
                  <a:pt x="514" y="145"/>
                  <a:pt x="505" y="140"/>
                  <a:pt x="503" y="134"/>
                </a:cubicBezTo>
                <a:cubicBezTo>
                  <a:pt x="502" y="128"/>
                  <a:pt x="495" y="124"/>
                  <a:pt x="491" y="123"/>
                </a:cubicBezTo>
                <a:cubicBezTo>
                  <a:pt x="488" y="122"/>
                  <a:pt x="485" y="111"/>
                  <a:pt x="485" y="107"/>
                </a:cubicBezTo>
                <a:cubicBezTo>
                  <a:pt x="485" y="103"/>
                  <a:pt x="483" y="99"/>
                  <a:pt x="477" y="98"/>
                </a:cubicBezTo>
                <a:cubicBezTo>
                  <a:pt x="471" y="97"/>
                  <a:pt x="472" y="92"/>
                  <a:pt x="469" y="87"/>
                </a:cubicBezTo>
                <a:cubicBezTo>
                  <a:pt x="467" y="82"/>
                  <a:pt x="466" y="75"/>
                  <a:pt x="460" y="72"/>
                </a:cubicBezTo>
                <a:cubicBezTo>
                  <a:pt x="454" y="68"/>
                  <a:pt x="440" y="57"/>
                  <a:pt x="444" y="55"/>
                </a:cubicBezTo>
                <a:cubicBezTo>
                  <a:pt x="444" y="54"/>
                  <a:pt x="445" y="54"/>
                  <a:pt x="446" y="54"/>
                </a:cubicBezTo>
                <a:cubicBezTo>
                  <a:pt x="450" y="54"/>
                  <a:pt x="455" y="60"/>
                  <a:pt x="459" y="61"/>
                </a:cubicBezTo>
                <a:cubicBezTo>
                  <a:pt x="459" y="62"/>
                  <a:pt x="460" y="62"/>
                  <a:pt x="460" y="62"/>
                </a:cubicBezTo>
                <a:cubicBezTo>
                  <a:pt x="463" y="62"/>
                  <a:pt x="465" y="59"/>
                  <a:pt x="466" y="53"/>
                </a:cubicBezTo>
                <a:cubicBezTo>
                  <a:pt x="467" y="45"/>
                  <a:pt x="461" y="38"/>
                  <a:pt x="450" y="38"/>
                </a:cubicBezTo>
                <a:cubicBezTo>
                  <a:pt x="445" y="38"/>
                  <a:pt x="439" y="38"/>
                  <a:pt x="435" y="38"/>
                </a:cubicBezTo>
                <a:cubicBezTo>
                  <a:pt x="430" y="38"/>
                  <a:pt x="426" y="38"/>
                  <a:pt x="423" y="40"/>
                </a:cubicBezTo>
                <a:cubicBezTo>
                  <a:pt x="420" y="41"/>
                  <a:pt x="417" y="42"/>
                  <a:pt x="413" y="42"/>
                </a:cubicBezTo>
                <a:cubicBezTo>
                  <a:pt x="410" y="42"/>
                  <a:pt x="406" y="42"/>
                  <a:pt x="400" y="41"/>
                </a:cubicBezTo>
                <a:cubicBezTo>
                  <a:pt x="386" y="39"/>
                  <a:pt x="365" y="30"/>
                  <a:pt x="357" y="30"/>
                </a:cubicBezTo>
                <a:cubicBezTo>
                  <a:pt x="355" y="29"/>
                  <a:pt x="354" y="29"/>
                  <a:pt x="352" y="29"/>
                </a:cubicBezTo>
                <a:cubicBezTo>
                  <a:pt x="345" y="29"/>
                  <a:pt x="338" y="31"/>
                  <a:pt x="340" y="35"/>
                </a:cubicBezTo>
                <a:cubicBezTo>
                  <a:pt x="342" y="40"/>
                  <a:pt x="337" y="47"/>
                  <a:pt x="331" y="49"/>
                </a:cubicBezTo>
                <a:cubicBezTo>
                  <a:pt x="331" y="49"/>
                  <a:pt x="330" y="49"/>
                  <a:pt x="330" y="49"/>
                </a:cubicBezTo>
                <a:cubicBezTo>
                  <a:pt x="325" y="49"/>
                  <a:pt x="324" y="42"/>
                  <a:pt x="317" y="42"/>
                </a:cubicBezTo>
                <a:cubicBezTo>
                  <a:pt x="308" y="41"/>
                  <a:pt x="301" y="30"/>
                  <a:pt x="285" y="29"/>
                </a:cubicBezTo>
                <a:cubicBezTo>
                  <a:pt x="269" y="28"/>
                  <a:pt x="251" y="30"/>
                  <a:pt x="249" y="24"/>
                </a:cubicBezTo>
                <a:cubicBezTo>
                  <a:pt x="246" y="19"/>
                  <a:pt x="250" y="17"/>
                  <a:pt x="254" y="17"/>
                </a:cubicBezTo>
                <a:cubicBezTo>
                  <a:pt x="257" y="17"/>
                  <a:pt x="260" y="11"/>
                  <a:pt x="257" y="10"/>
                </a:cubicBezTo>
                <a:cubicBezTo>
                  <a:pt x="255" y="9"/>
                  <a:pt x="263" y="0"/>
                  <a:pt x="254"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10" name="îṥḻïḑe"/>
          <p:cNvSpPr/>
          <p:nvPr/>
        </p:nvSpPr>
        <p:spPr bwMode="auto">
          <a:xfrm>
            <a:off x="9242677" y="4935844"/>
            <a:ext cx="1271597" cy="646320"/>
          </a:xfrm>
          <a:custGeom>
            <a:avLst/>
            <a:gdLst>
              <a:gd name="T0" fmla="*/ 254 w 358"/>
              <a:gd name="T1" fmla="*/ 3 h 182"/>
              <a:gd name="T2" fmla="*/ 247 w 358"/>
              <a:gd name="T3" fmla="*/ 33 h 182"/>
              <a:gd name="T4" fmla="*/ 216 w 358"/>
              <a:gd name="T5" fmla="*/ 31 h 182"/>
              <a:gd name="T6" fmla="*/ 205 w 358"/>
              <a:gd name="T7" fmla="*/ 13 h 182"/>
              <a:gd name="T8" fmla="*/ 201 w 358"/>
              <a:gd name="T9" fmla="*/ 7 h 182"/>
              <a:gd name="T10" fmla="*/ 184 w 358"/>
              <a:gd name="T11" fmla="*/ 5 h 182"/>
              <a:gd name="T12" fmla="*/ 173 w 358"/>
              <a:gd name="T13" fmla="*/ 7 h 182"/>
              <a:gd name="T14" fmla="*/ 161 w 358"/>
              <a:gd name="T15" fmla="*/ 8 h 182"/>
              <a:gd name="T16" fmla="*/ 144 w 358"/>
              <a:gd name="T17" fmla="*/ 22 h 182"/>
              <a:gd name="T18" fmla="*/ 141 w 358"/>
              <a:gd name="T19" fmla="*/ 24 h 182"/>
              <a:gd name="T20" fmla="*/ 121 w 358"/>
              <a:gd name="T21" fmla="*/ 16 h 182"/>
              <a:gd name="T22" fmla="*/ 100 w 358"/>
              <a:gd name="T23" fmla="*/ 29 h 182"/>
              <a:gd name="T24" fmla="*/ 89 w 358"/>
              <a:gd name="T25" fmla="*/ 36 h 182"/>
              <a:gd name="T26" fmla="*/ 83 w 358"/>
              <a:gd name="T27" fmla="*/ 34 h 182"/>
              <a:gd name="T28" fmla="*/ 69 w 358"/>
              <a:gd name="T29" fmla="*/ 51 h 182"/>
              <a:gd name="T30" fmla="*/ 34 w 358"/>
              <a:gd name="T31" fmla="*/ 59 h 182"/>
              <a:gd name="T32" fmla="*/ 2 w 358"/>
              <a:gd name="T33" fmla="*/ 72 h 182"/>
              <a:gd name="T34" fmla="*/ 4 w 358"/>
              <a:gd name="T35" fmla="*/ 86 h 182"/>
              <a:gd name="T36" fmla="*/ 20 w 358"/>
              <a:gd name="T37" fmla="*/ 136 h 182"/>
              <a:gd name="T38" fmla="*/ 36 w 358"/>
              <a:gd name="T39" fmla="*/ 152 h 182"/>
              <a:gd name="T40" fmla="*/ 68 w 358"/>
              <a:gd name="T41" fmla="*/ 144 h 182"/>
              <a:gd name="T42" fmla="*/ 92 w 358"/>
              <a:gd name="T43" fmla="*/ 142 h 182"/>
              <a:gd name="T44" fmla="*/ 146 w 358"/>
              <a:gd name="T45" fmla="*/ 131 h 182"/>
              <a:gd name="T46" fmla="*/ 167 w 358"/>
              <a:gd name="T47" fmla="*/ 131 h 182"/>
              <a:gd name="T48" fmla="*/ 190 w 358"/>
              <a:gd name="T49" fmla="*/ 145 h 182"/>
              <a:gd name="T50" fmla="*/ 201 w 358"/>
              <a:gd name="T51" fmla="*/ 146 h 182"/>
              <a:gd name="T52" fmla="*/ 213 w 358"/>
              <a:gd name="T53" fmla="*/ 141 h 182"/>
              <a:gd name="T54" fmla="*/ 220 w 358"/>
              <a:gd name="T55" fmla="*/ 154 h 182"/>
              <a:gd name="T56" fmla="*/ 241 w 358"/>
              <a:gd name="T57" fmla="*/ 173 h 182"/>
              <a:gd name="T58" fmla="*/ 266 w 358"/>
              <a:gd name="T59" fmla="*/ 180 h 182"/>
              <a:gd name="T60" fmla="*/ 278 w 358"/>
              <a:gd name="T61" fmla="*/ 174 h 182"/>
              <a:gd name="T62" fmla="*/ 292 w 358"/>
              <a:gd name="T63" fmla="*/ 182 h 182"/>
              <a:gd name="T64" fmla="*/ 311 w 358"/>
              <a:gd name="T65" fmla="*/ 173 h 182"/>
              <a:gd name="T66" fmla="*/ 324 w 358"/>
              <a:gd name="T67" fmla="*/ 164 h 182"/>
              <a:gd name="T68" fmla="*/ 340 w 358"/>
              <a:gd name="T69" fmla="*/ 139 h 182"/>
              <a:gd name="T70" fmla="*/ 354 w 358"/>
              <a:gd name="T71" fmla="*/ 113 h 182"/>
              <a:gd name="T72" fmla="*/ 346 w 358"/>
              <a:gd name="T73" fmla="*/ 89 h 182"/>
              <a:gd name="T74" fmla="*/ 329 w 358"/>
              <a:gd name="T75" fmla="*/ 71 h 182"/>
              <a:gd name="T76" fmla="*/ 310 w 358"/>
              <a:gd name="T77" fmla="*/ 54 h 182"/>
              <a:gd name="T78" fmla="*/ 288 w 358"/>
              <a:gd name="T79" fmla="*/ 33 h 182"/>
              <a:gd name="T80" fmla="*/ 279 w 358"/>
              <a:gd name="T81" fmla="*/ 20 h 182"/>
              <a:gd name="T82" fmla="*/ 273 w 358"/>
              <a:gd name="T83" fmla="*/ 21 h 182"/>
              <a:gd name="T84" fmla="*/ 262 w 358"/>
              <a:gd name="T85" fmla="*/ 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8" h="182">
                <a:moveTo>
                  <a:pt x="257" y="0"/>
                </a:moveTo>
                <a:cubicBezTo>
                  <a:pt x="256" y="0"/>
                  <a:pt x="255" y="1"/>
                  <a:pt x="254" y="3"/>
                </a:cubicBezTo>
                <a:cubicBezTo>
                  <a:pt x="252" y="9"/>
                  <a:pt x="250" y="18"/>
                  <a:pt x="251" y="22"/>
                </a:cubicBezTo>
                <a:cubicBezTo>
                  <a:pt x="252" y="26"/>
                  <a:pt x="249" y="30"/>
                  <a:pt x="247" y="33"/>
                </a:cubicBezTo>
                <a:cubicBezTo>
                  <a:pt x="246" y="35"/>
                  <a:pt x="245" y="41"/>
                  <a:pt x="240" y="41"/>
                </a:cubicBezTo>
                <a:cubicBezTo>
                  <a:pt x="236" y="41"/>
                  <a:pt x="223" y="33"/>
                  <a:pt x="216" y="31"/>
                </a:cubicBezTo>
                <a:cubicBezTo>
                  <a:pt x="209" y="29"/>
                  <a:pt x="194" y="25"/>
                  <a:pt x="197" y="22"/>
                </a:cubicBezTo>
                <a:cubicBezTo>
                  <a:pt x="199" y="18"/>
                  <a:pt x="204" y="16"/>
                  <a:pt x="205" y="13"/>
                </a:cubicBezTo>
                <a:cubicBezTo>
                  <a:pt x="207" y="10"/>
                  <a:pt x="209" y="7"/>
                  <a:pt x="202" y="7"/>
                </a:cubicBezTo>
                <a:cubicBezTo>
                  <a:pt x="202" y="7"/>
                  <a:pt x="201" y="7"/>
                  <a:pt x="201" y="7"/>
                </a:cubicBezTo>
                <a:cubicBezTo>
                  <a:pt x="200" y="7"/>
                  <a:pt x="199" y="7"/>
                  <a:pt x="198" y="7"/>
                </a:cubicBezTo>
                <a:cubicBezTo>
                  <a:pt x="192" y="7"/>
                  <a:pt x="188" y="6"/>
                  <a:pt x="184" y="5"/>
                </a:cubicBezTo>
                <a:cubicBezTo>
                  <a:pt x="183" y="5"/>
                  <a:pt x="180" y="5"/>
                  <a:pt x="178" y="5"/>
                </a:cubicBezTo>
                <a:cubicBezTo>
                  <a:pt x="175" y="5"/>
                  <a:pt x="173" y="5"/>
                  <a:pt x="173" y="7"/>
                </a:cubicBezTo>
                <a:cubicBezTo>
                  <a:pt x="173" y="8"/>
                  <a:pt x="171" y="8"/>
                  <a:pt x="169" y="8"/>
                </a:cubicBezTo>
                <a:cubicBezTo>
                  <a:pt x="166" y="8"/>
                  <a:pt x="163" y="8"/>
                  <a:pt x="161" y="8"/>
                </a:cubicBezTo>
                <a:cubicBezTo>
                  <a:pt x="156" y="8"/>
                  <a:pt x="151" y="9"/>
                  <a:pt x="148" y="13"/>
                </a:cubicBezTo>
                <a:cubicBezTo>
                  <a:pt x="146" y="18"/>
                  <a:pt x="139" y="20"/>
                  <a:pt x="144" y="22"/>
                </a:cubicBezTo>
                <a:cubicBezTo>
                  <a:pt x="148" y="24"/>
                  <a:pt x="148" y="25"/>
                  <a:pt x="145" y="25"/>
                </a:cubicBezTo>
                <a:cubicBezTo>
                  <a:pt x="144" y="25"/>
                  <a:pt x="143" y="25"/>
                  <a:pt x="141" y="24"/>
                </a:cubicBezTo>
                <a:cubicBezTo>
                  <a:pt x="136" y="22"/>
                  <a:pt x="129" y="23"/>
                  <a:pt x="127" y="20"/>
                </a:cubicBezTo>
                <a:cubicBezTo>
                  <a:pt x="126" y="18"/>
                  <a:pt x="124" y="16"/>
                  <a:pt x="121" y="16"/>
                </a:cubicBezTo>
                <a:cubicBezTo>
                  <a:pt x="120" y="16"/>
                  <a:pt x="118" y="16"/>
                  <a:pt x="117" y="17"/>
                </a:cubicBezTo>
                <a:cubicBezTo>
                  <a:pt x="112" y="20"/>
                  <a:pt x="105" y="26"/>
                  <a:pt x="100" y="29"/>
                </a:cubicBezTo>
                <a:cubicBezTo>
                  <a:pt x="96" y="32"/>
                  <a:pt x="92" y="33"/>
                  <a:pt x="92" y="34"/>
                </a:cubicBezTo>
                <a:cubicBezTo>
                  <a:pt x="92" y="35"/>
                  <a:pt x="90" y="36"/>
                  <a:pt x="89" y="36"/>
                </a:cubicBezTo>
                <a:cubicBezTo>
                  <a:pt x="88" y="36"/>
                  <a:pt x="87" y="36"/>
                  <a:pt x="86" y="35"/>
                </a:cubicBezTo>
                <a:cubicBezTo>
                  <a:pt x="85" y="35"/>
                  <a:pt x="84" y="34"/>
                  <a:pt x="83" y="34"/>
                </a:cubicBezTo>
                <a:cubicBezTo>
                  <a:pt x="81" y="34"/>
                  <a:pt x="78" y="36"/>
                  <a:pt x="77" y="40"/>
                </a:cubicBezTo>
                <a:cubicBezTo>
                  <a:pt x="77" y="47"/>
                  <a:pt x="76" y="50"/>
                  <a:pt x="69" y="51"/>
                </a:cubicBezTo>
                <a:cubicBezTo>
                  <a:pt x="62" y="53"/>
                  <a:pt x="55" y="52"/>
                  <a:pt x="49" y="55"/>
                </a:cubicBezTo>
                <a:cubicBezTo>
                  <a:pt x="42" y="58"/>
                  <a:pt x="37" y="59"/>
                  <a:pt x="34" y="59"/>
                </a:cubicBezTo>
                <a:cubicBezTo>
                  <a:pt x="30" y="59"/>
                  <a:pt x="26" y="61"/>
                  <a:pt x="20" y="63"/>
                </a:cubicBezTo>
                <a:cubicBezTo>
                  <a:pt x="15" y="65"/>
                  <a:pt x="0" y="68"/>
                  <a:pt x="2" y="72"/>
                </a:cubicBezTo>
                <a:cubicBezTo>
                  <a:pt x="4" y="76"/>
                  <a:pt x="0" y="80"/>
                  <a:pt x="0" y="80"/>
                </a:cubicBezTo>
                <a:cubicBezTo>
                  <a:pt x="0" y="80"/>
                  <a:pt x="3" y="84"/>
                  <a:pt x="4" y="86"/>
                </a:cubicBezTo>
                <a:cubicBezTo>
                  <a:pt x="5" y="89"/>
                  <a:pt x="0" y="95"/>
                  <a:pt x="5" y="102"/>
                </a:cubicBezTo>
                <a:cubicBezTo>
                  <a:pt x="9" y="110"/>
                  <a:pt x="20" y="125"/>
                  <a:pt x="20" y="136"/>
                </a:cubicBezTo>
                <a:cubicBezTo>
                  <a:pt x="20" y="146"/>
                  <a:pt x="20" y="148"/>
                  <a:pt x="27" y="150"/>
                </a:cubicBezTo>
                <a:cubicBezTo>
                  <a:pt x="29" y="151"/>
                  <a:pt x="33" y="152"/>
                  <a:pt x="36" y="152"/>
                </a:cubicBezTo>
                <a:cubicBezTo>
                  <a:pt x="40" y="152"/>
                  <a:pt x="44" y="151"/>
                  <a:pt x="47" y="149"/>
                </a:cubicBezTo>
                <a:cubicBezTo>
                  <a:pt x="51" y="146"/>
                  <a:pt x="61" y="144"/>
                  <a:pt x="68" y="144"/>
                </a:cubicBezTo>
                <a:cubicBezTo>
                  <a:pt x="72" y="144"/>
                  <a:pt x="77" y="145"/>
                  <a:pt x="81" y="145"/>
                </a:cubicBezTo>
                <a:cubicBezTo>
                  <a:pt x="86" y="145"/>
                  <a:pt x="90" y="145"/>
                  <a:pt x="92" y="142"/>
                </a:cubicBezTo>
                <a:cubicBezTo>
                  <a:pt x="98" y="138"/>
                  <a:pt x="114" y="134"/>
                  <a:pt x="120" y="134"/>
                </a:cubicBezTo>
                <a:cubicBezTo>
                  <a:pt x="125" y="133"/>
                  <a:pt x="140" y="132"/>
                  <a:pt x="146" y="131"/>
                </a:cubicBezTo>
                <a:cubicBezTo>
                  <a:pt x="149" y="130"/>
                  <a:pt x="155" y="130"/>
                  <a:pt x="159" y="130"/>
                </a:cubicBezTo>
                <a:cubicBezTo>
                  <a:pt x="163" y="130"/>
                  <a:pt x="166" y="130"/>
                  <a:pt x="167" y="131"/>
                </a:cubicBezTo>
                <a:cubicBezTo>
                  <a:pt x="169" y="132"/>
                  <a:pt x="177" y="131"/>
                  <a:pt x="182" y="135"/>
                </a:cubicBezTo>
                <a:cubicBezTo>
                  <a:pt x="186" y="140"/>
                  <a:pt x="185" y="140"/>
                  <a:pt x="190" y="145"/>
                </a:cubicBezTo>
                <a:cubicBezTo>
                  <a:pt x="193" y="147"/>
                  <a:pt x="195" y="148"/>
                  <a:pt x="196" y="148"/>
                </a:cubicBezTo>
                <a:cubicBezTo>
                  <a:pt x="198" y="148"/>
                  <a:pt x="199" y="147"/>
                  <a:pt x="201" y="146"/>
                </a:cubicBezTo>
                <a:cubicBezTo>
                  <a:pt x="204" y="144"/>
                  <a:pt x="209" y="143"/>
                  <a:pt x="210" y="142"/>
                </a:cubicBezTo>
                <a:cubicBezTo>
                  <a:pt x="210" y="142"/>
                  <a:pt x="211" y="141"/>
                  <a:pt x="213" y="141"/>
                </a:cubicBezTo>
                <a:cubicBezTo>
                  <a:pt x="214" y="141"/>
                  <a:pt x="215" y="142"/>
                  <a:pt x="216" y="144"/>
                </a:cubicBezTo>
                <a:cubicBezTo>
                  <a:pt x="218" y="149"/>
                  <a:pt x="220" y="150"/>
                  <a:pt x="220" y="154"/>
                </a:cubicBezTo>
                <a:cubicBezTo>
                  <a:pt x="220" y="157"/>
                  <a:pt x="228" y="156"/>
                  <a:pt x="231" y="160"/>
                </a:cubicBezTo>
                <a:cubicBezTo>
                  <a:pt x="233" y="164"/>
                  <a:pt x="232" y="169"/>
                  <a:pt x="241" y="173"/>
                </a:cubicBezTo>
                <a:cubicBezTo>
                  <a:pt x="251" y="177"/>
                  <a:pt x="261" y="178"/>
                  <a:pt x="263" y="180"/>
                </a:cubicBezTo>
                <a:cubicBezTo>
                  <a:pt x="264" y="180"/>
                  <a:pt x="265" y="180"/>
                  <a:pt x="266" y="180"/>
                </a:cubicBezTo>
                <a:cubicBezTo>
                  <a:pt x="268" y="180"/>
                  <a:pt x="271" y="179"/>
                  <a:pt x="274" y="177"/>
                </a:cubicBezTo>
                <a:cubicBezTo>
                  <a:pt x="276" y="175"/>
                  <a:pt x="277" y="174"/>
                  <a:pt x="278" y="174"/>
                </a:cubicBezTo>
                <a:cubicBezTo>
                  <a:pt x="279" y="174"/>
                  <a:pt x="281" y="175"/>
                  <a:pt x="284" y="177"/>
                </a:cubicBezTo>
                <a:cubicBezTo>
                  <a:pt x="289" y="180"/>
                  <a:pt x="290" y="182"/>
                  <a:pt x="292" y="182"/>
                </a:cubicBezTo>
                <a:cubicBezTo>
                  <a:pt x="293" y="182"/>
                  <a:pt x="294" y="181"/>
                  <a:pt x="296" y="180"/>
                </a:cubicBezTo>
                <a:cubicBezTo>
                  <a:pt x="303" y="177"/>
                  <a:pt x="300" y="173"/>
                  <a:pt x="311" y="173"/>
                </a:cubicBezTo>
                <a:cubicBezTo>
                  <a:pt x="323" y="172"/>
                  <a:pt x="319" y="173"/>
                  <a:pt x="323" y="170"/>
                </a:cubicBezTo>
                <a:cubicBezTo>
                  <a:pt x="326" y="168"/>
                  <a:pt x="320" y="166"/>
                  <a:pt x="324" y="164"/>
                </a:cubicBezTo>
                <a:cubicBezTo>
                  <a:pt x="327" y="161"/>
                  <a:pt x="327" y="156"/>
                  <a:pt x="330" y="153"/>
                </a:cubicBezTo>
                <a:cubicBezTo>
                  <a:pt x="332" y="149"/>
                  <a:pt x="335" y="141"/>
                  <a:pt x="340" y="139"/>
                </a:cubicBezTo>
                <a:cubicBezTo>
                  <a:pt x="345" y="136"/>
                  <a:pt x="350" y="135"/>
                  <a:pt x="351" y="129"/>
                </a:cubicBezTo>
                <a:cubicBezTo>
                  <a:pt x="352" y="124"/>
                  <a:pt x="351" y="117"/>
                  <a:pt x="354" y="113"/>
                </a:cubicBezTo>
                <a:cubicBezTo>
                  <a:pt x="358" y="108"/>
                  <a:pt x="352" y="107"/>
                  <a:pt x="350" y="104"/>
                </a:cubicBezTo>
                <a:cubicBezTo>
                  <a:pt x="348" y="101"/>
                  <a:pt x="353" y="93"/>
                  <a:pt x="346" y="89"/>
                </a:cubicBezTo>
                <a:cubicBezTo>
                  <a:pt x="340" y="85"/>
                  <a:pt x="339" y="82"/>
                  <a:pt x="336" y="81"/>
                </a:cubicBezTo>
                <a:cubicBezTo>
                  <a:pt x="333" y="80"/>
                  <a:pt x="335" y="72"/>
                  <a:pt x="329" y="71"/>
                </a:cubicBezTo>
                <a:cubicBezTo>
                  <a:pt x="323" y="70"/>
                  <a:pt x="323" y="66"/>
                  <a:pt x="319" y="63"/>
                </a:cubicBezTo>
                <a:cubicBezTo>
                  <a:pt x="316" y="59"/>
                  <a:pt x="316" y="56"/>
                  <a:pt x="310" y="54"/>
                </a:cubicBezTo>
                <a:cubicBezTo>
                  <a:pt x="305" y="53"/>
                  <a:pt x="291" y="53"/>
                  <a:pt x="291" y="47"/>
                </a:cubicBezTo>
                <a:cubicBezTo>
                  <a:pt x="291" y="40"/>
                  <a:pt x="289" y="35"/>
                  <a:pt x="288" y="33"/>
                </a:cubicBezTo>
                <a:cubicBezTo>
                  <a:pt x="286" y="32"/>
                  <a:pt x="286" y="24"/>
                  <a:pt x="282" y="21"/>
                </a:cubicBezTo>
                <a:cubicBezTo>
                  <a:pt x="281" y="21"/>
                  <a:pt x="280" y="20"/>
                  <a:pt x="279" y="20"/>
                </a:cubicBezTo>
                <a:cubicBezTo>
                  <a:pt x="278" y="20"/>
                  <a:pt x="277" y="21"/>
                  <a:pt x="276" y="21"/>
                </a:cubicBezTo>
                <a:cubicBezTo>
                  <a:pt x="275" y="21"/>
                  <a:pt x="274" y="21"/>
                  <a:pt x="273" y="21"/>
                </a:cubicBezTo>
                <a:cubicBezTo>
                  <a:pt x="271" y="21"/>
                  <a:pt x="270" y="20"/>
                  <a:pt x="269" y="17"/>
                </a:cubicBezTo>
                <a:cubicBezTo>
                  <a:pt x="268" y="10"/>
                  <a:pt x="265" y="7"/>
                  <a:pt x="262" y="4"/>
                </a:cubicBezTo>
                <a:cubicBezTo>
                  <a:pt x="261" y="3"/>
                  <a:pt x="259" y="0"/>
                  <a:pt x="257"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11" name="îś1iḍé"/>
          <p:cNvSpPr/>
          <p:nvPr/>
        </p:nvSpPr>
        <p:spPr bwMode="auto">
          <a:xfrm>
            <a:off x="645117" y="2860104"/>
            <a:ext cx="3547245" cy="1657886"/>
          </a:xfrm>
          <a:custGeom>
            <a:avLst/>
            <a:gdLst>
              <a:gd name="T0" fmla="*/ 638 w 998"/>
              <a:gd name="T1" fmla="*/ 31 h 466"/>
              <a:gd name="T2" fmla="*/ 557 w 998"/>
              <a:gd name="T3" fmla="*/ 34 h 466"/>
              <a:gd name="T4" fmla="*/ 513 w 998"/>
              <a:gd name="T5" fmla="*/ 46 h 466"/>
              <a:gd name="T6" fmla="*/ 382 w 998"/>
              <a:gd name="T7" fmla="*/ 20 h 466"/>
              <a:gd name="T8" fmla="*/ 301 w 998"/>
              <a:gd name="T9" fmla="*/ 23 h 466"/>
              <a:gd name="T10" fmla="*/ 273 w 998"/>
              <a:gd name="T11" fmla="*/ 30 h 466"/>
              <a:gd name="T12" fmla="*/ 102 w 998"/>
              <a:gd name="T13" fmla="*/ 8 h 466"/>
              <a:gd name="T14" fmla="*/ 16 w 998"/>
              <a:gd name="T15" fmla="*/ 36 h 466"/>
              <a:gd name="T16" fmla="*/ 18 w 998"/>
              <a:gd name="T17" fmla="*/ 48 h 466"/>
              <a:gd name="T18" fmla="*/ 51 w 998"/>
              <a:gd name="T19" fmla="*/ 64 h 466"/>
              <a:gd name="T20" fmla="*/ 23 w 998"/>
              <a:gd name="T21" fmla="*/ 98 h 466"/>
              <a:gd name="T22" fmla="*/ 87 w 998"/>
              <a:gd name="T23" fmla="*/ 111 h 466"/>
              <a:gd name="T24" fmla="*/ 26 w 998"/>
              <a:gd name="T25" fmla="*/ 150 h 466"/>
              <a:gd name="T26" fmla="*/ 134 w 998"/>
              <a:gd name="T27" fmla="*/ 100 h 466"/>
              <a:gd name="T28" fmla="*/ 150 w 998"/>
              <a:gd name="T29" fmla="*/ 108 h 466"/>
              <a:gd name="T30" fmla="*/ 211 w 998"/>
              <a:gd name="T31" fmla="*/ 107 h 466"/>
              <a:gd name="T32" fmla="*/ 279 w 998"/>
              <a:gd name="T33" fmla="*/ 116 h 466"/>
              <a:gd name="T34" fmla="*/ 357 w 998"/>
              <a:gd name="T35" fmla="*/ 194 h 466"/>
              <a:gd name="T36" fmla="*/ 442 w 998"/>
              <a:gd name="T37" fmla="*/ 310 h 466"/>
              <a:gd name="T38" fmla="*/ 493 w 998"/>
              <a:gd name="T39" fmla="*/ 358 h 466"/>
              <a:gd name="T40" fmla="*/ 483 w 998"/>
              <a:gd name="T41" fmla="*/ 333 h 466"/>
              <a:gd name="T42" fmla="*/ 613 w 998"/>
              <a:gd name="T43" fmla="*/ 417 h 466"/>
              <a:gd name="T44" fmla="*/ 645 w 998"/>
              <a:gd name="T45" fmla="*/ 420 h 466"/>
              <a:gd name="T46" fmla="*/ 739 w 998"/>
              <a:gd name="T47" fmla="*/ 464 h 466"/>
              <a:gd name="T48" fmla="*/ 778 w 998"/>
              <a:gd name="T49" fmla="*/ 463 h 466"/>
              <a:gd name="T50" fmla="*/ 779 w 998"/>
              <a:gd name="T51" fmla="*/ 458 h 466"/>
              <a:gd name="T52" fmla="*/ 733 w 998"/>
              <a:gd name="T53" fmla="*/ 453 h 466"/>
              <a:gd name="T54" fmla="*/ 688 w 998"/>
              <a:gd name="T55" fmla="*/ 416 h 466"/>
              <a:gd name="T56" fmla="*/ 686 w 998"/>
              <a:gd name="T57" fmla="*/ 381 h 466"/>
              <a:gd name="T58" fmla="*/ 619 w 998"/>
              <a:gd name="T59" fmla="*/ 394 h 466"/>
              <a:gd name="T60" fmla="*/ 655 w 998"/>
              <a:gd name="T61" fmla="*/ 327 h 466"/>
              <a:gd name="T62" fmla="*/ 683 w 998"/>
              <a:gd name="T63" fmla="*/ 321 h 466"/>
              <a:gd name="T64" fmla="*/ 708 w 998"/>
              <a:gd name="T65" fmla="*/ 321 h 466"/>
              <a:gd name="T66" fmla="*/ 753 w 998"/>
              <a:gd name="T67" fmla="*/ 355 h 466"/>
              <a:gd name="T68" fmla="*/ 796 w 998"/>
              <a:gd name="T69" fmla="*/ 282 h 466"/>
              <a:gd name="T70" fmla="*/ 874 w 998"/>
              <a:gd name="T71" fmla="*/ 221 h 466"/>
              <a:gd name="T72" fmla="*/ 883 w 998"/>
              <a:gd name="T73" fmla="*/ 233 h 466"/>
              <a:gd name="T74" fmla="*/ 911 w 998"/>
              <a:gd name="T75" fmla="*/ 208 h 466"/>
              <a:gd name="T76" fmla="*/ 883 w 998"/>
              <a:gd name="T77" fmla="*/ 187 h 466"/>
              <a:gd name="T78" fmla="*/ 844 w 998"/>
              <a:gd name="T79" fmla="*/ 202 h 466"/>
              <a:gd name="T80" fmla="*/ 918 w 998"/>
              <a:gd name="T81" fmla="*/ 180 h 466"/>
              <a:gd name="T82" fmla="*/ 951 w 998"/>
              <a:gd name="T83" fmla="*/ 170 h 466"/>
              <a:gd name="T84" fmla="*/ 954 w 998"/>
              <a:gd name="T85" fmla="*/ 201 h 466"/>
              <a:gd name="T86" fmla="*/ 994 w 998"/>
              <a:gd name="T87" fmla="*/ 204 h 466"/>
              <a:gd name="T88" fmla="*/ 970 w 998"/>
              <a:gd name="T89" fmla="*/ 165 h 466"/>
              <a:gd name="T90" fmla="*/ 933 w 998"/>
              <a:gd name="T91" fmla="*/ 143 h 466"/>
              <a:gd name="T92" fmla="*/ 899 w 998"/>
              <a:gd name="T93" fmla="*/ 104 h 466"/>
              <a:gd name="T94" fmla="*/ 864 w 998"/>
              <a:gd name="T95" fmla="*/ 115 h 466"/>
              <a:gd name="T96" fmla="*/ 843 w 998"/>
              <a:gd name="T97" fmla="*/ 94 h 466"/>
              <a:gd name="T98" fmla="*/ 775 w 998"/>
              <a:gd name="T99" fmla="*/ 100 h 466"/>
              <a:gd name="T100" fmla="*/ 767 w 998"/>
              <a:gd name="T101" fmla="*/ 151 h 466"/>
              <a:gd name="T102" fmla="*/ 745 w 998"/>
              <a:gd name="T103" fmla="*/ 165 h 466"/>
              <a:gd name="T104" fmla="*/ 661 w 998"/>
              <a:gd name="T105" fmla="*/ 125 h 466"/>
              <a:gd name="T106" fmla="*/ 643 w 998"/>
              <a:gd name="T107" fmla="*/ 88 h 466"/>
              <a:gd name="T108" fmla="*/ 665 w 998"/>
              <a:gd name="T109" fmla="*/ 72 h 466"/>
              <a:gd name="T110" fmla="*/ 715 w 998"/>
              <a:gd name="T111" fmla="*/ 47 h 466"/>
              <a:gd name="T112" fmla="*/ 748 w 998"/>
              <a:gd name="T113" fmla="*/ 29 h 466"/>
              <a:gd name="T114" fmla="*/ 717 w 998"/>
              <a:gd name="T115" fmla="*/ 25 h 466"/>
              <a:gd name="T116" fmla="*/ 689 w 998"/>
              <a:gd name="T117" fmla="*/ 27 h 466"/>
              <a:gd name="T118" fmla="*/ 660 w 998"/>
              <a:gd name="T119" fmla="*/ 19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8" h="466">
                <a:moveTo>
                  <a:pt x="631" y="0"/>
                </a:moveTo>
                <a:cubicBezTo>
                  <a:pt x="631" y="0"/>
                  <a:pt x="630" y="0"/>
                  <a:pt x="630" y="0"/>
                </a:cubicBezTo>
                <a:cubicBezTo>
                  <a:pt x="623" y="2"/>
                  <a:pt x="611" y="13"/>
                  <a:pt x="623" y="16"/>
                </a:cubicBezTo>
                <a:cubicBezTo>
                  <a:pt x="634" y="19"/>
                  <a:pt x="652" y="25"/>
                  <a:pt x="638" y="31"/>
                </a:cubicBezTo>
                <a:cubicBezTo>
                  <a:pt x="624" y="36"/>
                  <a:pt x="635" y="41"/>
                  <a:pt x="624" y="43"/>
                </a:cubicBezTo>
                <a:cubicBezTo>
                  <a:pt x="623" y="44"/>
                  <a:pt x="622" y="44"/>
                  <a:pt x="621" y="44"/>
                </a:cubicBezTo>
                <a:cubicBezTo>
                  <a:pt x="615" y="44"/>
                  <a:pt x="618" y="38"/>
                  <a:pt x="598" y="38"/>
                </a:cubicBezTo>
                <a:cubicBezTo>
                  <a:pt x="574" y="38"/>
                  <a:pt x="566" y="36"/>
                  <a:pt x="557" y="34"/>
                </a:cubicBezTo>
                <a:cubicBezTo>
                  <a:pt x="551" y="32"/>
                  <a:pt x="542" y="31"/>
                  <a:pt x="534" y="31"/>
                </a:cubicBezTo>
                <a:cubicBezTo>
                  <a:pt x="530" y="31"/>
                  <a:pt x="526" y="32"/>
                  <a:pt x="523" y="32"/>
                </a:cubicBezTo>
                <a:cubicBezTo>
                  <a:pt x="515" y="33"/>
                  <a:pt x="514" y="37"/>
                  <a:pt x="518" y="41"/>
                </a:cubicBezTo>
                <a:cubicBezTo>
                  <a:pt x="523" y="45"/>
                  <a:pt x="513" y="46"/>
                  <a:pt x="513" y="46"/>
                </a:cubicBezTo>
                <a:cubicBezTo>
                  <a:pt x="513" y="46"/>
                  <a:pt x="493" y="38"/>
                  <a:pt x="483" y="38"/>
                </a:cubicBezTo>
                <a:cubicBezTo>
                  <a:pt x="473" y="38"/>
                  <a:pt x="457" y="38"/>
                  <a:pt x="454" y="34"/>
                </a:cubicBezTo>
                <a:cubicBezTo>
                  <a:pt x="451" y="31"/>
                  <a:pt x="442" y="26"/>
                  <a:pt x="427" y="25"/>
                </a:cubicBezTo>
                <a:cubicBezTo>
                  <a:pt x="413" y="24"/>
                  <a:pt x="401" y="20"/>
                  <a:pt x="382" y="20"/>
                </a:cubicBezTo>
                <a:cubicBezTo>
                  <a:pt x="364" y="20"/>
                  <a:pt x="344" y="16"/>
                  <a:pt x="333" y="16"/>
                </a:cubicBezTo>
                <a:cubicBezTo>
                  <a:pt x="332" y="16"/>
                  <a:pt x="331" y="16"/>
                  <a:pt x="330" y="16"/>
                </a:cubicBezTo>
                <a:cubicBezTo>
                  <a:pt x="320" y="17"/>
                  <a:pt x="308" y="22"/>
                  <a:pt x="302" y="23"/>
                </a:cubicBezTo>
                <a:cubicBezTo>
                  <a:pt x="302" y="23"/>
                  <a:pt x="301" y="23"/>
                  <a:pt x="301" y="23"/>
                </a:cubicBezTo>
                <a:cubicBezTo>
                  <a:pt x="299" y="23"/>
                  <a:pt x="297" y="23"/>
                  <a:pt x="296" y="22"/>
                </a:cubicBezTo>
                <a:cubicBezTo>
                  <a:pt x="294" y="22"/>
                  <a:pt x="292" y="22"/>
                  <a:pt x="290" y="22"/>
                </a:cubicBezTo>
                <a:cubicBezTo>
                  <a:pt x="288" y="22"/>
                  <a:pt x="285" y="22"/>
                  <a:pt x="283" y="24"/>
                </a:cubicBezTo>
                <a:cubicBezTo>
                  <a:pt x="279" y="28"/>
                  <a:pt x="276" y="30"/>
                  <a:pt x="273" y="30"/>
                </a:cubicBezTo>
                <a:cubicBezTo>
                  <a:pt x="271" y="30"/>
                  <a:pt x="269" y="30"/>
                  <a:pt x="267" y="28"/>
                </a:cubicBezTo>
                <a:cubicBezTo>
                  <a:pt x="261" y="23"/>
                  <a:pt x="221" y="17"/>
                  <a:pt x="195" y="16"/>
                </a:cubicBezTo>
                <a:cubicBezTo>
                  <a:pt x="168" y="15"/>
                  <a:pt x="146" y="15"/>
                  <a:pt x="124" y="10"/>
                </a:cubicBezTo>
                <a:cubicBezTo>
                  <a:pt x="117" y="8"/>
                  <a:pt x="109" y="8"/>
                  <a:pt x="102" y="8"/>
                </a:cubicBezTo>
                <a:cubicBezTo>
                  <a:pt x="86" y="8"/>
                  <a:pt x="70" y="10"/>
                  <a:pt x="64" y="11"/>
                </a:cubicBezTo>
                <a:cubicBezTo>
                  <a:pt x="55" y="13"/>
                  <a:pt x="45" y="17"/>
                  <a:pt x="37" y="22"/>
                </a:cubicBezTo>
                <a:cubicBezTo>
                  <a:pt x="29" y="27"/>
                  <a:pt x="24" y="27"/>
                  <a:pt x="18" y="27"/>
                </a:cubicBezTo>
                <a:cubicBezTo>
                  <a:pt x="13" y="28"/>
                  <a:pt x="1" y="33"/>
                  <a:pt x="16" y="36"/>
                </a:cubicBezTo>
                <a:cubicBezTo>
                  <a:pt x="30" y="39"/>
                  <a:pt x="37" y="41"/>
                  <a:pt x="43" y="45"/>
                </a:cubicBezTo>
                <a:cubicBezTo>
                  <a:pt x="49" y="48"/>
                  <a:pt x="57" y="53"/>
                  <a:pt x="49" y="53"/>
                </a:cubicBezTo>
                <a:cubicBezTo>
                  <a:pt x="48" y="53"/>
                  <a:pt x="46" y="53"/>
                  <a:pt x="44" y="52"/>
                </a:cubicBezTo>
                <a:cubicBezTo>
                  <a:pt x="32" y="51"/>
                  <a:pt x="26" y="48"/>
                  <a:pt x="18" y="48"/>
                </a:cubicBezTo>
                <a:cubicBezTo>
                  <a:pt x="17" y="48"/>
                  <a:pt x="15" y="48"/>
                  <a:pt x="14" y="48"/>
                </a:cubicBezTo>
                <a:cubicBezTo>
                  <a:pt x="4" y="49"/>
                  <a:pt x="0" y="57"/>
                  <a:pt x="5" y="61"/>
                </a:cubicBezTo>
                <a:cubicBezTo>
                  <a:pt x="9" y="65"/>
                  <a:pt x="18" y="67"/>
                  <a:pt x="27" y="67"/>
                </a:cubicBezTo>
                <a:cubicBezTo>
                  <a:pt x="33" y="67"/>
                  <a:pt x="45" y="64"/>
                  <a:pt x="51" y="64"/>
                </a:cubicBezTo>
                <a:cubicBezTo>
                  <a:pt x="53" y="64"/>
                  <a:pt x="55" y="65"/>
                  <a:pt x="55" y="66"/>
                </a:cubicBezTo>
                <a:cubicBezTo>
                  <a:pt x="55" y="70"/>
                  <a:pt x="53" y="77"/>
                  <a:pt x="44" y="78"/>
                </a:cubicBezTo>
                <a:cubicBezTo>
                  <a:pt x="36" y="80"/>
                  <a:pt x="23" y="82"/>
                  <a:pt x="12" y="86"/>
                </a:cubicBezTo>
                <a:cubicBezTo>
                  <a:pt x="1" y="90"/>
                  <a:pt x="14" y="95"/>
                  <a:pt x="23" y="98"/>
                </a:cubicBezTo>
                <a:cubicBezTo>
                  <a:pt x="32" y="101"/>
                  <a:pt x="50" y="104"/>
                  <a:pt x="48" y="110"/>
                </a:cubicBezTo>
                <a:cubicBezTo>
                  <a:pt x="47" y="114"/>
                  <a:pt x="49" y="116"/>
                  <a:pt x="55" y="116"/>
                </a:cubicBezTo>
                <a:cubicBezTo>
                  <a:pt x="57" y="116"/>
                  <a:pt x="61" y="116"/>
                  <a:pt x="65" y="115"/>
                </a:cubicBezTo>
                <a:cubicBezTo>
                  <a:pt x="72" y="114"/>
                  <a:pt x="82" y="111"/>
                  <a:pt x="87" y="111"/>
                </a:cubicBezTo>
                <a:cubicBezTo>
                  <a:pt x="93" y="111"/>
                  <a:pt x="94" y="113"/>
                  <a:pt x="84" y="120"/>
                </a:cubicBezTo>
                <a:cubicBezTo>
                  <a:pt x="65" y="134"/>
                  <a:pt x="46" y="141"/>
                  <a:pt x="37" y="143"/>
                </a:cubicBezTo>
                <a:cubicBezTo>
                  <a:pt x="28" y="145"/>
                  <a:pt x="18" y="148"/>
                  <a:pt x="22" y="150"/>
                </a:cubicBezTo>
                <a:cubicBezTo>
                  <a:pt x="24" y="150"/>
                  <a:pt x="25" y="150"/>
                  <a:pt x="26" y="150"/>
                </a:cubicBezTo>
                <a:cubicBezTo>
                  <a:pt x="29" y="150"/>
                  <a:pt x="33" y="149"/>
                  <a:pt x="43" y="147"/>
                </a:cubicBezTo>
                <a:cubicBezTo>
                  <a:pt x="57" y="143"/>
                  <a:pt x="78" y="139"/>
                  <a:pt x="91" y="131"/>
                </a:cubicBezTo>
                <a:cubicBezTo>
                  <a:pt x="104" y="123"/>
                  <a:pt x="126" y="119"/>
                  <a:pt x="122" y="114"/>
                </a:cubicBezTo>
                <a:cubicBezTo>
                  <a:pt x="118" y="109"/>
                  <a:pt x="130" y="101"/>
                  <a:pt x="134" y="100"/>
                </a:cubicBezTo>
                <a:cubicBezTo>
                  <a:pt x="135" y="100"/>
                  <a:pt x="136" y="99"/>
                  <a:pt x="137" y="99"/>
                </a:cubicBezTo>
                <a:cubicBezTo>
                  <a:pt x="139" y="99"/>
                  <a:pt x="140" y="101"/>
                  <a:pt x="137" y="104"/>
                </a:cubicBezTo>
                <a:cubicBezTo>
                  <a:pt x="132" y="109"/>
                  <a:pt x="131" y="112"/>
                  <a:pt x="134" y="112"/>
                </a:cubicBezTo>
                <a:cubicBezTo>
                  <a:pt x="137" y="112"/>
                  <a:pt x="139" y="111"/>
                  <a:pt x="150" y="108"/>
                </a:cubicBezTo>
                <a:cubicBezTo>
                  <a:pt x="161" y="105"/>
                  <a:pt x="165" y="103"/>
                  <a:pt x="165" y="101"/>
                </a:cubicBezTo>
                <a:cubicBezTo>
                  <a:pt x="165" y="99"/>
                  <a:pt x="167" y="97"/>
                  <a:pt x="172" y="97"/>
                </a:cubicBezTo>
                <a:cubicBezTo>
                  <a:pt x="173" y="97"/>
                  <a:pt x="175" y="97"/>
                  <a:pt x="177" y="97"/>
                </a:cubicBezTo>
                <a:cubicBezTo>
                  <a:pt x="186" y="99"/>
                  <a:pt x="194" y="105"/>
                  <a:pt x="211" y="107"/>
                </a:cubicBezTo>
                <a:cubicBezTo>
                  <a:pt x="228" y="108"/>
                  <a:pt x="243" y="107"/>
                  <a:pt x="254" y="110"/>
                </a:cubicBezTo>
                <a:cubicBezTo>
                  <a:pt x="262" y="113"/>
                  <a:pt x="265" y="116"/>
                  <a:pt x="273" y="116"/>
                </a:cubicBezTo>
                <a:cubicBezTo>
                  <a:pt x="274" y="116"/>
                  <a:pt x="275" y="116"/>
                  <a:pt x="277" y="116"/>
                </a:cubicBezTo>
                <a:cubicBezTo>
                  <a:pt x="278" y="116"/>
                  <a:pt x="278" y="116"/>
                  <a:pt x="279" y="116"/>
                </a:cubicBezTo>
                <a:cubicBezTo>
                  <a:pt x="289" y="116"/>
                  <a:pt x="296" y="122"/>
                  <a:pt x="303" y="128"/>
                </a:cubicBezTo>
                <a:cubicBezTo>
                  <a:pt x="310" y="135"/>
                  <a:pt x="326" y="158"/>
                  <a:pt x="338" y="167"/>
                </a:cubicBezTo>
                <a:cubicBezTo>
                  <a:pt x="350" y="175"/>
                  <a:pt x="345" y="175"/>
                  <a:pt x="347" y="180"/>
                </a:cubicBezTo>
                <a:cubicBezTo>
                  <a:pt x="349" y="185"/>
                  <a:pt x="352" y="188"/>
                  <a:pt x="357" y="194"/>
                </a:cubicBezTo>
                <a:cubicBezTo>
                  <a:pt x="363" y="200"/>
                  <a:pt x="373" y="221"/>
                  <a:pt x="374" y="237"/>
                </a:cubicBezTo>
                <a:cubicBezTo>
                  <a:pt x="375" y="254"/>
                  <a:pt x="380" y="267"/>
                  <a:pt x="392" y="278"/>
                </a:cubicBezTo>
                <a:cubicBezTo>
                  <a:pt x="404" y="288"/>
                  <a:pt x="412" y="297"/>
                  <a:pt x="423" y="298"/>
                </a:cubicBezTo>
                <a:cubicBezTo>
                  <a:pt x="434" y="299"/>
                  <a:pt x="438" y="301"/>
                  <a:pt x="442" y="310"/>
                </a:cubicBezTo>
                <a:cubicBezTo>
                  <a:pt x="447" y="318"/>
                  <a:pt x="460" y="340"/>
                  <a:pt x="466" y="345"/>
                </a:cubicBezTo>
                <a:cubicBezTo>
                  <a:pt x="472" y="350"/>
                  <a:pt x="491" y="371"/>
                  <a:pt x="498" y="371"/>
                </a:cubicBezTo>
                <a:cubicBezTo>
                  <a:pt x="498" y="371"/>
                  <a:pt x="499" y="370"/>
                  <a:pt x="499" y="370"/>
                </a:cubicBezTo>
                <a:cubicBezTo>
                  <a:pt x="505" y="368"/>
                  <a:pt x="500" y="363"/>
                  <a:pt x="493" y="358"/>
                </a:cubicBezTo>
                <a:cubicBezTo>
                  <a:pt x="485" y="353"/>
                  <a:pt x="478" y="340"/>
                  <a:pt x="469" y="333"/>
                </a:cubicBezTo>
                <a:cubicBezTo>
                  <a:pt x="460" y="325"/>
                  <a:pt x="452" y="316"/>
                  <a:pt x="458" y="314"/>
                </a:cubicBezTo>
                <a:cubicBezTo>
                  <a:pt x="459" y="313"/>
                  <a:pt x="459" y="313"/>
                  <a:pt x="459" y="313"/>
                </a:cubicBezTo>
                <a:cubicBezTo>
                  <a:pt x="466" y="313"/>
                  <a:pt x="476" y="327"/>
                  <a:pt x="483" y="333"/>
                </a:cubicBezTo>
                <a:cubicBezTo>
                  <a:pt x="490" y="339"/>
                  <a:pt x="510" y="355"/>
                  <a:pt x="521" y="364"/>
                </a:cubicBezTo>
                <a:cubicBezTo>
                  <a:pt x="532" y="373"/>
                  <a:pt x="538" y="377"/>
                  <a:pt x="535" y="385"/>
                </a:cubicBezTo>
                <a:cubicBezTo>
                  <a:pt x="533" y="392"/>
                  <a:pt x="552" y="399"/>
                  <a:pt x="570" y="405"/>
                </a:cubicBezTo>
                <a:cubicBezTo>
                  <a:pt x="588" y="411"/>
                  <a:pt x="608" y="415"/>
                  <a:pt x="613" y="417"/>
                </a:cubicBezTo>
                <a:cubicBezTo>
                  <a:pt x="615" y="417"/>
                  <a:pt x="617" y="418"/>
                  <a:pt x="619" y="418"/>
                </a:cubicBezTo>
                <a:cubicBezTo>
                  <a:pt x="622" y="418"/>
                  <a:pt x="625" y="417"/>
                  <a:pt x="628" y="415"/>
                </a:cubicBezTo>
                <a:cubicBezTo>
                  <a:pt x="629" y="413"/>
                  <a:pt x="631" y="413"/>
                  <a:pt x="632" y="413"/>
                </a:cubicBezTo>
                <a:cubicBezTo>
                  <a:pt x="637" y="413"/>
                  <a:pt x="642" y="417"/>
                  <a:pt x="645" y="420"/>
                </a:cubicBezTo>
                <a:cubicBezTo>
                  <a:pt x="650" y="424"/>
                  <a:pt x="667" y="431"/>
                  <a:pt x="678" y="431"/>
                </a:cubicBezTo>
                <a:cubicBezTo>
                  <a:pt x="689" y="431"/>
                  <a:pt x="696" y="434"/>
                  <a:pt x="700" y="440"/>
                </a:cubicBezTo>
                <a:cubicBezTo>
                  <a:pt x="703" y="445"/>
                  <a:pt x="706" y="454"/>
                  <a:pt x="714" y="456"/>
                </a:cubicBezTo>
                <a:cubicBezTo>
                  <a:pt x="723" y="458"/>
                  <a:pt x="730" y="462"/>
                  <a:pt x="739" y="464"/>
                </a:cubicBezTo>
                <a:cubicBezTo>
                  <a:pt x="743" y="465"/>
                  <a:pt x="745" y="466"/>
                  <a:pt x="747" y="466"/>
                </a:cubicBezTo>
                <a:cubicBezTo>
                  <a:pt x="750" y="466"/>
                  <a:pt x="752" y="465"/>
                  <a:pt x="757" y="463"/>
                </a:cubicBezTo>
                <a:cubicBezTo>
                  <a:pt x="761" y="461"/>
                  <a:pt x="765" y="460"/>
                  <a:pt x="768" y="460"/>
                </a:cubicBezTo>
                <a:cubicBezTo>
                  <a:pt x="773" y="460"/>
                  <a:pt x="777" y="462"/>
                  <a:pt x="778" y="463"/>
                </a:cubicBezTo>
                <a:cubicBezTo>
                  <a:pt x="778" y="463"/>
                  <a:pt x="779" y="463"/>
                  <a:pt x="779" y="463"/>
                </a:cubicBezTo>
                <a:cubicBezTo>
                  <a:pt x="779" y="463"/>
                  <a:pt x="779" y="463"/>
                  <a:pt x="779" y="463"/>
                </a:cubicBezTo>
                <a:cubicBezTo>
                  <a:pt x="781" y="463"/>
                  <a:pt x="783" y="462"/>
                  <a:pt x="782" y="460"/>
                </a:cubicBezTo>
                <a:cubicBezTo>
                  <a:pt x="781" y="459"/>
                  <a:pt x="780" y="458"/>
                  <a:pt x="779" y="458"/>
                </a:cubicBezTo>
                <a:cubicBezTo>
                  <a:pt x="775" y="455"/>
                  <a:pt x="771" y="455"/>
                  <a:pt x="766" y="455"/>
                </a:cubicBezTo>
                <a:cubicBezTo>
                  <a:pt x="763" y="455"/>
                  <a:pt x="759" y="455"/>
                  <a:pt x="754" y="456"/>
                </a:cubicBezTo>
                <a:cubicBezTo>
                  <a:pt x="749" y="456"/>
                  <a:pt x="746" y="457"/>
                  <a:pt x="743" y="457"/>
                </a:cubicBezTo>
                <a:cubicBezTo>
                  <a:pt x="741" y="457"/>
                  <a:pt x="739" y="456"/>
                  <a:pt x="733" y="453"/>
                </a:cubicBezTo>
                <a:cubicBezTo>
                  <a:pt x="724" y="445"/>
                  <a:pt x="723" y="447"/>
                  <a:pt x="724" y="439"/>
                </a:cubicBezTo>
                <a:cubicBezTo>
                  <a:pt x="726" y="430"/>
                  <a:pt x="739" y="415"/>
                  <a:pt x="727" y="415"/>
                </a:cubicBezTo>
                <a:cubicBezTo>
                  <a:pt x="715" y="415"/>
                  <a:pt x="696" y="415"/>
                  <a:pt x="690" y="416"/>
                </a:cubicBezTo>
                <a:cubicBezTo>
                  <a:pt x="689" y="416"/>
                  <a:pt x="688" y="416"/>
                  <a:pt x="688" y="416"/>
                </a:cubicBezTo>
                <a:cubicBezTo>
                  <a:pt x="682" y="416"/>
                  <a:pt x="678" y="414"/>
                  <a:pt x="682" y="410"/>
                </a:cubicBezTo>
                <a:cubicBezTo>
                  <a:pt x="685" y="405"/>
                  <a:pt x="693" y="405"/>
                  <a:pt x="693" y="397"/>
                </a:cubicBezTo>
                <a:cubicBezTo>
                  <a:pt x="693" y="389"/>
                  <a:pt x="700" y="381"/>
                  <a:pt x="690" y="381"/>
                </a:cubicBezTo>
                <a:cubicBezTo>
                  <a:pt x="689" y="381"/>
                  <a:pt x="688" y="381"/>
                  <a:pt x="686" y="381"/>
                </a:cubicBezTo>
                <a:cubicBezTo>
                  <a:pt x="671" y="383"/>
                  <a:pt x="669" y="388"/>
                  <a:pt x="665" y="393"/>
                </a:cubicBezTo>
                <a:cubicBezTo>
                  <a:pt x="662" y="399"/>
                  <a:pt x="657" y="398"/>
                  <a:pt x="650" y="398"/>
                </a:cubicBezTo>
                <a:cubicBezTo>
                  <a:pt x="646" y="399"/>
                  <a:pt x="641" y="399"/>
                  <a:pt x="636" y="399"/>
                </a:cubicBezTo>
                <a:cubicBezTo>
                  <a:pt x="630" y="399"/>
                  <a:pt x="624" y="398"/>
                  <a:pt x="619" y="394"/>
                </a:cubicBezTo>
                <a:cubicBezTo>
                  <a:pt x="610" y="385"/>
                  <a:pt x="603" y="377"/>
                  <a:pt x="605" y="370"/>
                </a:cubicBezTo>
                <a:cubicBezTo>
                  <a:pt x="608" y="363"/>
                  <a:pt x="606" y="356"/>
                  <a:pt x="607" y="349"/>
                </a:cubicBezTo>
                <a:cubicBezTo>
                  <a:pt x="608" y="342"/>
                  <a:pt x="611" y="336"/>
                  <a:pt x="617" y="334"/>
                </a:cubicBezTo>
                <a:cubicBezTo>
                  <a:pt x="622" y="332"/>
                  <a:pt x="642" y="327"/>
                  <a:pt x="655" y="327"/>
                </a:cubicBezTo>
                <a:cubicBezTo>
                  <a:pt x="658" y="327"/>
                  <a:pt x="660" y="327"/>
                  <a:pt x="662" y="328"/>
                </a:cubicBezTo>
                <a:cubicBezTo>
                  <a:pt x="668" y="329"/>
                  <a:pt x="672" y="330"/>
                  <a:pt x="674" y="330"/>
                </a:cubicBezTo>
                <a:cubicBezTo>
                  <a:pt x="676" y="330"/>
                  <a:pt x="677" y="329"/>
                  <a:pt x="675" y="326"/>
                </a:cubicBezTo>
                <a:cubicBezTo>
                  <a:pt x="673" y="322"/>
                  <a:pt x="677" y="321"/>
                  <a:pt x="683" y="321"/>
                </a:cubicBezTo>
                <a:cubicBezTo>
                  <a:pt x="686" y="321"/>
                  <a:pt x="689" y="321"/>
                  <a:pt x="692" y="321"/>
                </a:cubicBezTo>
                <a:cubicBezTo>
                  <a:pt x="693" y="321"/>
                  <a:pt x="694" y="321"/>
                  <a:pt x="695" y="321"/>
                </a:cubicBezTo>
                <a:cubicBezTo>
                  <a:pt x="697" y="321"/>
                  <a:pt x="699" y="321"/>
                  <a:pt x="701" y="321"/>
                </a:cubicBezTo>
                <a:cubicBezTo>
                  <a:pt x="704" y="321"/>
                  <a:pt x="706" y="321"/>
                  <a:pt x="708" y="321"/>
                </a:cubicBezTo>
                <a:cubicBezTo>
                  <a:pt x="716" y="321"/>
                  <a:pt x="724" y="322"/>
                  <a:pt x="727" y="325"/>
                </a:cubicBezTo>
                <a:cubicBezTo>
                  <a:pt x="732" y="331"/>
                  <a:pt x="729" y="339"/>
                  <a:pt x="734" y="344"/>
                </a:cubicBezTo>
                <a:cubicBezTo>
                  <a:pt x="740" y="350"/>
                  <a:pt x="746" y="355"/>
                  <a:pt x="752" y="355"/>
                </a:cubicBezTo>
                <a:cubicBezTo>
                  <a:pt x="752" y="355"/>
                  <a:pt x="752" y="355"/>
                  <a:pt x="753" y="355"/>
                </a:cubicBezTo>
                <a:cubicBezTo>
                  <a:pt x="758" y="355"/>
                  <a:pt x="762" y="347"/>
                  <a:pt x="757" y="340"/>
                </a:cubicBezTo>
                <a:cubicBezTo>
                  <a:pt x="753" y="334"/>
                  <a:pt x="743" y="321"/>
                  <a:pt x="745" y="316"/>
                </a:cubicBezTo>
                <a:cubicBezTo>
                  <a:pt x="747" y="311"/>
                  <a:pt x="753" y="305"/>
                  <a:pt x="765" y="302"/>
                </a:cubicBezTo>
                <a:cubicBezTo>
                  <a:pt x="777" y="299"/>
                  <a:pt x="798" y="291"/>
                  <a:pt x="796" y="282"/>
                </a:cubicBezTo>
                <a:cubicBezTo>
                  <a:pt x="794" y="272"/>
                  <a:pt x="797" y="260"/>
                  <a:pt x="810" y="258"/>
                </a:cubicBezTo>
                <a:cubicBezTo>
                  <a:pt x="823" y="256"/>
                  <a:pt x="843" y="249"/>
                  <a:pt x="842" y="239"/>
                </a:cubicBezTo>
                <a:cubicBezTo>
                  <a:pt x="841" y="229"/>
                  <a:pt x="850" y="224"/>
                  <a:pt x="859" y="224"/>
                </a:cubicBezTo>
                <a:cubicBezTo>
                  <a:pt x="868" y="224"/>
                  <a:pt x="867" y="224"/>
                  <a:pt x="874" y="221"/>
                </a:cubicBezTo>
                <a:cubicBezTo>
                  <a:pt x="876" y="220"/>
                  <a:pt x="878" y="220"/>
                  <a:pt x="879" y="220"/>
                </a:cubicBezTo>
                <a:cubicBezTo>
                  <a:pt x="882" y="220"/>
                  <a:pt x="882" y="222"/>
                  <a:pt x="879" y="226"/>
                </a:cubicBezTo>
                <a:cubicBezTo>
                  <a:pt x="874" y="231"/>
                  <a:pt x="878" y="232"/>
                  <a:pt x="883" y="233"/>
                </a:cubicBezTo>
                <a:cubicBezTo>
                  <a:pt x="883" y="233"/>
                  <a:pt x="883" y="233"/>
                  <a:pt x="883" y="233"/>
                </a:cubicBezTo>
                <a:cubicBezTo>
                  <a:pt x="887" y="233"/>
                  <a:pt x="889" y="228"/>
                  <a:pt x="898" y="225"/>
                </a:cubicBezTo>
                <a:cubicBezTo>
                  <a:pt x="907" y="221"/>
                  <a:pt x="919" y="219"/>
                  <a:pt x="924" y="217"/>
                </a:cubicBezTo>
                <a:cubicBezTo>
                  <a:pt x="930" y="216"/>
                  <a:pt x="925" y="208"/>
                  <a:pt x="912" y="208"/>
                </a:cubicBezTo>
                <a:cubicBezTo>
                  <a:pt x="912" y="208"/>
                  <a:pt x="911" y="208"/>
                  <a:pt x="911" y="208"/>
                </a:cubicBezTo>
                <a:cubicBezTo>
                  <a:pt x="908" y="208"/>
                  <a:pt x="906" y="208"/>
                  <a:pt x="903" y="208"/>
                </a:cubicBezTo>
                <a:cubicBezTo>
                  <a:pt x="896" y="208"/>
                  <a:pt x="891" y="208"/>
                  <a:pt x="890" y="206"/>
                </a:cubicBezTo>
                <a:cubicBezTo>
                  <a:pt x="889" y="204"/>
                  <a:pt x="898" y="201"/>
                  <a:pt x="898" y="195"/>
                </a:cubicBezTo>
                <a:cubicBezTo>
                  <a:pt x="898" y="190"/>
                  <a:pt x="888" y="187"/>
                  <a:pt x="883" y="187"/>
                </a:cubicBezTo>
                <a:cubicBezTo>
                  <a:pt x="882" y="187"/>
                  <a:pt x="882" y="187"/>
                  <a:pt x="881" y="187"/>
                </a:cubicBezTo>
                <a:cubicBezTo>
                  <a:pt x="877" y="188"/>
                  <a:pt x="860" y="196"/>
                  <a:pt x="856" y="200"/>
                </a:cubicBezTo>
                <a:cubicBezTo>
                  <a:pt x="853" y="202"/>
                  <a:pt x="850" y="203"/>
                  <a:pt x="848" y="203"/>
                </a:cubicBezTo>
                <a:cubicBezTo>
                  <a:pt x="846" y="203"/>
                  <a:pt x="845" y="203"/>
                  <a:pt x="844" y="202"/>
                </a:cubicBezTo>
                <a:cubicBezTo>
                  <a:pt x="841" y="202"/>
                  <a:pt x="843" y="195"/>
                  <a:pt x="856" y="191"/>
                </a:cubicBezTo>
                <a:cubicBezTo>
                  <a:pt x="868" y="186"/>
                  <a:pt x="874" y="180"/>
                  <a:pt x="884" y="179"/>
                </a:cubicBezTo>
                <a:cubicBezTo>
                  <a:pt x="886" y="178"/>
                  <a:pt x="888" y="178"/>
                  <a:pt x="891" y="178"/>
                </a:cubicBezTo>
                <a:cubicBezTo>
                  <a:pt x="900" y="178"/>
                  <a:pt x="912" y="180"/>
                  <a:pt x="918" y="180"/>
                </a:cubicBezTo>
                <a:cubicBezTo>
                  <a:pt x="921" y="180"/>
                  <a:pt x="924" y="180"/>
                  <a:pt x="926" y="180"/>
                </a:cubicBezTo>
                <a:cubicBezTo>
                  <a:pt x="932" y="180"/>
                  <a:pt x="936" y="179"/>
                  <a:pt x="938" y="177"/>
                </a:cubicBezTo>
                <a:cubicBezTo>
                  <a:pt x="942" y="173"/>
                  <a:pt x="945" y="170"/>
                  <a:pt x="949" y="170"/>
                </a:cubicBezTo>
                <a:cubicBezTo>
                  <a:pt x="950" y="170"/>
                  <a:pt x="950" y="170"/>
                  <a:pt x="951" y="170"/>
                </a:cubicBezTo>
                <a:cubicBezTo>
                  <a:pt x="957" y="171"/>
                  <a:pt x="952" y="176"/>
                  <a:pt x="948" y="183"/>
                </a:cubicBezTo>
                <a:cubicBezTo>
                  <a:pt x="943" y="190"/>
                  <a:pt x="937" y="194"/>
                  <a:pt x="937" y="199"/>
                </a:cubicBezTo>
                <a:cubicBezTo>
                  <a:pt x="937" y="201"/>
                  <a:pt x="939" y="202"/>
                  <a:pt x="943" y="202"/>
                </a:cubicBezTo>
                <a:cubicBezTo>
                  <a:pt x="946" y="202"/>
                  <a:pt x="950" y="201"/>
                  <a:pt x="954" y="201"/>
                </a:cubicBezTo>
                <a:cubicBezTo>
                  <a:pt x="955" y="201"/>
                  <a:pt x="956" y="201"/>
                  <a:pt x="957" y="201"/>
                </a:cubicBezTo>
                <a:cubicBezTo>
                  <a:pt x="965" y="201"/>
                  <a:pt x="975" y="203"/>
                  <a:pt x="979" y="207"/>
                </a:cubicBezTo>
                <a:cubicBezTo>
                  <a:pt x="981" y="208"/>
                  <a:pt x="982" y="208"/>
                  <a:pt x="984" y="208"/>
                </a:cubicBezTo>
                <a:cubicBezTo>
                  <a:pt x="988" y="208"/>
                  <a:pt x="992" y="206"/>
                  <a:pt x="994" y="204"/>
                </a:cubicBezTo>
                <a:cubicBezTo>
                  <a:pt x="997" y="200"/>
                  <a:pt x="998" y="194"/>
                  <a:pt x="991" y="193"/>
                </a:cubicBezTo>
                <a:cubicBezTo>
                  <a:pt x="984" y="192"/>
                  <a:pt x="978" y="184"/>
                  <a:pt x="968" y="184"/>
                </a:cubicBezTo>
                <a:cubicBezTo>
                  <a:pt x="957" y="183"/>
                  <a:pt x="957" y="181"/>
                  <a:pt x="964" y="178"/>
                </a:cubicBezTo>
                <a:cubicBezTo>
                  <a:pt x="970" y="176"/>
                  <a:pt x="979" y="174"/>
                  <a:pt x="970" y="165"/>
                </a:cubicBezTo>
                <a:cubicBezTo>
                  <a:pt x="961" y="156"/>
                  <a:pt x="967" y="157"/>
                  <a:pt x="960" y="152"/>
                </a:cubicBezTo>
                <a:cubicBezTo>
                  <a:pt x="955" y="148"/>
                  <a:pt x="955" y="142"/>
                  <a:pt x="944" y="142"/>
                </a:cubicBezTo>
                <a:cubicBezTo>
                  <a:pt x="943" y="142"/>
                  <a:pt x="941" y="142"/>
                  <a:pt x="939" y="142"/>
                </a:cubicBezTo>
                <a:cubicBezTo>
                  <a:pt x="937" y="142"/>
                  <a:pt x="935" y="143"/>
                  <a:pt x="933" y="143"/>
                </a:cubicBezTo>
                <a:cubicBezTo>
                  <a:pt x="924" y="143"/>
                  <a:pt x="924" y="138"/>
                  <a:pt x="920" y="136"/>
                </a:cubicBezTo>
                <a:cubicBezTo>
                  <a:pt x="916" y="134"/>
                  <a:pt x="913" y="128"/>
                  <a:pt x="918" y="125"/>
                </a:cubicBezTo>
                <a:cubicBezTo>
                  <a:pt x="924" y="122"/>
                  <a:pt x="920" y="122"/>
                  <a:pt x="913" y="119"/>
                </a:cubicBezTo>
                <a:cubicBezTo>
                  <a:pt x="906" y="115"/>
                  <a:pt x="898" y="108"/>
                  <a:pt x="899" y="104"/>
                </a:cubicBezTo>
                <a:cubicBezTo>
                  <a:pt x="900" y="102"/>
                  <a:pt x="898" y="99"/>
                  <a:pt x="895" y="99"/>
                </a:cubicBezTo>
                <a:cubicBezTo>
                  <a:pt x="892" y="99"/>
                  <a:pt x="888" y="101"/>
                  <a:pt x="881" y="107"/>
                </a:cubicBezTo>
                <a:cubicBezTo>
                  <a:pt x="879" y="110"/>
                  <a:pt x="876" y="116"/>
                  <a:pt x="869" y="116"/>
                </a:cubicBezTo>
                <a:cubicBezTo>
                  <a:pt x="868" y="116"/>
                  <a:pt x="866" y="115"/>
                  <a:pt x="864" y="115"/>
                </a:cubicBezTo>
                <a:cubicBezTo>
                  <a:pt x="854" y="112"/>
                  <a:pt x="849" y="109"/>
                  <a:pt x="849" y="105"/>
                </a:cubicBezTo>
                <a:cubicBezTo>
                  <a:pt x="850" y="101"/>
                  <a:pt x="855" y="94"/>
                  <a:pt x="847" y="94"/>
                </a:cubicBezTo>
                <a:cubicBezTo>
                  <a:pt x="846" y="94"/>
                  <a:pt x="846" y="94"/>
                  <a:pt x="845" y="94"/>
                </a:cubicBezTo>
                <a:cubicBezTo>
                  <a:pt x="844" y="94"/>
                  <a:pt x="844" y="94"/>
                  <a:pt x="843" y="94"/>
                </a:cubicBezTo>
                <a:cubicBezTo>
                  <a:pt x="834" y="94"/>
                  <a:pt x="830" y="90"/>
                  <a:pt x="820" y="87"/>
                </a:cubicBezTo>
                <a:cubicBezTo>
                  <a:pt x="809" y="83"/>
                  <a:pt x="790" y="82"/>
                  <a:pt x="785" y="82"/>
                </a:cubicBezTo>
                <a:cubicBezTo>
                  <a:pt x="781" y="82"/>
                  <a:pt x="782" y="83"/>
                  <a:pt x="779" y="88"/>
                </a:cubicBezTo>
                <a:cubicBezTo>
                  <a:pt x="776" y="92"/>
                  <a:pt x="768" y="97"/>
                  <a:pt x="775" y="100"/>
                </a:cubicBezTo>
                <a:cubicBezTo>
                  <a:pt x="781" y="103"/>
                  <a:pt x="781" y="108"/>
                  <a:pt x="775" y="111"/>
                </a:cubicBezTo>
                <a:cubicBezTo>
                  <a:pt x="769" y="113"/>
                  <a:pt x="770" y="114"/>
                  <a:pt x="777" y="120"/>
                </a:cubicBezTo>
                <a:cubicBezTo>
                  <a:pt x="785" y="125"/>
                  <a:pt x="790" y="133"/>
                  <a:pt x="779" y="139"/>
                </a:cubicBezTo>
                <a:cubicBezTo>
                  <a:pt x="767" y="145"/>
                  <a:pt x="760" y="146"/>
                  <a:pt x="767" y="151"/>
                </a:cubicBezTo>
                <a:cubicBezTo>
                  <a:pt x="773" y="157"/>
                  <a:pt x="775" y="161"/>
                  <a:pt x="776" y="164"/>
                </a:cubicBezTo>
                <a:cubicBezTo>
                  <a:pt x="776" y="167"/>
                  <a:pt x="772" y="170"/>
                  <a:pt x="763" y="172"/>
                </a:cubicBezTo>
                <a:cubicBezTo>
                  <a:pt x="762" y="173"/>
                  <a:pt x="761" y="173"/>
                  <a:pt x="759" y="173"/>
                </a:cubicBezTo>
                <a:cubicBezTo>
                  <a:pt x="753" y="173"/>
                  <a:pt x="749" y="168"/>
                  <a:pt x="745" y="165"/>
                </a:cubicBezTo>
                <a:cubicBezTo>
                  <a:pt x="741" y="162"/>
                  <a:pt x="744" y="154"/>
                  <a:pt x="740" y="151"/>
                </a:cubicBezTo>
                <a:cubicBezTo>
                  <a:pt x="735" y="149"/>
                  <a:pt x="733" y="147"/>
                  <a:pt x="724" y="144"/>
                </a:cubicBezTo>
                <a:cubicBezTo>
                  <a:pt x="715" y="140"/>
                  <a:pt x="691" y="132"/>
                  <a:pt x="686" y="129"/>
                </a:cubicBezTo>
                <a:cubicBezTo>
                  <a:pt x="681" y="126"/>
                  <a:pt x="668" y="126"/>
                  <a:pt x="661" y="125"/>
                </a:cubicBezTo>
                <a:cubicBezTo>
                  <a:pt x="653" y="125"/>
                  <a:pt x="650" y="123"/>
                  <a:pt x="650" y="118"/>
                </a:cubicBezTo>
                <a:cubicBezTo>
                  <a:pt x="650" y="113"/>
                  <a:pt x="648" y="113"/>
                  <a:pt x="641" y="113"/>
                </a:cubicBezTo>
                <a:cubicBezTo>
                  <a:pt x="634" y="113"/>
                  <a:pt x="634" y="108"/>
                  <a:pt x="634" y="103"/>
                </a:cubicBezTo>
                <a:cubicBezTo>
                  <a:pt x="634" y="98"/>
                  <a:pt x="636" y="92"/>
                  <a:pt x="643" y="88"/>
                </a:cubicBezTo>
                <a:cubicBezTo>
                  <a:pt x="651" y="85"/>
                  <a:pt x="655" y="78"/>
                  <a:pt x="653" y="75"/>
                </a:cubicBezTo>
                <a:cubicBezTo>
                  <a:pt x="652" y="73"/>
                  <a:pt x="654" y="72"/>
                  <a:pt x="659" y="72"/>
                </a:cubicBezTo>
                <a:cubicBezTo>
                  <a:pt x="660" y="72"/>
                  <a:pt x="661" y="72"/>
                  <a:pt x="662" y="72"/>
                </a:cubicBezTo>
                <a:cubicBezTo>
                  <a:pt x="663" y="72"/>
                  <a:pt x="664" y="72"/>
                  <a:pt x="665" y="72"/>
                </a:cubicBezTo>
                <a:cubicBezTo>
                  <a:pt x="671" y="72"/>
                  <a:pt x="678" y="71"/>
                  <a:pt x="687" y="68"/>
                </a:cubicBezTo>
                <a:cubicBezTo>
                  <a:pt x="698" y="64"/>
                  <a:pt x="700" y="53"/>
                  <a:pt x="703" y="50"/>
                </a:cubicBezTo>
                <a:cubicBezTo>
                  <a:pt x="704" y="48"/>
                  <a:pt x="706" y="45"/>
                  <a:pt x="710" y="45"/>
                </a:cubicBezTo>
                <a:cubicBezTo>
                  <a:pt x="712" y="45"/>
                  <a:pt x="713" y="46"/>
                  <a:pt x="715" y="47"/>
                </a:cubicBezTo>
                <a:cubicBezTo>
                  <a:pt x="718" y="48"/>
                  <a:pt x="723" y="49"/>
                  <a:pt x="727" y="49"/>
                </a:cubicBezTo>
                <a:cubicBezTo>
                  <a:pt x="732" y="49"/>
                  <a:pt x="737" y="48"/>
                  <a:pt x="740" y="46"/>
                </a:cubicBezTo>
                <a:cubicBezTo>
                  <a:pt x="746" y="42"/>
                  <a:pt x="744" y="38"/>
                  <a:pt x="743" y="35"/>
                </a:cubicBezTo>
                <a:cubicBezTo>
                  <a:pt x="742" y="31"/>
                  <a:pt x="745" y="30"/>
                  <a:pt x="748" y="29"/>
                </a:cubicBezTo>
                <a:cubicBezTo>
                  <a:pt x="750" y="29"/>
                  <a:pt x="753" y="23"/>
                  <a:pt x="744" y="23"/>
                </a:cubicBezTo>
                <a:cubicBezTo>
                  <a:pt x="735" y="22"/>
                  <a:pt x="731" y="22"/>
                  <a:pt x="725" y="20"/>
                </a:cubicBezTo>
                <a:cubicBezTo>
                  <a:pt x="724" y="20"/>
                  <a:pt x="723" y="20"/>
                  <a:pt x="722" y="20"/>
                </a:cubicBezTo>
                <a:cubicBezTo>
                  <a:pt x="717" y="20"/>
                  <a:pt x="714" y="23"/>
                  <a:pt x="717" y="25"/>
                </a:cubicBezTo>
                <a:cubicBezTo>
                  <a:pt x="720" y="27"/>
                  <a:pt x="711" y="30"/>
                  <a:pt x="707" y="32"/>
                </a:cubicBezTo>
                <a:cubicBezTo>
                  <a:pt x="704" y="35"/>
                  <a:pt x="706" y="41"/>
                  <a:pt x="700" y="41"/>
                </a:cubicBezTo>
                <a:cubicBezTo>
                  <a:pt x="699" y="41"/>
                  <a:pt x="698" y="41"/>
                  <a:pt x="698" y="41"/>
                </a:cubicBezTo>
                <a:cubicBezTo>
                  <a:pt x="689" y="40"/>
                  <a:pt x="689" y="31"/>
                  <a:pt x="689" y="27"/>
                </a:cubicBezTo>
                <a:cubicBezTo>
                  <a:pt x="690" y="23"/>
                  <a:pt x="685" y="20"/>
                  <a:pt x="678" y="20"/>
                </a:cubicBezTo>
                <a:cubicBezTo>
                  <a:pt x="677" y="20"/>
                  <a:pt x="677" y="20"/>
                  <a:pt x="676" y="20"/>
                </a:cubicBezTo>
                <a:cubicBezTo>
                  <a:pt x="672" y="20"/>
                  <a:pt x="668" y="21"/>
                  <a:pt x="665" y="21"/>
                </a:cubicBezTo>
                <a:cubicBezTo>
                  <a:pt x="663" y="21"/>
                  <a:pt x="661" y="20"/>
                  <a:pt x="660" y="19"/>
                </a:cubicBezTo>
                <a:cubicBezTo>
                  <a:pt x="657" y="16"/>
                  <a:pt x="668" y="14"/>
                  <a:pt x="662" y="11"/>
                </a:cubicBezTo>
                <a:cubicBezTo>
                  <a:pt x="656" y="8"/>
                  <a:pt x="639" y="0"/>
                  <a:pt x="631"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12" name="ïṥḷíde"/>
          <p:cNvSpPr/>
          <p:nvPr/>
        </p:nvSpPr>
        <p:spPr bwMode="auto">
          <a:xfrm>
            <a:off x="1924229" y="2756392"/>
            <a:ext cx="793621" cy="210430"/>
          </a:xfrm>
          <a:custGeom>
            <a:avLst/>
            <a:gdLst>
              <a:gd name="T0" fmla="*/ 40 w 223"/>
              <a:gd name="T1" fmla="*/ 0 h 59"/>
              <a:gd name="T2" fmla="*/ 25 w 223"/>
              <a:gd name="T3" fmla="*/ 3 h 59"/>
              <a:gd name="T4" fmla="*/ 24 w 223"/>
              <a:gd name="T5" fmla="*/ 11 h 59"/>
              <a:gd name="T6" fmla="*/ 13 w 223"/>
              <a:gd name="T7" fmla="*/ 27 h 59"/>
              <a:gd name="T8" fmla="*/ 32 w 223"/>
              <a:gd name="T9" fmla="*/ 34 h 59"/>
              <a:gd name="T10" fmla="*/ 43 w 223"/>
              <a:gd name="T11" fmla="*/ 33 h 59"/>
              <a:gd name="T12" fmla="*/ 66 w 223"/>
              <a:gd name="T13" fmla="*/ 22 h 59"/>
              <a:gd name="T14" fmla="*/ 72 w 223"/>
              <a:gd name="T15" fmla="*/ 36 h 59"/>
              <a:gd name="T16" fmla="*/ 102 w 223"/>
              <a:gd name="T17" fmla="*/ 52 h 59"/>
              <a:gd name="T18" fmla="*/ 105 w 223"/>
              <a:gd name="T19" fmla="*/ 52 h 59"/>
              <a:gd name="T20" fmla="*/ 108 w 223"/>
              <a:gd name="T21" fmla="*/ 52 h 59"/>
              <a:gd name="T22" fmla="*/ 118 w 223"/>
              <a:gd name="T23" fmla="*/ 57 h 59"/>
              <a:gd name="T24" fmla="*/ 127 w 223"/>
              <a:gd name="T25" fmla="*/ 59 h 59"/>
              <a:gd name="T26" fmla="*/ 144 w 223"/>
              <a:gd name="T27" fmla="*/ 56 h 59"/>
              <a:gd name="T28" fmla="*/ 167 w 223"/>
              <a:gd name="T29" fmla="*/ 51 h 59"/>
              <a:gd name="T30" fmla="*/ 176 w 223"/>
              <a:gd name="T31" fmla="*/ 52 h 59"/>
              <a:gd name="T32" fmla="*/ 197 w 223"/>
              <a:gd name="T33" fmla="*/ 56 h 59"/>
              <a:gd name="T34" fmla="*/ 204 w 223"/>
              <a:gd name="T35" fmla="*/ 55 h 59"/>
              <a:gd name="T36" fmla="*/ 210 w 223"/>
              <a:gd name="T37" fmla="*/ 42 h 59"/>
              <a:gd name="T38" fmla="*/ 185 w 223"/>
              <a:gd name="T39" fmla="*/ 30 h 59"/>
              <a:gd name="T40" fmla="*/ 170 w 223"/>
              <a:gd name="T41" fmla="*/ 16 h 59"/>
              <a:gd name="T42" fmla="*/ 167 w 223"/>
              <a:gd name="T43" fmla="*/ 16 h 59"/>
              <a:gd name="T44" fmla="*/ 160 w 223"/>
              <a:gd name="T45" fmla="*/ 23 h 59"/>
              <a:gd name="T46" fmla="*/ 158 w 223"/>
              <a:gd name="T47" fmla="*/ 25 h 59"/>
              <a:gd name="T48" fmla="*/ 150 w 223"/>
              <a:gd name="T49" fmla="*/ 23 h 59"/>
              <a:gd name="T50" fmla="*/ 123 w 223"/>
              <a:gd name="T51" fmla="*/ 15 h 59"/>
              <a:gd name="T52" fmla="*/ 115 w 223"/>
              <a:gd name="T53" fmla="*/ 14 h 59"/>
              <a:gd name="T54" fmla="*/ 112 w 223"/>
              <a:gd name="T55" fmla="*/ 14 h 59"/>
              <a:gd name="T56" fmla="*/ 108 w 223"/>
              <a:gd name="T57" fmla="*/ 15 h 59"/>
              <a:gd name="T58" fmla="*/ 94 w 223"/>
              <a:gd name="T59" fmla="*/ 13 h 59"/>
              <a:gd name="T60" fmla="*/ 71 w 223"/>
              <a:gd name="T61" fmla="*/ 4 h 59"/>
              <a:gd name="T62" fmla="*/ 69 w 223"/>
              <a:gd name="T63" fmla="*/ 4 h 59"/>
              <a:gd name="T64" fmla="*/ 64 w 223"/>
              <a:gd name="T65" fmla="*/ 5 h 59"/>
              <a:gd name="T66" fmla="*/ 46 w 223"/>
              <a:gd name="T67" fmla="*/ 1 h 59"/>
              <a:gd name="T68" fmla="*/ 40 w 223"/>
              <a:gd name="T6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3" h="59">
                <a:moveTo>
                  <a:pt x="40" y="0"/>
                </a:moveTo>
                <a:cubicBezTo>
                  <a:pt x="34" y="0"/>
                  <a:pt x="28" y="2"/>
                  <a:pt x="25" y="3"/>
                </a:cubicBezTo>
                <a:cubicBezTo>
                  <a:pt x="22" y="4"/>
                  <a:pt x="32" y="7"/>
                  <a:pt x="24" y="11"/>
                </a:cubicBezTo>
                <a:cubicBezTo>
                  <a:pt x="15" y="16"/>
                  <a:pt x="0" y="22"/>
                  <a:pt x="13" y="27"/>
                </a:cubicBezTo>
                <a:cubicBezTo>
                  <a:pt x="22" y="31"/>
                  <a:pt x="24" y="34"/>
                  <a:pt x="32" y="34"/>
                </a:cubicBezTo>
                <a:cubicBezTo>
                  <a:pt x="34" y="34"/>
                  <a:pt x="38" y="34"/>
                  <a:pt x="43" y="33"/>
                </a:cubicBezTo>
                <a:cubicBezTo>
                  <a:pt x="60" y="28"/>
                  <a:pt x="62" y="22"/>
                  <a:pt x="66" y="22"/>
                </a:cubicBezTo>
                <a:cubicBezTo>
                  <a:pt x="71" y="22"/>
                  <a:pt x="65" y="31"/>
                  <a:pt x="72" y="36"/>
                </a:cubicBezTo>
                <a:cubicBezTo>
                  <a:pt x="78" y="40"/>
                  <a:pt x="83" y="52"/>
                  <a:pt x="102" y="52"/>
                </a:cubicBezTo>
                <a:cubicBezTo>
                  <a:pt x="103" y="52"/>
                  <a:pt x="104" y="52"/>
                  <a:pt x="105" y="52"/>
                </a:cubicBezTo>
                <a:cubicBezTo>
                  <a:pt x="106" y="52"/>
                  <a:pt x="107" y="52"/>
                  <a:pt x="108" y="52"/>
                </a:cubicBezTo>
                <a:cubicBezTo>
                  <a:pt x="113" y="52"/>
                  <a:pt x="116" y="55"/>
                  <a:pt x="118" y="57"/>
                </a:cubicBezTo>
                <a:cubicBezTo>
                  <a:pt x="120" y="57"/>
                  <a:pt x="121" y="59"/>
                  <a:pt x="127" y="59"/>
                </a:cubicBezTo>
                <a:cubicBezTo>
                  <a:pt x="130" y="59"/>
                  <a:pt x="136" y="58"/>
                  <a:pt x="144" y="56"/>
                </a:cubicBezTo>
                <a:cubicBezTo>
                  <a:pt x="150" y="54"/>
                  <a:pt x="157" y="51"/>
                  <a:pt x="167" y="51"/>
                </a:cubicBezTo>
                <a:cubicBezTo>
                  <a:pt x="170" y="51"/>
                  <a:pt x="173" y="52"/>
                  <a:pt x="176" y="52"/>
                </a:cubicBezTo>
                <a:cubicBezTo>
                  <a:pt x="186" y="55"/>
                  <a:pt x="192" y="56"/>
                  <a:pt x="197" y="56"/>
                </a:cubicBezTo>
                <a:cubicBezTo>
                  <a:pt x="199" y="56"/>
                  <a:pt x="202" y="56"/>
                  <a:pt x="204" y="55"/>
                </a:cubicBezTo>
                <a:cubicBezTo>
                  <a:pt x="210" y="52"/>
                  <a:pt x="223" y="46"/>
                  <a:pt x="210" y="42"/>
                </a:cubicBezTo>
                <a:cubicBezTo>
                  <a:pt x="197" y="38"/>
                  <a:pt x="187" y="35"/>
                  <a:pt x="185" y="30"/>
                </a:cubicBezTo>
                <a:cubicBezTo>
                  <a:pt x="184" y="24"/>
                  <a:pt x="176" y="18"/>
                  <a:pt x="170" y="16"/>
                </a:cubicBezTo>
                <a:cubicBezTo>
                  <a:pt x="169" y="16"/>
                  <a:pt x="168" y="16"/>
                  <a:pt x="167" y="16"/>
                </a:cubicBezTo>
                <a:cubicBezTo>
                  <a:pt x="162" y="16"/>
                  <a:pt x="157" y="20"/>
                  <a:pt x="160" y="23"/>
                </a:cubicBezTo>
                <a:cubicBezTo>
                  <a:pt x="162" y="24"/>
                  <a:pt x="161" y="25"/>
                  <a:pt x="158" y="25"/>
                </a:cubicBezTo>
                <a:cubicBezTo>
                  <a:pt x="156" y="25"/>
                  <a:pt x="153" y="24"/>
                  <a:pt x="150" y="23"/>
                </a:cubicBezTo>
                <a:cubicBezTo>
                  <a:pt x="144" y="19"/>
                  <a:pt x="131" y="16"/>
                  <a:pt x="123" y="15"/>
                </a:cubicBezTo>
                <a:cubicBezTo>
                  <a:pt x="120" y="15"/>
                  <a:pt x="118" y="14"/>
                  <a:pt x="115" y="14"/>
                </a:cubicBezTo>
                <a:cubicBezTo>
                  <a:pt x="114" y="14"/>
                  <a:pt x="113" y="14"/>
                  <a:pt x="112" y="14"/>
                </a:cubicBezTo>
                <a:cubicBezTo>
                  <a:pt x="110" y="14"/>
                  <a:pt x="109" y="15"/>
                  <a:pt x="108" y="15"/>
                </a:cubicBezTo>
                <a:cubicBezTo>
                  <a:pt x="103" y="15"/>
                  <a:pt x="99" y="14"/>
                  <a:pt x="94" y="13"/>
                </a:cubicBezTo>
                <a:cubicBezTo>
                  <a:pt x="83" y="10"/>
                  <a:pt x="78" y="4"/>
                  <a:pt x="71" y="4"/>
                </a:cubicBezTo>
                <a:cubicBezTo>
                  <a:pt x="71" y="4"/>
                  <a:pt x="70" y="4"/>
                  <a:pt x="69" y="4"/>
                </a:cubicBezTo>
                <a:cubicBezTo>
                  <a:pt x="67" y="5"/>
                  <a:pt x="66" y="5"/>
                  <a:pt x="64" y="5"/>
                </a:cubicBezTo>
                <a:cubicBezTo>
                  <a:pt x="58" y="5"/>
                  <a:pt x="52" y="3"/>
                  <a:pt x="46" y="1"/>
                </a:cubicBezTo>
                <a:cubicBezTo>
                  <a:pt x="44" y="0"/>
                  <a:pt x="42" y="0"/>
                  <a:pt x="40"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13" name="ï$ḻidê"/>
          <p:cNvSpPr/>
          <p:nvPr/>
        </p:nvSpPr>
        <p:spPr bwMode="auto">
          <a:xfrm>
            <a:off x="2720856" y="2924736"/>
            <a:ext cx="163835" cy="42086"/>
          </a:xfrm>
          <a:custGeom>
            <a:avLst/>
            <a:gdLst>
              <a:gd name="T0" fmla="*/ 18 w 46"/>
              <a:gd name="T1" fmla="*/ 0 h 12"/>
              <a:gd name="T2" fmla="*/ 8 w 46"/>
              <a:gd name="T3" fmla="*/ 1 h 12"/>
              <a:gd name="T4" fmla="*/ 10 w 46"/>
              <a:gd name="T5" fmla="*/ 10 h 12"/>
              <a:gd name="T6" fmla="*/ 11 w 46"/>
              <a:gd name="T7" fmla="*/ 10 h 12"/>
              <a:gd name="T8" fmla="*/ 14 w 46"/>
              <a:gd name="T9" fmla="*/ 10 h 12"/>
              <a:gd name="T10" fmla="*/ 30 w 46"/>
              <a:gd name="T11" fmla="*/ 12 h 12"/>
              <a:gd name="T12" fmla="*/ 32 w 46"/>
              <a:gd name="T13" fmla="*/ 12 h 12"/>
              <a:gd name="T14" fmla="*/ 40 w 46"/>
              <a:gd name="T15" fmla="*/ 9 h 12"/>
              <a:gd name="T16" fmla="*/ 34 w 46"/>
              <a:gd name="T17" fmla="*/ 2 h 12"/>
              <a:gd name="T18" fmla="*/ 18 w 46"/>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12">
                <a:moveTo>
                  <a:pt x="18" y="0"/>
                </a:moveTo>
                <a:cubicBezTo>
                  <a:pt x="14" y="0"/>
                  <a:pt x="11" y="1"/>
                  <a:pt x="8" y="1"/>
                </a:cubicBezTo>
                <a:cubicBezTo>
                  <a:pt x="0" y="3"/>
                  <a:pt x="1" y="10"/>
                  <a:pt x="10" y="10"/>
                </a:cubicBezTo>
                <a:cubicBezTo>
                  <a:pt x="11" y="10"/>
                  <a:pt x="11" y="10"/>
                  <a:pt x="11" y="10"/>
                </a:cubicBezTo>
                <a:cubicBezTo>
                  <a:pt x="12" y="10"/>
                  <a:pt x="13" y="10"/>
                  <a:pt x="14" y="10"/>
                </a:cubicBezTo>
                <a:cubicBezTo>
                  <a:pt x="20" y="10"/>
                  <a:pt x="26" y="11"/>
                  <a:pt x="30" y="12"/>
                </a:cubicBezTo>
                <a:cubicBezTo>
                  <a:pt x="30" y="12"/>
                  <a:pt x="31" y="12"/>
                  <a:pt x="32" y="12"/>
                </a:cubicBezTo>
                <a:cubicBezTo>
                  <a:pt x="34" y="12"/>
                  <a:pt x="36" y="11"/>
                  <a:pt x="40" y="9"/>
                </a:cubicBezTo>
                <a:cubicBezTo>
                  <a:pt x="46" y="5"/>
                  <a:pt x="43" y="3"/>
                  <a:pt x="34" y="2"/>
                </a:cubicBezTo>
                <a:cubicBezTo>
                  <a:pt x="29" y="1"/>
                  <a:pt x="23" y="0"/>
                  <a:pt x="18"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14" name="íṡliḓè"/>
          <p:cNvSpPr/>
          <p:nvPr/>
        </p:nvSpPr>
        <p:spPr bwMode="auto">
          <a:xfrm>
            <a:off x="2624659" y="2781944"/>
            <a:ext cx="216442" cy="91688"/>
          </a:xfrm>
          <a:custGeom>
            <a:avLst/>
            <a:gdLst>
              <a:gd name="T0" fmla="*/ 33 w 61"/>
              <a:gd name="T1" fmla="*/ 0 h 26"/>
              <a:gd name="T2" fmla="*/ 14 w 61"/>
              <a:gd name="T3" fmla="*/ 5 h 26"/>
              <a:gd name="T4" fmla="*/ 12 w 61"/>
              <a:gd name="T5" fmla="*/ 17 h 26"/>
              <a:gd name="T6" fmla="*/ 30 w 61"/>
              <a:gd name="T7" fmla="*/ 23 h 26"/>
              <a:gd name="T8" fmla="*/ 39 w 61"/>
              <a:gd name="T9" fmla="*/ 26 h 26"/>
              <a:gd name="T10" fmla="*/ 50 w 61"/>
              <a:gd name="T11" fmla="*/ 23 h 26"/>
              <a:gd name="T12" fmla="*/ 55 w 61"/>
              <a:gd name="T13" fmla="*/ 13 h 26"/>
              <a:gd name="T14" fmla="*/ 48 w 61"/>
              <a:gd name="T15" fmla="*/ 1 h 26"/>
              <a:gd name="T16" fmla="*/ 33 w 61"/>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26">
                <a:moveTo>
                  <a:pt x="33" y="0"/>
                </a:moveTo>
                <a:cubicBezTo>
                  <a:pt x="27" y="0"/>
                  <a:pt x="21" y="1"/>
                  <a:pt x="14" y="5"/>
                </a:cubicBezTo>
                <a:cubicBezTo>
                  <a:pt x="0" y="11"/>
                  <a:pt x="4" y="14"/>
                  <a:pt x="12" y="17"/>
                </a:cubicBezTo>
                <a:cubicBezTo>
                  <a:pt x="16" y="18"/>
                  <a:pt x="26" y="20"/>
                  <a:pt x="30" y="23"/>
                </a:cubicBezTo>
                <a:cubicBezTo>
                  <a:pt x="33" y="25"/>
                  <a:pt x="35" y="26"/>
                  <a:pt x="39" y="26"/>
                </a:cubicBezTo>
                <a:cubicBezTo>
                  <a:pt x="42" y="26"/>
                  <a:pt x="46" y="25"/>
                  <a:pt x="50" y="23"/>
                </a:cubicBezTo>
                <a:cubicBezTo>
                  <a:pt x="59" y="19"/>
                  <a:pt x="60" y="17"/>
                  <a:pt x="55" y="13"/>
                </a:cubicBezTo>
                <a:cubicBezTo>
                  <a:pt x="49" y="8"/>
                  <a:pt x="61" y="2"/>
                  <a:pt x="48" y="1"/>
                </a:cubicBezTo>
                <a:cubicBezTo>
                  <a:pt x="42" y="1"/>
                  <a:pt x="38" y="0"/>
                  <a:pt x="3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15" name="ïṣlïḋé"/>
          <p:cNvSpPr/>
          <p:nvPr/>
        </p:nvSpPr>
        <p:spPr bwMode="auto">
          <a:xfrm>
            <a:off x="3132697" y="3060013"/>
            <a:ext cx="228467" cy="78160"/>
          </a:xfrm>
          <a:custGeom>
            <a:avLst/>
            <a:gdLst>
              <a:gd name="T0" fmla="*/ 15 w 64"/>
              <a:gd name="T1" fmla="*/ 0 h 22"/>
              <a:gd name="T2" fmla="*/ 3 w 64"/>
              <a:gd name="T3" fmla="*/ 14 h 22"/>
              <a:gd name="T4" fmla="*/ 8 w 64"/>
              <a:gd name="T5" fmla="*/ 21 h 22"/>
              <a:gd name="T6" fmla="*/ 15 w 64"/>
              <a:gd name="T7" fmla="*/ 22 h 22"/>
              <a:gd name="T8" fmla="*/ 24 w 64"/>
              <a:gd name="T9" fmla="*/ 18 h 22"/>
              <a:gd name="T10" fmla="*/ 32 w 64"/>
              <a:gd name="T11" fmla="*/ 13 h 22"/>
              <a:gd name="T12" fmla="*/ 35 w 64"/>
              <a:gd name="T13" fmla="*/ 15 h 22"/>
              <a:gd name="T14" fmla="*/ 49 w 64"/>
              <a:gd name="T15" fmla="*/ 21 h 22"/>
              <a:gd name="T16" fmla="*/ 55 w 64"/>
              <a:gd name="T17" fmla="*/ 19 h 22"/>
              <a:gd name="T18" fmla="*/ 48 w 64"/>
              <a:gd name="T19" fmla="*/ 9 h 22"/>
              <a:gd name="T20" fmla="*/ 17 w 64"/>
              <a:gd name="T21" fmla="*/ 0 h 22"/>
              <a:gd name="T22" fmla="*/ 15 w 64"/>
              <a:gd name="T2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22">
                <a:moveTo>
                  <a:pt x="15" y="0"/>
                </a:moveTo>
                <a:cubicBezTo>
                  <a:pt x="8" y="0"/>
                  <a:pt x="6" y="11"/>
                  <a:pt x="3" y="14"/>
                </a:cubicBezTo>
                <a:cubicBezTo>
                  <a:pt x="0" y="16"/>
                  <a:pt x="0" y="17"/>
                  <a:pt x="8" y="21"/>
                </a:cubicBezTo>
                <a:cubicBezTo>
                  <a:pt x="11" y="22"/>
                  <a:pt x="13" y="22"/>
                  <a:pt x="15" y="22"/>
                </a:cubicBezTo>
                <a:cubicBezTo>
                  <a:pt x="20" y="22"/>
                  <a:pt x="23" y="21"/>
                  <a:pt x="24" y="18"/>
                </a:cubicBezTo>
                <a:cubicBezTo>
                  <a:pt x="26" y="16"/>
                  <a:pt x="30" y="13"/>
                  <a:pt x="32" y="13"/>
                </a:cubicBezTo>
                <a:cubicBezTo>
                  <a:pt x="33" y="13"/>
                  <a:pt x="35" y="14"/>
                  <a:pt x="35" y="15"/>
                </a:cubicBezTo>
                <a:cubicBezTo>
                  <a:pt x="37" y="17"/>
                  <a:pt x="42" y="21"/>
                  <a:pt x="49" y="21"/>
                </a:cubicBezTo>
                <a:cubicBezTo>
                  <a:pt x="51" y="21"/>
                  <a:pt x="53" y="20"/>
                  <a:pt x="55" y="19"/>
                </a:cubicBezTo>
                <a:cubicBezTo>
                  <a:pt x="64" y="15"/>
                  <a:pt x="57" y="12"/>
                  <a:pt x="48" y="9"/>
                </a:cubicBezTo>
                <a:cubicBezTo>
                  <a:pt x="39" y="6"/>
                  <a:pt x="26" y="2"/>
                  <a:pt x="17" y="0"/>
                </a:cubicBezTo>
                <a:cubicBezTo>
                  <a:pt x="16" y="0"/>
                  <a:pt x="16" y="0"/>
                  <a:pt x="15"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16" name="ïśḷidè"/>
          <p:cNvSpPr/>
          <p:nvPr/>
        </p:nvSpPr>
        <p:spPr bwMode="auto">
          <a:xfrm>
            <a:off x="3041010" y="2777435"/>
            <a:ext cx="913867" cy="392301"/>
          </a:xfrm>
          <a:custGeom>
            <a:avLst/>
            <a:gdLst>
              <a:gd name="T0" fmla="*/ 66 w 257"/>
              <a:gd name="T1" fmla="*/ 0 h 110"/>
              <a:gd name="T2" fmla="*/ 46 w 257"/>
              <a:gd name="T3" fmla="*/ 12 h 110"/>
              <a:gd name="T4" fmla="*/ 42 w 257"/>
              <a:gd name="T5" fmla="*/ 19 h 110"/>
              <a:gd name="T6" fmla="*/ 41 w 257"/>
              <a:gd name="T7" fmla="*/ 19 h 110"/>
              <a:gd name="T8" fmla="*/ 42 w 257"/>
              <a:gd name="T9" fmla="*/ 7 h 110"/>
              <a:gd name="T10" fmla="*/ 39 w 257"/>
              <a:gd name="T11" fmla="*/ 1 h 110"/>
              <a:gd name="T12" fmla="*/ 32 w 257"/>
              <a:gd name="T13" fmla="*/ 2 h 110"/>
              <a:gd name="T14" fmla="*/ 3 w 257"/>
              <a:gd name="T15" fmla="*/ 12 h 110"/>
              <a:gd name="T16" fmla="*/ 14 w 257"/>
              <a:gd name="T17" fmla="*/ 32 h 110"/>
              <a:gd name="T18" fmla="*/ 31 w 257"/>
              <a:gd name="T19" fmla="*/ 36 h 110"/>
              <a:gd name="T20" fmla="*/ 67 w 257"/>
              <a:gd name="T21" fmla="*/ 38 h 110"/>
              <a:gd name="T22" fmla="*/ 85 w 257"/>
              <a:gd name="T23" fmla="*/ 40 h 110"/>
              <a:gd name="T24" fmla="*/ 91 w 257"/>
              <a:gd name="T25" fmla="*/ 38 h 110"/>
              <a:gd name="T26" fmla="*/ 95 w 257"/>
              <a:gd name="T27" fmla="*/ 36 h 110"/>
              <a:gd name="T28" fmla="*/ 102 w 257"/>
              <a:gd name="T29" fmla="*/ 39 h 110"/>
              <a:gd name="T30" fmla="*/ 121 w 257"/>
              <a:gd name="T31" fmla="*/ 49 h 110"/>
              <a:gd name="T32" fmla="*/ 137 w 257"/>
              <a:gd name="T33" fmla="*/ 57 h 110"/>
              <a:gd name="T34" fmla="*/ 129 w 257"/>
              <a:gd name="T35" fmla="*/ 69 h 110"/>
              <a:gd name="T36" fmla="*/ 129 w 257"/>
              <a:gd name="T37" fmla="*/ 78 h 110"/>
              <a:gd name="T38" fmla="*/ 126 w 257"/>
              <a:gd name="T39" fmla="*/ 78 h 110"/>
              <a:gd name="T40" fmla="*/ 106 w 257"/>
              <a:gd name="T41" fmla="*/ 76 h 110"/>
              <a:gd name="T42" fmla="*/ 101 w 257"/>
              <a:gd name="T43" fmla="*/ 77 h 110"/>
              <a:gd name="T44" fmla="*/ 104 w 257"/>
              <a:gd name="T45" fmla="*/ 87 h 110"/>
              <a:gd name="T46" fmla="*/ 113 w 257"/>
              <a:gd name="T47" fmla="*/ 90 h 110"/>
              <a:gd name="T48" fmla="*/ 124 w 257"/>
              <a:gd name="T49" fmla="*/ 87 h 110"/>
              <a:gd name="T50" fmla="*/ 130 w 257"/>
              <a:gd name="T51" fmla="*/ 86 h 110"/>
              <a:gd name="T52" fmla="*/ 143 w 257"/>
              <a:gd name="T53" fmla="*/ 90 h 110"/>
              <a:gd name="T54" fmla="*/ 176 w 257"/>
              <a:gd name="T55" fmla="*/ 104 h 110"/>
              <a:gd name="T56" fmla="*/ 199 w 257"/>
              <a:gd name="T57" fmla="*/ 109 h 110"/>
              <a:gd name="T58" fmla="*/ 205 w 257"/>
              <a:gd name="T59" fmla="*/ 110 h 110"/>
              <a:gd name="T60" fmla="*/ 208 w 257"/>
              <a:gd name="T61" fmla="*/ 107 h 110"/>
              <a:gd name="T62" fmla="*/ 187 w 257"/>
              <a:gd name="T63" fmla="*/ 96 h 110"/>
              <a:gd name="T64" fmla="*/ 189 w 257"/>
              <a:gd name="T65" fmla="*/ 95 h 110"/>
              <a:gd name="T66" fmla="*/ 212 w 257"/>
              <a:gd name="T67" fmla="*/ 102 h 110"/>
              <a:gd name="T68" fmla="*/ 216 w 257"/>
              <a:gd name="T69" fmla="*/ 103 h 110"/>
              <a:gd name="T70" fmla="*/ 224 w 257"/>
              <a:gd name="T71" fmla="*/ 99 h 110"/>
              <a:gd name="T72" fmla="*/ 212 w 257"/>
              <a:gd name="T73" fmla="*/ 86 h 110"/>
              <a:gd name="T74" fmla="*/ 190 w 257"/>
              <a:gd name="T75" fmla="*/ 69 h 110"/>
              <a:gd name="T76" fmla="*/ 196 w 257"/>
              <a:gd name="T77" fmla="*/ 67 h 110"/>
              <a:gd name="T78" fmla="*/ 210 w 257"/>
              <a:gd name="T79" fmla="*/ 74 h 110"/>
              <a:gd name="T80" fmla="*/ 227 w 257"/>
              <a:gd name="T81" fmla="*/ 85 h 110"/>
              <a:gd name="T82" fmla="*/ 234 w 257"/>
              <a:gd name="T83" fmla="*/ 81 h 110"/>
              <a:gd name="T84" fmla="*/ 244 w 257"/>
              <a:gd name="T85" fmla="*/ 65 h 110"/>
              <a:gd name="T86" fmla="*/ 215 w 257"/>
              <a:gd name="T87" fmla="*/ 57 h 110"/>
              <a:gd name="T88" fmla="*/ 192 w 257"/>
              <a:gd name="T89" fmla="*/ 53 h 110"/>
              <a:gd name="T90" fmla="*/ 194 w 257"/>
              <a:gd name="T91" fmla="*/ 44 h 110"/>
              <a:gd name="T92" fmla="*/ 185 w 257"/>
              <a:gd name="T93" fmla="*/ 32 h 110"/>
              <a:gd name="T94" fmla="*/ 144 w 257"/>
              <a:gd name="T95" fmla="*/ 22 h 110"/>
              <a:gd name="T96" fmla="*/ 116 w 257"/>
              <a:gd name="T97" fmla="*/ 14 h 110"/>
              <a:gd name="T98" fmla="*/ 89 w 257"/>
              <a:gd name="T99" fmla="*/ 18 h 110"/>
              <a:gd name="T100" fmla="*/ 82 w 257"/>
              <a:gd name="T101" fmla="*/ 18 h 110"/>
              <a:gd name="T102" fmla="*/ 78 w 257"/>
              <a:gd name="T103" fmla="*/ 11 h 110"/>
              <a:gd name="T104" fmla="*/ 66 w 257"/>
              <a:gd name="T10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110">
                <a:moveTo>
                  <a:pt x="66" y="0"/>
                </a:moveTo>
                <a:cubicBezTo>
                  <a:pt x="55" y="0"/>
                  <a:pt x="46" y="10"/>
                  <a:pt x="46" y="12"/>
                </a:cubicBezTo>
                <a:cubicBezTo>
                  <a:pt x="46" y="14"/>
                  <a:pt x="47" y="19"/>
                  <a:pt x="42" y="19"/>
                </a:cubicBezTo>
                <a:cubicBezTo>
                  <a:pt x="42" y="19"/>
                  <a:pt x="42" y="19"/>
                  <a:pt x="41" y="19"/>
                </a:cubicBezTo>
                <a:cubicBezTo>
                  <a:pt x="36" y="18"/>
                  <a:pt x="38" y="12"/>
                  <a:pt x="42" y="7"/>
                </a:cubicBezTo>
                <a:cubicBezTo>
                  <a:pt x="46" y="3"/>
                  <a:pt x="45" y="1"/>
                  <a:pt x="39" y="1"/>
                </a:cubicBezTo>
                <a:cubicBezTo>
                  <a:pt x="38" y="1"/>
                  <a:pt x="35" y="1"/>
                  <a:pt x="32" y="2"/>
                </a:cubicBezTo>
                <a:cubicBezTo>
                  <a:pt x="21" y="3"/>
                  <a:pt x="6" y="5"/>
                  <a:pt x="3" y="12"/>
                </a:cubicBezTo>
                <a:cubicBezTo>
                  <a:pt x="0" y="19"/>
                  <a:pt x="2" y="31"/>
                  <a:pt x="14" y="32"/>
                </a:cubicBezTo>
                <a:cubicBezTo>
                  <a:pt x="26" y="32"/>
                  <a:pt x="29" y="34"/>
                  <a:pt x="31" y="36"/>
                </a:cubicBezTo>
                <a:cubicBezTo>
                  <a:pt x="33" y="37"/>
                  <a:pt x="53" y="37"/>
                  <a:pt x="67" y="38"/>
                </a:cubicBezTo>
                <a:cubicBezTo>
                  <a:pt x="74" y="39"/>
                  <a:pt x="80" y="40"/>
                  <a:pt x="85" y="40"/>
                </a:cubicBezTo>
                <a:cubicBezTo>
                  <a:pt x="89" y="40"/>
                  <a:pt x="91" y="39"/>
                  <a:pt x="91" y="38"/>
                </a:cubicBezTo>
                <a:cubicBezTo>
                  <a:pt x="91" y="36"/>
                  <a:pt x="93" y="36"/>
                  <a:pt x="95" y="36"/>
                </a:cubicBezTo>
                <a:cubicBezTo>
                  <a:pt x="98" y="36"/>
                  <a:pt x="101" y="37"/>
                  <a:pt x="102" y="39"/>
                </a:cubicBezTo>
                <a:cubicBezTo>
                  <a:pt x="105" y="43"/>
                  <a:pt x="110" y="47"/>
                  <a:pt x="121" y="49"/>
                </a:cubicBezTo>
                <a:cubicBezTo>
                  <a:pt x="132" y="50"/>
                  <a:pt x="139" y="52"/>
                  <a:pt x="137" y="57"/>
                </a:cubicBezTo>
                <a:cubicBezTo>
                  <a:pt x="135" y="63"/>
                  <a:pt x="140" y="66"/>
                  <a:pt x="129" y="69"/>
                </a:cubicBezTo>
                <a:cubicBezTo>
                  <a:pt x="119" y="72"/>
                  <a:pt x="141" y="78"/>
                  <a:pt x="129" y="78"/>
                </a:cubicBezTo>
                <a:cubicBezTo>
                  <a:pt x="128" y="78"/>
                  <a:pt x="127" y="78"/>
                  <a:pt x="126" y="78"/>
                </a:cubicBezTo>
                <a:cubicBezTo>
                  <a:pt x="114" y="77"/>
                  <a:pt x="109" y="76"/>
                  <a:pt x="106" y="76"/>
                </a:cubicBezTo>
                <a:cubicBezTo>
                  <a:pt x="105" y="76"/>
                  <a:pt x="103" y="76"/>
                  <a:pt x="101" y="77"/>
                </a:cubicBezTo>
                <a:cubicBezTo>
                  <a:pt x="96" y="80"/>
                  <a:pt x="100" y="83"/>
                  <a:pt x="104" y="87"/>
                </a:cubicBezTo>
                <a:cubicBezTo>
                  <a:pt x="106" y="88"/>
                  <a:pt x="109" y="90"/>
                  <a:pt x="113" y="90"/>
                </a:cubicBezTo>
                <a:cubicBezTo>
                  <a:pt x="116" y="90"/>
                  <a:pt x="120" y="89"/>
                  <a:pt x="124" y="87"/>
                </a:cubicBezTo>
                <a:cubicBezTo>
                  <a:pt x="125" y="86"/>
                  <a:pt x="127" y="86"/>
                  <a:pt x="130" y="86"/>
                </a:cubicBezTo>
                <a:cubicBezTo>
                  <a:pt x="134" y="86"/>
                  <a:pt x="138" y="87"/>
                  <a:pt x="143" y="90"/>
                </a:cubicBezTo>
                <a:cubicBezTo>
                  <a:pt x="150" y="95"/>
                  <a:pt x="163" y="100"/>
                  <a:pt x="176" y="104"/>
                </a:cubicBezTo>
                <a:cubicBezTo>
                  <a:pt x="189" y="107"/>
                  <a:pt x="197" y="108"/>
                  <a:pt x="199" y="109"/>
                </a:cubicBezTo>
                <a:cubicBezTo>
                  <a:pt x="200" y="110"/>
                  <a:pt x="203" y="110"/>
                  <a:pt x="205" y="110"/>
                </a:cubicBezTo>
                <a:cubicBezTo>
                  <a:pt x="209" y="110"/>
                  <a:pt x="212" y="109"/>
                  <a:pt x="208" y="107"/>
                </a:cubicBezTo>
                <a:cubicBezTo>
                  <a:pt x="200" y="103"/>
                  <a:pt x="185" y="98"/>
                  <a:pt x="187" y="96"/>
                </a:cubicBezTo>
                <a:cubicBezTo>
                  <a:pt x="187" y="95"/>
                  <a:pt x="188" y="95"/>
                  <a:pt x="189" y="95"/>
                </a:cubicBezTo>
                <a:cubicBezTo>
                  <a:pt x="194" y="95"/>
                  <a:pt x="208" y="100"/>
                  <a:pt x="212" y="102"/>
                </a:cubicBezTo>
                <a:cubicBezTo>
                  <a:pt x="213" y="103"/>
                  <a:pt x="215" y="103"/>
                  <a:pt x="216" y="103"/>
                </a:cubicBezTo>
                <a:cubicBezTo>
                  <a:pt x="219" y="103"/>
                  <a:pt x="222" y="101"/>
                  <a:pt x="224" y="99"/>
                </a:cubicBezTo>
                <a:cubicBezTo>
                  <a:pt x="227" y="96"/>
                  <a:pt x="222" y="89"/>
                  <a:pt x="212" y="86"/>
                </a:cubicBezTo>
                <a:cubicBezTo>
                  <a:pt x="202" y="82"/>
                  <a:pt x="186" y="73"/>
                  <a:pt x="190" y="69"/>
                </a:cubicBezTo>
                <a:cubicBezTo>
                  <a:pt x="192" y="68"/>
                  <a:pt x="194" y="67"/>
                  <a:pt x="196" y="67"/>
                </a:cubicBezTo>
                <a:cubicBezTo>
                  <a:pt x="200" y="67"/>
                  <a:pt x="205" y="70"/>
                  <a:pt x="210" y="74"/>
                </a:cubicBezTo>
                <a:cubicBezTo>
                  <a:pt x="216" y="79"/>
                  <a:pt x="221" y="85"/>
                  <a:pt x="227" y="85"/>
                </a:cubicBezTo>
                <a:cubicBezTo>
                  <a:pt x="229" y="85"/>
                  <a:pt x="231" y="84"/>
                  <a:pt x="234" y="81"/>
                </a:cubicBezTo>
                <a:cubicBezTo>
                  <a:pt x="243" y="73"/>
                  <a:pt x="257" y="66"/>
                  <a:pt x="244" y="65"/>
                </a:cubicBezTo>
                <a:cubicBezTo>
                  <a:pt x="231" y="65"/>
                  <a:pt x="227" y="58"/>
                  <a:pt x="215" y="57"/>
                </a:cubicBezTo>
                <a:cubicBezTo>
                  <a:pt x="203" y="56"/>
                  <a:pt x="198" y="57"/>
                  <a:pt x="192" y="53"/>
                </a:cubicBezTo>
                <a:cubicBezTo>
                  <a:pt x="187" y="50"/>
                  <a:pt x="188" y="45"/>
                  <a:pt x="194" y="44"/>
                </a:cubicBezTo>
                <a:cubicBezTo>
                  <a:pt x="200" y="42"/>
                  <a:pt x="199" y="36"/>
                  <a:pt x="185" y="32"/>
                </a:cubicBezTo>
                <a:cubicBezTo>
                  <a:pt x="171" y="29"/>
                  <a:pt x="152" y="26"/>
                  <a:pt x="144" y="22"/>
                </a:cubicBezTo>
                <a:cubicBezTo>
                  <a:pt x="136" y="18"/>
                  <a:pt x="127" y="14"/>
                  <a:pt x="116" y="14"/>
                </a:cubicBezTo>
                <a:cubicBezTo>
                  <a:pt x="105" y="14"/>
                  <a:pt x="99" y="16"/>
                  <a:pt x="89" y="18"/>
                </a:cubicBezTo>
                <a:cubicBezTo>
                  <a:pt x="86" y="18"/>
                  <a:pt x="84" y="18"/>
                  <a:pt x="82" y="18"/>
                </a:cubicBezTo>
                <a:cubicBezTo>
                  <a:pt x="77" y="18"/>
                  <a:pt x="76" y="16"/>
                  <a:pt x="78" y="11"/>
                </a:cubicBezTo>
                <a:cubicBezTo>
                  <a:pt x="80" y="4"/>
                  <a:pt x="77" y="0"/>
                  <a:pt x="6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17" name="iṡlïde"/>
          <p:cNvSpPr/>
          <p:nvPr/>
        </p:nvSpPr>
        <p:spPr bwMode="auto">
          <a:xfrm>
            <a:off x="2869660" y="2771423"/>
            <a:ext cx="171350" cy="73651"/>
          </a:xfrm>
          <a:custGeom>
            <a:avLst/>
            <a:gdLst>
              <a:gd name="T0" fmla="*/ 23 w 48"/>
              <a:gd name="T1" fmla="*/ 0 h 21"/>
              <a:gd name="T2" fmla="*/ 16 w 48"/>
              <a:gd name="T3" fmla="*/ 0 h 21"/>
              <a:gd name="T4" fmla="*/ 1 w 48"/>
              <a:gd name="T5" fmla="*/ 9 h 21"/>
              <a:gd name="T6" fmla="*/ 2 w 48"/>
              <a:gd name="T7" fmla="*/ 18 h 21"/>
              <a:gd name="T8" fmla="*/ 10 w 48"/>
              <a:gd name="T9" fmla="*/ 21 h 21"/>
              <a:gd name="T10" fmla="*/ 15 w 48"/>
              <a:gd name="T11" fmla="*/ 20 h 21"/>
              <a:gd name="T12" fmla="*/ 37 w 48"/>
              <a:gd name="T13" fmla="*/ 9 h 21"/>
              <a:gd name="T14" fmla="*/ 38 w 48"/>
              <a:gd name="T15" fmla="*/ 1 h 21"/>
              <a:gd name="T16" fmla="*/ 23 w 48"/>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1">
                <a:moveTo>
                  <a:pt x="23" y="0"/>
                </a:moveTo>
                <a:cubicBezTo>
                  <a:pt x="21" y="0"/>
                  <a:pt x="19" y="0"/>
                  <a:pt x="16" y="0"/>
                </a:cubicBezTo>
                <a:cubicBezTo>
                  <a:pt x="5" y="1"/>
                  <a:pt x="1" y="0"/>
                  <a:pt x="1" y="9"/>
                </a:cubicBezTo>
                <a:cubicBezTo>
                  <a:pt x="1" y="13"/>
                  <a:pt x="0" y="15"/>
                  <a:pt x="2" y="18"/>
                </a:cubicBezTo>
                <a:cubicBezTo>
                  <a:pt x="3" y="19"/>
                  <a:pt x="6" y="21"/>
                  <a:pt x="10" y="21"/>
                </a:cubicBezTo>
                <a:cubicBezTo>
                  <a:pt x="11" y="21"/>
                  <a:pt x="13" y="21"/>
                  <a:pt x="15" y="20"/>
                </a:cubicBezTo>
                <a:cubicBezTo>
                  <a:pt x="21" y="18"/>
                  <a:pt x="33" y="11"/>
                  <a:pt x="37" y="9"/>
                </a:cubicBezTo>
                <a:cubicBezTo>
                  <a:pt x="42" y="8"/>
                  <a:pt x="48" y="1"/>
                  <a:pt x="38" y="1"/>
                </a:cubicBezTo>
                <a:cubicBezTo>
                  <a:pt x="31" y="0"/>
                  <a:pt x="28" y="0"/>
                  <a:pt x="2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18" name="íšḻîďé"/>
          <p:cNvSpPr/>
          <p:nvPr/>
        </p:nvSpPr>
        <p:spPr bwMode="auto">
          <a:xfrm>
            <a:off x="3176286" y="4176793"/>
            <a:ext cx="344203" cy="70645"/>
          </a:xfrm>
          <a:custGeom>
            <a:avLst/>
            <a:gdLst>
              <a:gd name="T0" fmla="*/ 19 w 97"/>
              <a:gd name="T1" fmla="*/ 0 h 20"/>
              <a:gd name="T2" fmla="*/ 5 w 97"/>
              <a:gd name="T3" fmla="*/ 4 h 20"/>
              <a:gd name="T4" fmla="*/ 3 w 97"/>
              <a:gd name="T5" fmla="*/ 8 h 20"/>
              <a:gd name="T6" fmla="*/ 14 w 97"/>
              <a:gd name="T7" fmla="*/ 10 h 20"/>
              <a:gd name="T8" fmla="*/ 17 w 97"/>
              <a:gd name="T9" fmla="*/ 10 h 20"/>
              <a:gd name="T10" fmla="*/ 19 w 97"/>
              <a:gd name="T11" fmla="*/ 5 h 20"/>
              <a:gd name="T12" fmla="*/ 22 w 97"/>
              <a:gd name="T13" fmla="*/ 3 h 20"/>
              <a:gd name="T14" fmla="*/ 33 w 97"/>
              <a:gd name="T15" fmla="*/ 4 h 20"/>
              <a:gd name="T16" fmla="*/ 45 w 97"/>
              <a:gd name="T17" fmla="*/ 8 h 20"/>
              <a:gd name="T18" fmla="*/ 57 w 97"/>
              <a:gd name="T19" fmla="*/ 10 h 20"/>
              <a:gd name="T20" fmla="*/ 68 w 97"/>
              <a:gd name="T21" fmla="*/ 16 h 20"/>
              <a:gd name="T22" fmla="*/ 80 w 97"/>
              <a:gd name="T23" fmla="*/ 20 h 20"/>
              <a:gd name="T24" fmla="*/ 87 w 97"/>
              <a:gd name="T25" fmla="*/ 20 h 20"/>
              <a:gd name="T26" fmla="*/ 94 w 97"/>
              <a:gd name="T27" fmla="*/ 19 h 20"/>
              <a:gd name="T28" fmla="*/ 87 w 97"/>
              <a:gd name="T29" fmla="*/ 15 h 20"/>
              <a:gd name="T30" fmla="*/ 71 w 97"/>
              <a:gd name="T31" fmla="*/ 10 h 20"/>
              <a:gd name="T32" fmla="*/ 51 w 97"/>
              <a:gd name="T33" fmla="*/ 3 h 20"/>
              <a:gd name="T34" fmla="*/ 44 w 97"/>
              <a:gd name="T35" fmla="*/ 0 h 20"/>
              <a:gd name="T36" fmla="*/ 43 w 97"/>
              <a:gd name="T37" fmla="*/ 0 h 20"/>
              <a:gd name="T38" fmla="*/ 40 w 97"/>
              <a:gd name="T39" fmla="*/ 0 h 20"/>
              <a:gd name="T40" fmla="*/ 20 w 97"/>
              <a:gd name="T41" fmla="*/ 0 h 20"/>
              <a:gd name="T42" fmla="*/ 19 w 97"/>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20">
                <a:moveTo>
                  <a:pt x="19" y="0"/>
                </a:moveTo>
                <a:cubicBezTo>
                  <a:pt x="14" y="0"/>
                  <a:pt x="9" y="4"/>
                  <a:pt x="5" y="4"/>
                </a:cubicBezTo>
                <a:cubicBezTo>
                  <a:pt x="1" y="4"/>
                  <a:pt x="0" y="6"/>
                  <a:pt x="3" y="8"/>
                </a:cubicBezTo>
                <a:cubicBezTo>
                  <a:pt x="5" y="9"/>
                  <a:pt x="8" y="9"/>
                  <a:pt x="14" y="10"/>
                </a:cubicBezTo>
                <a:cubicBezTo>
                  <a:pt x="15" y="10"/>
                  <a:pt x="16" y="10"/>
                  <a:pt x="17" y="10"/>
                </a:cubicBezTo>
                <a:cubicBezTo>
                  <a:pt x="21" y="10"/>
                  <a:pt x="23" y="8"/>
                  <a:pt x="19" y="5"/>
                </a:cubicBezTo>
                <a:cubicBezTo>
                  <a:pt x="16" y="4"/>
                  <a:pt x="19" y="3"/>
                  <a:pt x="22" y="3"/>
                </a:cubicBezTo>
                <a:cubicBezTo>
                  <a:pt x="26" y="3"/>
                  <a:pt x="30" y="4"/>
                  <a:pt x="33" y="4"/>
                </a:cubicBezTo>
                <a:cubicBezTo>
                  <a:pt x="39" y="4"/>
                  <a:pt x="43" y="5"/>
                  <a:pt x="45" y="8"/>
                </a:cubicBezTo>
                <a:cubicBezTo>
                  <a:pt x="47" y="10"/>
                  <a:pt x="52" y="10"/>
                  <a:pt x="57" y="10"/>
                </a:cubicBezTo>
                <a:cubicBezTo>
                  <a:pt x="62" y="11"/>
                  <a:pt x="68" y="14"/>
                  <a:pt x="68" y="16"/>
                </a:cubicBezTo>
                <a:cubicBezTo>
                  <a:pt x="68" y="18"/>
                  <a:pt x="73" y="20"/>
                  <a:pt x="80" y="20"/>
                </a:cubicBezTo>
                <a:cubicBezTo>
                  <a:pt x="83" y="20"/>
                  <a:pt x="85" y="20"/>
                  <a:pt x="87" y="20"/>
                </a:cubicBezTo>
                <a:cubicBezTo>
                  <a:pt x="90" y="20"/>
                  <a:pt x="92" y="20"/>
                  <a:pt x="94" y="19"/>
                </a:cubicBezTo>
                <a:cubicBezTo>
                  <a:pt x="97" y="17"/>
                  <a:pt x="91" y="16"/>
                  <a:pt x="87" y="15"/>
                </a:cubicBezTo>
                <a:cubicBezTo>
                  <a:pt x="83" y="13"/>
                  <a:pt x="75" y="10"/>
                  <a:pt x="71" y="10"/>
                </a:cubicBezTo>
                <a:cubicBezTo>
                  <a:pt x="67" y="9"/>
                  <a:pt x="53" y="5"/>
                  <a:pt x="51" y="3"/>
                </a:cubicBezTo>
                <a:cubicBezTo>
                  <a:pt x="49" y="1"/>
                  <a:pt x="48" y="0"/>
                  <a:pt x="44" y="0"/>
                </a:cubicBezTo>
                <a:cubicBezTo>
                  <a:pt x="44" y="0"/>
                  <a:pt x="44" y="0"/>
                  <a:pt x="43" y="0"/>
                </a:cubicBezTo>
                <a:cubicBezTo>
                  <a:pt x="42" y="0"/>
                  <a:pt x="41" y="0"/>
                  <a:pt x="40" y="0"/>
                </a:cubicBezTo>
                <a:cubicBezTo>
                  <a:pt x="34" y="0"/>
                  <a:pt x="24" y="0"/>
                  <a:pt x="20" y="0"/>
                </a:cubicBezTo>
                <a:cubicBezTo>
                  <a:pt x="20" y="0"/>
                  <a:pt x="20" y="0"/>
                  <a:pt x="19"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19" name="ïṩļiḍe"/>
          <p:cNvSpPr/>
          <p:nvPr/>
        </p:nvSpPr>
        <p:spPr bwMode="auto">
          <a:xfrm>
            <a:off x="3512974" y="4251945"/>
            <a:ext cx="195399" cy="52608"/>
          </a:xfrm>
          <a:custGeom>
            <a:avLst/>
            <a:gdLst>
              <a:gd name="T0" fmla="*/ 21 w 55"/>
              <a:gd name="T1" fmla="*/ 0 h 15"/>
              <a:gd name="T2" fmla="*/ 10 w 55"/>
              <a:gd name="T3" fmla="*/ 2 h 15"/>
              <a:gd name="T4" fmla="*/ 5 w 55"/>
              <a:gd name="T5" fmla="*/ 9 h 15"/>
              <a:gd name="T6" fmla="*/ 3 w 55"/>
              <a:gd name="T7" fmla="*/ 14 h 15"/>
              <a:gd name="T8" fmla="*/ 4 w 55"/>
              <a:gd name="T9" fmla="*/ 14 h 15"/>
              <a:gd name="T10" fmla="*/ 13 w 55"/>
              <a:gd name="T11" fmla="*/ 14 h 15"/>
              <a:gd name="T12" fmla="*/ 20 w 55"/>
              <a:gd name="T13" fmla="*/ 14 h 15"/>
              <a:gd name="T14" fmla="*/ 30 w 55"/>
              <a:gd name="T15" fmla="*/ 15 h 15"/>
              <a:gd name="T16" fmla="*/ 34 w 55"/>
              <a:gd name="T17" fmla="*/ 14 h 15"/>
              <a:gd name="T18" fmla="*/ 47 w 55"/>
              <a:gd name="T19" fmla="*/ 11 h 15"/>
              <a:gd name="T20" fmla="*/ 51 w 55"/>
              <a:gd name="T21" fmla="*/ 6 h 15"/>
              <a:gd name="T22" fmla="*/ 29 w 55"/>
              <a:gd name="T23" fmla="*/ 1 h 15"/>
              <a:gd name="T24" fmla="*/ 21 w 55"/>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5">
                <a:moveTo>
                  <a:pt x="21" y="0"/>
                </a:moveTo>
                <a:cubicBezTo>
                  <a:pt x="16" y="0"/>
                  <a:pt x="12" y="1"/>
                  <a:pt x="10" y="2"/>
                </a:cubicBezTo>
                <a:cubicBezTo>
                  <a:pt x="6" y="4"/>
                  <a:pt x="8" y="9"/>
                  <a:pt x="5" y="9"/>
                </a:cubicBezTo>
                <a:cubicBezTo>
                  <a:pt x="2" y="9"/>
                  <a:pt x="0" y="14"/>
                  <a:pt x="3" y="14"/>
                </a:cubicBezTo>
                <a:cubicBezTo>
                  <a:pt x="4" y="14"/>
                  <a:pt x="4" y="14"/>
                  <a:pt x="4" y="14"/>
                </a:cubicBezTo>
                <a:cubicBezTo>
                  <a:pt x="6" y="14"/>
                  <a:pt x="9" y="14"/>
                  <a:pt x="13" y="14"/>
                </a:cubicBezTo>
                <a:cubicBezTo>
                  <a:pt x="15" y="14"/>
                  <a:pt x="17" y="14"/>
                  <a:pt x="20" y="14"/>
                </a:cubicBezTo>
                <a:cubicBezTo>
                  <a:pt x="24" y="14"/>
                  <a:pt x="27" y="15"/>
                  <a:pt x="30" y="15"/>
                </a:cubicBezTo>
                <a:cubicBezTo>
                  <a:pt x="32" y="15"/>
                  <a:pt x="33" y="15"/>
                  <a:pt x="34" y="14"/>
                </a:cubicBezTo>
                <a:cubicBezTo>
                  <a:pt x="38" y="11"/>
                  <a:pt x="39" y="11"/>
                  <a:pt x="47" y="11"/>
                </a:cubicBezTo>
                <a:cubicBezTo>
                  <a:pt x="55" y="11"/>
                  <a:pt x="53" y="7"/>
                  <a:pt x="51" y="6"/>
                </a:cubicBezTo>
                <a:cubicBezTo>
                  <a:pt x="48" y="4"/>
                  <a:pt x="35" y="2"/>
                  <a:pt x="29" y="1"/>
                </a:cubicBezTo>
                <a:cubicBezTo>
                  <a:pt x="26" y="1"/>
                  <a:pt x="23" y="0"/>
                  <a:pt x="21"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20" name="iṣľïdê"/>
          <p:cNvSpPr/>
          <p:nvPr/>
        </p:nvSpPr>
        <p:spPr bwMode="auto">
          <a:xfrm>
            <a:off x="3382206" y="4272989"/>
            <a:ext cx="88682" cy="28559"/>
          </a:xfrm>
          <a:custGeom>
            <a:avLst/>
            <a:gdLst>
              <a:gd name="T0" fmla="*/ 7 w 25"/>
              <a:gd name="T1" fmla="*/ 0 h 8"/>
              <a:gd name="T2" fmla="*/ 3 w 25"/>
              <a:gd name="T3" fmla="*/ 3 h 8"/>
              <a:gd name="T4" fmla="*/ 13 w 25"/>
              <a:gd name="T5" fmla="*/ 8 h 8"/>
              <a:gd name="T6" fmla="*/ 16 w 25"/>
              <a:gd name="T7" fmla="*/ 8 h 8"/>
              <a:gd name="T8" fmla="*/ 22 w 25"/>
              <a:gd name="T9" fmla="*/ 8 h 8"/>
              <a:gd name="T10" fmla="*/ 18 w 25"/>
              <a:gd name="T11" fmla="*/ 4 h 8"/>
              <a:gd name="T12" fmla="*/ 11 w 25"/>
              <a:gd name="T13" fmla="*/ 1 h 8"/>
              <a:gd name="T14" fmla="*/ 7 w 25"/>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8">
                <a:moveTo>
                  <a:pt x="7" y="0"/>
                </a:moveTo>
                <a:cubicBezTo>
                  <a:pt x="3" y="0"/>
                  <a:pt x="0" y="1"/>
                  <a:pt x="3" y="3"/>
                </a:cubicBezTo>
                <a:cubicBezTo>
                  <a:pt x="7" y="6"/>
                  <a:pt x="12" y="7"/>
                  <a:pt x="13" y="8"/>
                </a:cubicBezTo>
                <a:cubicBezTo>
                  <a:pt x="14" y="8"/>
                  <a:pt x="15" y="8"/>
                  <a:pt x="16" y="8"/>
                </a:cubicBezTo>
                <a:cubicBezTo>
                  <a:pt x="18" y="8"/>
                  <a:pt x="20" y="8"/>
                  <a:pt x="22" y="8"/>
                </a:cubicBezTo>
                <a:cubicBezTo>
                  <a:pt x="25" y="7"/>
                  <a:pt x="22" y="5"/>
                  <a:pt x="18" y="4"/>
                </a:cubicBezTo>
                <a:cubicBezTo>
                  <a:pt x="14" y="2"/>
                  <a:pt x="14" y="1"/>
                  <a:pt x="11" y="1"/>
                </a:cubicBezTo>
                <a:cubicBezTo>
                  <a:pt x="10" y="1"/>
                  <a:pt x="8" y="0"/>
                  <a:pt x="7"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21" name="íSliḍê"/>
          <p:cNvSpPr/>
          <p:nvPr/>
        </p:nvSpPr>
        <p:spPr bwMode="auto">
          <a:xfrm>
            <a:off x="3520489" y="4212866"/>
            <a:ext cx="42086" cy="18037"/>
          </a:xfrm>
          <a:custGeom>
            <a:avLst/>
            <a:gdLst>
              <a:gd name="T0" fmla="*/ 7 w 12"/>
              <a:gd name="T1" fmla="*/ 0 h 5"/>
              <a:gd name="T2" fmla="*/ 1 w 12"/>
              <a:gd name="T3" fmla="*/ 2 h 5"/>
              <a:gd name="T4" fmla="*/ 6 w 12"/>
              <a:gd name="T5" fmla="*/ 5 h 5"/>
              <a:gd name="T6" fmla="*/ 11 w 12"/>
              <a:gd name="T7" fmla="*/ 1 h 5"/>
              <a:gd name="T8" fmla="*/ 7 w 12"/>
              <a:gd name="T9" fmla="*/ 0 h 5"/>
            </a:gdLst>
            <a:ahLst/>
            <a:cxnLst>
              <a:cxn ang="0">
                <a:pos x="T0" y="T1"/>
              </a:cxn>
              <a:cxn ang="0">
                <a:pos x="T2" y="T3"/>
              </a:cxn>
              <a:cxn ang="0">
                <a:pos x="T4" y="T5"/>
              </a:cxn>
              <a:cxn ang="0">
                <a:pos x="T6" y="T7"/>
              </a:cxn>
              <a:cxn ang="0">
                <a:pos x="T8" y="T9"/>
              </a:cxn>
            </a:cxnLst>
            <a:rect l="0" t="0" r="r" b="b"/>
            <a:pathLst>
              <a:path w="12" h="5">
                <a:moveTo>
                  <a:pt x="7" y="0"/>
                </a:moveTo>
                <a:cubicBezTo>
                  <a:pt x="5" y="0"/>
                  <a:pt x="2" y="1"/>
                  <a:pt x="1" y="2"/>
                </a:cubicBezTo>
                <a:cubicBezTo>
                  <a:pt x="0" y="3"/>
                  <a:pt x="3" y="5"/>
                  <a:pt x="6" y="5"/>
                </a:cubicBezTo>
                <a:cubicBezTo>
                  <a:pt x="9" y="5"/>
                  <a:pt x="12" y="4"/>
                  <a:pt x="11" y="1"/>
                </a:cubicBezTo>
                <a:cubicBezTo>
                  <a:pt x="11" y="1"/>
                  <a:pt x="9" y="0"/>
                  <a:pt x="7"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22" name="iṣ1îďé"/>
          <p:cNvSpPr/>
          <p:nvPr/>
        </p:nvSpPr>
        <p:spPr bwMode="auto">
          <a:xfrm>
            <a:off x="3718894" y="4265474"/>
            <a:ext cx="117239" cy="28559"/>
          </a:xfrm>
          <a:custGeom>
            <a:avLst/>
            <a:gdLst>
              <a:gd name="T0" fmla="*/ 27 w 33"/>
              <a:gd name="T1" fmla="*/ 0 h 8"/>
              <a:gd name="T2" fmla="*/ 11 w 33"/>
              <a:gd name="T3" fmla="*/ 1 h 8"/>
              <a:gd name="T4" fmla="*/ 2 w 33"/>
              <a:gd name="T5" fmla="*/ 4 h 8"/>
              <a:gd name="T6" fmla="*/ 7 w 33"/>
              <a:gd name="T7" fmla="*/ 8 h 8"/>
              <a:gd name="T8" fmla="*/ 10 w 33"/>
              <a:gd name="T9" fmla="*/ 8 h 8"/>
              <a:gd name="T10" fmla="*/ 22 w 33"/>
              <a:gd name="T11" fmla="*/ 3 h 8"/>
              <a:gd name="T12" fmla="*/ 27 w 3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33" h="8">
                <a:moveTo>
                  <a:pt x="27" y="0"/>
                </a:moveTo>
                <a:cubicBezTo>
                  <a:pt x="21" y="0"/>
                  <a:pt x="14" y="1"/>
                  <a:pt x="11" y="1"/>
                </a:cubicBezTo>
                <a:cubicBezTo>
                  <a:pt x="6" y="1"/>
                  <a:pt x="0" y="2"/>
                  <a:pt x="2" y="4"/>
                </a:cubicBezTo>
                <a:cubicBezTo>
                  <a:pt x="3" y="6"/>
                  <a:pt x="4" y="8"/>
                  <a:pt x="7" y="8"/>
                </a:cubicBezTo>
                <a:cubicBezTo>
                  <a:pt x="8" y="8"/>
                  <a:pt x="9" y="8"/>
                  <a:pt x="10" y="8"/>
                </a:cubicBezTo>
                <a:cubicBezTo>
                  <a:pt x="16" y="7"/>
                  <a:pt x="20" y="4"/>
                  <a:pt x="22" y="3"/>
                </a:cubicBezTo>
                <a:cubicBezTo>
                  <a:pt x="25" y="2"/>
                  <a:pt x="33" y="0"/>
                  <a:pt x="27"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23" name="îṥľiḑê"/>
          <p:cNvSpPr/>
          <p:nvPr/>
        </p:nvSpPr>
        <p:spPr bwMode="auto">
          <a:xfrm>
            <a:off x="3903772" y="4447344"/>
            <a:ext cx="57117" cy="28559"/>
          </a:xfrm>
          <a:custGeom>
            <a:avLst/>
            <a:gdLst>
              <a:gd name="T0" fmla="*/ 10 w 16"/>
              <a:gd name="T1" fmla="*/ 0 h 8"/>
              <a:gd name="T2" fmla="*/ 8 w 16"/>
              <a:gd name="T3" fmla="*/ 0 h 8"/>
              <a:gd name="T4" fmla="*/ 1 w 16"/>
              <a:gd name="T5" fmla="*/ 5 h 8"/>
              <a:gd name="T6" fmla="*/ 6 w 16"/>
              <a:gd name="T7" fmla="*/ 8 h 8"/>
              <a:gd name="T8" fmla="*/ 7 w 16"/>
              <a:gd name="T9" fmla="*/ 8 h 8"/>
              <a:gd name="T10" fmla="*/ 16 w 16"/>
              <a:gd name="T11" fmla="*/ 3 h 8"/>
              <a:gd name="T12" fmla="*/ 10 w 1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0" y="0"/>
                </a:moveTo>
                <a:cubicBezTo>
                  <a:pt x="9" y="0"/>
                  <a:pt x="9" y="0"/>
                  <a:pt x="8" y="0"/>
                </a:cubicBezTo>
                <a:cubicBezTo>
                  <a:pt x="3" y="1"/>
                  <a:pt x="0" y="3"/>
                  <a:pt x="1" y="5"/>
                </a:cubicBezTo>
                <a:cubicBezTo>
                  <a:pt x="2" y="7"/>
                  <a:pt x="3" y="8"/>
                  <a:pt x="6" y="8"/>
                </a:cubicBezTo>
                <a:cubicBezTo>
                  <a:pt x="7" y="8"/>
                  <a:pt x="7" y="8"/>
                  <a:pt x="7" y="8"/>
                </a:cubicBezTo>
                <a:cubicBezTo>
                  <a:pt x="12" y="8"/>
                  <a:pt x="16" y="4"/>
                  <a:pt x="16" y="3"/>
                </a:cubicBezTo>
                <a:cubicBezTo>
                  <a:pt x="16" y="3"/>
                  <a:pt x="14" y="0"/>
                  <a:pt x="10"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24" name="íṡḷîdê"/>
          <p:cNvSpPr/>
          <p:nvPr/>
        </p:nvSpPr>
        <p:spPr bwMode="auto">
          <a:xfrm>
            <a:off x="3971410" y="4400751"/>
            <a:ext cx="72147" cy="33068"/>
          </a:xfrm>
          <a:custGeom>
            <a:avLst/>
            <a:gdLst>
              <a:gd name="T0" fmla="*/ 13 w 20"/>
              <a:gd name="T1" fmla="*/ 0 h 9"/>
              <a:gd name="T2" fmla="*/ 9 w 20"/>
              <a:gd name="T3" fmla="*/ 0 h 9"/>
              <a:gd name="T4" fmla="*/ 4 w 20"/>
              <a:gd name="T5" fmla="*/ 5 h 9"/>
              <a:gd name="T6" fmla="*/ 5 w 20"/>
              <a:gd name="T7" fmla="*/ 9 h 9"/>
              <a:gd name="T8" fmla="*/ 7 w 20"/>
              <a:gd name="T9" fmla="*/ 9 h 9"/>
              <a:gd name="T10" fmla="*/ 11 w 20"/>
              <a:gd name="T11" fmla="*/ 7 h 9"/>
              <a:gd name="T12" fmla="*/ 14 w 20"/>
              <a:gd name="T13" fmla="*/ 5 h 9"/>
              <a:gd name="T14" fmla="*/ 16 w 20"/>
              <a:gd name="T15" fmla="*/ 0 h 9"/>
              <a:gd name="T16" fmla="*/ 13 w 2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9">
                <a:moveTo>
                  <a:pt x="13" y="0"/>
                </a:moveTo>
                <a:cubicBezTo>
                  <a:pt x="11" y="0"/>
                  <a:pt x="9" y="0"/>
                  <a:pt x="9" y="0"/>
                </a:cubicBezTo>
                <a:cubicBezTo>
                  <a:pt x="9" y="1"/>
                  <a:pt x="7" y="4"/>
                  <a:pt x="4" y="5"/>
                </a:cubicBezTo>
                <a:cubicBezTo>
                  <a:pt x="0" y="6"/>
                  <a:pt x="1" y="7"/>
                  <a:pt x="5" y="9"/>
                </a:cubicBezTo>
                <a:cubicBezTo>
                  <a:pt x="6" y="9"/>
                  <a:pt x="6" y="9"/>
                  <a:pt x="7" y="9"/>
                </a:cubicBezTo>
                <a:cubicBezTo>
                  <a:pt x="9" y="9"/>
                  <a:pt x="11" y="8"/>
                  <a:pt x="11" y="7"/>
                </a:cubicBezTo>
                <a:cubicBezTo>
                  <a:pt x="11" y="6"/>
                  <a:pt x="8" y="6"/>
                  <a:pt x="14" y="5"/>
                </a:cubicBezTo>
                <a:cubicBezTo>
                  <a:pt x="20" y="3"/>
                  <a:pt x="18" y="2"/>
                  <a:pt x="16" y="0"/>
                </a:cubicBezTo>
                <a:cubicBezTo>
                  <a:pt x="15" y="0"/>
                  <a:pt x="14" y="0"/>
                  <a:pt x="1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25" name="iṧḷîḋè"/>
          <p:cNvSpPr/>
          <p:nvPr/>
        </p:nvSpPr>
        <p:spPr bwMode="auto">
          <a:xfrm>
            <a:off x="4018006" y="4376701"/>
            <a:ext cx="39080" cy="21043"/>
          </a:xfrm>
          <a:custGeom>
            <a:avLst/>
            <a:gdLst>
              <a:gd name="T0" fmla="*/ 4 w 11"/>
              <a:gd name="T1" fmla="*/ 0 h 6"/>
              <a:gd name="T2" fmla="*/ 0 w 11"/>
              <a:gd name="T3" fmla="*/ 3 h 6"/>
              <a:gd name="T4" fmla="*/ 4 w 11"/>
              <a:gd name="T5" fmla="*/ 6 h 6"/>
              <a:gd name="T6" fmla="*/ 6 w 11"/>
              <a:gd name="T7" fmla="*/ 6 h 6"/>
              <a:gd name="T8" fmla="*/ 11 w 11"/>
              <a:gd name="T9" fmla="*/ 3 h 6"/>
              <a:gd name="T10" fmla="*/ 4 w 11"/>
              <a:gd name="T11" fmla="*/ 0 h 6"/>
            </a:gdLst>
            <a:ahLst/>
            <a:cxnLst>
              <a:cxn ang="0">
                <a:pos x="T0" y="T1"/>
              </a:cxn>
              <a:cxn ang="0">
                <a:pos x="T2" y="T3"/>
              </a:cxn>
              <a:cxn ang="0">
                <a:pos x="T4" y="T5"/>
              </a:cxn>
              <a:cxn ang="0">
                <a:pos x="T6" y="T7"/>
              </a:cxn>
              <a:cxn ang="0">
                <a:pos x="T8" y="T9"/>
              </a:cxn>
              <a:cxn ang="0">
                <a:pos x="T10" y="T11"/>
              </a:cxn>
            </a:cxnLst>
            <a:rect l="0" t="0" r="r" b="b"/>
            <a:pathLst>
              <a:path w="11" h="6">
                <a:moveTo>
                  <a:pt x="4" y="0"/>
                </a:moveTo>
                <a:cubicBezTo>
                  <a:pt x="1" y="0"/>
                  <a:pt x="0" y="2"/>
                  <a:pt x="0" y="3"/>
                </a:cubicBezTo>
                <a:cubicBezTo>
                  <a:pt x="1" y="4"/>
                  <a:pt x="2" y="6"/>
                  <a:pt x="4" y="6"/>
                </a:cubicBezTo>
                <a:cubicBezTo>
                  <a:pt x="5" y="6"/>
                  <a:pt x="5" y="6"/>
                  <a:pt x="6" y="6"/>
                </a:cubicBezTo>
                <a:cubicBezTo>
                  <a:pt x="8" y="6"/>
                  <a:pt x="10" y="5"/>
                  <a:pt x="11" y="3"/>
                </a:cubicBezTo>
                <a:cubicBezTo>
                  <a:pt x="11" y="1"/>
                  <a:pt x="7" y="0"/>
                  <a:pt x="4"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26" name="ïṩlíḍe"/>
          <p:cNvSpPr/>
          <p:nvPr/>
        </p:nvSpPr>
        <p:spPr bwMode="auto">
          <a:xfrm>
            <a:off x="3996963" y="4322591"/>
            <a:ext cx="63129" cy="21043"/>
          </a:xfrm>
          <a:custGeom>
            <a:avLst/>
            <a:gdLst>
              <a:gd name="T0" fmla="*/ 7 w 18"/>
              <a:gd name="T1" fmla="*/ 0 h 6"/>
              <a:gd name="T2" fmla="*/ 4 w 18"/>
              <a:gd name="T3" fmla="*/ 3 h 6"/>
              <a:gd name="T4" fmla="*/ 6 w 18"/>
              <a:gd name="T5" fmla="*/ 6 h 6"/>
              <a:gd name="T6" fmla="*/ 8 w 18"/>
              <a:gd name="T7" fmla="*/ 6 h 6"/>
              <a:gd name="T8" fmla="*/ 14 w 18"/>
              <a:gd name="T9" fmla="*/ 5 h 6"/>
              <a:gd name="T10" fmla="*/ 10 w 18"/>
              <a:gd name="T11" fmla="*/ 0 h 6"/>
              <a:gd name="T12" fmla="*/ 7 w 18"/>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8" h="6">
                <a:moveTo>
                  <a:pt x="7" y="0"/>
                </a:moveTo>
                <a:cubicBezTo>
                  <a:pt x="6" y="0"/>
                  <a:pt x="6" y="2"/>
                  <a:pt x="4" y="3"/>
                </a:cubicBezTo>
                <a:cubicBezTo>
                  <a:pt x="0" y="4"/>
                  <a:pt x="3" y="6"/>
                  <a:pt x="6" y="6"/>
                </a:cubicBezTo>
                <a:cubicBezTo>
                  <a:pt x="6" y="6"/>
                  <a:pt x="7" y="6"/>
                  <a:pt x="8" y="6"/>
                </a:cubicBezTo>
                <a:cubicBezTo>
                  <a:pt x="9" y="6"/>
                  <a:pt x="11" y="6"/>
                  <a:pt x="14" y="5"/>
                </a:cubicBezTo>
                <a:cubicBezTo>
                  <a:pt x="18" y="4"/>
                  <a:pt x="15" y="2"/>
                  <a:pt x="10" y="0"/>
                </a:cubicBezTo>
                <a:cubicBezTo>
                  <a:pt x="9" y="0"/>
                  <a:pt x="8" y="0"/>
                  <a:pt x="7"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27" name="ïṡľiḍè"/>
          <p:cNvSpPr/>
          <p:nvPr/>
        </p:nvSpPr>
        <p:spPr bwMode="auto">
          <a:xfrm>
            <a:off x="3960889" y="4309063"/>
            <a:ext cx="43590" cy="13528"/>
          </a:xfrm>
          <a:custGeom>
            <a:avLst/>
            <a:gdLst>
              <a:gd name="T0" fmla="*/ 7 w 12"/>
              <a:gd name="T1" fmla="*/ 0 h 4"/>
              <a:gd name="T2" fmla="*/ 0 w 12"/>
              <a:gd name="T3" fmla="*/ 1 h 4"/>
              <a:gd name="T4" fmla="*/ 4 w 12"/>
              <a:gd name="T5" fmla="*/ 4 h 4"/>
              <a:gd name="T6" fmla="*/ 9 w 12"/>
              <a:gd name="T7" fmla="*/ 3 h 4"/>
              <a:gd name="T8" fmla="*/ 7 w 12"/>
              <a:gd name="T9" fmla="*/ 0 h 4"/>
            </a:gdLst>
            <a:ahLst/>
            <a:cxnLst>
              <a:cxn ang="0">
                <a:pos x="T0" y="T1"/>
              </a:cxn>
              <a:cxn ang="0">
                <a:pos x="T2" y="T3"/>
              </a:cxn>
              <a:cxn ang="0">
                <a:pos x="T4" y="T5"/>
              </a:cxn>
              <a:cxn ang="0">
                <a:pos x="T6" y="T7"/>
              </a:cxn>
              <a:cxn ang="0">
                <a:pos x="T8" y="T9"/>
              </a:cxn>
            </a:cxnLst>
            <a:rect l="0" t="0" r="r" b="b"/>
            <a:pathLst>
              <a:path w="12" h="4">
                <a:moveTo>
                  <a:pt x="7" y="0"/>
                </a:moveTo>
                <a:cubicBezTo>
                  <a:pt x="4" y="0"/>
                  <a:pt x="0" y="0"/>
                  <a:pt x="0" y="1"/>
                </a:cubicBezTo>
                <a:cubicBezTo>
                  <a:pt x="0" y="3"/>
                  <a:pt x="2" y="4"/>
                  <a:pt x="4" y="4"/>
                </a:cubicBezTo>
                <a:cubicBezTo>
                  <a:pt x="6" y="4"/>
                  <a:pt x="7" y="4"/>
                  <a:pt x="9" y="3"/>
                </a:cubicBezTo>
                <a:cubicBezTo>
                  <a:pt x="12" y="2"/>
                  <a:pt x="10" y="0"/>
                  <a:pt x="7"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28" name="í$ļïḋê"/>
          <p:cNvSpPr/>
          <p:nvPr/>
        </p:nvSpPr>
        <p:spPr bwMode="auto">
          <a:xfrm>
            <a:off x="4028527" y="4351149"/>
            <a:ext cx="25553" cy="10522"/>
          </a:xfrm>
          <a:custGeom>
            <a:avLst/>
            <a:gdLst>
              <a:gd name="T0" fmla="*/ 6 w 7"/>
              <a:gd name="T1" fmla="*/ 0 h 3"/>
              <a:gd name="T2" fmla="*/ 2 w 7"/>
              <a:gd name="T3" fmla="*/ 1 h 3"/>
              <a:gd name="T4" fmla="*/ 2 w 7"/>
              <a:gd name="T5" fmla="*/ 3 h 3"/>
              <a:gd name="T6" fmla="*/ 2 w 7"/>
              <a:gd name="T7" fmla="*/ 3 h 3"/>
              <a:gd name="T8" fmla="*/ 7 w 7"/>
              <a:gd name="T9" fmla="*/ 1 h 3"/>
              <a:gd name="T10" fmla="*/ 6 w 7"/>
              <a:gd name="T11" fmla="*/ 0 h 3"/>
            </a:gdLst>
            <a:ahLst/>
            <a:cxnLst>
              <a:cxn ang="0">
                <a:pos x="T0" y="T1"/>
              </a:cxn>
              <a:cxn ang="0">
                <a:pos x="T2" y="T3"/>
              </a:cxn>
              <a:cxn ang="0">
                <a:pos x="T4" y="T5"/>
              </a:cxn>
              <a:cxn ang="0">
                <a:pos x="T6" y="T7"/>
              </a:cxn>
              <a:cxn ang="0">
                <a:pos x="T8" y="T9"/>
              </a:cxn>
              <a:cxn ang="0">
                <a:pos x="T10" y="T11"/>
              </a:cxn>
            </a:cxnLst>
            <a:rect l="0" t="0" r="r" b="b"/>
            <a:pathLst>
              <a:path w="7" h="3">
                <a:moveTo>
                  <a:pt x="6" y="0"/>
                </a:moveTo>
                <a:cubicBezTo>
                  <a:pt x="5" y="0"/>
                  <a:pt x="4" y="0"/>
                  <a:pt x="2" y="1"/>
                </a:cubicBezTo>
                <a:cubicBezTo>
                  <a:pt x="0" y="1"/>
                  <a:pt x="1" y="3"/>
                  <a:pt x="2" y="3"/>
                </a:cubicBezTo>
                <a:cubicBezTo>
                  <a:pt x="2" y="3"/>
                  <a:pt x="2" y="3"/>
                  <a:pt x="2" y="3"/>
                </a:cubicBezTo>
                <a:cubicBezTo>
                  <a:pt x="5" y="2"/>
                  <a:pt x="7" y="2"/>
                  <a:pt x="7" y="1"/>
                </a:cubicBezTo>
                <a:cubicBezTo>
                  <a:pt x="7" y="0"/>
                  <a:pt x="6" y="0"/>
                  <a:pt x="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29" name="ïṧḻîḋé"/>
          <p:cNvSpPr/>
          <p:nvPr/>
        </p:nvSpPr>
        <p:spPr bwMode="auto">
          <a:xfrm>
            <a:off x="3908281" y="4275995"/>
            <a:ext cx="49602" cy="18037"/>
          </a:xfrm>
          <a:custGeom>
            <a:avLst/>
            <a:gdLst>
              <a:gd name="T0" fmla="*/ 5 w 14"/>
              <a:gd name="T1" fmla="*/ 0 h 5"/>
              <a:gd name="T2" fmla="*/ 2 w 14"/>
              <a:gd name="T3" fmla="*/ 2 h 5"/>
              <a:gd name="T4" fmla="*/ 5 w 14"/>
              <a:gd name="T5" fmla="*/ 4 h 5"/>
              <a:gd name="T6" fmla="*/ 9 w 14"/>
              <a:gd name="T7" fmla="*/ 5 h 5"/>
              <a:gd name="T8" fmla="*/ 12 w 14"/>
              <a:gd name="T9" fmla="*/ 5 h 5"/>
              <a:gd name="T10" fmla="*/ 7 w 14"/>
              <a:gd name="T11" fmla="*/ 0 h 5"/>
              <a:gd name="T12" fmla="*/ 5 w 1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4" h="5">
                <a:moveTo>
                  <a:pt x="5" y="0"/>
                </a:moveTo>
                <a:cubicBezTo>
                  <a:pt x="3" y="0"/>
                  <a:pt x="3" y="1"/>
                  <a:pt x="2" y="2"/>
                </a:cubicBezTo>
                <a:cubicBezTo>
                  <a:pt x="0" y="3"/>
                  <a:pt x="3" y="4"/>
                  <a:pt x="5" y="4"/>
                </a:cubicBezTo>
                <a:cubicBezTo>
                  <a:pt x="7" y="5"/>
                  <a:pt x="8" y="5"/>
                  <a:pt x="9" y="5"/>
                </a:cubicBezTo>
                <a:cubicBezTo>
                  <a:pt x="10" y="5"/>
                  <a:pt x="11" y="5"/>
                  <a:pt x="12" y="5"/>
                </a:cubicBezTo>
                <a:cubicBezTo>
                  <a:pt x="14" y="3"/>
                  <a:pt x="12" y="1"/>
                  <a:pt x="7" y="0"/>
                </a:cubicBezTo>
                <a:cubicBezTo>
                  <a:pt x="6" y="0"/>
                  <a:pt x="6" y="0"/>
                  <a:pt x="5"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30" name="iṧḻídé"/>
          <p:cNvSpPr/>
          <p:nvPr/>
        </p:nvSpPr>
        <p:spPr bwMode="auto">
          <a:xfrm>
            <a:off x="3371685" y="4116670"/>
            <a:ext cx="70645" cy="39080"/>
          </a:xfrm>
          <a:custGeom>
            <a:avLst/>
            <a:gdLst>
              <a:gd name="T0" fmla="*/ 10 w 20"/>
              <a:gd name="T1" fmla="*/ 0 h 11"/>
              <a:gd name="T2" fmla="*/ 5 w 20"/>
              <a:gd name="T3" fmla="*/ 2 h 11"/>
              <a:gd name="T4" fmla="*/ 4 w 20"/>
              <a:gd name="T5" fmla="*/ 7 h 11"/>
              <a:gd name="T6" fmla="*/ 9 w 20"/>
              <a:gd name="T7" fmla="*/ 10 h 11"/>
              <a:gd name="T8" fmla="*/ 12 w 20"/>
              <a:gd name="T9" fmla="*/ 11 h 11"/>
              <a:gd name="T10" fmla="*/ 17 w 20"/>
              <a:gd name="T11" fmla="*/ 9 h 11"/>
              <a:gd name="T12" fmla="*/ 12 w 20"/>
              <a:gd name="T13" fmla="*/ 7 h 11"/>
              <a:gd name="T14" fmla="*/ 11 w 20"/>
              <a:gd name="T15" fmla="*/ 1 h 11"/>
              <a:gd name="T16" fmla="*/ 10 w 20"/>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1">
                <a:moveTo>
                  <a:pt x="10" y="0"/>
                </a:moveTo>
                <a:cubicBezTo>
                  <a:pt x="9" y="0"/>
                  <a:pt x="7" y="1"/>
                  <a:pt x="5" y="2"/>
                </a:cubicBezTo>
                <a:cubicBezTo>
                  <a:pt x="1" y="3"/>
                  <a:pt x="0" y="7"/>
                  <a:pt x="4" y="7"/>
                </a:cubicBezTo>
                <a:cubicBezTo>
                  <a:pt x="6" y="7"/>
                  <a:pt x="6" y="9"/>
                  <a:pt x="9" y="10"/>
                </a:cubicBezTo>
                <a:cubicBezTo>
                  <a:pt x="10" y="11"/>
                  <a:pt x="11" y="11"/>
                  <a:pt x="12" y="11"/>
                </a:cubicBezTo>
                <a:cubicBezTo>
                  <a:pt x="13" y="11"/>
                  <a:pt x="14" y="10"/>
                  <a:pt x="17" y="9"/>
                </a:cubicBezTo>
                <a:cubicBezTo>
                  <a:pt x="20" y="8"/>
                  <a:pt x="14" y="8"/>
                  <a:pt x="12" y="7"/>
                </a:cubicBezTo>
                <a:cubicBezTo>
                  <a:pt x="10" y="6"/>
                  <a:pt x="11" y="4"/>
                  <a:pt x="11" y="1"/>
                </a:cubicBezTo>
                <a:cubicBezTo>
                  <a:pt x="11" y="0"/>
                  <a:pt x="11" y="0"/>
                  <a:pt x="10"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31" name="iṥľîḓè"/>
          <p:cNvSpPr/>
          <p:nvPr/>
        </p:nvSpPr>
        <p:spPr bwMode="auto">
          <a:xfrm>
            <a:off x="3410765" y="4080595"/>
            <a:ext cx="49602" cy="43589"/>
          </a:xfrm>
          <a:custGeom>
            <a:avLst/>
            <a:gdLst>
              <a:gd name="T0" fmla="*/ 3 w 14"/>
              <a:gd name="T1" fmla="*/ 0 h 12"/>
              <a:gd name="T2" fmla="*/ 2 w 14"/>
              <a:gd name="T3" fmla="*/ 3 h 12"/>
              <a:gd name="T4" fmla="*/ 1 w 14"/>
              <a:gd name="T5" fmla="*/ 7 h 12"/>
              <a:gd name="T6" fmla="*/ 8 w 14"/>
              <a:gd name="T7" fmla="*/ 11 h 12"/>
              <a:gd name="T8" fmla="*/ 13 w 14"/>
              <a:gd name="T9" fmla="*/ 12 h 12"/>
              <a:gd name="T10" fmla="*/ 13 w 14"/>
              <a:gd name="T11" fmla="*/ 11 h 12"/>
              <a:gd name="T12" fmla="*/ 13 w 14"/>
              <a:gd name="T13" fmla="*/ 6 h 12"/>
              <a:gd name="T14" fmla="*/ 6 w 14"/>
              <a:gd name="T15" fmla="*/ 0 h 12"/>
              <a:gd name="T16" fmla="*/ 3 w 1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3" y="0"/>
                </a:moveTo>
                <a:cubicBezTo>
                  <a:pt x="1" y="0"/>
                  <a:pt x="1" y="1"/>
                  <a:pt x="2" y="3"/>
                </a:cubicBezTo>
                <a:cubicBezTo>
                  <a:pt x="4" y="5"/>
                  <a:pt x="3" y="5"/>
                  <a:pt x="1" y="7"/>
                </a:cubicBezTo>
                <a:cubicBezTo>
                  <a:pt x="0" y="8"/>
                  <a:pt x="5" y="11"/>
                  <a:pt x="8" y="11"/>
                </a:cubicBezTo>
                <a:cubicBezTo>
                  <a:pt x="10" y="12"/>
                  <a:pt x="12" y="12"/>
                  <a:pt x="13" y="12"/>
                </a:cubicBezTo>
                <a:cubicBezTo>
                  <a:pt x="14" y="12"/>
                  <a:pt x="14" y="12"/>
                  <a:pt x="13" y="11"/>
                </a:cubicBezTo>
                <a:cubicBezTo>
                  <a:pt x="11" y="10"/>
                  <a:pt x="12" y="9"/>
                  <a:pt x="13" y="6"/>
                </a:cubicBezTo>
                <a:cubicBezTo>
                  <a:pt x="14" y="3"/>
                  <a:pt x="9" y="1"/>
                  <a:pt x="6" y="0"/>
                </a:cubicBezTo>
                <a:cubicBezTo>
                  <a:pt x="5" y="0"/>
                  <a:pt x="4" y="0"/>
                  <a:pt x="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32" name="í$1íḍe"/>
          <p:cNvSpPr/>
          <p:nvPr/>
        </p:nvSpPr>
        <p:spPr bwMode="auto">
          <a:xfrm>
            <a:off x="3452851" y="4134707"/>
            <a:ext cx="36074" cy="13528"/>
          </a:xfrm>
          <a:custGeom>
            <a:avLst/>
            <a:gdLst>
              <a:gd name="T0" fmla="*/ 7 w 10"/>
              <a:gd name="T1" fmla="*/ 0 h 4"/>
              <a:gd name="T2" fmla="*/ 3 w 10"/>
              <a:gd name="T3" fmla="*/ 1 h 4"/>
              <a:gd name="T4" fmla="*/ 5 w 10"/>
              <a:gd name="T5" fmla="*/ 4 h 4"/>
              <a:gd name="T6" fmla="*/ 6 w 10"/>
              <a:gd name="T7" fmla="*/ 4 h 4"/>
              <a:gd name="T8" fmla="*/ 9 w 10"/>
              <a:gd name="T9" fmla="*/ 0 h 4"/>
              <a:gd name="T10" fmla="*/ 7 w 10"/>
              <a:gd name="T11" fmla="*/ 0 h 4"/>
            </a:gdLst>
            <a:ahLst/>
            <a:cxnLst>
              <a:cxn ang="0">
                <a:pos x="T0" y="T1"/>
              </a:cxn>
              <a:cxn ang="0">
                <a:pos x="T2" y="T3"/>
              </a:cxn>
              <a:cxn ang="0">
                <a:pos x="T4" y="T5"/>
              </a:cxn>
              <a:cxn ang="0">
                <a:pos x="T6" y="T7"/>
              </a:cxn>
              <a:cxn ang="0">
                <a:pos x="T8" y="T9"/>
              </a:cxn>
              <a:cxn ang="0">
                <a:pos x="T10" y="T11"/>
              </a:cxn>
            </a:cxnLst>
            <a:rect l="0" t="0" r="r" b="b"/>
            <a:pathLst>
              <a:path w="10" h="4">
                <a:moveTo>
                  <a:pt x="7" y="0"/>
                </a:moveTo>
                <a:cubicBezTo>
                  <a:pt x="6" y="0"/>
                  <a:pt x="5" y="1"/>
                  <a:pt x="3" y="1"/>
                </a:cubicBezTo>
                <a:cubicBezTo>
                  <a:pt x="0" y="2"/>
                  <a:pt x="2" y="4"/>
                  <a:pt x="5" y="4"/>
                </a:cubicBezTo>
                <a:cubicBezTo>
                  <a:pt x="5" y="4"/>
                  <a:pt x="6" y="4"/>
                  <a:pt x="6" y="4"/>
                </a:cubicBezTo>
                <a:cubicBezTo>
                  <a:pt x="6" y="4"/>
                  <a:pt x="10" y="2"/>
                  <a:pt x="9" y="0"/>
                </a:cubicBezTo>
                <a:cubicBezTo>
                  <a:pt x="8" y="0"/>
                  <a:pt x="8" y="0"/>
                  <a:pt x="7"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33" name="íṡḻídê"/>
          <p:cNvSpPr/>
          <p:nvPr/>
        </p:nvSpPr>
        <p:spPr bwMode="auto">
          <a:xfrm>
            <a:off x="3491931" y="4155750"/>
            <a:ext cx="46596" cy="21043"/>
          </a:xfrm>
          <a:custGeom>
            <a:avLst/>
            <a:gdLst>
              <a:gd name="T0" fmla="*/ 3 w 13"/>
              <a:gd name="T1" fmla="*/ 0 h 6"/>
              <a:gd name="T2" fmla="*/ 0 w 13"/>
              <a:gd name="T3" fmla="*/ 3 h 6"/>
              <a:gd name="T4" fmla="*/ 1 w 13"/>
              <a:gd name="T5" fmla="*/ 4 h 6"/>
              <a:gd name="T6" fmla="*/ 2 w 13"/>
              <a:gd name="T7" fmla="*/ 4 h 6"/>
              <a:gd name="T8" fmla="*/ 3 w 13"/>
              <a:gd name="T9" fmla="*/ 4 h 6"/>
              <a:gd name="T10" fmla="*/ 5 w 13"/>
              <a:gd name="T11" fmla="*/ 4 h 6"/>
              <a:gd name="T12" fmla="*/ 11 w 13"/>
              <a:gd name="T13" fmla="*/ 6 h 6"/>
              <a:gd name="T14" fmla="*/ 12 w 13"/>
              <a:gd name="T15" fmla="*/ 6 h 6"/>
              <a:gd name="T16" fmla="*/ 9 w 13"/>
              <a:gd name="T17" fmla="*/ 3 h 6"/>
              <a:gd name="T18" fmla="*/ 4 w 13"/>
              <a:gd name="T19" fmla="*/ 0 h 6"/>
              <a:gd name="T20" fmla="*/ 3 w 13"/>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6">
                <a:moveTo>
                  <a:pt x="3" y="0"/>
                </a:moveTo>
                <a:cubicBezTo>
                  <a:pt x="1" y="0"/>
                  <a:pt x="1" y="1"/>
                  <a:pt x="0" y="3"/>
                </a:cubicBezTo>
                <a:cubicBezTo>
                  <a:pt x="0" y="4"/>
                  <a:pt x="1" y="4"/>
                  <a:pt x="1" y="4"/>
                </a:cubicBezTo>
                <a:cubicBezTo>
                  <a:pt x="1" y="4"/>
                  <a:pt x="2" y="4"/>
                  <a:pt x="2" y="4"/>
                </a:cubicBezTo>
                <a:cubicBezTo>
                  <a:pt x="2" y="4"/>
                  <a:pt x="3" y="4"/>
                  <a:pt x="3" y="4"/>
                </a:cubicBezTo>
                <a:cubicBezTo>
                  <a:pt x="4" y="4"/>
                  <a:pt x="4" y="4"/>
                  <a:pt x="5" y="4"/>
                </a:cubicBezTo>
                <a:cubicBezTo>
                  <a:pt x="6" y="5"/>
                  <a:pt x="9" y="6"/>
                  <a:pt x="11" y="6"/>
                </a:cubicBezTo>
                <a:cubicBezTo>
                  <a:pt x="11" y="6"/>
                  <a:pt x="11" y="6"/>
                  <a:pt x="12" y="6"/>
                </a:cubicBezTo>
                <a:cubicBezTo>
                  <a:pt x="13" y="5"/>
                  <a:pt x="11" y="4"/>
                  <a:pt x="9" y="3"/>
                </a:cubicBezTo>
                <a:cubicBezTo>
                  <a:pt x="6" y="2"/>
                  <a:pt x="7" y="1"/>
                  <a:pt x="4" y="0"/>
                </a:cubicBezTo>
                <a:cubicBezTo>
                  <a:pt x="4" y="0"/>
                  <a:pt x="4" y="0"/>
                  <a:pt x="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34" name="í$ľïďè"/>
          <p:cNvSpPr/>
          <p:nvPr/>
        </p:nvSpPr>
        <p:spPr bwMode="auto">
          <a:xfrm>
            <a:off x="3350642" y="4080595"/>
            <a:ext cx="45092" cy="21043"/>
          </a:xfrm>
          <a:custGeom>
            <a:avLst/>
            <a:gdLst>
              <a:gd name="T0" fmla="*/ 9 w 13"/>
              <a:gd name="T1" fmla="*/ 0 h 6"/>
              <a:gd name="T2" fmla="*/ 7 w 13"/>
              <a:gd name="T3" fmla="*/ 1 h 6"/>
              <a:gd name="T4" fmla="*/ 3 w 13"/>
              <a:gd name="T5" fmla="*/ 5 h 6"/>
              <a:gd name="T6" fmla="*/ 6 w 13"/>
              <a:gd name="T7" fmla="*/ 6 h 6"/>
              <a:gd name="T8" fmla="*/ 8 w 13"/>
              <a:gd name="T9" fmla="*/ 6 h 6"/>
              <a:gd name="T10" fmla="*/ 12 w 13"/>
              <a:gd name="T11" fmla="*/ 2 h 6"/>
              <a:gd name="T12" fmla="*/ 9 w 1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3" h="6">
                <a:moveTo>
                  <a:pt x="9" y="0"/>
                </a:moveTo>
                <a:cubicBezTo>
                  <a:pt x="8" y="0"/>
                  <a:pt x="7" y="0"/>
                  <a:pt x="7" y="1"/>
                </a:cubicBezTo>
                <a:cubicBezTo>
                  <a:pt x="4" y="2"/>
                  <a:pt x="0" y="3"/>
                  <a:pt x="3" y="5"/>
                </a:cubicBezTo>
                <a:cubicBezTo>
                  <a:pt x="4" y="6"/>
                  <a:pt x="5" y="6"/>
                  <a:pt x="6" y="6"/>
                </a:cubicBezTo>
                <a:cubicBezTo>
                  <a:pt x="7" y="6"/>
                  <a:pt x="8" y="6"/>
                  <a:pt x="8" y="6"/>
                </a:cubicBezTo>
                <a:cubicBezTo>
                  <a:pt x="11" y="6"/>
                  <a:pt x="13" y="4"/>
                  <a:pt x="12" y="2"/>
                </a:cubicBezTo>
                <a:cubicBezTo>
                  <a:pt x="11" y="1"/>
                  <a:pt x="10" y="0"/>
                  <a:pt x="9"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35" name="í$1îḍé"/>
          <p:cNvSpPr/>
          <p:nvPr/>
        </p:nvSpPr>
        <p:spPr bwMode="auto">
          <a:xfrm>
            <a:off x="3822606" y="3510934"/>
            <a:ext cx="85675" cy="36074"/>
          </a:xfrm>
          <a:custGeom>
            <a:avLst/>
            <a:gdLst>
              <a:gd name="T0" fmla="*/ 6 w 24"/>
              <a:gd name="T1" fmla="*/ 0 h 10"/>
              <a:gd name="T2" fmla="*/ 5 w 24"/>
              <a:gd name="T3" fmla="*/ 0 h 10"/>
              <a:gd name="T4" fmla="*/ 3 w 24"/>
              <a:gd name="T5" fmla="*/ 4 h 10"/>
              <a:gd name="T6" fmla="*/ 15 w 24"/>
              <a:gd name="T7" fmla="*/ 9 h 10"/>
              <a:gd name="T8" fmla="*/ 19 w 24"/>
              <a:gd name="T9" fmla="*/ 10 h 10"/>
              <a:gd name="T10" fmla="*/ 22 w 24"/>
              <a:gd name="T11" fmla="*/ 9 h 10"/>
              <a:gd name="T12" fmla="*/ 19 w 24"/>
              <a:gd name="T13" fmla="*/ 5 h 10"/>
              <a:gd name="T14" fmla="*/ 6 w 24"/>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0">
                <a:moveTo>
                  <a:pt x="6" y="0"/>
                </a:moveTo>
                <a:cubicBezTo>
                  <a:pt x="6" y="0"/>
                  <a:pt x="6" y="0"/>
                  <a:pt x="5" y="0"/>
                </a:cubicBezTo>
                <a:cubicBezTo>
                  <a:pt x="2" y="1"/>
                  <a:pt x="0" y="3"/>
                  <a:pt x="3" y="4"/>
                </a:cubicBezTo>
                <a:cubicBezTo>
                  <a:pt x="5" y="6"/>
                  <a:pt x="12" y="7"/>
                  <a:pt x="15" y="9"/>
                </a:cubicBezTo>
                <a:cubicBezTo>
                  <a:pt x="16" y="9"/>
                  <a:pt x="17" y="10"/>
                  <a:pt x="19" y="10"/>
                </a:cubicBezTo>
                <a:cubicBezTo>
                  <a:pt x="20" y="10"/>
                  <a:pt x="21" y="9"/>
                  <a:pt x="22" y="9"/>
                </a:cubicBezTo>
                <a:cubicBezTo>
                  <a:pt x="24" y="8"/>
                  <a:pt x="24" y="8"/>
                  <a:pt x="19" y="5"/>
                </a:cubicBezTo>
                <a:cubicBezTo>
                  <a:pt x="15" y="3"/>
                  <a:pt x="10" y="0"/>
                  <a:pt x="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36" name="iṡľîdê"/>
          <p:cNvSpPr/>
          <p:nvPr/>
        </p:nvSpPr>
        <p:spPr bwMode="auto">
          <a:xfrm>
            <a:off x="3915797" y="3583081"/>
            <a:ext cx="55614" cy="45092"/>
          </a:xfrm>
          <a:custGeom>
            <a:avLst/>
            <a:gdLst>
              <a:gd name="T0" fmla="*/ 8 w 16"/>
              <a:gd name="T1" fmla="*/ 0 h 13"/>
              <a:gd name="T2" fmla="*/ 5 w 16"/>
              <a:gd name="T3" fmla="*/ 1 h 13"/>
              <a:gd name="T4" fmla="*/ 6 w 16"/>
              <a:gd name="T5" fmla="*/ 7 h 13"/>
              <a:gd name="T6" fmla="*/ 8 w 16"/>
              <a:gd name="T7" fmla="*/ 11 h 13"/>
              <a:gd name="T8" fmla="*/ 10 w 16"/>
              <a:gd name="T9" fmla="*/ 13 h 13"/>
              <a:gd name="T10" fmla="*/ 15 w 16"/>
              <a:gd name="T11" fmla="*/ 10 h 13"/>
              <a:gd name="T12" fmla="*/ 12 w 16"/>
              <a:gd name="T13" fmla="*/ 4 h 13"/>
              <a:gd name="T14" fmla="*/ 8 w 16"/>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8" y="0"/>
                </a:moveTo>
                <a:cubicBezTo>
                  <a:pt x="7" y="0"/>
                  <a:pt x="6" y="1"/>
                  <a:pt x="5" y="1"/>
                </a:cubicBezTo>
                <a:cubicBezTo>
                  <a:pt x="0" y="3"/>
                  <a:pt x="3" y="6"/>
                  <a:pt x="6" y="7"/>
                </a:cubicBezTo>
                <a:cubicBezTo>
                  <a:pt x="8" y="8"/>
                  <a:pt x="8" y="8"/>
                  <a:pt x="8" y="11"/>
                </a:cubicBezTo>
                <a:cubicBezTo>
                  <a:pt x="8" y="12"/>
                  <a:pt x="9" y="13"/>
                  <a:pt x="10" y="13"/>
                </a:cubicBezTo>
                <a:cubicBezTo>
                  <a:pt x="12" y="13"/>
                  <a:pt x="14" y="12"/>
                  <a:pt x="15" y="10"/>
                </a:cubicBezTo>
                <a:cubicBezTo>
                  <a:pt x="16" y="7"/>
                  <a:pt x="12" y="7"/>
                  <a:pt x="12" y="4"/>
                </a:cubicBezTo>
                <a:cubicBezTo>
                  <a:pt x="11" y="2"/>
                  <a:pt x="10" y="0"/>
                  <a:pt x="8"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37" name="ïṧľiḍe"/>
          <p:cNvSpPr/>
          <p:nvPr/>
        </p:nvSpPr>
        <p:spPr bwMode="auto">
          <a:xfrm>
            <a:off x="3797054" y="3177251"/>
            <a:ext cx="46596" cy="24049"/>
          </a:xfrm>
          <a:custGeom>
            <a:avLst/>
            <a:gdLst>
              <a:gd name="T0" fmla="*/ 10 w 13"/>
              <a:gd name="T1" fmla="*/ 0 h 7"/>
              <a:gd name="T2" fmla="*/ 4 w 13"/>
              <a:gd name="T3" fmla="*/ 2 h 7"/>
              <a:gd name="T4" fmla="*/ 7 w 13"/>
              <a:gd name="T5" fmla="*/ 7 h 7"/>
              <a:gd name="T6" fmla="*/ 7 w 13"/>
              <a:gd name="T7" fmla="*/ 7 h 7"/>
              <a:gd name="T8" fmla="*/ 12 w 13"/>
              <a:gd name="T9" fmla="*/ 2 h 7"/>
              <a:gd name="T10" fmla="*/ 10 w 13"/>
              <a:gd name="T11" fmla="*/ 0 h 7"/>
            </a:gdLst>
            <a:ahLst/>
            <a:cxnLst>
              <a:cxn ang="0">
                <a:pos x="T0" y="T1"/>
              </a:cxn>
              <a:cxn ang="0">
                <a:pos x="T2" y="T3"/>
              </a:cxn>
              <a:cxn ang="0">
                <a:pos x="T4" y="T5"/>
              </a:cxn>
              <a:cxn ang="0">
                <a:pos x="T6" y="T7"/>
              </a:cxn>
              <a:cxn ang="0">
                <a:pos x="T8" y="T9"/>
              </a:cxn>
              <a:cxn ang="0">
                <a:pos x="T10" y="T11"/>
              </a:cxn>
            </a:cxnLst>
            <a:rect l="0" t="0" r="r" b="b"/>
            <a:pathLst>
              <a:path w="13" h="7">
                <a:moveTo>
                  <a:pt x="10" y="0"/>
                </a:moveTo>
                <a:cubicBezTo>
                  <a:pt x="9" y="0"/>
                  <a:pt x="7" y="1"/>
                  <a:pt x="4" y="2"/>
                </a:cubicBezTo>
                <a:cubicBezTo>
                  <a:pt x="0" y="5"/>
                  <a:pt x="3" y="7"/>
                  <a:pt x="7" y="7"/>
                </a:cubicBezTo>
                <a:cubicBezTo>
                  <a:pt x="7" y="7"/>
                  <a:pt x="7" y="7"/>
                  <a:pt x="7" y="7"/>
                </a:cubicBezTo>
                <a:cubicBezTo>
                  <a:pt x="12" y="7"/>
                  <a:pt x="13" y="5"/>
                  <a:pt x="12" y="2"/>
                </a:cubicBezTo>
                <a:cubicBezTo>
                  <a:pt x="11" y="1"/>
                  <a:pt x="11" y="0"/>
                  <a:pt x="10"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38" name="ïṡľïdê"/>
          <p:cNvSpPr/>
          <p:nvPr/>
        </p:nvSpPr>
        <p:spPr bwMode="auto">
          <a:xfrm>
            <a:off x="3215366" y="3141178"/>
            <a:ext cx="88682" cy="36074"/>
          </a:xfrm>
          <a:custGeom>
            <a:avLst/>
            <a:gdLst>
              <a:gd name="T0" fmla="*/ 20 w 25"/>
              <a:gd name="T1" fmla="*/ 0 h 10"/>
              <a:gd name="T2" fmla="*/ 19 w 25"/>
              <a:gd name="T3" fmla="*/ 0 h 10"/>
              <a:gd name="T4" fmla="*/ 4 w 25"/>
              <a:gd name="T5" fmla="*/ 3 h 10"/>
              <a:gd name="T6" fmla="*/ 6 w 25"/>
              <a:gd name="T7" fmla="*/ 10 h 10"/>
              <a:gd name="T8" fmla="*/ 10 w 25"/>
              <a:gd name="T9" fmla="*/ 10 h 10"/>
              <a:gd name="T10" fmla="*/ 15 w 25"/>
              <a:gd name="T11" fmla="*/ 8 h 10"/>
              <a:gd name="T12" fmla="*/ 21 w 25"/>
              <a:gd name="T13" fmla="*/ 4 h 10"/>
              <a:gd name="T14" fmla="*/ 20 w 25"/>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0">
                <a:moveTo>
                  <a:pt x="20" y="0"/>
                </a:moveTo>
                <a:cubicBezTo>
                  <a:pt x="20" y="0"/>
                  <a:pt x="20" y="0"/>
                  <a:pt x="19" y="0"/>
                </a:cubicBezTo>
                <a:cubicBezTo>
                  <a:pt x="14" y="0"/>
                  <a:pt x="7" y="2"/>
                  <a:pt x="4" y="3"/>
                </a:cubicBezTo>
                <a:cubicBezTo>
                  <a:pt x="2" y="5"/>
                  <a:pt x="0" y="9"/>
                  <a:pt x="6" y="10"/>
                </a:cubicBezTo>
                <a:cubicBezTo>
                  <a:pt x="8" y="10"/>
                  <a:pt x="9" y="10"/>
                  <a:pt x="10" y="10"/>
                </a:cubicBezTo>
                <a:cubicBezTo>
                  <a:pt x="13" y="10"/>
                  <a:pt x="13" y="9"/>
                  <a:pt x="15" y="8"/>
                </a:cubicBezTo>
                <a:cubicBezTo>
                  <a:pt x="19" y="6"/>
                  <a:pt x="19" y="5"/>
                  <a:pt x="21" y="4"/>
                </a:cubicBezTo>
                <a:cubicBezTo>
                  <a:pt x="23" y="3"/>
                  <a:pt x="25" y="0"/>
                  <a:pt x="20"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39" name="ïṥḷïdê"/>
          <p:cNvSpPr/>
          <p:nvPr/>
        </p:nvSpPr>
        <p:spPr bwMode="auto">
          <a:xfrm>
            <a:off x="3410765" y="2959306"/>
            <a:ext cx="102209" cy="39080"/>
          </a:xfrm>
          <a:custGeom>
            <a:avLst/>
            <a:gdLst>
              <a:gd name="T0" fmla="*/ 12 w 29"/>
              <a:gd name="T1" fmla="*/ 0 h 11"/>
              <a:gd name="T2" fmla="*/ 3 w 29"/>
              <a:gd name="T3" fmla="*/ 7 h 11"/>
              <a:gd name="T4" fmla="*/ 8 w 29"/>
              <a:gd name="T5" fmla="*/ 11 h 11"/>
              <a:gd name="T6" fmla="*/ 12 w 29"/>
              <a:gd name="T7" fmla="*/ 11 h 11"/>
              <a:gd name="T8" fmla="*/ 22 w 29"/>
              <a:gd name="T9" fmla="*/ 9 h 11"/>
              <a:gd name="T10" fmla="*/ 15 w 29"/>
              <a:gd name="T11" fmla="*/ 1 h 11"/>
              <a:gd name="T12" fmla="*/ 12 w 29"/>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12" y="0"/>
                </a:moveTo>
                <a:cubicBezTo>
                  <a:pt x="8" y="0"/>
                  <a:pt x="5" y="4"/>
                  <a:pt x="3" y="7"/>
                </a:cubicBezTo>
                <a:cubicBezTo>
                  <a:pt x="0" y="10"/>
                  <a:pt x="4" y="11"/>
                  <a:pt x="8" y="11"/>
                </a:cubicBezTo>
                <a:cubicBezTo>
                  <a:pt x="9" y="11"/>
                  <a:pt x="10" y="11"/>
                  <a:pt x="12" y="11"/>
                </a:cubicBezTo>
                <a:cubicBezTo>
                  <a:pt x="14" y="11"/>
                  <a:pt x="18" y="11"/>
                  <a:pt x="22" y="9"/>
                </a:cubicBezTo>
                <a:cubicBezTo>
                  <a:pt x="29" y="5"/>
                  <a:pt x="21" y="4"/>
                  <a:pt x="15" y="1"/>
                </a:cubicBezTo>
                <a:cubicBezTo>
                  <a:pt x="14" y="0"/>
                  <a:pt x="13" y="0"/>
                  <a:pt x="12"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40" name="i$ḷiḋé"/>
          <p:cNvSpPr/>
          <p:nvPr/>
        </p:nvSpPr>
        <p:spPr bwMode="auto">
          <a:xfrm>
            <a:off x="1991867" y="2636147"/>
            <a:ext cx="252516" cy="91688"/>
          </a:xfrm>
          <a:custGeom>
            <a:avLst/>
            <a:gdLst>
              <a:gd name="T0" fmla="*/ 58 w 71"/>
              <a:gd name="T1" fmla="*/ 0 h 26"/>
              <a:gd name="T2" fmla="*/ 55 w 71"/>
              <a:gd name="T3" fmla="*/ 1 h 26"/>
              <a:gd name="T4" fmla="*/ 33 w 71"/>
              <a:gd name="T5" fmla="*/ 6 h 26"/>
              <a:gd name="T6" fmla="*/ 14 w 71"/>
              <a:gd name="T7" fmla="*/ 16 h 26"/>
              <a:gd name="T8" fmla="*/ 13 w 71"/>
              <a:gd name="T9" fmla="*/ 16 h 26"/>
              <a:gd name="T10" fmla="*/ 9 w 71"/>
              <a:gd name="T11" fmla="*/ 16 h 26"/>
              <a:gd name="T12" fmla="*/ 6 w 71"/>
              <a:gd name="T13" fmla="*/ 16 h 26"/>
              <a:gd name="T14" fmla="*/ 2 w 71"/>
              <a:gd name="T15" fmla="*/ 19 h 26"/>
              <a:gd name="T16" fmla="*/ 11 w 71"/>
              <a:gd name="T17" fmla="*/ 26 h 26"/>
              <a:gd name="T18" fmla="*/ 16 w 71"/>
              <a:gd name="T19" fmla="*/ 25 h 26"/>
              <a:gd name="T20" fmla="*/ 27 w 71"/>
              <a:gd name="T21" fmla="*/ 22 h 26"/>
              <a:gd name="T22" fmla="*/ 31 w 71"/>
              <a:gd name="T23" fmla="*/ 22 h 26"/>
              <a:gd name="T24" fmla="*/ 33 w 71"/>
              <a:gd name="T25" fmla="*/ 22 h 26"/>
              <a:gd name="T26" fmla="*/ 43 w 71"/>
              <a:gd name="T27" fmla="*/ 20 h 26"/>
              <a:gd name="T28" fmla="*/ 51 w 71"/>
              <a:gd name="T29" fmla="*/ 18 h 26"/>
              <a:gd name="T30" fmla="*/ 51 w 71"/>
              <a:gd name="T31" fmla="*/ 19 h 26"/>
              <a:gd name="T32" fmla="*/ 49 w 71"/>
              <a:gd name="T33" fmla="*/ 26 h 26"/>
              <a:gd name="T34" fmla="*/ 54 w 71"/>
              <a:gd name="T35" fmla="*/ 24 h 26"/>
              <a:gd name="T36" fmla="*/ 57 w 71"/>
              <a:gd name="T37" fmla="*/ 18 h 26"/>
              <a:gd name="T38" fmla="*/ 67 w 71"/>
              <a:gd name="T39" fmla="*/ 10 h 26"/>
              <a:gd name="T40" fmla="*/ 58 w 71"/>
              <a:gd name="T4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26">
                <a:moveTo>
                  <a:pt x="58" y="0"/>
                </a:moveTo>
                <a:cubicBezTo>
                  <a:pt x="57" y="0"/>
                  <a:pt x="56" y="0"/>
                  <a:pt x="55" y="1"/>
                </a:cubicBezTo>
                <a:cubicBezTo>
                  <a:pt x="45" y="3"/>
                  <a:pt x="40" y="2"/>
                  <a:pt x="33" y="6"/>
                </a:cubicBezTo>
                <a:cubicBezTo>
                  <a:pt x="26" y="11"/>
                  <a:pt x="19" y="16"/>
                  <a:pt x="14" y="16"/>
                </a:cubicBezTo>
                <a:cubicBezTo>
                  <a:pt x="13" y="16"/>
                  <a:pt x="13" y="16"/>
                  <a:pt x="13" y="16"/>
                </a:cubicBezTo>
                <a:cubicBezTo>
                  <a:pt x="12" y="16"/>
                  <a:pt x="11" y="16"/>
                  <a:pt x="9" y="16"/>
                </a:cubicBezTo>
                <a:cubicBezTo>
                  <a:pt x="8" y="16"/>
                  <a:pt x="7" y="16"/>
                  <a:pt x="6" y="16"/>
                </a:cubicBezTo>
                <a:cubicBezTo>
                  <a:pt x="3" y="16"/>
                  <a:pt x="0" y="16"/>
                  <a:pt x="2" y="19"/>
                </a:cubicBezTo>
                <a:cubicBezTo>
                  <a:pt x="4" y="23"/>
                  <a:pt x="6" y="26"/>
                  <a:pt x="11" y="26"/>
                </a:cubicBezTo>
                <a:cubicBezTo>
                  <a:pt x="12" y="26"/>
                  <a:pt x="14" y="25"/>
                  <a:pt x="16" y="25"/>
                </a:cubicBezTo>
                <a:cubicBezTo>
                  <a:pt x="21" y="23"/>
                  <a:pt x="24" y="22"/>
                  <a:pt x="27" y="22"/>
                </a:cubicBezTo>
                <a:cubicBezTo>
                  <a:pt x="28" y="22"/>
                  <a:pt x="30" y="22"/>
                  <a:pt x="31" y="22"/>
                </a:cubicBezTo>
                <a:cubicBezTo>
                  <a:pt x="32" y="22"/>
                  <a:pt x="32" y="22"/>
                  <a:pt x="33" y="22"/>
                </a:cubicBezTo>
                <a:cubicBezTo>
                  <a:pt x="36" y="22"/>
                  <a:pt x="40" y="21"/>
                  <a:pt x="43" y="20"/>
                </a:cubicBezTo>
                <a:cubicBezTo>
                  <a:pt x="47" y="19"/>
                  <a:pt x="50" y="18"/>
                  <a:pt x="51" y="18"/>
                </a:cubicBezTo>
                <a:cubicBezTo>
                  <a:pt x="52" y="18"/>
                  <a:pt x="52" y="18"/>
                  <a:pt x="51" y="19"/>
                </a:cubicBezTo>
                <a:cubicBezTo>
                  <a:pt x="47" y="23"/>
                  <a:pt x="47" y="26"/>
                  <a:pt x="49" y="26"/>
                </a:cubicBezTo>
                <a:cubicBezTo>
                  <a:pt x="50" y="26"/>
                  <a:pt x="52" y="25"/>
                  <a:pt x="54" y="24"/>
                </a:cubicBezTo>
                <a:cubicBezTo>
                  <a:pt x="60" y="19"/>
                  <a:pt x="56" y="19"/>
                  <a:pt x="57" y="18"/>
                </a:cubicBezTo>
                <a:cubicBezTo>
                  <a:pt x="60" y="15"/>
                  <a:pt x="71" y="14"/>
                  <a:pt x="67" y="10"/>
                </a:cubicBezTo>
                <a:cubicBezTo>
                  <a:pt x="64" y="6"/>
                  <a:pt x="64" y="0"/>
                  <a:pt x="58"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41" name="íṧḷîḋe"/>
          <p:cNvSpPr/>
          <p:nvPr/>
        </p:nvSpPr>
        <p:spPr bwMode="auto">
          <a:xfrm>
            <a:off x="2184260" y="2667711"/>
            <a:ext cx="351718" cy="106718"/>
          </a:xfrm>
          <a:custGeom>
            <a:avLst/>
            <a:gdLst>
              <a:gd name="T0" fmla="*/ 74 w 99"/>
              <a:gd name="T1" fmla="*/ 0 h 30"/>
              <a:gd name="T2" fmla="*/ 65 w 99"/>
              <a:gd name="T3" fmla="*/ 8 h 30"/>
              <a:gd name="T4" fmla="*/ 73 w 99"/>
              <a:gd name="T5" fmla="*/ 15 h 30"/>
              <a:gd name="T6" fmla="*/ 62 w 99"/>
              <a:gd name="T7" fmla="*/ 17 h 30"/>
              <a:gd name="T8" fmla="*/ 57 w 99"/>
              <a:gd name="T9" fmla="*/ 17 h 30"/>
              <a:gd name="T10" fmla="*/ 43 w 99"/>
              <a:gd name="T11" fmla="*/ 12 h 30"/>
              <a:gd name="T12" fmla="*/ 27 w 99"/>
              <a:gd name="T13" fmla="*/ 6 h 30"/>
              <a:gd name="T14" fmla="*/ 26 w 99"/>
              <a:gd name="T15" fmla="*/ 6 h 30"/>
              <a:gd name="T16" fmla="*/ 16 w 99"/>
              <a:gd name="T17" fmla="*/ 12 h 30"/>
              <a:gd name="T18" fmla="*/ 6 w 99"/>
              <a:gd name="T19" fmla="*/ 17 h 30"/>
              <a:gd name="T20" fmla="*/ 10 w 99"/>
              <a:gd name="T21" fmla="*/ 23 h 30"/>
              <a:gd name="T22" fmla="*/ 17 w 99"/>
              <a:gd name="T23" fmla="*/ 23 h 30"/>
              <a:gd name="T24" fmla="*/ 29 w 99"/>
              <a:gd name="T25" fmla="*/ 22 h 30"/>
              <a:gd name="T26" fmla="*/ 32 w 99"/>
              <a:gd name="T27" fmla="*/ 21 h 30"/>
              <a:gd name="T28" fmla="*/ 33 w 99"/>
              <a:gd name="T29" fmla="*/ 26 h 30"/>
              <a:gd name="T30" fmla="*/ 44 w 99"/>
              <a:gd name="T31" fmla="*/ 30 h 30"/>
              <a:gd name="T32" fmla="*/ 46 w 99"/>
              <a:gd name="T33" fmla="*/ 30 h 30"/>
              <a:gd name="T34" fmla="*/ 68 w 99"/>
              <a:gd name="T35" fmla="*/ 25 h 30"/>
              <a:gd name="T36" fmla="*/ 75 w 99"/>
              <a:gd name="T37" fmla="*/ 24 h 30"/>
              <a:gd name="T38" fmla="*/ 91 w 99"/>
              <a:gd name="T39" fmla="*/ 26 h 30"/>
              <a:gd name="T40" fmla="*/ 98 w 99"/>
              <a:gd name="T41" fmla="*/ 14 h 30"/>
              <a:gd name="T42" fmla="*/ 92 w 99"/>
              <a:gd name="T43" fmla="*/ 10 h 30"/>
              <a:gd name="T44" fmla="*/ 90 w 99"/>
              <a:gd name="T45" fmla="*/ 10 h 30"/>
              <a:gd name="T46" fmla="*/ 87 w 99"/>
              <a:gd name="T47" fmla="*/ 10 h 30"/>
              <a:gd name="T48" fmla="*/ 84 w 99"/>
              <a:gd name="T49" fmla="*/ 10 h 30"/>
              <a:gd name="T50" fmla="*/ 77 w 99"/>
              <a:gd name="T51" fmla="*/ 2 h 30"/>
              <a:gd name="T52" fmla="*/ 74 w 99"/>
              <a:gd name="T5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9" h="30">
                <a:moveTo>
                  <a:pt x="74" y="0"/>
                </a:moveTo>
                <a:cubicBezTo>
                  <a:pt x="71" y="0"/>
                  <a:pt x="67" y="5"/>
                  <a:pt x="65" y="8"/>
                </a:cubicBezTo>
                <a:cubicBezTo>
                  <a:pt x="62" y="11"/>
                  <a:pt x="72" y="13"/>
                  <a:pt x="73" y="15"/>
                </a:cubicBezTo>
                <a:cubicBezTo>
                  <a:pt x="73" y="17"/>
                  <a:pt x="67" y="17"/>
                  <a:pt x="62" y="17"/>
                </a:cubicBezTo>
                <a:cubicBezTo>
                  <a:pt x="60" y="17"/>
                  <a:pt x="58" y="17"/>
                  <a:pt x="57" y="17"/>
                </a:cubicBezTo>
                <a:cubicBezTo>
                  <a:pt x="54" y="17"/>
                  <a:pt x="49" y="14"/>
                  <a:pt x="43" y="12"/>
                </a:cubicBezTo>
                <a:cubicBezTo>
                  <a:pt x="38" y="11"/>
                  <a:pt x="32" y="6"/>
                  <a:pt x="27" y="6"/>
                </a:cubicBezTo>
                <a:cubicBezTo>
                  <a:pt x="27" y="6"/>
                  <a:pt x="26" y="6"/>
                  <a:pt x="26" y="6"/>
                </a:cubicBezTo>
                <a:cubicBezTo>
                  <a:pt x="20" y="6"/>
                  <a:pt x="18" y="8"/>
                  <a:pt x="16" y="12"/>
                </a:cubicBezTo>
                <a:cubicBezTo>
                  <a:pt x="14" y="15"/>
                  <a:pt x="11" y="16"/>
                  <a:pt x="6" y="17"/>
                </a:cubicBezTo>
                <a:cubicBezTo>
                  <a:pt x="1" y="18"/>
                  <a:pt x="0" y="23"/>
                  <a:pt x="10" y="23"/>
                </a:cubicBezTo>
                <a:cubicBezTo>
                  <a:pt x="13" y="23"/>
                  <a:pt x="15" y="23"/>
                  <a:pt x="17" y="23"/>
                </a:cubicBezTo>
                <a:cubicBezTo>
                  <a:pt x="22" y="23"/>
                  <a:pt x="25" y="23"/>
                  <a:pt x="29" y="22"/>
                </a:cubicBezTo>
                <a:cubicBezTo>
                  <a:pt x="30" y="21"/>
                  <a:pt x="31" y="21"/>
                  <a:pt x="32" y="21"/>
                </a:cubicBezTo>
                <a:cubicBezTo>
                  <a:pt x="35" y="21"/>
                  <a:pt x="35" y="24"/>
                  <a:pt x="33" y="26"/>
                </a:cubicBezTo>
                <a:cubicBezTo>
                  <a:pt x="31" y="27"/>
                  <a:pt x="38" y="29"/>
                  <a:pt x="44" y="30"/>
                </a:cubicBezTo>
                <a:cubicBezTo>
                  <a:pt x="44" y="30"/>
                  <a:pt x="45" y="30"/>
                  <a:pt x="46" y="30"/>
                </a:cubicBezTo>
                <a:cubicBezTo>
                  <a:pt x="52" y="30"/>
                  <a:pt x="61" y="26"/>
                  <a:pt x="68" y="25"/>
                </a:cubicBezTo>
                <a:cubicBezTo>
                  <a:pt x="71" y="25"/>
                  <a:pt x="73" y="24"/>
                  <a:pt x="75" y="24"/>
                </a:cubicBezTo>
                <a:cubicBezTo>
                  <a:pt x="80" y="24"/>
                  <a:pt x="85" y="26"/>
                  <a:pt x="91" y="26"/>
                </a:cubicBezTo>
                <a:cubicBezTo>
                  <a:pt x="98" y="26"/>
                  <a:pt x="97" y="19"/>
                  <a:pt x="98" y="14"/>
                </a:cubicBezTo>
                <a:cubicBezTo>
                  <a:pt x="99" y="11"/>
                  <a:pt x="96" y="10"/>
                  <a:pt x="92" y="10"/>
                </a:cubicBezTo>
                <a:cubicBezTo>
                  <a:pt x="91" y="10"/>
                  <a:pt x="90" y="10"/>
                  <a:pt x="90" y="10"/>
                </a:cubicBezTo>
                <a:cubicBezTo>
                  <a:pt x="89" y="10"/>
                  <a:pt x="88" y="10"/>
                  <a:pt x="87" y="10"/>
                </a:cubicBezTo>
                <a:cubicBezTo>
                  <a:pt x="86" y="10"/>
                  <a:pt x="85" y="10"/>
                  <a:pt x="84" y="10"/>
                </a:cubicBezTo>
                <a:cubicBezTo>
                  <a:pt x="77" y="10"/>
                  <a:pt x="80" y="7"/>
                  <a:pt x="77" y="2"/>
                </a:cubicBezTo>
                <a:cubicBezTo>
                  <a:pt x="76" y="0"/>
                  <a:pt x="75" y="0"/>
                  <a:pt x="74"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42" name="ïŝliḑè"/>
          <p:cNvSpPr/>
          <p:nvPr/>
        </p:nvSpPr>
        <p:spPr bwMode="auto">
          <a:xfrm>
            <a:off x="2827574" y="2714307"/>
            <a:ext cx="117239" cy="42086"/>
          </a:xfrm>
          <a:custGeom>
            <a:avLst/>
            <a:gdLst>
              <a:gd name="T0" fmla="*/ 13 w 33"/>
              <a:gd name="T1" fmla="*/ 0 h 12"/>
              <a:gd name="T2" fmla="*/ 11 w 33"/>
              <a:gd name="T3" fmla="*/ 0 h 12"/>
              <a:gd name="T4" fmla="*/ 2 w 33"/>
              <a:gd name="T5" fmla="*/ 7 h 12"/>
              <a:gd name="T6" fmla="*/ 8 w 33"/>
              <a:gd name="T7" fmla="*/ 11 h 12"/>
              <a:gd name="T8" fmla="*/ 9 w 33"/>
              <a:gd name="T9" fmla="*/ 11 h 12"/>
              <a:gd name="T10" fmla="*/ 12 w 33"/>
              <a:gd name="T11" fmla="*/ 11 h 12"/>
              <a:gd name="T12" fmla="*/ 25 w 33"/>
              <a:gd name="T13" fmla="*/ 12 h 12"/>
              <a:gd name="T14" fmla="*/ 26 w 33"/>
              <a:gd name="T15" fmla="*/ 12 h 12"/>
              <a:gd name="T16" fmla="*/ 26 w 33"/>
              <a:gd name="T17" fmla="*/ 6 h 12"/>
              <a:gd name="T18" fmla="*/ 13 w 33"/>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12">
                <a:moveTo>
                  <a:pt x="13" y="0"/>
                </a:moveTo>
                <a:cubicBezTo>
                  <a:pt x="12" y="0"/>
                  <a:pt x="12" y="0"/>
                  <a:pt x="11" y="0"/>
                </a:cubicBezTo>
                <a:cubicBezTo>
                  <a:pt x="9" y="3"/>
                  <a:pt x="5" y="5"/>
                  <a:pt x="2" y="7"/>
                </a:cubicBezTo>
                <a:cubicBezTo>
                  <a:pt x="0" y="8"/>
                  <a:pt x="4" y="11"/>
                  <a:pt x="8" y="11"/>
                </a:cubicBezTo>
                <a:cubicBezTo>
                  <a:pt x="8" y="11"/>
                  <a:pt x="9" y="11"/>
                  <a:pt x="9" y="11"/>
                </a:cubicBezTo>
                <a:cubicBezTo>
                  <a:pt x="10" y="11"/>
                  <a:pt x="11" y="11"/>
                  <a:pt x="12" y="11"/>
                </a:cubicBezTo>
                <a:cubicBezTo>
                  <a:pt x="19" y="11"/>
                  <a:pt x="23" y="12"/>
                  <a:pt x="25" y="12"/>
                </a:cubicBezTo>
                <a:cubicBezTo>
                  <a:pt x="25" y="12"/>
                  <a:pt x="26" y="12"/>
                  <a:pt x="26" y="12"/>
                </a:cubicBezTo>
                <a:cubicBezTo>
                  <a:pt x="29" y="12"/>
                  <a:pt x="33" y="8"/>
                  <a:pt x="26" y="6"/>
                </a:cubicBezTo>
                <a:cubicBezTo>
                  <a:pt x="21" y="4"/>
                  <a:pt x="16" y="0"/>
                  <a:pt x="1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43" name="íśḷíďè"/>
          <p:cNvSpPr/>
          <p:nvPr/>
        </p:nvSpPr>
        <p:spPr bwMode="auto">
          <a:xfrm>
            <a:off x="2557022" y="2670717"/>
            <a:ext cx="245001" cy="75153"/>
          </a:xfrm>
          <a:custGeom>
            <a:avLst/>
            <a:gdLst>
              <a:gd name="T0" fmla="*/ 6 w 69"/>
              <a:gd name="T1" fmla="*/ 0 h 21"/>
              <a:gd name="T2" fmla="*/ 1 w 69"/>
              <a:gd name="T3" fmla="*/ 5 h 21"/>
              <a:gd name="T4" fmla="*/ 15 w 69"/>
              <a:gd name="T5" fmla="*/ 15 h 21"/>
              <a:gd name="T6" fmla="*/ 27 w 69"/>
              <a:gd name="T7" fmla="*/ 18 h 21"/>
              <a:gd name="T8" fmla="*/ 30 w 69"/>
              <a:gd name="T9" fmla="*/ 18 h 21"/>
              <a:gd name="T10" fmla="*/ 36 w 69"/>
              <a:gd name="T11" fmla="*/ 18 h 21"/>
              <a:gd name="T12" fmla="*/ 47 w 69"/>
              <a:gd name="T13" fmla="*/ 19 h 21"/>
              <a:gd name="T14" fmla="*/ 56 w 69"/>
              <a:gd name="T15" fmla="*/ 21 h 21"/>
              <a:gd name="T16" fmla="*/ 60 w 69"/>
              <a:gd name="T17" fmla="*/ 21 h 21"/>
              <a:gd name="T18" fmla="*/ 64 w 69"/>
              <a:gd name="T19" fmla="*/ 16 h 21"/>
              <a:gd name="T20" fmla="*/ 67 w 69"/>
              <a:gd name="T21" fmla="*/ 8 h 21"/>
              <a:gd name="T22" fmla="*/ 60 w 69"/>
              <a:gd name="T23" fmla="*/ 2 h 21"/>
              <a:gd name="T24" fmla="*/ 59 w 69"/>
              <a:gd name="T25" fmla="*/ 2 h 21"/>
              <a:gd name="T26" fmla="*/ 58 w 69"/>
              <a:gd name="T27" fmla="*/ 2 h 21"/>
              <a:gd name="T28" fmla="*/ 51 w 69"/>
              <a:gd name="T29" fmla="*/ 1 h 21"/>
              <a:gd name="T30" fmla="*/ 47 w 69"/>
              <a:gd name="T31" fmla="*/ 0 h 21"/>
              <a:gd name="T32" fmla="*/ 43 w 69"/>
              <a:gd name="T33" fmla="*/ 1 h 21"/>
              <a:gd name="T34" fmla="*/ 29 w 69"/>
              <a:gd name="T35" fmla="*/ 9 h 21"/>
              <a:gd name="T36" fmla="*/ 21 w 69"/>
              <a:gd name="T37" fmla="*/ 11 h 21"/>
              <a:gd name="T38" fmla="*/ 19 w 69"/>
              <a:gd name="T39" fmla="*/ 9 h 21"/>
              <a:gd name="T40" fmla="*/ 11 w 69"/>
              <a:gd name="T41" fmla="*/ 1 h 21"/>
              <a:gd name="T42" fmla="*/ 6 w 69"/>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21">
                <a:moveTo>
                  <a:pt x="6" y="0"/>
                </a:moveTo>
                <a:cubicBezTo>
                  <a:pt x="3" y="0"/>
                  <a:pt x="0" y="1"/>
                  <a:pt x="1" y="5"/>
                </a:cubicBezTo>
                <a:cubicBezTo>
                  <a:pt x="4" y="9"/>
                  <a:pt x="14" y="12"/>
                  <a:pt x="15" y="15"/>
                </a:cubicBezTo>
                <a:cubicBezTo>
                  <a:pt x="15" y="17"/>
                  <a:pt x="20" y="18"/>
                  <a:pt x="27" y="18"/>
                </a:cubicBezTo>
                <a:cubicBezTo>
                  <a:pt x="28" y="18"/>
                  <a:pt x="29" y="18"/>
                  <a:pt x="30" y="18"/>
                </a:cubicBezTo>
                <a:cubicBezTo>
                  <a:pt x="32" y="18"/>
                  <a:pt x="34" y="18"/>
                  <a:pt x="36" y="18"/>
                </a:cubicBezTo>
                <a:cubicBezTo>
                  <a:pt x="42" y="18"/>
                  <a:pt x="45" y="18"/>
                  <a:pt x="47" y="19"/>
                </a:cubicBezTo>
                <a:cubicBezTo>
                  <a:pt x="48" y="21"/>
                  <a:pt x="52" y="21"/>
                  <a:pt x="56" y="21"/>
                </a:cubicBezTo>
                <a:cubicBezTo>
                  <a:pt x="57" y="21"/>
                  <a:pt x="59" y="21"/>
                  <a:pt x="60" y="21"/>
                </a:cubicBezTo>
                <a:cubicBezTo>
                  <a:pt x="64" y="21"/>
                  <a:pt x="65" y="18"/>
                  <a:pt x="64" y="16"/>
                </a:cubicBezTo>
                <a:cubicBezTo>
                  <a:pt x="63" y="13"/>
                  <a:pt x="66" y="10"/>
                  <a:pt x="67" y="8"/>
                </a:cubicBezTo>
                <a:cubicBezTo>
                  <a:pt x="69" y="7"/>
                  <a:pt x="69" y="2"/>
                  <a:pt x="60" y="2"/>
                </a:cubicBezTo>
                <a:cubicBezTo>
                  <a:pt x="60" y="2"/>
                  <a:pt x="59" y="2"/>
                  <a:pt x="59" y="2"/>
                </a:cubicBezTo>
                <a:cubicBezTo>
                  <a:pt x="59" y="2"/>
                  <a:pt x="59" y="2"/>
                  <a:pt x="58" y="2"/>
                </a:cubicBezTo>
                <a:cubicBezTo>
                  <a:pt x="55" y="2"/>
                  <a:pt x="53" y="1"/>
                  <a:pt x="51" y="1"/>
                </a:cubicBezTo>
                <a:cubicBezTo>
                  <a:pt x="50" y="1"/>
                  <a:pt x="48" y="0"/>
                  <a:pt x="47" y="0"/>
                </a:cubicBezTo>
                <a:cubicBezTo>
                  <a:pt x="46" y="0"/>
                  <a:pt x="44" y="0"/>
                  <a:pt x="43" y="1"/>
                </a:cubicBezTo>
                <a:cubicBezTo>
                  <a:pt x="37" y="4"/>
                  <a:pt x="39" y="7"/>
                  <a:pt x="29" y="9"/>
                </a:cubicBezTo>
                <a:cubicBezTo>
                  <a:pt x="24" y="10"/>
                  <a:pt x="22" y="11"/>
                  <a:pt x="21" y="11"/>
                </a:cubicBezTo>
                <a:cubicBezTo>
                  <a:pt x="20" y="11"/>
                  <a:pt x="20" y="10"/>
                  <a:pt x="19" y="9"/>
                </a:cubicBezTo>
                <a:cubicBezTo>
                  <a:pt x="17" y="6"/>
                  <a:pt x="16" y="2"/>
                  <a:pt x="11" y="1"/>
                </a:cubicBezTo>
                <a:cubicBezTo>
                  <a:pt x="10" y="0"/>
                  <a:pt x="8" y="0"/>
                  <a:pt x="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44" name="ïŝ1íḓê"/>
          <p:cNvSpPr/>
          <p:nvPr/>
        </p:nvSpPr>
        <p:spPr bwMode="auto">
          <a:xfrm>
            <a:off x="2275947" y="2586545"/>
            <a:ext cx="202915" cy="70645"/>
          </a:xfrm>
          <a:custGeom>
            <a:avLst/>
            <a:gdLst>
              <a:gd name="T0" fmla="*/ 32 w 57"/>
              <a:gd name="T1" fmla="*/ 0 h 20"/>
              <a:gd name="T2" fmla="*/ 29 w 57"/>
              <a:gd name="T3" fmla="*/ 0 h 20"/>
              <a:gd name="T4" fmla="*/ 17 w 57"/>
              <a:gd name="T5" fmla="*/ 5 h 20"/>
              <a:gd name="T6" fmla="*/ 16 w 57"/>
              <a:gd name="T7" fmla="*/ 5 h 20"/>
              <a:gd name="T8" fmla="*/ 9 w 57"/>
              <a:gd name="T9" fmla="*/ 4 h 20"/>
              <a:gd name="T10" fmla="*/ 3 w 57"/>
              <a:gd name="T11" fmla="*/ 3 h 20"/>
              <a:gd name="T12" fmla="*/ 1 w 57"/>
              <a:gd name="T13" fmla="*/ 5 h 20"/>
              <a:gd name="T14" fmla="*/ 8 w 57"/>
              <a:gd name="T15" fmla="*/ 16 h 20"/>
              <a:gd name="T16" fmla="*/ 14 w 57"/>
              <a:gd name="T17" fmla="*/ 16 h 20"/>
              <a:gd name="T18" fmla="*/ 17 w 57"/>
              <a:gd name="T19" fmla="*/ 16 h 20"/>
              <a:gd name="T20" fmla="*/ 19 w 57"/>
              <a:gd name="T21" fmla="*/ 16 h 20"/>
              <a:gd name="T22" fmla="*/ 24 w 57"/>
              <a:gd name="T23" fmla="*/ 17 h 20"/>
              <a:gd name="T24" fmla="*/ 32 w 57"/>
              <a:gd name="T25" fmla="*/ 20 h 20"/>
              <a:gd name="T26" fmla="*/ 36 w 57"/>
              <a:gd name="T27" fmla="*/ 20 h 20"/>
              <a:gd name="T28" fmla="*/ 42 w 57"/>
              <a:gd name="T29" fmla="*/ 16 h 20"/>
              <a:gd name="T30" fmla="*/ 44 w 57"/>
              <a:gd name="T31" fmla="*/ 10 h 20"/>
              <a:gd name="T32" fmla="*/ 50 w 57"/>
              <a:gd name="T33" fmla="*/ 5 h 20"/>
              <a:gd name="T34" fmla="*/ 32 w 57"/>
              <a:gd name="T3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20">
                <a:moveTo>
                  <a:pt x="32" y="0"/>
                </a:moveTo>
                <a:cubicBezTo>
                  <a:pt x="31" y="0"/>
                  <a:pt x="30" y="0"/>
                  <a:pt x="29" y="0"/>
                </a:cubicBezTo>
                <a:cubicBezTo>
                  <a:pt x="24" y="2"/>
                  <a:pt x="24" y="4"/>
                  <a:pt x="17" y="5"/>
                </a:cubicBezTo>
                <a:cubicBezTo>
                  <a:pt x="17" y="5"/>
                  <a:pt x="16" y="5"/>
                  <a:pt x="16" y="5"/>
                </a:cubicBezTo>
                <a:cubicBezTo>
                  <a:pt x="13" y="5"/>
                  <a:pt x="11" y="4"/>
                  <a:pt x="9" y="4"/>
                </a:cubicBezTo>
                <a:cubicBezTo>
                  <a:pt x="7" y="3"/>
                  <a:pt x="5" y="3"/>
                  <a:pt x="3" y="3"/>
                </a:cubicBezTo>
                <a:cubicBezTo>
                  <a:pt x="2" y="3"/>
                  <a:pt x="1" y="3"/>
                  <a:pt x="1" y="5"/>
                </a:cubicBezTo>
                <a:cubicBezTo>
                  <a:pt x="0" y="9"/>
                  <a:pt x="2" y="15"/>
                  <a:pt x="8" y="16"/>
                </a:cubicBezTo>
                <a:cubicBezTo>
                  <a:pt x="10" y="16"/>
                  <a:pt x="12" y="16"/>
                  <a:pt x="14" y="16"/>
                </a:cubicBezTo>
                <a:cubicBezTo>
                  <a:pt x="15" y="16"/>
                  <a:pt x="16" y="16"/>
                  <a:pt x="17" y="16"/>
                </a:cubicBezTo>
                <a:cubicBezTo>
                  <a:pt x="17" y="16"/>
                  <a:pt x="18" y="16"/>
                  <a:pt x="19" y="16"/>
                </a:cubicBezTo>
                <a:cubicBezTo>
                  <a:pt x="22" y="16"/>
                  <a:pt x="24" y="16"/>
                  <a:pt x="24" y="17"/>
                </a:cubicBezTo>
                <a:cubicBezTo>
                  <a:pt x="24" y="19"/>
                  <a:pt x="28" y="20"/>
                  <a:pt x="32" y="20"/>
                </a:cubicBezTo>
                <a:cubicBezTo>
                  <a:pt x="33" y="20"/>
                  <a:pt x="35" y="20"/>
                  <a:pt x="36" y="20"/>
                </a:cubicBezTo>
                <a:cubicBezTo>
                  <a:pt x="42" y="19"/>
                  <a:pt x="44" y="19"/>
                  <a:pt x="42" y="16"/>
                </a:cubicBezTo>
                <a:cubicBezTo>
                  <a:pt x="41" y="13"/>
                  <a:pt x="39" y="11"/>
                  <a:pt x="44" y="10"/>
                </a:cubicBezTo>
                <a:cubicBezTo>
                  <a:pt x="50" y="10"/>
                  <a:pt x="57" y="8"/>
                  <a:pt x="50" y="5"/>
                </a:cubicBezTo>
                <a:cubicBezTo>
                  <a:pt x="45" y="3"/>
                  <a:pt x="38" y="0"/>
                  <a:pt x="32"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45" name="ï$lîḑê"/>
          <p:cNvSpPr/>
          <p:nvPr/>
        </p:nvSpPr>
        <p:spPr bwMode="auto">
          <a:xfrm>
            <a:off x="2554015" y="2564000"/>
            <a:ext cx="208927" cy="82669"/>
          </a:xfrm>
          <a:custGeom>
            <a:avLst/>
            <a:gdLst>
              <a:gd name="T0" fmla="*/ 12 w 59"/>
              <a:gd name="T1" fmla="*/ 0 h 23"/>
              <a:gd name="T2" fmla="*/ 10 w 59"/>
              <a:gd name="T3" fmla="*/ 0 h 23"/>
              <a:gd name="T4" fmla="*/ 5 w 59"/>
              <a:gd name="T5" fmla="*/ 6 h 23"/>
              <a:gd name="T6" fmla="*/ 10 w 59"/>
              <a:gd name="T7" fmla="*/ 12 h 23"/>
              <a:gd name="T8" fmla="*/ 13 w 59"/>
              <a:gd name="T9" fmla="*/ 18 h 23"/>
              <a:gd name="T10" fmla="*/ 14 w 59"/>
              <a:gd name="T11" fmla="*/ 18 h 23"/>
              <a:gd name="T12" fmla="*/ 18 w 59"/>
              <a:gd name="T13" fmla="*/ 17 h 23"/>
              <a:gd name="T14" fmla="*/ 25 w 59"/>
              <a:gd name="T15" fmla="*/ 16 h 23"/>
              <a:gd name="T16" fmla="*/ 33 w 59"/>
              <a:gd name="T17" fmla="*/ 18 h 23"/>
              <a:gd name="T18" fmla="*/ 47 w 59"/>
              <a:gd name="T19" fmla="*/ 23 h 23"/>
              <a:gd name="T20" fmla="*/ 51 w 59"/>
              <a:gd name="T21" fmla="*/ 23 h 23"/>
              <a:gd name="T22" fmla="*/ 55 w 59"/>
              <a:gd name="T23" fmla="*/ 19 h 23"/>
              <a:gd name="T24" fmla="*/ 48 w 59"/>
              <a:gd name="T25" fmla="*/ 10 h 23"/>
              <a:gd name="T26" fmla="*/ 23 w 59"/>
              <a:gd name="T27" fmla="*/ 5 h 23"/>
              <a:gd name="T28" fmla="*/ 12 w 59"/>
              <a:gd name="T2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23">
                <a:moveTo>
                  <a:pt x="12" y="0"/>
                </a:moveTo>
                <a:cubicBezTo>
                  <a:pt x="11" y="0"/>
                  <a:pt x="11" y="0"/>
                  <a:pt x="10" y="0"/>
                </a:cubicBezTo>
                <a:cubicBezTo>
                  <a:pt x="2" y="1"/>
                  <a:pt x="0" y="4"/>
                  <a:pt x="5" y="6"/>
                </a:cubicBezTo>
                <a:cubicBezTo>
                  <a:pt x="10" y="9"/>
                  <a:pt x="12" y="10"/>
                  <a:pt x="10" y="12"/>
                </a:cubicBezTo>
                <a:cubicBezTo>
                  <a:pt x="7" y="14"/>
                  <a:pt x="9" y="17"/>
                  <a:pt x="13" y="18"/>
                </a:cubicBezTo>
                <a:cubicBezTo>
                  <a:pt x="13" y="18"/>
                  <a:pt x="14" y="18"/>
                  <a:pt x="14" y="18"/>
                </a:cubicBezTo>
                <a:cubicBezTo>
                  <a:pt x="16" y="18"/>
                  <a:pt x="16" y="17"/>
                  <a:pt x="18" y="17"/>
                </a:cubicBezTo>
                <a:cubicBezTo>
                  <a:pt x="21" y="16"/>
                  <a:pt x="23" y="16"/>
                  <a:pt x="25" y="16"/>
                </a:cubicBezTo>
                <a:cubicBezTo>
                  <a:pt x="27" y="16"/>
                  <a:pt x="29" y="16"/>
                  <a:pt x="33" y="18"/>
                </a:cubicBezTo>
                <a:cubicBezTo>
                  <a:pt x="41" y="21"/>
                  <a:pt x="42" y="22"/>
                  <a:pt x="47" y="23"/>
                </a:cubicBezTo>
                <a:cubicBezTo>
                  <a:pt x="48" y="23"/>
                  <a:pt x="50" y="23"/>
                  <a:pt x="51" y="23"/>
                </a:cubicBezTo>
                <a:cubicBezTo>
                  <a:pt x="54" y="23"/>
                  <a:pt x="56" y="22"/>
                  <a:pt x="55" y="19"/>
                </a:cubicBezTo>
                <a:cubicBezTo>
                  <a:pt x="53" y="15"/>
                  <a:pt x="59" y="12"/>
                  <a:pt x="48" y="10"/>
                </a:cubicBezTo>
                <a:cubicBezTo>
                  <a:pt x="37" y="8"/>
                  <a:pt x="28" y="9"/>
                  <a:pt x="23" y="5"/>
                </a:cubicBezTo>
                <a:cubicBezTo>
                  <a:pt x="19" y="2"/>
                  <a:pt x="18" y="0"/>
                  <a:pt x="12"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46" name="iṧľïḓé"/>
          <p:cNvSpPr/>
          <p:nvPr/>
        </p:nvSpPr>
        <p:spPr bwMode="auto">
          <a:xfrm>
            <a:off x="2749414" y="2597067"/>
            <a:ext cx="628283" cy="169847"/>
          </a:xfrm>
          <a:custGeom>
            <a:avLst/>
            <a:gdLst>
              <a:gd name="T0" fmla="*/ 5 w 177"/>
              <a:gd name="T1" fmla="*/ 0 h 48"/>
              <a:gd name="T2" fmla="*/ 8 w 177"/>
              <a:gd name="T3" fmla="*/ 11 h 48"/>
              <a:gd name="T4" fmla="*/ 14 w 177"/>
              <a:gd name="T5" fmla="*/ 15 h 48"/>
              <a:gd name="T6" fmla="*/ 23 w 177"/>
              <a:gd name="T7" fmla="*/ 15 h 48"/>
              <a:gd name="T8" fmla="*/ 25 w 177"/>
              <a:gd name="T9" fmla="*/ 15 h 48"/>
              <a:gd name="T10" fmla="*/ 27 w 177"/>
              <a:gd name="T11" fmla="*/ 20 h 48"/>
              <a:gd name="T12" fmla="*/ 34 w 177"/>
              <a:gd name="T13" fmla="*/ 28 h 48"/>
              <a:gd name="T14" fmla="*/ 43 w 177"/>
              <a:gd name="T15" fmla="*/ 30 h 48"/>
              <a:gd name="T16" fmla="*/ 52 w 177"/>
              <a:gd name="T17" fmla="*/ 29 h 48"/>
              <a:gd name="T18" fmla="*/ 53 w 177"/>
              <a:gd name="T19" fmla="*/ 29 h 48"/>
              <a:gd name="T20" fmla="*/ 64 w 177"/>
              <a:gd name="T21" fmla="*/ 38 h 48"/>
              <a:gd name="T22" fmla="*/ 73 w 177"/>
              <a:gd name="T23" fmla="*/ 45 h 48"/>
              <a:gd name="T24" fmla="*/ 79 w 177"/>
              <a:gd name="T25" fmla="*/ 45 h 48"/>
              <a:gd name="T26" fmla="*/ 85 w 177"/>
              <a:gd name="T27" fmla="*/ 44 h 48"/>
              <a:gd name="T28" fmla="*/ 90 w 177"/>
              <a:gd name="T29" fmla="*/ 43 h 48"/>
              <a:gd name="T30" fmla="*/ 94 w 177"/>
              <a:gd name="T31" fmla="*/ 45 h 48"/>
              <a:gd name="T32" fmla="*/ 110 w 177"/>
              <a:gd name="T33" fmla="*/ 47 h 48"/>
              <a:gd name="T34" fmla="*/ 118 w 177"/>
              <a:gd name="T35" fmla="*/ 47 h 48"/>
              <a:gd name="T36" fmla="*/ 129 w 177"/>
              <a:gd name="T37" fmla="*/ 47 h 48"/>
              <a:gd name="T38" fmla="*/ 136 w 177"/>
              <a:gd name="T39" fmla="*/ 46 h 48"/>
              <a:gd name="T40" fmla="*/ 137 w 177"/>
              <a:gd name="T41" fmla="*/ 46 h 48"/>
              <a:gd name="T42" fmla="*/ 144 w 177"/>
              <a:gd name="T43" fmla="*/ 47 h 48"/>
              <a:gd name="T44" fmla="*/ 153 w 177"/>
              <a:gd name="T45" fmla="*/ 48 h 48"/>
              <a:gd name="T46" fmla="*/ 158 w 177"/>
              <a:gd name="T47" fmla="*/ 47 h 48"/>
              <a:gd name="T48" fmla="*/ 170 w 177"/>
              <a:gd name="T49" fmla="*/ 39 h 48"/>
              <a:gd name="T50" fmla="*/ 151 w 177"/>
              <a:gd name="T51" fmla="*/ 33 h 48"/>
              <a:gd name="T52" fmla="*/ 147 w 177"/>
              <a:gd name="T53" fmla="*/ 33 h 48"/>
              <a:gd name="T54" fmla="*/ 126 w 177"/>
              <a:gd name="T55" fmla="*/ 37 h 48"/>
              <a:gd name="T56" fmla="*/ 118 w 177"/>
              <a:gd name="T57" fmla="*/ 39 h 48"/>
              <a:gd name="T58" fmla="*/ 112 w 177"/>
              <a:gd name="T59" fmla="*/ 36 h 48"/>
              <a:gd name="T60" fmla="*/ 104 w 177"/>
              <a:gd name="T61" fmla="*/ 34 h 48"/>
              <a:gd name="T62" fmla="*/ 97 w 177"/>
              <a:gd name="T63" fmla="*/ 34 h 48"/>
              <a:gd name="T64" fmla="*/ 94 w 177"/>
              <a:gd name="T65" fmla="*/ 34 h 48"/>
              <a:gd name="T66" fmla="*/ 84 w 177"/>
              <a:gd name="T67" fmla="*/ 30 h 48"/>
              <a:gd name="T68" fmla="*/ 72 w 177"/>
              <a:gd name="T69" fmla="*/ 23 h 48"/>
              <a:gd name="T70" fmla="*/ 69 w 177"/>
              <a:gd name="T71" fmla="*/ 23 h 48"/>
              <a:gd name="T72" fmla="*/ 62 w 177"/>
              <a:gd name="T73" fmla="*/ 25 h 48"/>
              <a:gd name="T74" fmla="*/ 60 w 177"/>
              <a:gd name="T75" fmla="*/ 24 h 48"/>
              <a:gd name="T76" fmla="*/ 50 w 177"/>
              <a:gd name="T77" fmla="*/ 21 h 48"/>
              <a:gd name="T78" fmla="*/ 48 w 177"/>
              <a:gd name="T79" fmla="*/ 16 h 48"/>
              <a:gd name="T80" fmla="*/ 36 w 177"/>
              <a:gd name="T81" fmla="*/ 10 h 48"/>
              <a:gd name="T82" fmla="*/ 28 w 177"/>
              <a:gd name="T83" fmla="*/ 6 h 48"/>
              <a:gd name="T84" fmla="*/ 8 w 177"/>
              <a:gd name="T85" fmla="*/ 1 h 48"/>
              <a:gd name="T86" fmla="*/ 5 w 177"/>
              <a:gd name="T8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7" h="48">
                <a:moveTo>
                  <a:pt x="5" y="0"/>
                </a:moveTo>
                <a:cubicBezTo>
                  <a:pt x="0" y="0"/>
                  <a:pt x="7" y="7"/>
                  <a:pt x="8" y="11"/>
                </a:cubicBezTo>
                <a:cubicBezTo>
                  <a:pt x="9" y="14"/>
                  <a:pt x="10" y="15"/>
                  <a:pt x="14" y="15"/>
                </a:cubicBezTo>
                <a:cubicBezTo>
                  <a:pt x="16" y="15"/>
                  <a:pt x="19" y="15"/>
                  <a:pt x="23" y="15"/>
                </a:cubicBezTo>
                <a:cubicBezTo>
                  <a:pt x="24" y="15"/>
                  <a:pt x="24" y="15"/>
                  <a:pt x="25" y="15"/>
                </a:cubicBezTo>
                <a:cubicBezTo>
                  <a:pt x="34" y="15"/>
                  <a:pt x="29" y="18"/>
                  <a:pt x="27" y="20"/>
                </a:cubicBezTo>
                <a:cubicBezTo>
                  <a:pt x="26" y="22"/>
                  <a:pt x="29" y="25"/>
                  <a:pt x="34" y="28"/>
                </a:cubicBezTo>
                <a:cubicBezTo>
                  <a:pt x="37" y="29"/>
                  <a:pt x="40" y="30"/>
                  <a:pt x="43" y="30"/>
                </a:cubicBezTo>
                <a:cubicBezTo>
                  <a:pt x="45" y="30"/>
                  <a:pt x="48" y="29"/>
                  <a:pt x="52" y="29"/>
                </a:cubicBezTo>
                <a:cubicBezTo>
                  <a:pt x="52" y="29"/>
                  <a:pt x="53" y="29"/>
                  <a:pt x="53" y="29"/>
                </a:cubicBezTo>
                <a:cubicBezTo>
                  <a:pt x="60" y="29"/>
                  <a:pt x="63" y="33"/>
                  <a:pt x="64" y="38"/>
                </a:cubicBezTo>
                <a:cubicBezTo>
                  <a:pt x="66" y="43"/>
                  <a:pt x="66" y="44"/>
                  <a:pt x="73" y="45"/>
                </a:cubicBezTo>
                <a:cubicBezTo>
                  <a:pt x="75" y="45"/>
                  <a:pt x="77" y="45"/>
                  <a:pt x="79" y="45"/>
                </a:cubicBezTo>
                <a:cubicBezTo>
                  <a:pt x="82" y="45"/>
                  <a:pt x="84" y="45"/>
                  <a:pt x="85" y="44"/>
                </a:cubicBezTo>
                <a:cubicBezTo>
                  <a:pt x="86" y="43"/>
                  <a:pt x="88" y="43"/>
                  <a:pt x="90" y="43"/>
                </a:cubicBezTo>
                <a:cubicBezTo>
                  <a:pt x="92" y="43"/>
                  <a:pt x="94" y="44"/>
                  <a:pt x="94" y="45"/>
                </a:cubicBezTo>
                <a:cubicBezTo>
                  <a:pt x="94" y="47"/>
                  <a:pt x="102" y="47"/>
                  <a:pt x="110" y="47"/>
                </a:cubicBezTo>
                <a:cubicBezTo>
                  <a:pt x="113" y="47"/>
                  <a:pt x="116" y="47"/>
                  <a:pt x="118" y="47"/>
                </a:cubicBezTo>
                <a:cubicBezTo>
                  <a:pt x="122" y="47"/>
                  <a:pt x="126" y="47"/>
                  <a:pt x="129" y="47"/>
                </a:cubicBezTo>
                <a:cubicBezTo>
                  <a:pt x="132" y="47"/>
                  <a:pt x="135" y="47"/>
                  <a:pt x="136" y="46"/>
                </a:cubicBezTo>
                <a:cubicBezTo>
                  <a:pt x="136" y="46"/>
                  <a:pt x="136" y="46"/>
                  <a:pt x="137" y="46"/>
                </a:cubicBezTo>
                <a:cubicBezTo>
                  <a:pt x="138" y="46"/>
                  <a:pt x="141" y="47"/>
                  <a:pt x="144" y="47"/>
                </a:cubicBezTo>
                <a:cubicBezTo>
                  <a:pt x="147" y="47"/>
                  <a:pt x="150" y="48"/>
                  <a:pt x="153" y="48"/>
                </a:cubicBezTo>
                <a:cubicBezTo>
                  <a:pt x="155" y="48"/>
                  <a:pt x="156" y="48"/>
                  <a:pt x="158" y="47"/>
                </a:cubicBezTo>
                <a:cubicBezTo>
                  <a:pt x="166" y="46"/>
                  <a:pt x="163" y="43"/>
                  <a:pt x="170" y="39"/>
                </a:cubicBezTo>
                <a:cubicBezTo>
                  <a:pt x="177" y="35"/>
                  <a:pt x="159" y="34"/>
                  <a:pt x="151" y="33"/>
                </a:cubicBezTo>
                <a:cubicBezTo>
                  <a:pt x="150" y="33"/>
                  <a:pt x="148" y="33"/>
                  <a:pt x="147" y="33"/>
                </a:cubicBezTo>
                <a:cubicBezTo>
                  <a:pt x="140" y="33"/>
                  <a:pt x="133" y="34"/>
                  <a:pt x="126" y="37"/>
                </a:cubicBezTo>
                <a:cubicBezTo>
                  <a:pt x="123" y="38"/>
                  <a:pt x="120" y="39"/>
                  <a:pt x="118" y="39"/>
                </a:cubicBezTo>
                <a:cubicBezTo>
                  <a:pt x="115" y="39"/>
                  <a:pt x="113" y="38"/>
                  <a:pt x="112" y="36"/>
                </a:cubicBezTo>
                <a:cubicBezTo>
                  <a:pt x="111" y="35"/>
                  <a:pt x="108" y="34"/>
                  <a:pt x="104" y="34"/>
                </a:cubicBezTo>
                <a:cubicBezTo>
                  <a:pt x="102" y="34"/>
                  <a:pt x="99" y="34"/>
                  <a:pt x="97" y="34"/>
                </a:cubicBezTo>
                <a:cubicBezTo>
                  <a:pt x="96" y="34"/>
                  <a:pt x="95" y="34"/>
                  <a:pt x="94" y="34"/>
                </a:cubicBezTo>
                <a:cubicBezTo>
                  <a:pt x="87" y="34"/>
                  <a:pt x="84" y="31"/>
                  <a:pt x="84" y="30"/>
                </a:cubicBezTo>
                <a:cubicBezTo>
                  <a:pt x="81" y="25"/>
                  <a:pt x="76" y="23"/>
                  <a:pt x="72" y="23"/>
                </a:cubicBezTo>
                <a:cubicBezTo>
                  <a:pt x="71" y="23"/>
                  <a:pt x="70" y="23"/>
                  <a:pt x="69" y="23"/>
                </a:cubicBezTo>
                <a:cubicBezTo>
                  <a:pt x="66" y="24"/>
                  <a:pt x="63" y="25"/>
                  <a:pt x="62" y="25"/>
                </a:cubicBezTo>
                <a:cubicBezTo>
                  <a:pt x="61" y="25"/>
                  <a:pt x="60" y="24"/>
                  <a:pt x="60" y="24"/>
                </a:cubicBezTo>
                <a:cubicBezTo>
                  <a:pt x="60" y="22"/>
                  <a:pt x="57" y="21"/>
                  <a:pt x="50" y="21"/>
                </a:cubicBezTo>
                <a:cubicBezTo>
                  <a:pt x="43" y="21"/>
                  <a:pt x="41" y="20"/>
                  <a:pt x="48" y="16"/>
                </a:cubicBezTo>
                <a:cubicBezTo>
                  <a:pt x="55" y="12"/>
                  <a:pt x="35" y="14"/>
                  <a:pt x="36" y="10"/>
                </a:cubicBezTo>
                <a:cubicBezTo>
                  <a:pt x="37" y="7"/>
                  <a:pt x="36" y="7"/>
                  <a:pt x="28" y="6"/>
                </a:cubicBezTo>
                <a:cubicBezTo>
                  <a:pt x="20" y="5"/>
                  <a:pt x="18" y="3"/>
                  <a:pt x="8" y="1"/>
                </a:cubicBezTo>
                <a:cubicBezTo>
                  <a:pt x="7" y="0"/>
                  <a:pt x="6" y="0"/>
                  <a:pt x="5"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47" name="íś1íďè"/>
          <p:cNvSpPr/>
          <p:nvPr/>
        </p:nvSpPr>
        <p:spPr bwMode="auto">
          <a:xfrm>
            <a:off x="2874169" y="2500871"/>
            <a:ext cx="248007" cy="135276"/>
          </a:xfrm>
          <a:custGeom>
            <a:avLst/>
            <a:gdLst>
              <a:gd name="T0" fmla="*/ 22 w 70"/>
              <a:gd name="T1" fmla="*/ 0 h 38"/>
              <a:gd name="T2" fmla="*/ 17 w 70"/>
              <a:gd name="T3" fmla="*/ 2 h 38"/>
              <a:gd name="T4" fmla="*/ 12 w 70"/>
              <a:gd name="T5" fmla="*/ 11 h 38"/>
              <a:gd name="T6" fmla="*/ 8 w 70"/>
              <a:gd name="T7" fmla="*/ 16 h 38"/>
              <a:gd name="T8" fmla="*/ 8 w 70"/>
              <a:gd name="T9" fmla="*/ 23 h 38"/>
              <a:gd name="T10" fmla="*/ 24 w 70"/>
              <a:gd name="T11" fmla="*/ 26 h 38"/>
              <a:gd name="T12" fmla="*/ 17 w 70"/>
              <a:gd name="T13" fmla="*/ 33 h 38"/>
              <a:gd name="T14" fmla="*/ 33 w 70"/>
              <a:gd name="T15" fmla="*/ 38 h 38"/>
              <a:gd name="T16" fmla="*/ 34 w 70"/>
              <a:gd name="T17" fmla="*/ 38 h 38"/>
              <a:gd name="T18" fmla="*/ 54 w 70"/>
              <a:gd name="T19" fmla="*/ 34 h 38"/>
              <a:gd name="T20" fmla="*/ 67 w 70"/>
              <a:gd name="T21" fmla="*/ 26 h 38"/>
              <a:gd name="T22" fmla="*/ 56 w 70"/>
              <a:gd name="T23" fmla="*/ 18 h 38"/>
              <a:gd name="T24" fmla="*/ 49 w 70"/>
              <a:gd name="T25" fmla="*/ 12 h 38"/>
              <a:gd name="T26" fmla="*/ 30 w 70"/>
              <a:gd name="T27" fmla="*/ 4 h 38"/>
              <a:gd name="T28" fmla="*/ 22 w 70"/>
              <a:gd name="T2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38">
                <a:moveTo>
                  <a:pt x="22" y="0"/>
                </a:moveTo>
                <a:cubicBezTo>
                  <a:pt x="20" y="0"/>
                  <a:pt x="19" y="1"/>
                  <a:pt x="17" y="2"/>
                </a:cubicBezTo>
                <a:cubicBezTo>
                  <a:pt x="13" y="6"/>
                  <a:pt x="12" y="8"/>
                  <a:pt x="12" y="11"/>
                </a:cubicBezTo>
                <a:cubicBezTo>
                  <a:pt x="12" y="13"/>
                  <a:pt x="10" y="13"/>
                  <a:pt x="8" y="16"/>
                </a:cubicBezTo>
                <a:cubicBezTo>
                  <a:pt x="6" y="20"/>
                  <a:pt x="0" y="23"/>
                  <a:pt x="8" y="23"/>
                </a:cubicBezTo>
                <a:cubicBezTo>
                  <a:pt x="16" y="23"/>
                  <a:pt x="24" y="25"/>
                  <a:pt x="24" y="26"/>
                </a:cubicBezTo>
                <a:cubicBezTo>
                  <a:pt x="24" y="27"/>
                  <a:pt x="13" y="30"/>
                  <a:pt x="17" y="33"/>
                </a:cubicBezTo>
                <a:cubicBezTo>
                  <a:pt x="21" y="35"/>
                  <a:pt x="24" y="38"/>
                  <a:pt x="33" y="38"/>
                </a:cubicBezTo>
                <a:cubicBezTo>
                  <a:pt x="34" y="38"/>
                  <a:pt x="34" y="38"/>
                  <a:pt x="34" y="38"/>
                </a:cubicBezTo>
                <a:cubicBezTo>
                  <a:pt x="44" y="37"/>
                  <a:pt x="48" y="36"/>
                  <a:pt x="54" y="34"/>
                </a:cubicBezTo>
                <a:cubicBezTo>
                  <a:pt x="60" y="33"/>
                  <a:pt x="70" y="29"/>
                  <a:pt x="67" y="26"/>
                </a:cubicBezTo>
                <a:cubicBezTo>
                  <a:pt x="63" y="23"/>
                  <a:pt x="54" y="22"/>
                  <a:pt x="56" y="18"/>
                </a:cubicBezTo>
                <a:cubicBezTo>
                  <a:pt x="58" y="15"/>
                  <a:pt x="58" y="13"/>
                  <a:pt x="49" y="12"/>
                </a:cubicBezTo>
                <a:cubicBezTo>
                  <a:pt x="40" y="10"/>
                  <a:pt x="35" y="8"/>
                  <a:pt x="30" y="4"/>
                </a:cubicBezTo>
                <a:cubicBezTo>
                  <a:pt x="27" y="1"/>
                  <a:pt x="24" y="0"/>
                  <a:pt x="22"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48" name="îṣḻíḍê"/>
          <p:cNvSpPr/>
          <p:nvPr/>
        </p:nvSpPr>
        <p:spPr bwMode="auto">
          <a:xfrm>
            <a:off x="3004936" y="2433232"/>
            <a:ext cx="888315" cy="270553"/>
          </a:xfrm>
          <a:custGeom>
            <a:avLst/>
            <a:gdLst>
              <a:gd name="T0" fmla="*/ 173 w 250"/>
              <a:gd name="T1" fmla="*/ 0 h 76"/>
              <a:gd name="T2" fmla="*/ 169 w 250"/>
              <a:gd name="T3" fmla="*/ 0 h 76"/>
              <a:gd name="T4" fmla="*/ 104 w 250"/>
              <a:gd name="T5" fmla="*/ 5 h 76"/>
              <a:gd name="T6" fmla="*/ 64 w 250"/>
              <a:gd name="T7" fmla="*/ 10 h 76"/>
              <a:gd name="T8" fmla="*/ 54 w 250"/>
              <a:gd name="T9" fmla="*/ 12 h 76"/>
              <a:gd name="T10" fmla="*/ 49 w 250"/>
              <a:gd name="T11" fmla="*/ 11 h 76"/>
              <a:gd name="T12" fmla="*/ 42 w 250"/>
              <a:gd name="T13" fmla="*/ 11 h 76"/>
              <a:gd name="T14" fmla="*/ 36 w 250"/>
              <a:gd name="T15" fmla="*/ 11 h 76"/>
              <a:gd name="T16" fmla="*/ 1 w 250"/>
              <a:gd name="T17" fmla="*/ 16 h 76"/>
              <a:gd name="T18" fmla="*/ 15 w 250"/>
              <a:gd name="T19" fmla="*/ 25 h 76"/>
              <a:gd name="T20" fmla="*/ 52 w 250"/>
              <a:gd name="T21" fmla="*/ 29 h 76"/>
              <a:gd name="T22" fmla="*/ 54 w 250"/>
              <a:gd name="T23" fmla="*/ 29 h 76"/>
              <a:gd name="T24" fmla="*/ 54 w 250"/>
              <a:gd name="T25" fmla="*/ 29 h 76"/>
              <a:gd name="T26" fmla="*/ 59 w 250"/>
              <a:gd name="T27" fmla="*/ 32 h 76"/>
              <a:gd name="T28" fmla="*/ 52 w 250"/>
              <a:gd name="T29" fmla="*/ 34 h 76"/>
              <a:gd name="T30" fmla="*/ 50 w 250"/>
              <a:gd name="T31" fmla="*/ 34 h 76"/>
              <a:gd name="T32" fmla="*/ 45 w 250"/>
              <a:gd name="T33" fmla="*/ 34 h 76"/>
              <a:gd name="T34" fmla="*/ 33 w 250"/>
              <a:gd name="T35" fmla="*/ 40 h 76"/>
              <a:gd name="T36" fmla="*/ 46 w 250"/>
              <a:gd name="T37" fmla="*/ 50 h 76"/>
              <a:gd name="T38" fmla="*/ 25 w 250"/>
              <a:gd name="T39" fmla="*/ 57 h 76"/>
              <a:gd name="T40" fmla="*/ 30 w 250"/>
              <a:gd name="T41" fmla="*/ 67 h 76"/>
              <a:gd name="T42" fmla="*/ 24 w 250"/>
              <a:gd name="T43" fmla="*/ 74 h 76"/>
              <a:gd name="T44" fmla="*/ 41 w 250"/>
              <a:gd name="T45" fmla="*/ 74 h 76"/>
              <a:gd name="T46" fmla="*/ 50 w 250"/>
              <a:gd name="T47" fmla="*/ 73 h 76"/>
              <a:gd name="T48" fmla="*/ 53 w 250"/>
              <a:gd name="T49" fmla="*/ 71 h 76"/>
              <a:gd name="T50" fmla="*/ 58 w 250"/>
              <a:gd name="T51" fmla="*/ 73 h 76"/>
              <a:gd name="T52" fmla="*/ 62 w 250"/>
              <a:gd name="T53" fmla="*/ 75 h 76"/>
              <a:gd name="T54" fmla="*/ 72 w 250"/>
              <a:gd name="T55" fmla="*/ 74 h 76"/>
              <a:gd name="T56" fmla="*/ 81 w 250"/>
              <a:gd name="T57" fmla="*/ 72 h 76"/>
              <a:gd name="T58" fmla="*/ 82 w 250"/>
              <a:gd name="T59" fmla="*/ 72 h 76"/>
              <a:gd name="T60" fmla="*/ 90 w 250"/>
              <a:gd name="T61" fmla="*/ 76 h 76"/>
              <a:gd name="T62" fmla="*/ 95 w 250"/>
              <a:gd name="T63" fmla="*/ 75 h 76"/>
              <a:gd name="T64" fmla="*/ 112 w 250"/>
              <a:gd name="T65" fmla="*/ 72 h 76"/>
              <a:gd name="T66" fmla="*/ 107 w 250"/>
              <a:gd name="T67" fmla="*/ 66 h 76"/>
              <a:gd name="T68" fmla="*/ 108 w 250"/>
              <a:gd name="T69" fmla="*/ 62 h 76"/>
              <a:gd name="T70" fmla="*/ 108 w 250"/>
              <a:gd name="T71" fmla="*/ 62 h 76"/>
              <a:gd name="T72" fmla="*/ 109 w 250"/>
              <a:gd name="T73" fmla="*/ 62 h 76"/>
              <a:gd name="T74" fmla="*/ 113 w 250"/>
              <a:gd name="T75" fmla="*/ 59 h 76"/>
              <a:gd name="T76" fmla="*/ 119 w 250"/>
              <a:gd name="T77" fmla="*/ 56 h 76"/>
              <a:gd name="T78" fmla="*/ 119 w 250"/>
              <a:gd name="T79" fmla="*/ 56 h 76"/>
              <a:gd name="T80" fmla="*/ 120 w 250"/>
              <a:gd name="T81" fmla="*/ 56 h 76"/>
              <a:gd name="T82" fmla="*/ 137 w 250"/>
              <a:gd name="T83" fmla="*/ 51 h 76"/>
              <a:gd name="T84" fmla="*/ 141 w 250"/>
              <a:gd name="T85" fmla="*/ 42 h 76"/>
              <a:gd name="T86" fmla="*/ 173 w 250"/>
              <a:gd name="T87" fmla="*/ 35 h 76"/>
              <a:gd name="T88" fmla="*/ 193 w 250"/>
              <a:gd name="T89" fmla="*/ 28 h 76"/>
              <a:gd name="T90" fmla="*/ 207 w 250"/>
              <a:gd name="T91" fmla="*/ 18 h 76"/>
              <a:gd name="T92" fmla="*/ 224 w 250"/>
              <a:gd name="T93" fmla="*/ 14 h 76"/>
              <a:gd name="T94" fmla="*/ 232 w 250"/>
              <a:gd name="T95" fmla="*/ 14 h 76"/>
              <a:gd name="T96" fmla="*/ 236 w 250"/>
              <a:gd name="T97" fmla="*/ 14 h 76"/>
              <a:gd name="T98" fmla="*/ 250 w 250"/>
              <a:gd name="T99" fmla="*/ 10 h 76"/>
              <a:gd name="T100" fmla="*/ 232 w 250"/>
              <a:gd name="T101" fmla="*/ 3 h 76"/>
              <a:gd name="T102" fmla="*/ 173 w 250"/>
              <a:gd name="T10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0" h="76">
                <a:moveTo>
                  <a:pt x="173" y="0"/>
                </a:moveTo>
                <a:cubicBezTo>
                  <a:pt x="172" y="0"/>
                  <a:pt x="170" y="0"/>
                  <a:pt x="169" y="0"/>
                </a:cubicBezTo>
                <a:cubicBezTo>
                  <a:pt x="150" y="1"/>
                  <a:pt x="121" y="4"/>
                  <a:pt x="104" y="5"/>
                </a:cubicBezTo>
                <a:cubicBezTo>
                  <a:pt x="87" y="6"/>
                  <a:pt x="74" y="6"/>
                  <a:pt x="64" y="10"/>
                </a:cubicBezTo>
                <a:cubicBezTo>
                  <a:pt x="59" y="11"/>
                  <a:pt x="57" y="12"/>
                  <a:pt x="54" y="12"/>
                </a:cubicBezTo>
                <a:cubicBezTo>
                  <a:pt x="52" y="12"/>
                  <a:pt x="51" y="12"/>
                  <a:pt x="49" y="11"/>
                </a:cubicBezTo>
                <a:cubicBezTo>
                  <a:pt x="47" y="11"/>
                  <a:pt x="45" y="11"/>
                  <a:pt x="42" y="11"/>
                </a:cubicBezTo>
                <a:cubicBezTo>
                  <a:pt x="40" y="11"/>
                  <a:pt x="38" y="11"/>
                  <a:pt x="36" y="11"/>
                </a:cubicBezTo>
                <a:cubicBezTo>
                  <a:pt x="17" y="12"/>
                  <a:pt x="1" y="11"/>
                  <a:pt x="1" y="16"/>
                </a:cubicBezTo>
                <a:cubicBezTo>
                  <a:pt x="0" y="20"/>
                  <a:pt x="4" y="23"/>
                  <a:pt x="15" y="25"/>
                </a:cubicBezTo>
                <a:cubicBezTo>
                  <a:pt x="24" y="26"/>
                  <a:pt x="45" y="29"/>
                  <a:pt x="52" y="29"/>
                </a:cubicBezTo>
                <a:cubicBezTo>
                  <a:pt x="53" y="29"/>
                  <a:pt x="53" y="29"/>
                  <a:pt x="54" y="29"/>
                </a:cubicBezTo>
                <a:cubicBezTo>
                  <a:pt x="54" y="29"/>
                  <a:pt x="54" y="29"/>
                  <a:pt x="54" y="29"/>
                </a:cubicBezTo>
                <a:cubicBezTo>
                  <a:pt x="57" y="29"/>
                  <a:pt x="58" y="30"/>
                  <a:pt x="59" y="32"/>
                </a:cubicBezTo>
                <a:cubicBezTo>
                  <a:pt x="59" y="33"/>
                  <a:pt x="57" y="34"/>
                  <a:pt x="52" y="34"/>
                </a:cubicBezTo>
                <a:cubicBezTo>
                  <a:pt x="52" y="34"/>
                  <a:pt x="51" y="34"/>
                  <a:pt x="50" y="34"/>
                </a:cubicBezTo>
                <a:cubicBezTo>
                  <a:pt x="48" y="34"/>
                  <a:pt x="47" y="34"/>
                  <a:pt x="45" y="34"/>
                </a:cubicBezTo>
                <a:cubicBezTo>
                  <a:pt x="35" y="34"/>
                  <a:pt x="27" y="37"/>
                  <a:pt x="33" y="40"/>
                </a:cubicBezTo>
                <a:cubicBezTo>
                  <a:pt x="39" y="43"/>
                  <a:pt x="56" y="49"/>
                  <a:pt x="46" y="50"/>
                </a:cubicBezTo>
                <a:cubicBezTo>
                  <a:pt x="35" y="51"/>
                  <a:pt x="28" y="54"/>
                  <a:pt x="25" y="57"/>
                </a:cubicBezTo>
                <a:cubicBezTo>
                  <a:pt x="23" y="61"/>
                  <a:pt x="38" y="66"/>
                  <a:pt x="30" y="67"/>
                </a:cubicBezTo>
                <a:cubicBezTo>
                  <a:pt x="22" y="69"/>
                  <a:pt x="9" y="74"/>
                  <a:pt x="24" y="74"/>
                </a:cubicBezTo>
                <a:cubicBezTo>
                  <a:pt x="30" y="74"/>
                  <a:pt x="36" y="74"/>
                  <a:pt x="41" y="74"/>
                </a:cubicBezTo>
                <a:cubicBezTo>
                  <a:pt x="46" y="74"/>
                  <a:pt x="49" y="74"/>
                  <a:pt x="50" y="73"/>
                </a:cubicBezTo>
                <a:cubicBezTo>
                  <a:pt x="50" y="72"/>
                  <a:pt x="52" y="71"/>
                  <a:pt x="53" y="71"/>
                </a:cubicBezTo>
                <a:cubicBezTo>
                  <a:pt x="55" y="71"/>
                  <a:pt x="58" y="72"/>
                  <a:pt x="58" y="73"/>
                </a:cubicBezTo>
                <a:cubicBezTo>
                  <a:pt x="58" y="75"/>
                  <a:pt x="60" y="75"/>
                  <a:pt x="62" y="75"/>
                </a:cubicBezTo>
                <a:cubicBezTo>
                  <a:pt x="64" y="75"/>
                  <a:pt x="68" y="74"/>
                  <a:pt x="72" y="74"/>
                </a:cubicBezTo>
                <a:cubicBezTo>
                  <a:pt x="75" y="73"/>
                  <a:pt x="79" y="72"/>
                  <a:pt x="81" y="72"/>
                </a:cubicBezTo>
                <a:cubicBezTo>
                  <a:pt x="82" y="72"/>
                  <a:pt x="82" y="72"/>
                  <a:pt x="82" y="72"/>
                </a:cubicBezTo>
                <a:cubicBezTo>
                  <a:pt x="85" y="73"/>
                  <a:pt x="86" y="76"/>
                  <a:pt x="90" y="76"/>
                </a:cubicBezTo>
                <a:cubicBezTo>
                  <a:pt x="91" y="76"/>
                  <a:pt x="93" y="75"/>
                  <a:pt x="95" y="75"/>
                </a:cubicBezTo>
                <a:cubicBezTo>
                  <a:pt x="104" y="73"/>
                  <a:pt x="109" y="74"/>
                  <a:pt x="112" y="72"/>
                </a:cubicBezTo>
                <a:cubicBezTo>
                  <a:pt x="115" y="69"/>
                  <a:pt x="111" y="69"/>
                  <a:pt x="107" y="66"/>
                </a:cubicBezTo>
                <a:cubicBezTo>
                  <a:pt x="103" y="64"/>
                  <a:pt x="102" y="62"/>
                  <a:pt x="108" y="62"/>
                </a:cubicBezTo>
                <a:cubicBezTo>
                  <a:pt x="108" y="62"/>
                  <a:pt x="108" y="62"/>
                  <a:pt x="108" y="62"/>
                </a:cubicBezTo>
                <a:cubicBezTo>
                  <a:pt x="109" y="62"/>
                  <a:pt x="109" y="62"/>
                  <a:pt x="109" y="62"/>
                </a:cubicBezTo>
                <a:cubicBezTo>
                  <a:pt x="112" y="62"/>
                  <a:pt x="112" y="60"/>
                  <a:pt x="113" y="59"/>
                </a:cubicBezTo>
                <a:cubicBezTo>
                  <a:pt x="114" y="57"/>
                  <a:pt x="115" y="56"/>
                  <a:pt x="119" y="56"/>
                </a:cubicBezTo>
                <a:cubicBezTo>
                  <a:pt x="119" y="56"/>
                  <a:pt x="119" y="56"/>
                  <a:pt x="119" y="56"/>
                </a:cubicBezTo>
                <a:cubicBezTo>
                  <a:pt x="119" y="56"/>
                  <a:pt x="120" y="56"/>
                  <a:pt x="120" y="56"/>
                </a:cubicBezTo>
                <a:cubicBezTo>
                  <a:pt x="128" y="56"/>
                  <a:pt x="136" y="54"/>
                  <a:pt x="137" y="51"/>
                </a:cubicBezTo>
                <a:cubicBezTo>
                  <a:pt x="137" y="49"/>
                  <a:pt x="129" y="44"/>
                  <a:pt x="141" y="42"/>
                </a:cubicBezTo>
                <a:cubicBezTo>
                  <a:pt x="153" y="41"/>
                  <a:pt x="166" y="39"/>
                  <a:pt x="173" y="35"/>
                </a:cubicBezTo>
                <a:cubicBezTo>
                  <a:pt x="179" y="30"/>
                  <a:pt x="181" y="29"/>
                  <a:pt x="193" y="28"/>
                </a:cubicBezTo>
                <a:cubicBezTo>
                  <a:pt x="205" y="27"/>
                  <a:pt x="200" y="21"/>
                  <a:pt x="207" y="18"/>
                </a:cubicBezTo>
                <a:cubicBezTo>
                  <a:pt x="212" y="15"/>
                  <a:pt x="218" y="14"/>
                  <a:pt x="224" y="14"/>
                </a:cubicBezTo>
                <a:cubicBezTo>
                  <a:pt x="227" y="14"/>
                  <a:pt x="229" y="14"/>
                  <a:pt x="232" y="14"/>
                </a:cubicBezTo>
                <a:cubicBezTo>
                  <a:pt x="233" y="14"/>
                  <a:pt x="235" y="14"/>
                  <a:pt x="236" y="14"/>
                </a:cubicBezTo>
                <a:cubicBezTo>
                  <a:pt x="244" y="14"/>
                  <a:pt x="250" y="13"/>
                  <a:pt x="250" y="10"/>
                </a:cubicBezTo>
                <a:cubicBezTo>
                  <a:pt x="250" y="7"/>
                  <a:pt x="250" y="3"/>
                  <a:pt x="232" y="3"/>
                </a:cubicBezTo>
                <a:cubicBezTo>
                  <a:pt x="216" y="3"/>
                  <a:pt x="192" y="0"/>
                  <a:pt x="17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49" name="ïšlidé"/>
          <p:cNvSpPr/>
          <p:nvPr/>
        </p:nvSpPr>
        <p:spPr bwMode="auto">
          <a:xfrm>
            <a:off x="514349" y="3105105"/>
            <a:ext cx="109725" cy="28559"/>
          </a:xfrm>
          <a:custGeom>
            <a:avLst/>
            <a:gdLst>
              <a:gd name="T0" fmla="*/ 10 w 31"/>
              <a:gd name="T1" fmla="*/ 0 h 8"/>
              <a:gd name="T2" fmla="*/ 1 w 31"/>
              <a:gd name="T3" fmla="*/ 2 h 8"/>
              <a:gd name="T4" fmla="*/ 14 w 31"/>
              <a:gd name="T5" fmla="*/ 6 h 8"/>
              <a:gd name="T6" fmla="*/ 23 w 31"/>
              <a:gd name="T7" fmla="*/ 8 h 8"/>
              <a:gd name="T8" fmla="*/ 27 w 31"/>
              <a:gd name="T9" fmla="*/ 7 h 8"/>
              <a:gd name="T10" fmla="*/ 19 w 31"/>
              <a:gd name="T11" fmla="*/ 0 h 8"/>
              <a:gd name="T12" fmla="*/ 10 w 31"/>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31" h="8">
                <a:moveTo>
                  <a:pt x="10" y="0"/>
                </a:moveTo>
                <a:cubicBezTo>
                  <a:pt x="4" y="0"/>
                  <a:pt x="0" y="1"/>
                  <a:pt x="1" y="2"/>
                </a:cubicBezTo>
                <a:cubicBezTo>
                  <a:pt x="2" y="4"/>
                  <a:pt x="11" y="5"/>
                  <a:pt x="14" y="6"/>
                </a:cubicBezTo>
                <a:cubicBezTo>
                  <a:pt x="17" y="8"/>
                  <a:pt x="20" y="8"/>
                  <a:pt x="23" y="8"/>
                </a:cubicBezTo>
                <a:cubicBezTo>
                  <a:pt x="25" y="8"/>
                  <a:pt x="26" y="8"/>
                  <a:pt x="27" y="7"/>
                </a:cubicBezTo>
                <a:cubicBezTo>
                  <a:pt x="31" y="4"/>
                  <a:pt x="31" y="2"/>
                  <a:pt x="19" y="0"/>
                </a:cubicBezTo>
                <a:cubicBezTo>
                  <a:pt x="16" y="0"/>
                  <a:pt x="12" y="0"/>
                  <a:pt x="10"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50" name="íS1ïḑe"/>
          <p:cNvSpPr/>
          <p:nvPr/>
        </p:nvSpPr>
        <p:spPr bwMode="auto">
          <a:xfrm>
            <a:off x="645117" y="3219338"/>
            <a:ext cx="64632" cy="21043"/>
          </a:xfrm>
          <a:custGeom>
            <a:avLst/>
            <a:gdLst>
              <a:gd name="T0" fmla="*/ 8 w 18"/>
              <a:gd name="T1" fmla="*/ 0 h 6"/>
              <a:gd name="T2" fmla="*/ 1 w 18"/>
              <a:gd name="T3" fmla="*/ 2 h 6"/>
              <a:gd name="T4" fmla="*/ 8 w 18"/>
              <a:gd name="T5" fmla="*/ 6 h 6"/>
              <a:gd name="T6" fmla="*/ 9 w 18"/>
              <a:gd name="T7" fmla="*/ 6 h 6"/>
              <a:gd name="T8" fmla="*/ 17 w 18"/>
              <a:gd name="T9" fmla="*/ 3 h 6"/>
              <a:gd name="T10" fmla="*/ 8 w 18"/>
              <a:gd name="T11" fmla="*/ 0 h 6"/>
            </a:gdLst>
            <a:ahLst/>
            <a:cxnLst>
              <a:cxn ang="0">
                <a:pos x="T0" y="T1"/>
              </a:cxn>
              <a:cxn ang="0">
                <a:pos x="T2" y="T3"/>
              </a:cxn>
              <a:cxn ang="0">
                <a:pos x="T4" y="T5"/>
              </a:cxn>
              <a:cxn ang="0">
                <a:pos x="T6" y="T7"/>
              </a:cxn>
              <a:cxn ang="0">
                <a:pos x="T8" y="T9"/>
              </a:cxn>
              <a:cxn ang="0">
                <a:pos x="T10" y="T11"/>
              </a:cxn>
            </a:cxnLst>
            <a:rect l="0" t="0" r="r" b="b"/>
            <a:pathLst>
              <a:path w="18" h="6">
                <a:moveTo>
                  <a:pt x="8" y="0"/>
                </a:moveTo>
                <a:cubicBezTo>
                  <a:pt x="5" y="0"/>
                  <a:pt x="3" y="0"/>
                  <a:pt x="1" y="2"/>
                </a:cubicBezTo>
                <a:cubicBezTo>
                  <a:pt x="0" y="2"/>
                  <a:pt x="4" y="6"/>
                  <a:pt x="8" y="6"/>
                </a:cubicBezTo>
                <a:cubicBezTo>
                  <a:pt x="8" y="6"/>
                  <a:pt x="8" y="6"/>
                  <a:pt x="9" y="6"/>
                </a:cubicBezTo>
                <a:cubicBezTo>
                  <a:pt x="12" y="6"/>
                  <a:pt x="17" y="5"/>
                  <a:pt x="17" y="3"/>
                </a:cubicBezTo>
                <a:cubicBezTo>
                  <a:pt x="18" y="2"/>
                  <a:pt x="12" y="0"/>
                  <a:pt x="8"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51" name="î$lídê"/>
          <p:cNvSpPr/>
          <p:nvPr/>
        </p:nvSpPr>
        <p:spPr bwMode="auto">
          <a:xfrm>
            <a:off x="1022387" y="3289982"/>
            <a:ext cx="99203" cy="40583"/>
          </a:xfrm>
          <a:custGeom>
            <a:avLst/>
            <a:gdLst>
              <a:gd name="T0" fmla="*/ 20 w 28"/>
              <a:gd name="T1" fmla="*/ 0 h 11"/>
              <a:gd name="T2" fmla="*/ 13 w 28"/>
              <a:gd name="T3" fmla="*/ 2 h 11"/>
              <a:gd name="T4" fmla="*/ 5 w 28"/>
              <a:gd name="T5" fmla="*/ 9 h 11"/>
              <a:gd name="T6" fmla="*/ 11 w 28"/>
              <a:gd name="T7" fmla="*/ 11 h 11"/>
              <a:gd name="T8" fmla="*/ 18 w 28"/>
              <a:gd name="T9" fmla="*/ 9 h 11"/>
              <a:gd name="T10" fmla="*/ 25 w 28"/>
              <a:gd name="T11" fmla="*/ 2 h 11"/>
              <a:gd name="T12" fmla="*/ 20 w 28"/>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28" h="11">
                <a:moveTo>
                  <a:pt x="20" y="0"/>
                </a:moveTo>
                <a:cubicBezTo>
                  <a:pt x="18" y="0"/>
                  <a:pt x="16" y="1"/>
                  <a:pt x="13" y="2"/>
                </a:cubicBezTo>
                <a:cubicBezTo>
                  <a:pt x="8" y="4"/>
                  <a:pt x="0" y="6"/>
                  <a:pt x="5" y="9"/>
                </a:cubicBezTo>
                <a:cubicBezTo>
                  <a:pt x="8" y="10"/>
                  <a:pt x="10" y="11"/>
                  <a:pt x="11" y="11"/>
                </a:cubicBezTo>
                <a:cubicBezTo>
                  <a:pt x="13" y="11"/>
                  <a:pt x="15" y="10"/>
                  <a:pt x="18" y="9"/>
                </a:cubicBezTo>
                <a:cubicBezTo>
                  <a:pt x="25" y="6"/>
                  <a:pt x="28" y="4"/>
                  <a:pt x="25" y="2"/>
                </a:cubicBezTo>
                <a:cubicBezTo>
                  <a:pt x="24" y="1"/>
                  <a:pt x="22" y="0"/>
                  <a:pt x="20"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52" name="ïṣļidé"/>
          <p:cNvSpPr/>
          <p:nvPr/>
        </p:nvSpPr>
        <p:spPr bwMode="auto">
          <a:xfrm>
            <a:off x="5588713" y="3250902"/>
            <a:ext cx="267546" cy="260032"/>
          </a:xfrm>
          <a:custGeom>
            <a:avLst/>
            <a:gdLst>
              <a:gd name="T0" fmla="*/ 22 w 75"/>
              <a:gd name="T1" fmla="*/ 0 h 73"/>
              <a:gd name="T2" fmla="*/ 7 w 75"/>
              <a:gd name="T3" fmla="*/ 6 h 73"/>
              <a:gd name="T4" fmla="*/ 3 w 75"/>
              <a:gd name="T5" fmla="*/ 13 h 73"/>
              <a:gd name="T6" fmla="*/ 5 w 75"/>
              <a:gd name="T7" fmla="*/ 25 h 73"/>
              <a:gd name="T8" fmla="*/ 11 w 75"/>
              <a:gd name="T9" fmla="*/ 34 h 73"/>
              <a:gd name="T10" fmla="*/ 13 w 75"/>
              <a:gd name="T11" fmla="*/ 34 h 73"/>
              <a:gd name="T12" fmla="*/ 17 w 75"/>
              <a:gd name="T13" fmla="*/ 34 h 73"/>
              <a:gd name="T14" fmla="*/ 20 w 75"/>
              <a:gd name="T15" fmla="*/ 33 h 73"/>
              <a:gd name="T16" fmla="*/ 25 w 75"/>
              <a:gd name="T17" fmla="*/ 35 h 73"/>
              <a:gd name="T18" fmla="*/ 29 w 75"/>
              <a:gd name="T19" fmla="*/ 43 h 73"/>
              <a:gd name="T20" fmla="*/ 16 w 75"/>
              <a:gd name="T21" fmla="*/ 46 h 73"/>
              <a:gd name="T22" fmla="*/ 13 w 75"/>
              <a:gd name="T23" fmla="*/ 56 h 73"/>
              <a:gd name="T24" fmla="*/ 15 w 75"/>
              <a:gd name="T25" fmla="*/ 60 h 73"/>
              <a:gd name="T26" fmla="*/ 11 w 75"/>
              <a:gd name="T27" fmla="*/ 64 h 73"/>
              <a:gd name="T28" fmla="*/ 5 w 75"/>
              <a:gd name="T29" fmla="*/ 72 h 73"/>
              <a:gd name="T30" fmla="*/ 7 w 75"/>
              <a:gd name="T31" fmla="*/ 73 h 73"/>
              <a:gd name="T32" fmla="*/ 15 w 75"/>
              <a:gd name="T33" fmla="*/ 71 h 73"/>
              <a:gd name="T34" fmla="*/ 32 w 75"/>
              <a:gd name="T35" fmla="*/ 67 h 73"/>
              <a:gd name="T36" fmla="*/ 54 w 75"/>
              <a:gd name="T37" fmla="*/ 65 h 73"/>
              <a:gd name="T38" fmla="*/ 56 w 75"/>
              <a:gd name="T39" fmla="*/ 65 h 73"/>
              <a:gd name="T40" fmla="*/ 60 w 75"/>
              <a:gd name="T41" fmla="*/ 65 h 73"/>
              <a:gd name="T42" fmla="*/ 65 w 75"/>
              <a:gd name="T43" fmla="*/ 62 h 73"/>
              <a:gd name="T44" fmla="*/ 70 w 75"/>
              <a:gd name="T45" fmla="*/ 56 h 73"/>
              <a:gd name="T46" fmla="*/ 71 w 75"/>
              <a:gd name="T47" fmla="*/ 49 h 73"/>
              <a:gd name="T48" fmla="*/ 69 w 75"/>
              <a:gd name="T49" fmla="*/ 49 h 73"/>
              <a:gd name="T50" fmla="*/ 66 w 75"/>
              <a:gd name="T51" fmla="*/ 49 h 73"/>
              <a:gd name="T52" fmla="*/ 64 w 75"/>
              <a:gd name="T53" fmla="*/ 49 h 73"/>
              <a:gd name="T54" fmla="*/ 60 w 75"/>
              <a:gd name="T55" fmla="*/ 48 h 73"/>
              <a:gd name="T56" fmla="*/ 58 w 75"/>
              <a:gd name="T57" fmla="*/ 41 h 73"/>
              <a:gd name="T58" fmla="*/ 44 w 75"/>
              <a:gd name="T59" fmla="*/ 33 h 73"/>
              <a:gd name="T60" fmla="*/ 34 w 75"/>
              <a:gd name="T61" fmla="*/ 24 h 73"/>
              <a:gd name="T62" fmla="*/ 35 w 75"/>
              <a:gd name="T63" fmla="*/ 14 h 73"/>
              <a:gd name="T64" fmla="*/ 34 w 75"/>
              <a:gd name="T65" fmla="*/ 9 h 73"/>
              <a:gd name="T66" fmla="*/ 21 w 75"/>
              <a:gd name="T67" fmla="*/ 10 h 73"/>
              <a:gd name="T68" fmla="*/ 19 w 75"/>
              <a:gd name="T69" fmla="*/ 9 h 73"/>
              <a:gd name="T70" fmla="*/ 26 w 75"/>
              <a:gd name="T71" fmla="*/ 5 h 73"/>
              <a:gd name="T72" fmla="*/ 22 w 75"/>
              <a:gd name="T73"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5" h="73">
                <a:moveTo>
                  <a:pt x="22" y="0"/>
                </a:moveTo>
                <a:cubicBezTo>
                  <a:pt x="14" y="0"/>
                  <a:pt x="9" y="3"/>
                  <a:pt x="7" y="6"/>
                </a:cubicBezTo>
                <a:cubicBezTo>
                  <a:pt x="4" y="9"/>
                  <a:pt x="3" y="6"/>
                  <a:pt x="3" y="13"/>
                </a:cubicBezTo>
                <a:cubicBezTo>
                  <a:pt x="2" y="19"/>
                  <a:pt x="0" y="22"/>
                  <a:pt x="5" y="25"/>
                </a:cubicBezTo>
                <a:cubicBezTo>
                  <a:pt x="11" y="29"/>
                  <a:pt x="7" y="33"/>
                  <a:pt x="11" y="34"/>
                </a:cubicBezTo>
                <a:cubicBezTo>
                  <a:pt x="12" y="34"/>
                  <a:pt x="13" y="34"/>
                  <a:pt x="13" y="34"/>
                </a:cubicBezTo>
                <a:cubicBezTo>
                  <a:pt x="14" y="34"/>
                  <a:pt x="15" y="34"/>
                  <a:pt x="17" y="34"/>
                </a:cubicBezTo>
                <a:cubicBezTo>
                  <a:pt x="18" y="34"/>
                  <a:pt x="19" y="33"/>
                  <a:pt x="20" y="33"/>
                </a:cubicBezTo>
                <a:cubicBezTo>
                  <a:pt x="21" y="33"/>
                  <a:pt x="23" y="34"/>
                  <a:pt x="25" y="35"/>
                </a:cubicBezTo>
                <a:cubicBezTo>
                  <a:pt x="29" y="39"/>
                  <a:pt x="35" y="41"/>
                  <a:pt x="29" y="43"/>
                </a:cubicBezTo>
                <a:cubicBezTo>
                  <a:pt x="23" y="46"/>
                  <a:pt x="16" y="44"/>
                  <a:pt x="16" y="46"/>
                </a:cubicBezTo>
                <a:cubicBezTo>
                  <a:pt x="16" y="48"/>
                  <a:pt x="20" y="52"/>
                  <a:pt x="13" y="56"/>
                </a:cubicBezTo>
                <a:cubicBezTo>
                  <a:pt x="6" y="59"/>
                  <a:pt x="15" y="60"/>
                  <a:pt x="15" y="60"/>
                </a:cubicBezTo>
                <a:cubicBezTo>
                  <a:pt x="15" y="60"/>
                  <a:pt x="14" y="62"/>
                  <a:pt x="11" y="64"/>
                </a:cubicBezTo>
                <a:cubicBezTo>
                  <a:pt x="7" y="66"/>
                  <a:pt x="1" y="70"/>
                  <a:pt x="5" y="72"/>
                </a:cubicBezTo>
                <a:cubicBezTo>
                  <a:pt x="6" y="73"/>
                  <a:pt x="6" y="73"/>
                  <a:pt x="7" y="73"/>
                </a:cubicBezTo>
                <a:cubicBezTo>
                  <a:pt x="9" y="73"/>
                  <a:pt x="10" y="72"/>
                  <a:pt x="15" y="71"/>
                </a:cubicBezTo>
                <a:cubicBezTo>
                  <a:pt x="22" y="70"/>
                  <a:pt x="20" y="69"/>
                  <a:pt x="32" y="67"/>
                </a:cubicBezTo>
                <a:cubicBezTo>
                  <a:pt x="43" y="66"/>
                  <a:pt x="49" y="65"/>
                  <a:pt x="54" y="65"/>
                </a:cubicBezTo>
                <a:cubicBezTo>
                  <a:pt x="55" y="65"/>
                  <a:pt x="55" y="65"/>
                  <a:pt x="56" y="65"/>
                </a:cubicBezTo>
                <a:cubicBezTo>
                  <a:pt x="57" y="65"/>
                  <a:pt x="59" y="65"/>
                  <a:pt x="60" y="65"/>
                </a:cubicBezTo>
                <a:cubicBezTo>
                  <a:pt x="63" y="65"/>
                  <a:pt x="66" y="65"/>
                  <a:pt x="65" y="62"/>
                </a:cubicBezTo>
                <a:cubicBezTo>
                  <a:pt x="64" y="59"/>
                  <a:pt x="66" y="57"/>
                  <a:pt x="70" y="56"/>
                </a:cubicBezTo>
                <a:cubicBezTo>
                  <a:pt x="73" y="55"/>
                  <a:pt x="75" y="50"/>
                  <a:pt x="71" y="49"/>
                </a:cubicBezTo>
                <a:cubicBezTo>
                  <a:pt x="70" y="49"/>
                  <a:pt x="70" y="49"/>
                  <a:pt x="69" y="49"/>
                </a:cubicBezTo>
                <a:cubicBezTo>
                  <a:pt x="68" y="49"/>
                  <a:pt x="67" y="49"/>
                  <a:pt x="66" y="49"/>
                </a:cubicBezTo>
                <a:cubicBezTo>
                  <a:pt x="65" y="49"/>
                  <a:pt x="64" y="49"/>
                  <a:pt x="64" y="49"/>
                </a:cubicBezTo>
                <a:cubicBezTo>
                  <a:pt x="63" y="49"/>
                  <a:pt x="61" y="49"/>
                  <a:pt x="60" y="48"/>
                </a:cubicBezTo>
                <a:cubicBezTo>
                  <a:pt x="57" y="46"/>
                  <a:pt x="61" y="42"/>
                  <a:pt x="58" y="41"/>
                </a:cubicBezTo>
                <a:cubicBezTo>
                  <a:pt x="51" y="38"/>
                  <a:pt x="49" y="37"/>
                  <a:pt x="44" y="33"/>
                </a:cubicBezTo>
                <a:cubicBezTo>
                  <a:pt x="39" y="28"/>
                  <a:pt x="37" y="31"/>
                  <a:pt x="34" y="24"/>
                </a:cubicBezTo>
                <a:cubicBezTo>
                  <a:pt x="31" y="16"/>
                  <a:pt x="32" y="15"/>
                  <a:pt x="35" y="14"/>
                </a:cubicBezTo>
                <a:cubicBezTo>
                  <a:pt x="38" y="12"/>
                  <a:pt x="40" y="9"/>
                  <a:pt x="34" y="9"/>
                </a:cubicBezTo>
                <a:cubicBezTo>
                  <a:pt x="30" y="9"/>
                  <a:pt x="24" y="10"/>
                  <a:pt x="21" y="10"/>
                </a:cubicBezTo>
                <a:cubicBezTo>
                  <a:pt x="20" y="10"/>
                  <a:pt x="19" y="10"/>
                  <a:pt x="19" y="9"/>
                </a:cubicBezTo>
                <a:cubicBezTo>
                  <a:pt x="19" y="8"/>
                  <a:pt x="24" y="6"/>
                  <a:pt x="26" y="5"/>
                </a:cubicBezTo>
                <a:cubicBezTo>
                  <a:pt x="28" y="3"/>
                  <a:pt x="30" y="0"/>
                  <a:pt x="22"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53" name="íṥḷîḓe"/>
          <p:cNvSpPr/>
          <p:nvPr/>
        </p:nvSpPr>
        <p:spPr bwMode="auto">
          <a:xfrm>
            <a:off x="5432394" y="3357620"/>
            <a:ext cx="174356" cy="114233"/>
          </a:xfrm>
          <a:custGeom>
            <a:avLst/>
            <a:gdLst>
              <a:gd name="T0" fmla="*/ 34 w 49"/>
              <a:gd name="T1" fmla="*/ 0 h 32"/>
              <a:gd name="T2" fmla="*/ 29 w 49"/>
              <a:gd name="T3" fmla="*/ 1 h 32"/>
              <a:gd name="T4" fmla="*/ 21 w 49"/>
              <a:gd name="T5" fmla="*/ 8 h 32"/>
              <a:gd name="T6" fmla="*/ 11 w 49"/>
              <a:gd name="T7" fmla="*/ 11 h 32"/>
              <a:gd name="T8" fmla="*/ 12 w 49"/>
              <a:gd name="T9" fmla="*/ 18 h 32"/>
              <a:gd name="T10" fmla="*/ 15 w 49"/>
              <a:gd name="T11" fmla="*/ 23 h 32"/>
              <a:gd name="T12" fmla="*/ 6 w 49"/>
              <a:gd name="T13" fmla="*/ 28 h 32"/>
              <a:gd name="T14" fmla="*/ 12 w 49"/>
              <a:gd name="T15" fmla="*/ 32 h 32"/>
              <a:gd name="T16" fmla="*/ 17 w 49"/>
              <a:gd name="T17" fmla="*/ 31 h 32"/>
              <a:gd name="T18" fmla="*/ 39 w 49"/>
              <a:gd name="T19" fmla="*/ 17 h 32"/>
              <a:gd name="T20" fmla="*/ 41 w 49"/>
              <a:gd name="T21" fmla="*/ 10 h 32"/>
              <a:gd name="T22" fmla="*/ 43 w 49"/>
              <a:gd name="T23" fmla="*/ 3 h 32"/>
              <a:gd name="T24" fmla="*/ 34 w 49"/>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32">
                <a:moveTo>
                  <a:pt x="34" y="0"/>
                </a:moveTo>
                <a:cubicBezTo>
                  <a:pt x="32" y="0"/>
                  <a:pt x="31" y="0"/>
                  <a:pt x="29" y="1"/>
                </a:cubicBezTo>
                <a:cubicBezTo>
                  <a:pt x="24" y="4"/>
                  <a:pt x="25" y="8"/>
                  <a:pt x="21" y="8"/>
                </a:cubicBezTo>
                <a:cubicBezTo>
                  <a:pt x="17" y="8"/>
                  <a:pt x="14" y="8"/>
                  <a:pt x="11" y="11"/>
                </a:cubicBezTo>
                <a:cubicBezTo>
                  <a:pt x="9" y="13"/>
                  <a:pt x="9" y="17"/>
                  <a:pt x="12" y="18"/>
                </a:cubicBezTo>
                <a:cubicBezTo>
                  <a:pt x="15" y="18"/>
                  <a:pt x="17" y="22"/>
                  <a:pt x="15" y="23"/>
                </a:cubicBezTo>
                <a:cubicBezTo>
                  <a:pt x="12" y="25"/>
                  <a:pt x="0" y="24"/>
                  <a:pt x="6" y="28"/>
                </a:cubicBezTo>
                <a:cubicBezTo>
                  <a:pt x="10" y="30"/>
                  <a:pt x="9" y="32"/>
                  <a:pt x="12" y="32"/>
                </a:cubicBezTo>
                <a:cubicBezTo>
                  <a:pt x="13" y="32"/>
                  <a:pt x="15" y="32"/>
                  <a:pt x="17" y="31"/>
                </a:cubicBezTo>
                <a:cubicBezTo>
                  <a:pt x="26" y="29"/>
                  <a:pt x="42" y="25"/>
                  <a:pt x="39" y="17"/>
                </a:cubicBezTo>
                <a:cubicBezTo>
                  <a:pt x="38" y="14"/>
                  <a:pt x="34" y="13"/>
                  <a:pt x="41" y="10"/>
                </a:cubicBezTo>
                <a:cubicBezTo>
                  <a:pt x="49" y="8"/>
                  <a:pt x="46" y="4"/>
                  <a:pt x="43" y="3"/>
                </a:cubicBezTo>
                <a:cubicBezTo>
                  <a:pt x="41" y="2"/>
                  <a:pt x="38" y="0"/>
                  <a:pt x="34"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54" name="ïṣḷîḑé"/>
          <p:cNvSpPr/>
          <p:nvPr/>
        </p:nvSpPr>
        <p:spPr bwMode="auto">
          <a:xfrm>
            <a:off x="5486504" y="2636147"/>
            <a:ext cx="6134028" cy="2011106"/>
          </a:xfrm>
          <a:custGeom>
            <a:avLst/>
            <a:gdLst>
              <a:gd name="T0" fmla="*/ 820 w 1726"/>
              <a:gd name="T1" fmla="*/ 33 h 565"/>
              <a:gd name="T2" fmla="*/ 742 w 1726"/>
              <a:gd name="T3" fmla="*/ 57 h 565"/>
              <a:gd name="T4" fmla="*/ 716 w 1726"/>
              <a:gd name="T5" fmla="*/ 92 h 565"/>
              <a:gd name="T6" fmla="*/ 644 w 1726"/>
              <a:gd name="T7" fmla="*/ 82 h 565"/>
              <a:gd name="T8" fmla="*/ 532 w 1726"/>
              <a:gd name="T9" fmla="*/ 86 h 565"/>
              <a:gd name="T10" fmla="*/ 401 w 1726"/>
              <a:gd name="T11" fmla="*/ 124 h 565"/>
              <a:gd name="T12" fmla="*/ 332 w 1726"/>
              <a:gd name="T13" fmla="*/ 64 h 565"/>
              <a:gd name="T14" fmla="*/ 178 w 1726"/>
              <a:gd name="T15" fmla="*/ 168 h 565"/>
              <a:gd name="T16" fmla="*/ 235 w 1726"/>
              <a:gd name="T17" fmla="*/ 150 h 565"/>
              <a:gd name="T18" fmla="*/ 328 w 1726"/>
              <a:gd name="T19" fmla="*/ 157 h 565"/>
              <a:gd name="T20" fmla="*/ 281 w 1726"/>
              <a:gd name="T21" fmla="*/ 175 h 565"/>
              <a:gd name="T22" fmla="*/ 232 w 1726"/>
              <a:gd name="T23" fmla="*/ 209 h 565"/>
              <a:gd name="T24" fmla="*/ 176 w 1726"/>
              <a:gd name="T25" fmla="*/ 192 h 565"/>
              <a:gd name="T26" fmla="*/ 134 w 1726"/>
              <a:gd name="T27" fmla="*/ 220 h 565"/>
              <a:gd name="T28" fmla="*/ 70 w 1726"/>
              <a:gd name="T29" fmla="*/ 253 h 565"/>
              <a:gd name="T30" fmla="*/ 73 w 1726"/>
              <a:gd name="T31" fmla="*/ 291 h 565"/>
              <a:gd name="T32" fmla="*/ 3 w 1726"/>
              <a:gd name="T33" fmla="*/ 322 h 565"/>
              <a:gd name="T34" fmla="*/ 56 w 1726"/>
              <a:gd name="T35" fmla="*/ 342 h 565"/>
              <a:gd name="T36" fmla="*/ 132 w 1726"/>
              <a:gd name="T37" fmla="*/ 293 h 565"/>
              <a:gd name="T38" fmla="*/ 205 w 1726"/>
              <a:gd name="T39" fmla="*/ 312 h 565"/>
              <a:gd name="T40" fmla="*/ 235 w 1726"/>
              <a:gd name="T41" fmla="*/ 316 h 565"/>
              <a:gd name="T42" fmla="*/ 195 w 1726"/>
              <a:gd name="T43" fmla="*/ 278 h 565"/>
              <a:gd name="T44" fmla="*/ 255 w 1726"/>
              <a:gd name="T45" fmla="*/ 310 h 565"/>
              <a:gd name="T46" fmla="*/ 290 w 1726"/>
              <a:gd name="T47" fmla="*/ 317 h 565"/>
              <a:gd name="T48" fmla="*/ 331 w 1726"/>
              <a:gd name="T49" fmla="*/ 294 h 565"/>
              <a:gd name="T50" fmla="*/ 393 w 1726"/>
              <a:gd name="T51" fmla="*/ 276 h 565"/>
              <a:gd name="T52" fmla="*/ 362 w 1726"/>
              <a:gd name="T53" fmla="*/ 307 h 565"/>
              <a:gd name="T54" fmla="*/ 376 w 1726"/>
              <a:gd name="T55" fmla="*/ 344 h 565"/>
              <a:gd name="T56" fmla="*/ 423 w 1726"/>
              <a:gd name="T57" fmla="*/ 433 h 565"/>
              <a:gd name="T58" fmla="*/ 600 w 1726"/>
              <a:gd name="T59" fmla="*/ 444 h 565"/>
              <a:gd name="T60" fmla="*/ 508 w 1726"/>
              <a:gd name="T61" fmla="*/ 397 h 565"/>
              <a:gd name="T62" fmla="*/ 598 w 1726"/>
              <a:gd name="T63" fmla="*/ 418 h 565"/>
              <a:gd name="T64" fmla="*/ 655 w 1726"/>
              <a:gd name="T65" fmla="*/ 419 h 565"/>
              <a:gd name="T66" fmla="*/ 722 w 1726"/>
              <a:gd name="T67" fmla="*/ 481 h 565"/>
              <a:gd name="T68" fmla="*/ 834 w 1726"/>
              <a:gd name="T69" fmla="*/ 447 h 565"/>
              <a:gd name="T70" fmla="*/ 884 w 1726"/>
              <a:gd name="T71" fmla="*/ 452 h 565"/>
              <a:gd name="T72" fmla="*/ 929 w 1726"/>
              <a:gd name="T73" fmla="*/ 492 h 565"/>
              <a:gd name="T74" fmla="*/ 945 w 1726"/>
              <a:gd name="T75" fmla="*/ 492 h 565"/>
              <a:gd name="T76" fmla="*/ 994 w 1726"/>
              <a:gd name="T77" fmla="*/ 458 h 565"/>
              <a:gd name="T78" fmla="*/ 1021 w 1726"/>
              <a:gd name="T79" fmla="*/ 453 h 565"/>
              <a:gd name="T80" fmla="*/ 1067 w 1726"/>
              <a:gd name="T81" fmla="*/ 434 h 565"/>
              <a:gd name="T82" fmla="*/ 1111 w 1726"/>
              <a:gd name="T83" fmla="*/ 334 h 565"/>
              <a:gd name="T84" fmla="*/ 1176 w 1726"/>
              <a:gd name="T85" fmla="*/ 353 h 565"/>
              <a:gd name="T86" fmla="*/ 1246 w 1726"/>
              <a:gd name="T87" fmla="*/ 291 h 565"/>
              <a:gd name="T88" fmla="*/ 1323 w 1726"/>
              <a:gd name="T89" fmla="*/ 165 h 565"/>
              <a:gd name="T90" fmla="*/ 1413 w 1726"/>
              <a:gd name="T91" fmla="*/ 170 h 565"/>
              <a:gd name="T92" fmla="*/ 1465 w 1726"/>
              <a:gd name="T93" fmla="*/ 147 h 565"/>
              <a:gd name="T94" fmla="*/ 1435 w 1726"/>
              <a:gd name="T95" fmla="*/ 233 h 565"/>
              <a:gd name="T96" fmla="*/ 1536 w 1726"/>
              <a:gd name="T97" fmla="*/ 155 h 565"/>
              <a:gd name="T98" fmla="*/ 1624 w 1726"/>
              <a:gd name="T99" fmla="*/ 121 h 565"/>
              <a:gd name="T100" fmla="*/ 1713 w 1726"/>
              <a:gd name="T101" fmla="*/ 113 h 565"/>
              <a:gd name="T102" fmla="*/ 1563 w 1726"/>
              <a:gd name="T103" fmla="*/ 74 h 565"/>
              <a:gd name="T104" fmla="*/ 1436 w 1726"/>
              <a:gd name="T105" fmla="*/ 62 h 565"/>
              <a:gd name="T106" fmla="*/ 1289 w 1726"/>
              <a:gd name="T107" fmla="*/ 52 h 565"/>
              <a:gd name="T108" fmla="*/ 1223 w 1726"/>
              <a:gd name="T109" fmla="*/ 62 h 565"/>
              <a:gd name="T110" fmla="*/ 1087 w 1726"/>
              <a:gd name="T111" fmla="*/ 42 h 565"/>
              <a:gd name="T112" fmla="*/ 1003 w 1726"/>
              <a:gd name="T113" fmla="*/ 8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6" h="565">
                <a:moveTo>
                  <a:pt x="987" y="0"/>
                </a:moveTo>
                <a:cubicBezTo>
                  <a:pt x="979" y="0"/>
                  <a:pt x="970" y="0"/>
                  <a:pt x="965" y="4"/>
                </a:cubicBezTo>
                <a:cubicBezTo>
                  <a:pt x="959" y="8"/>
                  <a:pt x="958" y="7"/>
                  <a:pt x="949" y="8"/>
                </a:cubicBezTo>
                <a:cubicBezTo>
                  <a:pt x="941" y="9"/>
                  <a:pt x="945" y="16"/>
                  <a:pt x="934" y="16"/>
                </a:cubicBezTo>
                <a:cubicBezTo>
                  <a:pt x="933" y="16"/>
                  <a:pt x="933" y="16"/>
                  <a:pt x="933" y="16"/>
                </a:cubicBezTo>
                <a:cubicBezTo>
                  <a:pt x="923" y="15"/>
                  <a:pt x="915" y="13"/>
                  <a:pt x="907" y="13"/>
                </a:cubicBezTo>
                <a:cubicBezTo>
                  <a:pt x="904" y="13"/>
                  <a:pt x="901" y="13"/>
                  <a:pt x="898" y="14"/>
                </a:cubicBezTo>
                <a:cubicBezTo>
                  <a:pt x="887" y="17"/>
                  <a:pt x="872" y="18"/>
                  <a:pt x="856" y="21"/>
                </a:cubicBezTo>
                <a:cubicBezTo>
                  <a:pt x="840" y="24"/>
                  <a:pt x="813" y="29"/>
                  <a:pt x="820" y="33"/>
                </a:cubicBezTo>
                <a:cubicBezTo>
                  <a:pt x="826" y="38"/>
                  <a:pt x="815" y="39"/>
                  <a:pt x="805" y="39"/>
                </a:cubicBezTo>
                <a:cubicBezTo>
                  <a:pt x="796" y="39"/>
                  <a:pt x="784" y="39"/>
                  <a:pt x="784" y="42"/>
                </a:cubicBezTo>
                <a:cubicBezTo>
                  <a:pt x="784" y="44"/>
                  <a:pt x="796" y="50"/>
                  <a:pt x="790" y="53"/>
                </a:cubicBezTo>
                <a:cubicBezTo>
                  <a:pt x="789" y="53"/>
                  <a:pt x="788" y="53"/>
                  <a:pt x="787" y="53"/>
                </a:cubicBezTo>
                <a:cubicBezTo>
                  <a:pt x="784" y="53"/>
                  <a:pt x="780" y="51"/>
                  <a:pt x="775" y="49"/>
                </a:cubicBezTo>
                <a:cubicBezTo>
                  <a:pt x="770" y="47"/>
                  <a:pt x="766" y="45"/>
                  <a:pt x="762" y="45"/>
                </a:cubicBezTo>
                <a:cubicBezTo>
                  <a:pt x="761" y="45"/>
                  <a:pt x="760" y="45"/>
                  <a:pt x="760" y="45"/>
                </a:cubicBezTo>
                <a:cubicBezTo>
                  <a:pt x="751" y="47"/>
                  <a:pt x="746" y="52"/>
                  <a:pt x="745" y="55"/>
                </a:cubicBezTo>
                <a:cubicBezTo>
                  <a:pt x="745" y="56"/>
                  <a:pt x="744" y="57"/>
                  <a:pt x="742" y="57"/>
                </a:cubicBezTo>
                <a:cubicBezTo>
                  <a:pt x="738" y="57"/>
                  <a:pt x="734" y="55"/>
                  <a:pt x="735" y="51"/>
                </a:cubicBezTo>
                <a:cubicBezTo>
                  <a:pt x="736" y="47"/>
                  <a:pt x="733" y="44"/>
                  <a:pt x="730" y="44"/>
                </a:cubicBezTo>
                <a:cubicBezTo>
                  <a:pt x="728" y="44"/>
                  <a:pt x="726" y="45"/>
                  <a:pt x="724" y="48"/>
                </a:cubicBezTo>
                <a:cubicBezTo>
                  <a:pt x="721" y="53"/>
                  <a:pt x="722" y="69"/>
                  <a:pt x="726" y="75"/>
                </a:cubicBezTo>
                <a:cubicBezTo>
                  <a:pt x="730" y="80"/>
                  <a:pt x="734" y="96"/>
                  <a:pt x="727" y="101"/>
                </a:cubicBezTo>
                <a:cubicBezTo>
                  <a:pt x="720" y="106"/>
                  <a:pt x="714" y="110"/>
                  <a:pt x="701" y="111"/>
                </a:cubicBezTo>
                <a:cubicBezTo>
                  <a:pt x="700" y="111"/>
                  <a:pt x="698" y="111"/>
                  <a:pt x="696" y="111"/>
                </a:cubicBezTo>
                <a:cubicBezTo>
                  <a:pt x="688" y="111"/>
                  <a:pt x="687" y="108"/>
                  <a:pt x="696" y="106"/>
                </a:cubicBezTo>
                <a:cubicBezTo>
                  <a:pt x="707" y="104"/>
                  <a:pt x="716" y="100"/>
                  <a:pt x="716" y="92"/>
                </a:cubicBezTo>
                <a:cubicBezTo>
                  <a:pt x="716" y="84"/>
                  <a:pt x="713" y="69"/>
                  <a:pt x="709" y="67"/>
                </a:cubicBezTo>
                <a:cubicBezTo>
                  <a:pt x="706" y="65"/>
                  <a:pt x="707" y="60"/>
                  <a:pt x="710" y="55"/>
                </a:cubicBezTo>
                <a:cubicBezTo>
                  <a:pt x="713" y="51"/>
                  <a:pt x="712" y="48"/>
                  <a:pt x="705" y="48"/>
                </a:cubicBezTo>
                <a:cubicBezTo>
                  <a:pt x="704" y="48"/>
                  <a:pt x="703" y="48"/>
                  <a:pt x="701" y="48"/>
                </a:cubicBezTo>
                <a:cubicBezTo>
                  <a:pt x="691" y="49"/>
                  <a:pt x="682" y="49"/>
                  <a:pt x="677" y="56"/>
                </a:cubicBezTo>
                <a:cubicBezTo>
                  <a:pt x="673" y="63"/>
                  <a:pt x="659" y="69"/>
                  <a:pt x="667" y="77"/>
                </a:cubicBezTo>
                <a:cubicBezTo>
                  <a:pt x="675" y="85"/>
                  <a:pt x="684" y="89"/>
                  <a:pt x="679" y="90"/>
                </a:cubicBezTo>
                <a:cubicBezTo>
                  <a:pt x="679" y="91"/>
                  <a:pt x="678" y="91"/>
                  <a:pt x="678" y="91"/>
                </a:cubicBezTo>
                <a:cubicBezTo>
                  <a:pt x="671" y="91"/>
                  <a:pt x="649" y="84"/>
                  <a:pt x="644" y="82"/>
                </a:cubicBezTo>
                <a:cubicBezTo>
                  <a:pt x="639" y="79"/>
                  <a:pt x="625" y="78"/>
                  <a:pt x="617" y="77"/>
                </a:cubicBezTo>
                <a:cubicBezTo>
                  <a:pt x="614" y="77"/>
                  <a:pt x="612" y="77"/>
                  <a:pt x="610" y="77"/>
                </a:cubicBezTo>
                <a:cubicBezTo>
                  <a:pt x="605" y="77"/>
                  <a:pt x="603" y="78"/>
                  <a:pt x="608" y="81"/>
                </a:cubicBezTo>
                <a:cubicBezTo>
                  <a:pt x="615" y="86"/>
                  <a:pt x="606" y="86"/>
                  <a:pt x="599" y="86"/>
                </a:cubicBezTo>
                <a:cubicBezTo>
                  <a:pt x="592" y="86"/>
                  <a:pt x="569" y="86"/>
                  <a:pt x="565" y="87"/>
                </a:cubicBezTo>
                <a:cubicBezTo>
                  <a:pt x="563" y="88"/>
                  <a:pt x="560" y="88"/>
                  <a:pt x="558" y="88"/>
                </a:cubicBezTo>
                <a:cubicBezTo>
                  <a:pt x="555" y="88"/>
                  <a:pt x="554" y="88"/>
                  <a:pt x="554" y="86"/>
                </a:cubicBezTo>
                <a:cubicBezTo>
                  <a:pt x="554" y="85"/>
                  <a:pt x="551" y="82"/>
                  <a:pt x="546" y="82"/>
                </a:cubicBezTo>
                <a:cubicBezTo>
                  <a:pt x="542" y="82"/>
                  <a:pt x="538" y="83"/>
                  <a:pt x="532" y="86"/>
                </a:cubicBezTo>
                <a:cubicBezTo>
                  <a:pt x="517" y="91"/>
                  <a:pt x="504" y="96"/>
                  <a:pt x="504" y="98"/>
                </a:cubicBezTo>
                <a:cubicBezTo>
                  <a:pt x="504" y="99"/>
                  <a:pt x="500" y="100"/>
                  <a:pt x="496" y="100"/>
                </a:cubicBezTo>
                <a:cubicBezTo>
                  <a:pt x="492" y="100"/>
                  <a:pt x="488" y="99"/>
                  <a:pt x="489" y="97"/>
                </a:cubicBezTo>
                <a:cubicBezTo>
                  <a:pt x="490" y="93"/>
                  <a:pt x="481" y="87"/>
                  <a:pt x="476" y="87"/>
                </a:cubicBezTo>
                <a:cubicBezTo>
                  <a:pt x="476" y="87"/>
                  <a:pt x="476" y="87"/>
                  <a:pt x="475" y="87"/>
                </a:cubicBezTo>
                <a:cubicBezTo>
                  <a:pt x="470" y="88"/>
                  <a:pt x="461" y="92"/>
                  <a:pt x="467" y="95"/>
                </a:cubicBezTo>
                <a:cubicBezTo>
                  <a:pt x="472" y="97"/>
                  <a:pt x="467" y="103"/>
                  <a:pt x="461" y="104"/>
                </a:cubicBezTo>
                <a:cubicBezTo>
                  <a:pt x="455" y="105"/>
                  <a:pt x="443" y="109"/>
                  <a:pt x="438" y="112"/>
                </a:cubicBezTo>
                <a:cubicBezTo>
                  <a:pt x="434" y="114"/>
                  <a:pt x="416" y="124"/>
                  <a:pt x="401" y="124"/>
                </a:cubicBezTo>
                <a:cubicBezTo>
                  <a:pt x="400" y="124"/>
                  <a:pt x="399" y="124"/>
                  <a:pt x="398" y="124"/>
                </a:cubicBezTo>
                <a:cubicBezTo>
                  <a:pt x="383" y="122"/>
                  <a:pt x="392" y="113"/>
                  <a:pt x="385" y="109"/>
                </a:cubicBezTo>
                <a:cubicBezTo>
                  <a:pt x="379" y="107"/>
                  <a:pt x="383" y="105"/>
                  <a:pt x="389" y="105"/>
                </a:cubicBezTo>
                <a:cubicBezTo>
                  <a:pt x="392" y="105"/>
                  <a:pt x="395" y="105"/>
                  <a:pt x="398" y="106"/>
                </a:cubicBezTo>
                <a:cubicBezTo>
                  <a:pt x="404" y="107"/>
                  <a:pt x="410" y="109"/>
                  <a:pt x="416" y="109"/>
                </a:cubicBezTo>
                <a:cubicBezTo>
                  <a:pt x="421" y="109"/>
                  <a:pt x="426" y="108"/>
                  <a:pt x="432" y="106"/>
                </a:cubicBezTo>
                <a:cubicBezTo>
                  <a:pt x="448" y="99"/>
                  <a:pt x="436" y="94"/>
                  <a:pt x="425" y="91"/>
                </a:cubicBezTo>
                <a:cubicBezTo>
                  <a:pt x="414" y="88"/>
                  <a:pt x="376" y="79"/>
                  <a:pt x="367" y="78"/>
                </a:cubicBezTo>
                <a:cubicBezTo>
                  <a:pt x="359" y="76"/>
                  <a:pt x="360" y="64"/>
                  <a:pt x="332" y="64"/>
                </a:cubicBezTo>
                <a:cubicBezTo>
                  <a:pt x="331" y="64"/>
                  <a:pt x="329" y="64"/>
                  <a:pt x="327" y="64"/>
                </a:cubicBezTo>
                <a:cubicBezTo>
                  <a:pt x="294" y="66"/>
                  <a:pt x="261" y="65"/>
                  <a:pt x="237" y="82"/>
                </a:cubicBezTo>
                <a:cubicBezTo>
                  <a:pt x="213" y="98"/>
                  <a:pt x="193" y="112"/>
                  <a:pt x="186" y="119"/>
                </a:cubicBezTo>
                <a:cubicBezTo>
                  <a:pt x="179" y="125"/>
                  <a:pt x="182" y="134"/>
                  <a:pt x="158" y="138"/>
                </a:cubicBezTo>
                <a:cubicBezTo>
                  <a:pt x="134" y="143"/>
                  <a:pt x="131" y="150"/>
                  <a:pt x="131" y="159"/>
                </a:cubicBezTo>
                <a:cubicBezTo>
                  <a:pt x="131" y="169"/>
                  <a:pt x="130" y="180"/>
                  <a:pt x="144" y="180"/>
                </a:cubicBezTo>
                <a:cubicBezTo>
                  <a:pt x="144" y="180"/>
                  <a:pt x="145" y="180"/>
                  <a:pt x="146" y="180"/>
                </a:cubicBezTo>
                <a:cubicBezTo>
                  <a:pt x="163" y="179"/>
                  <a:pt x="173" y="174"/>
                  <a:pt x="175" y="169"/>
                </a:cubicBezTo>
                <a:cubicBezTo>
                  <a:pt x="176" y="168"/>
                  <a:pt x="177" y="168"/>
                  <a:pt x="178" y="168"/>
                </a:cubicBezTo>
                <a:cubicBezTo>
                  <a:pt x="182" y="168"/>
                  <a:pt x="186" y="172"/>
                  <a:pt x="185" y="177"/>
                </a:cubicBezTo>
                <a:cubicBezTo>
                  <a:pt x="183" y="183"/>
                  <a:pt x="192" y="189"/>
                  <a:pt x="193" y="193"/>
                </a:cubicBezTo>
                <a:cubicBezTo>
                  <a:pt x="194" y="196"/>
                  <a:pt x="195" y="204"/>
                  <a:pt x="201" y="204"/>
                </a:cubicBezTo>
                <a:cubicBezTo>
                  <a:pt x="202" y="204"/>
                  <a:pt x="202" y="204"/>
                  <a:pt x="203" y="204"/>
                </a:cubicBezTo>
                <a:cubicBezTo>
                  <a:pt x="210" y="202"/>
                  <a:pt x="212" y="199"/>
                  <a:pt x="219" y="194"/>
                </a:cubicBezTo>
                <a:cubicBezTo>
                  <a:pt x="226" y="190"/>
                  <a:pt x="235" y="190"/>
                  <a:pt x="233" y="182"/>
                </a:cubicBezTo>
                <a:cubicBezTo>
                  <a:pt x="230" y="174"/>
                  <a:pt x="235" y="172"/>
                  <a:pt x="239" y="171"/>
                </a:cubicBezTo>
                <a:cubicBezTo>
                  <a:pt x="243" y="170"/>
                  <a:pt x="257" y="164"/>
                  <a:pt x="247" y="160"/>
                </a:cubicBezTo>
                <a:cubicBezTo>
                  <a:pt x="236" y="157"/>
                  <a:pt x="235" y="152"/>
                  <a:pt x="235" y="150"/>
                </a:cubicBezTo>
                <a:cubicBezTo>
                  <a:pt x="234" y="147"/>
                  <a:pt x="230" y="142"/>
                  <a:pt x="243" y="139"/>
                </a:cubicBezTo>
                <a:cubicBezTo>
                  <a:pt x="257" y="135"/>
                  <a:pt x="265" y="126"/>
                  <a:pt x="268" y="122"/>
                </a:cubicBezTo>
                <a:cubicBezTo>
                  <a:pt x="271" y="118"/>
                  <a:pt x="279" y="114"/>
                  <a:pt x="289" y="114"/>
                </a:cubicBezTo>
                <a:cubicBezTo>
                  <a:pt x="299" y="114"/>
                  <a:pt x="313" y="117"/>
                  <a:pt x="302" y="121"/>
                </a:cubicBezTo>
                <a:cubicBezTo>
                  <a:pt x="290" y="126"/>
                  <a:pt x="265" y="139"/>
                  <a:pt x="270" y="150"/>
                </a:cubicBezTo>
                <a:cubicBezTo>
                  <a:pt x="273" y="159"/>
                  <a:pt x="273" y="166"/>
                  <a:pt x="279" y="166"/>
                </a:cubicBezTo>
                <a:cubicBezTo>
                  <a:pt x="281" y="166"/>
                  <a:pt x="284" y="165"/>
                  <a:pt x="287" y="164"/>
                </a:cubicBezTo>
                <a:cubicBezTo>
                  <a:pt x="301" y="159"/>
                  <a:pt x="314" y="158"/>
                  <a:pt x="325" y="157"/>
                </a:cubicBezTo>
                <a:cubicBezTo>
                  <a:pt x="326" y="157"/>
                  <a:pt x="327" y="157"/>
                  <a:pt x="328" y="157"/>
                </a:cubicBezTo>
                <a:cubicBezTo>
                  <a:pt x="337" y="157"/>
                  <a:pt x="344" y="160"/>
                  <a:pt x="344" y="161"/>
                </a:cubicBezTo>
                <a:cubicBezTo>
                  <a:pt x="344" y="163"/>
                  <a:pt x="332" y="168"/>
                  <a:pt x="319" y="168"/>
                </a:cubicBezTo>
                <a:cubicBezTo>
                  <a:pt x="319" y="168"/>
                  <a:pt x="318" y="168"/>
                  <a:pt x="317" y="168"/>
                </a:cubicBezTo>
                <a:cubicBezTo>
                  <a:pt x="311" y="167"/>
                  <a:pt x="304" y="167"/>
                  <a:pt x="300" y="167"/>
                </a:cubicBezTo>
                <a:cubicBezTo>
                  <a:pt x="295" y="167"/>
                  <a:pt x="292" y="168"/>
                  <a:pt x="292" y="170"/>
                </a:cubicBezTo>
                <a:cubicBezTo>
                  <a:pt x="292" y="176"/>
                  <a:pt x="301" y="176"/>
                  <a:pt x="298" y="182"/>
                </a:cubicBezTo>
                <a:cubicBezTo>
                  <a:pt x="296" y="186"/>
                  <a:pt x="291" y="188"/>
                  <a:pt x="287" y="188"/>
                </a:cubicBezTo>
                <a:cubicBezTo>
                  <a:pt x="285" y="188"/>
                  <a:pt x="282" y="187"/>
                  <a:pt x="282" y="185"/>
                </a:cubicBezTo>
                <a:cubicBezTo>
                  <a:pt x="281" y="181"/>
                  <a:pt x="286" y="175"/>
                  <a:pt x="281" y="175"/>
                </a:cubicBezTo>
                <a:cubicBezTo>
                  <a:pt x="280" y="175"/>
                  <a:pt x="280" y="175"/>
                  <a:pt x="279" y="175"/>
                </a:cubicBezTo>
                <a:cubicBezTo>
                  <a:pt x="272" y="176"/>
                  <a:pt x="272" y="185"/>
                  <a:pt x="268" y="188"/>
                </a:cubicBezTo>
                <a:cubicBezTo>
                  <a:pt x="264" y="192"/>
                  <a:pt x="262" y="197"/>
                  <a:pt x="267" y="199"/>
                </a:cubicBezTo>
                <a:cubicBezTo>
                  <a:pt x="272" y="201"/>
                  <a:pt x="265" y="201"/>
                  <a:pt x="259" y="204"/>
                </a:cubicBezTo>
                <a:cubicBezTo>
                  <a:pt x="259" y="204"/>
                  <a:pt x="259" y="204"/>
                  <a:pt x="259" y="204"/>
                </a:cubicBezTo>
                <a:cubicBezTo>
                  <a:pt x="256" y="207"/>
                  <a:pt x="252" y="209"/>
                  <a:pt x="248" y="209"/>
                </a:cubicBezTo>
                <a:cubicBezTo>
                  <a:pt x="247" y="209"/>
                  <a:pt x="247" y="208"/>
                  <a:pt x="246" y="208"/>
                </a:cubicBezTo>
                <a:cubicBezTo>
                  <a:pt x="244" y="208"/>
                  <a:pt x="243" y="208"/>
                  <a:pt x="242" y="208"/>
                </a:cubicBezTo>
                <a:cubicBezTo>
                  <a:pt x="240" y="208"/>
                  <a:pt x="237" y="208"/>
                  <a:pt x="232" y="209"/>
                </a:cubicBezTo>
                <a:cubicBezTo>
                  <a:pt x="222" y="210"/>
                  <a:pt x="216" y="212"/>
                  <a:pt x="212" y="213"/>
                </a:cubicBezTo>
                <a:cubicBezTo>
                  <a:pt x="212" y="213"/>
                  <a:pt x="211" y="213"/>
                  <a:pt x="211" y="213"/>
                </a:cubicBezTo>
                <a:cubicBezTo>
                  <a:pt x="208" y="213"/>
                  <a:pt x="205" y="211"/>
                  <a:pt x="202" y="211"/>
                </a:cubicBezTo>
                <a:cubicBezTo>
                  <a:pt x="200" y="210"/>
                  <a:pt x="198" y="210"/>
                  <a:pt x="196" y="210"/>
                </a:cubicBezTo>
                <a:cubicBezTo>
                  <a:pt x="194" y="210"/>
                  <a:pt x="192" y="210"/>
                  <a:pt x="190" y="212"/>
                </a:cubicBezTo>
                <a:cubicBezTo>
                  <a:pt x="187" y="213"/>
                  <a:pt x="186" y="214"/>
                  <a:pt x="185" y="214"/>
                </a:cubicBezTo>
                <a:cubicBezTo>
                  <a:pt x="184" y="214"/>
                  <a:pt x="183" y="213"/>
                  <a:pt x="182" y="213"/>
                </a:cubicBezTo>
                <a:cubicBezTo>
                  <a:pt x="179" y="211"/>
                  <a:pt x="174" y="211"/>
                  <a:pt x="171" y="206"/>
                </a:cubicBezTo>
                <a:cubicBezTo>
                  <a:pt x="168" y="202"/>
                  <a:pt x="176" y="195"/>
                  <a:pt x="176" y="192"/>
                </a:cubicBezTo>
                <a:cubicBezTo>
                  <a:pt x="176" y="189"/>
                  <a:pt x="178" y="184"/>
                  <a:pt x="178" y="182"/>
                </a:cubicBezTo>
                <a:cubicBezTo>
                  <a:pt x="178" y="181"/>
                  <a:pt x="178" y="180"/>
                  <a:pt x="177" y="180"/>
                </a:cubicBezTo>
                <a:cubicBezTo>
                  <a:pt x="175" y="180"/>
                  <a:pt x="173" y="181"/>
                  <a:pt x="170" y="183"/>
                </a:cubicBezTo>
                <a:cubicBezTo>
                  <a:pt x="166" y="185"/>
                  <a:pt x="152" y="186"/>
                  <a:pt x="155" y="193"/>
                </a:cubicBezTo>
                <a:cubicBezTo>
                  <a:pt x="157" y="201"/>
                  <a:pt x="162" y="204"/>
                  <a:pt x="162" y="209"/>
                </a:cubicBezTo>
                <a:cubicBezTo>
                  <a:pt x="162" y="213"/>
                  <a:pt x="163" y="217"/>
                  <a:pt x="159" y="217"/>
                </a:cubicBezTo>
                <a:cubicBezTo>
                  <a:pt x="159" y="217"/>
                  <a:pt x="159" y="217"/>
                  <a:pt x="159" y="217"/>
                </a:cubicBezTo>
                <a:cubicBezTo>
                  <a:pt x="158" y="217"/>
                  <a:pt x="158" y="217"/>
                  <a:pt x="157" y="217"/>
                </a:cubicBezTo>
                <a:cubicBezTo>
                  <a:pt x="152" y="217"/>
                  <a:pt x="139" y="219"/>
                  <a:pt x="134" y="220"/>
                </a:cubicBezTo>
                <a:cubicBezTo>
                  <a:pt x="129" y="222"/>
                  <a:pt x="126" y="223"/>
                  <a:pt x="124" y="227"/>
                </a:cubicBezTo>
                <a:cubicBezTo>
                  <a:pt x="121" y="232"/>
                  <a:pt x="121" y="231"/>
                  <a:pt x="115" y="232"/>
                </a:cubicBezTo>
                <a:cubicBezTo>
                  <a:pt x="109" y="232"/>
                  <a:pt x="98" y="234"/>
                  <a:pt x="97" y="238"/>
                </a:cubicBezTo>
                <a:cubicBezTo>
                  <a:pt x="95" y="242"/>
                  <a:pt x="92" y="241"/>
                  <a:pt x="87" y="244"/>
                </a:cubicBezTo>
                <a:cubicBezTo>
                  <a:pt x="83" y="246"/>
                  <a:pt x="82" y="247"/>
                  <a:pt x="80" y="247"/>
                </a:cubicBezTo>
                <a:cubicBezTo>
                  <a:pt x="79" y="247"/>
                  <a:pt x="78" y="247"/>
                  <a:pt x="76" y="247"/>
                </a:cubicBezTo>
                <a:cubicBezTo>
                  <a:pt x="76" y="246"/>
                  <a:pt x="76" y="246"/>
                  <a:pt x="75" y="246"/>
                </a:cubicBezTo>
                <a:cubicBezTo>
                  <a:pt x="72" y="246"/>
                  <a:pt x="70" y="248"/>
                  <a:pt x="71" y="251"/>
                </a:cubicBezTo>
                <a:cubicBezTo>
                  <a:pt x="71" y="252"/>
                  <a:pt x="71" y="253"/>
                  <a:pt x="70" y="253"/>
                </a:cubicBezTo>
                <a:cubicBezTo>
                  <a:pt x="69" y="253"/>
                  <a:pt x="69" y="253"/>
                  <a:pt x="68" y="253"/>
                </a:cubicBezTo>
                <a:cubicBezTo>
                  <a:pt x="68" y="253"/>
                  <a:pt x="67" y="253"/>
                  <a:pt x="66" y="253"/>
                </a:cubicBezTo>
                <a:cubicBezTo>
                  <a:pt x="65" y="253"/>
                  <a:pt x="64" y="253"/>
                  <a:pt x="63" y="253"/>
                </a:cubicBezTo>
                <a:cubicBezTo>
                  <a:pt x="57" y="253"/>
                  <a:pt x="51" y="254"/>
                  <a:pt x="45" y="254"/>
                </a:cubicBezTo>
                <a:cubicBezTo>
                  <a:pt x="40" y="254"/>
                  <a:pt x="41" y="259"/>
                  <a:pt x="48" y="260"/>
                </a:cubicBezTo>
                <a:cubicBezTo>
                  <a:pt x="55" y="261"/>
                  <a:pt x="61" y="264"/>
                  <a:pt x="63" y="267"/>
                </a:cubicBezTo>
                <a:cubicBezTo>
                  <a:pt x="65" y="271"/>
                  <a:pt x="67" y="270"/>
                  <a:pt x="70" y="272"/>
                </a:cubicBezTo>
                <a:cubicBezTo>
                  <a:pt x="73" y="273"/>
                  <a:pt x="78" y="278"/>
                  <a:pt x="77" y="282"/>
                </a:cubicBezTo>
                <a:cubicBezTo>
                  <a:pt x="76" y="286"/>
                  <a:pt x="74" y="288"/>
                  <a:pt x="73" y="291"/>
                </a:cubicBezTo>
                <a:cubicBezTo>
                  <a:pt x="73" y="293"/>
                  <a:pt x="72" y="294"/>
                  <a:pt x="68" y="294"/>
                </a:cubicBezTo>
                <a:cubicBezTo>
                  <a:pt x="66" y="294"/>
                  <a:pt x="63" y="294"/>
                  <a:pt x="60" y="293"/>
                </a:cubicBezTo>
                <a:cubicBezTo>
                  <a:pt x="50" y="292"/>
                  <a:pt x="42" y="291"/>
                  <a:pt x="35" y="291"/>
                </a:cubicBezTo>
                <a:cubicBezTo>
                  <a:pt x="32" y="290"/>
                  <a:pt x="29" y="290"/>
                  <a:pt x="26" y="290"/>
                </a:cubicBezTo>
                <a:cubicBezTo>
                  <a:pt x="23" y="290"/>
                  <a:pt x="21" y="290"/>
                  <a:pt x="17" y="291"/>
                </a:cubicBezTo>
                <a:cubicBezTo>
                  <a:pt x="11" y="292"/>
                  <a:pt x="10" y="291"/>
                  <a:pt x="5" y="293"/>
                </a:cubicBezTo>
                <a:cubicBezTo>
                  <a:pt x="0" y="295"/>
                  <a:pt x="3" y="298"/>
                  <a:pt x="6" y="300"/>
                </a:cubicBezTo>
                <a:cubicBezTo>
                  <a:pt x="8" y="303"/>
                  <a:pt x="6" y="308"/>
                  <a:pt x="8" y="310"/>
                </a:cubicBezTo>
                <a:cubicBezTo>
                  <a:pt x="9" y="313"/>
                  <a:pt x="5" y="318"/>
                  <a:pt x="3" y="322"/>
                </a:cubicBezTo>
                <a:cubicBezTo>
                  <a:pt x="1" y="325"/>
                  <a:pt x="6" y="328"/>
                  <a:pt x="5" y="332"/>
                </a:cubicBezTo>
                <a:cubicBezTo>
                  <a:pt x="4" y="335"/>
                  <a:pt x="6" y="338"/>
                  <a:pt x="11" y="338"/>
                </a:cubicBezTo>
                <a:cubicBezTo>
                  <a:pt x="13" y="338"/>
                  <a:pt x="15" y="337"/>
                  <a:pt x="17" y="337"/>
                </a:cubicBezTo>
                <a:cubicBezTo>
                  <a:pt x="22" y="337"/>
                  <a:pt x="28" y="338"/>
                  <a:pt x="30" y="340"/>
                </a:cubicBezTo>
                <a:cubicBezTo>
                  <a:pt x="31" y="342"/>
                  <a:pt x="33" y="343"/>
                  <a:pt x="36" y="343"/>
                </a:cubicBezTo>
                <a:cubicBezTo>
                  <a:pt x="38" y="343"/>
                  <a:pt x="39" y="342"/>
                  <a:pt x="41" y="342"/>
                </a:cubicBezTo>
                <a:cubicBezTo>
                  <a:pt x="42" y="342"/>
                  <a:pt x="43" y="342"/>
                  <a:pt x="44" y="342"/>
                </a:cubicBezTo>
                <a:cubicBezTo>
                  <a:pt x="46" y="342"/>
                  <a:pt x="48" y="342"/>
                  <a:pt x="50" y="342"/>
                </a:cubicBezTo>
                <a:cubicBezTo>
                  <a:pt x="52" y="342"/>
                  <a:pt x="54" y="342"/>
                  <a:pt x="56" y="342"/>
                </a:cubicBezTo>
                <a:cubicBezTo>
                  <a:pt x="59" y="342"/>
                  <a:pt x="61" y="342"/>
                  <a:pt x="63" y="340"/>
                </a:cubicBezTo>
                <a:cubicBezTo>
                  <a:pt x="67" y="336"/>
                  <a:pt x="76" y="334"/>
                  <a:pt x="78" y="330"/>
                </a:cubicBezTo>
                <a:cubicBezTo>
                  <a:pt x="81" y="327"/>
                  <a:pt x="89" y="326"/>
                  <a:pt x="85" y="323"/>
                </a:cubicBezTo>
                <a:cubicBezTo>
                  <a:pt x="81" y="319"/>
                  <a:pt x="84" y="317"/>
                  <a:pt x="88" y="315"/>
                </a:cubicBezTo>
                <a:cubicBezTo>
                  <a:pt x="92" y="313"/>
                  <a:pt x="98" y="309"/>
                  <a:pt x="103" y="307"/>
                </a:cubicBezTo>
                <a:cubicBezTo>
                  <a:pt x="109" y="305"/>
                  <a:pt x="111" y="305"/>
                  <a:pt x="112" y="300"/>
                </a:cubicBezTo>
                <a:cubicBezTo>
                  <a:pt x="113" y="295"/>
                  <a:pt x="113" y="295"/>
                  <a:pt x="119" y="293"/>
                </a:cubicBezTo>
                <a:cubicBezTo>
                  <a:pt x="122" y="293"/>
                  <a:pt x="124" y="292"/>
                  <a:pt x="126" y="292"/>
                </a:cubicBezTo>
                <a:cubicBezTo>
                  <a:pt x="129" y="292"/>
                  <a:pt x="130" y="293"/>
                  <a:pt x="132" y="293"/>
                </a:cubicBezTo>
                <a:cubicBezTo>
                  <a:pt x="134" y="294"/>
                  <a:pt x="136" y="295"/>
                  <a:pt x="138" y="295"/>
                </a:cubicBezTo>
                <a:cubicBezTo>
                  <a:pt x="140" y="295"/>
                  <a:pt x="142" y="294"/>
                  <a:pt x="144" y="294"/>
                </a:cubicBezTo>
                <a:cubicBezTo>
                  <a:pt x="147" y="293"/>
                  <a:pt x="151" y="291"/>
                  <a:pt x="152" y="291"/>
                </a:cubicBezTo>
                <a:cubicBezTo>
                  <a:pt x="154" y="291"/>
                  <a:pt x="157" y="289"/>
                  <a:pt x="158" y="288"/>
                </a:cubicBezTo>
                <a:cubicBezTo>
                  <a:pt x="159" y="287"/>
                  <a:pt x="160" y="286"/>
                  <a:pt x="162" y="286"/>
                </a:cubicBezTo>
                <a:cubicBezTo>
                  <a:pt x="163" y="286"/>
                  <a:pt x="165" y="286"/>
                  <a:pt x="167" y="287"/>
                </a:cubicBezTo>
                <a:cubicBezTo>
                  <a:pt x="170" y="288"/>
                  <a:pt x="173" y="291"/>
                  <a:pt x="176" y="296"/>
                </a:cubicBezTo>
                <a:cubicBezTo>
                  <a:pt x="180" y="302"/>
                  <a:pt x="188" y="306"/>
                  <a:pt x="191" y="308"/>
                </a:cubicBezTo>
                <a:cubicBezTo>
                  <a:pt x="194" y="309"/>
                  <a:pt x="200" y="309"/>
                  <a:pt x="205" y="312"/>
                </a:cubicBezTo>
                <a:cubicBezTo>
                  <a:pt x="210" y="314"/>
                  <a:pt x="219" y="321"/>
                  <a:pt x="220" y="322"/>
                </a:cubicBezTo>
                <a:cubicBezTo>
                  <a:pt x="222" y="323"/>
                  <a:pt x="222" y="327"/>
                  <a:pt x="220" y="330"/>
                </a:cubicBezTo>
                <a:cubicBezTo>
                  <a:pt x="219" y="332"/>
                  <a:pt x="218" y="334"/>
                  <a:pt x="219" y="334"/>
                </a:cubicBezTo>
                <a:cubicBezTo>
                  <a:pt x="220" y="334"/>
                  <a:pt x="221" y="334"/>
                  <a:pt x="222" y="333"/>
                </a:cubicBezTo>
                <a:cubicBezTo>
                  <a:pt x="228" y="330"/>
                  <a:pt x="227" y="328"/>
                  <a:pt x="228" y="328"/>
                </a:cubicBezTo>
                <a:cubicBezTo>
                  <a:pt x="229" y="327"/>
                  <a:pt x="233" y="324"/>
                  <a:pt x="229" y="322"/>
                </a:cubicBezTo>
                <a:cubicBezTo>
                  <a:pt x="225" y="321"/>
                  <a:pt x="225" y="318"/>
                  <a:pt x="227" y="317"/>
                </a:cubicBezTo>
                <a:cubicBezTo>
                  <a:pt x="228" y="316"/>
                  <a:pt x="229" y="315"/>
                  <a:pt x="230" y="315"/>
                </a:cubicBezTo>
                <a:cubicBezTo>
                  <a:pt x="232" y="315"/>
                  <a:pt x="233" y="316"/>
                  <a:pt x="235" y="316"/>
                </a:cubicBezTo>
                <a:cubicBezTo>
                  <a:pt x="237" y="317"/>
                  <a:pt x="239" y="318"/>
                  <a:pt x="240" y="318"/>
                </a:cubicBezTo>
                <a:cubicBezTo>
                  <a:pt x="241" y="318"/>
                  <a:pt x="241" y="318"/>
                  <a:pt x="241" y="318"/>
                </a:cubicBezTo>
                <a:cubicBezTo>
                  <a:pt x="243" y="317"/>
                  <a:pt x="240" y="314"/>
                  <a:pt x="236" y="313"/>
                </a:cubicBezTo>
                <a:cubicBezTo>
                  <a:pt x="233" y="312"/>
                  <a:pt x="228" y="310"/>
                  <a:pt x="225" y="309"/>
                </a:cubicBezTo>
                <a:cubicBezTo>
                  <a:pt x="223" y="308"/>
                  <a:pt x="225" y="306"/>
                  <a:pt x="218" y="305"/>
                </a:cubicBezTo>
                <a:cubicBezTo>
                  <a:pt x="211" y="305"/>
                  <a:pt x="208" y="301"/>
                  <a:pt x="205" y="299"/>
                </a:cubicBezTo>
                <a:cubicBezTo>
                  <a:pt x="203" y="297"/>
                  <a:pt x="198" y="292"/>
                  <a:pt x="194" y="291"/>
                </a:cubicBezTo>
                <a:cubicBezTo>
                  <a:pt x="190" y="289"/>
                  <a:pt x="187" y="288"/>
                  <a:pt x="189" y="284"/>
                </a:cubicBezTo>
                <a:cubicBezTo>
                  <a:pt x="192" y="281"/>
                  <a:pt x="189" y="280"/>
                  <a:pt x="195" y="278"/>
                </a:cubicBezTo>
                <a:cubicBezTo>
                  <a:pt x="196" y="278"/>
                  <a:pt x="198" y="278"/>
                  <a:pt x="199" y="278"/>
                </a:cubicBezTo>
                <a:cubicBezTo>
                  <a:pt x="201" y="278"/>
                  <a:pt x="202" y="279"/>
                  <a:pt x="202" y="281"/>
                </a:cubicBezTo>
                <a:cubicBezTo>
                  <a:pt x="201" y="282"/>
                  <a:pt x="202" y="282"/>
                  <a:pt x="204" y="282"/>
                </a:cubicBezTo>
                <a:cubicBezTo>
                  <a:pt x="205" y="282"/>
                  <a:pt x="205" y="282"/>
                  <a:pt x="206" y="282"/>
                </a:cubicBezTo>
                <a:cubicBezTo>
                  <a:pt x="207" y="282"/>
                  <a:pt x="208" y="282"/>
                  <a:pt x="209" y="282"/>
                </a:cubicBezTo>
                <a:cubicBezTo>
                  <a:pt x="211" y="282"/>
                  <a:pt x="214" y="283"/>
                  <a:pt x="214" y="285"/>
                </a:cubicBezTo>
                <a:cubicBezTo>
                  <a:pt x="216" y="290"/>
                  <a:pt x="229" y="295"/>
                  <a:pt x="232" y="297"/>
                </a:cubicBezTo>
                <a:cubicBezTo>
                  <a:pt x="236" y="298"/>
                  <a:pt x="246" y="300"/>
                  <a:pt x="249" y="302"/>
                </a:cubicBezTo>
                <a:cubicBezTo>
                  <a:pt x="252" y="304"/>
                  <a:pt x="260" y="306"/>
                  <a:pt x="255" y="310"/>
                </a:cubicBezTo>
                <a:cubicBezTo>
                  <a:pt x="251" y="314"/>
                  <a:pt x="257" y="316"/>
                  <a:pt x="261" y="320"/>
                </a:cubicBezTo>
                <a:cubicBezTo>
                  <a:pt x="265" y="324"/>
                  <a:pt x="270" y="330"/>
                  <a:pt x="270" y="334"/>
                </a:cubicBezTo>
                <a:cubicBezTo>
                  <a:pt x="270" y="337"/>
                  <a:pt x="273" y="340"/>
                  <a:pt x="277" y="340"/>
                </a:cubicBezTo>
                <a:cubicBezTo>
                  <a:pt x="278" y="340"/>
                  <a:pt x="279" y="340"/>
                  <a:pt x="279" y="340"/>
                </a:cubicBezTo>
                <a:cubicBezTo>
                  <a:pt x="285" y="338"/>
                  <a:pt x="300" y="336"/>
                  <a:pt x="297" y="332"/>
                </a:cubicBezTo>
                <a:cubicBezTo>
                  <a:pt x="293" y="327"/>
                  <a:pt x="288" y="325"/>
                  <a:pt x="285" y="322"/>
                </a:cubicBezTo>
                <a:cubicBezTo>
                  <a:pt x="282" y="319"/>
                  <a:pt x="283" y="316"/>
                  <a:pt x="286" y="316"/>
                </a:cubicBezTo>
                <a:cubicBezTo>
                  <a:pt x="287" y="316"/>
                  <a:pt x="288" y="316"/>
                  <a:pt x="289" y="317"/>
                </a:cubicBezTo>
                <a:cubicBezTo>
                  <a:pt x="289" y="317"/>
                  <a:pt x="290" y="317"/>
                  <a:pt x="290" y="317"/>
                </a:cubicBezTo>
                <a:cubicBezTo>
                  <a:pt x="291" y="317"/>
                  <a:pt x="292" y="316"/>
                  <a:pt x="293" y="314"/>
                </a:cubicBezTo>
                <a:cubicBezTo>
                  <a:pt x="294" y="313"/>
                  <a:pt x="296" y="311"/>
                  <a:pt x="300" y="311"/>
                </a:cubicBezTo>
                <a:cubicBezTo>
                  <a:pt x="301" y="311"/>
                  <a:pt x="301" y="311"/>
                  <a:pt x="302" y="312"/>
                </a:cubicBezTo>
                <a:cubicBezTo>
                  <a:pt x="310" y="312"/>
                  <a:pt x="311" y="315"/>
                  <a:pt x="315" y="315"/>
                </a:cubicBezTo>
                <a:cubicBezTo>
                  <a:pt x="316" y="315"/>
                  <a:pt x="318" y="315"/>
                  <a:pt x="319" y="314"/>
                </a:cubicBezTo>
                <a:cubicBezTo>
                  <a:pt x="328" y="312"/>
                  <a:pt x="341" y="311"/>
                  <a:pt x="335" y="308"/>
                </a:cubicBezTo>
                <a:cubicBezTo>
                  <a:pt x="329" y="306"/>
                  <a:pt x="324" y="304"/>
                  <a:pt x="327" y="300"/>
                </a:cubicBezTo>
                <a:cubicBezTo>
                  <a:pt x="327" y="299"/>
                  <a:pt x="327" y="299"/>
                  <a:pt x="327" y="299"/>
                </a:cubicBezTo>
                <a:cubicBezTo>
                  <a:pt x="327" y="297"/>
                  <a:pt x="328" y="295"/>
                  <a:pt x="331" y="294"/>
                </a:cubicBezTo>
                <a:cubicBezTo>
                  <a:pt x="334" y="293"/>
                  <a:pt x="338" y="288"/>
                  <a:pt x="340" y="285"/>
                </a:cubicBezTo>
                <a:cubicBezTo>
                  <a:pt x="343" y="282"/>
                  <a:pt x="348" y="283"/>
                  <a:pt x="351" y="278"/>
                </a:cubicBezTo>
                <a:cubicBezTo>
                  <a:pt x="353" y="274"/>
                  <a:pt x="354" y="271"/>
                  <a:pt x="359" y="271"/>
                </a:cubicBezTo>
                <a:cubicBezTo>
                  <a:pt x="360" y="271"/>
                  <a:pt x="361" y="271"/>
                  <a:pt x="362" y="271"/>
                </a:cubicBezTo>
                <a:cubicBezTo>
                  <a:pt x="370" y="273"/>
                  <a:pt x="375" y="277"/>
                  <a:pt x="372" y="280"/>
                </a:cubicBezTo>
                <a:cubicBezTo>
                  <a:pt x="370" y="282"/>
                  <a:pt x="372" y="285"/>
                  <a:pt x="377" y="287"/>
                </a:cubicBezTo>
                <a:cubicBezTo>
                  <a:pt x="378" y="288"/>
                  <a:pt x="379" y="288"/>
                  <a:pt x="380" y="288"/>
                </a:cubicBezTo>
                <a:cubicBezTo>
                  <a:pt x="383" y="288"/>
                  <a:pt x="387" y="285"/>
                  <a:pt x="392" y="282"/>
                </a:cubicBezTo>
                <a:cubicBezTo>
                  <a:pt x="397" y="279"/>
                  <a:pt x="399" y="276"/>
                  <a:pt x="393" y="276"/>
                </a:cubicBezTo>
                <a:cubicBezTo>
                  <a:pt x="387" y="275"/>
                  <a:pt x="396" y="270"/>
                  <a:pt x="404" y="270"/>
                </a:cubicBezTo>
                <a:cubicBezTo>
                  <a:pt x="412" y="270"/>
                  <a:pt x="417" y="274"/>
                  <a:pt x="411" y="278"/>
                </a:cubicBezTo>
                <a:cubicBezTo>
                  <a:pt x="405" y="281"/>
                  <a:pt x="407" y="286"/>
                  <a:pt x="414" y="287"/>
                </a:cubicBezTo>
                <a:cubicBezTo>
                  <a:pt x="422" y="288"/>
                  <a:pt x="427" y="293"/>
                  <a:pt x="435" y="294"/>
                </a:cubicBezTo>
                <a:cubicBezTo>
                  <a:pt x="443" y="296"/>
                  <a:pt x="452" y="300"/>
                  <a:pt x="445" y="305"/>
                </a:cubicBezTo>
                <a:cubicBezTo>
                  <a:pt x="442" y="307"/>
                  <a:pt x="439" y="308"/>
                  <a:pt x="435" y="308"/>
                </a:cubicBezTo>
                <a:cubicBezTo>
                  <a:pt x="432" y="308"/>
                  <a:pt x="428" y="307"/>
                  <a:pt x="422" y="307"/>
                </a:cubicBezTo>
                <a:cubicBezTo>
                  <a:pt x="409" y="307"/>
                  <a:pt x="397" y="301"/>
                  <a:pt x="384" y="301"/>
                </a:cubicBezTo>
                <a:cubicBezTo>
                  <a:pt x="370" y="301"/>
                  <a:pt x="368" y="304"/>
                  <a:pt x="362" y="307"/>
                </a:cubicBezTo>
                <a:cubicBezTo>
                  <a:pt x="357" y="309"/>
                  <a:pt x="350" y="306"/>
                  <a:pt x="341" y="311"/>
                </a:cubicBezTo>
                <a:cubicBezTo>
                  <a:pt x="333" y="315"/>
                  <a:pt x="330" y="318"/>
                  <a:pt x="325" y="318"/>
                </a:cubicBezTo>
                <a:cubicBezTo>
                  <a:pt x="319" y="319"/>
                  <a:pt x="309" y="325"/>
                  <a:pt x="317" y="331"/>
                </a:cubicBezTo>
                <a:cubicBezTo>
                  <a:pt x="325" y="337"/>
                  <a:pt x="337" y="340"/>
                  <a:pt x="341" y="342"/>
                </a:cubicBezTo>
                <a:cubicBezTo>
                  <a:pt x="342" y="343"/>
                  <a:pt x="343" y="343"/>
                  <a:pt x="344" y="343"/>
                </a:cubicBezTo>
                <a:cubicBezTo>
                  <a:pt x="346" y="343"/>
                  <a:pt x="347" y="342"/>
                  <a:pt x="349" y="342"/>
                </a:cubicBezTo>
                <a:cubicBezTo>
                  <a:pt x="351" y="341"/>
                  <a:pt x="354" y="341"/>
                  <a:pt x="357" y="341"/>
                </a:cubicBezTo>
                <a:cubicBezTo>
                  <a:pt x="359" y="341"/>
                  <a:pt x="360" y="341"/>
                  <a:pt x="362" y="341"/>
                </a:cubicBezTo>
                <a:cubicBezTo>
                  <a:pt x="369" y="342"/>
                  <a:pt x="372" y="344"/>
                  <a:pt x="376" y="344"/>
                </a:cubicBezTo>
                <a:cubicBezTo>
                  <a:pt x="378" y="344"/>
                  <a:pt x="381" y="343"/>
                  <a:pt x="385" y="342"/>
                </a:cubicBezTo>
                <a:cubicBezTo>
                  <a:pt x="390" y="340"/>
                  <a:pt x="394" y="339"/>
                  <a:pt x="396" y="339"/>
                </a:cubicBezTo>
                <a:cubicBezTo>
                  <a:pt x="398" y="339"/>
                  <a:pt x="399" y="340"/>
                  <a:pt x="396" y="342"/>
                </a:cubicBezTo>
                <a:cubicBezTo>
                  <a:pt x="391" y="346"/>
                  <a:pt x="392" y="352"/>
                  <a:pt x="392" y="357"/>
                </a:cubicBezTo>
                <a:cubicBezTo>
                  <a:pt x="392" y="362"/>
                  <a:pt x="386" y="368"/>
                  <a:pt x="385" y="372"/>
                </a:cubicBezTo>
                <a:cubicBezTo>
                  <a:pt x="383" y="377"/>
                  <a:pt x="387" y="378"/>
                  <a:pt x="390" y="383"/>
                </a:cubicBezTo>
                <a:cubicBezTo>
                  <a:pt x="392" y="387"/>
                  <a:pt x="387" y="397"/>
                  <a:pt x="392" y="401"/>
                </a:cubicBezTo>
                <a:cubicBezTo>
                  <a:pt x="396" y="405"/>
                  <a:pt x="400" y="411"/>
                  <a:pt x="405" y="416"/>
                </a:cubicBezTo>
                <a:cubicBezTo>
                  <a:pt x="409" y="421"/>
                  <a:pt x="421" y="423"/>
                  <a:pt x="423" y="433"/>
                </a:cubicBezTo>
                <a:cubicBezTo>
                  <a:pt x="426" y="442"/>
                  <a:pt x="430" y="449"/>
                  <a:pt x="439" y="452"/>
                </a:cubicBezTo>
                <a:cubicBezTo>
                  <a:pt x="449" y="455"/>
                  <a:pt x="453" y="461"/>
                  <a:pt x="455" y="467"/>
                </a:cubicBezTo>
                <a:cubicBezTo>
                  <a:pt x="457" y="473"/>
                  <a:pt x="455" y="483"/>
                  <a:pt x="460" y="488"/>
                </a:cubicBezTo>
                <a:cubicBezTo>
                  <a:pt x="465" y="492"/>
                  <a:pt x="461" y="497"/>
                  <a:pt x="470" y="497"/>
                </a:cubicBezTo>
                <a:cubicBezTo>
                  <a:pt x="471" y="497"/>
                  <a:pt x="472" y="497"/>
                  <a:pt x="474" y="497"/>
                </a:cubicBezTo>
                <a:cubicBezTo>
                  <a:pt x="488" y="495"/>
                  <a:pt x="508" y="490"/>
                  <a:pt x="522" y="484"/>
                </a:cubicBezTo>
                <a:cubicBezTo>
                  <a:pt x="536" y="478"/>
                  <a:pt x="561" y="467"/>
                  <a:pt x="570" y="466"/>
                </a:cubicBezTo>
                <a:cubicBezTo>
                  <a:pt x="579" y="464"/>
                  <a:pt x="582" y="459"/>
                  <a:pt x="586" y="454"/>
                </a:cubicBezTo>
                <a:cubicBezTo>
                  <a:pt x="589" y="449"/>
                  <a:pt x="596" y="447"/>
                  <a:pt x="600" y="444"/>
                </a:cubicBezTo>
                <a:cubicBezTo>
                  <a:pt x="603" y="441"/>
                  <a:pt x="604" y="437"/>
                  <a:pt x="597" y="431"/>
                </a:cubicBezTo>
                <a:cubicBezTo>
                  <a:pt x="590" y="425"/>
                  <a:pt x="579" y="426"/>
                  <a:pt x="578" y="421"/>
                </a:cubicBezTo>
                <a:cubicBezTo>
                  <a:pt x="577" y="418"/>
                  <a:pt x="573" y="413"/>
                  <a:pt x="570" y="413"/>
                </a:cubicBezTo>
                <a:cubicBezTo>
                  <a:pt x="569" y="413"/>
                  <a:pt x="568" y="414"/>
                  <a:pt x="567" y="414"/>
                </a:cubicBezTo>
                <a:cubicBezTo>
                  <a:pt x="563" y="416"/>
                  <a:pt x="557" y="424"/>
                  <a:pt x="548" y="424"/>
                </a:cubicBezTo>
                <a:cubicBezTo>
                  <a:pt x="546" y="424"/>
                  <a:pt x="544" y="424"/>
                  <a:pt x="543" y="424"/>
                </a:cubicBezTo>
                <a:cubicBezTo>
                  <a:pt x="537" y="424"/>
                  <a:pt x="535" y="423"/>
                  <a:pt x="535" y="417"/>
                </a:cubicBezTo>
                <a:cubicBezTo>
                  <a:pt x="535" y="410"/>
                  <a:pt x="534" y="409"/>
                  <a:pt x="527" y="408"/>
                </a:cubicBezTo>
                <a:cubicBezTo>
                  <a:pt x="520" y="407"/>
                  <a:pt x="512" y="402"/>
                  <a:pt x="508" y="397"/>
                </a:cubicBezTo>
                <a:cubicBezTo>
                  <a:pt x="505" y="392"/>
                  <a:pt x="501" y="389"/>
                  <a:pt x="510" y="385"/>
                </a:cubicBezTo>
                <a:cubicBezTo>
                  <a:pt x="512" y="385"/>
                  <a:pt x="513" y="384"/>
                  <a:pt x="515" y="384"/>
                </a:cubicBezTo>
                <a:cubicBezTo>
                  <a:pt x="520" y="384"/>
                  <a:pt x="521" y="389"/>
                  <a:pt x="523" y="391"/>
                </a:cubicBezTo>
                <a:cubicBezTo>
                  <a:pt x="526" y="395"/>
                  <a:pt x="538" y="400"/>
                  <a:pt x="541" y="404"/>
                </a:cubicBezTo>
                <a:cubicBezTo>
                  <a:pt x="543" y="407"/>
                  <a:pt x="550" y="410"/>
                  <a:pt x="559" y="410"/>
                </a:cubicBezTo>
                <a:cubicBezTo>
                  <a:pt x="560" y="410"/>
                  <a:pt x="562" y="410"/>
                  <a:pt x="564" y="410"/>
                </a:cubicBezTo>
                <a:cubicBezTo>
                  <a:pt x="568" y="409"/>
                  <a:pt x="572" y="409"/>
                  <a:pt x="576" y="409"/>
                </a:cubicBezTo>
                <a:cubicBezTo>
                  <a:pt x="582" y="409"/>
                  <a:pt x="586" y="410"/>
                  <a:pt x="587" y="412"/>
                </a:cubicBezTo>
                <a:cubicBezTo>
                  <a:pt x="588" y="415"/>
                  <a:pt x="591" y="418"/>
                  <a:pt x="598" y="418"/>
                </a:cubicBezTo>
                <a:cubicBezTo>
                  <a:pt x="600" y="418"/>
                  <a:pt x="601" y="418"/>
                  <a:pt x="603" y="418"/>
                </a:cubicBezTo>
                <a:cubicBezTo>
                  <a:pt x="607" y="417"/>
                  <a:pt x="610" y="417"/>
                  <a:pt x="613" y="417"/>
                </a:cubicBezTo>
                <a:cubicBezTo>
                  <a:pt x="616" y="417"/>
                  <a:pt x="618" y="418"/>
                  <a:pt x="619" y="419"/>
                </a:cubicBezTo>
                <a:cubicBezTo>
                  <a:pt x="620" y="420"/>
                  <a:pt x="623" y="420"/>
                  <a:pt x="626" y="420"/>
                </a:cubicBezTo>
                <a:cubicBezTo>
                  <a:pt x="629" y="420"/>
                  <a:pt x="633" y="420"/>
                  <a:pt x="638" y="419"/>
                </a:cubicBezTo>
                <a:cubicBezTo>
                  <a:pt x="639" y="419"/>
                  <a:pt x="640" y="419"/>
                  <a:pt x="641" y="419"/>
                </a:cubicBezTo>
                <a:cubicBezTo>
                  <a:pt x="643" y="419"/>
                  <a:pt x="644" y="419"/>
                  <a:pt x="645" y="420"/>
                </a:cubicBezTo>
                <a:cubicBezTo>
                  <a:pt x="646" y="420"/>
                  <a:pt x="647" y="420"/>
                  <a:pt x="649" y="420"/>
                </a:cubicBezTo>
                <a:cubicBezTo>
                  <a:pt x="651" y="420"/>
                  <a:pt x="653" y="420"/>
                  <a:pt x="655" y="419"/>
                </a:cubicBezTo>
                <a:cubicBezTo>
                  <a:pt x="658" y="419"/>
                  <a:pt x="660" y="419"/>
                  <a:pt x="662" y="419"/>
                </a:cubicBezTo>
                <a:cubicBezTo>
                  <a:pt x="667" y="419"/>
                  <a:pt x="669" y="421"/>
                  <a:pt x="670" y="425"/>
                </a:cubicBezTo>
                <a:cubicBezTo>
                  <a:pt x="672" y="430"/>
                  <a:pt x="675" y="431"/>
                  <a:pt x="680" y="431"/>
                </a:cubicBezTo>
                <a:cubicBezTo>
                  <a:pt x="685" y="431"/>
                  <a:pt x="682" y="435"/>
                  <a:pt x="683" y="438"/>
                </a:cubicBezTo>
                <a:cubicBezTo>
                  <a:pt x="684" y="442"/>
                  <a:pt x="687" y="446"/>
                  <a:pt x="695" y="446"/>
                </a:cubicBezTo>
                <a:cubicBezTo>
                  <a:pt x="703" y="446"/>
                  <a:pt x="708" y="442"/>
                  <a:pt x="713" y="441"/>
                </a:cubicBezTo>
                <a:cubicBezTo>
                  <a:pt x="713" y="441"/>
                  <a:pt x="714" y="441"/>
                  <a:pt x="714" y="441"/>
                </a:cubicBezTo>
                <a:cubicBezTo>
                  <a:pt x="718" y="441"/>
                  <a:pt x="717" y="444"/>
                  <a:pt x="716" y="451"/>
                </a:cubicBezTo>
                <a:cubicBezTo>
                  <a:pt x="714" y="458"/>
                  <a:pt x="714" y="472"/>
                  <a:pt x="722" y="481"/>
                </a:cubicBezTo>
                <a:cubicBezTo>
                  <a:pt x="729" y="491"/>
                  <a:pt x="739" y="504"/>
                  <a:pt x="741" y="510"/>
                </a:cubicBezTo>
                <a:cubicBezTo>
                  <a:pt x="743" y="516"/>
                  <a:pt x="746" y="527"/>
                  <a:pt x="752" y="527"/>
                </a:cubicBezTo>
                <a:cubicBezTo>
                  <a:pt x="757" y="527"/>
                  <a:pt x="761" y="523"/>
                  <a:pt x="768" y="518"/>
                </a:cubicBezTo>
                <a:cubicBezTo>
                  <a:pt x="775" y="512"/>
                  <a:pt x="776" y="511"/>
                  <a:pt x="777" y="506"/>
                </a:cubicBezTo>
                <a:cubicBezTo>
                  <a:pt x="778" y="500"/>
                  <a:pt x="784" y="499"/>
                  <a:pt x="782" y="492"/>
                </a:cubicBezTo>
                <a:cubicBezTo>
                  <a:pt x="779" y="485"/>
                  <a:pt x="782" y="479"/>
                  <a:pt x="788" y="478"/>
                </a:cubicBezTo>
                <a:cubicBezTo>
                  <a:pt x="794" y="478"/>
                  <a:pt x="802" y="474"/>
                  <a:pt x="802" y="470"/>
                </a:cubicBezTo>
                <a:cubicBezTo>
                  <a:pt x="802" y="466"/>
                  <a:pt x="807" y="463"/>
                  <a:pt x="814" y="460"/>
                </a:cubicBezTo>
                <a:cubicBezTo>
                  <a:pt x="821" y="457"/>
                  <a:pt x="830" y="455"/>
                  <a:pt x="834" y="447"/>
                </a:cubicBezTo>
                <a:cubicBezTo>
                  <a:pt x="836" y="442"/>
                  <a:pt x="839" y="440"/>
                  <a:pt x="843" y="440"/>
                </a:cubicBezTo>
                <a:cubicBezTo>
                  <a:pt x="845" y="440"/>
                  <a:pt x="846" y="440"/>
                  <a:pt x="848" y="441"/>
                </a:cubicBezTo>
                <a:cubicBezTo>
                  <a:pt x="850" y="441"/>
                  <a:pt x="852" y="441"/>
                  <a:pt x="854" y="441"/>
                </a:cubicBezTo>
                <a:cubicBezTo>
                  <a:pt x="858" y="441"/>
                  <a:pt x="862" y="440"/>
                  <a:pt x="864" y="438"/>
                </a:cubicBezTo>
                <a:cubicBezTo>
                  <a:pt x="865" y="436"/>
                  <a:pt x="867" y="435"/>
                  <a:pt x="869" y="435"/>
                </a:cubicBezTo>
                <a:cubicBezTo>
                  <a:pt x="872" y="435"/>
                  <a:pt x="874" y="436"/>
                  <a:pt x="874" y="439"/>
                </a:cubicBezTo>
                <a:cubicBezTo>
                  <a:pt x="875" y="444"/>
                  <a:pt x="878" y="446"/>
                  <a:pt x="886" y="449"/>
                </a:cubicBezTo>
                <a:cubicBezTo>
                  <a:pt x="888" y="450"/>
                  <a:pt x="889" y="451"/>
                  <a:pt x="890" y="452"/>
                </a:cubicBezTo>
                <a:cubicBezTo>
                  <a:pt x="886" y="452"/>
                  <a:pt x="884" y="452"/>
                  <a:pt x="884" y="452"/>
                </a:cubicBezTo>
                <a:cubicBezTo>
                  <a:pt x="884" y="458"/>
                  <a:pt x="891" y="461"/>
                  <a:pt x="891" y="466"/>
                </a:cubicBezTo>
                <a:cubicBezTo>
                  <a:pt x="891" y="470"/>
                  <a:pt x="890" y="477"/>
                  <a:pt x="897" y="477"/>
                </a:cubicBezTo>
                <a:cubicBezTo>
                  <a:pt x="897" y="477"/>
                  <a:pt x="897" y="477"/>
                  <a:pt x="898" y="477"/>
                </a:cubicBezTo>
                <a:cubicBezTo>
                  <a:pt x="898" y="477"/>
                  <a:pt x="898" y="477"/>
                  <a:pt x="899" y="477"/>
                </a:cubicBezTo>
                <a:cubicBezTo>
                  <a:pt x="899" y="478"/>
                  <a:pt x="900" y="479"/>
                  <a:pt x="902" y="479"/>
                </a:cubicBezTo>
                <a:cubicBezTo>
                  <a:pt x="902" y="479"/>
                  <a:pt x="902" y="478"/>
                  <a:pt x="902" y="478"/>
                </a:cubicBezTo>
                <a:cubicBezTo>
                  <a:pt x="906" y="478"/>
                  <a:pt x="909" y="476"/>
                  <a:pt x="912" y="474"/>
                </a:cubicBezTo>
                <a:cubicBezTo>
                  <a:pt x="912" y="474"/>
                  <a:pt x="913" y="474"/>
                  <a:pt x="914" y="475"/>
                </a:cubicBezTo>
                <a:cubicBezTo>
                  <a:pt x="921" y="481"/>
                  <a:pt x="926" y="485"/>
                  <a:pt x="929" y="492"/>
                </a:cubicBezTo>
                <a:cubicBezTo>
                  <a:pt x="931" y="500"/>
                  <a:pt x="935" y="511"/>
                  <a:pt x="931" y="516"/>
                </a:cubicBezTo>
                <a:cubicBezTo>
                  <a:pt x="927" y="521"/>
                  <a:pt x="925" y="518"/>
                  <a:pt x="937" y="529"/>
                </a:cubicBezTo>
                <a:cubicBezTo>
                  <a:pt x="949" y="541"/>
                  <a:pt x="944" y="543"/>
                  <a:pt x="949" y="551"/>
                </a:cubicBezTo>
                <a:cubicBezTo>
                  <a:pt x="954" y="560"/>
                  <a:pt x="964" y="563"/>
                  <a:pt x="971" y="565"/>
                </a:cubicBezTo>
                <a:cubicBezTo>
                  <a:pt x="972" y="565"/>
                  <a:pt x="973" y="565"/>
                  <a:pt x="974" y="565"/>
                </a:cubicBezTo>
                <a:cubicBezTo>
                  <a:pt x="977" y="565"/>
                  <a:pt x="977" y="561"/>
                  <a:pt x="973" y="556"/>
                </a:cubicBezTo>
                <a:cubicBezTo>
                  <a:pt x="969" y="549"/>
                  <a:pt x="969" y="543"/>
                  <a:pt x="960" y="535"/>
                </a:cubicBezTo>
                <a:cubicBezTo>
                  <a:pt x="950" y="528"/>
                  <a:pt x="935" y="526"/>
                  <a:pt x="939" y="510"/>
                </a:cubicBezTo>
                <a:cubicBezTo>
                  <a:pt x="943" y="498"/>
                  <a:pt x="943" y="492"/>
                  <a:pt x="945" y="492"/>
                </a:cubicBezTo>
                <a:cubicBezTo>
                  <a:pt x="946" y="492"/>
                  <a:pt x="947" y="493"/>
                  <a:pt x="949" y="494"/>
                </a:cubicBezTo>
                <a:cubicBezTo>
                  <a:pt x="956" y="499"/>
                  <a:pt x="976" y="511"/>
                  <a:pt x="981" y="516"/>
                </a:cubicBezTo>
                <a:cubicBezTo>
                  <a:pt x="983" y="517"/>
                  <a:pt x="985" y="518"/>
                  <a:pt x="988" y="518"/>
                </a:cubicBezTo>
                <a:cubicBezTo>
                  <a:pt x="995" y="518"/>
                  <a:pt x="1004" y="515"/>
                  <a:pt x="1014" y="511"/>
                </a:cubicBezTo>
                <a:cubicBezTo>
                  <a:pt x="1029" y="504"/>
                  <a:pt x="1029" y="499"/>
                  <a:pt x="1021" y="489"/>
                </a:cubicBezTo>
                <a:cubicBezTo>
                  <a:pt x="1018" y="485"/>
                  <a:pt x="1014" y="481"/>
                  <a:pt x="1010" y="478"/>
                </a:cubicBezTo>
                <a:cubicBezTo>
                  <a:pt x="1010" y="478"/>
                  <a:pt x="1010" y="478"/>
                  <a:pt x="1010" y="478"/>
                </a:cubicBezTo>
                <a:cubicBezTo>
                  <a:pt x="1014" y="477"/>
                  <a:pt x="1014" y="477"/>
                  <a:pt x="1014" y="477"/>
                </a:cubicBezTo>
                <a:cubicBezTo>
                  <a:pt x="1014" y="477"/>
                  <a:pt x="998" y="464"/>
                  <a:pt x="994" y="458"/>
                </a:cubicBezTo>
                <a:cubicBezTo>
                  <a:pt x="995" y="454"/>
                  <a:pt x="997" y="451"/>
                  <a:pt x="1002" y="449"/>
                </a:cubicBezTo>
                <a:cubicBezTo>
                  <a:pt x="1005" y="447"/>
                  <a:pt x="1008" y="445"/>
                  <a:pt x="1011" y="444"/>
                </a:cubicBezTo>
                <a:cubicBezTo>
                  <a:pt x="1017" y="443"/>
                  <a:pt x="1022" y="442"/>
                  <a:pt x="1021" y="442"/>
                </a:cubicBezTo>
                <a:cubicBezTo>
                  <a:pt x="1020" y="441"/>
                  <a:pt x="1019" y="441"/>
                  <a:pt x="1018" y="441"/>
                </a:cubicBezTo>
                <a:cubicBezTo>
                  <a:pt x="1016" y="441"/>
                  <a:pt x="1014" y="442"/>
                  <a:pt x="1012" y="443"/>
                </a:cubicBezTo>
                <a:cubicBezTo>
                  <a:pt x="1012" y="443"/>
                  <a:pt x="1013" y="442"/>
                  <a:pt x="1014" y="442"/>
                </a:cubicBezTo>
                <a:cubicBezTo>
                  <a:pt x="1017" y="440"/>
                  <a:pt x="1019" y="439"/>
                  <a:pt x="1021" y="439"/>
                </a:cubicBezTo>
                <a:cubicBezTo>
                  <a:pt x="1024" y="439"/>
                  <a:pt x="1026" y="441"/>
                  <a:pt x="1027" y="444"/>
                </a:cubicBezTo>
                <a:cubicBezTo>
                  <a:pt x="1028" y="449"/>
                  <a:pt x="1028" y="448"/>
                  <a:pt x="1021" y="453"/>
                </a:cubicBezTo>
                <a:cubicBezTo>
                  <a:pt x="1018" y="455"/>
                  <a:pt x="1017" y="457"/>
                  <a:pt x="1017" y="458"/>
                </a:cubicBezTo>
                <a:cubicBezTo>
                  <a:pt x="1017" y="457"/>
                  <a:pt x="1018" y="456"/>
                  <a:pt x="1021" y="456"/>
                </a:cubicBezTo>
                <a:cubicBezTo>
                  <a:pt x="1026" y="454"/>
                  <a:pt x="1028" y="453"/>
                  <a:pt x="1035" y="452"/>
                </a:cubicBezTo>
                <a:cubicBezTo>
                  <a:pt x="1035" y="452"/>
                  <a:pt x="1035" y="452"/>
                  <a:pt x="1035" y="452"/>
                </a:cubicBezTo>
                <a:cubicBezTo>
                  <a:pt x="1038" y="452"/>
                  <a:pt x="1039" y="454"/>
                  <a:pt x="1039" y="456"/>
                </a:cubicBezTo>
                <a:cubicBezTo>
                  <a:pt x="1039" y="456"/>
                  <a:pt x="1039" y="455"/>
                  <a:pt x="1039" y="455"/>
                </a:cubicBezTo>
                <a:cubicBezTo>
                  <a:pt x="1043" y="454"/>
                  <a:pt x="1038" y="448"/>
                  <a:pt x="1036" y="446"/>
                </a:cubicBezTo>
                <a:cubicBezTo>
                  <a:pt x="1034" y="444"/>
                  <a:pt x="1036" y="440"/>
                  <a:pt x="1041" y="439"/>
                </a:cubicBezTo>
                <a:cubicBezTo>
                  <a:pt x="1046" y="438"/>
                  <a:pt x="1060" y="438"/>
                  <a:pt x="1067" y="434"/>
                </a:cubicBezTo>
                <a:cubicBezTo>
                  <a:pt x="1074" y="431"/>
                  <a:pt x="1087" y="433"/>
                  <a:pt x="1098" y="424"/>
                </a:cubicBezTo>
                <a:cubicBezTo>
                  <a:pt x="1108" y="415"/>
                  <a:pt x="1117" y="403"/>
                  <a:pt x="1123" y="400"/>
                </a:cubicBezTo>
                <a:cubicBezTo>
                  <a:pt x="1129" y="397"/>
                  <a:pt x="1134" y="386"/>
                  <a:pt x="1134" y="381"/>
                </a:cubicBezTo>
                <a:cubicBezTo>
                  <a:pt x="1134" y="375"/>
                  <a:pt x="1126" y="366"/>
                  <a:pt x="1121" y="360"/>
                </a:cubicBezTo>
                <a:cubicBezTo>
                  <a:pt x="1117" y="353"/>
                  <a:pt x="1105" y="349"/>
                  <a:pt x="1117" y="345"/>
                </a:cubicBezTo>
                <a:cubicBezTo>
                  <a:pt x="1129" y="340"/>
                  <a:pt x="1131" y="337"/>
                  <a:pt x="1136" y="337"/>
                </a:cubicBezTo>
                <a:cubicBezTo>
                  <a:pt x="1140" y="337"/>
                  <a:pt x="1144" y="331"/>
                  <a:pt x="1136" y="331"/>
                </a:cubicBezTo>
                <a:cubicBezTo>
                  <a:pt x="1135" y="331"/>
                  <a:pt x="1134" y="331"/>
                  <a:pt x="1133" y="331"/>
                </a:cubicBezTo>
                <a:cubicBezTo>
                  <a:pt x="1125" y="331"/>
                  <a:pt x="1114" y="333"/>
                  <a:pt x="1111" y="334"/>
                </a:cubicBezTo>
                <a:cubicBezTo>
                  <a:pt x="1110" y="334"/>
                  <a:pt x="1110" y="334"/>
                  <a:pt x="1109" y="334"/>
                </a:cubicBezTo>
                <a:cubicBezTo>
                  <a:pt x="1107" y="334"/>
                  <a:pt x="1106" y="332"/>
                  <a:pt x="1102" y="328"/>
                </a:cubicBezTo>
                <a:cubicBezTo>
                  <a:pt x="1098" y="323"/>
                  <a:pt x="1103" y="320"/>
                  <a:pt x="1112" y="320"/>
                </a:cubicBezTo>
                <a:cubicBezTo>
                  <a:pt x="1119" y="320"/>
                  <a:pt x="1130" y="308"/>
                  <a:pt x="1134" y="308"/>
                </a:cubicBezTo>
                <a:cubicBezTo>
                  <a:pt x="1135" y="308"/>
                  <a:pt x="1135" y="308"/>
                  <a:pt x="1136" y="309"/>
                </a:cubicBezTo>
                <a:cubicBezTo>
                  <a:pt x="1138" y="314"/>
                  <a:pt x="1140" y="316"/>
                  <a:pt x="1148" y="316"/>
                </a:cubicBezTo>
                <a:cubicBezTo>
                  <a:pt x="1156" y="316"/>
                  <a:pt x="1161" y="317"/>
                  <a:pt x="1163" y="322"/>
                </a:cubicBezTo>
                <a:cubicBezTo>
                  <a:pt x="1165" y="328"/>
                  <a:pt x="1176" y="336"/>
                  <a:pt x="1173" y="343"/>
                </a:cubicBezTo>
                <a:cubicBezTo>
                  <a:pt x="1171" y="348"/>
                  <a:pt x="1171" y="353"/>
                  <a:pt x="1176" y="353"/>
                </a:cubicBezTo>
                <a:cubicBezTo>
                  <a:pt x="1178" y="353"/>
                  <a:pt x="1179" y="352"/>
                  <a:pt x="1181" y="352"/>
                </a:cubicBezTo>
                <a:cubicBezTo>
                  <a:pt x="1192" y="349"/>
                  <a:pt x="1200" y="344"/>
                  <a:pt x="1202" y="339"/>
                </a:cubicBezTo>
                <a:cubicBezTo>
                  <a:pt x="1204" y="333"/>
                  <a:pt x="1192" y="328"/>
                  <a:pt x="1186" y="324"/>
                </a:cubicBezTo>
                <a:cubicBezTo>
                  <a:pt x="1180" y="320"/>
                  <a:pt x="1180" y="317"/>
                  <a:pt x="1186" y="314"/>
                </a:cubicBezTo>
                <a:cubicBezTo>
                  <a:pt x="1192" y="311"/>
                  <a:pt x="1199" y="307"/>
                  <a:pt x="1206" y="302"/>
                </a:cubicBezTo>
                <a:cubicBezTo>
                  <a:pt x="1212" y="298"/>
                  <a:pt x="1212" y="292"/>
                  <a:pt x="1216" y="292"/>
                </a:cubicBezTo>
                <a:cubicBezTo>
                  <a:pt x="1217" y="292"/>
                  <a:pt x="1218" y="293"/>
                  <a:pt x="1219" y="293"/>
                </a:cubicBezTo>
                <a:cubicBezTo>
                  <a:pt x="1223" y="295"/>
                  <a:pt x="1226" y="296"/>
                  <a:pt x="1231" y="296"/>
                </a:cubicBezTo>
                <a:cubicBezTo>
                  <a:pt x="1235" y="296"/>
                  <a:pt x="1240" y="295"/>
                  <a:pt x="1246" y="291"/>
                </a:cubicBezTo>
                <a:cubicBezTo>
                  <a:pt x="1257" y="283"/>
                  <a:pt x="1281" y="267"/>
                  <a:pt x="1286" y="258"/>
                </a:cubicBezTo>
                <a:cubicBezTo>
                  <a:pt x="1290" y="249"/>
                  <a:pt x="1293" y="244"/>
                  <a:pt x="1293" y="238"/>
                </a:cubicBezTo>
                <a:cubicBezTo>
                  <a:pt x="1292" y="232"/>
                  <a:pt x="1298" y="232"/>
                  <a:pt x="1298" y="222"/>
                </a:cubicBezTo>
                <a:cubicBezTo>
                  <a:pt x="1298" y="212"/>
                  <a:pt x="1291" y="208"/>
                  <a:pt x="1286" y="208"/>
                </a:cubicBezTo>
                <a:cubicBezTo>
                  <a:pt x="1282" y="208"/>
                  <a:pt x="1279" y="210"/>
                  <a:pt x="1273" y="210"/>
                </a:cubicBezTo>
                <a:cubicBezTo>
                  <a:pt x="1271" y="210"/>
                  <a:pt x="1269" y="209"/>
                  <a:pt x="1265" y="208"/>
                </a:cubicBezTo>
                <a:cubicBezTo>
                  <a:pt x="1255" y="205"/>
                  <a:pt x="1245" y="205"/>
                  <a:pt x="1257" y="199"/>
                </a:cubicBezTo>
                <a:cubicBezTo>
                  <a:pt x="1270" y="193"/>
                  <a:pt x="1291" y="184"/>
                  <a:pt x="1297" y="177"/>
                </a:cubicBezTo>
                <a:cubicBezTo>
                  <a:pt x="1303" y="171"/>
                  <a:pt x="1308" y="166"/>
                  <a:pt x="1323" y="165"/>
                </a:cubicBezTo>
                <a:cubicBezTo>
                  <a:pt x="1324" y="165"/>
                  <a:pt x="1325" y="165"/>
                  <a:pt x="1326" y="165"/>
                </a:cubicBezTo>
                <a:cubicBezTo>
                  <a:pt x="1340" y="165"/>
                  <a:pt x="1352" y="170"/>
                  <a:pt x="1361" y="170"/>
                </a:cubicBezTo>
                <a:cubicBezTo>
                  <a:pt x="1369" y="170"/>
                  <a:pt x="1370" y="168"/>
                  <a:pt x="1371" y="166"/>
                </a:cubicBezTo>
                <a:cubicBezTo>
                  <a:pt x="1372" y="164"/>
                  <a:pt x="1374" y="164"/>
                  <a:pt x="1378" y="164"/>
                </a:cubicBezTo>
                <a:cubicBezTo>
                  <a:pt x="1383" y="164"/>
                  <a:pt x="1391" y="167"/>
                  <a:pt x="1384" y="170"/>
                </a:cubicBezTo>
                <a:cubicBezTo>
                  <a:pt x="1379" y="172"/>
                  <a:pt x="1381" y="173"/>
                  <a:pt x="1387" y="173"/>
                </a:cubicBezTo>
                <a:cubicBezTo>
                  <a:pt x="1389" y="173"/>
                  <a:pt x="1391" y="173"/>
                  <a:pt x="1393" y="173"/>
                </a:cubicBezTo>
                <a:cubicBezTo>
                  <a:pt x="1404" y="172"/>
                  <a:pt x="1407" y="170"/>
                  <a:pt x="1412" y="170"/>
                </a:cubicBezTo>
                <a:cubicBezTo>
                  <a:pt x="1412" y="170"/>
                  <a:pt x="1413" y="170"/>
                  <a:pt x="1413" y="170"/>
                </a:cubicBezTo>
                <a:cubicBezTo>
                  <a:pt x="1414" y="170"/>
                  <a:pt x="1414" y="170"/>
                  <a:pt x="1414" y="170"/>
                </a:cubicBezTo>
                <a:cubicBezTo>
                  <a:pt x="1419" y="170"/>
                  <a:pt x="1421" y="166"/>
                  <a:pt x="1418" y="165"/>
                </a:cubicBezTo>
                <a:cubicBezTo>
                  <a:pt x="1414" y="165"/>
                  <a:pt x="1414" y="162"/>
                  <a:pt x="1420" y="161"/>
                </a:cubicBezTo>
                <a:cubicBezTo>
                  <a:pt x="1425" y="160"/>
                  <a:pt x="1431" y="156"/>
                  <a:pt x="1438" y="151"/>
                </a:cubicBezTo>
                <a:cubicBezTo>
                  <a:pt x="1442" y="148"/>
                  <a:pt x="1446" y="147"/>
                  <a:pt x="1449" y="147"/>
                </a:cubicBezTo>
                <a:cubicBezTo>
                  <a:pt x="1451" y="147"/>
                  <a:pt x="1452" y="148"/>
                  <a:pt x="1453" y="148"/>
                </a:cubicBezTo>
                <a:cubicBezTo>
                  <a:pt x="1454" y="148"/>
                  <a:pt x="1454" y="148"/>
                  <a:pt x="1455" y="148"/>
                </a:cubicBezTo>
                <a:cubicBezTo>
                  <a:pt x="1456" y="148"/>
                  <a:pt x="1458" y="148"/>
                  <a:pt x="1460" y="148"/>
                </a:cubicBezTo>
                <a:cubicBezTo>
                  <a:pt x="1462" y="148"/>
                  <a:pt x="1464" y="147"/>
                  <a:pt x="1465" y="147"/>
                </a:cubicBezTo>
                <a:cubicBezTo>
                  <a:pt x="1468" y="147"/>
                  <a:pt x="1469" y="148"/>
                  <a:pt x="1467" y="150"/>
                </a:cubicBezTo>
                <a:cubicBezTo>
                  <a:pt x="1464" y="153"/>
                  <a:pt x="1465" y="156"/>
                  <a:pt x="1469" y="156"/>
                </a:cubicBezTo>
                <a:cubicBezTo>
                  <a:pt x="1470" y="156"/>
                  <a:pt x="1472" y="155"/>
                  <a:pt x="1474" y="154"/>
                </a:cubicBezTo>
                <a:cubicBezTo>
                  <a:pt x="1475" y="154"/>
                  <a:pt x="1476" y="154"/>
                  <a:pt x="1476" y="154"/>
                </a:cubicBezTo>
                <a:cubicBezTo>
                  <a:pt x="1480" y="154"/>
                  <a:pt x="1476" y="158"/>
                  <a:pt x="1466" y="163"/>
                </a:cubicBezTo>
                <a:cubicBezTo>
                  <a:pt x="1454" y="169"/>
                  <a:pt x="1450" y="176"/>
                  <a:pt x="1436" y="179"/>
                </a:cubicBezTo>
                <a:cubicBezTo>
                  <a:pt x="1423" y="182"/>
                  <a:pt x="1419" y="192"/>
                  <a:pt x="1422" y="199"/>
                </a:cubicBezTo>
                <a:cubicBezTo>
                  <a:pt x="1426" y="206"/>
                  <a:pt x="1427" y="216"/>
                  <a:pt x="1429" y="222"/>
                </a:cubicBezTo>
                <a:cubicBezTo>
                  <a:pt x="1432" y="228"/>
                  <a:pt x="1431" y="233"/>
                  <a:pt x="1435" y="233"/>
                </a:cubicBezTo>
                <a:cubicBezTo>
                  <a:pt x="1435" y="233"/>
                  <a:pt x="1436" y="233"/>
                  <a:pt x="1436" y="233"/>
                </a:cubicBezTo>
                <a:cubicBezTo>
                  <a:pt x="1443" y="232"/>
                  <a:pt x="1454" y="224"/>
                  <a:pt x="1455" y="220"/>
                </a:cubicBezTo>
                <a:cubicBezTo>
                  <a:pt x="1456" y="217"/>
                  <a:pt x="1465" y="218"/>
                  <a:pt x="1466" y="213"/>
                </a:cubicBezTo>
                <a:cubicBezTo>
                  <a:pt x="1467" y="208"/>
                  <a:pt x="1478" y="209"/>
                  <a:pt x="1477" y="203"/>
                </a:cubicBezTo>
                <a:cubicBezTo>
                  <a:pt x="1476" y="196"/>
                  <a:pt x="1478" y="192"/>
                  <a:pt x="1487" y="191"/>
                </a:cubicBezTo>
                <a:cubicBezTo>
                  <a:pt x="1496" y="191"/>
                  <a:pt x="1489" y="184"/>
                  <a:pt x="1488" y="177"/>
                </a:cubicBezTo>
                <a:cubicBezTo>
                  <a:pt x="1486" y="170"/>
                  <a:pt x="1494" y="164"/>
                  <a:pt x="1503" y="161"/>
                </a:cubicBezTo>
                <a:cubicBezTo>
                  <a:pt x="1513" y="159"/>
                  <a:pt x="1520" y="160"/>
                  <a:pt x="1526" y="157"/>
                </a:cubicBezTo>
                <a:cubicBezTo>
                  <a:pt x="1528" y="156"/>
                  <a:pt x="1532" y="155"/>
                  <a:pt x="1536" y="155"/>
                </a:cubicBezTo>
                <a:cubicBezTo>
                  <a:pt x="1539" y="155"/>
                  <a:pt x="1541" y="156"/>
                  <a:pt x="1543" y="157"/>
                </a:cubicBezTo>
                <a:cubicBezTo>
                  <a:pt x="1545" y="158"/>
                  <a:pt x="1548" y="159"/>
                  <a:pt x="1550" y="159"/>
                </a:cubicBezTo>
                <a:cubicBezTo>
                  <a:pt x="1553" y="159"/>
                  <a:pt x="1556" y="158"/>
                  <a:pt x="1560" y="155"/>
                </a:cubicBezTo>
                <a:cubicBezTo>
                  <a:pt x="1567" y="150"/>
                  <a:pt x="1585" y="149"/>
                  <a:pt x="1593" y="144"/>
                </a:cubicBezTo>
                <a:cubicBezTo>
                  <a:pt x="1599" y="141"/>
                  <a:pt x="1607" y="139"/>
                  <a:pt x="1614" y="139"/>
                </a:cubicBezTo>
                <a:cubicBezTo>
                  <a:pt x="1617" y="139"/>
                  <a:pt x="1619" y="139"/>
                  <a:pt x="1621" y="140"/>
                </a:cubicBezTo>
                <a:cubicBezTo>
                  <a:pt x="1622" y="140"/>
                  <a:pt x="1622" y="140"/>
                  <a:pt x="1623" y="140"/>
                </a:cubicBezTo>
                <a:cubicBezTo>
                  <a:pt x="1630" y="140"/>
                  <a:pt x="1634" y="135"/>
                  <a:pt x="1628" y="130"/>
                </a:cubicBezTo>
                <a:cubicBezTo>
                  <a:pt x="1622" y="125"/>
                  <a:pt x="1616" y="123"/>
                  <a:pt x="1624" y="121"/>
                </a:cubicBezTo>
                <a:cubicBezTo>
                  <a:pt x="1633" y="120"/>
                  <a:pt x="1645" y="119"/>
                  <a:pt x="1641" y="114"/>
                </a:cubicBezTo>
                <a:cubicBezTo>
                  <a:pt x="1639" y="111"/>
                  <a:pt x="1642" y="109"/>
                  <a:pt x="1645" y="109"/>
                </a:cubicBezTo>
                <a:cubicBezTo>
                  <a:pt x="1647" y="109"/>
                  <a:pt x="1649" y="110"/>
                  <a:pt x="1651" y="112"/>
                </a:cubicBezTo>
                <a:cubicBezTo>
                  <a:pt x="1652" y="113"/>
                  <a:pt x="1654" y="114"/>
                  <a:pt x="1657" y="114"/>
                </a:cubicBezTo>
                <a:cubicBezTo>
                  <a:pt x="1659" y="114"/>
                  <a:pt x="1662" y="113"/>
                  <a:pt x="1666" y="113"/>
                </a:cubicBezTo>
                <a:cubicBezTo>
                  <a:pt x="1672" y="113"/>
                  <a:pt x="1677" y="120"/>
                  <a:pt x="1686" y="122"/>
                </a:cubicBezTo>
                <a:cubicBezTo>
                  <a:pt x="1688" y="123"/>
                  <a:pt x="1691" y="123"/>
                  <a:pt x="1692" y="123"/>
                </a:cubicBezTo>
                <a:cubicBezTo>
                  <a:pt x="1698" y="123"/>
                  <a:pt x="1703" y="121"/>
                  <a:pt x="1704" y="119"/>
                </a:cubicBezTo>
                <a:cubicBezTo>
                  <a:pt x="1706" y="116"/>
                  <a:pt x="1703" y="114"/>
                  <a:pt x="1713" y="113"/>
                </a:cubicBezTo>
                <a:cubicBezTo>
                  <a:pt x="1722" y="112"/>
                  <a:pt x="1726" y="108"/>
                  <a:pt x="1721" y="104"/>
                </a:cubicBezTo>
                <a:cubicBezTo>
                  <a:pt x="1716" y="101"/>
                  <a:pt x="1706" y="98"/>
                  <a:pt x="1699" y="98"/>
                </a:cubicBezTo>
                <a:cubicBezTo>
                  <a:pt x="1698" y="98"/>
                  <a:pt x="1697" y="98"/>
                  <a:pt x="1697" y="98"/>
                </a:cubicBezTo>
                <a:cubicBezTo>
                  <a:pt x="1696" y="98"/>
                  <a:pt x="1695" y="98"/>
                  <a:pt x="1694" y="98"/>
                </a:cubicBezTo>
                <a:cubicBezTo>
                  <a:pt x="1687" y="98"/>
                  <a:pt x="1679" y="97"/>
                  <a:pt x="1673" y="94"/>
                </a:cubicBezTo>
                <a:cubicBezTo>
                  <a:pt x="1666" y="90"/>
                  <a:pt x="1638" y="85"/>
                  <a:pt x="1631" y="82"/>
                </a:cubicBezTo>
                <a:cubicBezTo>
                  <a:pt x="1623" y="80"/>
                  <a:pt x="1608" y="76"/>
                  <a:pt x="1595" y="75"/>
                </a:cubicBezTo>
                <a:cubicBezTo>
                  <a:pt x="1586" y="74"/>
                  <a:pt x="1576" y="73"/>
                  <a:pt x="1569" y="73"/>
                </a:cubicBezTo>
                <a:cubicBezTo>
                  <a:pt x="1566" y="73"/>
                  <a:pt x="1564" y="73"/>
                  <a:pt x="1563" y="74"/>
                </a:cubicBezTo>
                <a:cubicBezTo>
                  <a:pt x="1557" y="76"/>
                  <a:pt x="1557" y="77"/>
                  <a:pt x="1558" y="80"/>
                </a:cubicBezTo>
                <a:cubicBezTo>
                  <a:pt x="1559" y="83"/>
                  <a:pt x="1557" y="87"/>
                  <a:pt x="1552" y="87"/>
                </a:cubicBezTo>
                <a:cubicBezTo>
                  <a:pt x="1551" y="87"/>
                  <a:pt x="1551" y="87"/>
                  <a:pt x="1550" y="87"/>
                </a:cubicBezTo>
                <a:cubicBezTo>
                  <a:pt x="1544" y="86"/>
                  <a:pt x="1538" y="78"/>
                  <a:pt x="1526" y="77"/>
                </a:cubicBezTo>
                <a:cubicBezTo>
                  <a:pt x="1519" y="77"/>
                  <a:pt x="1508" y="76"/>
                  <a:pt x="1498" y="76"/>
                </a:cubicBezTo>
                <a:cubicBezTo>
                  <a:pt x="1491" y="76"/>
                  <a:pt x="1486" y="76"/>
                  <a:pt x="1481" y="78"/>
                </a:cubicBezTo>
                <a:cubicBezTo>
                  <a:pt x="1476" y="80"/>
                  <a:pt x="1472" y="81"/>
                  <a:pt x="1469" y="81"/>
                </a:cubicBezTo>
                <a:cubicBezTo>
                  <a:pt x="1467" y="81"/>
                  <a:pt x="1466" y="80"/>
                  <a:pt x="1465" y="78"/>
                </a:cubicBezTo>
                <a:cubicBezTo>
                  <a:pt x="1462" y="73"/>
                  <a:pt x="1455" y="62"/>
                  <a:pt x="1436" y="62"/>
                </a:cubicBezTo>
                <a:cubicBezTo>
                  <a:pt x="1435" y="62"/>
                  <a:pt x="1435" y="62"/>
                  <a:pt x="1434" y="62"/>
                </a:cubicBezTo>
                <a:cubicBezTo>
                  <a:pt x="1418" y="63"/>
                  <a:pt x="1403" y="65"/>
                  <a:pt x="1394" y="65"/>
                </a:cubicBezTo>
                <a:cubicBezTo>
                  <a:pt x="1391" y="65"/>
                  <a:pt x="1389" y="65"/>
                  <a:pt x="1387" y="65"/>
                </a:cubicBezTo>
                <a:cubicBezTo>
                  <a:pt x="1379" y="63"/>
                  <a:pt x="1379" y="51"/>
                  <a:pt x="1363" y="51"/>
                </a:cubicBezTo>
                <a:cubicBezTo>
                  <a:pt x="1363" y="51"/>
                  <a:pt x="1362" y="51"/>
                  <a:pt x="1361" y="51"/>
                </a:cubicBezTo>
                <a:cubicBezTo>
                  <a:pt x="1351" y="51"/>
                  <a:pt x="1342" y="53"/>
                  <a:pt x="1336" y="53"/>
                </a:cubicBezTo>
                <a:cubicBezTo>
                  <a:pt x="1332" y="53"/>
                  <a:pt x="1329" y="52"/>
                  <a:pt x="1327" y="50"/>
                </a:cubicBezTo>
                <a:cubicBezTo>
                  <a:pt x="1323" y="45"/>
                  <a:pt x="1315" y="38"/>
                  <a:pt x="1308" y="38"/>
                </a:cubicBezTo>
                <a:cubicBezTo>
                  <a:pt x="1302" y="38"/>
                  <a:pt x="1289" y="47"/>
                  <a:pt x="1289" y="52"/>
                </a:cubicBezTo>
                <a:cubicBezTo>
                  <a:pt x="1289" y="56"/>
                  <a:pt x="1289" y="58"/>
                  <a:pt x="1281" y="60"/>
                </a:cubicBezTo>
                <a:cubicBezTo>
                  <a:pt x="1279" y="60"/>
                  <a:pt x="1277" y="60"/>
                  <a:pt x="1275" y="60"/>
                </a:cubicBezTo>
                <a:cubicBezTo>
                  <a:pt x="1272" y="60"/>
                  <a:pt x="1268" y="60"/>
                  <a:pt x="1265" y="60"/>
                </a:cubicBezTo>
                <a:cubicBezTo>
                  <a:pt x="1261" y="60"/>
                  <a:pt x="1258" y="59"/>
                  <a:pt x="1255" y="59"/>
                </a:cubicBezTo>
                <a:cubicBezTo>
                  <a:pt x="1254" y="59"/>
                  <a:pt x="1253" y="59"/>
                  <a:pt x="1253" y="59"/>
                </a:cubicBezTo>
                <a:cubicBezTo>
                  <a:pt x="1252" y="59"/>
                  <a:pt x="1252" y="59"/>
                  <a:pt x="1252" y="59"/>
                </a:cubicBezTo>
                <a:cubicBezTo>
                  <a:pt x="1250" y="59"/>
                  <a:pt x="1247" y="59"/>
                  <a:pt x="1244" y="59"/>
                </a:cubicBezTo>
                <a:cubicBezTo>
                  <a:pt x="1241" y="59"/>
                  <a:pt x="1238" y="58"/>
                  <a:pt x="1235" y="58"/>
                </a:cubicBezTo>
                <a:cubicBezTo>
                  <a:pt x="1230" y="58"/>
                  <a:pt x="1225" y="59"/>
                  <a:pt x="1223" y="62"/>
                </a:cubicBezTo>
                <a:cubicBezTo>
                  <a:pt x="1220" y="66"/>
                  <a:pt x="1219" y="67"/>
                  <a:pt x="1217" y="67"/>
                </a:cubicBezTo>
                <a:cubicBezTo>
                  <a:pt x="1214" y="67"/>
                  <a:pt x="1212" y="65"/>
                  <a:pt x="1207" y="63"/>
                </a:cubicBezTo>
                <a:cubicBezTo>
                  <a:pt x="1198" y="60"/>
                  <a:pt x="1192" y="58"/>
                  <a:pt x="1194" y="53"/>
                </a:cubicBezTo>
                <a:cubicBezTo>
                  <a:pt x="1196" y="47"/>
                  <a:pt x="1181" y="42"/>
                  <a:pt x="1169" y="41"/>
                </a:cubicBezTo>
                <a:cubicBezTo>
                  <a:pt x="1163" y="41"/>
                  <a:pt x="1158" y="40"/>
                  <a:pt x="1154" y="40"/>
                </a:cubicBezTo>
                <a:cubicBezTo>
                  <a:pt x="1149" y="40"/>
                  <a:pt x="1146" y="41"/>
                  <a:pt x="1145" y="44"/>
                </a:cubicBezTo>
                <a:cubicBezTo>
                  <a:pt x="1144" y="48"/>
                  <a:pt x="1139" y="48"/>
                  <a:pt x="1134" y="48"/>
                </a:cubicBezTo>
                <a:cubicBezTo>
                  <a:pt x="1132" y="48"/>
                  <a:pt x="1130" y="48"/>
                  <a:pt x="1128" y="48"/>
                </a:cubicBezTo>
                <a:cubicBezTo>
                  <a:pt x="1122" y="48"/>
                  <a:pt x="1098" y="43"/>
                  <a:pt x="1087" y="42"/>
                </a:cubicBezTo>
                <a:cubicBezTo>
                  <a:pt x="1076" y="41"/>
                  <a:pt x="1057" y="42"/>
                  <a:pt x="1052" y="39"/>
                </a:cubicBezTo>
                <a:cubicBezTo>
                  <a:pt x="1049" y="37"/>
                  <a:pt x="1048" y="33"/>
                  <a:pt x="1044" y="33"/>
                </a:cubicBezTo>
                <a:cubicBezTo>
                  <a:pt x="1042" y="33"/>
                  <a:pt x="1040" y="34"/>
                  <a:pt x="1037" y="36"/>
                </a:cubicBezTo>
                <a:cubicBezTo>
                  <a:pt x="1034" y="37"/>
                  <a:pt x="1032" y="38"/>
                  <a:pt x="1031" y="38"/>
                </a:cubicBezTo>
                <a:cubicBezTo>
                  <a:pt x="1026" y="38"/>
                  <a:pt x="1028" y="32"/>
                  <a:pt x="1038" y="29"/>
                </a:cubicBezTo>
                <a:cubicBezTo>
                  <a:pt x="1052" y="25"/>
                  <a:pt x="1062" y="24"/>
                  <a:pt x="1062" y="19"/>
                </a:cubicBezTo>
                <a:cubicBezTo>
                  <a:pt x="1062" y="13"/>
                  <a:pt x="1058" y="9"/>
                  <a:pt x="1042" y="9"/>
                </a:cubicBezTo>
                <a:cubicBezTo>
                  <a:pt x="1033" y="9"/>
                  <a:pt x="1019" y="11"/>
                  <a:pt x="1011" y="11"/>
                </a:cubicBezTo>
                <a:cubicBezTo>
                  <a:pt x="1005" y="11"/>
                  <a:pt x="1002" y="10"/>
                  <a:pt x="1003" y="8"/>
                </a:cubicBezTo>
                <a:cubicBezTo>
                  <a:pt x="1007" y="2"/>
                  <a:pt x="1004" y="0"/>
                  <a:pt x="993" y="0"/>
                </a:cubicBezTo>
                <a:cubicBezTo>
                  <a:pt x="991" y="0"/>
                  <a:pt x="989" y="0"/>
                  <a:pt x="987"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55" name="îşḷïḍé"/>
          <p:cNvSpPr/>
          <p:nvPr/>
        </p:nvSpPr>
        <p:spPr bwMode="auto">
          <a:xfrm>
            <a:off x="8670007" y="4569094"/>
            <a:ext cx="384786" cy="241995"/>
          </a:xfrm>
          <a:custGeom>
            <a:avLst/>
            <a:gdLst>
              <a:gd name="T0" fmla="*/ 6 w 108"/>
              <a:gd name="T1" fmla="*/ 0 h 68"/>
              <a:gd name="T2" fmla="*/ 5 w 108"/>
              <a:gd name="T3" fmla="*/ 5 h 68"/>
              <a:gd name="T4" fmla="*/ 35 w 108"/>
              <a:gd name="T5" fmla="*/ 27 h 68"/>
              <a:gd name="T6" fmla="*/ 61 w 108"/>
              <a:gd name="T7" fmla="*/ 54 h 68"/>
              <a:gd name="T8" fmla="*/ 89 w 108"/>
              <a:gd name="T9" fmla="*/ 68 h 68"/>
              <a:gd name="T10" fmla="*/ 90 w 108"/>
              <a:gd name="T11" fmla="*/ 68 h 68"/>
              <a:gd name="T12" fmla="*/ 97 w 108"/>
              <a:gd name="T13" fmla="*/ 53 h 68"/>
              <a:gd name="T14" fmla="*/ 75 w 108"/>
              <a:gd name="T15" fmla="*/ 33 h 68"/>
              <a:gd name="T16" fmla="*/ 60 w 108"/>
              <a:gd name="T17" fmla="*/ 22 h 68"/>
              <a:gd name="T18" fmla="*/ 34 w 108"/>
              <a:gd name="T19" fmla="*/ 10 h 68"/>
              <a:gd name="T20" fmla="*/ 18 w 108"/>
              <a:gd name="T21" fmla="*/ 1 h 68"/>
              <a:gd name="T22" fmla="*/ 6 w 108"/>
              <a:gd name="T23"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68">
                <a:moveTo>
                  <a:pt x="6" y="0"/>
                </a:moveTo>
                <a:cubicBezTo>
                  <a:pt x="2" y="0"/>
                  <a:pt x="0" y="1"/>
                  <a:pt x="5" y="5"/>
                </a:cubicBezTo>
                <a:cubicBezTo>
                  <a:pt x="14" y="12"/>
                  <a:pt x="30" y="20"/>
                  <a:pt x="35" y="27"/>
                </a:cubicBezTo>
                <a:cubicBezTo>
                  <a:pt x="41" y="35"/>
                  <a:pt x="54" y="46"/>
                  <a:pt x="61" y="54"/>
                </a:cubicBezTo>
                <a:cubicBezTo>
                  <a:pt x="67" y="62"/>
                  <a:pt x="80" y="68"/>
                  <a:pt x="89" y="68"/>
                </a:cubicBezTo>
                <a:cubicBezTo>
                  <a:pt x="89" y="68"/>
                  <a:pt x="89" y="68"/>
                  <a:pt x="90" y="68"/>
                </a:cubicBezTo>
                <a:cubicBezTo>
                  <a:pt x="98" y="68"/>
                  <a:pt x="108" y="58"/>
                  <a:pt x="97" y="53"/>
                </a:cubicBezTo>
                <a:cubicBezTo>
                  <a:pt x="87" y="47"/>
                  <a:pt x="82" y="39"/>
                  <a:pt x="75" y="33"/>
                </a:cubicBezTo>
                <a:cubicBezTo>
                  <a:pt x="69" y="27"/>
                  <a:pt x="64" y="24"/>
                  <a:pt x="60" y="22"/>
                </a:cubicBezTo>
                <a:cubicBezTo>
                  <a:pt x="51" y="18"/>
                  <a:pt x="38" y="14"/>
                  <a:pt x="34" y="10"/>
                </a:cubicBezTo>
                <a:cubicBezTo>
                  <a:pt x="30" y="5"/>
                  <a:pt x="26" y="2"/>
                  <a:pt x="18" y="1"/>
                </a:cubicBezTo>
                <a:cubicBezTo>
                  <a:pt x="15" y="1"/>
                  <a:pt x="9" y="0"/>
                  <a:pt x="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56" name="îṡḷiḓé"/>
          <p:cNvSpPr/>
          <p:nvPr/>
        </p:nvSpPr>
        <p:spPr bwMode="auto">
          <a:xfrm>
            <a:off x="8982645" y="4817101"/>
            <a:ext cx="312639" cy="64632"/>
          </a:xfrm>
          <a:custGeom>
            <a:avLst/>
            <a:gdLst>
              <a:gd name="T0" fmla="*/ 15 w 88"/>
              <a:gd name="T1" fmla="*/ 0 h 18"/>
              <a:gd name="T2" fmla="*/ 13 w 88"/>
              <a:gd name="T3" fmla="*/ 10 h 18"/>
              <a:gd name="T4" fmla="*/ 43 w 88"/>
              <a:gd name="T5" fmla="*/ 12 h 18"/>
              <a:gd name="T6" fmla="*/ 78 w 88"/>
              <a:gd name="T7" fmla="*/ 18 h 18"/>
              <a:gd name="T8" fmla="*/ 79 w 88"/>
              <a:gd name="T9" fmla="*/ 18 h 18"/>
              <a:gd name="T10" fmla="*/ 78 w 88"/>
              <a:gd name="T11" fmla="*/ 11 h 18"/>
              <a:gd name="T12" fmla="*/ 59 w 88"/>
              <a:gd name="T13" fmla="*/ 3 h 18"/>
              <a:gd name="T14" fmla="*/ 52 w 88"/>
              <a:gd name="T15" fmla="*/ 2 h 18"/>
              <a:gd name="T16" fmla="*/ 39 w 88"/>
              <a:gd name="T17" fmla="*/ 4 h 18"/>
              <a:gd name="T18" fmla="*/ 16 w 88"/>
              <a:gd name="T19" fmla="*/ 0 h 18"/>
              <a:gd name="T20" fmla="*/ 15 w 88"/>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18">
                <a:moveTo>
                  <a:pt x="15" y="0"/>
                </a:moveTo>
                <a:cubicBezTo>
                  <a:pt x="8" y="0"/>
                  <a:pt x="0" y="7"/>
                  <a:pt x="13" y="10"/>
                </a:cubicBezTo>
                <a:cubicBezTo>
                  <a:pt x="26" y="12"/>
                  <a:pt x="31" y="11"/>
                  <a:pt x="43" y="12"/>
                </a:cubicBezTo>
                <a:cubicBezTo>
                  <a:pt x="56" y="14"/>
                  <a:pt x="73" y="17"/>
                  <a:pt x="78" y="18"/>
                </a:cubicBezTo>
                <a:cubicBezTo>
                  <a:pt x="78" y="18"/>
                  <a:pt x="79" y="18"/>
                  <a:pt x="79" y="18"/>
                </a:cubicBezTo>
                <a:cubicBezTo>
                  <a:pt x="83" y="18"/>
                  <a:pt x="88" y="13"/>
                  <a:pt x="78" y="11"/>
                </a:cubicBezTo>
                <a:cubicBezTo>
                  <a:pt x="66" y="9"/>
                  <a:pt x="69" y="4"/>
                  <a:pt x="59" y="3"/>
                </a:cubicBezTo>
                <a:cubicBezTo>
                  <a:pt x="56" y="2"/>
                  <a:pt x="54" y="2"/>
                  <a:pt x="52" y="2"/>
                </a:cubicBezTo>
                <a:cubicBezTo>
                  <a:pt x="47" y="2"/>
                  <a:pt x="44" y="4"/>
                  <a:pt x="39" y="4"/>
                </a:cubicBezTo>
                <a:cubicBezTo>
                  <a:pt x="31" y="4"/>
                  <a:pt x="22" y="0"/>
                  <a:pt x="16" y="0"/>
                </a:cubicBezTo>
                <a:cubicBezTo>
                  <a:pt x="15" y="0"/>
                  <a:pt x="15" y="0"/>
                  <a:pt x="15"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57" name="iSļiḍê"/>
          <p:cNvSpPr/>
          <p:nvPr/>
        </p:nvSpPr>
        <p:spPr bwMode="auto">
          <a:xfrm>
            <a:off x="9099885" y="4540536"/>
            <a:ext cx="317148" cy="226964"/>
          </a:xfrm>
          <a:custGeom>
            <a:avLst/>
            <a:gdLst>
              <a:gd name="T0" fmla="*/ 76 w 89"/>
              <a:gd name="T1" fmla="*/ 0 h 64"/>
              <a:gd name="T2" fmla="*/ 69 w 89"/>
              <a:gd name="T3" fmla="*/ 2 h 64"/>
              <a:gd name="T4" fmla="*/ 56 w 89"/>
              <a:gd name="T5" fmla="*/ 13 h 64"/>
              <a:gd name="T6" fmla="*/ 41 w 89"/>
              <a:gd name="T7" fmla="*/ 21 h 64"/>
              <a:gd name="T8" fmla="*/ 26 w 89"/>
              <a:gd name="T9" fmla="*/ 26 h 64"/>
              <a:gd name="T10" fmla="*/ 23 w 89"/>
              <a:gd name="T11" fmla="*/ 30 h 64"/>
              <a:gd name="T12" fmla="*/ 16 w 89"/>
              <a:gd name="T13" fmla="*/ 29 h 64"/>
              <a:gd name="T14" fmla="*/ 10 w 89"/>
              <a:gd name="T15" fmla="*/ 28 h 64"/>
              <a:gd name="T16" fmla="*/ 4 w 89"/>
              <a:gd name="T17" fmla="*/ 32 h 64"/>
              <a:gd name="T18" fmla="*/ 8 w 89"/>
              <a:gd name="T19" fmla="*/ 49 h 64"/>
              <a:gd name="T20" fmla="*/ 33 w 89"/>
              <a:gd name="T21" fmla="*/ 60 h 64"/>
              <a:gd name="T22" fmla="*/ 35 w 89"/>
              <a:gd name="T23" fmla="*/ 60 h 64"/>
              <a:gd name="T24" fmla="*/ 37 w 89"/>
              <a:gd name="T25" fmla="*/ 60 h 64"/>
              <a:gd name="T26" fmla="*/ 48 w 89"/>
              <a:gd name="T27" fmla="*/ 62 h 64"/>
              <a:gd name="T28" fmla="*/ 55 w 89"/>
              <a:gd name="T29" fmla="*/ 64 h 64"/>
              <a:gd name="T30" fmla="*/ 65 w 89"/>
              <a:gd name="T31" fmla="*/ 60 h 64"/>
              <a:gd name="T32" fmla="*/ 79 w 89"/>
              <a:gd name="T33" fmla="*/ 44 h 64"/>
              <a:gd name="T34" fmla="*/ 81 w 89"/>
              <a:gd name="T35" fmla="*/ 36 h 64"/>
              <a:gd name="T36" fmla="*/ 80 w 89"/>
              <a:gd name="T37" fmla="*/ 23 h 64"/>
              <a:gd name="T38" fmla="*/ 86 w 89"/>
              <a:gd name="T39" fmla="*/ 14 h 64"/>
              <a:gd name="T40" fmla="*/ 83 w 89"/>
              <a:gd name="T41" fmla="*/ 3 h 64"/>
              <a:gd name="T42" fmla="*/ 76 w 89"/>
              <a:gd name="T43"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9" h="64">
                <a:moveTo>
                  <a:pt x="76" y="0"/>
                </a:moveTo>
                <a:cubicBezTo>
                  <a:pt x="74" y="0"/>
                  <a:pt x="71" y="1"/>
                  <a:pt x="69" y="2"/>
                </a:cubicBezTo>
                <a:cubicBezTo>
                  <a:pt x="63" y="4"/>
                  <a:pt x="65" y="12"/>
                  <a:pt x="56" y="13"/>
                </a:cubicBezTo>
                <a:cubicBezTo>
                  <a:pt x="47" y="15"/>
                  <a:pt x="47" y="20"/>
                  <a:pt x="41" y="21"/>
                </a:cubicBezTo>
                <a:cubicBezTo>
                  <a:pt x="34" y="22"/>
                  <a:pt x="28" y="22"/>
                  <a:pt x="26" y="26"/>
                </a:cubicBezTo>
                <a:cubicBezTo>
                  <a:pt x="26" y="29"/>
                  <a:pt x="25" y="30"/>
                  <a:pt x="23" y="30"/>
                </a:cubicBezTo>
                <a:cubicBezTo>
                  <a:pt x="21" y="30"/>
                  <a:pt x="19" y="29"/>
                  <a:pt x="16" y="29"/>
                </a:cubicBezTo>
                <a:cubicBezTo>
                  <a:pt x="13" y="28"/>
                  <a:pt x="12" y="28"/>
                  <a:pt x="10" y="28"/>
                </a:cubicBezTo>
                <a:cubicBezTo>
                  <a:pt x="7" y="28"/>
                  <a:pt x="6" y="29"/>
                  <a:pt x="4" y="32"/>
                </a:cubicBezTo>
                <a:cubicBezTo>
                  <a:pt x="0" y="36"/>
                  <a:pt x="3" y="41"/>
                  <a:pt x="8" y="49"/>
                </a:cubicBezTo>
                <a:cubicBezTo>
                  <a:pt x="14" y="57"/>
                  <a:pt x="21" y="60"/>
                  <a:pt x="33" y="60"/>
                </a:cubicBezTo>
                <a:cubicBezTo>
                  <a:pt x="34" y="60"/>
                  <a:pt x="34" y="60"/>
                  <a:pt x="35" y="60"/>
                </a:cubicBezTo>
                <a:cubicBezTo>
                  <a:pt x="36" y="60"/>
                  <a:pt x="36" y="60"/>
                  <a:pt x="37" y="60"/>
                </a:cubicBezTo>
                <a:cubicBezTo>
                  <a:pt x="42" y="60"/>
                  <a:pt x="45" y="61"/>
                  <a:pt x="48" y="62"/>
                </a:cubicBezTo>
                <a:cubicBezTo>
                  <a:pt x="51" y="63"/>
                  <a:pt x="53" y="64"/>
                  <a:pt x="55" y="64"/>
                </a:cubicBezTo>
                <a:cubicBezTo>
                  <a:pt x="58" y="64"/>
                  <a:pt x="61" y="63"/>
                  <a:pt x="65" y="60"/>
                </a:cubicBezTo>
                <a:cubicBezTo>
                  <a:pt x="77" y="52"/>
                  <a:pt x="82" y="51"/>
                  <a:pt x="79" y="44"/>
                </a:cubicBezTo>
                <a:cubicBezTo>
                  <a:pt x="76" y="37"/>
                  <a:pt x="73" y="37"/>
                  <a:pt x="81" y="36"/>
                </a:cubicBezTo>
                <a:cubicBezTo>
                  <a:pt x="89" y="34"/>
                  <a:pt x="84" y="27"/>
                  <a:pt x="80" y="23"/>
                </a:cubicBezTo>
                <a:cubicBezTo>
                  <a:pt x="76" y="19"/>
                  <a:pt x="82" y="16"/>
                  <a:pt x="86" y="14"/>
                </a:cubicBezTo>
                <a:cubicBezTo>
                  <a:pt x="89" y="12"/>
                  <a:pt x="88" y="8"/>
                  <a:pt x="83" y="3"/>
                </a:cubicBezTo>
                <a:cubicBezTo>
                  <a:pt x="80" y="1"/>
                  <a:pt x="78" y="0"/>
                  <a:pt x="7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58" name="iṧḷîďé"/>
          <p:cNvSpPr/>
          <p:nvPr/>
        </p:nvSpPr>
        <p:spPr bwMode="auto">
          <a:xfrm>
            <a:off x="9349394" y="4874217"/>
            <a:ext cx="81166" cy="18037"/>
          </a:xfrm>
          <a:custGeom>
            <a:avLst/>
            <a:gdLst>
              <a:gd name="T0" fmla="*/ 5 w 23"/>
              <a:gd name="T1" fmla="*/ 0 h 5"/>
              <a:gd name="T2" fmla="*/ 0 w 23"/>
              <a:gd name="T3" fmla="*/ 2 h 5"/>
              <a:gd name="T4" fmla="*/ 10 w 23"/>
              <a:gd name="T5" fmla="*/ 5 h 5"/>
              <a:gd name="T6" fmla="*/ 13 w 23"/>
              <a:gd name="T7" fmla="*/ 5 h 5"/>
              <a:gd name="T8" fmla="*/ 11 w 23"/>
              <a:gd name="T9" fmla="*/ 0 h 5"/>
              <a:gd name="T10" fmla="*/ 5 w 23"/>
              <a:gd name="T11" fmla="*/ 0 h 5"/>
            </a:gdLst>
            <a:ahLst/>
            <a:cxnLst>
              <a:cxn ang="0">
                <a:pos x="T0" y="T1"/>
              </a:cxn>
              <a:cxn ang="0">
                <a:pos x="T2" y="T3"/>
              </a:cxn>
              <a:cxn ang="0">
                <a:pos x="T4" y="T5"/>
              </a:cxn>
              <a:cxn ang="0">
                <a:pos x="T6" y="T7"/>
              </a:cxn>
              <a:cxn ang="0">
                <a:pos x="T8" y="T9"/>
              </a:cxn>
              <a:cxn ang="0">
                <a:pos x="T10" y="T11"/>
              </a:cxn>
            </a:cxnLst>
            <a:rect l="0" t="0" r="r" b="b"/>
            <a:pathLst>
              <a:path w="23" h="5">
                <a:moveTo>
                  <a:pt x="5" y="0"/>
                </a:moveTo>
                <a:cubicBezTo>
                  <a:pt x="2" y="0"/>
                  <a:pt x="0" y="0"/>
                  <a:pt x="0" y="2"/>
                </a:cubicBezTo>
                <a:cubicBezTo>
                  <a:pt x="1" y="4"/>
                  <a:pt x="6" y="5"/>
                  <a:pt x="10" y="5"/>
                </a:cubicBezTo>
                <a:cubicBezTo>
                  <a:pt x="11" y="5"/>
                  <a:pt x="12" y="5"/>
                  <a:pt x="13" y="5"/>
                </a:cubicBezTo>
                <a:cubicBezTo>
                  <a:pt x="23" y="2"/>
                  <a:pt x="15" y="0"/>
                  <a:pt x="11" y="0"/>
                </a:cubicBezTo>
                <a:cubicBezTo>
                  <a:pt x="9" y="0"/>
                  <a:pt x="7" y="0"/>
                  <a:pt x="5"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59" name="ïṧlïde"/>
          <p:cNvSpPr/>
          <p:nvPr/>
        </p:nvSpPr>
        <p:spPr bwMode="auto">
          <a:xfrm>
            <a:off x="9558321" y="4863696"/>
            <a:ext cx="135276" cy="46596"/>
          </a:xfrm>
          <a:custGeom>
            <a:avLst/>
            <a:gdLst>
              <a:gd name="T0" fmla="*/ 36 w 38"/>
              <a:gd name="T1" fmla="*/ 0 h 13"/>
              <a:gd name="T2" fmla="*/ 23 w 38"/>
              <a:gd name="T3" fmla="*/ 2 h 13"/>
              <a:gd name="T4" fmla="*/ 3 w 38"/>
              <a:gd name="T5" fmla="*/ 11 h 13"/>
              <a:gd name="T6" fmla="*/ 3 w 38"/>
              <a:gd name="T7" fmla="*/ 13 h 13"/>
              <a:gd name="T8" fmla="*/ 13 w 38"/>
              <a:gd name="T9" fmla="*/ 11 h 13"/>
              <a:gd name="T10" fmla="*/ 33 w 38"/>
              <a:gd name="T11" fmla="*/ 3 h 13"/>
              <a:gd name="T12" fmla="*/ 36 w 38"/>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38" h="13">
                <a:moveTo>
                  <a:pt x="36" y="0"/>
                </a:moveTo>
                <a:cubicBezTo>
                  <a:pt x="35" y="0"/>
                  <a:pt x="29" y="1"/>
                  <a:pt x="23" y="2"/>
                </a:cubicBezTo>
                <a:cubicBezTo>
                  <a:pt x="14" y="4"/>
                  <a:pt x="12" y="6"/>
                  <a:pt x="3" y="11"/>
                </a:cubicBezTo>
                <a:cubicBezTo>
                  <a:pt x="0" y="12"/>
                  <a:pt x="1" y="13"/>
                  <a:pt x="3" y="13"/>
                </a:cubicBezTo>
                <a:cubicBezTo>
                  <a:pt x="5" y="13"/>
                  <a:pt x="10" y="12"/>
                  <a:pt x="13" y="11"/>
                </a:cubicBezTo>
                <a:cubicBezTo>
                  <a:pt x="19" y="8"/>
                  <a:pt x="22" y="7"/>
                  <a:pt x="33" y="3"/>
                </a:cubicBezTo>
                <a:cubicBezTo>
                  <a:pt x="37" y="1"/>
                  <a:pt x="38" y="0"/>
                  <a:pt x="3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60" name="ísļîďe"/>
          <p:cNvSpPr/>
          <p:nvPr/>
        </p:nvSpPr>
        <p:spPr bwMode="auto">
          <a:xfrm>
            <a:off x="9417033" y="4892254"/>
            <a:ext cx="67639" cy="18037"/>
          </a:xfrm>
          <a:custGeom>
            <a:avLst/>
            <a:gdLst>
              <a:gd name="T0" fmla="*/ 10 w 19"/>
              <a:gd name="T1" fmla="*/ 0 h 5"/>
              <a:gd name="T2" fmla="*/ 4 w 19"/>
              <a:gd name="T3" fmla="*/ 1 h 5"/>
              <a:gd name="T4" fmla="*/ 9 w 19"/>
              <a:gd name="T5" fmla="*/ 4 h 5"/>
              <a:gd name="T6" fmla="*/ 15 w 19"/>
              <a:gd name="T7" fmla="*/ 5 h 5"/>
              <a:gd name="T8" fmla="*/ 18 w 19"/>
              <a:gd name="T9" fmla="*/ 4 h 5"/>
              <a:gd name="T10" fmla="*/ 13 w 19"/>
              <a:gd name="T11" fmla="*/ 1 h 5"/>
              <a:gd name="T12" fmla="*/ 10 w 19"/>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9" h="5">
                <a:moveTo>
                  <a:pt x="10" y="0"/>
                </a:moveTo>
                <a:cubicBezTo>
                  <a:pt x="9" y="0"/>
                  <a:pt x="7" y="1"/>
                  <a:pt x="4" y="1"/>
                </a:cubicBezTo>
                <a:cubicBezTo>
                  <a:pt x="0" y="1"/>
                  <a:pt x="7" y="3"/>
                  <a:pt x="9" y="4"/>
                </a:cubicBezTo>
                <a:cubicBezTo>
                  <a:pt x="10" y="4"/>
                  <a:pt x="13" y="5"/>
                  <a:pt x="15" y="5"/>
                </a:cubicBezTo>
                <a:cubicBezTo>
                  <a:pt x="17" y="5"/>
                  <a:pt x="18" y="4"/>
                  <a:pt x="18" y="4"/>
                </a:cubicBezTo>
                <a:cubicBezTo>
                  <a:pt x="19" y="3"/>
                  <a:pt x="16" y="2"/>
                  <a:pt x="13" y="1"/>
                </a:cubicBezTo>
                <a:cubicBezTo>
                  <a:pt x="12" y="1"/>
                  <a:pt x="11" y="0"/>
                  <a:pt x="10"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61" name="iSlïḑé"/>
          <p:cNvSpPr/>
          <p:nvPr/>
        </p:nvSpPr>
        <p:spPr bwMode="auto">
          <a:xfrm>
            <a:off x="9445591" y="4868205"/>
            <a:ext cx="112731" cy="16534"/>
          </a:xfrm>
          <a:custGeom>
            <a:avLst/>
            <a:gdLst>
              <a:gd name="T0" fmla="*/ 8 w 32"/>
              <a:gd name="T1" fmla="*/ 0 h 5"/>
              <a:gd name="T2" fmla="*/ 4 w 32"/>
              <a:gd name="T3" fmla="*/ 0 h 5"/>
              <a:gd name="T4" fmla="*/ 5 w 32"/>
              <a:gd name="T5" fmla="*/ 3 h 5"/>
              <a:gd name="T6" fmla="*/ 16 w 32"/>
              <a:gd name="T7" fmla="*/ 5 h 5"/>
              <a:gd name="T8" fmla="*/ 18 w 32"/>
              <a:gd name="T9" fmla="*/ 5 h 5"/>
              <a:gd name="T10" fmla="*/ 24 w 32"/>
              <a:gd name="T11" fmla="*/ 3 h 5"/>
              <a:gd name="T12" fmla="*/ 25 w 32"/>
              <a:gd name="T13" fmla="*/ 3 h 5"/>
              <a:gd name="T14" fmla="*/ 25 w 32"/>
              <a:gd name="T15" fmla="*/ 3 h 5"/>
              <a:gd name="T16" fmla="*/ 28 w 32"/>
              <a:gd name="T17" fmla="*/ 1 h 5"/>
              <a:gd name="T18" fmla="*/ 15 w 32"/>
              <a:gd name="T19" fmla="*/ 0 h 5"/>
              <a:gd name="T20" fmla="*/ 8 w 32"/>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5">
                <a:moveTo>
                  <a:pt x="8" y="0"/>
                </a:moveTo>
                <a:cubicBezTo>
                  <a:pt x="7" y="0"/>
                  <a:pt x="6" y="0"/>
                  <a:pt x="4" y="0"/>
                </a:cubicBezTo>
                <a:cubicBezTo>
                  <a:pt x="0" y="1"/>
                  <a:pt x="1" y="3"/>
                  <a:pt x="5" y="3"/>
                </a:cubicBezTo>
                <a:cubicBezTo>
                  <a:pt x="8" y="3"/>
                  <a:pt x="13" y="5"/>
                  <a:pt x="16" y="5"/>
                </a:cubicBezTo>
                <a:cubicBezTo>
                  <a:pt x="17" y="5"/>
                  <a:pt x="17" y="5"/>
                  <a:pt x="18" y="5"/>
                </a:cubicBezTo>
                <a:cubicBezTo>
                  <a:pt x="21" y="4"/>
                  <a:pt x="22" y="3"/>
                  <a:pt x="24" y="3"/>
                </a:cubicBezTo>
                <a:cubicBezTo>
                  <a:pt x="24" y="3"/>
                  <a:pt x="25" y="3"/>
                  <a:pt x="25" y="3"/>
                </a:cubicBezTo>
                <a:cubicBezTo>
                  <a:pt x="25" y="3"/>
                  <a:pt x="25" y="3"/>
                  <a:pt x="25" y="3"/>
                </a:cubicBezTo>
                <a:cubicBezTo>
                  <a:pt x="27" y="3"/>
                  <a:pt x="32" y="1"/>
                  <a:pt x="28" y="1"/>
                </a:cubicBezTo>
                <a:cubicBezTo>
                  <a:pt x="23" y="1"/>
                  <a:pt x="19" y="1"/>
                  <a:pt x="15" y="0"/>
                </a:cubicBezTo>
                <a:cubicBezTo>
                  <a:pt x="12" y="0"/>
                  <a:pt x="10" y="0"/>
                  <a:pt x="8"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62" name="ïśḻiḑé"/>
          <p:cNvSpPr/>
          <p:nvPr/>
        </p:nvSpPr>
        <p:spPr bwMode="auto">
          <a:xfrm>
            <a:off x="9406511" y="4657775"/>
            <a:ext cx="223958" cy="145798"/>
          </a:xfrm>
          <a:custGeom>
            <a:avLst/>
            <a:gdLst>
              <a:gd name="T0" fmla="*/ 59 w 63"/>
              <a:gd name="T1" fmla="*/ 0 h 41"/>
              <a:gd name="T2" fmla="*/ 51 w 63"/>
              <a:gd name="T3" fmla="*/ 2 h 41"/>
              <a:gd name="T4" fmla="*/ 43 w 63"/>
              <a:gd name="T5" fmla="*/ 3 h 41"/>
              <a:gd name="T6" fmla="*/ 22 w 63"/>
              <a:gd name="T7" fmla="*/ 2 h 41"/>
              <a:gd name="T8" fmla="*/ 19 w 63"/>
              <a:gd name="T9" fmla="*/ 2 h 41"/>
              <a:gd name="T10" fmla="*/ 10 w 63"/>
              <a:gd name="T11" fmla="*/ 10 h 41"/>
              <a:gd name="T12" fmla="*/ 6 w 63"/>
              <a:gd name="T13" fmla="*/ 20 h 41"/>
              <a:gd name="T14" fmla="*/ 3 w 63"/>
              <a:gd name="T15" fmla="*/ 29 h 41"/>
              <a:gd name="T16" fmla="*/ 4 w 63"/>
              <a:gd name="T17" fmla="*/ 38 h 41"/>
              <a:gd name="T18" fmla="*/ 8 w 63"/>
              <a:gd name="T19" fmla="*/ 41 h 41"/>
              <a:gd name="T20" fmla="*/ 13 w 63"/>
              <a:gd name="T21" fmla="*/ 41 h 41"/>
              <a:gd name="T22" fmla="*/ 19 w 63"/>
              <a:gd name="T23" fmla="*/ 30 h 41"/>
              <a:gd name="T24" fmla="*/ 21 w 63"/>
              <a:gd name="T25" fmla="*/ 28 h 41"/>
              <a:gd name="T26" fmla="*/ 25 w 63"/>
              <a:gd name="T27" fmla="*/ 36 h 41"/>
              <a:gd name="T28" fmla="*/ 31 w 63"/>
              <a:gd name="T29" fmla="*/ 40 h 41"/>
              <a:gd name="T30" fmla="*/ 40 w 63"/>
              <a:gd name="T31" fmla="*/ 38 h 41"/>
              <a:gd name="T32" fmla="*/ 30 w 63"/>
              <a:gd name="T33" fmla="*/ 28 h 41"/>
              <a:gd name="T34" fmla="*/ 34 w 63"/>
              <a:gd name="T35" fmla="*/ 20 h 41"/>
              <a:gd name="T36" fmla="*/ 35 w 63"/>
              <a:gd name="T37" fmla="*/ 15 h 41"/>
              <a:gd name="T38" fmla="*/ 34 w 63"/>
              <a:gd name="T39" fmla="*/ 15 h 41"/>
              <a:gd name="T40" fmla="*/ 32 w 63"/>
              <a:gd name="T41" fmla="*/ 15 h 41"/>
              <a:gd name="T42" fmla="*/ 17 w 63"/>
              <a:gd name="T43" fmla="*/ 10 h 41"/>
              <a:gd name="T44" fmla="*/ 29 w 63"/>
              <a:gd name="T45" fmla="*/ 6 h 41"/>
              <a:gd name="T46" fmla="*/ 36 w 63"/>
              <a:gd name="T47" fmla="*/ 6 h 41"/>
              <a:gd name="T48" fmla="*/ 46 w 63"/>
              <a:gd name="T49" fmla="*/ 7 h 41"/>
              <a:gd name="T50" fmla="*/ 58 w 63"/>
              <a:gd name="T51" fmla="*/ 4 h 41"/>
              <a:gd name="T52" fmla="*/ 59 w 63"/>
              <a:gd name="T5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 h="41">
                <a:moveTo>
                  <a:pt x="59" y="0"/>
                </a:moveTo>
                <a:cubicBezTo>
                  <a:pt x="56" y="0"/>
                  <a:pt x="53" y="1"/>
                  <a:pt x="51" y="2"/>
                </a:cubicBezTo>
                <a:cubicBezTo>
                  <a:pt x="48" y="3"/>
                  <a:pt x="46" y="3"/>
                  <a:pt x="43" y="3"/>
                </a:cubicBezTo>
                <a:cubicBezTo>
                  <a:pt x="38" y="3"/>
                  <a:pt x="31" y="2"/>
                  <a:pt x="22" y="2"/>
                </a:cubicBezTo>
                <a:cubicBezTo>
                  <a:pt x="21" y="2"/>
                  <a:pt x="20" y="2"/>
                  <a:pt x="19" y="2"/>
                </a:cubicBezTo>
                <a:cubicBezTo>
                  <a:pt x="5" y="2"/>
                  <a:pt x="10" y="5"/>
                  <a:pt x="10" y="10"/>
                </a:cubicBezTo>
                <a:cubicBezTo>
                  <a:pt x="9" y="15"/>
                  <a:pt x="7" y="17"/>
                  <a:pt x="6" y="20"/>
                </a:cubicBezTo>
                <a:cubicBezTo>
                  <a:pt x="6" y="23"/>
                  <a:pt x="0" y="26"/>
                  <a:pt x="3" y="29"/>
                </a:cubicBezTo>
                <a:cubicBezTo>
                  <a:pt x="6" y="33"/>
                  <a:pt x="6" y="35"/>
                  <a:pt x="4" y="38"/>
                </a:cubicBezTo>
                <a:cubicBezTo>
                  <a:pt x="2" y="41"/>
                  <a:pt x="4" y="41"/>
                  <a:pt x="8" y="41"/>
                </a:cubicBezTo>
                <a:cubicBezTo>
                  <a:pt x="10" y="41"/>
                  <a:pt x="11" y="41"/>
                  <a:pt x="13" y="41"/>
                </a:cubicBezTo>
                <a:cubicBezTo>
                  <a:pt x="20" y="41"/>
                  <a:pt x="17" y="36"/>
                  <a:pt x="19" y="30"/>
                </a:cubicBezTo>
                <a:cubicBezTo>
                  <a:pt x="20" y="29"/>
                  <a:pt x="21" y="28"/>
                  <a:pt x="21" y="28"/>
                </a:cubicBezTo>
                <a:cubicBezTo>
                  <a:pt x="22" y="28"/>
                  <a:pt x="23" y="32"/>
                  <a:pt x="25" y="36"/>
                </a:cubicBezTo>
                <a:cubicBezTo>
                  <a:pt x="26" y="38"/>
                  <a:pt x="28" y="40"/>
                  <a:pt x="31" y="40"/>
                </a:cubicBezTo>
                <a:cubicBezTo>
                  <a:pt x="33" y="40"/>
                  <a:pt x="36" y="39"/>
                  <a:pt x="40" y="38"/>
                </a:cubicBezTo>
                <a:cubicBezTo>
                  <a:pt x="48" y="34"/>
                  <a:pt x="36" y="30"/>
                  <a:pt x="30" y="28"/>
                </a:cubicBezTo>
                <a:cubicBezTo>
                  <a:pt x="24" y="26"/>
                  <a:pt x="27" y="23"/>
                  <a:pt x="34" y="20"/>
                </a:cubicBezTo>
                <a:cubicBezTo>
                  <a:pt x="40" y="18"/>
                  <a:pt x="38" y="15"/>
                  <a:pt x="35" y="15"/>
                </a:cubicBezTo>
                <a:cubicBezTo>
                  <a:pt x="34" y="15"/>
                  <a:pt x="34" y="15"/>
                  <a:pt x="34" y="15"/>
                </a:cubicBezTo>
                <a:cubicBezTo>
                  <a:pt x="33" y="15"/>
                  <a:pt x="33" y="15"/>
                  <a:pt x="32" y="15"/>
                </a:cubicBezTo>
                <a:cubicBezTo>
                  <a:pt x="27" y="15"/>
                  <a:pt x="18" y="14"/>
                  <a:pt x="17" y="10"/>
                </a:cubicBezTo>
                <a:cubicBezTo>
                  <a:pt x="17" y="7"/>
                  <a:pt x="22" y="6"/>
                  <a:pt x="29" y="6"/>
                </a:cubicBezTo>
                <a:cubicBezTo>
                  <a:pt x="32" y="6"/>
                  <a:pt x="34" y="6"/>
                  <a:pt x="36" y="6"/>
                </a:cubicBezTo>
                <a:cubicBezTo>
                  <a:pt x="41" y="6"/>
                  <a:pt x="43" y="7"/>
                  <a:pt x="46" y="7"/>
                </a:cubicBezTo>
                <a:cubicBezTo>
                  <a:pt x="49" y="7"/>
                  <a:pt x="52" y="6"/>
                  <a:pt x="58" y="4"/>
                </a:cubicBezTo>
                <a:cubicBezTo>
                  <a:pt x="63" y="1"/>
                  <a:pt x="62" y="0"/>
                  <a:pt x="59"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63" name="îŝlïḍê"/>
          <p:cNvSpPr/>
          <p:nvPr/>
        </p:nvSpPr>
        <p:spPr bwMode="auto">
          <a:xfrm>
            <a:off x="9797309" y="4696855"/>
            <a:ext cx="611750" cy="223958"/>
          </a:xfrm>
          <a:custGeom>
            <a:avLst/>
            <a:gdLst>
              <a:gd name="T0" fmla="*/ 19 w 172"/>
              <a:gd name="T1" fmla="*/ 0 h 63"/>
              <a:gd name="T2" fmla="*/ 11 w 172"/>
              <a:gd name="T3" fmla="*/ 1 h 63"/>
              <a:gd name="T4" fmla="*/ 3 w 172"/>
              <a:gd name="T5" fmla="*/ 6 h 63"/>
              <a:gd name="T6" fmla="*/ 10 w 172"/>
              <a:gd name="T7" fmla="*/ 14 h 63"/>
              <a:gd name="T8" fmla="*/ 29 w 172"/>
              <a:gd name="T9" fmla="*/ 19 h 63"/>
              <a:gd name="T10" fmla="*/ 47 w 172"/>
              <a:gd name="T11" fmla="*/ 25 h 63"/>
              <a:gd name="T12" fmla="*/ 64 w 172"/>
              <a:gd name="T13" fmla="*/ 33 h 63"/>
              <a:gd name="T14" fmla="*/ 70 w 172"/>
              <a:gd name="T15" fmla="*/ 43 h 63"/>
              <a:gd name="T16" fmla="*/ 74 w 172"/>
              <a:gd name="T17" fmla="*/ 47 h 63"/>
              <a:gd name="T18" fmla="*/ 76 w 172"/>
              <a:gd name="T19" fmla="*/ 47 h 63"/>
              <a:gd name="T20" fmla="*/ 77 w 172"/>
              <a:gd name="T21" fmla="*/ 47 h 63"/>
              <a:gd name="T22" fmla="*/ 80 w 172"/>
              <a:gd name="T23" fmla="*/ 47 h 63"/>
              <a:gd name="T24" fmla="*/ 97 w 172"/>
              <a:gd name="T25" fmla="*/ 52 h 63"/>
              <a:gd name="T26" fmla="*/ 112 w 172"/>
              <a:gd name="T27" fmla="*/ 47 h 63"/>
              <a:gd name="T28" fmla="*/ 115 w 172"/>
              <a:gd name="T29" fmla="*/ 45 h 63"/>
              <a:gd name="T30" fmla="*/ 128 w 172"/>
              <a:gd name="T31" fmla="*/ 47 h 63"/>
              <a:gd name="T32" fmla="*/ 145 w 172"/>
              <a:gd name="T33" fmla="*/ 57 h 63"/>
              <a:gd name="T34" fmla="*/ 164 w 172"/>
              <a:gd name="T35" fmla="*/ 62 h 63"/>
              <a:gd name="T36" fmla="*/ 169 w 172"/>
              <a:gd name="T37" fmla="*/ 63 h 63"/>
              <a:gd name="T38" fmla="*/ 170 w 172"/>
              <a:gd name="T39" fmla="*/ 59 h 63"/>
              <a:gd name="T40" fmla="*/ 149 w 172"/>
              <a:gd name="T41" fmla="*/ 47 h 63"/>
              <a:gd name="T42" fmla="*/ 148 w 172"/>
              <a:gd name="T43" fmla="*/ 38 h 63"/>
              <a:gd name="T44" fmla="*/ 130 w 172"/>
              <a:gd name="T45" fmla="*/ 26 h 63"/>
              <a:gd name="T46" fmla="*/ 104 w 172"/>
              <a:gd name="T47" fmla="*/ 17 h 63"/>
              <a:gd name="T48" fmla="*/ 75 w 172"/>
              <a:gd name="T49" fmla="*/ 9 h 63"/>
              <a:gd name="T50" fmla="*/ 59 w 172"/>
              <a:gd name="T51" fmla="*/ 7 h 63"/>
              <a:gd name="T52" fmla="*/ 56 w 172"/>
              <a:gd name="T53" fmla="*/ 7 h 63"/>
              <a:gd name="T54" fmla="*/ 44 w 172"/>
              <a:gd name="T55" fmla="*/ 14 h 63"/>
              <a:gd name="T56" fmla="*/ 39 w 172"/>
              <a:gd name="T57" fmla="*/ 16 h 63"/>
              <a:gd name="T58" fmla="*/ 32 w 172"/>
              <a:gd name="T59" fmla="*/ 14 h 63"/>
              <a:gd name="T60" fmla="*/ 28 w 172"/>
              <a:gd name="T61" fmla="*/ 4 h 63"/>
              <a:gd name="T62" fmla="*/ 19 w 172"/>
              <a:gd name="T6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2" h="63">
                <a:moveTo>
                  <a:pt x="19" y="0"/>
                </a:moveTo>
                <a:cubicBezTo>
                  <a:pt x="17" y="0"/>
                  <a:pt x="14" y="1"/>
                  <a:pt x="11" y="1"/>
                </a:cubicBezTo>
                <a:cubicBezTo>
                  <a:pt x="3" y="2"/>
                  <a:pt x="0" y="4"/>
                  <a:pt x="3" y="6"/>
                </a:cubicBezTo>
                <a:cubicBezTo>
                  <a:pt x="6" y="9"/>
                  <a:pt x="13" y="10"/>
                  <a:pt x="10" y="14"/>
                </a:cubicBezTo>
                <a:cubicBezTo>
                  <a:pt x="7" y="17"/>
                  <a:pt x="19" y="16"/>
                  <a:pt x="29" y="19"/>
                </a:cubicBezTo>
                <a:cubicBezTo>
                  <a:pt x="40" y="22"/>
                  <a:pt x="40" y="23"/>
                  <a:pt x="47" y="25"/>
                </a:cubicBezTo>
                <a:cubicBezTo>
                  <a:pt x="55" y="28"/>
                  <a:pt x="64" y="29"/>
                  <a:pt x="64" y="33"/>
                </a:cubicBezTo>
                <a:cubicBezTo>
                  <a:pt x="64" y="37"/>
                  <a:pt x="65" y="36"/>
                  <a:pt x="70" y="43"/>
                </a:cubicBezTo>
                <a:cubicBezTo>
                  <a:pt x="72" y="46"/>
                  <a:pt x="73" y="47"/>
                  <a:pt x="74" y="47"/>
                </a:cubicBezTo>
                <a:cubicBezTo>
                  <a:pt x="75" y="47"/>
                  <a:pt x="75" y="47"/>
                  <a:pt x="76" y="47"/>
                </a:cubicBezTo>
                <a:cubicBezTo>
                  <a:pt x="76" y="47"/>
                  <a:pt x="77" y="47"/>
                  <a:pt x="77" y="47"/>
                </a:cubicBezTo>
                <a:cubicBezTo>
                  <a:pt x="78" y="47"/>
                  <a:pt x="79" y="47"/>
                  <a:pt x="80" y="47"/>
                </a:cubicBezTo>
                <a:cubicBezTo>
                  <a:pt x="86" y="49"/>
                  <a:pt x="87" y="52"/>
                  <a:pt x="97" y="52"/>
                </a:cubicBezTo>
                <a:cubicBezTo>
                  <a:pt x="107" y="52"/>
                  <a:pt x="112" y="50"/>
                  <a:pt x="112" y="47"/>
                </a:cubicBezTo>
                <a:cubicBezTo>
                  <a:pt x="111" y="46"/>
                  <a:pt x="113" y="45"/>
                  <a:pt x="115" y="45"/>
                </a:cubicBezTo>
                <a:cubicBezTo>
                  <a:pt x="118" y="45"/>
                  <a:pt x="122" y="46"/>
                  <a:pt x="128" y="47"/>
                </a:cubicBezTo>
                <a:cubicBezTo>
                  <a:pt x="139" y="49"/>
                  <a:pt x="141" y="54"/>
                  <a:pt x="145" y="57"/>
                </a:cubicBezTo>
                <a:cubicBezTo>
                  <a:pt x="149" y="61"/>
                  <a:pt x="156" y="59"/>
                  <a:pt x="164" y="62"/>
                </a:cubicBezTo>
                <a:cubicBezTo>
                  <a:pt x="166" y="63"/>
                  <a:pt x="168" y="63"/>
                  <a:pt x="169" y="63"/>
                </a:cubicBezTo>
                <a:cubicBezTo>
                  <a:pt x="172" y="63"/>
                  <a:pt x="172" y="60"/>
                  <a:pt x="170" y="59"/>
                </a:cubicBezTo>
                <a:cubicBezTo>
                  <a:pt x="168" y="57"/>
                  <a:pt x="156" y="50"/>
                  <a:pt x="149" y="47"/>
                </a:cubicBezTo>
                <a:cubicBezTo>
                  <a:pt x="142" y="44"/>
                  <a:pt x="143" y="41"/>
                  <a:pt x="148" y="38"/>
                </a:cubicBezTo>
                <a:cubicBezTo>
                  <a:pt x="152" y="36"/>
                  <a:pt x="136" y="30"/>
                  <a:pt x="130" y="26"/>
                </a:cubicBezTo>
                <a:cubicBezTo>
                  <a:pt x="123" y="22"/>
                  <a:pt x="113" y="19"/>
                  <a:pt x="104" y="17"/>
                </a:cubicBezTo>
                <a:cubicBezTo>
                  <a:pt x="95" y="15"/>
                  <a:pt x="83" y="10"/>
                  <a:pt x="75" y="9"/>
                </a:cubicBezTo>
                <a:cubicBezTo>
                  <a:pt x="69" y="8"/>
                  <a:pt x="64" y="7"/>
                  <a:pt x="59" y="7"/>
                </a:cubicBezTo>
                <a:cubicBezTo>
                  <a:pt x="58" y="7"/>
                  <a:pt x="57" y="7"/>
                  <a:pt x="56" y="7"/>
                </a:cubicBezTo>
                <a:cubicBezTo>
                  <a:pt x="49" y="7"/>
                  <a:pt x="48" y="11"/>
                  <a:pt x="44" y="14"/>
                </a:cubicBezTo>
                <a:cubicBezTo>
                  <a:pt x="42" y="16"/>
                  <a:pt x="41" y="16"/>
                  <a:pt x="39" y="16"/>
                </a:cubicBezTo>
                <a:cubicBezTo>
                  <a:pt x="37" y="16"/>
                  <a:pt x="35" y="15"/>
                  <a:pt x="32" y="14"/>
                </a:cubicBezTo>
                <a:cubicBezTo>
                  <a:pt x="27" y="10"/>
                  <a:pt x="28" y="9"/>
                  <a:pt x="28" y="4"/>
                </a:cubicBezTo>
                <a:cubicBezTo>
                  <a:pt x="28" y="1"/>
                  <a:pt x="24" y="0"/>
                  <a:pt x="19"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64" name="ïṧ1idé"/>
          <p:cNvSpPr/>
          <p:nvPr/>
        </p:nvSpPr>
        <p:spPr bwMode="auto">
          <a:xfrm>
            <a:off x="10341420" y="4767499"/>
            <a:ext cx="145798" cy="54111"/>
          </a:xfrm>
          <a:custGeom>
            <a:avLst/>
            <a:gdLst>
              <a:gd name="T0" fmla="*/ 33 w 41"/>
              <a:gd name="T1" fmla="*/ 0 h 15"/>
              <a:gd name="T2" fmla="*/ 27 w 41"/>
              <a:gd name="T3" fmla="*/ 3 h 15"/>
              <a:gd name="T4" fmla="*/ 17 w 41"/>
              <a:gd name="T5" fmla="*/ 8 h 15"/>
              <a:gd name="T6" fmla="*/ 4 w 41"/>
              <a:gd name="T7" fmla="*/ 11 h 15"/>
              <a:gd name="T8" fmla="*/ 14 w 41"/>
              <a:gd name="T9" fmla="*/ 15 h 15"/>
              <a:gd name="T10" fmla="*/ 15 w 41"/>
              <a:gd name="T11" fmla="*/ 15 h 15"/>
              <a:gd name="T12" fmla="*/ 34 w 41"/>
              <a:gd name="T13" fmla="*/ 7 h 15"/>
              <a:gd name="T14" fmla="*/ 36 w 41"/>
              <a:gd name="T15" fmla="*/ 2 h 15"/>
              <a:gd name="T16" fmla="*/ 33 w 41"/>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15">
                <a:moveTo>
                  <a:pt x="33" y="0"/>
                </a:moveTo>
                <a:cubicBezTo>
                  <a:pt x="32" y="0"/>
                  <a:pt x="30" y="1"/>
                  <a:pt x="27" y="3"/>
                </a:cubicBezTo>
                <a:cubicBezTo>
                  <a:pt x="22" y="7"/>
                  <a:pt x="24" y="7"/>
                  <a:pt x="17" y="8"/>
                </a:cubicBezTo>
                <a:cubicBezTo>
                  <a:pt x="10" y="9"/>
                  <a:pt x="8" y="11"/>
                  <a:pt x="4" y="11"/>
                </a:cubicBezTo>
                <a:cubicBezTo>
                  <a:pt x="0" y="11"/>
                  <a:pt x="6" y="15"/>
                  <a:pt x="14" y="15"/>
                </a:cubicBezTo>
                <a:cubicBezTo>
                  <a:pt x="14" y="15"/>
                  <a:pt x="15" y="15"/>
                  <a:pt x="15" y="15"/>
                </a:cubicBezTo>
                <a:cubicBezTo>
                  <a:pt x="19" y="14"/>
                  <a:pt x="32" y="9"/>
                  <a:pt x="34" y="7"/>
                </a:cubicBezTo>
                <a:cubicBezTo>
                  <a:pt x="36" y="6"/>
                  <a:pt x="41" y="6"/>
                  <a:pt x="36" y="2"/>
                </a:cubicBezTo>
                <a:cubicBezTo>
                  <a:pt x="35" y="1"/>
                  <a:pt x="34" y="0"/>
                  <a:pt x="3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65" name="íŝlîḑé"/>
          <p:cNvSpPr/>
          <p:nvPr/>
        </p:nvSpPr>
        <p:spPr bwMode="auto">
          <a:xfrm>
            <a:off x="10529305" y="4811088"/>
            <a:ext cx="63129" cy="34571"/>
          </a:xfrm>
          <a:custGeom>
            <a:avLst/>
            <a:gdLst>
              <a:gd name="T0" fmla="*/ 1 w 18"/>
              <a:gd name="T1" fmla="*/ 0 h 10"/>
              <a:gd name="T2" fmla="*/ 1 w 18"/>
              <a:gd name="T3" fmla="*/ 3 h 10"/>
              <a:gd name="T4" fmla="*/ 8 w 18"/>
              <a:gd name="T5" fmla="*/ 8 h 10"/>
              <a:gd name="T6" fmla="*/ 15 w 18"/>
              <a:gd name="T7" fmla="*/ 10 h 10"/>
              <a:gd name="T8" fmla="*/ 16 w 18"/>
              <a:gd name="T9" fmla="*/ 8 h 10"/>
              <a:gd name="T10" fmla="*/ 6 w 18"/>
              <a:gd name="T11" fmla="*/ 2 h 10"/>
              <a:gd name="T12" fmla="*/ 1 w 18"/>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8" h="10">
                <a:moveTo>
                  <a:pt x="1" y="0"/>
                </a:moveTo>
                <a:cubicBezTo>
                  <a:pt x="0" y="0"/>
                  <a:pt x="1" y="1"/>
                  <a:pt x="1" y="3"/>
                </a:cubicBezTo>
                <a:cubicBezTo>
                  <a:pt x="2" y="6"/>
                  <a:pt x="3" y="7"/>
                  <a:pt x="8" y="8"/>
                </a:cubicBezTo>
                <a:cubicBezTo>
                  <a:pt x="11" y="9"/>
                  <a:pt x="13" y="10"/>
                  <a:pt x="15" y="10"/>
                </a:cubicBezTo>
                <a:cubicBezTo>
                  <a:pt x="15" y="10"/>
                  <a:pt x="16" y="9"/>
                  <a:pt x="16" y="8"/>
                </a:cubicBezTo>
                <a:cubicBezTo>
                  <a:pt x="18" y="6"/>
                  <a:pt x="12" y="6"/>
                  <a:pt x="6" y="2"/>
                </a:cubicBezTo>
                <a:cubicBezTo>
                  <a:pt x="3" y="1"/>
                  <a:pt x="1" y="0"/>
                  <a:pt x="1"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66" name="iṥ1ídè"/>
          <p:cNvSpPr/>
          <p:nvPr/>
        </p:nvSpPr>
        <p:spPr bwMode="auto">
          <a:xfrm>
            <a:off x="10805869" y="5149280"/>
            <a:ext cx="114233" cy="55614"/>
          </a:xfrm>
          <a:custGeom>
            <a:avLst/>
            <a:gdLst>
              <a:gd name="T0" fmla="*/ 3 w 32"/>
              <a:gd name="T1" fmla="*/ 0 h 16"/>
              <a:gd name="T2" fmla="*/ 2 w 32"/>
              <a:gd name="T3" fmla="*/ 0 h 16"/>
              <a:gd name="T4" fmla="*/ 10 w 32"/>
              <a:gd name="T5" fmla="*/ 10 h 16"/>
              <a:gd name="T6" fmla="*/ 26 w 32"/>
              <a:gd name="T7" fmla="*/ 16 h 16"/>
              <a:gd name="T8" fmla="*/ 27 w 32"/>
              <a:gd name="T9" fmla="*/ 16 h 16"/>
              <a:gd name="T10" fmla="*/ 26 w 32"/>
              <a:gd name="T11" fmla="*/ 12 h 16"/>
              <a:gd name="T12" fmla="*/ 13 w 32"/>
              <a:gd name="T13" fmla="*/ 6 h 16"/>
              <a:gd name="T14" fmla="*/ 3 w 3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6">
                <a:moveTo>
                  <a:pt x="3" y="0"/>
                </a:moveTo>
                <a:cubicBezTo>
                  <a:pt x="3" y="0"/>
                  <a:pt x="3" y="0"/>
                  <a:pt x="2" y="0"/>
                </a:cubicBezTo>
                <a:cubicBezTo>
                  <a:pt x="0" y="1"/>
                  <a:pt x="5" y="7"/>
                  <a:pt x="10" y="10"/>
                </a:cubicBezTo>
                <a:cubicBezTo>
                  <a:pt x="18" y="14"/>
                  <a:pt x="20" y="15"/>
                  <a:pt x="26" y="16"/>
                </a:cubicBezTo>
                <a:cubicBezTo>
                  <a:pt x="26" y="16"/>
                  <a:pt x="27" y="16"/>
                  <a:pt x="27" y="16"/>
                </a:cubicBezTo>
                <a:cubicBezTo>
                  <a:pt x="31" y="16"/>
                  <a:pt x="32" y="13"/>
                  <a:pt x="26" y="12"/>
                </a:cubicBezTo>
                <a:cubicBezTo>
                  <a:pt x="20" y="10"/>
                  <a:pt x="19" y="10"/>
                  <a:pt x="13" y="6"/>
                </a:cubicBezTo>
                <a:cubicBezTo>
                  <a:pt x="7" y="2"/>
                  <a:pt x="5" y="0"/>
                  <a:pt x="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67" name="î$liḓé"/>
          <p:cNvSpPr/>
          <p:nvPr/>
        </p:nvSpPr>
        <p:spPr bwMode="auto">
          <a:xfrm>
            <a:off x="11079428" y="5469432"/>
            <a:ext cx="213436" cy="169847"/>
          </a:xfrm>
          <a:custGeom>
            <a:avLst/>
            <a:gdLst>
              <a:gd name="T0" fmla="*/ 6 w 60"/>
              <a:gd name="T1" fmla="*/ 0 h 48"/>
              <a:gd name="T2" fmla="*/ 4 w 60"/>
              <a:gd name="T3" fmla="*/ 1 h 48"/>
              <a:gd name="T4" fmla="*/ 12 w 60"/>
              <a:gd name="T5" fmla="*/ 9 h 48"/>
              <a:gd name="T6" fmla="*/ 19 w 60"/>
              <a:gd name="T7" fmla="*/ 17 h 48"/>
              <a:gd name="T8" fmla="*/ 21 w 60"/>
              <a:gd name="T9" fmla="*/ 31 h 48"/>
              <a:gd name="T10" fmla="*/ 18 w 60"/>
              <a:gd name="T11" fmla="*/ 34 h 48"/>
              <a:gd name="T12" fmla="*/ 25 w 60"/>
              <a:gd name="T13" fmla="*/ 43 h 48"/>
              <a:gd name="T14" fmla="*/ 27 w 60"/>
              <a:gd name="T15" fmla="*/ 48 h 48"/>
              <a:gd name="T16" fmla="*/ 30 w 60"/>
              <a:gd name="T17" fmla="*/ 48 h 48"/>
              <a:gd name="T18" fmla="*/ 38 w 60"/>
              <a:gd name="T19" fmla="*/ 44 h 48"/>
              <a:gd name="T20" fmla="*/ 45 w 60"/>
              <a:gd name="T21" fmla="*/ 36 h 48"/>
              <a:gd name="T22" fmla="*/ 57 w 60"/>
              <a:gd name="T23" fmla="*/ 28 h 48"/>
              <a:gd name="T24" fmla="*/ 56 w 60"/>
              <a:gd name="T25" fmla="*/ 23 h 48"/>
              <a:gd name="T26" fmla="*/ 51 w 60"/>
              <a:gd name="T27" fmla="*/ 25 h 48"/>
              <a:gd name="T28" fmla="*/ 45 w 60"/>
              <a:gd name="T29" fmla="*/ 26 h 48"/>
              <a:gd name="T30" fmla="*/ 37 w 60"/>
              <a:gd name="T31" fmla="*/ 24 h 48"/>
              <a:gd name="T32" fmla="*/ 28 w 60"/>
              <a:gd name="T33" fmla="*/ 19 h 48"/>
              <a:gd name="T34" fmla="*/ 24 w 60"/>
              <a:gd name="T35" fmla="*/ 11 h 48"/>
              <a:gd name="T36" fmla="*/ 15 w 60"/>
              <a:gd name="T37" fmla="*/ 3 h 48"/>
              <a:gd name="T38" fmla="*/ 6 w 60"/>
              <a:gd name="T3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48">
                <a:moveTo>
                  <a:pt x="6" y="0"/>
                </a:moveTo>
                <a:cubicBezTo>
                  <a:pt x="6" y="0"/>
                  <a:pt x="5" y="0"/>
                  <a:pt x="4" y="1"/>
                </a:cubicBezTo>
                <a:cubicBezTo>
                  <a:pt x="0" y="3"/>
                  <a:pt x="7" y="6"/>
                  <a:pt x="12" y="9"/>
                </a:cubicBezTo>
                <a:cubicBezTo>
                  <a:pt x="17" y="13"/>
                  <a:pt x="14" y="15"/>
                  <a:pt x="19" y="17"/>
                </a:cubicBezTo>
                <a:cubicBezTo>
                  <a:pt x="25" y="19"/>
                  <a:pt x="26" y="29"/>
                  <a:pt x="21" y="31"/>
                </a:cubicBezTo>
                <a:cubicBezTo>
                  <a:pt x="16" y="33"/>
                  <a:pt x="13" y="33"/>
                  <a:pt x="18" y="34"/>
                </a:cubicBezTo>
                <a:cubicBezTo>
                  <a:pt x="23" y="35"/>
                  <a:pt x="23" y="40"/>
                  <a:pt x="25" y="43"/>
                </a:cubicBezTo>
                <a:cubicBezTo>
                  <a:pt x="27" y="45"/>
                  <a:pt x="23" y="47"/>
                  <a:pt x="27" y="48"/>
                </a:cubicBezTo>
                <a:cubicBezTo>
                  <a:pt x="28" y="48"/>
                  <a:pt x="29" y="48"/>
                  <a:pt x="30" y="48"/>
                </a:cubicBezTo>
                <a:cubicBezTo>
                  <a:pt x="34" y="48"/>
                  <a:pt x="37" y="47"/>
                  <a:pt x="38" y="44"/>
                </a:cubicBezTo>
                <a:cubicBezTo>
                  <a:pt x="38" y="41"/>
                  <a:pt x="42" y="39"/>
                  <a:pt x="45" y="36"/>
                </a:cubicBezTo>
                <a:cubicBezTo>
                  <a:pt x="47" y="33"/>
                  <a:pt x="53" y="32"/>
                  <a:pt x="57" y="28"/>
                </a:cubicBezTo>
                <a:cubicBezTo>
                  <a:pt x="60" y="25"/>
                  <a:pt x="59" y="23"/>
                  <a:pt x="56" y="23"/>
                </a:cubicBezTo>
                <a:cubicBezTo>
                  <a:pt x="55" y="23"/>
                  <a:pt x="53" y="24"/>
                  <a:pt x="51" y="25"/>
                </a:cubicBezTo>
                <a:cubicBezTo>
                  <a:pt x="49" y="26"/>
                  <a:pt x="46" y="26"/>
                  <a:pt x="45" y="26"/>
                </a:cubicBezTo>
                <a:cubicBezTo>
                  <a:pt x="42" y="26"/>
                  <a:pt x="39" y="25"/>
                  <a:pt x="37" y="24"/>
                </a:cubicBezTo>
                <a:cubicBezTo>
                  <a:pt x="33" y="22"/>
                  <a:pt x="30" y="19"/>
                  <a:pt x="28" y="19"/>
                </a:cubicBezTo>
                <a:cubicBezTo>
                  <a:pt x="26" y="18"/>
                  <a:pt x="24" y="15"/>
                  <a:pt x="24" y="11"/>
                </a:cubicBezTo>
                <a:cubicBezTo>
                  <a:pt x="24" y="8"/>
                  <a:pt x="21" y="6"/>
                  <a:pt x="15" y="3"/>
                </a:cubicBezTo>
                <a:cubicBezTo>
                  <a:pt x="10" y="1"/>
                  <a:pt x="8" y="0"/>
                  <a:pt x="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68" name="îŝlîḋè"/>
          <p:cNvSpPr/>
          <p:nvPr/>
        </p:nvSpPr>
        <p:spPr bwMode="auto">
          <a:xfrm>
            <a:off x="10888538" y="5615231"/>
            <a:ext cx="255522" cy="159325"/>
          </a:xfrm>
          <a:custGeom>
            <a:avLst/>
            <a:gdLst>
              <a:gd name="T0" fmla="*/ 56 w 72"/>
              <a:gd name="T1" fmla="*/ 0 h 45"/>
              <a:gd name="T2" fmla="*/ 52 w 72"/>
              <a:gd name="T3" fmla="*/ 6 h 45"/>
              <a:gd name="T4" fmla="*/ 45 w 72"/>
              <a:gd name="T5" fmla="*/ 15 h 45"/>
              <a:gd name="T6" fmla="*/ 22 w 72"/>
              <a:gd name="T7" fmla="*/ 25 h 45"/>
              <a:gd name="T8" fmla="*/ 4 w 72"/>
              <a:gd name="T9" fmla="*/ 36 h 45"/>
              <a:gd name="T10" fmla="*/ 5 w 72"/>
              <a:gd name="T11" fmla="*/ 41 h 45"/>
              <a:gd name="T12" fmla="*/ 5 w 72"/>
              <a:gd name="T13" fmla="*/ 41 h 45"/>
              <a:gd name="T14" fmla="*/ 6 w 72"/>
              <a:gd name="T15" fmla="*/ 41 h 45"/>
              <a:gd name="T16" fmla="*/ 24 w 72"/>
              <a:gd name="T17" fmla="*/ 44 h 45"/>
              <a:gd name="T18" fmla="*/ 26 w 72"/>
              <a:gd name="T19" fmla="*/ 45 h 45"/>
              <a:gd name="T20" fmla="*/ 43 w 72"/>
              <a:gd name="T21" fmla="*/ 32 h 45"/>
              <a:gd name="T22" fmla="*/ 56 w 72"/>
              <a:gd name="T23" fmla="*/ 25 h 45"/>
              <a:gd name="T24" fmla="*/ 64 w 72"/>
              <a:gd name="T25" fmla="*/ 17 h 45"/>
              <a:gd name="T26" fmla="*/ 72 w 72"/>
              <a:gd name="T27" fmla="*/ 5 h 45"/>
              <a:gd name="T28" fmla="*/ 59 w 72"/>
              <a:gd name="T29" fmla="*/ 2 h 45"/>
              <a:gd name="T30" fmla="*/ 56 w 72"/>
              <a:gd name="T3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45">
                <a:moveTo>
                  <a:pt x="56" y="0"/>
                </a:moveTo>
                <a:cubicBezTo>
                  <a:pt x="53" y="0"/>
                  <a:pt x="52" y="4"/>
                  <a:pt x="52" y="6"/>
                </a:cubicBezTo>
                <a:cubicBezTo>
                  <a:pt x="52" y="9"/>
                  <a:pt x="47" y="11"/>
                  <a:pt x="45" y="15"/>
                </a:cubicBezTo>
                <a:cubicBezTo>
                  <a:pt x="43" y="20"/>
                  <a:pt x="35" y="24"/>
                  <a:pt x="22" y="25"/>
                </a:cubicBezTo>
                <a:cubicBezTo>
                  <a:pt x="9" y="26"/>
                  <a:pt x="9" y="31"/>
                  <a:pt x="4" y="36"/>
                </a:cubicBezTo>
                <a:cubicBezTo>
                  <a:pt x="0" y="40"/>
                  <a:pt x="2" y="41"/>
                  <a:pt x="5" y="41"/>
                </a:cubicBezTo>
                <a:cubicBezTo>
                  <a:pt x="5" y="41"/>
                  <a:pt x="5" y="41"/>
                  <a:pt x="5" y="41"/>
                </a:cubicBezTo>
                <a:cubicBezTo>
                  <a:pt x="6" y="41"/>
                  <a:pt x="6" y="41"/>
                  <a:pt x="6" y="41"/>
                </a:cubicBezTo>
                <a:cubicBezTo>
                  <a:pt x="8" y="41"/>
                  <a:pt x="14" y="43"/>
                  <a:pt x="24" y="44"/>
                </a:cubicBezTo>
                <a:cubicBezTo>
                  <a:pt x="25" y="45"/>
                  <a:pt x="25" y="45"/>
                  <a:pt x="26" y="45"/>
                </a:cubicBezTo>
                <a:cubicBezTo>
                  <a:pt x="35" y="45"/>
                  <a:pt x="40" y="36"/>
                  <a:pt x="43" y="32"/>
                </a:cubicBezTo>
                <a:cubicBezTo>
                  <a:pt x="46" y="27"/>
                  <a:pt x="50" y="28"/>
                  <a:pt x="56" y="25"/>
                </a:cubicBezTo>
                <a:cubicBezTo>
                  <a:pt x="63" y="22"/>
                  <a:pt x="60" y="19"/>
                  <a:pt x="64" y="17"/>
                </a:cubicBezTo>
                <a:cubicBezTo>
                  <a:pt x="71" y="13"/>
                  <a:pt x="72" y="9"/>
                  <a:pt x="72" y="5"/>
                </a:cubicBezTo>
                <a:cubicBezTo>
                  <a:pt x="72" y="2"/>
                  <a:pt x="64" y="5"/>
                  <a:pt x="59" y="2"/>
                </a:cubicBezTo>
                <a:cubicBezTo>
                  <a:pt x="58" y="1"/>
                  <a:pt x="57" y="0"/>
                  <a:pt x="5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69" name="ïṩḷïḓe"/>
          <p:cNvSpPr/>
          <p:nvPr/>
        </p:nvSpPr>
        <p:spPr bwMode="auto">
          <a:xfrm>
            <a:off x="10198629" y="5622746"/>
            <a:ext cx="135276" cy="70645"/>
          </a:xfrm>
          <a:custGeom>
            <a:avLst/>
            <a:gdLst>
              <a:gd name="T0" fmla="*/ 37 w 38"/>
              <a:gd name="T1" fmla="*/ 0 h 20"/>
              <a:gd name="T2" fmla="*/ 30 w 38"/>
              <a:gd name="T3" fmla="*/ 2 h 20"/>
              <a:gd name="T4" fmla="*/ 25 w 38"/>
              <a:gd name="T5" fmla="*/ 3 h 20"/>
              <a:gd name="T6" fmla="*/ 17 w 38"/>
              <a:gd name="T7" fmla="*/ 1 h 20"/>
              <a:gd name="T8" fmla="*/ 8 w 38"/>
              <a:gd name="T9" fmla="*/ 0 h 20"/>
              <a:gd name="T10" fmla="*/ 10 w 38"/>
              <a:gd name="T11" fmla="*/ 9 h 20"/>
              <a:gd name="T12" fmla="*/ 20 w 38"/>
              <a:gd name="T13" fmla="*/ 19 h 20"/>
              <a:gd name="T14" fmla="*/ 24 w 38"/>
              <a:gd name="T15" fmla="*/ 20 h 20"/>
              <a:gd name="T16" fmla="*/ 34 w 38"/>
              <a:gd name="T17" fmla="*/ 15 h 20"/>
              <a:gd name="T18" fmla="*/ 38 w 38"/>
              <a:gd name="T19" fmla="*/ 3 h 20"/>
              <a:gd name="T20" fmla="*/ 37 w 38"/>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20">
                <a:moveTo>
                  <a:pt x="37" y="0"/>
                </a:moveTo>
                <a:cubicBezTo>
                  <a:pt x="35" y="0"/>
                  <a:pt x="33" y="1"/>
                  <a:pt x="30" y="2"/>
                </a:cubicBezTo>
                <a:cubicBezTo>
                  <a:pt x="28" y="3"/>
                  <a:pt x="27" y="3"/>
                  <a:pt x="25" y="3"/>
                </a:cubicBezTo>
                <a:cubicBezTo>
                  <a:pt x="23" y="3"/>
                  <a:pt x="21" y="2"/>
                  <a:pt x="17" y="1"/>
                </a:cubicBezTo>
                <a:cubicBezTo>
                  <a:pt x="13" y="1"/>
                  <a:pt x="10" y="0"/>
                  <a:pt x="8" y="0"/>
                </a:cubicBezTo>
                <a:cubicBezTo>
                  <a:pt x="0" y="0"/>
                  <a:pt x="7" y="7"/>
                  <a:pt x="10" y="9"/>
                </a:cubicBezTo>
                <a:cubicBezTo>
                  <a:pt x="14" y="11"/>
                  <a:pt x="15" y="16"/>
                  <a:pt x="20" y="19"/>
                </a:cubicBezTo>
                <a:cubicBezTo>
                  <a:pt x="22" y="20"/>
                  <a:pt x="23" y="20"/>
                  <a:pt x="24" y="20"/>
                </a:cubicBezTo>
                <a:cubicBezTo>
                  <a:pt x="28" y="20"/>
                  <a:pt x="31" y="17"/>
                  <a:pt x="34" y="15"/>
                </a:cubicBezTo>
                <a:cubicBezTo>
                  <a:pt x="37" y="12"/>
                  <a:pt x="38" y="8"/>
                  <a:pt x="38" y="3"/>
                </a:cubicBezTo>
                <a:cubicBezTo>
                  <a:pt x="38" y="0"/>
                  <a:pt x="38" y="0"/>
                  <a:pt x="37"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70" name="işḻîḑê"/>
          <p:cNvSpPr/>
          <p:nvPr/>
        </p:nvSpPr>
        <p:spPr bwMode="auto">
          <a:xfrm>
            <a:off x="9633475" y="4753972"/>
            <a:ext cx="57117" cy="13528"/>
          </a:xfrm>
          <a:custGeom>
            <a:avLst/>
            <a:gdLst>
              <a:gd name="T0" fmla="*/ 10 w 16"/>
              <a:gd name="T1" fmla="*/ 0 h 4"/>
              <a:gd name="T2" fmla="*/ 7 w 16"/>
              <a:gd name="T3" fmla="*/ 1 h 4"/>
              <a:gd name="T4" fmla="*/ 3 w 16"/>
              <a:gd name="T5" fmla="*/ 3 h 4"/>
              <a:gd name="T6" fmla="*/ 9 w 16"/>
              <a:gd name="T7" fmla="*/ 4 h 4"/>
              <a:gd name="T8" fmla="*/ 11 w 16"/>
              <a:gd name="T9" fmla="*/ 4 h 4"/>
              <a:gd name="T10" fmla="*/ 13 w 16"/>
              <a:gd name="T11" fmla="*/ 1 h 4"/>
              <a:gd name="T12" fmla="*/ 10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0" y="0"/>
                </a:moveTo>
                <a:cubicBezTo>
                  <a:pt x="9" y="0"/>
                  <a:pt x="8" y="1"/>
                  <a:pt x="7" y="1"/>
                </a:cubicBezTo>
                <a:cubicBezTo>
                  <a:pt x="3" y="2"/>
                  <a:pt x="0" y="3"/>
                  <a:pt x="3" y="3"/>
                </a:cubicBezTo>
                <a:cubicBezTo>
                  <a:pt x="6" y="3"/>
                  <a:pt x="7" y="4"/>
                  <a:pt x="9" y="4"/>
                </a:cubicBezTo>
                <a:cubicBezTo>
                  <a:pt x="9" y="4"/>
                  <a:pt x="10" y="4"/>
                  <a:pt x="11" y="4"/>
                </a:cubicBezTo>
                <a:cubicBezTo>
                  <a:pt x="13" y="3"/>
                  <a:pt x="16" y="2"/>
                  <a:pt x="13" y="1"/>
                </a:cubicBezTo>
                <a:cubicBezTo>
                  <a:pt x="12" y="1"/>
                  <a:pt x="11" y="0"/>
                  <a:pt x="10"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71" name="í$ļídê"/>
          <p:cNvSpPr/>
          <p:nvPr/>
        </p:nvSpPr>
        <p:spPr bwMode="auto">
          <a:xfrm>
            <a:off x="9690592" y="4753972"/>
            <a:ext cx="102209" cy="13528"/>
          </a:xfrm>
          <a:custGeom>
            <a:avLst/>
            <a:gdLst>
              <a:gd name="T0" fmla="*/ 14 w 29"/>
              <a:gd name="T1" fmla="*/ 0 h 4"/>
              <a:gd name="T2" fmla="*/ 6 w 29"/>
              <a:gd name="T3" fmla="*/ 0 h 4"/>
              <a:gd name="T4" fmla="*/ 7 w 29"/>
              <a:gd name="T5" fmla="*/ 3 h 4"/>
              <a:gd name="T6" fmla="*/ 9 w 29"/>
              <a:gd name="T7" fmla="*/ 3 h 4"/>
              <a:gd name="T8" fmla="*/ 13 w 29"/>
              <a:gd name="T9" fmla="*/ 3 h 4"/>
              <a:gd name="T10" fmla="*/ 24 w 29"/>
              <a:gd name="T11" fmla="*/ 4 h 4"/>
              <a:gd name="T12" fmla="*/ 25 w 29"/>
              <a:gd name="T13" fmla="*/ 4 h 4"/>
              <a:gd name="T14" fmla="*/ 21 w 29"/>
              <a:gd name="T15" fmla="*/ 0 h 4"/>
              <a:gd name="T16" fmla="*/ 14 w 2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4">
                <a:moveTo>
                  <a:pt x="14" y="0"/>
                </a:moveTo>
                <a:cubicBezTo>
                  <a:pt x="12" y="0"/>
                  <a:pt x="10" y="0"/>
                  <a:pt x="6" y="0"/>
                </a:cubicBezTo>
                <a:cubicBezTo>
                  <a:pt x="0" y="1"/>
                  <a:pt x="2" y="3"/>
                  <a:pt x="7" y="3"/>
                </a:cubicBezTo>
                <a:cubicBezTo>
                  <a:pt x="8" y="3"/>
                  <a:pt x="8" y="3"/>
                  <a:pt x="9" y="3"/>
                </a:cubicBezTo>
                <a:cubicBezTo>
                  <a:pt x="11" y="3"/>
                  <a:pt x="12" y="3"/>
                  <a:pt x="13" y="3"/>
                </a:cubicBezTo>
                <a:cubicBezTo>
                  <a:pt x="17" y="3"/>
                  <a:pt x="19" y="3"/>
                  <a:pt x="24" y="4"/>
                </a:cubicBezTo>
                <a:cubicBezTo>
                  <a:pt x="24" y="4"/>
                  <a:pt x="25" y="4"/>
                  <a:pt x="25" y="4"/>
                </a:cubicBezTo>
                <a:cubicBezTo>
                  <a:pt x="29" y="4"/>
                  <a:pt x="26" y="0"/>
                  <a:pt x="21" y="0"/>
                </a:cubicBezTo>
                <a:cubicBezTo>
                  <a:pt x="18" y="0"/>
                  <a:pt x="16" y="0"/>
                  <a:pt x="14"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72" name="îsļïḍe"/>
          <p:cNvSpPr/>
          <p:nvPr/>
        </p:nvSpPr>
        <p:spPr bwMode="auto">
          <a:xfrm>
            <a:off x="11190655" y="5144770"/>
            <a:ext cx="67639" cy="21043"/>
          </a:xfrm>
          <a:custGeom>
            <a:avLst/>
            <a:gdLst>
              <a:gd name="T0" fmla="*/ 16 w 19"/>
              <a:gd name="T1" fmla="*/ 0 h 6"/>
              <a:gd name="T2" fmla="*/ 8 w 19"/>
              <a:gd name="T3" fmla="*/ 2 h 6"/>
              <a:gd name="T4" fmla="*/ 13 w 19"/>
              <a:gd name="T5" fmla="*/ 6 h 6"/>
              <a:gd name="T6" fmla="*/ 18 w 19"/>
              <a:gd name="T7" fmla="*/ 2 h 6"/>
              <a:gd name="T8" fmla="*/ 16 w 19"/>
              <a:gd name="T9" fmla="*/ 0 h 6"/>
            </a:gdLst>
            <a:ahLst/>
            <a:cxnLst>
              <a:cxn ang="0">
                <a:pos x="T0" y="T1"/>
              </a:cxn>
              <a:cxn ang="0">
                <a:pos x="T2" y="T3"/>
              </a:cxn>
              <a:cxn ang="0">
                <a:pos x="T4" y="T5"/>
              </a:cxn>
              <a:cxn ang="0">
                <a:pos x="T6" y="T7"/>
              </a:cxn>
              <a:cxn ang="0">
                <a:pos x="T8" y="T9"/>
              </a:cxn>
            </a:cxnLst>
            <a:rect l="0" t="0" r="r" b="b"/>
            <a:pathLst>
              <a:path w="19" h="6">
                <a:moveTo>
                  <a:pt x="16" y="0"/>
                </a:moveTo>
                <a:cubicBezTo>
                  <a:pt x="14" y="0"/>
                  <a:pt x="12" y="1"/>
                  <a:pt x="8" y="2"/>
                </a:cubicBezTo>
                <a:cubicBezTo>
                  <a:pt x="0" y="4"/>
                  <a:pt x="9" y="6"/>
                  <a:pt x="13" y="6"/>
                </a:cubicBezTo>
                <a:cubicBezTo>
                  <a:pt x="15" y="6"/>
                  <a:pt x="19" y="5"/>
                  <a:pt x="18" y="2"/>
                </a:cubicBezTo>
                <a:cubicBezTo>
                  <a:pt x="18" y="1"/>
                  <a:pt x="17" y="0"/>
                  <a:pt x="1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73" name="îṣḻîḍè"/>
          <p:cNvSpPr/>
          <p:nvPr/>
        </p:nvSpPr>
        <p:spPr bwMode="auto">
          <a:xfrm>
            <a:off x="11250778" y="5116212"/>
            <a:ext cx="49602" cy="18037"/>
          </a:xfrm>
          <a:custGeom>
            <a:avLst/>
            <a:gdLst>
              <a:gd name="T0" fmla="*/ 12 w 14"/>
              <a:gd name="T1" fmla="*/ 0 h 5"/>
              <a:gd name="T2" fmla="*/ 0 w 14"/>
              <a:gd name="T3" fmla="*/ 4 h 5"/>
              <a:gd name="T4" fmla="*/ 3 w 14"/>
              <a:gd name="T5" fmla="*/ 5 h 5"/>
              <a:gd name="T6" fmla="*/ 11 w 14"/>
              <a:gd name="T7" fmla="*/ 4 h 5"/>
              <a:gd name="T8" fmla="*/ 13 w 14"/>
              <a:gd name="T9" fmla="*/ 0 h 5"/>
              <a:gd name="T10" fmla="*/ 12 w 14"/>
              <a:gd name="T11" fmla="*/ 0 h 5"/>
            </a:gdLst>
            <a:ahLst/>
            <a:cxnLst>
              <a:cxn ang="0">
                <a:pos x="T0" y="T1"/>
              </a:cxn>
              <a:cxn ang="0">
                <a:pos x="T2" y="T3"/>
              </a:cxn>
              <a:cxn ang="0">
                <a:pos x="T4" y="T5"/>
              </a:cxn>
              <a:cxn ang="0">
                <a:pos x="T6" y="T7"/>
              </a:cxn>
              <a:cxn ang="0">
                <a:pos x="T8" y="T9"/>
              </a:cxn>
              <a:cxn ang="0">
                <a:pos x="T10" y="T11"/>
              </a:cxn>
            </a:cxnLst>
            <a:rect l="0" t="0" r="r" b="b"/>
            <a:pathLst>
              <a:path w="14" h="5">
                <a:moveTo>
                  <a:pt x="12" y="0"/>
                </a:moveTo>
                <a:cubicBezTo>
                  <a:pt x="9" y="0"/>
                  <a:pt x="2" y="1"/>
                  <a:pt x="0" y="4"/>
                </a:cubicBezTo>
                <a:cubicBezTo>
                  <a:pt x="0" y="5"/>
                  <a:pt x="1" y="5"/>
                  <a:pt x="3" y="5"/>
                </a:cubicBezTo>
                <a:cubicBezTo>
                  <a:pt x="5" y="5"/>
                  <a:pt x="9" y="4"/>
                  <a:pt x="11" y="4"/>
                </a:cubicBezTo>
                <a:cubicBezTo>
                  <a:pt x="14" y="3"/>
                  <a:pt x="14" y="0"/>
                  <a:pt x="13" y="0"/>
                </a:cubicBezTo>
                <a:cubicBezTo>
                  <a:pt x="13" y="0"/>
                  <a:pt x="12" y="0"/>
                  <a:pt x="12"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74" name="íṣļïďe"/>
          <p:cNvSpPr/>
          <p:nvPr/>
        </p:nvSpPr>
        <p:spPr bwMode="auto">
          <a:xfrm>
            <a:off x="10891544" y="5006487"/>
            <a:ext cx="28559" cy="24049"/>
          </a:xfrm>
          <a:custGeom>
            <a:avLst/>
            <a:gdLst>
              <a:gd name="T0" fmla="*/ 5 w 8"/>
              <a:gd name="T1" fmla="*/ 0 h 7"/>
              <a:gd name="T2" fmla="*/ 2 w 8"/>
              <a:gd name="T3" fmla="*/ 5 h 7"/>
              <a:gd name="T4" fmla="*/ 5 w 8"/>
              <a:gd name="T5" fmla="*/ 7 h 7"/>
              <a:gd name="T6" fmla="*/ 8 w 8"/>
              <a:gd name="T7" fmla="*/ 3 h 7"/>
              <a:gd name="T8" fmla="*/ 5 w 8"/>
              <a:gd name="T9" fmla="*/ 0 h 7"/>
            </a:gdLst>
            <a:ahLst/>
            <a:cxnLst>
              <a:cxn ang="0">
                <a:pos x="T0" y="T1"/>
              </a:cxn>
              <a:cxn ang="0">
                <a:pos x="T2" y="T3"/>
              </a:cxn>
              <a:cxn ang="0">
                <a:pos x="T4" y="T5"/>
              </a:cxn>
              <a:cxn ang="0">
                <a:pos x="T6" y="T7"/>
              </a:cxn>
              <a:cxn ang="0">
                <a:pos x="T8" y="T9"/>
              </a:cxn>
            </a:cxnLst>
            <a:rect l="0" t="0" r="r" b="b"/>
            <a:pathLst>
              <a:path w="8" h="7">
                <a:moveTo>
                  <a:pt x="5" y="0"/>
                </a:moveTo>
                <a:cubicBezTo>
                  <a:pt x="4" y="0"/>
                  <a:pt x="0" y="2"/>
                  <a:pt x="2" y="5"/>
                </a:cubicBezTo>
                <a:cubicBezTo>
                  <a:pt x="3" y="6"/>
                  <a:pt x="4" y="7"/>
                  <a:pt x="5" y="7"/>
                </a:cubicBezTo>
                <a:cubicBezTo>
                  <a:pt x="7" y="7"/>
                  <a:pt x="8" y="5"/>
                  <a:pt x="8" y="3"/>
                </a:cubicBezTo>
                <a:cubicBezTo>
                  <a:pt x="8" y="1"/>
                  <a:pt x="6" y="0"/>
                  <a:pt x="5"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75" name="ï$ḷïḍe"/>
          <p:cNvSpPr/>
          <p:nvPr/>
        </p:nvSpPr>
        <p:spPr bwMode="auto">
          <a:xfrm>
            <a:off x="10688630" y="4878727"/>
            <a:ext cx="61626" cy="10522"/>
          </a:xfrm>
          <a:custGeom>
            <a:avLst/>
            <a:gdLst>
              <a:gd name="T0" fmla="*/ 4 w 17"/>
              <a:gd name="T1" fmla="*/ 0 h 3"/>
              <a:gd name="T2" fmla="*/ 9 w 17"/>
              <a:gd name="T3" fmla="*/ 3 h 3"/>
              <a:gd name="T4" fmla="*/ 15 w 17"/>
              <a:gd name="T5" fmla="*/ 2 h 3"/>
              <a:gd name="T6" fmla="*/ 4 w 17"/>
              <a:gd name="T7" fmla="*/ 0 h 3"/>
            </a:gdLst>
            <a:ahLst/>
            <a:cxnLst>
              <a:cxn ang="0">
                <a:pos x="T0" y="T1"/>
              </a:cxn>
              <a:cxn ang="0">
                <a:pos x="T2" y="T3"/>
              </a:cxn>
              <a:cxn ang="0">
                <a:pos x="T4" y="T5"/>
              </a:cxn>
              <a:cxn ang="0">
                <a:pos x="T6" y="T7"/>
              </a:cxn>
            </a:cxnLst>
            <a:rect l="0" t="0" r="r" b="b"/>
            <a:pathLst>
              <a:path w="17" h="3">
                <a:moveTo>
                  <a:pt x="4" y="0"/>
                </a:moveTo>
                <a:cubicBezTo>
                  <a:pt x="0" y="0"/>
                  <a:pt x="4" y="3"/>
                  <a:pt x="9" y="3"/>
                </a:cubicBezTo>
                <a:cubicBezTo>
                  <a:pt x="9" y="3"/>
                  <a:pt x="17" y="3"/>
                  <a:pt x="15" y="2"/>
                </a:cubicBezTo>
                <a:cubicBezTo>
                  <a:pt x="13" y="0"/>
                  <a:pt x="8" y="0"/>
                  <a:pt x="4"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76" name="íṧļíḓé"/>
          <p:cNvSpPr/>
          <p:nvPr/>
        </p:nvSpPr>
        <p:spPr bwMode="auto">
          <a:xfrm>
            <a:off x="10738231" y="4913298"/>
            <a:ext cx="33068" cy="10522"/>
          </a:xfrm>
          <a:custGeom>
            <a:avLst/>
            <a:gdLst>
              <a:gd name="T0" fmla="*/ 2 w 9"/>
              <a:gd name="T1" fmla="*/ 0 h 3"/>
              <a:gd name="T2" fmla="*/ 1 w 9"/>
              <a:gd name="T3" fmla="*/ 0 h 3"/>
              <a:gd name="T4" fmla="*/ 8 w 9"/>
              <a:gd name="T5" fmla="*/ 3 h 3"/>
              <a:gd name="T6" fmla="*/ 6 w 9"/>
              <a:gd name="T7" fmla="*/ 0 h 3"/>
              <a:gd name="T8" fmla="*/ 2 w 9"/>
              <a:gd name="T9" fmla="*/ 0 h 3"/>
            </a:gdLst>
            <a:ahLst/>
            <a:cxnLst>
              <a:cxn ang="0">
                <a:pos x="T0" y="T1"/>
              </a:cxn>
              <a:cxn ang="0">
                <a:pos x="T2" y="T3"/>
              </a:cxn>
              <a:cxn ang="0">
                <a:pos x="T4" y="T5"/>
              </a:cxn>
              <a:cxn ang="0">
                <a:pos x="T6" y="T7"/>
              </a:cxn>
              <a:cxn ang="0">
                <a:pos x="T8" y="T9"/>
              </a:cxn>
            </a:cxnLst>
            <a:rect l="0" t="0" r="r" b="b"/>
            <a:pathLst>
              <a:path w="9" h="3">
                <a:moveTo>
                  <a:pt x="2" y="0"/>
                </a:moveTo>
                <a:cubicBezTo>
                  <a:pt x="1" y="0"/>
                  <a:pt x="0" y="0"/>
                  <a:pt x="1" y="0"/>
                </a:cubicBezTo>
                <a:cubicBezTo>
                  <a:pt x="2" y="3"/>
                  <a:pt x="8" y="3"/>
                  <a:pt x="8" y="3"/>
                </a:cubicBezTo>
                <a:cubicBezTo>
                  <a:pt x="8" y="3"/>
                  <a:pt x="9" y="1"/>
                  <a:pt x="6" y="0"/>
                </a:cubicBezTo>
                <a:cubicBezTo>
                  <a:pt x="5" y="0"/>
                  <a:pt x="3" y="0"/>
                  <a:pt x="2"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77" name="ïṡļíde"/>
          <p:cNvSpPr/>
          <p:nvPr/>
        </p:nvSpPr>
        <p:spPr bwMode="auto">
          <a:xfrm>
            <a:off x="10617985" y="4871211"/>
            <a:ext cx="21043" cy="10522"/>
          </a:xfrm>
          <a:custGeom>
            <a:avLst/>
            <a:gdLst>
              <a:gd name="T0" fmla="*/ 3 w 6"/>
              <a:gd name="T1" fmla="*/ 0 h 3"/>
              <a:gd name="T2" fmla="*/ 2 w 6"/>
              <a:gd name="T3" fmla="*/ 0 h 3"/>
              <a:gd name="T4" fmla="*/ 3 w 6"/>
              <a:gd name="T5" fmla="*/ 3 h 3"/>
              <a:gd name="T6" fmla="*/ 5 w 6"/>
              <a:gd name="T7" fmla="*/ 3 h 3"/>
              <a:gd name="T8" fmla="*/ 6 w 6"/>
              <a:gd name="T9" fmla="*/ 2 h 3"/>
              <a:gd name="T10" fmla="*/ 3 w 6"/>
              <a:gd name="T11" fmla="*/ 0 h 3"/>
            </a:gdLst>
            <a:ahLst/>
            <a:cxnLst>
              <a:cxn ang="0">
                <a:pos x="T0" y="T1"/>
              </a:cxn>
              <a:cxn ang="0">
                <a:pos x="T2" y="T3"/>
              </a:cxn>
              <a:cxn ang="0">
                <a:pos x="T4" y="T5"/>
              </a:cxn>
              <a:cxn ang="0">
                <a:pos x="T6" y="T7"/>
              </a:cxn>
              <a:cxn ang="0">
                <a:pos x="T8" y="T9"/>
              </a:cxn>
              <a:cxn ang="0">
                <a:pos x="T10" y="T11"/>
              </a:cxn>
            </a:cxnLst>
            <a:rect l="0" t="0" r="r" b="b"/>
            <a:pathLst>
              <a:path w="6" h="3">
                <a:moveTo>
                  <a:pt x="3" y="0"/>
                </a:moveTo>
                <a:cubicBezTo>
                  <a:pt x="3" y="0"/>
                  <a:pt x="2" y="0"/>
                  <a:pt x="2" y="0"/>
                </a:cubicBezTo>
                <a:cubicBezTo>
                  <a:pt x="0" y="1"/>
                  <a:pt x="0" y="2"/>
                  <a:pt x="3" y="3"/>
                </a:cubicBezTo>
                <a:cubicBezTo>
                  <a:pt x="3" y="3"/>
                  <a:pt x="4" y="3"/>
                  <a:pt x="5" y="3"/>
                </a:cubicBezTo>
                <a:cubicBezTo>
                  <a:pt x="6" y="3"/>
                  <a:pt x="6" y="3"/>
                  <a:pt x="6" y="2"/>
                </a:cubicBezTo>
                <a:cubicBezTo>
                  <a:pt x="6" y="1"/>
                  <a:pt x="5" y="0"/>
                  <a:pt x="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78" name="îš1îḋe"/>
          <p:cNvSpPr/>
          <p:nvPr/>
        </p:nvSpPr>
        <p:spPr bwMode="auto">
          <a:xfrm>
            <a:off x="9665039" y="4639738"/>
            <a:ext cx="64632" cy="49602"/>
          </a:xfrm>
          <a:custGeom>
            <a:avLst/>
            <a:gdLst>
              <a:gd name="T0" fmla="*/ 10 w 18"/>
              <a:gd name="T1" fmla="*/ 0 h 14"/>
              <a:gd name="T2" fmla="*/ 6 w 18"/>
              <a:gd name="T3" fmla="*/ 2 h 14"/>
              <a:gd name="T4" fmla="*/ 7 w 18"/>
              <a:gd name="T5" fmla="*/ 11 h 14"/>
              <a:gd name="T6" fmla="*/ 10 w 18"/>
              <a:gd name="T7" fmla="*/ 14 h 14"/>
              <a:gd name="T8" fmla="*/ 14 w 18"/>
              <a:gd name="T9" fmla="*/ 11 h 14"/>
              <a:gd name="T10" fmla="*/ 13 w 18"/>
              <a:gd name="T11" fmla="*/ 3 h 14"/>
              <a:gd name="T12" fmla="*/ 10 w 1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8" h="14">
                <a:moveTo>
                  <a:pt x="10" y="0"/>
                </a:moveTo>
                <a:cubicBezTo>
                  <a:pt x="9" y="0"/>
                  <a:pt x="8" y="0"/>
                  <a:pt x="6" y="2"/>
                </a:cubicBezTo>
                <a:cubicBezTo>
                  <a:pt x="0" y="6"/>
                  <a:pt x="4" y="8"/>
                  <a:pt x="7" y="11"/>
                </a:cubicBezTo>
                <a:cubicBezTo>
                  <a:pt x="8" y="13"/>
                  <a:pt x="9" y="14"/>
                  <a:pt x="10" y="14"/>
                </a:cubicBezTo>
                <a:cubicBezTo>
                  <a:pt x="11" y="14"/>
                  <a:pt x="12" y="13"/>
                  <a:pt x="14" y="11"/>
                </a:cubicBezTo>
                <a:cubicBezTo>
                  <a:pt x="18" y="8"/>
                  <a:pt x="16" y="7"/>
                  <a:pt x="13" y="3"/>
                </a:cubicBezTo>
                <a:cubicBezTo>
                  <a:pt x="12" y="1"/>
                  <a:pt x="11" y="0"/>
                  <a:pt x="10"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79" name="iṩļîḍe"/>
          <p:cNvSpPr/>
          <p:nvPr/>
        </p:nvSpPr>
        <p:spPr bwMode="auto">
          <a:xfrm>
            <a:off x="9516235" y="4478910"/>
            <a:ext cx="135276" cy="78160"/>
          </a:xfrm>
          <a:custGeom>
            <a:avLst/>
            <a:gdLst>
              <a:gd name="T0" fmla="*/ 33 w 38"/>
              <a:gd name="T1" fmla="*/ 0 h 22"/>
              <a:gd name="T2" fmla="*/ 28 w 38"/>
              <a:gd name="T3" fmla="*/ 2 h 22"/>
              <a:gd name="T4" fmla="*/ 9 w 38"/>
              <a:gd name="T5" fmla="*/ 5 h 22"/>
              <a:gd name="T6" fmla="*/ 9 w 38"/>
              <a:gd name="T7" fmla="*/ 12 h 22"/>
              <a:gd name="T8" fmla="*/ 18 w 38"/>
              <a:gd name="T9" fmla="*/ 15 h 22"/>
              <a:gd name="T10" fmla="*/ 26 w 38"/>
              <a:gd name="T11" fmla="*/ 21 h 22"/>
              <a:gd name="T12" fmla="*/ 29 w 38"/>
              <a:gd name="T13" fmla="*/ 22 h 22"/>
              <a:gd name="T14" fmla="*/ 32 w 38"/>
              <a:gd name="T15" fmla="*/ 18 h 22"/>
              <a:gd name="T16" fmla="*/ 33 w 38"/>
              <a:gd name="T17" fmla="*/ 13 h 22"/>
              <a:gd name="T18" fmla="*/ 36 w 38"/>
              <a:gd name="T19" fmla="*/ 3 h 22"/>
              <a:gd name="T20" fmla="*/ 33 w 38"/>
              <a:gd name="T2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22">
                <a:moveTo>
                  <a:pt x="33" y="0"/>
                </a:moveTo>
                <a:cubicBezTo>
                  <a:pt x="32" y="0"/>
                  <a:pt x="30" y="0"/>
                  <a:pt x="28" y="2"/>
                </a:cubicBezTo>
                <a:cubicBezTo>
                  <a:pt x="20" y="5"/>
                  <a:pt x="17" y="3"/>
                  <a:pt x="9" y="5"/>
                </a:cubicBezTo>
                <a:cubicBezTo>
                  <a:pt x="2" y="7"/>
                  <a:pt x="0" y="11"/>
                  <a:pt x="9" y="12"/>
                </a:cubicBezTo>
                <a:cubicBezTo>
                  <a:pt x="17" y="12"/>
                  <a:pt x="20" y="12"/>
                  <a:pt x="18" y="15"/>
                </a:cubicBezTo>
                <a:cubicBezTo>
                  <a:pt x="16" y="19"/>
                  <a:pt x="22" y="19"/>
                  <a:pt x="26" y="21"/>
                </a:cubicBezTo>
                <a:cubicBezTo>
                  <a:pt x="27" y="22"/>
                  <a:pt x="28" y="22"/>
                  <a:pt x="29" y="22"/>
                </a:cubicBezTo>
                <a:cubicBezTo>
                  <a:pt x="31" y="22"/>
                  <a:pt x="33" y="20"/>
                  <a:pt x="32" y="18"/>
                </a:cubicBezTo>
                <a:cubicBezTo>
                  <a:pt x="31" y="16"/>
                  <a:pt x="31" y="16"/>
                  <a:pt x="33" y="13"/>
                </a:cubicBezTo>
                <a:cubicBezTo>
                  <a:pt x="35" y="10"/>
                  <a:pt x="38" y="6"/>
                  <a:pt x="36" y="3"/>
                </a:cubicBezTo>
                <a:cubicBezTo>
                  <a:pt x="35" y="2"/>
                  <a:pt x="35" y="0"/>
                  <a:pt x="3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80" name="íṩľíḑê"/>
          <p:cNvSpPr/>
          <p:nvPr/>
        </p:nvSpPr>
        <p:spPr bwMode="auto">
          <a:xfrm>
            <a:off x="9435070" y="4275996"/>
            <a:ext cx="145798" cy="121749"/>
          </a:xfrm>
          <a:custGeom>
            <a:avLst/>
            <a:gdLst>
              <a:gd name="T0" fmla="*/ 16 w 41"/>
              <a:gd name="T1" fmla="*/ 0 h 34"/>
              <a:gd name="T2" fmla="*/ 9 w 41"/>
              <a:gd name="T3" fmla="*/ 4 h 34"/>
              <a:gd name="T4" fmla="*/ 8 w 41"/>
              <a:gd name="T5" fmla="*/ 14 h 34"/>
              <a:gd name="T6" fmla="*/ 3 w 41"/>
              <a:gd name="T7" fmla="*/ 18 h 34"/>
              <a:gd name="T8" fmla="*/ 11 w 41"/>
              <a:gd name="T9" fmla="*/ 28 h 34"/>
              <a:gd name="T10" fmla="*/ 14 w 41"/>
              <a:gd name="T11" fmla="*/ 31 h 34"/>
              <a:gd name="T12" fmla="*/ 19 w 41"/>
              <a:gd name="T13" fmla="*/ 30 h 34"/>
              <a:gd name="T14" fmla="*/ 25 w 41"/>
              <a:gd name="T15" fmla="*/ 30 h 34"/>
              <a:gd name="T16" fmla="*/ 34 w 41"/>
              <a:gd name="T17" fmla="*/ 32 h 34"/>
              <a:gd name="T18" fmla="*/ 38 w 41"/>
              <a:gd name="T19" fmla="*/ 34 h 34"/>
              <a:gd name="T20" fmla="*/ 40 w 41"/>
              <a:gd name="T21" fmla="*/ 31 h 34"/>
              <a:gd name="T22" fmla="*/ 30 w 41"/>
              <a:gd name="T23" fmla="*/ 26 h 34"/>
              <a:gd name="T24" fmla="*/ 29 w 41"/>
              <a:gd name="T25" fmla="*/ 26 h 34"/>
              <a:gd name="T26" fmla="*/ 25 w 41"/>
              <a:gd name="T27" fmla="*/ 26 h 34"/>
              <a:gd name="T28" fmla="*/ 16 w 41"/>
              <a:gd name="T29" fmla="*/ 23 h 34"/>
              <a:gd name="T30" fmla="*/ 24 w 41"/>
              <a:gd name="T31" fmla="*/ 11 h 34"/>
              <a:gd name="T32" fmla="*/ 24 w 41"/>
              <a:gd name="T33" fmla="*/ 4 h 34"/>
              <a:gd name="T34" fmla="*/ 18 w 41"/>
              <a:gd name="T35" fmla="*/ 0 h 34"/>
              <a:gd name="T36" fmla="*/ 16 w 41"/>
              <a:gd name="T3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34">
                <a:moveTo>
                  <a:pt x="16" y="0"/>
                </a:moveTo>
                <a:cubicBezTo>
                  <a:pt x="11" y="0"/>
                  <a:pt x="10" y="2"/>
                  <a:pt x="9" y="4"/>
                </a:cubicBezTo>
                <a:cubicBezTo>
                  <a:pt x="7" y="6"/>
                  <a:pt x="8" y="12"/>
                  <a:pt x="8" y="14"/>
                </a:cubicBezTo>
                <a:cubicBezTo>
                  <a:pt x="8" y="15"/>
                  <a:pt x="0" y="14"/>
                  <a:pt x="3" y="18"/>
                </a:cubicBezTo>
                <a:cubicBezTo>
                  <a:pt x="7" y="22"/>
                  <a:pt x="9" y="25"/>
                  <a:pt x="11" y="28"/>
                </a:cubicBezTo>
                <a:cubicBezTo>
                  <a:pt x="12" y="30"/>
                  <a:pt x="13" y="31"/>
                  <a:pt x="14" y="31"/>
                </a:cubicBezTo>
                <a:cubicBezTo>
                  <a:pt x="15" y="31"/>
                  <a:pt x="17" y="31"/>
                  <a:pt x="19" y="30"/>
                </a:cubicBezTo>
                <a:cubicBezTo>
                  <a:pt x="21" y="30"/>
                  <a:pt x="23" y="30"/>
                  <a:pt x="25" y="30"/>
                </a:cubicBezTo>
                <a:cubicBezTo>
                  <a:pt x="27" y="30"/>
                  <a:pt x="30" y="30"/>
                  <a:pt x="34" y="32"/>
                </a:cubicBezTo>
                <a:cubicBezTo>
                  <a:pt x="36" y="34"/>
                  <a:pt x="37" y="34"/>
                  <a:pt x="38" y="34"/>
                </a:cubicBezTo>
                <a:cubicBezTo>
                  <a:pt x="40" y="34"/>
                  <a:pt x="41" y="33"/>
                  <a:pt x="40" y="31"/>
                </a:cubicBezTo>
                <a:cubicBezTo>
                  <a:pt x="39" y="29"/>
                  <a:pt x="35" y="26"/>
                  <a:pt x="30" y="26"/>
                </a:cubicBezTo>
                <a:cubicBezTo>
                  <a:pt x="30" y="26"/>
                  <a:pt x="29" y="26"/>
                  <a:pt x="29" y="26"/>
                </a:cubicBezTo>
                <a:cubicBezTo>
                  <a:pt x="27" y="26"/>
                  <a:pt x="26" y="26"/>
                  <a:pt x="25" y="26"/>
                </a:cubicBezTo>
                <a:cubicBezTo>
                  <a:pt x="21" y="26"/>
                  <a:pt x="17" y="26"/>
                  <a:pt x="16" y="23"/>
                </a:cubicBezTo>
                <a:cubicBezTo>
                  <a:pt x="15" y="18"/>
                  <a:pt x="19" y="15"/>
                  <a:pt x="24" y="11"/>
                </a:cubicBezTo>
                <a:cubicBezTo>
                  <a:pt x="29" y="8"/>
                  <a:pt x="25" y="8"/>
                  <a:pt x="24" y="4"/>
                </a:cubicBezTo>
                <a:cubicBezTo>
                  <a:pt x="23" y="0"/>
                  <a:pt x="25" y="0"/>
                  <a:pt x="18" y="0"/>
                </a:cubicBezTo>
                <a:cubicBezTo>
                  <a:pt x="17" y="0"/>
                  <a:pt x="17" y="0"/>
                  <a:pt x="1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81" name="iṣḷîḑé"/>
          <p:cNvSpPr/>
          <p:nvPr/>
        </p:nvSpPr>
        <p:spPr bwMode="auto">
          <a:xfrm>
            <a:off x="9580867" y="4405260"/>
            <a:ext cx="45092" cy="57117"/>
          </a:xfrm>
          <a:custGeom>
            <a:avLst/>
            <a:gdLst>
              <a:gd name="T0" fmla="*/ 11 w 13"/>
              <a:gd name="T1" fmla="*/ 0 h 16"/>
              <a:gd name="T2" fmla="*/ 6 w 13"/>
              <a:gd name="T3" fmla="*/ 1 h 16"/>
              <a:gd name="T4" fmla="*/ 4 w 13"/>
              <a:gd name="T5" fmla="*/ 5 h 16"/>
              <a:gd name="T6" fmla="*/ 6 w 13"/>
              <a:gd name="T7" fmla="*/ 9 h 16"/>
              <a:gd name="T8" fmla="*/ 12 w 13"/>
              <a:gd name="T9" fmla="*/ 16 h 16"/>
              <a:gd name="T10" fmla="*/ 13 w 13"/>
              <a:gd name="T11" fmla="*/ 16 h 16"/>
              <a:gd name="T12" fmla="*/ 13 w 13"/>
              <a:gd name="T13" fmla="*/ 4 h 16"/>
              <a:gd name="T14" fmla="*/ 11 w 13"/>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6">
                <a:moveTo>
                  <a:pt x="11" y="0"/>
                </a:moveTo>
                <a:cubicBezTo>
                  <a:pt x="10" y="0"/>
                  <a:pt x="8" y="0"/>
                  <a:pt x="6" y="1"/>
                </a:cubicBezTo>
                <a:cubicBezTo>
                  <a:pt x="0" y="1"/>
                  <a:pt x="2" y="3"/>
                  <a:pt x="4" y="5"/>
                </a:cubicBezTo>
                <a:cubicBezTo>
                  <a:pt x="6" y="7"/>
                  <a:pt x="6" y="7"/>
                  <a:pt x="6" y="9"/>
                </a:cubicBezTo>
                <a:cubicBezTo>
                  <a:pt x="6" y="13"/>
                  <a:pt x="11" y="16"/>
                  <a:pt x="12" y="16"/>
                </a:cubicBezTo>
                <a:cubicBezTo>
                  <a:pt x="13" y="16"/>
                  <a:pt x="13" y="16"/>
                  <a:pt x="13" y="16"/>
                </a:cubicBezTo>
                <a:cubicBezTo>
                  <a:pt x="12" y="15"/>
                  <a:pt x="13" y="9"/>
                  <a:pt x="13" y="4"/>
                </a:cubicBezTo>
                <a:cubicBezTo>
                  <a:pt x="13" y="1"/>
                  <a:pt x="12" y="0"/>
                  <a:pt x="11"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82" name="îsḻíḑe"/>
          <p:cNvSpPr/>
          <p:nvPr/>
        </p:nvSpPr>
        <p:spPr bwMode="auto">
          <a:xfrm>
            <a:off x="9498199" y="4426303"/>
            <a:ext cx="85675" cy="52608"/>
          </a:xfrm>
          <a:custGeom>
            <a:avLst/>
            <a:gdLst>
              <a:gd name="T0" fmla="*/ 3 w 24"/>
              <a:gd name="T1" fmla="*/ 0 h 15"/>
              <a:gd name="T2" fmla="*/ 1 w 24"/>
              <a:gd name="T3" fmla="*/ 7 h 15"/>
              <a:gd name="T4" fmla="*/ 5 w 24"/>
              <a:gd name="T5" fmla="*/ 13 h 15"/>
              <a:gd name="T6" fmla="*/ 10 w 24"/>
              <a:gd name="T7" fmla="*/ 15 h 15"/>
              <a:gd name="T8" fmla="*/ 16 w 24"/>
              <a:gd name="T9" fmla="*/ 13 h 15"/>
              <a:gd name="T10" fmla="*/ 20 w 24"/>
              <a:gd name="T11" fmla="*/ 6 h 15"/>
              <a:gd name="T12" fmla="*/ 7 w 24"/>
              <a:gd name="T13" fmla="*/ 1 h 15"/>
              <a:gd name="T14" fmla="*/ 3 w 24"/>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5">
                <a:moveTo>
                  <a:pt x="3" y="0"/>
                </a:moveTo>
                <a:cubicBezTo>
                  <a:pt x="0" y="0"/>
                  <a:pt x="1" y="3"/>
                  <a:pt x="1" y="7"/>
                </a:cubicBezTo>
                <a:cubicBezTo>
                  <a:pt x="1" y="9"/>
                  <a:pt x="5" y="10"/>
                  <a:pt x="5" y="13"/>
                </a:cubicBezTo>
                <a:cubicBezTo>
                  <a:pt x="6" y="15"/>
                  <a:pt x="8" y="15"/>
                  <a:pt x="10" y="15"/>
                </a:cubicBezTo>
                <a:cubicBezTo>
                  <a:pt x="12" y="15"/>
                  <a:pt x="15" y="15"/>
                  <a:pt x="16" y="13"/>
                </a:cubicBezTo>
                <a:cubicBezTo>
                  <a:pt x="20" y="10"/>
                  <a:pt x="24" y="8"/>
                  <a:pt x="20" y="6"/>
                </a:cubicBezTo>
                <a:cubicBezTo>
                  <a:pt x="16" y="5"/>
                  <a:pt x="14" y="3"/>
                  <a:pt x="7" y="1"/>
                </a:cubicBezTo>
                <a:cubicBezTo>
                  <a:pt x="5" y="0"/>
                  <a:pt x="4" y="0"/>
                  <a:pt x="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83" name="îşļíḋe"/>
          <p:cNvSpPr/>
          <p:nvPr/>
        </p:nvSpPr>
        <p:spPr bwMode="auto">
          <a:xfrm>
            <a:off x="9356910" y="4439831"/>
            <a:ext cx="84172" cy="64632"/>
          </a:xfrm>
          <a:custGeom>
            <a:avLst/>
            <a:gdLst>
              <a:gd name="T0" fmla="*/ 22 w 24"/>
              <a:gd name="T1" fmla="*/ 0 h 18"/>
              <a:gd name="T2" fmla="*/ 18 w 24"/>
              <a:gd name="T3" fmla="*/ 2 h 18"/>
              <a:gd name="T4" fmla="*/ 11 w 24"/>
              <a:gd name="T5" fmla="*/ 8 h 18"/>
              <a:gd name="T6" fmla="*/ 0 w 24"/>
              <a:gd name="T7" fmla="*/ 15 h 18"/>
              <a:gd name="T8" fmla="*/ 1 w 24"/>
              <a:gd name="T9" fmla="*/ 18 h 18"/>
              <a:gd name="T10" fmla="*/ 6 w 24"/>
              <a:gd name="T11" fmla="*/ 16 h 18"/>
              <a:gd name="T12" fmla="*/ 15 w 24"/>
              <a:gd name="T13" fmla="*/ 11 h 18"/>
              <a:gd name="T14" fmla="*/ 20 w 24"/>
              <a:gd name="T15" fmla="*/ 7 h 18"/>
              <a:gd name="T16" fmla="*/ 24 w 24"/>
              <a:gd name="T17" fmla="*/ 3 h 18"/>
              <a:gd name="T18" fmla="*/ 22 w 24"/>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18">
                <a:moveTo>
                  <a:pt x="22" y="0"/>
                </a:moveTo>
                <a:cubicBezTo>
                  <a:pt x="21" y="0"/>
                  <a:pt x="19" y="1"/>
                  <a:pt x="18" y="2"/>
                </a:cubicBezTo>
                <a:cubicBezTo>
                  <a:pt x="15" y="5"/>
                  <a:pt x="13" y="4"/>
                  <a:pt x="11" y="8"/>
                </a:cubicBezTo>
                <a:cubicBezTo>
                  <a:pt x="9" y="11"/>
                  <a:pt x="1" y="13"/>
                  <a:pt x="0" y="15"/>
                </a:cubicBezTo>
                <a:cubicBezTo>
                  <a:pt x="0" y="17"/>
                  <a:pt x="0" y="18"/>
                  <a:pt x="1" y="18"/>
                </a:cubicBezTo>
                <a:cubicBezTo>
                  <a:pt x="2" y="18"/>
                  <a:pt x="3" y="17"/>
                  <a:pt x="6" y="16"/>
                </a:cubicBezTo>
                <a:cubicBezTo>
                  <a:pt x="11" y="14"/>
                  <a:pt x="12" y="14"/>
                  <a:pt x="15" y="11"/>
                </a:cubicBezTo>
                <a:cubicBezTo>
                  <a:pt x="17" y="9"/>
                  <a:pt x="17" y="8"/>
                  <a:pt x="20" y="7"/>
                </a:cubicBezTo>
                <a:cubicBezTo>
                  <a:pt x="24" y="6"/>
                  <a:pt x="24" y="5"/>
                  <a:pt x="24" y="3"/>
                </a:cubicBezTo>
                <a:cubicBezTo>
                  <a:pt x="24" y="1"/>
                  <a:pt x="23" y="0"/>
                  <a:pt x="22"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84" name="i$ḻîḓê"/>
          <p:cNvSpPr/>
          <p:nvPr/>
        </p:nvSpPr>
        <p:spPr bwMode="auto">
          <a:xfrm>
            <a:off x="9096878" y="4244432"/>
            <a:ext cx="81166" cy="46596"/>
          </a:xfrm>
          <a:custGeom>
            <a:avLst/>
            <a:gdLst>
              <a:gd name="T0" fmla="*/ 19 w 23"/>
              <a:gd name="T1" fmla="*/ 0 h 13"/>
              <a:gd name="T2" fmla="*/ 19 w 23"/>
              <a:gd name="T3" fmla="*/ 0 h 13"/>
              <a:gd name="T4" fmla="*/ 5 w 23"/>
              <a:gd name="T5" fmla="*/ 4 h 13"/>
              <a:gd name="T6" fmla="*/ 1 w 23"/>
              <a:gd name="T7" fmla="*/ 6 h 13"/>
              <a:gd name="T8" fmla="*/ 1 w 23"/>
              <a:gd name="T9" fmla="*/ 10 h 13"/>
              <a:gd name="T10" fmla="*/ 7 w 23"/>
              <a:gd name="T11" fmla="*/ 13 h 13"/>
              <a:gd name="T12" fmla="*/ 10 w 23"/>
              <a:gd name="T13" fmla="*/ 13 h 13"/>
              <a:gd name="T14" fmla="*/ 21 w 23"/>
              <a:gd name="T15" fmla="*/ 9 h 13"/>
              <a:gd name="T16" fmla="*/ 23 w 23"/>
              <a:gd name="T17" fmla="*/ 4 h 13"/>
              <a:gd name="T18" fmla="*/ 19 w 23"/>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3">
                <a:moveTo>
                  <a:pt x="19" y="0"/>
                </a:moveTo>
                <a:cubicBezTo>
                  <a:pt x="19" y="0"/>
                  <a:pt x="19" y="0"/>
                  <a:pt x="19" y="0"/>
                </a:cubicBezTo>
                <a:cubicBezTo>
                  <a:pt x="12" y="1"/>
                  <a:pt x="10" y="2"/>
                  <a:pt x="5" y="4"/>
                </a:cubicBezTo>
                <a:cubicBezTo>
                  <a:pt x="2" y="4"/>
                  <a:pt x="1" y="5"/>
                  <a:pt x="1" y="6"/>
                </a:cubicBezTo>
                <a:cubicBezTo>
                  <a:pt x="0" y="7"/>
                  <a:pt x="0" y="8"/>
                  <a:pt x="1" y="10"/>
                </a:cubicBezTo>
                <a:cubicBezTo>
                  <a:pt x="3" y="12"/>
                  <a:pt x="4" y="13"/>
                  <a:pt x="7" y="13"/>
                </a:cubicBezTo>
                <a:cubicBezTo>
                  <a:pt x="8" y="13"/>
                  <a:pt x="9" y="13"/>
                  <a:pt x="10" y="13"/>
                </a:cubicBezTo>
                <a:cubicBezTo>
                  <a:pt x="15" y="13"/>
                  <a:pt x="19" y="11"/>
                  <a:pt x="21" y="9"/>
                </a:cubicBezTo>
                <a:cubicBezTo>
                  <a:pt x="21" y="7"/>
                  <a:pt x="22" y="5"/>
                  <a:pt x="23" y="4"/>
                </a:cubicBezTo>
                <a:cubicBezTo>
                  <a:pt x="23" y="2"/>
                  <a:pt x="22" y="0"/>
                  <a:pt x="19"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85" name="íŝlîdè"/>
          <p:cNvSpPr/>
          <p:nvPr/>
        </p:nvSpPr>
        <p:spPr bwMode="auto">
          <a:xfrm>
            <a:off x="9466634" y="4119676"/>
            <a:ext cx="60123" cy="72147"/>
          </a:xfrm>
          <a:custGeom>
            <a:avLst/>
            <a:gdLst>
              <a:gd name="T0" fmla="*/ 13 w 17"/>
              <a:gd name="T1" fmla="*/ 0 h 20"/>
              <a:gd name="T2" fmla="*/ 11 w 17"/>
              <a:gd name="T3" fmla="*/ 0 h 20"/>
              <a:gd name="T4" fmla="*/ 4 w 17"/>
              <a:gd name="T5" fmla="*/ 6 h 20"/>
              <a:gd name="T6" fmla="*/ 0 w 17"/>
              <a:gd name="T7" fmla="*/ 15 h 20"/>
              <a:gd name="T8" fmla="*/ 6 w 17"/>
              <a:gd name="T9" fmla="*/ 20 h 20"/>
              <a:gd name="T10" fmla="*/ 11 w 17"/>
              <a:gd name="T11" fmla="*/ 16 h 20"/>
              <a:gd name="T12" fmla="*/ 16 w 17"/>
              <a:gd name="T13" fmla="*/ 5 h 20"/>
              <a:gd name="T14" fmla="*/ 13 w 17"/>
              <a:gd name="T15" fmla="*/ 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0">
                <a:moveTo>
                  <a:pt x="13" y="0"/>
                </a:moveTo>
                <a:cubicBezTo>
                  <a:pt x="12" y="0"/>
                  <a:pt x="12" y="0"/>
                  <a:pt x="11" y="0"/>
                </a:cubicBezTo>
                <a:cubicBezTo>
                  <a:pt x="9" y="1"/>
                  <a:pt x="7" y="4"/>
                  <a:pt x="4" y="6"/>
                </a:cubicBezTo>
                <a:cubicBezTo>
                  <a:pt x="0" y="8"/>
                  <a:pt x="0" y="13"/>
                  <a:pt x="0" y="15"/>
                </a:cubicBezTo>
                <a:cubicBezTo>
                  <a:pt x="1" y="18"/>
                  <a:pt x="3" y="20"/>
                  <a:pt x="6" y="20"/>
                </a:cubicBezTo>
                <a:cubicBezTo>
                  <a:pt x="8" y="20"/>
                  <a:pt x="11" y="18"/>
                  <a:pt x="11" y="16"/>
                </a:cubicBezTo>
                <a:cubicBezTo>
                  <a:pt x="10" y="13"/>
                  <a:pt x="14" y="9"/>
                  <a:pt x="16" y="5"/>
                </a:cubicBezTo>
                <a:cubicBezTo>
                  <a:pt x="17" y="1"/>
                  <a:pt x="15" y="0"/>
                  <a:pt x="1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86" name="iṩḷïdè"/>
          <p:cNvSpPr/>
          <p:nvPr/>
        </p:nvSpPr>
        <p:spPr bwMode="auto">
          <a:xfrm>
            <a:off x="9737186" y="3728878"/>
            <a:ext cx="396810" cy="241995"/>
          </a:xfrm>
          <a:custGeom>
            <a:avLst/>
            <a:gdLst>
              <a:gd name="T0" fmla="*/ 100 w 112"/>
              <a:gd name="T1" fmla="*/ 0 h 68"/>
              <a:gd name="T2" fmla="*/ 98 w 112"/>
              <a:gd name="T3" fmla="*/ 0 h 68"/>
              <a:gd name="T4" fmla="*/ 94 w 112"/>
              <a:gd name="T5" fmla="*/ 8 h 68"/>
              <a:gd name="T6" fmla="*/ 85 w 112"/>
              <a:gd name="T7" fmla="*/ 20 h 68"/>
              <a:gd name="T8" fmla="*/ 69 w 112"/>
              <a:gd name="T9" fmla="*/ 29 h 68"/>
              <a:gd name="T10" fmla="*/ 57 w 112"/>
              <a:gd name="T11" fmla="*/ 37 h 68"/>
              <a:gd name="T12" fmla="*/ 52 w 112"/>
              <a:gd name="T13" fmla="*/ 40 h 68"/>
              <a:gd name="T14" fmla="*/ 48 w 112"/>
              <a:gd name="T15" fmla="*/ 39 h 68"/>
              <a:gd name="T16" fmla="*/ 43 w 112"/>
              <a:gd name="T17" fmla="*/ 39 h 68"/>
              <a:gd name="T18" fmla="*/ 40 w 112"/>
              <a:gd name="T19" fmla="*/ 39 h 68"/>
              <a:gd name="T20" fmla="*/ 26 w 112"/>
              <a:gd name="T21" fmla="*/ 42 h 68"/>
              <a:gd name="T22" fmla="*/ 8 w 112"/>
              <a:gd name="T23" fmla="*/ 49 h 68"/>
              <a:gd name="T24" fmla="*/ 4 w 112"/>
              <a:gd name="T25" fmla="*/ 59 h 68"/>
              <a:gd name="T26" fmla="*/ 4 w 112"/>
              <a:gd name="T27" fmla="*/ 64 h 68"/>
              <a:gd name="T28" fmla="*/ 8 w 112"/>
              <a:gd name="T29" fmla="*/ 68 h 68"/>
              <a:gd name="T30" fmla="*/ 9 w 112"/>
              <a:gd name="T31" fmla="*/ 68 h 68"/>
              <a:gd name="T32" fmla="*/ 18 w 112"/>
              <a:gd name="T33" fmla="*/ 62 h 68"/>
              <a:gd name="T34" fmla="*/ 17 w 112"/>
              <a:gd name="T35" fmla="*/ 53 h 68"/>
              <a:gd name="T36" fmla="*/ 24 w 112"/>
              <a:gd name="T37" fmla="*/ 50 h 68"/>
              <a:gd name="T38" fmla="*/ 26 w 112"/>
              <a:gd name="T39" fmla="*/ 50 h 68"/>
              <a:gd name="T40" fmla="*/ 27 w 112"/>
              <a:gd name="T41" fmla="*/ 51 h 68"/>
              <a:gd name="T42" fmla="*/ 28 w 112"/>
              <a:gd name="T43" fmla="*/ 57 h 68"/>
              <a:gd name="T44" fmla="*/ 30 w 112"/>
              <a:gd name="T45" fmla="*/ 58 h 68"/>
              <a:gd name="T46" fmla="*/ 39 w 112"/>
              <a:gd name="T47" fmla="*/ 54 h 68"/>
              <a:gd name="T48" fmla="*/ 45 w 112"/>
              <a:gd name="T49" fmla="*/ 49 h 68"/>
              <a:gd name="T50" fmla="*/ 45 w 112"/>
              <a:gd name="T51" fmla="*/ 48 h 68"/>
              <a:gd name="T52" fmla="*/ 48 w 112"/>
              <a:gd name="T53" fmla="*/ 51 h 68"/>
              <a:gd name="T54" fmla="*/ 51 w 112"/>
              <a:gd name="T55" fmla="*/ 53 h 68"/>
              <a:gd name="T56" fmla="*/ 56 w 112"/>
              <a:gd name="T57" fmla="*/ 52 h 68"/>
              <a:gd name="T58" fmla="*/ 63 w 112"/>
              <a:gd name="T59" fmla="*/ 46 h 68"/>
              <a:gd name="T60" fmla="*/ 64 w 112"/>
              <a:gd name="T61" fmla="*/ 46 h 68"/>
              <a:gd name="T62" fmla="*/ 68 w 112"/>
              <a:gd name="T63" fmla="*/ 46 h 68"/>
              <a:gd name="T64" fmla="*/ 76 w 112"/>
              <a:gd name="T65" fmla="*/ 46 h 68"/>
              <a:gd name="T66" fmla="*/ 82 w 112"/>
              <a:gd name="T67" fmla="*/ 46 h 68"/>
              <a:gd name="T68" fmla="*/ 100 w 112"/>
              <a:gd name="T69" fmla="*/ 35 h 68"/>
              <a:gd name="T70" fmla="*/ 101 w 112"/>
              <a:gd name="T71" fmla="*/ 24 h 68"/>
              <a:gd name="T72" fmla="*/ 107 w 112"/>
              <a:gd name="T73" fmla="*/ 17 h 68"/>
              <a:gd name="T74" fmla="*/ 108 w 112"/>
              <a:gd name="T75" fmla="*/ 5 h 68"/>
              <a:gd name="T76" fmla="*/ 100 w 112"/>
              <a:gd name="T7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68">
                <a:moveTo>
                  <a:pt x="100" y="0"/>
                </a:moveTo>
                <a:cubicBezTo>
                  <a:pt x="99" y="0"/>
                  <a:pt x="99" y="0"/>
                  <a:pt x="98" y="0"/>
                </a:cubicBezTo>
                <a:cubicBezTo>
                  <a:pt x="93" y="1"/>
                  <a:pt x="94" y="4"/>
                  <a:pt x="94" y="8"/>
                </a:cubicBezTo>
                <a:cubicBezTo>
                  <a:pt x="94" y="11"/>
                  <a:pt x="90" y="16"/>
                  <a:pt x="85" y="20"/>
                </a:cubicBezTo>
                <a:cubicBezTo>
                  <a:pt x="81" y="24"/>
                  <a:pt x="75" y="26"/>
                  <a:pt x="69" y="29"/>
                </a:cubicBezTo>
                <a:cubicBezTo>
                  <a:pt x="63" y="32"/>
                  <a:pt x="60" y="34"/>
                  <a:pt x="57" y="37"/>
                </a:cubicBezTo>
                <a:cubicBezTo>
                  <a:pt x="56" y="39"/>
                  <a:pt x="54" y="40"/>
                  <a:pt x="52" y="40"/>
                </a:cubicBezTo>
                <a:cubicBezTo>
                  <a:pt x="50" y="40"/>
                  <a:pt x="49" y="40"/>
                  <a:pt x="48" y="39"/>
                </a:cubicBezTo>
                <a:cubicBezTo>
                  <a:pt x="46" y="39"/>
                  <a:pt x="45" y="39"/>
                  <a:pt x="43" y="39"/>
                </a:cubicBezTo>
                <a:cubicBezTo>
                  <a:pt x="42" y="39"/>
                  <a:pt x="41" y="39"/>
                  <a:pt x="40" y="39"/>
                </a:cubicBezTo>
                <a:cubicBezTo>
                  <a:pt x="31" y="40"/>
                  <a:pt x="31" y="39"/>
                  <a:pt x="26" y="42"/>
                </a:cubicBezTo>
                <a:cubicBezTo>
                  <a:pt x="20" y="45"/>
                  <a:pt x="16" y="47"/>
                  <a:pt x="8" y="49"/>
                </a:cubicBezTo>
                <a:cubicBezTo>
                  <a:pt x="0" y="50"/>
                  <a:pt x="2" y="56"/>
                  <a:pt x="4" y="59"/>
                </a:cubicBezTo>
                <a:cubicBezTo>
                  <a:pt x="4" y="61"/>
                  <a:pt x="6" y="62"/>
                  <a:pt x="4" y="64"/>
                </a:cubicBezTo>
                <a:cubicBezTo>
                  <a:pt x="3" y="66"/>
                  <a:pt x="0" y="67"/>
                  <a:pt x="8" y="68"/>
                </a:cubicBezTo>
                <a:cubicBezTo>
                  <a:pt x="8" y="68"/>
                  <a:pt x="9" y="68"/>
                  <a:pt x="9" y="68"/>
                </a:cubicBezTo>
                <a:cubicBezTo>
                  <a:pt x="16" y="68"/>
                  <a:pt x="17" y="65"/>
                  <a:pt x="18" y="62"/>
                </a:cubicBezTo>
                <a:cubicBezTo>
                  <a:pt x="20" y="59"/>
                  <a:pt x="20" y="55"/>
                  <a:pt x="17" y="53"/>
                </a:cubicBezTo>
                <a:cubicBezTo>
                  <a:pt x="14" y="50"/>
                  <a:pt x="19" y="50"/>
                  <a:pt x="24" y="50"/>
                </a:cubicBezTo>
                <a:cubicBezTo>
                  <a:pt x="25" y="50"/>
                  <a:pt x="26" y="50"/>
                  <a:pt x="26" y="50"/>
                </a:cubicBezTo>
                <a:cubicBezTo>
                  <a:pt x="29" y="50"/>
                  <a:pt x="30" y="51"/>
                  <a:pt x="27" y="51"/>
                </a:cubicBezTo>
                <a:cubicBezTo>
                  <a:pt x="24" y="52"/>
                  <a:pt x="26" y="54"/>
                  <a:pt x="28" y="57"/>
                </a:cubicBezTo>
                <a:cubicBezTo>
                  <a:pt x="29" y="58"/>
                  <a:pt x="29" y="58"/>
                  <a:pt x="30" y="58"/>
                </a:cubicBezTo>
                <a:cubicBezTo>
                  <a:pt x="32" y="58"/>
                  <a:pt x="35" y="55"/>
                  <a:pt x="39" y="54"/>
                </a:cubicBezTo>
                <a:cubicBezTo>
                  <a:pt x="44" y="52"/>
                  <a:pt x="45" y="51"/>
                  <a:pt x="45" y="49"/>
                </a:cubicBezTo>
                <a:cubicBezTo>
                  <a:pt x="45" y="48"/>
                  <a:pt x="45" y="48"/>
                  <a:pt x="45" y="48"/>
                </a:cubicBezTo>
                <a:cubicBezTo>
                  <a:pt x="46" y="48"/>
                  <a:pt x="48" y="50"/>
                  <a:pt x="48" y="51"/>
                </a:cubicBezTo>
                <a:cubicBezTo>
                  <a:pt x="49" y="52"/>
                  <a:pt x="50" y="53"/>
                  <a:pt x="51" y="53"/>
                </a:cubicBezTo>
                <a:cubicBezTo>
                  <a:pt x="53" y="53"/>
                  <a:pt x="54" y="53"/>
                  <a:pt x="56" y="52"/>
                </a:cubicBezTo>
                <a:cubicBezTo>
                  <a:pt x="61" y="50"/>
                  <a:pt x="62" y="47"/>
                  <a:pt x="63" y="46"/>
                </a:cubicBezTo>
                <a:cubicBezTo>
                  <a:pt x="64" y="46"/>
                  <a:pt x="64" y="46"/>
                  <a:pt x="64" y="46"/>
                </a:cubicBezTo>
                <a:cubicBezTo>
                  <a:pt x="65" y="46"/>
                  <a:pt x="67" y="46"/>
                  <a:pt x="68" y="46"/>
                </a:cubicBezTo>
                <a:cubicBezTo>
                  <a:pt x="70" y="46"/>
                  <a:pt x="73" y="46"/>
                  <a:pt x="76" y="46"/>
                </a:cubicBezTo>
                <a:cubicBezTo>
                  <a:pt x="78" y="46"/>
                  <a:pt x="80" y="46"/>
                  <a:pt x="82" y="46"/>
                </a:cubicBezTo>
                <a:cubicBezTo>
                  <a:pt x="94" y="45"/>
                  <a:pt x="100" y="37"/>
                  <a:pt x="100" y="35"/>
                </a:cubicBezTo>
                <a:cubicBezTo>
                  <a:pt x="100" y="33"/>
                  <a:pt x="101" y="28"/>
                  <a:pt x="101" y="24"/>
                </a:cubicBezTo>
                <a:cubicBezTo>
                  <a:pt x="101" y="19"/>
                  <a:pt x="101" y="19"/>
                  <a:pt x="107" y="17"/>
                </a:cubicBezTo>
                <a:cubicBezTo>
                  <a:pt x="112" y="15"/>
                  <a:pt x="111" y="8"/>
                  <a:pt x="108" y="5"/>
                </a:cubicBezTo>
                <a:cubicBezTo>
                  <a:pt x="106" y="1"/>
                  <a:pt x="104" y="0"/>
                  <a:pt x="100"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87" name="íSlîďe"/>
          <p:cNvSpPr/>
          <p:nvPr/>
        </p:nvSpPr>
        <p:spPr bwMode="auto">
          <a:xfrm>
            <a:off x="10055837" y="3611639"/>
            <a:ext cx="195399" cy="99203"/>
          </a:xfrm>
          <a:custGeom>
            <a:avLst/>
            <a:gdLst>
              <a:gd name="T0" fmla="*/ 17 w 55"/>
              <a:gd name="T1" fmla="*/ 0 h 28"/>
              <a:gd name="T2" fmla="*/ 16 w 55"/>
              <a:gd name="T3" fmla="*/ 1 h 28"/>
              <a:gd name="T4" fmla="*/ 16 w 55"/>
              <a:gd name="T5" fmla="*/ 8 h 28"/>
              <a:gd name="T6" fmla="*/ 17 w 55"/>
              <a:gd name="T7" fmla="*/ 16 h 28"/>
              <a:gd name="T8" fmla="*/ 13 w 55"/>
              <a:gd name="T9" fmla="*/ 19 h 28"/>
              <a:gd name="T10" fmla="*/ 4 w 55"/>
              <a:gd name="T11" fmla="*/ 21 h 28"/>
              <a:gd name="T12" fmla="*/ 1 w 55"/>
              <a:gd name="T13" fmla="*/ 26 h 28"/>
              <a:gd name="T14" fmla="*/ 7 w 55"/>
              <a:gd name="T15" fmla="*/ 28 h 28"/>
              <a:gd name="T16" fmla="*/ 9 w 55"/>
              <a:gd name="T17" fmla="*/ 28 h 28"/>
              <a:gd name="T18" fmla="*/ 11 w 55"/>
              <a:gd name="T19" fmla="*/ 25 h 28"/>
              <a:gd name="T20" fmla="*/ 15 w 55"/>
              <a:gd name="T21" fmla="*/ 23 h 28"/>
              <a:gd name="T22" fmla="*/ 24 w 55"/>
              <a:gd name="T23" fmla="*/ 26 h 28"/>
              <a:gd name="T24" fmla="*/ 29 w 55"/>
              <a:gd name="T25" fmla="*/ 26 h 28"/>
              <a:gd name="T26" fmla="*/ 34 w 55"/>
              <a:gd name="T27" fmla="*/ 24 h 28"/>
              <a:gd name="T28" fmla="*/ 42 w 55"/>
              <a:gd name="T29" fmla="*/ 20 h 28"/>
              <a:gd name="T30" fmla="*/ 52 w 55"/>
              <a:gd name="T31" fmla="*/ 18 h 28"/>
              <a:gd name="T32" fmla="*/ 45 w 55"/>
              <a:gd name="T33" fmla="*/ 12 h 28"/>
              <a:gd name="T34" fmla="*/ 42 w 55"/>
              <a:gd name="T35" fmla="*/ 12 h 28"/>
              <a:gd name="T36" fmla="*/ 34 w 55"/>
              <a:gd name="T37" fmla="*/ 13 h 28"/>
              <a:gd name="T38" fmla="*/ 29 w 55"/>
              <a:gd name="T39" fmla="*/ 10 h 28"/>
              <a:gd name="T40" fmla="*/ 17 w 55"/>
              <a:gd name="T4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5" h="28">
                <a:moveTo>
                  <a:pt x="17" y="0"/>
                </a:moveTo>
                <a:cubicBezTo>
                  <a:pt x="17" y="0"/>
                  <a:pt x="17" y="0"/>
                  <a:pt x="16" y="1"/>
                </a:cubicBezTo>
                <a:cubicBezTo>
                  <a:pt x="12" y="2"/>
                  <a:pt x="13" y="4"/>
                  <a:pt x="16" y="8"/>
                </a:cubicBezTo>
                <a:cubicBezTo>
                  <a:pt x="19" y="11"/>
                  <a:pt x="20" y="14"/>
                  <a:pt x="17" y="16"/>
                </a:cubicBezTo>
                <a:cubicBezTo>
                  <a:pt x="14" y="18"/>
                  <a:pt x="17" y="18"/>
                  <a:pt x="13" y="19"/>
                </a:cubicBezTo>
                <a:cubicBezTo>
                  <a:pt x="9" y="20"/>
                  <a:pt x="8" y="19"/>
                  <a:pt x="4" y="21"/>
                </a:cubicBezTo>
                <a:cubicBezTo>
                  <a:pt x="1" y="23"/>
                  <a:pt x="0" y="25"/>
                  <a:pt x="1" y="26"/>
                </a:cubicBezTo>
                <a:cubicBezTo>
                  <a:pt x="2" y="27"/>
                  <a:pt x="5" y="28"/>
                  <a:pt x="7" y="28"/>
                </a:cubicBezTo>
                <a:cubicBezTo>
                  <a:pt x="8" y="28"/>
                  <a:pt x="8" y="28"/>
                  <a:pt x="9" y="28"/>
                </a:cubicBezTo>
                <a:cubicBezTo>
                  <a:pt x="12" y="28"/>
                  <a:pt x="12" y="26"/>
                  <a:pt x="11" y="25"/>
                </a:cubicBezTo>
                <a:cubicBezTo>
                  <a:pt x="10" y="25"/>
                  <a:pt x="15" y="23"/>
                  <a:pt x="15" y="23"/>
                </a:cubicBezTo>
                <a:cubicBezTo>
                  <a:pt x="15" y="23"/>
                  <a:pt x="20" y="25"/>
                  <a:pt x="24" y="26"/>
                </a:cubicBezTo>
                <a:cubicBezTo>
                  <a:pt x="25" y="26"/>
                  <a:pt x="27" y="26"/>
                  <a:pt x="29" y="26"/>
                </a:cubicBezTo>
                <a:cubicBezTo>
                  <a:pt x="31" y="26"/>
                  <a:pt x="33" y="26"/>
                  <a:pt x="34" y="24"/>
                </a:cubicBezTo>
                <a:cubicBezTo>
                  <a:pt x="36" y="21"/>
                  <a:pt x="36" y="20"/>
                  <a:pt x="42" y="20"/>
                </a:cubicBezTo>
                <a:cubicBezTo>
                  <a:pt x="49" y="20"/>
                  <a:pt x="55" y="20"/>
                  <a:pt x="52" y="18"/>
                </a:cubicBezTo>
                <a:cubicBezTo>
                  <a:pt x="50" y="15"/>
                  <a:pt x="53" y="12"/>
                  <a:pt x="45" y="12"/>
                </a:cubicBezTo>
                <a:cubicBezTo>
                  <a:pt x="44" y="12"/>
                  <a:pt x="43" y="12"/>
                  <a:pt x="42" y="12"/>
                </a:cubicBezTo>
                <a:cubicBezTo>
                  <a:pt x="38" y="12"/>
                  <a:pt x="35" y="13"/>
                  <a:pt x="34" y="13"/>
                </a:cubicBezTo>
                <a:cubicBezTo>
                  <a:pt x="32" y="13"/>
                  <a:pt x="32" y="12"/>
                  <a:pt x="29" y="10"/>
                </a:cubicBezTo>
                <a:cubicBezTo>
                  <a:pt x="24" y="6"/>
                  <a:pt x="21" y="0"/>
                  <a:pt x="17"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88" name="iṧḻîďé"/>
          <p:cNvSpPr/>
          <p:nvPr/>
        </p:nvSpPr>
        <p:spPr bwMode="auto">
          <a:xfrm>
            <a:off x="10123476" y="3398203"/>
            <a:ext cx="106718" cy="201411"/>
          </a:xfrm>
          <a:custGeom>
            <a:avLst/>
            <a:gdLst>
              <a:gd name="T0" fmla="*/ 13 w 30"/>
              <a:gd name="T1" fmla="*/ 0 h 57"/>
              <a:gd name="T2" fmla="*/ 13 w 30"/>
              <a:gd name="T3" fmla="*/ 0 h 57"/>
              <a:gd name="T4" fmla="*/ 7 w 30"/>
              <a:gd name="T5" fmla="*/ 7 h 57"/>
              <a:gd name="T6" fmla="*/ 3 w 30"/>
              <a:gd name="T7" fmla="*/ 14 h 57"/>
              <a:gd name="T8" fmla="*/ 5 w 30"/>
              <a:gd name="T9" fmla="*/ 24 h 57"/>
              <a:gd name="T10" fmla="*/ 5 w 30"/>
              <a:gd name="T11" fmla="*/ 38 h 57"/>
              <a:gd name="T12" fmla="*/ 5 w 30"/>
              <a:gd name="T13" fmla="*/ 49 h 57"/>
              <a:gd name="T14" fmla="*/ 3 w 30"/>
              <a:gd name="T15" fmla="*/ 55 h 57"/>
              <a:gd name="T16" fmla="*/ 2 w 30"/>
              <a:gd name="T17" fmla="*/ 57 h 57"/>
              <a:gd name="T18" fmla="*/ 5 w 30"/>
              <a:gd name="T19" fmla="*/ 56 h 57"/>
              <a:gd name="T20" fmla="*/ 9 w 30"/>
              <a:gd name="T21" fmla="*/ 55 h 57"/>
              <a:gd name="T22" fmla="*/ 10 w 30"/>
              <a:gd name="T23" fmla="*/ 56 h 57"/>
              <a:gd name="T24" fmla="*/ 12 w 30"/>
              <a:gd name="T25" fmla="*/ 56 h 57"/>
              <a:gd name="T26" fmla="*/ 14 w 30"/>
              <a:gd name="T27" fmla="*/ 54 h 57"/>
              <a:gd name="T28" fmla="*/ 11 w 30"/>
              <a:gd name="T29" fmla="*/ 44 h 57"/>
              <a:gd name="T30" fmla="*/ 21 w 30"/>
              <a:gd name="T31" fmla="*/ 33 h 57"/>
              <a:gd name="T32" fmla="*/ 17 w 30"/>
              <a:gd name="T33" fmla="*/ 23 h 57"/>
              <a:gd name="T34" fmla="*/ 18 w 30"/>
              <a:gd name="T35" fmla="*/ 10 h 57"/>
              <a:gd name="T36" fmla="*/ 13 w 30"/>
              <a:gd name="T3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57">
                <a:moveTo>
                  <a:pt x="13" y="0"/>
                </a:moveTo>
                <a:cubicBezTo>
                  <a:pt x="13" y="0"/>
                  <a:pt x="13" y="0"/>
                  <a:pt x="13" y="0"/>
                </a:cubicBezTo>
                <a:cubicBezTo>
                  <a:pt x="10" y="0"/>
                  <a:pt x="8" y="4"/>
                  <a:pt x="7" y="7"/>
                </a:cubicBezTo>
                <a:cubicBezTo>
                  <a:pt x="5" y="10"/>
                  <a:pt x="5" y="9"/>
                  <a:pt x="3" y="14"/>
                </a:cubicBezTo>
                <a:cubicBezTo>
                  <a:pt x="0" y="18"/>
                  <a:pt x="3" y="20"/>
                  <a:pt x="5" y="24"/>
                </a:cubicBezTo>
                <a:cubicBezTo>
                  <a:pt x="8" y="27"/>
                  <a:pt x="5" y="34"/>
                  <a:pt x="5" y="38"/>
                </a:cubicBezTo>
                <a:cubicBezTo>
                  <a:pt x="5" y="43"/>
                  <a:pt x="5" y="46"/>
                  <a:pt x="5" y="49"/>
                </a:cubicBezTo>
                <a:cubicBezTo>
                  <a:pt x="5" y="51"/>
                  <a:pt x="6" y="50"/>
                  <a:pt x="3" y="55"/>
                </a:cubicBezTo>
                <a:cubicBezTo>
                  <a:pt x="2" y="57"/>
                  <a:pt x="2" y="57"/>
                  <a:pt x="2" y="57"/>
                </a:cubicBezTo>
                <a:cubicBezTo>
                  <a:pt x="3" y="57"/>
                  <a:pt x="4" y="57"/>
                  <a:pt x="5" y="56"/>
                </a:cubicBezTo>
                <a:cubicBezTo>
                  <a:pt x="7" y="56"/>
                  <a:pt x="8" y="55"/>
                  <a:pt x="9" y="55"/>
                </a:cubicBezTo>
                <a:cubicBezTo>
                  <a:pt x="9" y="55"/>
                  <a:pt x="9" y="55"/>
                  <a:pt x="10" y="56"/>
                </a:cubicBezTo>
                <a:cubicBezTo>
                  <a:pt x="10" y="56"/>
                  <a:pt x="11" y="56"/>
                  <a:pt x="12" y="56"/>
                </a:cubicBezTo>
                <a:cubicBezTo>
                  <a:pt x="14" y="56"/>
                  <a:pt x="15" y="56"/>
                  <a:pt x="14" y="54"/>
                </a:cubicBezTo>
                <a:cubicBezTo>
                  <a:pt x="12" y="52"/>
                  <a:pt x="10" y="49"/>
                  <a:pt x="11" y="44"/>
                </a:cubicBezTo>
                <a:cubicBezTo>
                  <a:pt x="12" y="39"/>
                  <a:pt x="12" y="34"/>
                  <a:pt x="21" y="33"/>
                </a:cubicBezTo>
                <a:cubicBezTo>
                  <a:pt x="30" y="31"/>
                  <a:pt x="21" y="28"/>
                  <a:pt x="17" y="23"/>
                </a:cubicBezTo>
                <a:cubicBezTo>
                  <a:pt x="14" y="19"/>
                  <a:pt x="19" y="13"/>
                  <a:pt x="18" y="10"/>
                </a:cubicBezTo>
                <a:cubicBezTo>
                  <a:pt x="17" y="8"/>
                  <a:pt x="17" y="0"/>
                  <a:pt x="1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89" name="íš1íḍè"/>
          <p:cNvSpPr/>
          <p:nvPr/>
        </p:nvSpPr>
        <p:spPr bwMode="auto">
          <a:xfrm>
            <a:off x="5028069" y="3019429"/>
            <a:ext cx="362240" cy="100706"/>
          </a:xfrm>
          <a:custGeom>
            <a:avLst/>
            <a:gdLst>
              <a:gd name="T0" fmla="*/ 24 w 102"/>
              <a:gd name="T1" fmla="*/ 0 h 28"/>
              <a:gd name="T2" fmla="*/ 18 w 102"/>
              <a:gd name="T3" fmla="*/ 2 h 28"/>
              <a:gd name="T4" fmla="*/ 7 w 102"/>
              <a:gd name="T5" fmla="*/ 10 h 28"/>
              <a:gd name="T6" fmla="*/ 12 w 102"/>
              <a:gd name="T7" fmla="*/ 14 h 28"/>
              <a:gd name="T8" fmla="*/ 20 w 102"/>
              <a:gd name="T9" fmla="*/ 19 h 28"/>
              <a:gd name="T10" fmla="*/ 30 w 102"/>
              <a:gd name="T11" fmla="*/ 27 h 28"/>
              <a:gd name="T12" fmla="*/ 45 w 102"/>
              <a:gd name="T13" fmla="*/ 28 h 28"/>
              <a:gd name="T14" fmla="*/ 65 w 102"/>
              <a:gd name="T15" fmla="*/ 25 h 28"/>
              <a:gd name="T16" fmla="*/ 90 w 102"/>
              <a:gd name="T17" fmla="*/ 17 h 28"/>
              <a:gd name="T18" fmla="*/ 96 w 102"/>
              <a:gd name="T19" fmla="*/ 9 h 28"/>
              <a:gd name="T20" fmla="*/ 79 w 102"/>
              <a:gd name="T21" fmla="*/ 1 h 28"/>
              <a:gd name="T22" fmla="*/ 76 w 102"/>
              <a:gd name="T23" fmla="*/ 1 h 28"/>
              <a:gd name="T24" fmla="*/ 64 w 102"/>
              <a:gd name="T25" fmla="*/ 4 h 28"/>
              <a:gd name="T26" fmla="*/ 59 w 102"/>
              <a:gd name="T27" fmla="*/ 4 h 28"/>
              <a:gd name="T28" fmla="*/ 42 w 102"/>
              <a:gd name="T29" fmla="*/ 2 h 28"/>
              <a:gd name="T30" fmla="*/ 37 w 102"/>
              <a:gd name="T31" fmla="*/ 4 h 28"/>
              <a:gd name="T32" fmla="*/ 32 w 102"/>
              <a:gd name="T33" fmla="*/ 7 h 28"/>
              <a:gd name="T34" fmla="*/ 29 w 102"/>
              <a:gd name="T35" fmla="*/ 4 h 28"/>
              <a:gd name="T36" fmla="*/ 24 w 10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28">
                <a:moveTo>
                  <a:pt x="24" y="0"/>
                </a:moveTo>
                <a:cubicBezTo>
                  <a:pt x="22" y="0"/>
                  <a:pt x="20" y="0"/>
                  <a:pt x="18" y="2"/>
                </a:cubicBezTo>
                <a:cubicBezTo>
                  <a:pt x="11" y="6"/>
                  <a:pt x="0" y="8"/>
                  <a:pt x="7" y="10"/>
                </a:cubicBezTo>
                <a:cubicBezTo>
                  <a:pt x="15" y="11"/>
                  <a:pt x="17" y="14"/>
                  <a:pt x="12" y="14"/>
                </a:cubicBezTo>
                <a:cubicBezTo>
                  <a:pt x="7" y="14"/>
                  <a:pt x="17" y="17"/>
                  <a:pt x="20" y="19"/>
                </a:cubicBezTo>
                <a:cubicBezTo>
                  <a:pt x="23" y="20"/>
                  <a:pt x="17" y="26"/>
                  <a:pt x="30" y="27"/>
                </a:cubicBezTo>
                <a:cubicBezTo>
                  <a:pt x="35" y="28"/>
                  <a:pt x="40" y="28"/>
                  <a:pt x="45" y="28"/>
                </a:cubicBezTo>
                <a:cubicBezTo>
                  <a:pt x="52" y="28"/>
                  <a:pt x="59" y="27"/>
                  <a:pt x="65" y="25"/>
                </a:cubicBezTo>
                <a:cubicBezTo>
                  <a:pt x="74" y="21"/>
                  <a:pt x="84" y="19"/>
                  <a:pt x="90" y="17"/>
                </a:cubicBezTo>
                <a:cubicBezTo>
                  <a:pt x="96" y="16"/>
                  <a:pt x="102" y="11"/>
                  <a:pt x="96" y="9"/>
                </a:cubicBezTo>
                <a:cubicBezTo>
                  <a:pt x="90" y="6"/>
                  <a:pt x="84" y="1"/>
                  <a:pt x="79" y="1"/>
                </a:cubicBezTo>
                <a:cubicBezTo>
                  <a:pt x="78" y="1"/>
                  <a:pt x="77" y="1"/>
                  <a:pt x="76" y="1"/>
                </a:cubicBezTo>
                <a:cubicBezTo>
                  <a:pt x="72" y="3"/>
                  <a:pt x="69" y="4"/>
                  <a:pt x="64" y="4"/>
                </a:cubicBezTo>
                <a:cubicBezTo>
                  <a:pt x="62" y="4"/>
                  <a:pt x="61" y="4"/>
                  <a:pt x="59" y="4"/>
                </a:cubicBezTo>
                <a:cubicBezTo>
                  <a:pt x="54" y="3"/>
                  <a:pt x="47" y="2"/>
                  <a:pt x="42" y="2"/>
                </a:cubicBezTo>
                <a:cubicBezTo>
                  <a:pt x="40" y="2"/>
                  <a:pt x="37" y="2"/>
                  <a:pt x="37" y="4"/>
                </a:cubicBezTo>
                <a:cubicBezTo>
                  <a:pt x="35" y="6"/>
                  <a:pt x="33" y="7"/>
                  <a:pt x="32" y="7"/>
                </a:cubicBezTo>
                <a:cubicBezTo>
                  <a:pt x="31" y="7"/>
                  <a:pt x="30" y="6"/>
                  <a:pt x="29" y="4"/>
                </a:cubicBezTo>
                <a:cubicBezTo>
                  <a:pt x="28" y="2"/>
                  <a:pt x="27" y="0"/>
                  <a:pt x="24"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90" name="ïṣḻïdê"/>
          <p:cNvSpPr/>
          <p:nvPr/>
        </p:nvSpPr>
        <p:spPr bwMode="auto">
          <a:xfrm>
            <a:off x="6122303" y="2464797"/>
            <a:ext cx="393804" cy="245001"/>
          </a:xfrm>
          <a:custGeom>
            <a:avLst/>
            <a:gdLst>
              <a:gd name="T0" fmla="*/ 71 w 111"/>
              <a:gd name="T1" fmla="*/ 0 h 69"/>
              <a:gd name="T2" fmla="*/ 63 w 111"/>
              <a:gd name="T3" fmla="*/ 1 h 69"/>
              <a:gd name="T4" fmla="*/ 42 w 111"/>
              <a:gd name="T5" fmla="*/ 9 h 69"/>
              <a:gd name="T6" fmla="*/ 38 w 111"/>
              <a:gd name="T7" fmla="*/ 9 h 69"/>
              <a:gd name="T8" fmla="*/ 20 w 111"/>
              <a:gd name="T9" fmla="*/ 3 h 69"/>
              <a:gd name="T10" fmla="*/ 14 w 111"/>
              <a:gd name="T11" fmla="*/ 7 h 69"/>
              <a:gd name="T12" fmla="*/ 6 w 111"/>
              <a:gd name="T13" fmla="*/ 29 h 69"/>
              <a:gd name="T14" fmla="*/ 22 w 111"/>
              <a:gd name="T15" fmla="*/ 42 h 69"/>
              <a:gd name="T16" fmla="*/ 24 w 111"/>
              <a:gd name="T17" fmla="*/ 57 h 69"/>
              <a:gd name="T18" fmla="*/ 37 w 111"/>
              <a:gd name="T19" fmla="*/ 69 h 69"/>
              <a:gd name="T20" fmla="*/ 38 w 111"/>
              <a:gd name="T21" fmla="*/ 69 h 69"/>
              <a:gd name="T22" fmla="*/ 46 w 111"/>
              <a:gd name="T23" fmla="*/ 60 h 69"/>
              <a:gd name="T24" fmla="*/ 59 w 111"/>
              <a:gd name="T25" fmla="*/ 42 h 69"/>
              <a:gd name="T26" fmla="*/ 62 w 111"/>
              <a:gd name="T27" fmla="*/ 40 h 69"/>
              <a:gd name="T28" fmla="*/ 65 w 111"/>
              <a:gd name="T29" fmla="*/ 47 h 69"/>
              <a:gd name="T30" fmla="*/ 77 w 111"/>
              <a:gd name="T31" fmla="*/ 57 h 69"/>
              <a:gd name="T32" fmla="*/ 79 w 111"/>
              <a:gd name="T33" fmla="*/ 57 h 69"/>
              <a:gd name="T34" fmla="*/ 84 w 111"/>
              <a:gd name="T35" fmla="*/ 45 h 69"/>
              <a:gd name="T36" fmla="*/ 70 w 111"/>
              <a:gd name="T37" fmla="*/ 29 h 69"/>
              <a:gd name="T38" fmla="*/ 71 w 111"/>
              <a:gd name="T39" fmla="*/ 20 h 69"/>
              <a:gd name="T40" fmla="*/ 72 w 111"/>
              <a:gd name="T41" fmla="*/ 19 h 69"/>
              <a:gd name="T42" fmla="*/ 76 w 111"/>
              <a:gd name="T43" fmla="*/ 22 h 69"/>
              <a:gd name="T44" fmla="*/ 81 w 111"/>
              <a:gd name="T45" fmla="*/ 25 h 69"/>
              <a:gd name="T46" fmla="*/ 88 w 111"/>
              <a:gd name="T47" fmla="*/ 23 h 69"/>
              <a:gd name="T48" fmla="*/ 100 w 111"/>
              <a:gd name="T49" fmla="*/ 6 h 69"/>
              <a:gd name="T50" fmla="*/ 71 w 111"/>
              <a:gd name="T5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1" h="69">
                <a:moveTo>
                  <a:pt x="71" y="0"/>
                </a:moveTo>
                <a:cubicBezTo>
                  <a:pt x="69" y="0"/>
                  <a:pt x="66" y="0"/>
                  <a:pt x="63" y="1"/>
                </a:cubicBezTo>
                <a:cubicBezTo>
                  <a:pt x="53" y="4"/>
                  <a:pt x="52" y="9"/>
                  <a:pt x="42" y="9"/>
                </a:cubicBezTo>
                <a:cubicBezTo>
                  <a:pt x="41" y="9"/>
                  <a:pt x="40" y="9"/>
                  <a:pt x="38" y="9"/>
                </a:cubicBezTo>
                <a:cubicBezTo>
                  <a:pt x="30" y="8"/>
                  <a:pt x="24" y="3"/>
                  <a:pt x="20" y="3"/>
                </a:cubicBezTo>
                <a:cubicBezTo>
                  <a:pt x="18" y="3"/>
                  <a:pt x="16" y="4"/>
                  <a:pt x="14" y="7"/>
                </a:cubicBezTo>
                <a:cubicBezTo>
                  <a:pt x="7" y="16"/>
                  <a:pt x="0" y="24"/>
                  <a:pt x="6" y="29"/>
                </a:cubicBezTo>
                <a:cubicBezTo>
                  <a:pt x="12" y="34"/>
                  <a:pt x="24" y="36"/>
                  <a:pt x="22" y="42"/>
                </a:cubicBezTo>
                <a:cubicBezTo>
                  <a:pt x="20" y="48"/>
                  <a:pt x="19" y="51"/>
                  <a:pt x="24" y="57"/>
                </a:cubicBezTo>
                <a:cubicBezTo>
                  <a:pt x="29" y="63"/>
                  <a:pt x="33" y="68"/>
                  <a:pt x="37" y="69"/>
                </a:cubicBezTo>
                <a:cubicBezTo>
                  <a:pt x="37" y="69"/>
                  <a:pt x="37" y="69"/>
                  <a:pt x="38" y="69"/>
                </a:cubicBezTo>
                <a:cubicBezTo>
                  <a:pt x="40" y="69"/>
                  <a:pt x="45" y="65"/>
                  <a:pt x="46" y="60"/>
                </a:cubicBezTo>
                <a:cubicBezTo>
                  <a:pt x="48" y="55"/>
                  <a:pt x="56" y="44"/>
                  <a:pt x="59" y="42"/>
                </a:cubicBezTo>
                <a:cubicBezTo>
                  <a:pt x="60" y="41"/>
                  <a:pt x="61" y="40"/>
                  <a:pt x="62" y="40"/>
                </a:cubicBezTo>
                <a:cubicBezTo>
                  <a:pt x="64" y="40"/>
                  <a:pt x="66" y="42"/>
                  <a:pt x="65" y="47"/>
                </a:cubicBezTo>
                <a:cubicBezTo>
                  <a:pt x="64" y="54"/>
                  <a:pt x="69" y="57"/>
                  <a:pt x="77" y="57"/>
                </a:cubicBezTo>
                <a:cubicBezTo>
                  <a:pt x="77" y="57"/>
                  <a:pt x="78" y="57"/>
                  <a:pt x="79" y="57"/>
                </a:cubicBezTo>
                <a:cubicBezTo>
                  <a:pt x="87" y="56"/>
                  <a:pt x="90" y="51"/>
                  <a:pt x="84" y="45"/>
                </a:cubicBezTo>
                <a:cubicBezTo>
                  <a:pt x="79" y="39"/>
                  <a:pt x="74" y="33"/>
                  <a:pt x="70" y="29"/>
                </a:cubicBezTo>
                <a:cubicBezTo>
                  <a:pt x="66" y="24"/>
                  <a:pt x="66" y="20"/>
                  <a:pt x="71" y="20"/>
                </a:cubicBezTo>
                <a:cubicBezTo>
                  <a:pt x="72" y="19"/>
                  <a:pt x="72" y="19"/>
                  <a:pt x="72" y="19"/>
                </a:cubicBezTo>
                <a:cubicBezTo>
                  <a:pt x="74" y="19"/>
                  <a:pt x="75" y="21"/>
                  <a:pt x="76" y="22"/>
                </a:cubicBezTo>
                <a:cubicBezTo>
                  <a:pt x="77" y="24"/>
                  <a:pt x="79" y="25"/>
                  <a:pt x="81" y="25"/>
                </a:cubicBezTo>
                <a:cubicBezTo>
                  <a:pt x="83" y="25"/>
                  <a:pt x="85" y="25"/>
                  <a:pt x="88" y="23"/>
                </a:cubicBezTo>
                <a:cubicBezTo>
                  <a:pt x="99" y="15"/>
                  <a:pt x="111" y="10"/>
                  <a:pt x="100" y="6"/>
                </a:cubicBezTo>
                <a:cubicBezTo>
                  <a:pt x="90" y="3"/>
                  <a:pt x="81" y="0"/>
                  <a:pt x="71"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91" name="í$ḻîde"/>
          <p:cNvSpPr/>
          <p:nvPr/>
        </p:nvSpPr>
        <p:spPr bwMode="auto">
          <a:xfrm>
            <a:off x="7351816" y="2646668"/>
            <a:ext cx="565154" cy="234479"/>
          </a:xfrm>
          <a:custGeom>
            <a:avLst/>
            <a:gdLst>
              <a:gd name="T0" fmla="*/ 147 w 159"/>
              <a:gd name="T1" fmla="*/ 0 h 66"/>
              <a:gd name="T2" fmla="*/ 143 w 159"/>
              <a:gd name="T3" fmla="*/ 0 h 66"/>
              <a:gd name="T4" fmla="*/ 124 w 159"/>
              <a:gd name="T5" fmla="*/ 7 h 66"/>
              <a:gd name="T6" fmla="*/ 88 w 159"/>
              <a:gd name="T7" fmla="*/ 11 h 66"/>
              <a:gd name="T8" fmla="*/ 56 w 159"/>
              <a:gd name="T9" fmla="*/ 19 h 66"/>
              <a:gd name="T10" fmla="*/ 36 w 159"/>
              <a:gd name="T11" fmla="*/ 34 h 66"/>
              <a:gd name="T12" fmla="*/ 19 w 159"/>
              <a:gd name="T13" fmla="*/ 44 h 66"/>
              <a:gd name="T14" fmla="*/ 10 w 159"/>
              <a:gd name="T15" fmla="*/ 57 h 66"/>
              <a:gd name="T16" fmla="*/ 37 w 159"/>
              <a:gd name="T17" fmla="*/ 64 h 66"/>
              <a:gd name="T18" fmla="*/ 57 w 159"/>
              <a:gd name="T19" fmla="*/ 66 h 66"/>
              <a:gd name="T20" fmla="*/ 61 w 159"/>
              <a:gd name="T21" fmla="*/ 65 h 66"/>
              <a:gd name="T22" fmla="*/ 49 w 159"/>
              <a:gd name="T23" fmla="*/ 60 h 66"/>
              <a:gd name="T24" fmla="*/ 42 w 159"/>
              <a:gd name="T25" fmla="*/ 49 h 66"/>
              <a:gd name="T26" fmla="*/ 60 w 159"/>
              <a:gd name="T27" fmla="*/ 37 h 66"/>
              <a:gd name="T28" fmla="*/ 77 w 159"/>
              <a:gd name="T29" fmla="*/ 28 h 66"/>
              <a:gd name="T30" fmla="*/ 121 w 159"/>
              <a:gd name="T31" fmla="*/ 16 h 66"/>
              <a:gd name="T32" fmla="*/ 155 w 159"/>
              <a:gd name="T33" fmla="*/ 9 h 66"/>
              <a:gd name="T34" fmla="*/ 147 w 159"/>
              <a:gd name="T3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66">
                <a:moveTo>
                  <a:pt x="147" y="0"/>
                </a:moveTo>
                <a:cubicBezTo>
                  <a:pt x="146" y="0"/>
                  <a:pt x="144" y="0"/>
                  <a:pt x="143" y="0"/>
                </a:cubicBezTo>
                <a:cubicBezTo>
                  <a:pt x="132" y="1"/>
                  <a:pt x="140" y="6"/>
                  <a:pt x="124" y="7"/>
                </a:cubicBezTo>
                <a:cubicBezTo>
                  <a:pt x="107" y="8"/>
                  <a:pt x="94" y="10"/>
                  <a:pt x="88" y="11"/>
                </a:cubicBezTo>
                <a:cubicBezTo>
                  <a:pt x="82" y="11"/>
                  <a:pt x="67" y="16"/>
                  <a:pt x="56" y="19"/>
                </a:cubicBezTo>
                <a:cubicBezTo>
                  <a:pt x="46" y="22"/>
                  <a:pt x="42" y="30"/>
                  <a:pt x="36" y="34"/>
                </a:cubicBezTo>
                <a:cubicBezTo>
                  <a:pt x="30" y="37"/>
                  <a:pt x="27" y="42"/>
                  <a:pt x="19" y="44"/>
                </a:cubicBezTo>
                <a:cubicBezTo>
                  <a:pt x="10" y="46"/>
                  <a:pt x="0" y="54"/>
                  <a:pt x="10" y="57"/>
                </a:cubicBezTo>
                <a:cubicBezTo>
                  <a:pt x="19" y="59"/>
                  <a:pt x="23" y="62"/>
                  <a:pt x="37" y="64"/>
                </a:cubicBezTo>
                <a:cubicBezTo>
                  <a:pt x="45" y="66"/>
                  <a:pt x="52" y="66"/>
                  <a:pt x="57" y="66"/>
                </a:cubicBezTo>
                <a:cubicBezTo>
                  <a:pt x="59" y="66"/>
                  <a:pt x="61" y="66"/>
                  <a:pt x="61" y="65"/>
                </a:cubicBezTo>
                <a:cubicBezTo>
                  <a:pt x="62" y="64"/>
                  <a:pt x="54" y="62"/>
                  <a:pt x="49" y="60"/>
                </a:cubicBezTo>
                <a:cubicBezTo>
                  <a:pt x="46" y="59"/>
                  <a:pt x="35" y="56"/>
                  <a:pt x="42" y="49"/>
                </a:cubicBezTo>
                <a:cubicBezTo>
                  <a:pt x="50" y="42"/>
                  <a:pt x="51" y="42"/>
                  <a:pt x="60" y="37"/>
                </a:cubicBezTo>
                <a:cubicBezTo>
                  <a:pt x="69" y="33"/>
                  <a:pt x="60" y="33"/>
                  <a:pt x="77" y="28"/>
                </a:cubicBezTo>
                <a:cubicBezTo>
                  <a:pt x="94" y="22"/>
                  <a:pt x="104" y="19"/>
                  <a:pt x="121" y="16"/>
                </a:cubicBezTo>
                <a:cubicBezTo>
                  <a:pt x="137" y="14"/>
                  <a:pt x="150" y="16"/>
                  <a:pt x="155" y="9"/>
                </a:cubicBezTo>
                <a:cubicBezTo>
                  <a:pt x="159" y="3"/>
                  <a:pt x="155" y="0"/>
                  <a:pt x="147"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92" name="íšḷidè"/>
          <p:cNvSpPr/>
          <p:nvPr/>
        </p:nvSpPr>
        <p:spPr bwMode="auto">
          <a:xfrm>
            <a:off x="7046691" y="2461791"/>
            <a:ext cx="326167" cy="78160"/>
          </a:xfrm>
          <a:custGeom>
            <a:avLst/>
            <a:gdLst>
              <a:gd name="T0" fmla="*/ 88 w 92"/>
              <a:gd name="T1" fmla="*/ 0 h 22"/>
              <a:gd name="T2" fmla="*/ 83 w 92"/>
              <a:gd name="T3" fmla="*/ 2 h 22"/>
              <a:gd name="T4" fmla="*/ 70 w 92"/>
              <a:gd name="T5" fmla="*/ 8 h 22"/>
              <a:gd name="T6" fmla="*/ 66 w 92"/>
              <a:gd name="T7" fmla="*/ 8 h 22"/>
              <a:gd name="T8" fmla="*/ 44 w 92"/>
              <a:gd name="T9" fmla="*/ 2 h 22"/>
              <a:gd name="T10" fmla="*/ 35 w 92"/>
              <a:gd name="T11" fmla="*/ 3 h 22"/>
              <a:gd name="T12" fmla="*/ 10 w 92"/>
              <a:gd name="T13" fmla="*/ 12 h 22"/>
              <a:gd name="T14" fmla="*/ 33 w 92"/>
              <a:gd name="T15" fmla="*/ 16 h 22"/>
              <a:gd name="T16" fmla="*/ 35 w 92"/>
              <a:gd name="T17" fmla="*/ 16 h 22"/>
              <a:gd name="T18" fmla="*/ 40 w 92"/>
              <a:gd name="T19" fmla="*/ 12 h 22"/>
              <a:gd name="T20" fmla="*/ 49 w 92"/>
              <a:gd name="T21" fmla="*/ 10 h 22"/>
              <a:gd name="T22" fmla="*/ 52 w 92"/>
              <a:gd name="T23" fmla="*/ 13 h 22"/>
              <a:gd name="T24" fmla="*/ 58 w 92"/>
              <a:gd name="T25" fmla="*/ 22 h 22"/>
              <a:gd name="T26" fmla="*/ 65 w 92"/>
              <a:gd name="T27" fmla="*/ 20 h 22"/>
              <a:gd name="T28" fmla="*/ 83 w 92"/>
              <a:gd name="T29" fmla="*/ 16 h 22"/>
              <a:gd name="T30" fmla="*/ 90 w 92"/>
              <a:gd name="T31" fmla="*/ 8 h 22"/>
              <a:gd name="T32" fmla="*/ 88 w 92"/>
              <a:gd name="T3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 h="22">
                <a:moveTo>
                  <a:pt x="88" y="0"/>
                </a:moveTo>
                <a:cubicBezTo>
                  <a:pt x="87" y="0"/>
                  <a:pt x="86" y="1"/>
                  <a:pt x="83" y="2"/>
                </a:cubicBezTo>
                <a:cubicBezTo>
                  <a:pt x="76" y="5"/>
                  <a:pt x="74" y="8"/>
                  <a:pt x="70" y="8"/>
                </a:cubicBezTo>
                <a:cubicBezTo>
                  <a:pt x="69" y="8"/>
                  <a:pt x="68" y="8"/>
                  <a:pt x="66" y="8"/>
                </a:cubicBezTo>
                <a:cubicBezTo>
                  <a:pt x="60" y="6"/>
                  <a:pt x="53" y="2"/>
                  <a:pt x="44" y="2"/>
                </a:cubicBezTo>
                <a:cubicBezTo>
                  <a:pt x="41" y="2"/>
                  <a:pt x="38" y="3"/>
                  <a:pt x="35" y="3"/>
                </a:cubicBezTo>
                <a:cubicBezTo>
                  <a:pt x="21" y="6"/>
                  <a:pt x="0" y="9"/>
                  <a:pt x="10" y="12"/>
                </a:cubicBezTo>
                <a:cubicBezTo>
                  <a:pt x="20" y="14"/>
                  <a:pt x="28" y="15"/>
                  <a:pt x="33" y="16"/>
                </a:cubicBezTo>
                <a:cubicBezTo>
                  <a:pt x="34" y="16"/>
                  <a:pt x="34" y="16"/>
                  <a:pt x="35" y="16"/>
                </a:cubicBezTo>
                <a:cubicBezTo>
                  <a:pt x="36" y="16"/>
                  <a:pt x="35" y="14"/>
                  <a:pt x="40" y="12"/>
                </a:cubicBezTo>
                <a:cubicBezTo>
                  <a:pt x="43" y="11"/>
                  <a:pt x="46" y="10"/>
                  <a:pt x="49" y="10"/>
                </a:cubicBezTo>
                <a:cubicBezTo>
                  <a:pt x="52" y="10"/>
                  <a:pt x="53" y="11"/>
                  <a:pt x="52" y="13"/>
                </a:cubicBezTo>
                <a:cubicBezTo>
                  <a:pt x="51" y="15"/>
                  <a:pt x="50" y="22"/>
                  <a:pt x="58" y="22"/>
                </a:cubicBezTo>
                <a:cubicBezTo>
                  <a:pt x="60" y="22"/>
                  <a:pt x="62" y="21"/>
                  <a:pt x="65" y="20"/>
                </a:cubicBezTo>
                <a:cubicBezTo>
                  <a:pt x="74" y="18"/>
                  <a:pt x="74" y="18"/>
                  <a:pt x="83" y="16"/>
                </a:cubicBezTo>
                <a:cubicBezTo>
                  <a:pt x="92" y="14"/>
                  <a:pt x="91" y="12"/>
                  <a:pt x="90" y="8"/>
                </a:cubicBezTo>
                <a:cubicBezTo>
                  <a:pt x="90" y="5"/>
                  <a:pt x="91" y="0"/>
                  <a:pt x="88"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93" name="îṥlîḍê"/>
          <p:cNvSpPr/>
          <p:nvPr/>
        </p:nvSpPr>
        <p:spPr bwMode="auto">
          <a:xfrm>
            <a:off x="7330772" y="2539950"/>
            <a:ext cx="42086" cy="18037"/>
          </a:xfrm>
          <a:custGeom>
            <a:avLst/>
            <a:gdLst>
              <a:gd name="T0" fmla="*/ 8 w 12"/>
              <a:gd name="T1" fmla="*/ 0 h 5"/>
              <a:gd name="T2" fmla="*/ 0 w 12"/>
              <a:gd name="T3" fmla="*/ 2 h 5"/>
              <a:gd name="T4" fmla="*/ 6 w 12"/>
              <a:gd name="T5" fmla="*/ 5 h 5"/>
              <a:gd name="T6" fmla="*/ 8 w 12"/>
              <a:gd name="T7" fmla="*/ 5 h 5"/>
              <a:gd name="T8" fmla="*/ 8 w 12"/>
              <a:gd name="T9" fmla="*/ 0 h 5"/>
            </a:gdLst>
            <a:ahLst/>
            <a:cxnLst>
              <a:cxn ang="0">
                <a:pos x="T0" y="T1"/>
              </a:cxn>
              <a:cxn ang="0">
                <a:pos x="T2" y="T3"/>
              </a:cxn>
              <a:cxn ang="0">
                <a:pos x="T4" y="T5"/>
              </a:cxn>
              <a:cxn ang="0">
                <a:pos x="T6" y="T7"/>
              </a:cxn>
              <a:cxn ang="0">
                <a:pos x="T8" y="T9"/>
              </a:cxn>
            </a:cxnLst>
            <a:rect l="0" t="0" r="r" b="b"/>
            <a:pathLst>
              <a:path w="12" h="5">
                <a:moveTo>
                  <a:pt x="8" y="0"/>
                </a:moveTo>
                <a:cubicBezTo>
                  <a:pt x="5" y="0"/>
                  <a:pt x="0" y="0"/>
                  <a:pt x="0" y="2"/>
                </a:cubicBezTo>
                <a:cubicBezTo>
                  <a:pt x="0" y="5"/>
                  <a:pt x="4" y="4"/>
                  <a:pt x="6" y="5"/>
                </a:cubicBezTo>
                <a:cubicBezTo>
                  <a:pt x="7" y="5"/>
                  <a:pt x="7" y="5"/>
                  <a:pt x="8" y="5"/>
                </a:cubicBezTo>
                <a:cubicBezTo>
                  <a:pt x="12" y="5"/>
                  <a:pt x="11" y="0"/>
                  <a:pt x="8"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94" name="işḷïde"/>
          <p:cNvSpPr/>
          <p:nvPr/>
        </p:nvSpPr>
        <p:spPr bwMode="auto">
          <a:xfrm>
            <a:off x="7398409" y="2511392"/>
            <a:ext cx="42086" cy="24049"/>
          </a:xfrm>
          <a:custGeom>
            <a:avLst/>
            <a:gdLst>
              <a:gd name="T0" fmla="*/ 6 w 12"/>
              <a:gd name="T1" fmla="*/ 0 h 7"/>
              <a:gd name="T2" fmla="*/ 5 w 12"/>
              <a:gd name="T3" fmla="*/ 0 h 7"/>
              <a:gd name="T4" fmla="*/ 3 w 12"/>
              <a:gd name="T5" fmla="*/ 7 h 7"/>
              <a:gd name="T6" fmla="*/ 5 w 12"/>
              <a:gd name="T7" fmla="*/ 7 h 7"/>
              <a:gd name="T8" fmla="*/ 12 w 12"/>
              <a:gd name="T9" fmla="*/ 4 h 7"/>
              <a:gd name="T10" fmla="*/ 6 w 12"/>
              <a:gd name="T11" fmla="*/ 0 h 7"/>
            </a:gdLst>
            <a:ahLst/>
            <a:cxnLst>
              <a:cxn ang="0">
                <a:pos x="T0" y="T1"/>
              </a:cxn>
              <a:cxn ang="0">
                <a:pos x="T2" y="T3"/>
              </a:cxn>
              <a:cxn ang="0">
                <a:pos x="T4" y="T5"/>
              </a:cxn>
              <a:cxn ang="0">
                <a:pos x="T6" y="T7"/>
              </a:cxn>
              <a:cxn ang="0">
                <a:pos x="T8" y="T9"/>
              </a:cxn>
              <a:cxn ang="0">
                <a:pos x="T10" y="T11"/>
              </a:cxn>
            </a:cxnLst>
            <a:rect l="0" t="0" r="r" b="b"/>
            <a:pathLst>
              <a:path w="12" h="7">
                <a:moveTo>
                  <a:pt x="6" y="0"/>
                </a:moveTo>
                <a:cubicBezTo>
                  <a:pt x="6" y="0"/>
                  <a:pt x="5" y="0"/>
                  <a:pt x="5" y="0"/>
                </a:cubicBezTo>
                <a:cubicBezTo>
                  <a:pt x="0" y="0"/>
                  <a:pt x="0" y="6"/>
                  <a:pt x="3" y="7"/>
                </a:cubicBezTo>
                <a:cubicBezTo>
                  <a:pt x="4" y="7"/>
                  <a:pt x="5" y="7"/>
                  <a:pt x="5" y="7"/>
                </a:cubicBezTo>
                <a:cubicBezTo>
                  <a:pt x="8" y="7"/>
                  <a:pt x="11" y="6"/>
                  <a:pt x="12" y="4"/>
                </a:cubicBezTo>
                <a:cubicBezTo>
                  <a:pt x="12" y="2"/>
                  <a:pt x="10" y="0"/>
                  <a:pt x="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95" name="iš1íďé"/>
          <p:cNvSpPr/>
          <p:nvPr/>
        </p:nvSpPr>
        <p:spPr bwMode="auto">
          <a:xfrm>
            <a:off x="7617858" y="2440748"/>
            <a:ext cx="100706" cy="78160"/>
          </a:xfrm>
          <a:custGeom>
            <a:avLst/>
            <a:gdLst>
              <a:gd name="T0" fmla="*/ 17 w 28"/>
              <a:gd name="T1" fmla="*/ 0 h 22"/>
              <a:gd name="T2" fmla="*/ 9 w 28"/>
              <a:gd name="T3" fmla="*/ 8 h 22"/>
              <a:gd name="T4" fmla="*/ 2 w 28"/>
              <a:gd name="T5" fmla="*/ 16 h 22"/>
              <a:gd name="T6" fmla="*/ 13 w 28"/>
              <a:gd name="T7" fmla="*/ 22 h 22"/>
              <a:gd name="T8" fmla="*/ 25 w 28"/>
              <a:gd name="T9" fmla="*/ 17 h 22"/>
              <a:gd name="T10" fmla="*/ 25 w 28"/>
              <a:gd name="T11" fmla="*/ 8 h 22"/>
              <a:gd name="T12" fmla="*/ 17 w 2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8" h="22">
                <a:moveTo>
                  <a:pt x="17" y="0"/>
                </a:moveTo>
                <a:cubicBezTo>
                  <a:pt x="9" y="0"/>
                  <a:pt x="14" y="6"/>
                  <a:pt x="9" y="8"/>
                </a:cubicBezTo>
                <a:cubicBezTo>
                  <a:pt x="5" y="10"/>
                  <a:pt x="3" y="11"/>
                  <a:pt x="2" y="16"/>
                </a:cubicBezTo>
                <a:cubicBezTo>
                  <a:pt x="0" y="22"/>
                  <a:pt x="5" y="22"/>
                  <a:pt x="13" y="22"/>
                </a:cubicBezTo>
                <a:cubicBezTo>
                  <a:pt x="22" y="22"/>
                  <a:pt x="28" y="22"/>
                  <a:pt x="25" y="17"/>
                </a:cubicBezTo>
                <a:cubicBezTo>
                  <a:pt x="22" y="12"/>
                  <a:pt x="25" y="10"/>
                  <a:pt x="25" y="8"/>
                </a:cubicBezTo>
                <a:cubicBezTo>
                  <a:pt x="25" y="6"/>
                  <a:pt x="25" y="0"/>
                  <a:pt x="17"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96" name="îṣḻíḋé"/>
          <p:cNvSpPr/>
          <p:nvPr/>
        </p:nvSpPr>
        <p:spPr bwMode="auto">
          <a:xfrm>
            <a:off x="7718564" y="2412189"/>
            <a:ext cx="91688" cy="67639"/>
          </a:xfrm>
          <a:custGeom>
            <a:avLst/>
            <a:gdLst>
              <a:gd name="T0" fmla="*/ 16 w 26"/>
              <a:gd name="T1" fmla="*/ 0 h 19"/>
              <a:gd name="T2" fmla="*/ 15 w 26"/>
              <a:gd name="T3" fmla="*/ 0 h 19"/>
              <a:gd name="T4" fmla="*/ 4 w 26"/>
              <a:gd name="T5" fmla="*/ 5 h 19"/>
              <a:gd name="T6" fmla="*/ 6 w 26"/>
              <a:gd name="T7" fmla="*/ 18 h 19"/>
              <a:gd name="T8" fmla="*/ 8 w 26"/>
              <a:gd name="T9" fmla="*/ 19 h 19"/>
              <a:gd name="T10" fmla="*/ 18 w 26"/>
              <a:gd name="T11" fmla="*/ 17 h 19"/>
              <a:gd name="T12" fmla="*/ 22 w 26"/>
              <a:gd name="T13" fmla="*/ 12 h 19"/>
              <a:gd name="T14" fmla="*/ 16 w 26"/>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9">
                <a:moveTo>
                  <a:pt x="16" y="0"/>
                </a:moveTo>
                <a:cubicBezTo>
                  <a:pt x="16" y="0"/>
                  <a:pt x="16" y="0"/>
                  <a:pt x="15" y="0"/>
                </a:cubicBezTo>
                <a:cubicBezTo>
                  <a:pt x="9" y="0"/>
                  <a:pt x="9" y="2"/>
                  <a:pt x="4" y="5"/>
                </a:cubicBezTo>
                <a:cubicBezTo>
                  <a:pt x="0" y="8"/>
                  <a:pt x="3" y="14"/>
                  <a:pt x="6" y="18"/>
                </a:cubicBezTo>
                <a:cubicBezTo>
                  <a:pt x="6" y="19"/>
                  <a:pt x="7" y="19"/>
                  <a:pt x="8" y="19"/>
                </a:cubicBezTo>
                <a:cubicBezTo>
                  <a:pt x="10" y="19"/>
                  <a:pt x="13" y="18"/>
                  <a:pt x="18" y="17"/>
                </a:cubicBezTo>
                <a:cubicBezTo>
                  <a:pt x="26" y="16"/>
                  <a:pt x="22" y="19"/>
                  <a:pt x="22" y="12"/>
                </a:cubicBezTo>
                <a:cubicBezTo>
                  <a:pt x="21" y="5"/>
                  <a:pt x="22" y="0"/>
                  <a:pt x="1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97" name="iṥḷîḋe"/>
          <p:cNvSpPr/>
          <p:nvPr/>
        </p:nvSpPr>
        <p:spPr bwMode="auto">
          <a:xfrm>
            <a:off x="7604330" y="2539950"/>
            <a:ext cx="46596" cy="18037"/>
          </a:xfrm>
          <a:custGeom>
            <a:avLst/>
            <a:gdLst>
              <a:gd name="T0" fmla="*/ 10 w 13"/>
              <a:gd name="T1" fmla="*/ 0 h 5"/>
              <a:gd name="T2" fmla="*/ 1 w 13"/>
              <a:gd name="T3" fmla="*/ 1 h 5"/>
              <a:gd name="T4" fmla="*/ 8 w 13"/>
              <a:gd name="T5" fmla="*/ 5 h 5"/>
              <a:gd name="T6" fmla="*/ 10 w 13"/>
              <a:gd name="T7" fmla="*/ 0 h 5"/>
            </a:gdLst>
            <a:ahLst/>
            <a:cxnLst>
              <a:cxn ang="0">
                <a:pos x="T0" y="T1"/>
              </a:cxn>
              <a:cxn ang="0">
                <a:pos x="T2" y="T3"/>
              </a:cxn>
              <a:cxn ang="0">
                <a:pos x="T4" y="T5"/>
              </a:cxn>
              <a:cxn ang="0">
                <a:pos x="T6" y="T7"/>
              </a:cxn>
            </a:cxnLst>
            <a:rect l="0" t="0" r="r" b="b"/>
            <a:pathLst>
              <a:path w="13" h="5">
                <a:moveTo>
                  <a:pt x="10" y="0"/>
                </a:moveTo>
                <a:cubicBezTo>
                  <a:pt x="6" y="0"/>
                  <a:pt x="1" y="0"/>
                  <a:pt x="1" y="1"/>
                </a:cubicBezTo>
                <a:cubicBezTo>
                  <a:pt x="0" y="3"/>
                  <a:pt x="4" y="5"/>
                  <a:pt x="8" y="5"/>
                </a:cubicBezTo>
                <a:cubicBezTo>
                  <a:pt x="13" y="5"/>
                  <a:pt x="13" y="0"/>
                  <a:pt x="10"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98" name="îśḻïḑê"/>
          <p:cNvSpPr/>
          <p:nvPr/>
        </p:nvSpPr>
        <p:spPr bwMode="auto">
          <a:xfrm>
            <a:off x="7550220" y="2496361"/>
            <a:ext cx="67639" cy="36074"/>
          </a:xfrm>
          <a:custGeom>
            <a:avLst/>
            <a:gdLst>
              <a:gd name="T0" fmla="*/ 6 w 19"/>
              <a:gd name="T1" fmla="*/ 0 h 10"/>
              <a:gd name="T2" fmla="*/ 0 w 19"/>
              <a:gd name="T3" fmla="*/ 3 h 10"/>
              <a:gd name="T4" fmla="*/ 2 w 19"/>
              <a:gd name="T5" fmla="*/ 9 h 10"/>
              <a:gd name="T6" fmla="*/ 3 w 19"/>
              <a:gd name="T7" fmla="*/ 10 h 10"/>
              <a:gd name="T8" fmla="*/ 12 w 19"/>
              <a:gd name="T9" fmla="*/ 8 h 10"/>
              <a:gd name="T10" fmla="*/ 12 w 19"/>
              <a:gd name="T11" fmla="*/ 1 h 10"/>
              <a:gd name="T12" fmla="*/ 6 w 19"/>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9" h="10">
                <a:moveTo>
                  <a:pt x="6" y="0"/>
                </a:moveTo>
                <a:cubicBezTo>
                  <a:pt x="3" y="0"/>
                  <a:pt x="0" y="1"/>
                  <a:pt x="0" y="3"/>
                </a:cubicBezTo>
                <a:cubicBezTo>
                  <a:pt x="0" y="7"/>
                  <a:pt x="0" y="9"/>
                  <a:pt x="2" y="9"/>
                </a:cubicBezTo>
                <a:cubicBezTo>
                  <a:pt x="2" y="10"/>
                  <a:pt x="3" y="10"/>
                  <a:pt x="3" y="10"/>
                </a:cubicBezTo>
                <a:cubicBezTo>
                  <a:pt x="6" y="10"/>
                  <a:pt x="10" y="8"/>
                  <a:pt x="12" y="8"/>
                </a:cubicBezTo>
                <a:cubicBezTo>
                  <a:pt x="19" y="8"/>
                  <a:pt x="14" y="1"/>
                  <a:pt x="12" y="1"/>
                </a:cubicBezTo>
                <a:cubicBezTo>
                  <a:pt x="11" y="0"/>
                  <a:pt x="9" y="0"/>
                  <a:pt x="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899" name="i$lïḓe"/>
          <p:cNvSpPr/>
          <p:nvPr/>
        </p:nvSpPr>
        <p:spPr bwMode="auto">
          <a:xfrm>
            <a:off x="7429974" y="2415195"/>
            <a:ext cx="184878" cy="124755"/>
          </a:xfrm>
          <a:custGeom>
            <a:avLst/>
            <a:gdLst>
              <a:gd name="T0" fmla="*/ 43 w 52"/>
              <a:gd name="T1" fmla="*/ 0 h 35"/>
              <a:gd name="T2" fmla="*/ 41 w 52"/>
              <a:gd name="T3" fmla="*/ 0 h 35"/>
              <a:gd name="T4" fmla="*/ 19 w 52"/>
              <a:gd name="T5" fmla="*/ 9 h 35"/>
              <a:gd name="T6" fmla="*/ 7 w 52"/>
              <a:gd name="T7" fmla="*/ 13 h 35"/>
              <a:gd name="T8" fmla="*/ 9 w 52"/>
              <a:gd name="T9" fmla="*/ 19 h 35"/>
              <a:gd name="T10" fmla="*/ 17 w 52"/>
              <a:gd name="T11" fmla="*/ 25 h 35"/>
              <a:gd name="T12" fmla="*/ 20 w 52"/>
              <a:gd name="T13" fmla="*/ 31 h 35"/>
              <a:gd name="T14" fmla="*/ 26 w 52"/>
              <a:gd name="T15" fmla="*/ 35 h 35"/>
              <a:gd name="T16" fmla="*/ 27 w 52"/>
              <a:gd name="T17" fmla="*/ 29 h 35"/>
              <a:gd name="T18" fmla="*/ 28 w 52"/>
              <a:gd name="T19" fmla="*/ 20 h 35"/>
              <a:gd name="T20" fmla="*/ 30 w 52"/>
              <a:gd name="T21" fmla="*/ 16 h 35"/>
              <a:gd name="T22" fmla="*/ 42 w 52"/>
              <a:gd name="T23" fmla="*/ 9 h 35"/>
              <a:gd name="T24" fmla="*/ 43 w 52"/>
              <a:gd name="T2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35">
                <a:moveTo>
                  <a:pt x="43" y="0"/>
                </a:moveTo>
                <a:cubicBezTo>
                  <a:pt x="42" y="0"/>
                  <a:pt x="41" y="0"/>
                  <a:pt x="41" y="0"/>
                </a:cubicBezTo>
                <a:cubicBezTo>
                  <a:pt x="32" y="2"/>
                  <a:pt x="25" y="7"/>
                  <a:pt x="19" y="9"/>
                </a:cubicBezTo>
                <a:cubicBezTo>
                  <a:pt x="14" y="11"/>
                  <a:pt x="7" y="10"/>
                  <a:pt x="7" y="13"/>
                </a:cubicBezTo>
                <a:cubicBezTo>
                  <a:pt x="6" y="16"/>
                  <a:pt x="0" y="17"/>
                  <a:pt x="9" y="19"/>
                </a:cubicBezTo>
                <a:cubicBezTo>
                  <a:pt x="18" y="20"/>
                  <a:pt x="16" y="22"/>
                  <a:pt x="17" y="25"/>
                </a:cubicBezTo>
                <a:cubicBezTo>
                  <a:pt x="18" y="29"/>
                  <a:pt x="19" y="30"/>
                  <a:pt x="20" y="31"/>
                </a:cubicBezTo>
                <a:cubicBezTo>
                  <a:pt x="22" y="33"/>
                  <a:pt x="23" y="35"/>
                  <a:pt x="26" y="35"/>
                </a:cubicBezTo>
                <a:cubicBezTo>
                  <a:pt x="29" y="35"/>
                  <a:pt x="29" y="35"/>
                  <a:pt x="27" y="29"/>
                </a:cubicBezTo>
                <a:cubicBezTo>
                  <a:pt x="25" y="24"/>
                  <a:pt x="21" y="22"/>
                  <a:pt x="28" y="20"/>
                </a:cubicBezTo>
                <a:cubicBezTo>
                  <a:pt x="34" y="19"/>
                  <a:pt x="28" y="19"/>
                  <a:pt x="30" y="16"/>
                </a:cubicBezTo>
                <a:cubicBezTo>
                  <a:pt x="32" y="12"/>
                  <a:pt x="31" y="11"/>
                  <a:pt x="42" y="9"/>
                </a:cubicBezTo>
                <a:cubicBezTo>
                  <a:pt x="52" y="7"/>
                  <a:pt x="49" y="0"/>
                  <a:pt x="4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00" name="iṩ1ïḍe"/>
          <p:cNvSpPr/>
          <p:nvPr/>
        </p:nvSpPr>
        <p:spPr bwMode="auto">
          <a:xfrm>
            <a:off x="7263133" y="2912712"/>
            <a:ext cx="78160" cy="36074"/>
          </a:xfrm>
          <a:custGeom>
            <a:avLst/>
            <a:gdLst>
              <a:gd name="T0" fmla="*/ 15 w 22"/>
              <a:gd name="T1" fmla="*/ 0 h 10"/>
              <a:gd name="T2" fmla="*/ 3 w 22"/>
              <a:gd name="T3" fmla="*/ 5 h 10"/>
              <a:gd name="T4" fmla="*/ 7 w 22"/>
              <a:gd name="T5" fmla="*/ 9 h 10"/>
              <a:gd name="T6" fmla="*/ 14 w 22"/>
              <a:gd name="T7" fmla="*/ 10 h 10"/>
              <a:gd name="T8" fmla="*/ 19 w 22"/>
              <a:gd name="T9" fmla="*/ 8 h 10"/>
              <a:gd name="T10" fmla="*/ 15 w 22"/>
              <a:gd name="T11" fmla="*/ 0 h 10"/>
            </a:gdLst>
            <a:ahLst/>
            <a:cxnLst>
              <a:cxn ang="0">
                <a:pos x="T0" y="T1"/>
              </a:cxn>
              <a:cxn ang="0">
                <a:pos x="T2" y="T3"/>
              </a:cxn>
              <a:cxn ang="0">
                <a:pos x="T4" y="T5"/>
              </a:cxn>
              <a:cxn ang="0">
                <a:pos x="T6" y="T7"/>
              </a:cxn>
              <a:cxn ang="0">
                <a:pos x="T8" y="T9"/>
              </a:cxn>
              <a:cxn ang="0">
                <a:pos x="T10" y="T11"/>
              </a:cxn>
            </a:cxnLst>
            <a:rect l="0" t="0" r="r" b="b"/>
            <a:pathLst>
              <a:path w="22" h="10">
                <a:moveTo>
                  <a:pt x="15" y="0"/>
                </a:moveTo>
                <a:cubicBezTo>
                  <a:pt x="10" y="0"/>
                  <a:pt x="7" y="2"/>
                  <a:pt x="3" y="5"/>
                </a:cubicBezTo>
                <a:cubicBezTo>
                  <a:pt x="2" y="6"/>
                  <a:pt x="0" y="9"/>
                  <a:pt x="7" y="9"/>
                </a:cubicBezTo>
                <a:cubicBezTo>
                  <a:pt x="10" y="9"/>
                  <a:pt x="12" y="10"/>
                  <a:pt x="14" y="10"/>
                </a:cubicBezTo>
                <a:cubicBezTo>
                  <a:pt x="16" y="10"/>
                  <a:pt x="17" y="9"/>
                  <a:pt x="19" y="8"/>
                </a:cubicBezTo>
                <a:cubicBezTo>
                  <a:pt x="22" y="5"/>
                  <a:pt x="20" y="0"/>
                  <a:pt x="15"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01" name="iš1iḑè"/>
          <p:cNvSpPr/>
          <p:nvPr/>
        </p:nvSpPr>
        <p:spPr bwMode="auto">
          <a:xfrm>
            <a:off x="8841357" y="2550471"/>
            <a:ext cx="169847" cy="81166"/>
          </a:xfrm>
          <a:custGeom>
            <a:avLst/>
            <a:gdLst>
              <a:gd name="T0" fmla="*/ 22 w 48"/>
              <a:gd name="T1" fmla="*/ 0 h 23"/>
              <a:gd name="T2" fmla="*/ 19 w 48"/>
              <a:gd name="T3" fmla="*/ 2 h 23"/>
              <a:gd name="T4" fmla="*/ 10 w 48"/>
              <a:gd name="T5" fmla="*/ 15 h 23"/>
              <a:gd name="T6" fmla="*/ 4 w 48"/>
              <a:gd name="T7" fmla="*/ 23 h 23"/>
              <a:gd name="T8" fmla="*/ 5 w 48"/>
              <a:gd name="T9" fmla="*/ 23 h 23"/>
              <a:gd name="T10" fmla="*/ 17 w 48"/>
              <a:gd name="T11" fmla="*/ 20 h 23"/>
              <a:gd name="T12" fmla="*/ 37 w 48"/>
              <a:gd name="T13" fmla="*/ 19 h 23"/>
              <a:gd name="T14" fmla="*/ 46 w 48"/>
              <a:gd name="T15" fmla="*/ 13 h 23"/>
              <a:gd name="T16" fmla="*/ 32 w 48"/>
              <a:gd name="T17" fmla="*/ 4 h 23"/>
              <a:gd name="T18" fmla="*/ 22 w 48"/>
              <a:gd name="T1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23">
                <a:moveTo>
                  <a:pt x="22" y="0"/>
                </a:moveTo>
                <a:cubicBezTo>
                  <a:pt x="21" y="0"/>
                  <a:pt x="20" y="0"/>
                  <a:pt x="19" y="2"/>
                </a:cubicBezTo>
                <a:cubicBezTo>
                  <a:pt x="14" y="7"/>
                  <a:pt x="17" y="8"/>
                  <a:pt x="10" y="15"/>
                </a:cubicBezTo>
                <a:cubicBezTo>
                  <a:pt x="3" y="21"/>
                  <a:pt x="0" y="23"/>
                  <a:pt x="4" y="23"/>
                </a:cubicBezTo>
                <a:cubicBezTo>
                  <a:pt x="5" y="23"/>
                  <a:pt x="5" y="23"/>
                  <a:pt x="5" y="23"/>
                </a:cubicBezTo>
                <a:cubicBezTo>
                  <a:pt x="10" y="23"/>
                  <a:pt x="13" y="20"/>
                  <a:pt x="17" y="20"/>
                </a:cubicBezTo>
                <a:cubicBezTo>
                  <a:pt x="27" y="20"/>
                  <a:pt x="29" y="19"/>
                  <a:pt x="37" y="19"/>
                </a:cubicBezTo>
                <a:cubicBezTo>
                  <a:pt x="45" y="19"/>
                  <a:pt x="48" y="18"/>
                  <a:pt x="46" y="13"/>
                </a:cubicBezTo>
                <a:cubicBezTo>
                  <a:pt x="45" y="7"/>
                  <a:pt x="42" y="4"/>
                  <a:pt x="32" y="4"/>
                </a:cubicBezTo>
                <a:cubicBezTo>
                  <a:pt x="25" y="3"/>
                  <a:pt x="23" y="0"/>
                  <a:pt x="22"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02" name="íślîḑê"/>
          <p:cNvSpPr/>
          <p:nvPr/>
        </p:nvSpPr>
        <p:spPr bwMode="auto">
          <a:xfrm>
            <a:off x="8630927" y="2521914"/>
            <a:ext cx="249510" cy="96196"/>
          </a:xfrm>
          <a:custGeom>
            <a:avLst/>
            <a:gdLst>
              <a:gd name="T0" fmla="*/ 38 w 70"/>
              <a:gd name="T1" fmla="*/ 0 h 27"/>
              <a:gd name="T2" fmla="*/ 26 w 70"/>
              <a:gd name="T3" fmla="*/ 2 h 27"/>
              <a:gd name="T4" fmla="*/ 7 w 70"/>
              <a:gd name="T5" fmla="*/ 12 h 27"/>
              <a:gd name="T6" fmla="*/ 29 w 70"/>
              <a:gd name="T7" fmla="*/ 21 h 27"/>
              <a:gd name="T8" fmla="*/ 44 w 70"/>
              <a:gd name="T9" fmla="*/ 27 h 27"/>
              <a:gd name="T10" fmla="*/ 51 w 70"/>
              <a:gd name="T11" fmla="*/ 26 h 27"/>
              <a:gd name="T12" fmla="*/ 63 w 70"/>
              <a:gd name="T13" fmla="*/ 16 h 27"/>
              <a:gd name="T14" fmla="*/ 66 w 70"/>
              <a:gd name="T15" fmla="*/ 10 h 27"/>
              <a:gd name="T16" fmla="*/ 56 w 70"/>
              <a:gd name="T17" fmla="*/ 2 h 27"/>
              <a:gd name="T18" fmla="*/ 38 w 70"/>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27">
                <a:moveTo>
                  <a:pt x="38" y="0"/>
                </a:moveTo>
                <a:cubicBezTo>
                  <a:pt x="35" y="0"/>
                  <a:pt x="31" y="0"/>
                  <a:pt x="26" y="2"/>
                </a:cubicBezTo>
                <a:cubicBezTo>
                  <a:pt x="13" y="8"/>
                  <a:pt x="0" y="7"/>
                  <a:pt x="7" y="12"/>
                </a:cubicBezTo>
                <a:cubicBezTo>
                  <a:pt x="15" y="16"/>
                  <a:pt x="19" y="15"/>
                  <a:pt x="29" y="21"/>
                </a:cubicBezTo>
                <a:cubicBezTo>
                  <a:pt x="37" y="25"/>
                  <a:pt x="39" y="27"/>
                  <a:pt x="44" y="27"/>
                </a:cubicBezTo>
                <a:cubicBezTo>
                  <a:pt x="46" y="27"/>
                  <a:pt x="48" y="27"/>
                  <a:pt x="51" y="26"/>
                </a:cubicBezTo>
                <a:cubicBezTo>
                  <a:pt x="60" y="22"/>
                  <a:pt x="65" y="19"/>
                  <a:pt x="63" y="16"/>
                </a:cubicBezTo>
                <a:cubicBezTo>
                  <a:pt x="62" y="13"/>
                  <a:pt x="61" y="14"/>
                  <a:pt x="66" y="10"/>
                </a:cubicBezTo>
                <a:cubicBezTo>
                  <a:pt x="70" y="6"/>
                  <a:pt x="67" y="3"/>
                  <a:pt x="56" y="2"/>
                </a:cubicBezTo>
                <a:cubicBezTo>
                  <a:pt x="49" y="2"/>
                  <a:pt x="44" y="0"/>
                  <a:pt x="38"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03" name="iṡḷîdê"/>
          <p:cNvSpPr/>
          <p:nvPr/>
        </p:nvSpPr>
        <p:spPr bwMode="auto">
          <a:xfrm>
            <a:off x="8578320" y="2451269"/>
            <a:ext cx="184878" cy="81166"/>
          </a:xfrm>
          <a:custGeom>
            <a:avLst/>
            <a:gdLst>
              <a:gd name="T0" fmla="*/ 36 w 52"/>
              <a:gd name="T1" fmla="*/ 0 h 23"/>
              <a:gd name="T2" fmla="*/ 34 w 52"/>
              <a:gd name="T3" fmla="*/ 1 h 23"/>
              <a:gd name="T4" fmla="*/ 10 w 52"/>
              <a:gd name="T5" fmla="*/ 8 h 23"/>
              <a:gd name="T6" fmla="*/ 6 w 52"/>
              <a:gd name="T7" fmla="*/ 18 h 23"/>
              <a:gd name="T8" fmla="*/ 23 w 52"/>
              <a:gd name="T9" fmla="*/ 23 h 23"/>
              <a:gd name="T10" fmla="*/ 24 w 52"/>
              <a:gd name="T11" fmla="*/ 23 h 23"/>
              <a:gd name="T12" fmla="*/ 47 w 52"/>
              <a:gd name="T13" fmla="*/ 16 h 23"/>
              <a:gd name="T14" fmla="*/ 47 w 52"/>
              <a:gd name="T15" fmla="*/ 10 h 23"/>
              <a:gd name="T16" fmla="*/ 36 w 52"/>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23">
                <a:moveTo>
                  <a:pt x="36" y="0"/>
                </a:moveTo>
                <a:cubicBezTo>
                  <a:pt x="35" y="0"/>
                  <a:pt x="35" y="0"/>
                  <a:pt x="34" y="1"/>
                </a:cubicBezTo>
                <a:cubicBezTo>
                  <a:pt x="26" y="2"/>
                  <a:pt x="16" y="3"/>
                  <a:pt x="10" y="8"/>
                </a:cubicBezTo>
                <a:cubicBezTo>
                  <a:pt x="4" y="14"/>
                  <a:pt x="0" y="16"/>
                  <a:pt x="6" y="18"/>
                </a:cubicBezTo>
                <a:cubicBezTo>
                  <a:pt x="12" y="20"/>
                  <a:pt x="13" y="22"/>
                  <a:pt x="23" y="23"/>
                </a:cubicBezTo>
                <a:cubicBezTo>
                  <a:pt x="24" y="23"/>
                  <a:pt x="24" y="23"/>
                  <a:pt x="24" y="23"/>
                </a:cubicBezTo>
                <a:cubicBezTo>
                  <a:pt x="34" y="23"/>
                  <a:pt x="44" y="17"/>
                  <a:pt x="47" y="16"/>
                </a:cubicBezTo>
                <a:cubicBezTo>
                  <a:pt x="52" y="14"/>
                  <a:pt x="51" y="13"/>
                  <a:pt x="47" y="10"/>
                </a:cubicBezTo>
                <a:cubicBezTo>
                  <a:pt x="44" y="7"/>
                  <a:pt x="42" y="0"/>
                  <a:pt x="3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04" name="íśliḋé"/>
          <p:cNvSpPr/>
          <p:nvPr/>
        </p:nvSpPr>
        <p:spPr bwMode="auto">
          <a:xfrm>
            <a:off x="8570804" y="2539950"/>
            <a:ext cx="70645" cy="21043"/>
          </a:xfrm>
          <a:custGeom>
            <a:avLst/>
            <a:gdLst>
              <a:gd name="T0" fmla="*/ 9 w 20"/>
              <a:gd name="T1" fmla="*/ 0 h 6"/>
              <a:gd name="T2" fmla="*/ 3 w 20"/>
              <a:gd name="T3" fmla="*/ 4 h 6"/>
              <a:gd name="T4" fmla="*/ 12 w 20"/>
              <a:gd name="T5" fmla="*/ 6 h 6"/>
              <a:gd name="T6" fmla="*/ 18 w 20"/>
              <a:gd name="T7" fmla="*/ 3 h 6"/>
              <a:gd name="T8" fmla="*/ 9 w 20"/>
              <a:gd name="T9" fmla="*/ 0 h 6"/>
            </a:gdLst>
            <a:ahLst/>
            <a:cxnLst>
              <a:cxn ang="0">
                <a:pos x="T0" y="T1"/>
              </a:cxn>
              <a:cxn ang="0">
                <a:pos x="T2" y="T3"/>
              </a:cxn>
              <a:cxn ang="0">
                <a:pos x="T4" y="T5"/>
              </a:cxn>
              <a:cxn ang="0">
                <a:pos x="T6" y="T7"/>
              </a:cxn>
              <a:cxn ang="0">
                <a:pos x="T8" y="T9"/>
              </a:cxn>
            </a:cxnLst>
            <a:rect l="0" t="0" r="r" b="b"/>
            <a:pathLst>
              <a:path w="20" h="6">
                <a:moveTo>
                  <a:pt x="9" y="0"/>
                </a:moveTo>
                <a:cubicBezTo>
                  <a:pt x="4" y="0"/>
                  <a:pt x="0" y="2"/>
                  <a:pt x="3" y="4"/>
                </a:cubicBezTo>
                <a:cubicBezTo>
                  <a:pt x="5" y="6"/>
                  <a:pt x="9" y="6"/>
                  <a:pt x="12" y="6"/>
                </a:cubicBezTo>
                <a:cubicBezTo>
                  <a:pt x="15" y="6"/>
                  <a:pt x="20" y="6"/>
                  <a:pt x="18" y="3"/>
                </a:cubicBezTo>
                <a:cubicBezTo>
                  <a:pt x="15" y="0"/>
                  <a:pt x="11" y="0"/>
                  <a:pt x="9"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05" name="íṥḻîḋê"/>
          <p:cNvSpPr/>
          <p:nvPr/>
        </p:nvSpPr>
        <p:spPr bwMode="auto">
          <a:xfrm>
            <a:off x="9985193" y="2678233"/>
            <a:ext cx="238989" cy="64632"/>
          </a:xfrm>
          <a:custGeom>
            <a:avLst/>
            <a:gdLst>
              <a:gd name="T0" fmla="*/ 37 w 67"/>
              <a:gd name="T1" fmla="*/ 0 h 18"/>
              <a:gd name="T2" fmla="*/ 34 w 67"/>
              <a:gd name="T3" fmla="*/ 2 h 18"/>
              <a:gd name="T4" fmla="*/ 31 w 67"/>
              <a:gd name="T5" fmla="*/ 5 h 18"/>
              <a:gd name="T6" fmla="*/ 25 w 67"/>
              <a:gd name="T7" fmla="*/ 4 h 18"/>
              <a:gd name="T8" fmla="*/ 18 w 67"/>
              <a:gd name="T9" fmla="*/ 3 h 18"/>
              <a:gd name="T10" fmla="*/ 6 w 67"/>
              <a:gd name="T11" fmla="*/ 6 h 18"/>
              <a:gd name="T12" fmla="*/ 16 w 67"/>
              <a:gd name="T13" fmla="*/ 17 h 18"/>
              <a:gd name="T14" fmla="*/ 28 w 67"/>
              <a:gd name="T15" fmla="*/ 18 h 18"/>
              <a:gd name="T16" fmla="*/ 40 w 67"/>
              <a:gd name="T17" fmla="*/ 17 h 18"/>
              <a:gd name="T18" fmla="*/ 55 w 67"/>
              <a:gd name="T19" fmla="*/ 14 h 18"/>
              <a:gd name="T20" fmla="*/ 56 w 67"/>
              <a:gd name="T21" fmla="*/ 14 h 18"/>
              <a:gd name="T22" fmla="*/ 59 w 67"/>
              <a:gd name="T23" fmla="*/ 14 h 18"/>
              <a:gd name="T24" fmla="*/ 65 w 67"/>
              <a:gd name="T25" fmla="*/ 10 h 18"/>
              <a:gd name="T26" fmla="*/ 53 w 67"/>
              <a:gd name="T27" fmla="*/ 4 h 18"/>
              <a:gd name="T28" fmla="*/ 52 w 67"/>
              <a:gd name="T29" fmla="*/ 4 h 18"/>
              <a:gd name="T30" fmla="*/ 51 w 67"/>
              <a:gd name="T31" fmla="*/ 4 h 18"/>
              <a:gd name="T32" fmla="*/ 43 w 67"/>
              <a:gd name="T33" fmla="*/ 2 h 18"/>
              <a:gd name="T34" fmla="*/ 37 w 67"/>
              <a:gd name="T3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18">
                <a:moveTo>
                  <a:pt x="37" y="0"/>
                </a:moveTo>
                <a:cubicBezTo>
                  <a:pt x="36" y="0"/>
                  <a:pt x="35" y="1"/>
                  <a:pt x="34" y="2"/>
                </a:cubicBezTo>
                <a:cubicBezTo>
                  <a:pt x="33" y="4"/>
                  <a:pt x="32" y="5"/>
                  <a:pt x="31" y="5"/>
                </a:cubicBezTo>
                <a:cubicBezTo>
                  <a:pt x="30" y="5"/>
                  <a:pt x="28" y="5"/>
                  <a:pt x="25" y="4"/>
                </a:cubicBezTo>
                <a:cubicBezTo>
                  <a:pt x="22" y="3"/>
                  <a:pt x="20" y="3"/>
                  <a:pt x="18" y="3"/>
                </a:cubicBezTo>
                <a:cubicBezTo>
                  <a:pt x="14" y="3"/>
                  <a:pt x="10" y="4"/>
                  <a:pt x="6" y="6"/>
                </a:cubicBezTo>
                <a:cubicBezTo>
                  <a:pt x="0" y="9"/>
                  <a:pt x="6" y="16"/>
                  <a:pt x="16" y="17"/>
                </a:cubicBezTo>
                <a:cubicBezTo>
                  <a:pt x="20" y="18"/>
                  <a:pt x="24" y="18"/>
                  <a:pt x="28" y="18"/>
                </a:cubicBezTo>
                <a:cubicBezTo>
                  <a:pt x="31" y="18"/>
                  <a:pt x="35" y="18"/>
                  <a:pt x="40" y="17"/>
                </a:cubicBezTo>
                <a:cubicBezTo>
                  <a:pt x="49" y="16"/>
                  <a:pt x="50" y="14"/>
                  <a:pt x="55" y="14"/>
                </a:cubicBezTo>
                <a:cubicBezTo>
                  <a:pt x="55" y="14"/>
                  <a:pt x="56" y="14"/>
                  <a:pt x="56" y="14"/>
                </a:cubicBezTo>
                <a:cubicBezTo>
                  <a:pt x="58" y="14"/>
                  <a:pt x="59" y="14"/>
                  <a:pt x="59" y="14"/>
                </a:cubicBezTo>
                <a:cubicBezTo>
                  <a:pt x="63" y="14"/>
                  <a:pt x="64" y="14"/>
                  <a:pt x="65" y="10"/>
                </a:cubicBezTo>
                <a:cubicBezTo>
                  <a:pt x="67" y="7"/>
                  <a:pt x="61" y="4"/>
                  <a:pt x="53" y="4"/>
                </a:cubicBezTo>
                <a:cubicBezTo>
                  <a:pt x="53" y="4"/>
                  <a:pt x="52" y="4"/>
                  <a:pt x="52" y="4"/>
                </a:cubicBezTo>
                <a:cubicBezTo>
                  <a:pt x="52" y="4"/>
                  <a:pt x="51" y="4"/>
                  <a:pt x="51" y="4"/>
                </a:cubicBezTo>
                <a:cubicBezTo>
                  <a:pt x="48" y="4"/>
                  <a:pt x="45" y="3"/>
                  <a:pt x="43" y="2"/>
                </a:cubicBezTo>
                <a:cubicBezTo>
                  <a:pt x="41" y="1"/>
                  <a:pt x="39" y="0"/>
                  <a:pt x="37"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06" name="îṡ1íḍè"/>
          <p:cNvSpPr/>
          <p:nvPr/>
        </p:nvSpPr>
        <p:spPr bwMode="auto">
          <a:xfrm>
            <a:off x="10216666" y="2703785"/>
            <a:ext cx="187884" cy="39080"/>
          </a:xfrm>
          <a:custGeom>
            <a:avLst/>
            <a:gdLst>
              <a:gd name="T0" fmla="*/ 18 w 53"/>
              <a:gd name="T1" fmla="*/ 0 h 11"/>
              <a:gd name="T2" fmla="*/ 14 w 53"/>
              <a:gd name="T3" fmla="*/ 0 h 11"/>
              <a:gd name="T4" fmla="*/ 20 w 53"/>
              <a:gd name="T5" fmla="*/ 8 h 11"/>
              <a:gd name="T6" fmla="*/ 42 w 53"/>
              <a:gd name="T7" fmla="*/ 11 h 11"/>
              <a:gd name="T8" fmla="*/ 53 w 53"/>
              <a:gd name="T9" fmla="*/ 6 h 11"/>
              <a:gd name="T10" fmla="*/ 40 w 53"/>
              <a:gd name="T11" fmla="*/ 1 h 11"/>
              <a:gd name="T12" fmla="*/ 18 w 53"/>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53" h="11">
                <a:moveTo>
                  <a:pt x="18" y="0"/>
                </a:moveTo>
                <a:cubicBezTo>
                  <a:pt x="17" y="0"/>
                  <a:pt x="16" y="0"/>
                  <a:pt x="14" y="0"/>
                </a:cubicBezTo>
                <a:cubicBezTo>
                  <a:pt x="0" y="0"/>
                  <a:pt x="15" y="6"/>
                  <a:pt x="20" y="8"/>
                </a:cubicBezTo>
                <a:cubicBezTo>
                  <a:pt x="25" y="9"/>
                  <a:pt x="31" y="11"/>
                  <a:pt x="42" y="11"/>
                </a:cubicBezTo>
                <a:cubicBezTo>
                  <a:pt x="53" y="11"/>
                  <a:pt x="53" y="10"/>
                  <a:pt x="53" y="6"/>
                </a:cubicBezTo>
                <a:cubicBezTo>
                  <a:pt x="53" y="2"/>
                  <a:pt x="47" y="2"/>
                  <a:pt x="40" y="1"/>
                </a:cubicBezTo>
                <a:cubicBezTo>
                  <a:pt x="34" y="1"/>
                  <a:pt x="29" y="0"/>
                  <a:pt x="18"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07" name="iṥḷíḑè"/>
          <p:cNvSpPr/>
          <p:nvPr/>
        </p:nvSpPr>
        <p:spPr bwMode="auto">
          <a:xfrm>
            <a:off x="11268815" y="2845073"/>
            <a:ext cx="141289" cy="28559"/>
          </a:xfrm>
          <a:custGeom>
            <a:avLst/>
            <a:gdLst>
              <a:gd name="T0" fmla="*/ 13 w 40"/>
              <a:gd name="T1" fmla="*/ 0 h 8"/>
              <a:gd name="T2" fmla="*/ 6 w 40"/>
              <a:gd name="T3" fmla="*/ 2 h 8"/>
              <a:gd name="T4" fmla="*/ 18 w 40"/>
              <a:gd name="T5" fmla="*/ 8 h 8"/>
              <a:gd name="T6" fmla="*/ 26 w 40"/>
              <a:gd name="T7" fmla="*/ 8 h 8"/>
              <a:gd name="T8" fmla="*/ 35 w 40"/>
              <a:gd name="T9" fmla="*/ 7 h 8"/>
              <a:gd name="T10" fmla="*/ 28 w 40"/>
              <a:gd name="T11" fmla="*/ 1 h 8"/>
              <a:gd name="T12" fmla="*/ 13 w 40"/>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40" h="8">
                <a:moveTo>
                  <a:pt x="13" y="0"/>
                </a:moveTo>
                <a:cubicBezTo>
                  <a:pt x="10" y="0"/>
                  <a:pt x="8" y="1"/>
                  <a:pt x="6" y="2"/>
                </a:cubicBezTo>
                <a:cubicBezTo>
                  <a:pt x="0" y="6"/>
                  <a:pt x="4" y="7"/>
                  <a:pt x="18" y="8"/>
                </a:cubicBezTo>
                <a:cubicBezTo>
                  <a:pt x="20" y="8"/>
                  <a:pt x="23" y="8"/>
                  <a:pt x="26" y="8"/>
                </a:cubicBezTo>
                <a:cubicBezTo>
                  <a:pt x="31" y="8"/>
                  <a:pt x="35" y="8"/>
                  <a:pt x="35" y="7"/>
                </a:cubicBezTo>
                <a:cubicBezTo>
                  <a:pt x="36" y="5"/>
                  <a:pt x="40" y="1"/>
                  <a:pt x="28" y="1"/>
                </a:cubicBezTo>
                <a:cubicBezTo>
                  <a:pt x="21" y="1"/>
                  <a:pt x="17" y="0"/>
                  <a:pt x="1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08" name="îṩļíḓè"/>
          <p:cNvSpPr/>
          <p:nvPr/>
        </p:nvSpPr>
        <p:spPr bwMode="auto">
          <a:xfrm>
            <a:off x="10251236" y="3632682"/>
            <a:ext cx="25553" cy="18037"/>
          </a:xfrm>
          <a:custGeom>
            <a:avLst/>
            <a:gdLst>
              <a:gd name="T0" fmla="*/ 3 w 7"/>
              <a:gd name="T1" fmla="*/ 0 h 5"/>
              <a:gd name="T2" fmla="*/ 1 w 7"/>
              <a:gd name="T3" fmla="*/ 5 h 5"/>
              <a:gd name="T4" fmla="*/ 2 w 7"/>
              <a:gd name="T5" fmla="*/ 5 h 5"/>
              <a:gd name="T6" fmla="*/ 7 w 7"/>
              <a:gd name="T7" fmla="*/ 3 h 5"/>
              <a:gd name="T8" fmla="*/ 3 w 7"/>
              <a:gd name="T9" fmla="*/ 0 h 5"/>
            </a:gdLst>
            <a:ahLst/>
            <a:cxnLst>
              <a:cxn ang="0">
                <a:pos x="T0" y="T1"/>
              </a:cxn>
              <a:cxn ang="0">
                <a:pos x="T2" y="T3"/>
              </a:cxn>
              <a:cxn ang="0">
                <a:pos x="T4" y="T5"/>
              </a:cxn>
              <a:cxn ang="0">
                <a:pos x="T6" y="T7"/>
              </a:cxn>
              <a:cxn ang="0">
                <a:pos x="T8" y="T9"/>
              </a:cxn>
            </a:cxnLst>
            <a:rect l="0" t="0" r="r" b="b"/>
            <a:pathLst>
              <a:path w="7" h="5">
                <a:moveTo>
                  <a:pt x="3" y="0"/>
                </a:moveTo>
                <a:cubicBezTo>
                  <a:pt x="3" y="0"/>
                  <a:pt x="0" y="5"/>
                  <a:pt x="1" y="5"/>
                </a:cubicBezTo>
                <a:cubicBezTo>
                  <a:pt x="2" y="5"/>
                  <a:pt x="2" y="5"/>
                  <a:pt x="2" y="5"/>
                </a:cubicBezTo>
                <a:cubicBezTo>
                  <a:pt x="4" y="4"/>
                  <a:pt x="7" y="5"/>
                  <a:pt x="7" y="3"/>
                </a:cubicBezTo>
                <a:cubicBezTo>
                  <a:pt x="7" y="2"/>
                  <a:pt x="3" y="0"/>
                  <a:pt x="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09" name="îṥľíḍe"/>
          <p:cNvSpPr/>
          <p:nvPr/>
        </p:nvSpPr>
        <p:spPr bwMode="auto">
          <a:xfrm>
            <a:off x="10294826" y="3596608"/>
            <a:ext cx="57117" cy="31565"/>
          </a:xfrm>
          <a:custGeom>
            <a:avLst/>
            <a:gdLst>
              <a:gd name="T0" fmla="*/ 12 w 16"/>
              <a:gd name="T1" fmla="*/ 0 h 9"/>
              <a:gd name="T2" fmla="*/ 6 w 16"/>
              <a:gd name="T3" fmla="*/ 5 h 9"/>
              <a:gd name="T4" fmla="*/ 1 w 16"/>
              <a:gd name="T5" fmla="*/ 8 h 9"/>
              <a:gd name="T6" fmla="*/ 2 w 16"/>
              <a:gd name="T7" fmla="*/ 8 h 9"/>
              <a:gd name="T8" fmla="*/ 3 w 16"/>
              <a:gd name="T9" fmla="*/ 8 h 9"/>
              <a:gd name="T10" fmla="*/ 4 w 16"/>
              <a:gd name="T11" fmla="*/ 8 h 9"/>
              <a:gd name="T12" fmla="*/ 6 w 16"/>
              <a:gd name="T13" fmla="*/ 9 h 9"/>
              <a:gd name="T14" fmla="*/ 9 w 16"/>
              <a:gd name="T15" fmla="*/ 8 h 9"/>
              <a:gd name="T16" fmla="*/ 13 w 16"/>
              <a:gd name="T17" fmla="*/ 2 h 9"/>
              <a:gd name="T18" fmla="*/ 12 w 16"/>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9">
                <a:moveTo>
                  <a:pt x="12" y="0"/>
                </a:moveTo>
                <a:cubicBezTo>
                  <a:pt x="11" y="0"/>
                  <a:pt x="8" y="3"/>
                  <a:pt x="6" y="5"/>
                </a:cubicBezTo>
                <a:cubicBezTo>
                  <a:pt x="3" y="6"/>
                  <a:pt x="0" y="8"/>
                  <a:pt x="1" y="8"/>
                </a:cubicBezTo>
                <a:cubicBezTo>
                  <a:pt x="1" y="8"/>
                  <a:pt x="1" y="8"/>
                  <a:pt x="2" y="8"/>
                </a:cubicBezTo>
                <a:cubicBezTo>
                  <a:pt x="2" y="8"/>
                  <a:pt x="2" y="8"/>
                  <a:pt x="3" y="8"/>
                </a:cubicBezTo>
                <a:cubicBezTo>
                  <a:pt x="3" y="8"/>
                  <a:pt x="3" y="8"/>
                  <a:pt x="4" y="8"/>
                </a:cubicBezTo>
                <a:cubicBezTo>
                  <a:pt x="4" y="8"/>
                  <a:pt x="5" y="9"/>
                  <a:pt x="6" y="9"/>
                </a:cubicBezTo>
                <a:cubicBezTo>
                  <a:pt x="7" y="9"/>
                  <a:pt x="8" y="9"/>
                  <a:pt x="9" y="8"/>
                </a:cubicBezTo>
                <a:cubicBezTo>
                  <a:pt x="16" y="7"/>
                  <a:pt x="14" y="6"/>
                  <a:pt x="13" y="2"/>
                </a:cubicBezTo>
                <a:cubicBezTo>
                  <a:pt x="13" y="1"/>
                  <a:pt x="13" y="0"/>
                  <a:pt x="12"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10" name="ïSļíďê"/>
          <p:cNvSpPr/>
          <p:nvPr/>
        </p:nvSpPr>
        <p:spPr bwMode="auto">
          <a:xfrm>
            <a:off x="10518783" y="3468848"/>
            <a:ext cx="67639" cy="24049"/>
          </a:xfrm>
          <a:custGeom>
            <a:avLst/>
            <a:gdLst>
              <a:gd name="T0" fmla="*/ 8 w 19"/>
              <a:gd name="T1" fmla="*/ 0 h 7"/>
              <a:gd name="T2" fmla="*/ 5 w 19"/>
              <a:gd name="T3" fmla="*/ 0 h 7"/>
              <a:gd name="T4" fmla="*/ 2 w 19"/>
              <a:gd name="T5" fmla="*/ 5 h 7"/>
              <a:gd name="T6" fmla="*/ 7 w 19"/>
              <a:gd name="T7" fmla="*/ 7 h 7"/>
              <a:gd name="T8" fmla="*/ 9 w 19"/>
              <a:gd name="T9" fmla="*/ 7 h 7"/>
              <a:gd name="T10" fmla="*/ 16 w 19"/>
              <a:gd name="T11" fmla="*/ 2 h 7"/>
              <a:gd name="T12" fmla="*/ 8 w 1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9" h="7">
                <a:moveTo>
                  <a:pt x="8" y="0"/>
                </a:moveTo>
                <a:cubicBezTo>
                  <a:pt x="7" y="0"/>
                  <a:pt x="6" y="0"/>
                  <a:pt x="5" y="0"/>
                </a:cubicBezTo>
                <a:cubicBezTo>
                  <a:pt x="2" y="2"/>
                  <a:pt x="0" y="3"/>
                  <a:pt x="2" y="5"/>
                </a:cubicBezTo>
                <a:cubicBezTo>
                  <a:pt x="4" y="6"/>
                  <a:pt x="5" y="7"/>
                  <a:pt x="7" y="7"/>
                </a:cubicBezTo>
                <a:cubicBezTo>
                  <a:pt x="7" y="7"/>
                  <a:pt x="8" y="7"/>
                  <a:pt x="9" y="7"/>
                </a:cubicBezTo>
                <a:cubicBezTo>
                  <a:pt x="13" y="6"/>
                  <a:pt x="19" y="4"/>
                  <a:pt x="16" y="2"/>
                </a:cubicBezTo>
                <a:cubicBezTo>
                  <a:pt x="14" y="1"/>
                  <a:pt x="11" y="0"/>
                  <a:pt x="8"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11" name="îṣ1íďe"/>
          <p:cNvSpPr/>
          <p:nvPr/>
        </p:nvSpPr>
        <p:spPr bwMode="auto">
          <a:xfrm>
            <a:off x="10362463" y="3583081"/>
            <a:ext cx="42086" cy="24049"/>
          </a:xfrm>
          <a:custGeom>
            <a:avLst/>
            <a:gdLst>
              <a:gd name="T0" fmla="*/ 11 w 12"/>
              <a:gd name="T1" fmla="*/ 0 h 7"/>
              <a:gd name="T2" fmla="*/ 2 w 12"/>
              <a:gd name="T3" fmla="*/ 2 h 7"/>
              <a:gd name="T4" fmla="*/ 0 w 12"/>
              <a:gd name="T5" fmla="*/ 5 h 7"/>
              <a:gd name="T6" fmla="*/ 2 w 12"/>
              <a:gd name="T7" fmla="*/ 7 h 7"/>
              <a:gd name="T8" fmla="*/ 7 w 12"/>
              <a:gd name="T9" fmla="*/ 6 h 7"/>
              <a:gd name="T10" fmla="*/ 11 w 12"/>
              <a:gd name="T11" fmla="*/ 0 h 7"/>
              <a:gd name="T12" fmla="*/ 11 w 1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2" h="7">
                <a:moveTo>
                  <a:pt x="11" y="0"/>
                </a:moveTo>
                <a:cubicBezTo>
                  <a:pt x="8" y="0"/>
                  <a:pt x="3" y="1"/>
                  <a:pt x="2" y="2"/>
                </a:cubicBezTo>
                <a:cubicBezTo>
                  <a:pt x="1" y="3"/>
                  <a:pt x="0" y="5"/>
                  <a:pt x="0" y="5"/>
                </a:cubicBezTo>
                <a:cubicBezTo>
                  <a:pt x="0" y="6"/>
                  <a:pt x="0" y="7"/>
                  <a:pt x="2" y="7"/>
                </a:cubicBezTo>
                <a:cubicBezTo>
                  <a:pt x="3" y="7"/>
                  <a:pt x="5" y="6"/>
                  <a:pt x="7" y="6"/>
                </a:cubicBezTo>
                <a:cubicBezTo>
                  <a:pt x="12" y="4"/>
                  <a:pt x="12" y="0"/>
                  <a:pt x="11" y="0"/>
                </a:cubicBezTo>
                <a:cubicBezTo>
                  <a:pt x="11" y="0"/>
                  <a:pt x="11" y="0"/>
                  <a:pt x="11"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12" name="îṧḻíḑé"/>
          <p:cNvSpPr/>
          <p:nvPr/>
        </p:nvSpPr>
        <p:spPr bwMode="auto">
          <a:xfrm>
            <a:off x="10422586" y="3521455"/>
            <a:ext cx="88682" cy="54111"/>
          </a:xfrm>
          <a:custGeom>
            <a:avLst/>
            <a:gdLst>
              <a:gd name="T0" fmla="*/ 23 w 25"/>
              <a:gd name="T1" fmla="*/ 0 h 15"/>
              <a:gd name="T2" fmla="*/ 19 w 25"/>
              <a:gd name="T3" fmla="*/ 1 h 15"/>
              <a:gd name="T4" fmla="*/ 13 w 25"/>
              <a:gd name="T5" fmla="*/ 7 h 15"/>
              <a:gd name="T6" fmla="*/ 4 w 25"/>
              <a:gd name="T7" fmla="*/ 12 h 15"/>
              <a:gd name="T8" fmla="*/ 0 w 25"/>
              <a:gd name="T9" fmla="*/ 15 h 15"/>
              <a:gd name="T10" fmla="*/ 1 w 25"/>
              <a:gd name="T11" fmla="*/ 15 h 15"/>
              <a:gd name="T12" fmla="*/ 8 w 25"/>
              <a:gd name="T13" fmla="*/ 13 h 15"/>
              <a:gd name="T14" fmla="*/ 15 w 25"/>
              <a:gd name="T15" fmla="*/ 7 h 15"/>
              <a:gd name="T16" fmla="*/ 23 w 25"/>
              <a:gd name="T17" fmla="*/ 2 h 15"/>
              <a:gd name="T18" fmla="*/ 23 w 25"/>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5">
                <a:moveTo>
                  <a:pt x="23" y="0"/>
                </a:moveTo>
                <a:cubicBezTo>
                  <a:pt x="22" y="0"/>
                  <a:pt x="21" y="0"/>
                  <a:pt x="19" y="1"/>
                </a:cubicBezTo>
                <a:cubicBezTo>
                  <a:pt x="16" y="2"/>
                  <a:pt x="14" y="4"/>
                  <a:pt x="13" y="7"/>
                </a:cubicBezTo>
                <a:cubicBezTo>
                  <a:pt x="12" y="10"/>
                  <a:pt x="8" y="10"/>
                  <a:pt x="4" y="12"/>
                </a:cubicBezTo>
                <a:cubicBezTo>
                  <a:pt x="0" y="14"/>
                  <a:pt x="0" y="14"/>
                  <a:pt x="0" y="15"/>
                </a:cubicBezTo>
                <a:cubicBezTo>
                  <a:pt x="0" y="15"/>
                  <a:pt x="0" y="15"/>
                  <a:pt x="1" y="15"/>
                </a:cubicBezTo>
                <a:cubicBezTo>
                  <a:pt x="2" y="15"/>
                  <a:pt x="5" y="14"/>
                  <a:pt x="8" y="13"/>
                </a:cubicBezTo>
                <a:cubicBezTo>
                  <a:pt x="12" y="11"/>
                  <a:pt x="15" y="8"/>
                  <a:pt x="15" y="7"/>
                </a:cubicBezTo>
                <a:cubicBezTo>
                  <a:pt x="16" y="6"/>
                  <a:pt x="20" y="5"/>
                  <a:pt x="23" y="2"/>
                </a:cubicBezTo>
                <a:cubicBezTo>
                  <a:pt x="25" y="0"/>
                  <a:pt x="24" y="0"/>
                  <a:pt x="2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13" name="išḷiḍê"/>
          <p:cNvSpPr/>
          <p:nvPr/>
        </p:nvSpPr>
        <p:spPr bwMode="auto">
          <a:xfrm>
            <a:off x="8226601" y="4478910"/>
            <a:ext cx="109725" cy="85675"/>
          </a:xfrm>
          <a:custGeom>
            <a:avLst/>
            <a:gdLst>
              <a:gd name="T0" fmla="*/ 10 w 31"/>
              <a:gd name="T1" fmla="*/ 0 h 24"/>
              <a:gd name="T2" fmla="*/ 6 w 31"/>
              <a:gd name="T3" fmla="*/ 1 h 24"/>
              <a:gd name="T4" fmla="*/ 0 w 31"/>
              <a:gd name="T5" fmla="*/ 11 h 24"/>
              <a:gd name="T6" fmla="*/ 9 w 31"/>
              <a:gd name="T7" fmla="*/ 23 h 24"/>
              <a:gd name="T8" fmla="*/ 11 w 31"/>
              <a:gd name="T9" fmla="*/ 24 h 24"/>
              <a:gd name="T10" fmla="*/ 22 w 31"/>
              <a:gd name="T11" fmla="*/ 19 h 24"/>
              <a:gd name="T12" fmla="*/ 24 w 31"/>
              <a:gd name="T13" fmla="*/ 10 h 24"/>
              <a:gd name="T14" fmla="*/ 10 w 31"/>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4">
                <a:moveTo>
                  <a:pt x="10" y="0"/>
                </a:moveTo>
                <a:cubicBezTo>
                  <a:pt x="8" y="0"/>
                  <a:pt x="7" y="0"/>
                  <a:pt x="6" y="1"/>
                </a:cubicBezTo>
                <a:cubicBezTo>
                  <a:pt x="3" y="5"/>
                  <a:pt x="0" y="8"/>
                  <a:pt x="0" y="11"/>
                </a:cubicBezTo>
                <a:cubicBezTo>
                  <a:pt x="0" y="15"/>
                  <a:pt x="7" y="22"/>
                  <a:pt x="9" y="23"/>
                </a:cubicBezTo>
                <a:cubicBezTo>
                  <a:pt x="10" y="23"/>
                  <a:pt x="10" y="24"/>
                  <a:pt x="11" y="24"/>
                </a:cubicBezTo>
                <a:cubicBezTo>
                  <a:pt x="13" y="24"/>
                  <a:pt x="17" y="21"/>
                  <a:pt x="22" y="19"/>
                </a:cubicBezTo>
                <a:cubicBezTo>
                  <a:pt x="28" y="16"/>
                  <a:pt x="31" y="16"/>
                  <a:pt x="24" y="10"/>
                </a:cubicBezTo>
                <a:cubicBezTo>
                  <a:pt x="19" y="5"/>
                  <a:pt x="14" y="0"/>
                  <a:pt x="10"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14" name="işḻîḋé"/>
          <p:cNvSpPr/>
          <p:nvPr/>
        </p:nvSpPr>
        <p:spPr bwMode="auto">
          <a:xfrm>
            <a:off x="11602497" y="5159801"/>
            <a:ext cx="75153" cy="49602"/>
          </a:xfrm>
          <a:custGeom>
            <a:avLst/>
            <a:gdLst>
              <a:gd name="T0" fmla="*/ 13 w 21"/>
              <a:gd name="T1" fmla="*/ 0 h 14"/>
              <a:gd name="T2" fmla="*/ 10 w 21"/>
              <a:gd name="T3" fmla="*/ 2 h 14"/>
              <a:gd name="T4" fmla="*/ 3 w 21"/>
              <a:gd name="T5" fmla="*/ 5 h 14"/>
              <a:gd name="T6" fmla="*/ 5 w 21"/>
              <a:gd name="T7" fmla="*/ 11 h 14"/>
              <a:gd name="T8" fmla="*/ 12 w 21"/>
              <a:gd name="T9" fmla="*/ 14 h 14"/>
              <a:gd name="T10" fmla="*/ 18 w 21"/>
              <a:gd name="T11" fmla="*/ 11 h 14"/>
              <a:gd name="T12" fmla="*/ 17 w 21"/>
              <a:gd name="T13" fmla="*/ 1 h 14"/>
              <a:gd name="T14" fmla="*/ 13 w 21"/>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4">
                <a:moveTo>
                  <a:pt x="13" y="0"/>
                </a:moveTo>
                <a:cubicBezTo>
                  <a:pt x="11" y="0"/>
                  <a:pt x="10" y="0"/>
                  <a:pt x="10" y="2"/>
                </a:cubicBezTo>
                <a:cubicBezTo>
                  <a:pt x="10" y="4"/>
                  <a:pt x="7" y="4"/>
                  <a:pt x="3" y="5"/>
                </a:cubicBezTo>
                <a:cubicBezTo>
                  <a:pt x="0" y="7"/>
                  <a:pt x="1" y="9"/>
                  <a:pt x="5" y="11"/>
                </a:cubicBezTo>
                <a:cubicBezTo>
                  <a:pt x="7" y="13"/>
                  <a:pt x="9" y="14"/>
                  <a:pt x="12" y="14"/>
                </a:cubicBezTo>
                <a:cubicBezTo>
                  <a:pt x="14" y="14"/>
                  <a:pt x="17" y="13"/>
                  <a:pt x="18" y="11"/>
                </a:cubicBezTo>
                <a:cubicBezTo>
                  <a:pt x="21" y="8"/>
                  <a:pt x="19" y="3"/>
                  <a:pt x="17" y="1"/>
                </a:cubicBezTo>
                <a:cubicBezTo>
                  <a:pt x="16" y="0"/>
                  <a:pt x="15" y="0"/>
                  <a:pt x="13"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15" name="íśḻïḍè"/>
          <p:cNvSpPr/>
          <p:nvPr/>
        </p:nvSpPr>
        <p:spPr bwMode="auto">
          <a:xfrm>
            <a:off x="11352987" y="5006487"/>
            <a:ext cx="78160" cy="36074"/>
          </a:xfrm>
          <a:custGeom>
            <a:avLst/>
            <a:gdLst>
              <a:gd name="T0" fmla="*/ 5 w 22"/>
              <a:gd name="T1" fmla="*/ 0 h 10"/>
              <a:gd name="T2" fmla="*/ 1 w 22"/>
              <a:gd name="T3" fmla="*/ 3 h 10"/>
              <a:gd name="T4" fmla="*/ 8 w 22"/>
              <a:gd name="T5" fmla="*/ 8 h 10"/>
              <a:gd name="T6" fmla="*/ 17 w 22"/>
              <a:gd name="T7" fmla="*/ 10 h 10"/>
              <a:gd name="T8" fmla="*/ 22 w 22"/>
              <a:gd name="T9" fmla="*/ 10 h 10"/>
              <a:gd name="T10" fmla="*/ 14 w 22"/>
              <a:gd name="T11" fmla="*/ 2 h 10"/>
              <a:gd name="T12" fmla="*/ 5 w 2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2" h="10">
                <a:moveTo>
                  <a:pt x="5" y="0"/>
                </a:moveTo>
                <a:cubicBezTo>
                  <a:pt x="3" y="0"/>
                  <a:pt x="1" y="1"/>
                  <a:pt x="1" y="3"/>
                </a:cubicBezTo>
                <a:cubicBezTo>
                  <a:pt x="0" y="5"/>
                  <a:pt x="4" y="6"/>
                  <a:pt x="8" y="8"/>
                </a:cubicBezTo>
                <a:cubicBezTo>
                  <a:pt x="11" y="10"/>
                  <a:pt x="14" y="10"/>
                  <a:pt x="17" y="10"/>
                </a:cubicBezTo>
                <a:cubicBezTo>
                  <a:pt x="20" y="10"/>
                  <a:pt x="22" y="10"/>
                  <a:pt x="22" y="10"/>
                </a:cubicBezTo>
                <a:cubicBezTo>
                  <a:pt x="22" y="10"/>
                  <a:pt x="22" y="5"/>
                  <a:pt x="14" y="2"/>
                </a:cubicBezTo>
                <a:cubicBezTo>
                  <a:pt x="10" y="1"/>
                  <a:pt x="7" y="0"/>
                  <a:pt x="5"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16" name="ïṧļïďê"/>
          <p:cNvSpPr/>
          <p:nvPr/>
        </p:nvSpPr>
        <p:spPr bwMode="auto">
          <a:xfrm>
            <a:off x="6765617" y="3874676"/>
            <a:ext cx="106718" cy="28559"/>
          </a:xfrm>
          <a:custGeom>
            <a:avLst/>
            <a:gdLst>
              <a:gd name="T0" fmla="*/ 27 w 30"/>
              <a:gd name="T1" fmla="*/ 0 h 8"/>
              <a:gd name="T2" fmla="*/ 11 w 30"/>
              <a:gd name="T3" fmla="*/ 2 h 8"/>
              <a:gd name="T4" fmla="*/ 4 w 30"/>
              <a:gd name="T5" fmla="*/ 8 h 8"/>
              <a:gd name="T6" fmla="*/ 5 w 30"/>
              <a:gd name="T7" fmla="*/ 8 h 8"/>
              <a:gd name="T8" fmla="*/ 27 w 30"/>
              <a:gd name="T9" fmla="*/ 2 h 8"/>
              <a:gd name="T10" fmla="*/ 27 w 30"/>
              <a:gd name="T11" fmla="*/ 0 h 8"/>
            </a:gdLst>
            <a:ahLst/>
            <a:cxnLst>
              <a:cxn ang="0">
                <a:pos x="T0" y="T1"/>
              </a:cxn>
              <a:cxn ang="0">
                <a:pos x="T2" y="T3"/>
              </a:cxn>
              <a:cxn ang="0">
                <a:pos x="T4" y="T5"/>
              </a:cxn>
              <a:cxn ang="0">
                <a:pos x="T6" y="T7"/>
              </a:cxn>
              <a:cxn ang="0">
                <a:pos x="T8" y="T9"/>
              </a:cxn>
              <a:cxn ang="0">
                <a:pos x="T10" y="T11"/>
              </a:cxn>
            </a:cxnLst>
            <a:rect l="0" t="0" r="r" b="b"/>
            <a:pathLst>
              <a:path w="30" h="8">
                <a:moveTo>
                  <a:pt x="27" y="0"/>
                </a:moveTo>
                <a:cubicBezTo>
                  <a:pt x="23" y="0"/>
                  <a:pt x="15" y="2"/>
                  <a:pt x="11" y="2"/>
                </a:cubicBezTo>
                <a:cubicBezTo>
                  <a:pt x="6" y="2"/>
                  <a:pt x="0" y="8"/>
                  <a:pt x="4" y="8"/>
                </a:cubicBezTo>
                <a:cubicBezTo>
                  <a:pt x="4" y="8"/>
                  <a:pt x="5" y="8"/>
                  <a:pt x="5" y="8"/>
                </a:cubicBezTo>
                <a:cubicBezTo>
                  <a:pt x="10" y="8"/>
                  <a:pt x="20" y="6"/>
                  <a:pt x="27" y="2"/>
                </a:cubicBezTo>
                <a:cubicBezTo>
                  <a:pt x="30" y="0"/>
                  <a:pt x="29" y="0"/>
                  <a:pt x="27"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17" name="i$ľíḓê"/>
          <p:cNvSpPr/>
          <p:nvPr/>
        </p:nvSpPr>
        <p:spPr bwMode="auto">
          <a:xfrm>
            <a:off x="6502580" y="3870167"/>
            <a:ext cx="124755" cy="28559"/>
          </a:xfrm>
          <a:custGeom>
            <a:avLst/>
            <a:gdLst>
              <a:gd name="T0" fmla="*/ 9 w 35"/>
              <a:gd name="T1" fmla="*/ 0 h 8"/>
              <a:gd name="T2" fmla="*/ 3 w 35"/>
              <a:gd name="T3" fmla="*/ 3 h 8"/>
              <a:gd name="T4" fmla="*/ 14 w 35"/>
              <a:gd name="T5" fmla="*/ 7 h 8"/>
              <a:gd name="T6" fmla="*/ 22 w 35"/>
              <a:gd name="T7" fmla="*/ 8 h 8"/>
              <a:gd name="T8" fmla="*/ 30 w 35"/>
              <a:gd name="T9" fmla="*/ 6 h 8"/>
              <a:gd name="T10" fmla="*/ 16 w 35"/>
              <a:gd name="T11" fmla="*/ 2 h 8"/>
              <a:gd name="T12" fmla="*/ 9 w 35"/>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35" h="8">
                <a:moveTo>
                  <a:pt x="9" y="0"/>
                </a:moveTo>
                <a:cubicBezTo>
                  <a:pt x="7" y="0"/>
                  <a:pt x="5" y="1"/>
                  <a:pt x="3" y="3"/>
                </a:cubicBezTo>
                <a:cubicBezTo>
                  <a:pt x="0" y="4"/>
                  <a:pt x="6" y="7"/>
                  <a:pt x="14" y="7"/>
                </a:cubicBezTo>
                <a:cubicBezTo>
                  <a:pt x="17" y="7"/>
                  <a:pt x="20" y="8"/>
                  <a:pt x="22" y="8"/>
                </a:cubicBezTo>
                <a:cubicBezTo>
                  <a:pt x="25" y="8"/>
                  <a:pt x="28" y="7"/>
                  <a:pt x="30" y="6"/>
                </a:cubicBezTo>
                <a:cubicBezTo>
                  <a:pt x="35" y="4"/>
                  <a:pt x="24" y="4"/>
                  <a:pt x="16" y="2"/>
                </a:cubicBezTo>
                <a:cubicBezTo>
                  <a:pt x="13" y="1"/>
                  <a:pt x="11" y="0"/>
                  <a:pt x="9"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18" name="í$1ïḋé"/>
          <p:cNvSpPr/>
          <p:nvPr/>
        </p:nvSpPr>
        <p:spPr bwMode="auto">
          <a:xfrm>
            <a:off x="6140340" y="3817560"/>
            <a:ext cx="123252" cy="31565"/>
          </a:xfrm>
          <a:custGeom>
            <a:avLst/>
            <a:gdLst>
              <a:gd name="T0" fmla="*/ 28 w 35"/>
              <a:gd name="T1" fmla="*/ 0 h 9"/>
              <a:gd name="T2" fmla="*/ 27 w 35"/>
              <a:gd name="T3" fmla="*/ 0 h 9"/>
              <a:gd name="T4" fmla="*/ 8 w 35"/>
              <a:gd name="T5" fmla="*/ 4 h 9"/>
              <a:gd name="T6" fmla="*/ 25 w 35"/>
              <a:gd name="T7" fmla="*/ 8 h 9"/>
              <a:gd name="T8" fmla="*/ 31 w 35"/>
              <a:gd name="T9" fmla="*/ 9 h 9"/>
              <a:gd name="T10" fmla="*/ 34 w 35"/>
              <a:gd name="T11" fmla="*/ 7 h 9"/>
              <a:gd name="T12" fmla="*/ 28 w 3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35" h="9">
                <a:moveTo>
                  <a:pt x="28" y="0"/>
                </a:moveTo>
                <a:cubicBezTo>
                  <a:pt x="27" y="0"/>
                  <a:pt x="27" y="0"/>
                  <a:pt x="27" y="0"/>
                </a:cubicBezTo>
                <a:cubicBezTo>
                  <a:pt x="20" y="0"/>
                  <a:pt x="0" y="1"/>
                  <a:pt x="8" y="4"/>
                </a:cubicBezTo>
                <a:cubicBezTo>
                  <a:pt x="16" y="8"/>
                  <a:pt x="21" y="6"/>
                  <a:pt x="25" y="8"/>
                </a:cubicBezTo>
                <a:cubicBezTo>
                  <a:pt x="27" y="9"/>
                  <a:pt x="29" y="9"/>
                  <a:pt x="31" y="9"/>
                </a:cubicBezTo>
                <a:cubicBezTo>
                  <a:pt x="33" y="9"/>
                  <a:pt x="35" y="8"/>
                  <a:pt x="34" y="7"/>
                </a:cubicBezTo>
                <a:cubicBezTo>
                  <a:pt x="30" y="4"/>
                  <a:pt x="33" y="0"/>
                  <a:pt x="28"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19" name="íšļîḋê"/>
          <p:cNvSpPr/>
          <p:nvPr/>
        </p:nvSpPr>
        <p:spPr bwMode="auto">
          <a:xfrm>
            <a:off x="6029113" y="3739400"/>
            <a:ext cx="72147" cy="52608"/>
          </a:xfrm>
          <a:custGeom>
            <a:avLst/>
            <a:gdLst>
              <a:gd name="T0" fmla="*/ 7 w 20"/>
              <a:gd name="T1" fmla="*/ 0 h 15"/>
              <a:gd name="T2" fmla="*/ 4 w 20"/>
              <a:gd name="T3" fmla="*/ 2 h 15"/>
              <a:gd name="T4" fmla="*/ 6 w 20"/>
              <a:gd name="T5" fmla="*/ 14 h 15"/>
              <a:gd name="T6" fmla="*/ 10 w 20"/>
              <a:gd name="T7" fmla="*/ 15 h 15"/>
              <a:gd name="T8" fmla="*/ 19 w 20"/>
              <a:gd name="T9" fmla="*/ 8 h 15"/>
              <a:gd name="T10" fmla="*/ 13 w 20"/>
              <a:gd name="T11" fmla="*/ 2 h 15"/>
              <a:gd name="T12" fmla="*/ 7 w 2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20" h="15">
                <a:moveTo>
                  <a:pt x="7" y="0"/>
                </a:moveTo>
                <a:cubicBezTo>
                  <a:pt x="6" y="0"/>
                  <a:pt x="5" y="1"/>
                  <a:pt x="4" y="2"/>
                </a:cubicBezTo>
                <a:cubicBezTo>
                  <a:pt x="4" y="7"/>
                  <a:pt x="0" y="12"/>
                  <a:pt x="6" y="14"/>
                </a:cubicBezTo>
                <a:cubicBezTo>
                  <a:pt x="7" y="15"/>
                  <a:pt x="9" y="15"/>
                  <a:pt x="10" y="15"/>
                </a:cubicBezTo>
                <a:cubicBezTo>
                  <a:pt x="15" y="15"/>
                  <a:pt x="20" y="12"/>
                  <a:pt x="19" y="8"/>
                </a:cubicBezTo>
                <a:cubicBezTo>
                  <a:pt x="18" y="6"/>
                  <a:pt x="15" y="2"/>
                  <a:pt x="13" y="2"/>
                </a:cubicBezTo>
                <a:cubicBezTo>
                  <a:pt x="12" y="2"/>
                  <a:pt x="9" y="0"/>
                  <a:pt x="7"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20" name="išľídé"/>
          <p:cNvSpPr/>
          <p:nvPr/>
        </p:nvSpPr>
        <p:spPr bwMode="auto">
          <a:xfrm>
            <a:off x="5866782" y="3767958"/>
            <a:ext cx="45092" cy="21043"/>
          </a:xfrm>
          <a:custGeom>
            <a:avLst/>
            <a:gdLst>
              <a:gd name="T0" fmla="*/ 8 w 13"/>
              <a:gd name="T1" fmla="*/ 0 h 6"/>
              <a:gd name="T2" fmla="*/ 1 w 13"/>
              <a:gd name="T3" fmla="*/ 4 h 6"/>
              <a:gd name="T4" fmla="*/ 9 w 13"/>
              <a:gd name="T5" fmla="*/ 6 h 6"/>
              <a:gd name="T6" fmla="*/ 8 w 13"/>
              <a:gd name="T7" fmla="*/ 0 h 6"/>
            </a:gdLst>
            <a:ahLst/>
            <a:cxnLst>
              <a:cxn ang="0">
                <a:pos x="T0" y="T1"/>
              </a:cxn>
              <a:cxn ang="0">
                <a:pos x="T2" y="T3"/>
              </a:cxn>
              <a:cxn ang="0">
                <a:pos x="T4" y="T5"/>
              </a:cxn>
              <a:cxn ang="0">
                <a:pos x="T6" y="T7"/>
              </a:cxn>
            </a:cxnLst>
            <a:rect l="0" t="0" r="r" b="b"/>
            <a:pathLst>
              <a:path w="13" h="6">
                <a:moveTo>
                  <a:pt x="8" y="0"/>
                </a:moveTo>
                <a:cubicBezTo>
                  <a:pt x="5" y="0"/>
                  <a:pt x="0" y="2"/>
                  <a:pt x="1" y="4"/>
                </a:cubicBezTo>
                <a:cubicBezTo>
                  <a:pt x="2" y="5"/>
                  <a:pt x="6" y="6"/>
                  <a:pt x="9" y="6"/>
                </a:cubicBezTo>
                <a:cubicBezTo>
                  <a:pt x="13" y="6"/>
                  <a:pt x="11" y="0"/>
                  <a:pt x="8"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21" name="íšľîḍê"/>
          <p:cNvSpPr/>
          <p:nvPr/>
        </p:nvSpPr>
        <p:spPr bwMode="auto">
          <a:xfrm>
            <a:off x="6111781" y="3330565"/>
            <a:ext cx="60123" cy="45092"/>
          </a:xfrm>
          <a:custGeom>
            <a:avLst/>
            <a:gdLst>
              <a:gd name="T0" fmla="*/ 10 w 17"/>
              <a:gd name="T1" fmla="*/ 0 h 13"/>
              <a:gd name="T2" fmla="*/ 4 w 17"/>
              <a:gd name="T3" fmla="*/ 4 h 13"/>
              <a:gd name="T4" fmla="*/ 5 w 17"/>
              <a:gd name="T5" fmla="*/ 12 h 13"/>
              <a:gd name="T6" fmla="*/ 8 w 17"/>
              <a:gd name="T7" fmla="*/ 13 h 13"/>
              <a:gd name="T8" fmla="*/ 11 w 17"/>
              <a:gd name="T9" fmla="*/ 12 h 13"/>
              <a:gd name="T10" fmla="*/ 14 w 17"/>
              <a:gd name="T11" fmla="*/ 3 h 13"/>
              <a:gd name="T12" fmla="*/ 10 w 17"/>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7" h="13">
                <a:moveTo>
                  <a:pt x="10" y="0"/>
                </a:moveTo>
                <a:cubicBezTo>
                  <a:pt x="8" y="0"/>
                  <a:pt x="6" y="2"/>
                  <a:pt x="4" y="4"/>
                </a:cubicBezTo>
                <a:cubicBezTo>
                  <a:pt x="0" y="7"/>
                  <a:pt x="3" y="10"/>
                  <a:pt x="5" y="12"/>
                </a:cubicBezTo>
                <a:cubicBezTo>
                  <a:pt x="6" y="12"/>
                  <a:pt x="6" y="13"/>
                  <a:pt x="8" y="13"/>
                </a:cubicBezTo>
                <a:cubicBezTo>
                  <a:pt x="8" y="13"/>
                  <a:pt x="9" y="12"/>
                  <a:pt x="11" y="12"/>
                </a:cubicBezTo>
                <a:cubicBezTo>
                  <a:pt x="14" y="10"/>
                  <a:pt x="17" y="8"/>
                  <a:pt x="14" y="3"/>
                </a:cubicBezTo>
                <a:cubicBezTo>
                  <a:pt x="13" y="1"/>
                  <a:pt x="11" y="0"/>
                  <a:pt x="10"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22" name="ï$ḻïďè"/>
          <p:cNvSpPr/>
          <p:nvPr/>
        </p:nvSpPr>
        <p:spPr bwMode="auto">
          <a:xfrm>
            <a:off x="6328224" y="3268939"/>
            <a:ext cx="64632" cy="33068"/>
          </a:xfrm>
          <a:custGeom>
            <a:avLst/>
            <a:gdLst>
              <a:gd name="T0" fmla="*/ 17 w 18"/>
              <a:gd name="T1" fmla="*/ 0 h 9"/>
              <a:gd name="T2" fmla="*/ 9 w 18"/>
              <a:gd name="T3" fmla="*/ 2 h 9"/>
              <a:gd name="T4" fmla="*/ 3 w 18"/>
              <a:gd name="T5" fmla="*/ 8 h 9"/>
              <a:gd name="T6" fmla="*/ 6 w 18"/>
              <a:gd name="T7" fmla="*/ 9 h 9"/>
              <a:gd name="T8" fmla="*/ 17 w 18"/>
              <a:gd name="T9" fmla="*/ 2 h 9"/>
              <a:gd name="T10" fmla="*/ 17 w 18"/>
              <a:gd name="T11" fmla="*/ 0 h 9"/>
            </a:gdLst>
            <a:ahLst/>
            <a:cxnLst>
              <a:cxn ang="0">
                <a:pos x="T0" y="T1"/>
              </a:cxn>
              <a:cxn ang="0">
                <a:pos x="T2" y="T3"/>
              </a:cxn>
              <a:cxn ang="0">
                <a:pos x="T4" y="T5"/>
              </a:cxn>
              <a:cxn ang="0">
                <a:pos x="T6" y="T7"/>
              </a:cxn>
              <a:cxn ang="0">
                <a:pos x="T8" y="T9"/>
              </a:cxn>
              <a:cxn ang="0">
                <a:pos x="T10" y="T11"/>
              </a:cxn>
            </a:cxnLst>
            <a:rect l="0" t="0" r="r" b="b"/>
            <a:pathLst>
              <a:path w="18" h="9">
                <a:moveTo>
                  <a:pt x="17" y="0"/>
                </a:moveTo>
                <a:cubicBezTo>
                  <a:pt x="15" y="0"/>
                  <a:pt x="12" y="2"/>
                  <a:pt x="9" y="2"/>
                </a:cubicBezTo>
                <a:cubicBezTo>
                  <a:pt x="5" y="3"/>
                  <a:pt x="0" y="7"/>
                  <a:pt x="3" y="8"/>
                </a:cubicBezTo>
                <a:cubicBezTo>
                  <a:pt x="4" y="9"/>
                  <a:pt x="5" y="9"/>
                  <a:pt x="6" y="9"/>
                </a:cubicBezTo>
                <a:cubicBezTo>
                  <a:pt x="11" y="9"/>
                  <a:pt x="16" y="5"/>
                  <a:pt x="17" y="2"/>
                </a:cubicBezTo>
                <a:cubicBezTo>
                  <a:pt x="18" y="0"/>
                  <a:pt x="18" y="0"/>
                  <a:pt x="17"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23" name="íŝlïḋe"/>
          <p:cNvSpPr/>
          <p:nvPr/>
        </p:nvSpPr>
        <p:spPr bwMode="auto">
          <a:xfrm>
            <a:off x="7117336" y="4959893"/>
            <a:ext cx="248007" cy="302117"/>
          </a:xfrm>
          <a:custGeom>
            <a:avLst/>
            <a:gdLst>
              <a:gd name="T0" fmla="*/ 58 w 70"/>
              <a:gd name="T1" fmla="*/ 0 h 85"/>
              <a:gd name="T2" fmla="*/ 48 w 70"/>
              <a:gd name="T3" fmla="*/ 10 h 85"/>
              <a:gd name="T4" fmla="*/ 22 w 70"/>
              <a:gd name="T5" fmla="*/ 23 h 85"/>
              <a:gd name="T6" fmla="*/ 8 w 70"/>
              <a:gd name="T7" fmla="*/ 35 h 85"/>
              <a:gd name="T8" fmla="*/ 13 w 70"/>
              <a:gd name="T9" fmla="*/ 52 h 85"/>
              <a:gd name="T10" fmla="*/ 4 w 70"/>
              <a:gd name="T11" fmla="*/ 67 h 85"/>
              <a:gd name="T12" fmla="*/ 15 w 70"/>
              <a:gd name="T13" fmla="*/ 83 h 85"/>
              <a:gd name="T14" fmla="*/ 23 w 70"/>
              <a:gd name="T15" fmla="*/ 85 h 85"/>
              <a:gd name="T16" fmla="*/ 34 w 70"/>
              <a:gd name="T17" fmla="*/ 81 h 85"/>
              <a:gd name="T18" fmla="*/ 46 w 70"/>
              <a:gd name="T19" fmla="*/ 64 h 85"/>
              <a:gd name="T20" fmla="*/ 50 w 70"/>
              <a:gd name="T21" fmla="*/ 48 h 85"/>
              <a:gd name="T22" fmla="*/ 58 w 70"/>
              <a:gd name="T23" fmla="*/ 33 h 85"/>
              <a:gd name="T24" fmla="*/ 67 w 70"/>
              <a:gd name="T25" fmla="*/ 20 h 85"/>
              <a:gd name="T26" fmla="*/ 64 w 70"/>
              <a:gd name="T27" fmla="*/ 8 h 85"/>
              <a:gd name="T28" fmla="*/ 58 w 70"/>
              <a:gd name="T2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85">
                <a:moveTo>
                  <a:pt x="58" y="0"/>
                </a:moveTo>
                <a:cubicBezTo>
                  <a:pt x="56" y="0"/>
                  <a:pt x="53" y="3"/>
                  <a:pt x="48" y="10"/>
                </a:cubicBezTo>
                <a:cubicBezTo>
                  <a:pt x="44" y="16"/>
                  <a:pt x="31" y="22"/>
                  <a:pt x="22" y="23"/>
                </a:cubicBezTo>
                <a:cubicBezTo>
                  <a:pt x="14" y="23"/>
                  <a:pt x="8" y="33"/>
                  <a:pt x="8" y="35"/>
                </a:cubicBezTo>
                <a:cubicBezTo>
                  <a:pt x="8" y="37"/>
                  <a:pt x="22" y="46"/>
                  <a:pt x="13" y="52"/>
                </a:cubicBezTo>
                <a:cubicBezTo>
                  <a:pt x="3" y="59"/>
                  <a:pt x="0" y="59"/>
                  <a:pt x="4" y="67"/>
                </a:cubicBezTo>
                <a:cubicBezTo>
                  <a:pt x="7" y="76"/>
                  <a:pt x="9" y="80"/>
                  <a:pt x="15" y="83"/>
                </a:cubicBezTo>
                <a:cubicBezTo>
                  <a:pt x="17" y="84"/>
                  <a:pt x="20" y="85"/>
                  <a:pt x="23" y="85"/>
                </a:cubicBezTo>
                <a:cubicBezTo>
                  <a:pt x="26" y="85"/>
                  <a:pt x="30" y="84"/>
                  <a:pt x="34" y="81"/>
                </a:cubicBezTo>
                <a:cubicBezTo>
                  <a:pt x="40" y="77"/>
                  <a:pt x="46" y="75"/>
                  <a:pt x="46" y="64"/>
                </a:cubicBezTo>
                <a:cubicBezTo>
                  <a:pt x="47" y="54"/>
                  <a:pt x="43" y="52"/>
                  <a:pt x="50" y="48"/>
                </a:cubicBezTo>
                <a:cubicBezTo>
                  <a:pt x="58" y="43"/>
                  <a:pt x="57" y="39"/>
                  <a:pt x="58" y="33"/>
                </a:cubicBezTo>
                <a:cubicBezTo>
                  <a:pt x="60" y="27"/>
                  <a:pt x="63" y="23"/>
                  <a:pt x="67" y="20"/>
                </a:cubicBezTo>
                <a:cubicBezTo>
                  <a:pt x="70" y="17"/>
                  <a:pt x="66" y="14"/>
                  <a:pt x="64" y="8"/>
                </a:cubicBezTo>
                <a:cubicBezTo>
                  <a:pt x="63" y="5"/>
                  <a:pt x="62" y="0"/>
                  <a:pt x="58"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24" name="îṥ1íḑé"/>
          <p:cNvSpPr/>
          <p:nvPr/>
        </p:nvSpPr>
        <p:spPr bwMode="auto">
          <a:xfrm>
            <a:off x="4124723" y="2878141"/>
            <a:ext cx="148804" cy="70645"/>
          </a:xfrm>
          <a:custGeom>
            <a:avLst/>
            <a:gdLst>
              <a:gd name="T0" fmla="*/ 15 w 42"/>
              <a:gd name="T1" fmla="*/ 0 h 20"/>
              <a:gd name="T2" fmla="*/ 8 w 42"/>
              <a:gd name="T3" fmla="*/ 7 h 20"/>
              <a:gd name="T4" fmla="*/ 8 w 42"/>
              <a:gd name="T5" fmla="*/ 18 h 20"/>
              <a:gd name="T6" fmla="*/ 14 w 42"/>
              <a:gd name="T7" fmla="*/ 20 h 20"/>
              <a:gd name="T8" fmla="*/ 29 w 42"/>
              <a:gd name="T9" fmla="*/ 15 h 20"/>
              <a:gd name="T10" fmla="*/ 21 w 42"/>
              <a:gd name="T11" fmla="*/ 2 h 20"/>
              <a:gd name="T12" fmla="*/ 15 w 4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42" h="20">
                <a:moveTo>
                  <a:pt x="15" y="0"/>
                </a:moveTo>
                <a:cubicBezTo>
                  <a:pt x="12" y="0"/>
                  <a:pt x="13" y="3"/>
                  <a:pt x="8" y="7"/>
                </a:cubicBezTo>
                <a:cubicBezTo>
                  <a:pt x="0" y="13"/>
                  <a:pt x="4" y="15"/>
                  <a:pt x="8" y="18"/>
                </a:cubicBezTo>
                <a:cubicBezTo>
                  <a:pt x="10" y="19"/>
                  <a:pt x="12" y="20"/>
                  <a:pt x="14" y="20"/>
                </a:cubicBezTo>
                <a:cubicBezTo>
                  <a:pt x="17" y="20"/>
                  <a:pt x="20" y="18"/>
                  <a:pt x="29" y="15"/>
                </a:cubicBezTo>
                <a:cubicBezTo>
                  <a:pt x="42" y="10"/>
                  <a:pt x="32" y="7"/>
                  <a:pt x="21" y="2"/>
                </a:cubicBezTo>
                <a:cubicBezTo>
                  <a:pt x="18" y="1"/>
                  <a:pt x="16" y="0"/>
                  <a:pt x="15"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25" name="ïsļîḑe"/>
          <p:cNvSpPr/>
          <p:nvPr/>
        </p:nvSpPr>
        <p:spPr bwMode="auto">
          <a:xfrm>
            <a:off x="1590547" y="3289982"/>
            <a:ext cx="192393" cy="178866"/>
          </a:xfrm>
          <a:custGeom>
            <a:avLst/>
            <a:gdLst>
              <a:gd name="T0" fmla="*/ 6 w 54"/>
              <a:gd name="T1" fmla="*/ 0 h 50"/>
              <a:gd name="T2" fmla="*/ 11 w 54"/>
              <a:gd name="T3" fmla="*/ 9 h 50"/>
              <a:gd name="T4" fmla="*/ 20 w 54"/>
              <a:gd name="T5" fmla="*/ 14 h 50"/>
              <a:gd name="T6" fmla="*/ 29 w 54"/>
              <a:gd name="T7" fmla="*/ 30 h 50"/>
              <a:gd name="T8" fmla="*/ 48 w 54"/>
              <a:gd name="T9" fmla="*/ 49 h 50"/>
              <a:gd name="T10" fmla="*/ 52 w 54"/>
              <a:gd name="T11" fmla="*/ 50 h 50"/>
              <a:gd name="T12" fmla="*/ 40 w 54"/>
              <a:gd name="T13" fmla="*/ 34 h 50"/>
              <a:gd name="T14" fmla="*/ 40 w 54"/>
              <a:gd name="T15" fmla="*/ 22 h 50"/>
              <a:gd name="T16" fmla="*/ 25 w 54"/>
              <a:gd name="T17" fmla="*/ 6 h 50"/>
              <a:gd name="T18" fmla="*/ 8 w 54"/>
              <a:gd name="T19" fmla="*/ 0 h 50"/>
              <a:gd name="T20" fmla="*/ 6 w 54"/>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50">
                <a:moveTo>
                  <a:pt x="6" y="0"/>
                </a:moveTo>
                <a:cubicBezTo>
                  <a:pt x="0" y="0"/>
                  <a:pt x="6" y="5"/>
                  <a:pt x="11" y="9"/>
                </a:cubicBezTo>
                <a:cubicBezTo>
                  <a:pt x="15" y="13"/>
                  <a:pt x="14" y="10"/>
                  <a:pt x="20" y="14"/>
                </a:cubicBezTo>
                <a:cubicBezTo>
                  <a:pt x="25" y="18"/>
                  <a:pt x="30" y="21"/>
                  <a:pt x="29" y="30"/>
                </a:cubicBezTo>
                <a:cubicBezTo>
                  <a:pt x="29" y="38"/>
                  <a:pt x="38" y="44"/>
                  <a:pt x="48" y="49"/>
                </a:cubicBezTo>
                <a:cubicBezTo>
                  <a:pt x="50" y="50"/>
                  <a:pt x="51" y="50"/>
                  <a:pt x="52" y="50"/>
                </a:cubicBezTo>
                <a:cubicBezTo>
                  <a:pt x="54" y="50"/>
                  <a:pt x="45" y="41"/>
                  <a:pt x="40" y="34"/>
                </a:cubicBezTo>
                <a:cubicBezTo>
                  <a:pt x="35" y="25"/>
                  <a:pt x="40" y="23"/>
                  <a:pt x="40" y="22"/>
                </a:cubicBezTo>
                <a:cubicBezTo>
                  <a:pt x="40" y="21"/>
                  <a:pt x="35" y="13"/>
                  <a:pt x="25" y="6"/>
                </a:cubicBezTo>
                <a:cubicBezTo>
                  <a:pt x="16" y="0"/>
                  <a:pt x="17" y="1"/>
                  <a:pt x="8" y="0"/>
                </a:cubicBezTo>
                <a:cubicBezTo>
                  <a:pt x="7" y="0"/>
                  <a:pt x="7" y="0"/>
                  <a:pt x="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26" name="îŝ1ïḋê"/>
          <p:cNvSpPr/>
          <p:nvPr/>
        </p:nvSpPr>
        <p:spPr bwMode="auto">
          <a:xfrm>
            <a:off x="2734385" y="2550471"/>
            <a:ext cx="51104" cy="24049"/>
          </a:xfrm>
          <a:custGeom>
            <a:avLst/>
            <a:gdLst>
              <a:gd name="T0" fmla="*/ 5 w 14"/>
              <a:gd name="T1" fmla="*/ 0 h 7"/>
              <a:gd name="T2" fmla="*/ 0 w 14"/>
              <a:gd name="T3" fmla="*/ 4 h 7"/>
              <a:gd name="T4" fmla="*/ 5 w 14"/>
              <a:gd name="T5" fmla="*/ 7 h 7"/>
              <a:gd name="T6" fmla="*/ 11 w 14"/>
              <a:gd name="T7" fmla="*/ 7 h 7"/>
              <a:gd name="T8" fmla="*/ 7 w 14"/>
              <a:gd name="T9" fmla="*/ 0 h 7"/>
              <a:gd name="T10" fmla="*/ 5 w 14"/>
              <a:gd name="T11" fmla="*/ 0 h 7"/>
            </a:gdLst>
            <a:ahLst/>
            <a:cxnLst>
              <a:cxn ang="0">
                <a:pos x="T0" y="T1"/>
              </a:cxn>
              <a:cxn ang="0">
                <a:pos x="T2" y="T3"/>
              </a:cxn>
              <a:cxn ang="0">
                <a:pos x="T4" y="T5"/>
              </a:cxn>
              <a:cxn ang="0">
                <a:pos x="T6" y="T7"/>
              </a:cxn>
              <a:cxn ang="0">
                <a:pos x="T8" y="T9"/>
              </a:cxn>
              <a:cxn ang="0">
                <a:pos x="T10" y="T11"/>
              </a:cxn>
            </a:cxnLst>
            <a:rect l="0" t="0" r="r" b="b"/>
            <a:pathLst>
              <a:path w="14" h="7">
                <a:moveTo>
                  <a:pt x="5" y="0"/>
                </a:moveTo>
                <a:cubicBezTo>
                  <a:pt x="2" y="0"/>
                  <a:pt x="0" y="1"/>
                  <a:pt x="0" y="4"/>
                </a:cubicBezTo>
                <a:cubicBezTo>
                  <a:pt x="0" y="6"/>
                  <a:pt x="2" y="7"/>
                  <a:pt x="5" y="7"/>
                </a:cubicBezTo>
                <a:cubicBezTo>
                  <a:pt x="7" y="7"/>
                  <a:pt x="10" y="7"/>
                  <a:pt x="11" y="7"/>
                </a:cubicBezTo>
                <a:cubicBezTo>
                  <a:pt x="14" y="7"/>
                  <a:pt x="11" y="1"/>
                  <a:pt x="7" y="0"/>
                </a:cubicBezTo>
                <a:cubicBezTo>
                  <a:pt x="7" y="0"/>
                  <a:pt x="6" y="0"/>
                  <a:pt x="5"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27" name="îšḷíde"/>
          <p:cNvSpPr/>
          <p:nvPr/>
        </p:nvSpPr>
        <p:spPr bwMode="auto">
          <a:xfrm>
            <a:off x="2614138" y="2642159"/>
            <a:ext cx="60123" cy="25553"/>
          </a:xfrm>
          <a:custGeom>
            <a:avLst/>
            <a:gdLst>
              <a:gd name="T0" fmla="*/ 8 w 17"/>
              <a:gd name="T1" fmla="*/ 0 h 7"/>
              <a:gd name="T2" fmla="*/ 2 w 17"/>
              <a:gd name="T3" fmla="*/ 5 h 7"/>
              <a:gd name="T4" fmla="*/ 11 w 17"/>
              <a:gd name="T5" fmla="*/ 7 h 7"/>
              <a:gd name="T6" fmla="*/ 14 w 17"/>
              <a:gd name="T7" fmla="*/ 6 h 7"/>
              <a:gd name="T8" fmla="*/ 9 w 17"/>
              <a:gd name="T9" fmla="*/ 0 h 7"/>
              <a:gd name="T10" fmla="*/ 8 w 17"/>
              <a:gd name="T11" fmla="*/ 0 h 7"/>
            </a:gdLst>
            <a:ahLst/>
            <a:cxnLst>
              <a:cxn ang="0">
                <a:pos x="T0" y="T1"/>
              </a:cxn>
              <a:cxn ang="0">
                <a:pos x="T2" y="T3"/>
              </a:cxn>
              <a:cxn ang="0">
                <a:pos x="T4" y="T5"/>
              </a:cxn>
              <a:cxn ang="0">
                <a:pos x="T6" y="T7"/>
              </a:cxn>
              <a:cxn ang="0">
                <a:pos x="T8" y="T9"/>
              </a:cxn>
              <a:cxn ang="0">
                <a:pos x="T10" y="T11"/>
              </a:cxn>
            </a:cxnLst>
            <a:rect l="0" t="0" r="r" b="b"/>
            <a:pathLst>
              <a:path w="17" h="7">
                <a:moveTo>
                  <a:pt x="8" y="0"/>
                </a:moveTo>
                <a:cubicBezTo>
                  <a:pt x="4" y="0"/>
                  <a:pt x="0" y="3"/>
                  <a:pt x="2" y="5"/>
                </a:cubicBezTo>
                <a:cubicBezTo>
                  <a:pt x="4" y="6"/>
                  <a:pt x="8" y="7"/>
                  <a:pt x="11" y="7"/>
                </a:cubicBezTo>
                <a:cubicBezTo>
                  <a:pt x="12" y="7"/>
                  <a:pt x="14" y="6"/>
                  <a:pt x="14" y="6"/>
                </a:cubicBezTo>
                <a:cubicBezTo>
                  <a:pt x="17" y="6"/>
                  <a:pt x="13" y="1"/>
                  <a:pt x="9" y="0"/>
                </a:cubicBezTo>
                <a:cubicBezTo>
                  <a:pt x="8" y="0"/>
                  <a:pt x="8" y="0"/>
                  <a:pt x="8"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28" name="îṥ1íḍé"/>
          <p:cNvSpPr/>
          <p:nvPr/>
        </p:nvSpPr>
        <p:spPr bwMode="auto">
          <a:xfrm>
            <a:off x="2507420" y="2625625"/>
            <a:ext cx="60123" cy="34571"/>
          </a:xfrm>
          <a:custGeom>
            <a:avLst/>
            <a:gdLst>
              <a:gd name="T0" fmla="*/ 10 w 17"/>
              <a:gd name="T1" fmla="*/ 0 h 10"/>
              <a:gd name="T2" fmla="*/ 2 w 17"/>
              <a:gd name="T3" fmla="*/ 6 h 10"/>
              <a:gd name="T4" fmla="*/ 8 w 17"/>
              <a:gd name="T5" fmla="*/ 10 h 10"/>
              <a:gd name="T6" fmla="*/ 10 w 17"/>
              <a:gd name="T7" fmla="*/ 10 h 10"/>
              <a:gd name="T8" fmla="*/ 13 w 17"/>
              <a:gd name="T9" fmla="*/ 1 h 10"/>
              <a:gd name="T10" fmla="*/ 10 w 17"/>
              <a:gd name="T11" fmla="*/ 0 h 10"/>
            </a:gdLst>
            <a:ahLst/>
            <a:cxnLst>
              <a:cxn ang="0">
                <a:pos x="T0" y="T1"/>
              </a:cxn>
              <a:cxn ang="0">
                <a:pos x="T2" y="T3"/>
              </a:cxn>
              <a:cxn ang="0">
                <a:pos x="T4" y="T5"/>
              </a:cxn>
              <a:cxn ang="0">
                <a:pos x="T6" y="T7"/>
              </a:cxn>
              <a:cxn ang="0">
                <a:pos x="T8" y="T9"/>
              </a:cxn>
              <a:cxn ang="0">
                <a:pos x="T10" y="T11"/>
              </a:cxn>
            </a:cxnLst>
            <a:rect l="0" t="0" r="r" b="b"/>
            <a:pathLst>
              <a:path w="17" h="10">
                <a:moveTo>
                  <a:pt x="10" y="0"/>
                </a:moveTo>
                <a:cubicBezTo>
                  <a:pt x="6" y="0"/>
                  <a:pt x="0" y="4"/>
                  <a:pt x="2" y="6"/>
                </a:cubicBezTo>
                <a:cubicBezTo>
                  <a:pt x="3" y="7"/>
                  <a:pt x="4" y="10"/>
                  <a:pt x="8" y="10"/>
                </a:cubicBezTo>
                <a:cubicBezTo>
                  <a:pt x="9" y="10"/>
                  <a:pt x="9" y="10"/>
                  <a:pt x="10" y="10"/>
                </a:cubicBezTo>
                <a:cubicBezTo>
                  <a:pt x="17" y="9"/>
                  <a:pt x="16" y="5"/>
                  <a:pt x="13" y="1"/>
                </a:cubicBezTo>
                <a:cubicBezTo>
                  <a:pt x="12" y="0"/>
                  <a:pt x="11" y="0"/>
                  <a:pt x="10"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29" name="î$ḷíďé"/>
          <p:cNvSpPr/>
          <p:nvPr/>
        </p:nvSpPr>
        <p:spPr bwMode="auto">
          <a:xfrm>
            <a:off x="2525458" y="2789460"/>
            <a:ext cx="60123" cy="28559"/>
          </a:xfrm>
          <a:custGeom>
            <a:avLst/>
            <a:gdLst>
              <a:gd name="T0" fmla="*/ 9 w 17"/>
              <a:gd name="T1" fmla="*/ 0 h 8"/>
              <a:gd name="T2" fmla="*/ 4 w 17"/>
              <a:gd name="T3" fmla="*/ 5 h 8"/>
              <a:gd name="T4" fmla="*/ 12 w 17"/>
              <a:gd name="T5" fmla="*/ 8 h 8"/>
              <a:gd name="T6" fmla="*/ 15 w 17"/>
              <a:gd name="T7" fmla="*/ 7 h 8"/>
              <a:gd name="T8" fmla="*/ 13 w 17"/>
              <a:gd name="T9" fmla="*/ 1 h 8"/>
              <a:gd name="T10" fmla="*/ 9 w 17"/>
              <a:gd name="T11" fmla="*/ 0 h 8"/>
            </a:gdLst>
            <a:ahLst/>
            <a:cxnLst>
              <a:cxn ang="0">
                <a:pos x="T0" y="T1"/>
              </a:cxn>
              <a:cxn ang="0">
                <a:pos x="T2" y="T3"/>
              </a:cxn>
              <a:cxn ang="0">
                <a:pos x="T4" y="T5"/>
              </a:cxn>
              <a:cxn ang="0">
                <a:pos x="T6" y="T7"/>
              </a:cxn>
              <a:cxn ang="0">
                <a:pos x="T8" y="T9"/>
              </a:cxn>
              <a:cxn ang="0">
                <a:pos x="T10" y="T11"/>
              </a:cxn>
            </a:cxnLst>
            <a:rect l="0" t="0" r="r" b="b"/>
            <a:pathLst>
              <a:path w="17" h="8">
                <a:moveTo>
                  <a:pt x="9" y="0"/>
                </a:moveTo>
                <a:cubicBezTo>
                  <a:pt x="3" y="0"/>
                  <a:pt x="0" y="2"/>
                  <a:pt x="4" y="5"/>
                </a:cubicBezTo>
                <a:cubicBezTo>
                  <a:pt x="7" y="7"/>
                  <a:pt x="10" y="8"/>
                  <a:pt x="12" y="8"/>
                </a:cubicBezTo>
                <a:cubicBezTo>
                  <a:pt x="13" y="8"/>
                  <a:pt x="14" y="8"/>
                  <a:pt x="15" y="7"/>
                </a:cubicBezTo>
                <a:cubicBezTo>
                  <a:pt x="16" y="4"/>
                  <a:pt x="17" y="1"/>
                  <a:pt x="13" y="1"/>
                </a:cubicBezTo>
                <a:cubicBezTo>
                  <a:pt x="12" y="0"/>
                  <a:pt x="10" y="0"/>
                  <a:pt x="9"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30" name="îšlïḓè"/>
          <p:cNvSpPr/>
          <p:nvPr/>
        </p:nvSpPr>
        <p:spPr bwMode="auto">
          <a:xfrm>
            <a:off x="2564537" y="2724828"/>
            <a:ext cx="42086" cy="28559"/>
          </a:xfrm>
          <a:custGeom>
            <a:avLst/>
            <a:gdLst>
              <a:gd name="T0" fmla="*/ 4 w 12"/>
              <a:gd name="T1" fmla="*/ 0 h 8"/>
              <a:gd name="T2" fmla="*/ 1 w 12"/>
              <a:gd name="T3" fmla="*/ 2 h 8"/>
              <a:gd name="T4" fmla="*/ 6 w 12"/>
              <a:gd name="T5" fmla="*/ 8 h 8"/>
              <a:gd name="T6" fmla="*/ 9 w 12"/>
              <a:gd name="T7" fmla="*/ 7 h 8"/>
              <a:gd name="T8" fmla="*/ 8 w 12"/>
              <a:gd name="T9" fmla="*/ 2 h 8"/>
              <a:gd name="T10" fmla="*/ 4 w 12"/>
              <a:gd name="T11" fmla="*/ 0 h 8"/>
            </a:gdLst>
            <a:ahLst/>
            <a:cxnLst>
              <a:cxn ang="0">
                <a:pos x="T0" y="T1"/>
              </a:cxn>
              <a:cxn ang="0">
                <a:pos x="T2" y="T3"/>
              </a:cxn>
              <a:cxn ang="0">
                <a:pos x="T4" y="T5"/>
              </a:cxn>
              <a:cxn ang="0">
                <a:pos x="T6" y="T7"/>
              </a:cxn>
              <a:cxn ang="0">
                <a:pos x="T8" y="T9"/>
              </a:cxn>
              <a:cxn ang="0">
                <a:pos x="T10" y="T11"/>
              </a:cxn>
            </a:cxnLst>
            <a:rect l="0" t="0" r="r" b="b"/>
            <a:pathLst>
              <a:path w="12" h="8">
                <a:moveTo>
                  <a:pt x="4" y="0"/>
                </a:moveTo>
                <a:cubicBezTo>
                  <a:pt x="2" y="0"/>
                  <a:pt x="1" y="2"/>
                  <a:pt x="1" y="2"/>
                </a:cubicBezTo>
                <a:cubicBezTo>
                  <a:pt x="0" y="3"/>
                  <a:pt x="3" y="8"/>
                  <a:pt x="6" y="8"/>
                </a:cubicBezTo>
                <a:cubicBezTo>
                  <a:pt x="7" y="8"/>
                  <a:pt x="8" y="8"/>
                  <a:pt x="9" y="7"/>
                </a:cubicBezTo>
                <a:cubicBezTo>
                  <a:pt x="11" y="6"/>
                  <a:pt x="12" y="6"/>
                  <a:pt x="8" y="2"/>
                </a:cubicBezTo>
                <a:cubicBezTo>
                  <a:pt x="6" y="1"/>
                  <a:pt x="5" y="0"/>
                  <a:pt x="4"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31" name="isļïḋe"/>
          <p:cNvSpPr/>
          <p:nvPr/>
        </p:nvSpPr>
        <p:spPr bwMode="auto">
          <a:xfrm>
            <a:off x="3332606" y="3148693"/>
            <a:ext cx="39080" cy="28559"/>
          </a:xfrm>
          <a:custGeom>
            <a:avLst/>
            <a:gdLst>
              <a:gd name="T0" fmla="*/ 6 w 11"/>
              <a:gd name="T1" fmla="*/ 0 h 8"/>
              <a:gd name="T2" fmla="*/ 5 w 11"/>
              <a:gd name="T3" fmla="*/ 0 h 8"/>
              <a:gd name="T4" fmla="*/ 1 w 11"/>
              <a:gd name="T5" fmla="*/ 5 h 8"/>
              <a:gd name="T6" fmla="*/ 7 w 11"/>
              <a:gd name="T7" fmla="*/ 8 h 8"/>
              <a:gd name="T8" fmla="*/ 8 w 11"/>
              <a:gd name="T9" fmla="*/ 8 h 8"/>
              <a:gd name="T10" fmla="*/ 9 w 11"/>
              <a:gd name="T11" fmla="*/ 4 h 8"/>
              <a:gd name="T12" fmla="*/ 6 w 11"/>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6" y="0"/>
                </a:moveTo>
                <a:cubicBezTo>
                  <a:pt x="6" y="0"/>
                  <a:pt x="5" y="0"/>
                  <a:pt x="5" y="0"/>
                </a:cubicBezTo>
                <a:cubicBezTo>
                  <a:pt x="0" y="0"/>
                  <a:pt x="1" y="3"/>
                  <a:pt x="1" y="5"/>
                </a:cubicBezTo>
                <a:cubicBezTo>
                  <a:pt x="1" y="7"/>
                  <a:pt x="4" y="8"/>
                  <a:pt x="7" y="8"/>
                </a:cubicBezTo>
                <a:cubicBezTo>
                  <a:pt x="7" y="8"/>
                  <a:pt x="7" y="8"/>
                  <a:pt x="8" y="8"/>
                </a:cubicBezTo>
                <a:cubicBezTo>
                  <a:pt x="11" y="8"/>
                  <a:pt x="9" y="5"/>
                  <a:pt x="9" y="4"/>
                </a:cubicBezTo>
                <a:cubicBezTo>
                  <a:pt x="10" y="2"/>
                  <a:pt x="10" y="0"/>
                  <a:pt x="6"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32" name="iṥľíḍè"/>
          <p:cNvSpPr/>
          <p:nvPr/>
        </p:nvSpPr>
        <p:spPr bwMode="auto">
          <a:xfrm>
            <a:off x="3382206" y="3105105"/>
            <a:ext cx="91688" cy="33068"/>
          </a:xfrm>
          <a:custGeom>
            <a:avLst/>
            <a:gdLst>
              <a:gd name="T0" fmla="*/ 22 w 26"/>
              <a:gd name="T1" fmla="*/ 0 h 9"/>
              <a:gd name="T2" fmla="*/ 17 w 26"/>
              <a:gd name="T3" fmla="*/ 2 h 9"/>
              <a:gd name="T4" fmla="*/ 13 w 26"/>
              <a:gd name="T5" fmla="*/ 3 h 9"/>
              <a:gd name="T6" fmla="*/ 11 w 26"/>
              <a:gd name="T7" fmla="*/ 3 h 9"/>
              <a:gd name="T8" fmla="*/ 8 w 26"/>
              <a:gd name="T9" fmla="*/ 2 h 9"/>
              <a:gd name="T10" fmla="*/ 3 w 26"/>
              <a:gd name="T11" fmla="*/ 4 h 9"/>
              <a:gd name="T12" fmla="*/ 6 w 26"/>
              <a:gd name="T13" fmla="*/ 9 h 9"/>
              <a:gd name="T14" fmla="*/ 7 w 26"/>
              <a:gd name="T15" fmla="*/ 9 h 9"/>
              <a:gd name="T16" fmla="*/ 11 w 26"/>
              <a:gd name="T17" fmla="*/ 6 h 9"/>
              <a:gd name="T18" fmla="*/ 15 w 26"/>
              <a:gd name="T19" fmla="*/ 5 h 9"/>
              <a:gd name="T20" fmla="*/ 18 w 26"/>
              <a:gd name="T21" fmla="*/ 6 h 9"/>
              <a:gd name="T22" fmla="*/ 20 w 26"/>
              <a:gd name="T23" fmla="*/ 7 h 9"/>
              <a:gd name="T24" fmla="*/ 25 w 26"/>
              <a:gd name="T25" fmla="*/ 3 h 9"/>
              <a:gd name="T26" fmla="*/ 22 w 26"/>
              <a:gd name="T2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9">
                <a:moveTo>
                  <a:pt x="22" y="0"/>
                </a:moveTo>
                <a:cubicBezTo>
                  <a:pt x="20" y="0"/>
                  <a:pt x="19" y="1"/>
                  <a:pt x="17" y="2"/>
                </a:cubicBezTo>
                <a:cubicBezTo>
                  <a:pt x="14" y="2"/>
                  <a:pt x="14" y="3"/>
                  <a:pt x="13" y="3"/>
                </a:cubicBezTo>
                <a:cubicBezTo>
                  <a:pt x="12" y="3"/>
                  <a:pt x="12" y="3"/>
                  <a:pt x="11" y="3"/>
                </a:cubicBezTo>
                <a:cubicBezTo>
                  <a:pt x="10" y="3"/>
                  <a:pt x="9" y="2"/>
                  <a:pt x="8" y="2"/>
                </a:cubicBezTo>
                <a:cubicBezTo>
                  <a:pt x="6" y="2"/>
                  <a:pt x="5" y="3"/>
                  <a:pt x="3" y="4"/>
                </a:cubicBezTo>
                <a:cubicBezTo>
                  <a:pt x="0" y="5"/>
                  <a:pt x="3" y="8"/>
                  <a:pt x="6" y="9"/>
                </a:cubicBezTo>
                <a:cubicBezTo>
                  <a:pt x="6" y="9"/>
                  <a:pt x="6" y="9"/>
                  <a:pt x="7" y="9"/>
                </a:cubicBezTo>
                <a:cubicBezTo>
                  <a:pt x="8" y="9"/>
                  <a:pt x="10" y="8"/>
                  <a:pt x="11" y="6"/>
                </a:cubicBezTo>
                <a:cubicBezTo>
                  <a:pt x="12" y="5"/>
                  <a:pt x="13" y="5"/>
                  <a:pt x="15" y="5"/>
                </a:cubicBezTo>
                <a:cubicBezTo>
                  <a:pt x="16" y="5"/>
                  <a:pt x="17" y="6"/>
                  <a:pt x="18" y="6"/>
                </a:cubicBezTo>
                <a:cubicBezTo>
                  <a:pt x="18" y="7"/>
                  <a:pt x="19" y="7"/>
                  <a:pt x="20" y="7"/>
                </a:cubicBezTo>
                <a:cubicBezTo>
                  <a:pt x="22" y="7"/>
                  <a:pt x="26" y="6"/>
                  <a:pt x="25" y="3"/>
                </a:cubicBezTo>
                <a:cubicBezTo>
                  <a:pt x="24" y="1"/>
                  <a:pt x="23" y="0"/>
                  <a:pt x="22" y="0"/>
                </a:cubicBezTo>
              </a:path>
            </a:pathLst>
          </a:custGeom>
          <a:solidFill>
            <a:srgbClr val="0070C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48933" name="iśļïḓê"/>
          <p:cNvSpPr/>
          <p:nvPr/>
        </p:nvSpPr>
        <p:spPr>
          <a:xfrm>
            <a:off x="2265426" y="2424656"/>
            <a:ext cx="1176903" cy="1283179"/>
          </a:xfrm>
          <a:custGeom>
            <a:avLst/>
            <a:gdLst>
              <a:gd name="connsiteX0" fmla="*/ 0 w 1257300"/>
              <a:gd name="connsiteY0" fmla="*/ 0 h 12700"/>
              <a:gd name="connsiteX1" fmla="*/ 1257300 w 1257300"/>
              <a:gd name="connsiteY1" fmla="*/ 12700 h 12700"/>
              <a:gd name="connsiteX0-1" fmla="*/ 0 w 1257300"/>
              <a:gd name="connsiteY0-2" fmla="*/ 1464737 h 1477437"/>
              <a:gd name="connsiteX1-3" fmla="*/ 1257300 w 1257300"/>
              <a:gd name="connsiteY1-4" fmla="*/ 1477437 h 1477437"/>
              <a:gd name="connsiteX0-5" fmla="*/ 0 w 1257300"/>
              <a:gd name="connsiteY0-6" fmla="*/ 1656336 h 1669036"/>
              <a:gd name="connsiteX1-7" fmla="*/ 1257300 w 1257300"/>
              <a:gd name="connsiteY1-8" fmla="*/ 1669036 h 1669036"/>
              <a:gd name="connsiteX0-9" fmla="*/ 0 w 1257300"/>
              <a:gd name="connsiteY0-10" fmla="*/ 1339374 h 1352074"/>
              <a:gd name="connsiteX1-11" fmla="*/ 1257300 w 1257300"/>
              <a:gd name="connsiteY1-12" fmla="*/ 1352074 h 1352074"/>
              <a:gd name="connsiteX0-13" fmla="*/ 0 w 1238250"/>
              <a:gd name="connsiteY0-14" fmla="*/ 1336207 h 1353669"/>
              <a:gd name="connsiteX1-15" fmla="*/ 1238250 w 1238250"/>
              <a:gd name="connsiteY1-16" fmla="*/ 1353669 h 1353669"/>
              <a:gd name="connsiteX0-17" fmla="*/ 0 w 1243012"/>
              <a:gd name="connsiteY0-18" fmla="*/ 1355258 h 1355258"/>
              <a:gd name="connsiteX1-19" fmla="*/ 1243012 w 1243012"/>
              <a:gd name="connsiteY1-20" fmla="*/ 1344145 h 1355258"/>
            </a:gdLst>
            <a:ahLst/>
            <a:cxnLst>
              <a:cxn ang="0">
                <a:pos x="connsiteX0-1" y="connsiteY0-2"/>
              </a:cxn>
              <a:cxn ang="0">
                <a:pos x="connsiteX1-3" y="connsiteY1-4"/>
              </a:cxn>
            </a:cxnLst>
            <a:rect l="l" t="t" r="r" b="b"/>
            <a:pathLst>
              <a:path w="1243012" h="1355258">
                <a:moveTo>
                  <a:pt x="0" y="1355258"/>
                </a:moveTo>
                <a:cubicBezTo>
                  <a:pt x="63500" y="572091"/>
                  <a:pt x="722312" y="-1250888"/>
                  <a:pt x="1243012" y="1344145"/>
                </a:cubicBezTo>
              </a:path>
            </a:pathLst>
          </a:custGeom>
          <a:noFill/>
          <a:ln w="12700" cap="flat" cmpd="sng" algn="ctr">
            <a:gradFill flip="none" rotWithShape="1">
              <a:gsLst>
                <a:gs pos="0">
                  <a:schemeClr val="tx2">
                    <a:alpha val="0"/>
                  </a:schemeClr>
                </a:gs>
                <a:gs pos="28000">
                  <a:srgbClr val="65E1F3"/>
                </a:gs>
                <a:gs pos="71200">
                  <a:srgbClr val="34F1EE"/>
                </a:gs>
                <a:gs pos="100000">
                  <a:schemeClr val="tx2">
                    <a:alpha val="0"/>
                  </a:schemeClr>
                </a:gs>
              </a:gsLst>
              <a:lin ang="0" scaled="1"/>
            </a:gradFill>
            <a:prstDash val="solid"/>
            <a:miter lim="800000"/>
          </a:ln>
          <a:effectLst/>
        </p:spPr>
        <p:txBody>
          <a:bodyPr rtlCol="0" anchor="ctr"/>
          <a:lstStyle/>
          <a:p>
            <a:pPr algn="ctr"/>
            <a:endParaRPr lang="zh-CN" altLang="en-US" kern="0">
              <a:solidFill>
                <a:prstClr val="white"/>
              </a:solidFill>
              <a:cs typeface="+mn-ea"/>
              <a:sym typeface="+mn-lt"/>
            </a:endParaRPr>
          </a:p>
        </p:txBody>
      </p:sp>
      <p:sp>
        <p:nvSpPr>
          <p:cNvPr id="1048934" name="îṩḷiďè"/>
          <p:cNvSpPr/>
          <p:nvPr/>
        </p:nvSpPr>
        <p:spPr>
          <a:xfrm>
            <a:off x="3448643" y="3163685"/>
            <a:ext cx="1050645" cy="1721054"/>
          </a:xfrm>
          <a:custGeom>
            <a:avLst/>
            <a:gdLst>
              <a:gd name="connsiteX0" fmla="*/ 0 w 1257300"/>
              <a:gd name="connsiteY0" fmla="*/ 0 h 12700"/>
              <a:gd name="connsiteX1" fmla="*/ 1257300 w 1257300"/>
              <a:gd name="connsiteY1" fmla="*/ 12700 h 12700"/>
              <a:gd name="connsiteX0-1" fmla="*/ 0 w 1257300"/>
              <a:gd name="connsiteY0-2" fmla="*/ 1464737 h 1477437"/>
              <a:gd name="connsiteX1-3" fmla="*/ 1257300 w 1257300"/>
              <a:gd name="connsiteY1-4" fmla="*/ 1477437 h 1477437"/>
              <a:gd name="connsiteX0-5" fmla="*/ 0 w 1257300"/>
              <a:gd name="connsiteY0-6" fmla="*/ 1656336 h 1669036"/>
              <a:gd name="connsiteX1-7" fmla="*/ 1257300 w 1257300"/>
              <a:gd name="connsiteY1-8" fmla="*/ 1669036 h 1669036"/>
              <a:gd name="connsiteX0-9" fmla="*/ 0 w 1257300"/>
              <a:gd name="connsiteY0-10" fmla="*/ 1339374 h 1352074"/>
              <a:gd name="connsiteX1-11" fmla="*/ 1257300 w 1257300"/>
              <a:gd name="connsiteY1-12" fmla="*/ 1352074 h 1352074"/>
              <a:gd name="connsiteX0-13" fmla="*/ 0 w 1238250"/>
              <a:gd name="connsiteY0-14" fmla="*/ 1336207 h 1353669"/>
              <a:gd name="connsiteX1-15" fmla="*/ 1238250 w 1238250"/>
              <a:gd name="connsiteY1-16" fmla="*/ 1353669 h 1353669"/>
              <a:gd name="connsiteX0-17" fmla="*/ 0 w 1243012"/>
              <a:gd name="connsiteY0-18" fmla="*/ 1355258 h 1355258"/>
              <a:gd name="connsiteX1-19" fmla="*/ 1243012 w 1243012"/>
              <a:gd name="connsiteY1-20" fmla="*/ 1344145 h 1355258"/>
              <a:gd name="connsiteX0-21" fmla="*/ 0 w 1223962"/>
              <a:gd name="connsiteY0-22" fmla="*/ 560062 h 2053899"/>
              <a:gd name="connsiteX1-23" fmla="*/ 1223962 w 1223962"/>
              <a:gd name="connsiteY1-24" fmla="*/ 2053899 h 2053899"/>
              <a:gd name="connsiteX0-25" fmla="*/ 0 w 1132522"/>
              <a:gd name="connsiteY0-26" fmla="*/ 520280 h 2128417"/>
              <a:gd name="connsiteX1-27" fmla="*/ 1132522 w 1132522"/>
              <a:gd name="connsiteY1-28" fmla="*/ 2128417 h 2128417"/>
              <a:gd name="connsiteX0-29" fmla="*/ 0 w 1117282"/>
              <a:gd name="connsiteY0-30" fmla="*/ 525407 h 2118304"/>
              <a:gd name="connsiteX1-31" fmla="*/ 1117282 w 1117282"/>
              <a:gd name="connsiteY1-32" fmla="*/ 2118304 h 2118304"/>
              <a:gd name="connsiteX0-33" fmla="*/ 0 w 1109662"/>
              <a:gd name="connsiteY0-34" fmla="*/ 551856 h 2068553"/>
              <a:gd name="connsiteX1-35" fmla="*/ 1109662 w 1109662"/>
              <a:gd name="connsiteY1-36" fmla="*/ 2068553 h 2068553"/>
            </a:gdLst>
            <a:ahLst/>
            <a:cxnLst>
              <a:cxn ang="0">
                <a:pos x="connsiteX0-1" y="connsiteY0-2"/>
              </a:cxn>
              <a:cxn ang="0">
                <a:pos x="connsiteX1-3" y="connsiteY1-4"/>
              </a:cxn>
            </a:cxnLst>
            <a:rect l="l" t="t" r="r" b="b"/>
            <a:pathLst>
              <a:path w="1109662" h="2068553">
                <a:moveTo>
                  <a:pt x="0" y="551856"/>
                </a:moveTo>
                <a:cubicBezTo>
                  <a:pt x="63500" y="-231311"/>
                  <a:pt x="588962" y="-526480"/>
                  <a:pt x="1109662" y="2068553"/>
                </a:cubicBezTo>
              </a:path>
            </a:pathLst>
          </a:custGeom>
          <a:noFill/>
          <a:ln w="12700" cap="flat" cmpd="sng" algn="ctr">
            <a:gradFill flip="none" rotWithShape="1">
              <a:gsLst>
                <a:gs pos="0">
                  <a:schemeClr val="tx2">
                    <a:alpha val="0"/>
                  </a:schemeClr>
                </a:gs>
                <a:gs pos="28000">
                  <a:srgbClr val="65E1F3"/>
                </a:gs>
                <a:gs pos="71200">
                  <a:srgbClr val="34F1EE"/>
                </a:gs>
                <a:gs pos="100000">
                  <a:schemeClr val="tx2">
                    <a:alpha val="0"/>
                  </a:schemeClr>
                </a:gs>
              </a:gsLst>
              <a:lin ang="0" scaled="1"/>
            </a:gradFill>
            <a:prstDash val="solid"/>
            <a:miter lim="800000"/>
          </a:ln>
          <a:effectLst/>
        </p:spPr>
        <p:txBody>
          <a:bodyPr rtlCol="0" anchor="ctr"/>
          <a:lstStyle/>
          <a:p>
            <a:pPr algn="ctr"/>
            <a:endParaRPr lang="zh-CN" altLang="en-US" kern="0">
              <a:solidFill>
                <a:prstClr val="white"/>
              </a:solidFill>
              <a:cs typeface="+mn-ea"/>
              <a:sym typeface="+mn-lt"/>
            </a:endParaRPr>
          </a:p>
        </p:txBody>
      </p:sp>
      <p:sp>
        <p:nvSpPr>
          <p:cNvPr id="1048935" name="í$ḷîdè"/>
          <p:cNvSpPr/>
          <p:nvPr/>
        </p:nvSpPr>
        <p:spPr>
          <a:xfrm>
            <a:off x="3440067" y="2504636"/>
            <a:ext cx="2728101" cy="1188167"/>
          </a:xfrm>
          <a:custGeom>
            <a:avLst/>
            <a:gdLst>
              <a:gd name="connsiteX0" fmla="*/ 0 w 1257300"/>
              <a:gd name="connsiteY0" fmla="*/ 0 h 12700"/>
              <a:gd name="connsiteX1" fmla="*/ 1257300 w 1257300"/>
              <a:gd name="connsiteY1" fmla="*/ 12700 h 12700"/>
              <a:gd name="connsiteX0-1" fmla="*/ 0 w 1257300"/>
              <a:gd name="connsiteY0-2" fmla="*/ 1464737 h 1477437"/>
              <a:gd name="connsiteX1-3" fmla="*/ 1257300 w 1257300"/>
              <a:gd name="connsiteY1-4" fmla="*/ 1477437 h 1477437"/>
              <a:gd name="connsiteX0-5" fmla="*/ 0 w 1257300"/>
              <a:gd name="connsiteY0-6" fmla="*/ 1656336 h 1669036"/>
              <a:gd name="connsiteX1-7" fmla="*/ 1257300 w 1257300"/>
              <a:gd name="connsiteY1-8" fmla="*/ 1669036 h 1669036"/>
              <a:gd name="connsiteX0-9" fmla="*/ 0 w 1257300"/>
              <a:gd name="connsiteY0-10" fmla="*/ 1339374 h 1352074"/>
              <a:gd name="connsiteX1-11" fmla="*/ 1257300 w 1257300"/>
              <a:gd name="connsiteY1-12" fmla="*/ 1352074 h 1352074"/>
              <a:gd name="connsiteX0-13" fmla="*/ 0 w 1238250"/>
              <a:gd name="connsiteY0-14" fmla="*/ 1336207 h 1353669"/>
              <a:gd name="connsiteX1-15" fmla="*/ 1238250 w 1238250"/>
              <a:gd name="connsiteY1-16" fmla="*/ 1353669 h 1353669"/>
              <a:gd name="connsiteX0-17" fmla="*/ 0 w 1243012"/>
              <a:gd name="connsiteY0-18" fmla="*/ 1355258 h 1355258"/>
              <a:gd name="connsiteX1-19" fmla="*/ 1243012 w 1243012"/>
              <a:gd name="connsiteY1-20" fmla="*/ 1344145 h 1355258"/>
              <a:gd name="connsiteX0-21" fmla="*/ 0 w 1223962"/>
              <a:gd name="connsiteY0-22" fmla="*/ 560062 h 2053899"/>
              <a:gd name="connsiteX1-23" fmla="*/ 1223962 w 1223962"/>
              <a:gd name="connsiteY1-24" fmla="*/ 2053899 h 2053899"/>
              <a:gd name="connsiteX0-25" fmla="*/ 0 w 1132522"/>
              <a:gd name="connsiteY0-26" fmla="*/ 520280 h 2128417"/>
              <a:gd name="connsiteX1-27" fmla="*/ 1132522 w 1132522"/>
              <a:gd name="connsiteY1-28" fmla="*/ 2128417 h 2128417"/>
              <a:gd name="connsiteX0-29" fmla="*/ 0 w 1117282"/>
              <a:gd name="connsiteY0-30" fmla="*/ 525407 h 2118304"/>
              <a:gd name="connsiteX1-31" fmla="*/ 1117282 w 1117282"/>
              <a:gd name="connsiteY1-32" fmla="*/ 2118304 h 2118304"/>
              <a:gd name="connsiteX0-33" fmla="*/ 0 w 1109662"/>
              <a:gd name="connsiteY0-34" fmla="*/ 551856 h 2068553"/>
              <a:gd name="connsiteX1-35" fmla="*/ 1109662 w 1109662"/>
              <a:gd name="connsiteY1-36" fmla="*/ 2068553 h 2068553"/>
              <a:gd name="connsiteX0-37" fmla="*/ 0 w 1706562"/>
              <a:gd name="connsiteY0-38" fmla="*/ 745661 h 1792458"/>
              <a:gd name="connsiteX1-39" fmla="*/ 1706562 w 1706562"/>
              <a:gd name="connsiteY1-40" fmla="*/ 1792458 h 1792458"/>
              <a:gd name="connsiteX0-41" fmla="*/ 0 w 2303462"/>
              <a:gd name="connsiteY0-42" fmla="*/ 1617199 h 1617199"/>
              <a:gd name="connsiteX1-43" fmla="*/ 2303462 w 2303462"/>
              <a:gd name="connsiteY1-44" fmla="*/ 1228896 h 1617199"/>
              <a:gd name="connsiteX0-45" fmla="*/ 0 w 2297112"/>
              <a:gd name="connsiteY0-46" fmla="*/ 1626332 h 1626332"/>
              <a:gd name="connsiteX1-47" fmla="*/ 2297112 w 2297112"/>
              <a:gd name="connsiteY1-48" fmla="*/ 1225329 h 1626332"/>
              <a:gd name="connsiteX0-49" fmla="*/ 0 w 2300287"/>
              <a:gd name="connsiteY0-50" fmla="*/ 1619481 h 1619481"/>
              <a:gd name="connsiteX1-51" fmla="*/ 2300287 w 2300287"/>
              <a:gd name="connsiteY1-52" fmla="*/ 1228003 h 1619481"/>
              <a:gd name="connsiteX0-53" fmla="*/ 0 w 2322512"/>
              <a:gd name="connsiteY0-54" fmla="*/ 1637776 h 1637776"/>
              <a:gd name="connsiteX1-55" fmla="*/ 2322512 w 2322512"/>
              <a:gd name="connsiteY1-56" fmla="*/ 1220898 h 1637776"/>
              <a:gd name="connsiteX0-57" fmla="*/ 0 w 2322512"/>
              <a:gd name="connsiteY0-58" fmla="*/ 1309383 h 1309383"/>
              <a:gd name="connsiteX1-59" fmla="*/ 2322512 w 2322512"/>
              <a:gd name="connsiteY1-60" fmla="*/ 892505 h 1309383"/>
              <a:gd name="connsiteX0-61" fmla="*/ 0 w 2322512"/>
              <a:gd name="connsiteY0-62" fmla="*/ 1489631 h 1489631"/>
              <a:gd name="connsiteX1-63" fmla="*/ 2322512 w 2322512"/>
              <a:gd name="connsiteY1-64" fmla="*/ 1072753 h 1489631"/>
              <a:gd name="connsiteX0-65" fmla="*/ 24824 w 2347336"/>
              <a:gd name="connsiteY0-66" fmla="*/ 1486181 h 1486181"/>
              <a:gd name="connsiteX1-67" fmla="*/ 2347336 w 2347336"/>
              <a:gd name="connsiteY1-68" fmla="*/ 1069303 h 1486181"/>
              <a:gd name="connsiteX0-69" fmla="*/ 36 w 2322548"/>
              <a:gd name="connsiteY0-70" fmla="*/ 1486181 h 1486181"/>
              <a:gd name="connsiteX1-71" fmla="*/ 2322548 w 2322548"/>
              <a:gd name="connsiteY1-72" fmla="*/ 1069303 h 1486181"/>
              <a:gd name="connsiteX0-73" fmla="*/ 45 w 2322557"/>
              <a:gd name="connsiteY0-74" fmla="*/ 1415336 h 1415336"/>
              <a:gd name="connsiteX1-75" fmla="*/ 2322557 w 2322557"/>
              <a:gd name="connsiteY1-76" fmla="*/ 998458 h 1415336"/>
              <a:gd name="connsiteX0-77" fmla="*/ 36 w 2716248"/>
              <a:gd name="connsiteY0-78" fmla="*/ 1442833 h 1442833"/>
              <a:gd name="connsiteX1-79" fmla="*/ 2716248 w 2716248"/>
              <a:gd name="connsiteY1-80" fmla="*/ 987855 h 1442833"/>
              <a:gd name="connsiteX0-81" fmla="*/ 32 w 2881344"/>
              <a:gd name="connsiteY0-82" fmla="*/ 1254909 h 1254909"/>
              <a:gd name="connsiteX1-83" fmla="*/ 2881344 w 2881344"/>
              <a:gd name="connsiteY1-84" fmla="*/ 1066631 h 1254909"/>
            </a:gdLst>
            <a:ahLst/>
            <a:cxnLst>
              <a:cxn ang="0">
                <a:pos x="connsiteX0-1" y="connsiteY0-2"/>
              </a:cxn>
              <a:cxn ang="0">
                <a:pos x="connsiteX1-3" y="connsiteY1-4"/>
              </a:cxn>
            </a:cxnLst>
            <a:rect l="l" t="t" r="r" b="b"/>
            <a:pathLst>
              <a:path w="2881344" h="1254909">
                <a:moveTo>
                  <a:pt x="32" y="1254909"/>
                </a:moveTo>
                <a:cubicBezTo>
                  <a:pt x="-9040" y="486257"/>
                  <a:pt x="1910701" y="-1034917"/>
                  <a:pt x="2881344" y="1066631"/>
                </a:cubicBezTo>
              </a:path>
            </a:pathLst>
          </a:custGeom>
          <a:noFill/>
          <a:ln w="12700" cap="flat" cmpd="sng" algn="ctr">
            <a:gradFill flip="none" rotWithShape="1">
              <a:gsLst>
                <a:gs pos="0">
                  <a:schemeClr val="tx2">
                    <a:alpha val="0"/>
                  </a:schemeClr>
                </a:gs>
                <a:gs pos="28000">
                  <a:srgbClr val="65E1F3"/>
                </a:gs>
                <a:gs pos="71200">
                  <a:srgbClr val="34F1EE"/>
                </a:gs>
                <a:gs pos="100000">
                  <a:schemeClr val="tx2">
                    <a:alpha val="0"/>
                  </a:schemeClr>
                </a:gs>
              </a:gsLst>
              <a:lin ang="0" scaled="1"/>
            </a:gradFill>
            <a:prstDash val="solid"/>
            <a:miter lim="800000"/>
          </a:ln>
          <a:effectLst/>
        </p:spPr>
        <p:txBody>
          <a:bodyPr rtlCol="0" anchor="ctr"/>
          <a:lstStyle/>
          <a:p>
            <a:pPr algn="ctr"/>
            <a:endParaRPr lang="zh-CN" altLang="en-US" kern="0">
              <a:solidFill>
                <a:prstClr val="white"/>
              </a:solidFill>
              <a:cs typeface="+mn-ea"/>
              <a:sym typeface="+mn-lt"/>
            </a:endParaRPr>
          </a:p>
        </p:txBody>
      </p:sp>
      <p:sp>
        <p:nvSpPr>
          <p:cNvPr id="1048936" name="îṧ1îdê"/>
          <p:cNvSpPr/>
          <p:nvPr/>
        </p:nvSpPr>
        <p:spPr>
          <a:xfrm>
            <a:off x="6177133" y="2023739"/>
            <a:ext cx="1213035" cy="1481925"/>
          </a:xfrm>
          <a:custGeom>
            <a:avLst/>
            <a:gdLst>
              <a:gd name="connsiteX0" fmla="*/ 0 w 1257300"/>
              <a:gd name="connsiteY0" fmla="*/ 0 h 12700"/>
              <a:gd name="connsiteX1" fmla="*/ 1257300 w 1257300"/>
              <a:gd name="connsiteY1" fmla="*/ 12700 h 12700"/>
              <a:gd name="connsiteX0-1" fmla="*/ 0 w 1257300"/>
              <a:gd name="connsiteY0-2" fmla="*/ 1464737 h 1477437"/>
              <a:gd name="connsiteX1-3" fmla="*/ 1257300 w 1257300"/>
              <a:gd name="connsiteY1-4" fmla="*/ 1477437 h 1477437"/>
              <a:gd name="connsiteX0-5" fmla="*/ 0 w 1257300"/>
              <a:gd name="connsiteY0-6" fmla="*/ 1656336 h 1669036"/>
              <a:gd name="connsiteX1-7" fmla="*/ 1257300 w 1257300"/>
              <a:gd name="connsiteY1-8" fmla="*/ 1669036 h 1669036"/>
              <a:gd name="connsiteX0-9" fmla="*/ 0 w 1257300"/>
              <a:gd name="connsiteY0-10" fmla="*/ 1339374 h 1352074"/>
              <a:gd name="connsiteX1-11" fmla="*/ 1257300 w 1257300"/>
              <a:gd name="connsiteY1-12" fmla="*/ 1352074 h 1352074"/>
              <a:gd name="connsiteX0-13" fmla="*/ 0 w 1238250"/>
              <a:gd name="connsiteY0-14" fmla="*/ 1336207 h 1353669"/>
              <a:gd name="connsiteX1-15" fmla="*/ 1238250 w 1238250"/>
              <a:gd name="connsiteY1-16" fmla="*/ 1353669 h 1353669"/>
              <a:gd name="connsiteX0-17" fmla="*/ 0 w 1243012"/>
              <a:gd name="connsiteY0-18" fmla="*/ 1355258 h 1355258"/>
              <a:gd name="connsiteX1-19" fmla="*/ 1243012 w 1243012"/>
              <a:gd name="connsiteY1-20" fmla="*/ 1344145 h 1355258"/>
              <a:gd name="connsiteX0-21" fmla="*/ 0 w 1223962"/>
              <a:gd name="connsiteY0-22" fmla="*/ 560062 h 2053899"/>
              <a:gd name="connsiteX1-23" fmla="*/ 1223962 w 1223962"/>
              <a:gd name="connsiteY1-24" fmla="*/ 2053899 h 2053899"/>
              <a:gd name="connsiteX0-25" fmla="*/ 0 w 1132522"/>
              <a:gd name="connsiteY0-26" fmla="*/ 520280 h 2128417"/>
              <a:gd name="connsiteX1-27" fmla="*/ 1132522 w 1132522"/>
              <a:gd name="connsiteY1-28" fmla="*/ 2128417 h 2128417"/>
              <a:gd name="connsiteX0-29" fmla="*/ 0 w 1117282"/>
              <a:gd name="connsiteY0-30" fmla="*/ 525407 h 2118304"/>
              <a:gd name="connsiteX1-31" fmla="*/ 1117282 w 1117282"/>
              <a:gd name="connsiteY1-32" fmla="*/ 2118304 h 2118304"/>
              <a:gd name="connsiteX0-33" fmla="*/ 0 w 1109662"/>
              <a:gd name="connsiteY0-34" fmla="*/ 551856 h 2068553"/>
              <a:gd name="connsiteX1-35" fmla="*/ 1109662 w 1109662"/>
              <a:gd name="connsiteY1-36" fmla="*/ 2068553 h 2068553"/>
              <a:gd name="connsiteX0-37" fmla="*/ 0 w 1706562"/>
              <a:gd name="connsiteY0-38" fmla="*/ 745661 h 1792458"/>
              <a:gd name="connsiteX1-39" fmla="*/ 1706562 w 1706562"/>
              <a:gd name="connsiteY1-40" fmla="*/ 1792458 h 1792458"/>
              <a:gd name="connsiteX0-41" fmla="*/ 0 w 2303462"/>
              <a:gd name="connsiteY0-42" fmla="*/ 1617199 h 1617199"/>
              <a:gd name="connsiteX1-43" fmla="*/ 2303462 w 2303462"/>
              <a:gd name="connsiteY1-44" fmla="*/ 1228896 h 1617199"/>
              <a:gd name="connsiteX0-45" fmla="*/ 0 w 2297112"/>
              <a:gd name="connsiteY0-46" fmla="*/ 1626332 h 1626332"/>
              <a:gd name="connsiteX1-47" fmla="*/ 2297112 w 2297112"/>
              <a:gd name="connsiteY1-48" fmla="*/ 1225329 h 1626332"/>
              <a:gd name="connsiteX0-49" fmla="*/ 0 w 2300287"/>
              <a:gd name="connsiteY0-50" fmla="*/ 1619481 h 1619481"/>
              <a:gd name="connsiteX1-51" fmla="*/ 2300287 w 2300287"/>
              <a:gd name="connsiteY1-52" fmla="*/ 1228003 h 1619481"/>
              <a:gd name="connsiteX0-53" fmla="*/ 0 w 2322512"/>
              <a:gd name="connsiteY0-54" fmla="*/ 1637776 h 1637776"/>
              <a:gd name="connsiteX1-55" fmla="*/ 2322512 w 2322512"/>
              <a:gd name="connsiteY1-56" fmla="*/ 1220898 h 1637776"/>
              <a:gd name="connsiteX0-57" fmla="*/ 0 w 2322512"/>
              <a:gd name="connsiteY0-58" fmla="*/ 1309383 h 1309383"/>
              <a:gd name="connsiteX1-59" fmla="*/ 2322512 w 2322512"/>
              <a:gd name="connsiteY1-60" fmla="*/ 892505 h 1309383"/>
              <a:gd name="connsiteX0-61" fmla="*/ 0 w 2322512"/>
              <a:gd name="connsiteY0-62" fmla="*/ 1489631 h 1489631"/>
              <a:gd name="connsiteX1-63" fmla="*/ 2322512 w 2322512"/>
              <a:gd name="connsiteY1-64" fmla="*/ 1072753 h 1489631"/>
              <a:gd name="connsiteX0-65" fmla="*/ 24824 w 2347336"/>
              <a:gd name="connsiteY0-66" fmla="*/ 1486181 h 1486181"/>
              <a:gd name="connsiteX1-67" fmla="*/ 2347336 w 2347336"/>
              <a:gd name="connsiteY1-68" fmla="*/ 1069303 h 1486181"/>
              <a:gd name="connsiteX0-69" fmla="*/ 36 w 2322548"/>
              <a:gd name="connsiteY0-70" fmla="*/ 1486181 h 1486181"/>
              <a:gd name="connsiteX1-71" fmla="*/ 2322548 w 2322548"/>
              <a:gd name="connsiteY1-72" fmla="*/ 1069303 h 1486181"/>
              <a:gd name="connsiteX0-73" fmla="*/ 45 w 2322557"/>
              <a:gd name="connsiteY0-74" fmla="*/ 1415336 h 1415336"/>
              <a:gd name="connsiteX1-75" fmla="*/ 2322557 w 2322557"/>
              <a:gd name="connsiteY1-76" fmla="*/ 998458 h 1415336"/>
              <a:gd name="connsiteX0-77" fmla="*/ 36 w 2716248"/>
              <a:gd name="connsiteY0-78" fmla="*/ 1442833 h 1442833"/>
              <a:gd name="connsiteX1-79" fmla="*/ 2716248 w 2716248"/>
              <a:gd name="connsiteY1-80" fmla="*/ 987855 h 1442833"/>
              <a:gd name="connsiteX0-81" fmla="*/ 32 w 2881344"/>
              <a:gd name="connsiteY0-82" fmla="*/ 1254909 h 1254909"/>
              <a:gd name="connsiteX1-83" fmla="*/ 2881344 w 2881344"/>
              <a:gd name="connsiteY1-84" fmla="*/ 1066631 h 1254909"/>
              <a:gd name="connsiteX0-85" fmla="*/ 68 w 1871730"/>
              <a:gd name="connsiteY0-86" fmla="*/ 398135 h 1981507"/>
              <a:gd name="connsiteX1-87" fmla="*/ 1871730 w 1871730"/>
              <a:gd name="connsiteY1-88" fmla="*/ 1981507 h 1981507"/>
              <a:gd name="connsiteX0-89" fmla="*/ 176 w 1300338"/>
              <a:gd name="connsiteY0-90" fmla="*/ 1374481 h 1374481"/>
              <a:gd name="connsiteX1-91" fmla="*/ 1300338 w 1300338"/>
              <a:gd name="connsiteY1-92" fmla="*/ 1014753 h 1374481"/>
              <a:gd name="connsiteX0-93" fmla="*/ 59 w 1300221"/>
              <a:gd name="connsiteY0-94" fmla="*/ 1585581 h 1585581"/>
              <a:gd name="connsiteX1-95" fmla="*/ 1300221 w 1300221"/>
              <a:gd name="connsiteY1-96" fmla="*/ 1225853 h 1585581"/>
              <a:gd name="connsiteX0-97" fmla="*/ 59 w 1309746"/>
              <a:gd name="connsiteY0-98" fmla="*/ 1521285 h 1521285"/>
              <a:gd name="connsiteX1-99" fmla="*/ 1309746 w 1309746"/>
              <a:gd name="connsiteY1-100" fmla="*/ 1252045 h 1521285"/>
              <a:gd name="connsiteX0-101" fmla="*/ 61 w 1276411"/>
              <a:gd name="connsiteY0-102" fmla="*/ 1558386 h 1558386"/>
              <a:gd name="connsiteX1-103" fmla="*/ 1276411 w 1276411"/>
              <a:gd name="connsiteY1-104" fmla="*/ 1236758 h 1558386"/>
              <a:gd name="connsiteX0-105" fmla="*/ 60 w 1281173"/>
              <a:gd name="connsiteY0-106" fmla="*/ 1565167 h 1565167"/>
              <a:gd name="connsiteX1-107" fmla="*/ 1281173 w 1281173"/>
              <a:gd name="connsiteY1-108" fmla="*/ 1234014 h 1565167"/>
            </a:gdLst>
            <a:ahLst/>
            <a:cxnLst>
              <a:cxn ang="0">
                <a:pos x="connsiteX0-1" y="connsiteY0-2"/>
              </a:cxn>
              <a:cxn ang="0">
                <a:pos x="connsiteX1-3" y="connsiteY1-4"/>
              </a:cxn>
            </a:cxnLst>
            <a:rect l="l" t="t" r="r" b="b"/>
            <a:pathLst>
              <a:path w="1281173" h="1565167">
                <a:moveTo>
                  <a:pt x="60" y="1565167"/>
                </a:moveTo>
                <a:cubicBezTo>
                  <a:pt x="-9012" y="796515"/>
                  <a:pt x="1015380" y="-1343784"/>
                  <a:pt x="1281173" y="1234014"/>
                </a:cubicBezTo>
              </a:path>
            </a:pathLst>
          </a:custGeom>
          <a:noFill/>
          <a:ln w="12700" cap="flat" cmpd="sng" algn="ctr">
            <a:gradFill flip="none" rotWithShape="1">
              <a:gsLst>
                <a:gs pos="0">
                  <a:schemeClr val="tx2">
                    <a:alpha val="0"/>
                  </a:schemeClr>
                </a:gs>
                <a:gs pos="28000">
                  <a:srgbClr val="65E1F3"/>
                </a:gs>
                <a:gs pos="71200">
                  <a:srgbClr val="34F1EE"/>
                </a:gs>
                <a:gs pos="100000">
                  <a:schemeClr val="tx2">
                    <a:alpha val="0"/>
                  </a:schemeClr>
                </a:gs>
              </a:gsLst>
              <a:lin ang="0" scaled="1"/>
            </a:gradFill>
            <a:prstDash val="solid"/>
            <a:miter lim="800000"/>
          </a:ln>
          <a:effectLst/>
        </p:spPr>
        <p:txBody>
          <a:bodyPr rtlCol="0" anchor="ctr"/>
          <a:lstStyle/>
          <a:p>
            <a:pPr algn="ctr"/>
            <a:endParaRPr lang="zh-CN" altLang="en-US" kern="0">
              <a:solidFill>
                <a:prstClr val="white"/>
              </a:solidFill>
              <a:cs typeface="+mn-ea"/>
              <a:sym typeface="+mn-lt"/>
            </a:endParaRPr>
          </a:p>
        </p:txBody>
      </p:sp>
      <p:sp>
        <p:nvSpPr>
          <p:cNvPr id="1048937" name="íṣlïḋê"/>
          <p:cNvSpPr/>
          <p:nvPr/>
        </p:nvSpPr>
        <p:spPr>
          <a:xfrm>
            <a:off x="3443856" y="2955523"/>
            <a:ext cx="3186486" cy="2137686"/>
          </a:xfrm>
          <a:custGeom>
            <a:avLst/>
            <a:gdLst>
              <a:gd name="connsiteX0" fmla="*/ 0 w 1257300"/>
              <a:gd name="connsiteY0" fmla="*/ 0 h 12700"/>
              <a:gd name="connsiteX1" fmla="*/ 1257300 w 1257300"/>
              <a:gd name="connsiteY1" fmla="*/ 12700 h 12700"/>
              <a:gd name="connsiteX0-1" fmla="*/ 0 w 1257300"/>
              <a:gd name="connsiteY0-2" fmla="*/ 1464737 h 1477437"/>
              <a:gd name="connsiteX1-3" fmla="*/ 1257300 w 1257300"/>
              <a:gd name="connsiteY1-4" fmla="*/ 1477437 h 1477437"/>
              <a:gd name="connsiteX0-5" fmla="*/ 0 w 1257300"/>
              <a:gd name="connsiteY0-6" fmla="*/ 1656336 h 1669036"/>
              <a:gd name="connsiteX1-7" fmla="*/ 1257300 w 1257300"/>
              <a:gd name="connsiteY1-8" fmla="*/ 1669036 h 1669036"/>
              <a:gd name="connsiteX0-9" fmla="*/ 0 w 1257300"/>
              <a:gd name="connsiteY0-10" fmla="*/ 1339374 h 1352074"/>
              <a:gd name="connsiteX1-11" fmla="*/ 1257300 w 1257300"/>
              <a:gd name="connsiteY1-12" fmla="*/ 1352074 h 1352074"/>
              <a:gd name="connsiteX0-13" fmla="*/ 0 w 1238250"/>
              <a:gd name="connsiteY0-14" fmla="*/ 1336207 h 1353669"/>
              <a:gd name="connsiteX1-15" fmla="*/ 1238250 w 1238250"/>
              <a:gd name="connsiteY1-16" fmla="*/ 1353669 h 1353669"/>
              <a:gd name="connsiteX0-17" fmla="*/ 0 w 1243012"/>
              <a:gd name="connsiteY0-18" fmla="*/ 1355258 h 1355258"/>
              <a:gd name="connsiteX1-19" fmla="*/ 1243012 w 1243012"/>
              <a:gd name="connsiteY1-20" fmla="*/ 1344145 h 1355258"/>
              <a:gd name="connsiteX0-21" fmla="*/ 0 w 1223962"/>
              <a:gd name="connsiteY0-22" fmla="*/ 560062 h 2053899"/>
              <a:gd name="connsiteX1-23" fmla="*/ 1223962 w 1223962"/>
              <a:gd name="connsiteY1-24" fmla="*/ 2053899 h 2053899"/>
              <a:gd name="connsiteX0-25" fmla="*/ 0 w 1132522"/>
              <a:gd name="connsiteY0-26" fmla="*/ 520280 h 2128417"/>
              <a:gd name="connsiteX1-27" fmla="*/ 1132522 w 1132522"/>
              <a:gd name="connsiteY1-28" fmla="*/ 2128417 h 2128417"/>
              <a:gd name="connsiteX0-29" fmla="*/ 0 w 1117282"/>
              <a:gd name="connsiteY0-30" fmla="*/ 525407 h 2118304"/>
              <a:gd name="connsiteX1-31" fmla="*/ 1117282 w 1117282"/>
              <a:gd name="connsiteY1-32" fmla="*/ 2118304 h 2118304"/>
              <a:gd name="connsiteX0-33" fmla="*/ 0 w 1109662"/>
              <a:gd name="connsiteY0-34" fmla="*/ 551856 h 2068553"/>
              <a:gd name="connsiteX1-35" fmla="*/ 1109662 w 1109662"/>
              <a:gd name="connsiteY1-36" fmla="*/ 2068553 h 2068553"/>
              <a:gd name="connsiteX0-37" fmla="*/ 0 w 1706562"/>
              <a:gd name="connsiteY0-38" fmla="*/ 745661 h 1792458"/>
              <a:gd name="connsiteX1-39" fmla="*/ 1706562 w 1706562"/>
              <a:gd name="connsiteY1-40" fmla="*/ 1792458 h 1792458"/>
              <a:gd name="connsiteX0-41" fmla="*/ 0 w 2303462"/>
              <a:gd name="connsiteY0-42" fmla="*/ 1617199 h 1617199"/>
              <a:gd name="connsiteX1-43" fmla="*/ 2303462 w 2303462"/>
              <a:gd name="connsiteY1-44" fmla="*/ 1228896 h 1617199"/>
              <a:gd name="connsiteX0-45" fmla="*/ 0 w 2297112"/>
              <a:gd name="connsiteY0-46" fmla="*/ 1626332 h 1626332"/>
              <a:gd name="connsiteX1-47" fmla="*/ 2297112 w 2297112"/>
              <a:gd name="connsiteY1-48" fmla="*/ 1225329 h 1626332"/>
              <a:gd name="connsiteX0-49" fmla="*/ 0 w 2300287"/>
              <a:gd name="connsiteY0-50" fmla="*/ 1619481 h 1619481"/>
              <a:gd name="connsiteX1-51" fmla="*/ 2300287 w 2300287"/>
              <a:gd name="connsiteY1-52" fmla="*/ 1228003 h 1619481"/>
              <a:gd name="connsiteX0-53" fmla="*/ 0 w 2322512"/>
              <a:gd name="connsiteY0-54" fmla="*/ 1637776 h 1637776"/>
              <a:gd name="connsiteX1-55" fmla="*/ 2322512 w 2322512"/>
              <a:gd name="connsiteY1-56" fmla="*/ 1220898 h 1637776"/>
              <a:gd name="connsiteX0-57" fmla="*/ 0 w 2322512"/>
              <a:gd name="connsiteY0-58" fmla="*/ 1309383 h 1309383"/>
              <a:gd name="connsiteX1-59" fmla="*/ 2322512 w 2322512"/>
              <a:gd name="connsiteY1-60" fmla="*/ 892505 h 1309383"/>
              <a:gd name="connsiteX0-61" fmla="*/ 0 w 2322512"/>
              <a:gd name="connsiteY0-62" fmla="*/ 1489631 h 1489631"/>
              <a:gd name="connsiteX1-63" fmla="*/ 2322512 w 2322512"/>
              <a:gd name="connsiteY1-64" fmla="*/ 1072753 h 1489631"/>
              <a:gd name="connsiteX0-65" fmla="*/ 24824 w 2347336"/>
              <a:gd name="connsiteY0-66" fmla="*/ 1486181 h 1486181"/>
              <a:gd name="connsiteX1-67" fmla="*/ 2347336 w 2347336"/>
              <a:gd name="connsiteY1-68" fmla="*/ 1069303 h 1486181"/>
              <a:gd name="connsiteX0-69" fmla="*/ 36 w 2322548"/>
              <a:gd name="connsiteY0-70" fmla="*/ 1486181 h 1486181"/>
              <a:gd name="connsiteX1-71" fmla="*/ 2322548 w 2322548"/>
              <a:gd name="connsiteY1-72" fmla="*/ 1069303 h 1486181"/>
              <a:gd name="connsiteX0-73" fmla="*/ 45 w 2322557"/>
              <a:gd name="connsiteY0-74" fmla="*/ 1415336 h 1415336"/>
              <a:gd name="connsiteX1-75" fmla="*/ 2322557 w 2322557"/>
              <a:gd name="connsiteY1-76" fmla="*/ 998458 h 1415336"/>
              <a:gd name="connsiteX0-77" fmla="*/ 36 w 2716248"/>
              <a:gd name="connsiteY0-78" fmla="*/ 1442833 h 1442833"/>
              <a:gd name="connsiteX1-79" fmla="*/ 2716248 w 2716248"/>
              <a:gd name="connsiteY1-80" fmla="*/ 987855 h 1442833"/>
              <a:gd name="connsiteX0-81" fmla="*/ 32 w 2881344"/>
              <a:gd name="connsiteY0-82" fmla="*/ 1254909 h 1254909"/>
              <a:gd name="connsiteX1-83" fmla="*/ 2881344 w 2881344"/>
              <a:gd name="connsiteY1-84" fmla="*/ 1066631 h 1254909"/>
              <a:gd name="connsiteX0-85" fmla="*/ 68 w 1871730"/>
              <a:gd name="connsiteY0-86" fmla="*/ 398135 h 1981507"/>
              <a:gd name="connsiteX1-87" fmla="*/ 1871730 w 1871730"/>
              <a:gd name="connsiteY1-88" fmla="*/ 1981507 h 1981507"/>
              <a:gd name="connsiteX0-89" fmla="*/ 176 w 1300338"/>
              <a:gd name="connsiteY0-90" fmla="*/ 1374481 h 1374481"/>
              <a:gd name="connsiteX1-91" fmla="*/ 1300338 w 1300338"/>
              <a:gd name="connsiteY1-92" fmla="*/ 1014753 h 1374481"/>
              <a:gd name="connsiteX0-93" fmla="*/ 59 w 1300221"/>
              <a:gd name="connsiteY0-94" fmla="*/ 1585581 h 1585581"/>
              <a:gd name="connsiteX1-95" fmla="*/ 1300221 w 1300221"/>
              <a:gd name="connsiteY1-96" fmla="*/ 1225853 h 1585581"/>
              <a:gd name="connsiteX0-97" fmla="*/ 59 w 1309746"/>
              <a:gd name="connsiteY0-98" fmla="*/ 1521285 h 1521285"/>
              <a:gd name="connsiteX1-99" fmla="*/ 1309746 w 1309746"/>
              <a:gd name="connsiteY1-100" fmla="*/ 1252045 h 1521285"/>
              <a:gd name="connsiteX0-101" fmla="*/ 61 w 1276411"/>
              <a:gd name="connsiteY0-102" fmla="*/ 1558386 h 1558386"/>
              <a:gd name="connsiteX1-103" fmla="*/ 1276411 w 1276411"/>
              <a:gd name="connsiteY1-104" fmla="*/ 1236758 h 1558386"/>
              <a:gd name="connsiteX0-105" fmla="*/ 60 w 1281173"/>
              <a:gd name="connsiteY0-106" fmla="*/ 1565167 h 1565167"/>
              <a:gd name="connsiteX1-107" fmla="*/ 1281173 w 1281173"/>
              <a:gd name="connsiteY1-108" fmla="*/ 1234014 h 1565167"/>
              <a:gd name="connsiteX0-109" fmla="*/ 69 w 1141482"/>
              <a:gd name="connsiteY0-110" fmla="*/ 1740539 h 1740539"/>
              <a:gd name="connsiteX1-111" fmla="*/ 1141482 w 1141482"/>
              <a:gd name="connsiteY1-112" fmla="*/ 1168086 h 1740539"/>
              <a:gd name="connsiteX0-113" fmla="*/ 128 w 735141"/>
              <a:gd name="connsiteY0-114" fmla="*/ 1684443 h 1684443"/>
              <a:gd name="connsiteX1-115" fmla="*/ 735141 w 735141"/>
              <a:gd name="connsiteY1-116" fmla="*/ 1188190 h 1684443"/>
              <a:gd name="connsiteX0-117" fmla="*/ 125 w 739900"/>
              <a:gd name="connsiteY0-118" fmla="*/ 1687931 h 1687931"/>
              <a:gd name="connsiteX1-119" fmla="*/ 739900 w 739900"/>
              <a:gd name="connsiteY1-120" fmla="*/ 1186916 h 1687931"/>
              <a:gd name="connsiteX0-121" fmla="*/ 125 w 744662"/>
              <a:gd name="connsiteY0-122" fmla="*/ 1660105 h 1660105"/>
              <a:gd name="connsiteX1-123" fmla="*/ 744662 w 744662"/>
              <a:gd name="connsiteY1-124" fmla="*/ 1197190 h 1660105"/>
              <a:gd name="connsiteX0-125" fmla="*/ 121 w 756565"/>
              <a:gd name="connsiteY0-126" fmla="*/ 1670520 h 1670520"/>
              <a:gd name="connsiteX1-127" fmla="*/ 756565 w 756565"/>
              <a:gd name="connsiteY1-128" fmla="*/ 1193318 h 1670520"/>
              <a:gd name="connsiteX0-129" fmla="*/ 36 w 2013780"/>
              <a:gd name="connsiteY0-130" fmla="*/ 1670520 h 1670520"/>
              <a:gd name="connsiteX1-131" fmla="*/ 2013780 w 2013780"/>
              <a:gd name="connsiteY1-132" fmla="*/ 1193318 h 1670520"/>
              <a:gd name="connsiteX0-133" fmla="*/ 18 w 3499662"/>
              <a:gd name="connsiteY0-134" fmla="*/ 573052 h 2000850"/>
              <a:gd name="connsiteX1-135" fmla="*/ 3499662 w 3499662"/>
              <a:gd name="connsiteY1-136" fmla="*/ 2000850 h 2000850"/>
              <a:gd name="connsiteX0-137" fmla="*/ 18 w 3525062"/>
              <a:gd name="connsiteY0-138" fmla="*/ 558908 h 2024806"/>
              <a:gd name="connsiteX1-139" fmla="*/ 3525062 w 3525062"/>
              <a:gd name="connsiteY1-140" fmla="*/ 2024806 h 2024806"/>
              <a:gd name="connsiteX0-141" fmla="*/ 18 w 3531412"/>
              <a:gd name="connsiteY0-142" fmla="*/ 551969 h 2036917"/>
              <a:gd name="connsiteX1-143" fmla="*/ 3531412 w 3531412"/>
              <a:gd name="connsiteY1-144" fmla="*/ 2036917 h 2036917"/>
              <a:gd name="connsiteX0-145" fmla="*/ 29 w 3531423"/>
              <a:gd name="connsiteY0-146" fmla="*/ 662290 h 2147238"/>
              <a:gd name="connsiteX1-147" fmla="*/ 3531423 w 3531423"/>
              <a:gd name="connsiteY1-148" fmla="*/ 2147238 h 2147238"/>
              <a:gd name="connsiteX0-149" fmla="*/ 0 w 3531394"/>
              <a:gd name="connsiteY0-150" fmla="*/ 772816 h 2257764"/>
              <a:gd name="connsiteX1-151" fmla="*/ 3531394 w 3531394"/>
              <a:gd name="connsiteY1-152" fmla="*/ 2257764 h 2257764"/>
            </a:gdLst>
            <a:ahLst/>
            <a:cxnLst>
              <a:cxn ang="0">
                <a:pos x="connsiteX0-1" y="connsiteY0-2"/>
              </a:cxn>
              <a:cxn ang="0">
                <a:pos x="connsiteX1-3" y="connsiteY1-4"/>
              </a:cxn>
            </a:cxnLst>
            <a:rect l="l" t="t" r="r" b="b"/>
            <a:pathLst>
              <a:path w="3531394" h="2257764">
                <a:moveTo>
                  <a:pt x="0" y="772816"/>
                </a:moveTo>
                <a:cubicBezTo>
                  <a:pt x="167909" y="-261307"/>
                  <a:pt x="2056233" y="-673995"/>
                  <a:pt x="3531394" y="2257764"/>
                </a:cubicBezTo>
              </a:path>
            </a:pathLst>
          </a:custGeom>
          <a:noFill/>
          <a:ln w="12700" cap="flat" cmpd="sng" algn="ctr">
            <a:gradFill>
              <a:gsLst>
                <a:gs pos="0">
                  <a:schemeClr val="tx2">
                    <a:alpha val="0"/>
                  </a:schemeClr>
                </a:gs>
                <a:gs pos="28000">
                  <a:srgbClr val="65E1F3"/>
                </a:gs>
                <a:gs pos="71200">
                  <a:srgbClr val="34F1EE"/>
                </a:gs>
                <a:gs pos="100000">
                  <a:schemeClr val="tx2">
                    <a:alpha val="0"/>
                  </a:schemeClr>
                </a:gs>
              </a:gsLst>
              <a:lin ang="5400000" scaled="1"/>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48938" name="iśḻídé"/>
          <p:cNvSpPr/>
          <p:nvPr/>
        </p:nvSpPr>
        <p:spPr>
          <a:xfrm>
            <a:off x="6634550" y="4056434"/>
            <a:ext cx="3742216" cy="1235181"/>
          </a:xfrm>
          <a:custGeom>
            <a:avLst/>
            <a:gdLst>
              <a:gd name="connsiteX0" fmla="*/ 0 w 1257300"/>
              <a:gd name="connsiteY0" fmla="*/ 0 h 12700"/>
              <a:gd name="connsiteX1" fmla="*/ 1257300 w 1257300"/>
              <a:gd name="connsiteY1" fmla="*/ 12700 h 12700"/>
              <a:gd name="connsiteX0-1" fmla="*/ 0 w 1257300"/>
              <a:gd name="connsiteY0-2" fmla="*/ 1464737 h 1477437"/>
              <a:gd name="connsiteX1-3" fmla="*/ 1257300 w 1257300"/>
              <a:gd name="connsiteY1-4" fmla="*/ 1477437 h 1477437"/>
              <a:gd name="connsiteX0-5" fmla="*/ 0 w 1257300"/>
              <a:gd name="connsiteY0-6" fmla="*/ 1656336 h 1669036"/>
              <a:gd name="connsiteX1-7" fmla="*/ 1257300 w 1257300"/>
              <a:gd name="connsiteY1-8" fmla="*/ 1669036 h 1669036"/>
              <a:gd name="connsiteX0-9" fmla="*/ 0 w 1257300"/>
              <a:gd name="connsiteY0-10" fmla="*/ 1339374 h 1352074"/>
              <a:gd name="connsiteX1-11" fmla="*/ 1257300 w 1257300"/>
              <a:gd name="connsiteY1-12" fmla="*/ 1352074 h 1352074"/>
              <a:gd name="connsiteX0-13" fmla="*/ 0 w 1238250"/>
              <a:gd name="connsiteY0-14" fmla="*/ 1336207 h 1353669"/>
              <a:gd name="connsiteX1-15" fmla="*/ 1238250 w 1238250"/>
              <a:gd name="connsiteY1-16" fmla="*/ 1353669 h 1353669"/>
              <a:gd name="connsiteX0-17" fmla="*/ 0 w 1243012"/>
              <a:gd name="connsiteY0-18" fmla="*/ 1355258 h 1355258"/>
              <a:gd name="connsiteX1-19" fmla="*/ 1243012 w 1243012"/>
              <a:gd name="connsiteY1-20" fmla="*/ 1344145 h 1355258"/>
              <a:gd name="connsiteX0-21" fmla="*/ 0 w 1223962"/>
              <a:gd name="connsiteY0-22" fmla="*/ 560062 h 2053899"/>
              <a:gd name="connsiteX1-23" fmla="*/ 1223962 w 1223962"/>
              <a:gd name="connsiteY1-24" fmla="*/ 2053899 h 2053899"/>
              <a:gd name="connsiteX0-25" fmla="*/ 0 w 1132522"/>
              <a:gd name="connsiteY0-26" fmla="*/ 520280 h 2128417"/>
              <a:gd name="connsiteX1-27" fmla="*/ 1132522 w 1132522"/>
              <a:gd name="connsiteY1-28" fmla="*/ 2128417 h 2128417"/>
              <a:gd name="connsiteX0-29" fmla="*/ 0 w 1117282"/>
              <a:gd name="connsiteY0-30" fmla="*/ 525407 h 2118304"/>
              <a:gd name="connsiteX1-31" fmla="*/ 1117282 w 1117282"/>
              <a:gd name="connsiteY1-32" fmla="*/ 2118304 h 2118304"/>
              <a:gd name="connsiteX0-33" fmla="*/ 0 w 1109662"/>
              <a:gd name="connsiteY0-34" fmla="*/ 551856 h 2068553"/>
              <a:gd name="connsiteX1-35" fmla="*/ 1109662 w 1109662"/>
              <a:gd name="connsiteY1-36" fmla="*/ 2068553 h 2068553"/>
              <a:gd name="connsiteX0-37" fmla="*/ 0 w 1706562"/>
              <a:gd name="connsiteY0-38" fmla="*/ 745661 h 1792458"/>
              <a:gd name="connsiteX1-39" fmla="*/ 1706562 w 1706562"/>
              <a:gd name="connsiteY1-40" fmla="*/ 1792458 h 1792458"/>
              <a:gd name="connsiteX0-41" fmla="*/ 0 w 2303462"/>
              <a:gd name="connsiteY0-42" fmla="*/ 1617199 h 1617199"/>
              <a:gd name="connsiteX1-43" fmla="*/ 2303462 w 2303462"/>
              <a:gd name="connsiteY1-44" fmla="*/ 1228896 h 1617199"/>
              <a:gd name="connsiteX0-45" fmla="*/ 0 w 2297112"/>
              <a:gd name="connsiteY0-46" fmla="*/ 1626332 h 1626332"/>
              <a:gd name="connsiteX1-47" fmla="*/ 2297112 w 2297112"/>
              <a:gd name="connsiteY1-48" fmla="*/ 1225329 h 1626332"/>
              <a:gd name="connsiteX0-49" fmla="*/ 0 w 2300287"/>
              <a:gd name="connsiteY0-50" fmla="*/ 1619481 h 1619481"/>
              <a:gd name="connsiteX1-51" fmla="*/ 2300287 w 2300287"/>
              <a:gd name="connsiteY1-52" fmla="*/ 1228003 h 1619481"/>
              <a:gd name="connsiteX0-53" fmla="*/ 0 w 2322512"/>
              <a:gd name="connsiteY0-54" fmla="*/ 1637776 h 1637776"/>
              <a:gd name="connsiteX1-55" fmla="*/ 2322512 w 2322512"/>
              <a:gd name="connsiteY1-56" fmla="*/ 1220898 h 1637776"/>
              <a:gd name="connsiteX0-57" fmla="*/ 0 w 2322512"/>
              <a:gd name="connsiteY0-58" fmla="*/ 1309383 h 1309383"/>
              <a:gd name="connsiteX1-59" fmla="*/ 2322512 w 2322512"/>
              <a:gd name="connsiteY1-60" fmla="*/ 892505 h 1309383"/>
              <a:gd name="connsiteX0-61" fmla="*/ 0 w 2322512"/>
              <a:gd name="connsiteY0-62" fmla="*/ 1489631 h 1489631"/>
              <a:gd name="connsiteX1-63" fmla="*/ 2322512 w 2322512"/>
              <a:gd name="connsiteY1-64" fmla="*/ 1072753 h 1489631"/>
              <a:gd name="connsiteX0-65" fmla="*/ 24824 w 2347336"/>
              <a:gd name="connsiteY0-66" fmla="*/ 1486181 h 1486181"/>
              <a:gd name="connsiteX1-67" fmla="*/ 2347336 w 2347336"/>
              <a:gd name="connsiteY1-68" fmla="*/ 1069303 h 1486181"/>
              <a:gd name="connsiteX0-69" fmla="*/ 36 w 2322548"/>
              <a:gd name="connsiteY0-70" fmla="*/ 1486181 h 1486181"/>
              <a:gd name="connsiteX1-71" fmla="*/ 2322548 w 2322548"/>
              <a:gd name="connsiteY1-72" fmla="*/ 1069303 h 1486181"/>
              <a:gd name="connsiteX0-73" fmla="*/ 45 w 2322557"/>
              <a:gd name="connsiteY0-74" fmla="*/ 1415336 h 1415336"/>
              <a:gd name="connsiteX1-75" fmla="*/ 2322557 w 2322557"/>
              <a:gd name="connsiteY1-76" fmla="*/ 998458 h 1415336"/>
              <a:gd name="connsiteX0-77" fmla="*/ 36 w 2716248"/>
              <a:gd name="connsiteY0-78" fmla="*/ 1442833 h 1442833"/>
              <a:gd name="connsiteX1-79" fmla="*/ 2716248 w 2716248"/>
              <a:gd name="connsiteY1-80" fmla="*/ 987855 h 1442833"/>
              <a:gd name="connsiteX0-81" fmla="*/ 32 w 2881344"/>
              <a:gd name="connsiteY0-82" fmla="*/ 1254909 h 1254909"/>
              <a:gd name="connsiteX1-83" fmla="*/ 2881344 w 2881344"/>
              <a:gd name="connsiteY1-84" fmla="*/ 1066631 h 1254909"/>
              <a:gd name="connsiteX0-85" fmla="*/ 68 w 1871730"/>
              <a:gd name="connsiteY0-86" fmla="*/ 398135 h 1981507"/>
              <a:gd name="connsiteX1-87" fmla="*/ 1871730 w 1871730"/>
              <a:gd name="connsiteY1-88" fmla="*/ 1981507 h 1981507"/>
              <a:gd name="connsiteX0-89" fmla="*/ 176 w 1300338"/>
              <a:gd name="connsiteY0-90" fmla="*/ 1374481 h 1374481"/>
              <a:gd name="connsiteX1-91" fmla="*/ 1300338 w 1300338"/>
              <a:gd name="connsiteY1-92" fmla="*/ 1014753 h 1374481"/>
              <a:gd name="connsiteX0-93" fmla="*/ 59 w 1300221"/>
              <a:gd name="connsiteY0-94" fmla="*/ 1585581 h 1585581"/>
              <a:gd name="connsiteX1-95" fmla="*/ 1300221 w 1300221"/>
              <a:gd name="connsiteY1-96" fmla="*/ 1225853 h 1585581"/>
              <a:gd name="connsiteX0-97" fmla="*/ 59 w 1309746"/>
              <a:gd name="connsiteY0-98" fmla="*/ 1521285 h 1521285"/>
              <a:gd name="connsiteX1-99" fmla="*/ 1309746 w 1309746"/>
              <a:gd name="connsiteY1-100" fmla="*/ 1252045 h 1521285"/>
              <a:gd name="connsiteX0-101" fmla="*/ 61 w 1276411"/>
              <a:gd name="connsiteY0-102" fmla="*/ 1558386 h 1558386"/>
              <a:gd name="connsiteX1-103" fmla="*/ 1276411 w 1276411"/>
              <a:gd name="connsiteY1-104" fmla="*/ 1236758 h 1558386"/>
              <a:gd name="connsiteX0-105" fmla="*/ 60 w 1281173"/>
              <a:gd name="connsiteY0-106" fmla="*/ 1565167 h 1565167"/>
              <a:gd name="connsiteX1-107" fmla="*/ 1281173 w 1281173"/>
              <a:gd name="connsiteY1-108" fmla="*/ 1234014 h 1565167"/>
              <a:gd name="connsiteX0-109" fmla="*/ 69 w 1141482"/>
              <a:gd name="connsiteY0-110" fmla="*/ 1740539 h 1740539"/>
              <a:gd name="connsiteX1-111" fmla="*/ 1141482 w 1141482"/>
              <a:gd name="connsiteY1-112" fmla="*/ 1168086 h 1740539"/>
              <a:gd name="connsiteX0-113" fmla="*/ 128 w 735141"/>
              <a:gd name="connsiteY0-114" fmla="*/ 1684443 h 1684443"/>
              <a:gd name="connsiteX1-115" fmla="*/ 735141 w 735141"/>
              <a:gd name="connsiteY1-116" fmla="*/ 1188190 h 1684443"/>
              <a:gd name="connsiteX0-117" fmla="*/ 125 w 739900"/>
              <a:gd name="connsiteY0-118" fmla="*/ 1687931 h 1687931"/>
              <a:gd name="connsiteX1-119" fmla="*/ 739900 w 739900"/>
              <a:gd name="connsiteY1-120" fmla="*/ 1186916 h 1687931"/>
              <a:gd name="connsiteX0-121" fmla="*/ 125 w 744662"/>
              <a:gd name="connsiteY0-122" fmla="*/ 1660105 h 1660105"/>
              <a:gd name="connsiteX1-123" fmla="*/ 744662 w 744662"/>
              <a:gd name="connsiteY1-124" fmla="*/ 1197190 h 1660105"/>
              <a:gd name="connsiteX0-125" fmla="*/ 121 w 756565"/>
              <a:gd name="connsiteY0-126" fmla="*/ 1670520 h 1670520"/>
              <a:gd name="connsiteX1-127" fmla="*/ 756565 w 756565"/>
              <a:gd name="connsiteY1-128" fmla="*/ 1193318 h 1670520"/>
              <a:gd name="connsiteX0-129" fmla="*/ 36 w 2013780"/>
              <a:gd name="connsiteY0-130" fmla="*/ 1670520 h 1670520"/>
              <a:gd name="connsiteX1-131" fmla="*/ 2013780 w 2013780"/>
              <a:gd name="connsiteY1-132" fmla="*/ 1193318 h 1670520"/>
              <a:gd name="connsiteX0-133" fmla="*/ 18 w 3499662"/>
              <a:gd name="connsiteY0-134" fmla="*/ 573052 h 2000850"/>
              <a:gd name="connsiteX1-135" fmla="*/ 3499662 w 3499662"/>
              <a:gd name="connsiteY1-136" fmla="*/ 2000850 h 2000850"/>
              <a:gd name="connsiteX0-137" fmla="*/ 18 w 3525062"/>
              <a:gd name="connsiteY0-138" fmla="*/ 558908 h 2024806"/>
              <a:gd name="connsiteX1-139" fmla="*/ 3525062 w 3525062"/>
              <a:gd name="connsiteY1-140" fmla="*/ 2024806 h 2024806"/>
              <a:gd name="connsiteX0-141" fmla="*/ 18 w 3531412"/>
              <a:gd name="connsiteY0-142" fmla="*/ 551969 h 2036917"/>
              <a:gd name="connsiteX1-143" fmla="*/ 3531412 w 3531412"/>
              <a:gd name="connsiteY1-144" fmla="*/ 2036917 h 2036917"/>
              <a:gd name="connsiteX0-145" fmla="*/ 29 w 3531423"/>
              <a:gd name="connsiteY0-146" fmla="*/ 662290 h 2147238"/>
              <a:gd name="connsiteX1-147" fmla="*/ 3531423 w 3531423"/>
              <a:gd name="connsiteY1-148" fmla="*/ 2147238 h 2147238"/>
              <a:gd name="connsiteX0-149" fmla="*/ 0 w 3531394"/>
              <a:gd name="connsiteY0-150" fmla="*/ 772816 h 2257764"/>
              <a:gd name="connsiteX1-151" fmla="*/ 3531394 w 3531394"/>
              <a:gd name="connsiteY1-152" fmla="*/ 2257764 h 2257764"/>
              <a:gd name="connsiteX0-153" fmla="*/ 0 w 3817144"/>
              <a:gd name="connsiteY0-154" fmla="*/ 1443000 h 1632548"/>
              <a:gd name="connsiteX1-155" fmla="*/ 3817144 w 3817144"/>
              <a:gd name="connsiteY1-156" fmla="*/ 1632548 h 1632548"/>
              <a:gd name="connsiteX0-157" fmla="*/ 0 w 3817144"/>
              <a:gd name="connsiteY0-158" fmla="*/ 1115015 h 1304563"/>
              <a:gd name="connsiteX1-159" fmla="*/ 3817144 w 3817144"/>
              <a:gd name="connsiteY1-160" fmla="*/ 1304563 h 1304563"/>
            </a:gdLst>
            <a:ahLst/>
            <a:cxnLst>
              <a:cxn ang="0">
                <a:pos x="connsiteX0-1" y="connsiteY0-2"/>
              </a:cxn>
              <a:cxn ang="0">
                <a:pos x="connsiteX1-3" y="connsiteY1-4"/>
              </a:cxn>
            </a:cxnLst>
            <a:rect l="l" t="t" r="r" b="b"/>
            <a:pathLst>
              <a:path w="3817144" h="1304563">
                <a:moveTo>
                  <a:pt x="0" y="1115015"/>
                </a:moveTo>
                <a:cubicBezTo>
                  <a:pt x="167909" y="80892"/>
                  <a:pt x="3142083" y="-846146"/>
                  <a:pt x="3817144" y="1304563"/>
                </a:cubicBezTo>
              </a:path>
            </a:pathLst>
          </a:custGeom>
          <a:noFill/>
          <a:ln w="12700" cap="flat" cmpd="sng" algn="ctr">
            <a:gradFill flip="none" rotWithShape="1">
              <a:gsLst>
                <a:gs pos="0">
                  <a:schemeClr val="tx2">
                    <a:alpha val="0"/>
                  </a:schemeClr>
                </a:gs>
                <a:gs pos="28000">
                  <a:srgbClr val="65E1F3"/>
                </a:gs>
                <a:gs pos="71200">
                  <a:srgbClr val="34F1EE"/>
                </a:gs>
                <a:gs pos="100000">
                  <a:schemeClr val="tx2">
                    <a:alpha val="0"/>
                  </a:schemeClr>
                </a:gs>
              </a:gsLst>
              <a:lin ang="0" scaled="1"/>
            </a:gradFill>
            <a:prstDash val="solid"/>
            <a:miter lim="800000"/>
          </a:ln>
          <a:effectLst/>
        </p:spPr>
        <p:txBody>
          <a:bodyPr rtlCol="0" anchor="ctr"/>
          <a:lstStyle/>
          <a:p>
            <a:pPr algn="ctr"/>
            <a:endParaRPr lang="zh-CN" altLang="en-US" kern="0">
              <a:solidFill>
                <a:prstClr val="white"/>
              </a:solidFill>
              <a:cs typeface="+mn-ea"/>
              <a:sym typeface="+mn-lt"/>
            </a:endParaRPr>
          </a:p>
        </p:txBody>
      </p:sp>
      <p:sp>
        <p:nvSpPr>
          <p:cNvPr id="1048939" name="iṣ1íḋè"/>
          <p:cNvSpPr/>
          <p:nvPr/>
        </p:nvSpPr>
        <p:spPr>
          <a:xfrm>
            <a:off x="10025154" y="3269246"/>
            <a:ext cx="329981" cy="1988771"/>
          </a:xfrm>
          <a:custGeom>
            <a:avLst/>
            <a:gdLst>
              <a:gd name="connsiteX0" fmla="*/ 0 w 1257300"/>
              <a:gd name="connsiteY0" fmla="*/ 0 h 12700"/>
              <a:gd name="connsiteX1" fmla="*/ 1257300 w 1257300"/>
              <a:gd name="connsiteY1" fmla="*/ 12700 h 12700"/>
              <a:gd name="connsiteX0-1" fmla="*/ 0 w 1257300"/>
              <a:gd name="connsiteY0-2" fmla="*/ 1464737 h 1477437"/>
              <a:gd name="connsiteX1-3" fmla="*/ 1257300 w 1257300"/>
              <a:gd name="connsiteY1-4" fmla="*/ 1477437 h 1477437"/>
              <a:gd name="connsiteX0-5" fmla="*/ 0 w 1257300"/>
              <a:gd name="connsiteY0-6" fmla="*/ 1656336 h 1669036"/>
              <a:gd name="connsiteX1-7" fmla="*/ 1257300 w 1257300"/>
              <a:gd name="connsiteY1-8" fmla="*/ 1669036 h 1669036"/>
              <a:gd name="connsiteX0-9" fmla="*/ 0 w 1257300"/>
              <a:gd name="connsiteY0-10" fmla="*/ 1339374 h 1352074"/>
              <a:gd name="connsiteX1-11" fmla="*/ 1257300 w 1257300"/>
              <a:gd name="connsiteY1-12" fmla="*/ 1352074 h 1352074"/>
              <a:gd name="connsiteX0-13" fmla="*/ 0 w 1238250"/>
              <a:gd name="connsiteY0-14" fmla="*/ 1336207 h 1353669"/>
              <a:gd name="connsiteX1-15" fmla="*/ 1238250 w 1238250"/>
              <a:gd name="connsiteY1-16" fmla="*/ 1353669 h 1353669"/>
              <a:gd name="connsiteX0-17" fmla="*/ 0 w 1243012"/>
              <a:gd name="connsiteY0-18" fmla="*/ 1355258 h 1355258"/>
              <a:gd name="connsiteX1-19" fmla="*/ 1243012 w 1243012"/>
              <a:gd name="connsiteY1-20" fmla="*/ 1344145 h 1355258"/>
              <a:gd name="connsiteX0-21" fmla="*/ 0 w 1223962"/>
              <a:gd name="connsiteY0-22" fmla="*/ 560062 h 2053899"/>
              <a:gd name="connsiteX1-23" fmla="*/ 1223962 w 1223962"/>
              <a:gd name="connsiteY1-24" fmla="*/ 2053899 h 2053899"/>
              <a:gd name="connsiteX0-25" fmla="*/ 0 w 1132522"/>
              <a:gd name="connsiteY0-26" fmla="*/ 520280 h 2128417"/>
              <a:gd name="connsiteX1-27" fmla="*/ 1132522 w 1132522"/>
              <a:gd name="connsiteY1-28" fmla="*/ 2128417 h 2128417"/>
              <a:gd name="connsiteX0-29" fmla="*/ 0 w 1117282"/>
              <a:gd name="connsiteY0-30" fmla="*/ 525407 h 2118304"/>
              <a:gd name="connsiteX1-31" fmla="*/ 1117282 w 1117282"/>
              <a:gd name="connsiteY1-32" fmla="*/ 2118304 h 2118304"/>
              <a:gd name="connsiteX0-33" fmla="*/ 0 w 1109662"/>
              <a:gd name="connsiteY0-34" fmla="*/ 551856 h 2068553"/>
              <a:gd name="connsiteX1-35" fmla="*/ 1109662 w 1109662"/>
              <a:gd name="connsiteY1-36" fmla="*/ 2068553 h 2068553"/>
              <a:gd name="connsiteX0-37" fmla="*/ 0 w 1706562"/>
              <a:gd name="connsiteY0-38" fmla="*/ 745661 h 1792458"/>
              <a:gd name="connsiteX1-39" fmla="*/ 1706562 w 1706562"/>
              <a:gd name="connsiteY1-40" fmla="*/ 1792458 h 1792458"/>
              <a:gd name="connsiteX0-41" fmla="*/ 0 w 2303462"/>
              <a:gd name="connsiteY0-42" fmla="*/ 1617199 h 1617199"/>
              <a:gd name="connsiteX1-43" fmla="*/ 2303462 w 2303462"/>
              <a:gd name="connsiteY1-44" fmla="*/ 1228896 h 1617199"/>
              <a:gd name="connsiteX0-45" fmla="*/ 0 w 2297112"/>
              <a:gd name="connsiteY0-46" fmla="*/ 1626332 h 1626332"/>
              <a:gd name="connsiteX1-47" fmla="*/ 2297112 w 2297112"/>
              <a:gd name="connsiteY1-48" fmla="*/ 1225329 h 1626332"/>
              <a:gd name="connsiteX0-49" fmla="*/ 0 w 2300287"/>
              <a:gd name="connsiteY0-50" fmla="*/ 1619481 h 1619481"/>
              <a:gd name="connsiteX1-51" fmla="*/ 2300287 w 2300287"/>
              <a:gd name="connsiteY1-52" fmla="*/ 1228003 h 1619481"/>
              <a:gd name="connsiteX0-53" fmla="*/ 0 w 2322512"/>
              <a:gd name="connsiteY0-54" fmla="*/ 1637776 h 1637776"/>
              <a:gd name="connsiteX1-55" fmla="*/ 2322512 w 2322512"/>
              <a:gd name="connsiteY1-56" fmla="*/ 1220898 h 1637776"/>
              <a:gd name="connsiteX0-57" fmla="*/ 0 w 2322512"/>
              <a:gd name="connsiteY0-58" fmla="*/ 1309383 h 1309383"/>
              <a:gd name="connsiteX1-59" fmla="*/ 2322512 w 2322512"/>
              <a:gd name="connsiteY1-60" fmla="*/ 892505 h 1309383"/>
              <a:gd name="connsiteX0-61" fmla="*/ 0 w 2322512"/>
              <a:gd name="connsiteY0-62" fmla="*/ 1489631 h 1489631"/>
              <a:gd name="connsiteX1-63" fmla="*/ 2322512 w 2322512"/>
              <a:gd name="connsiteY1-64" fmla="*/ 1072753 h 1489631"/>
              <a:gd name="connsiteX0-65" fmla="*/ 24824 w 2347336"/>
              <a:gd name="connsiteY0-66" fmla="*/ 1486181 h 1486181"/>
              <a:gd name="connsiteX1-67" fmla="*/ 2347336 w 2347336"/>
              <a:gd name="connsiteY1-68" fmla="*/ 1069303 h 1486181"/>
              <a:gd name="connsiteX0-69" fmla="*/ 36 w 2322548"/>
              <a:gd name="connsiteY0-70" fmla="*/ 1486181 h 1486181"/>
              <a:gd name="connsiteX1-71" fmla="*/ 2322548 w 2322548"/>
              <a:gd name="connsiteY1-72" fmla="*/ 1069303 h 1486181"/>
              <a:gd name="connsiteX0-73" fmla="*/ 45 w 2322557"/>
              <a:gd name="connsiteY0-74" fmla="*/ 1415336 h 1415336"/>
              <a:gd name="connsiteX1-75" fmla="*/ 2322557 w 2322557"/>
              <a:gd name="connsiteY1-76" fmla="*/ 998458 h 1415336"/>
              <a:gd name="connsiteX0-77" fmla="*/ 36 w 2716248"/>
              <a:gd name="connsiteY0-78" fmla="*/ 1442833 h 1442833"/>
              <a:gd name="connsiteX1-79" fmla="*/ 2716248 w 2716248"/>
              <a:gd name="connsiteY1-80" fmla="*/ 987855 h 1442833"/>
              <a:gd name="connsiteX0-81" fmla="*/ 32 w 2881344"/>
              <a:gd name="connsiteY0-82" fmla="*/ 1254909 h 1254909"/>
              <a:gd name="connsiteX1-83" fmla="*/ 2881344 w 2881344"/>
              <a:gd name="connsiteY1-84" fmla="*/ 1066631 h 1254909"/>
              <a:gd name="connsiteX0-85" fmla="*/ 68 w 1871730"/>
              <a:gd name="connsiteY0-86" fmla="*/ 398135 h 1981507"/>
              <a:gd name="connsiteX1-87" fmla="*/ 1871730 w 1871730"/>
              <a:gd name="connsiteY1-88" fmla="*/ 1981507 h 1981507"/>
              <a:gd name="connsiteX0-89" fmla="*/ 176 w 1300338"/>
              <a:gd name="connsiteY0-90" fmla="*/ 1374481 h 1374481"/>
              <a:gd name="connsiteX1-91" fmla="*/ 1300338 w 1300338"/>
              <a:gd name="connsiteY1-92" fmla="*/ 1014753 h 1374481"/>
              <a:gd name="connsiteX0-93" fmla="*/ 59 w 1300221"/>
              <a:gd name="connsiteY0-94" fmla="*/ 1585581 h 1585581"/>
              <a:gd name="connsiteX1-95" fmla="*/ 1300221 w 1300221"/>
              <a:gd name="connsiteY1-96" fmla="*/ 1225853 h 1585581"/>
              <a:gd name="connsiteX0-97" fmla="*/ 59 w 1309746"/>
              <a:gd name="connsiteY0-98" fmla="*/ 1521285 h 1521285"/>
              <a:gd name="connsiteX1-99" fmla="*/ 1309746 w 1309746"/>
              <a:gd name="connsiteY1-100" fmla="*/ 1252045 h 1521285"/>
              <a:gd name="connsiteX0-101" fmla="*/ 61 w 1276411"/>
              <a:gd name="connsiteY0-102" fmla="*/ 1558386 h 1558386"/>
              <a:gd name="connsiteX1-103" fmla="*/ 1276411 w 1276411"/>
              <a:gd name="connsiteY1-104" fmla="*/ 1236758 h 1558386"/>
              <a:gd name="connsiteX0-105" fmla="*/ 60 w 1281173"/>
              <a:gd name="connsiteY0-106" fmla="*/ 1565167 h 1565167"/>
              <a:gd name="connsiteX1-107" fmla="*/ 1281173 w 1281173"/>
              <a:gd name="connsiteY1-108" fmla="*/ 1234014 h 1565167"/>
              <a:gd name="connsiteX0-109" fmla="*/ 69 w 1141482"/>
              <a:gd name="connsiteY0-110" fmla="*/ 1740539 h 1740539"/>
              <a:gd name="connsiteX1-111" fmla="*/ 1141482 w 1141482"/>
              <a:gd name="connsiteY1-112" fmla="*/ 1168086 h 1740539"/>
              <a:gd name="connsiteX0-113" fmla="*/ 128 w 735141"/>
              <a:gd name="connsiteY0-114" fmla="*/ 1684443 h 1684443"/>
              <a:gd name="connsiteX1-115" fmla="*/ 735141 w 735141"/>
              <a:gd name="connsiteY1-116" fmla="*/ 1188190 h 1684443"/>
              <a:gd name="connsiteX0-117" fmla="*/ 125 w 739900"/>
              <a:gd name="connsiteY0-118" fmla="*/ 1687931 h 1687931"/>
              <a:gd name="connsiteX1-119" fmla="*/ 739900 w 739900"/>
              <a:gd name="connsiteY1-120" fmla="*/ 1186916 h 1687931"/>
              <a:gd name="connsiteX0-121" fmla="*/ 125 w 744662"/>
              <a:gd name="connsiteY0-122" fmla="*/ 1660105 h 1660105"/>
              <a:gd name="connsiteX1-123" fmla="*/ 744662 w 744662"/>
              <a:gd name="connsiteY1-124" fmla="*/ 1197190 h 1660105"/>
              <a:gd name="connsiteX0-125" fmla="*/ 121 w 756565"/>
              <a:gd name="connsiteY0-126" fmla="*/ 1670520 h 1670520"/>
              <a:gd name="connsiteX1-127" fmla="*/ 756565 w 756565"/>
              <a:gd name="connsiteY1-128" fmla="*/ 1193318 h 1670520"/>
              <a:gd name="connsiteX0-129" fmla="*/ 36 w 2013780"/>
              <a:gd name="connsiteY0-130" fmla="*/ 1670520 h 1670520"/>
              <a:gd name="connsiteX1-131" fmla="*/ 2013780 w 2013780"/>
              <a:gd name="connsiteY1-132" fmla="*/ 1193318 h 1670520"/>
              <a:gd name="connsiteX0-133" fmla="*/ 18 w 3499662"/>
              <a:gd name="connsiteY0-134" fmla="*/ 573052 h 2000850"/>
              <a:gd name="connsiteX1-135" fmla="*/ 3499662 w 3499662"/>
              <a:gd name="connsiteY1-136" fmla="*/ 2000850 h 2000850"/>
              <a:gd name="connsiteX0-137" fmla="*/ 18 w 3525062"/>
              <a:gd name="connsiteY0-138" fmla="*/ 558908 h 2024806"/>
              <a:gd name="connsiteX1-139" fmla="*/ 3525062 w 3525062"/>
              <a:gd name="connsiteY1-140" fmla="*/ 2024806 h 2024806"/>
              <a:gd name="connsiteX0-141" fmla="*/ 18 w 3531412"/>
              <a:gd name="connsiteY0-142" fmla="*/ 551969 h 2036917"/>
              <a:gd name="connsiteX1-143" fmla="*/ 3531412 w 3531412"/>
              <a:gd name="connsiteY1-144" fmla="*/ 2036917 h 2036917"/>
              <a:gd name="connsiteX0-145" fmla="*/ 29 w 3531423"/>
              <a:gd name="connsiteY0-146" fmla="*/ 662290 h 2147238"/>
              <a:gd name="connsiteX1-147" fmla="*/ 3531423 w 3531423"/>
              <a:gd name="connsiteY1-148" fmla="*/ 2147238 h 2147238"/>
              <a:gd name="connsiteX0-149" fmla="*/ 0 w 3531394"/>
              <a:gd name="connsiteY0-150" fmla="*/ 772816 h 2257764"/>
              <a:gd name="connsiteX1-151" fmla="*/ 3531394 w 3531394"/>
              <a:gd name="connsiteY1-152" fmla="*/ 2257764 h 2257764"/>
              <a:gd name="connsiteX0-153" fmla="*/ 0 w 3817144"/>
              <a:gd name="connsiteY0-154" fmla="*/ 1443000 h 1632548"/>
              <a:gd name="connsiteX1-155" fmla="*/ 3817144 w 3817144"/>
              <a:gd name="connsiteY1-156" fmla="*/ 1632548 h 1632548"/>
              <a:gd name="connsiteX0-157" fmla="*/ 0 w 3817144"/>
              <a:gd name="connsiteY0-158" fmla="*/ 1115015 h 1304563"/>
              <a:gd name="connsiteX1-159" fmla="*/ 3817144 w 3817144"/>
              <a:gd name="connsiteY1-160" fmla="*/ 1304563 h 1304563"/>
              <a:gd name="connsiteX0-161" fmla="*/ 0 w 3657487"/>
              <a:gd name="connsiteY0-162" fmla="*/ 1255660 h 1255660"/>
              <a:gd name="connsiteX1-163" fmla="*/ 3657487 w 3657487"/>
              <a:gd name="connsiteY1-164" fmla="*/ 1212980 h 1255660"/>
              <a:gd name="connsiteX0-165" fmla="*/ 0 w 1610973"/>
              <a:gd name="connsiteY0-166" fmla="*/ 683524 h 1772959"/>
              <a:gd name="connsiteX1-167" fmla="*/ 1610973 w 1610973"/>
              <a:gd name="connsiteY1-168" fmla="*/ 1772959 h 1772959"/>
              <a:gd name="connsiteX0-169" fmla="*/ 0 w 1610973"/>
              <a:gd name="connsiteY0-170" fmla="*/ 621843 h 1711278"/>
              <a:gd name="connsiteX1-171" fmla="*/ 1610973 w 1610973"/>
              <a:gd name="connsiteY1-172" fmla="*/ 1711278 h 1711278"/>
              <a:gd name="connsiteX0-173" fmla="*/ 0 w 1610973"/>
              <a:gd name="connsiteY0-174" fmla="*/ 627988 h 1717423"/>
              <a:gd name="connsiteX1-175" fmla="*/ 1610973 w 1610973"/>
              <a:gd name="connsiteY1-176" fmla="*/ 1717423 h 1717423"/>
              <a:gd name="connsiteX0-177" fmla="*/ 0 w 1610973"/>
              <a:gd name="connsiteY0-178" fmla="*/ 593008 h 1682443"/>
              <a:gd name="connsiteX1-179" fmla="*/ 1610973 w 1610973"/>
              <a:gd name="connsiteY1-180" fmla="*/ 1682443 h 1682443"/>
              <a:gd name="connsiteX0-181" fmla="*/ 0 w 1625487"/>
              <a:gd name="connsiteY0-182" fmla="*/ 603640 h 1664046"/>
              <a:gd name="connsiteX1-183" fmla="*/ 1625487 w 1625487"/>
              <a:gd name="connsiteY1-184" fmla="*/ 1664046 h 1664046"/>
              <a:gd name="connsiteX0-185" fmla="*/ 0 w 1615962"/>
              <a:gd name="connsiteY0-186" fmla="*/ 612526 h 1649119"/>
              <a:gd name="connsiteX1-187" fmla="*/ 1615962 w 1615962"/>
              <a:gd name="connsiteY1-188" fmla="*/ 1649119 h 1649119"/>
              <a:gd name="connsiteX0-189" fmla="*/ 0 w 1615962"/>
              <a:gd name="connsiteY0-190" fmla="*/ 841973 h 1878566"/>
              <a:gd name="connsiteX1-191" fmla="*/ 1615962 w 1615962"/>
              <a:gd name="connsiteY1-192" fmla="*/ 1878566 h 1878566"/>
              <a:gd name="connsiteX0-193" fmla="*/ 0 w 1920762"/>
              <a:gd name="connsiteY0-194" fmla="*/ 1054742 h 1557935"/>
              <a:gd name="connsiteX1-195" fmla="*/ 1920762 w 1920762"/>
              <a:gd name="connsiteY1-196" fmla="*/ 1557935 h 1557935"/>
              <a:gd name="connsiteX0-197" fmla="*/ 0 w 2530362"/>
              <a:gd name="connsiteY0-198" fmla="*/ 768180 h 2033373"/>
              <a:gd name="connsiteX1-199" fmla="*/ 2530362 w 2530362"/>
              <a:gd name="connsiteY1-200" fmla="*/ 2033373 h 2033373"/>
              <a:gd name="connsiteX0-201" fmla="*/ 0 w 2524012"/>
              <a:gd name="connsiteY0-202" fmla="*/ 762459 h 2046702"/>
              <a:gd name="connsiteX1-203" fmla="*/ 2524012 w 2524012"/>
              <a:gd name="connsiteY1-204" fmla="*/ 2046702 h 2046702"/>
              <a:gd name="connsiteX0-205" fmla="*/ 0 w 2504962"/>
              <a:gd name="connsiteY0-206" fmla="*/ 745671 h 2087064"/>
              <a:gd name="connsiteX1-207" fmla="*/ 2504962 w 2504962"/>
              <a:gd name="connsiteY1-208" fmla="*/ 2087064 h 2087064"/>
              <a:gd name="connsiteX0-209" fmla="*/ 0 w 2485912"/>
              <a:gd name="connsiteY0-210" fmla="*/ 655934 h 2340227"/>
              <a:gd name="connsiteX1-211" fmla="*/ 2485912 w 2485912"/>
              <a:gd name="connsiteY1-212" fmla="*/ 2340227 h 2340227"/>
              <a:gd name="connsiteX0-213" fmla="*/ 1188071 w 1210170"/>
              <a:gd name="connsiteY0-214" fmla="*/ 651457 h 2354800"/>
              <a:gd name="connsiteX1-215" fmla="*/ 35433 w 1210170"/>
              <a:gd name="connsiteY1-216" fmla="*/ 2354800 h 2354800"/>
              <a:gd name="connsiteX0-217" fmla="*/ 0 w 352312"/>
              <a:gd name="connsiteY0-218" fmla="*/ 669665 h 2296808"/>
              <a:gd name="connsiteX1-219" fmla="*/ 352312 w 352312"/>
              <a:gd name="connsiteY1-220" fmla="*/ 2296808 h 2296808"/>
              <a:gd name="connsiteX0-221" fmla="*/ 0 w 352312"/>
              <a:gd name="connsiteY0-222" fmla="*/ 503898 h 2131041"/>
              <a:gd name="connsiteX1-223" fmla="*/ 352312 w 352312"/>
              <a:gd name="connsiteY1-224" fmla="*/ 2131041 h 2131041"/>
              <a:gd name="connsiteX0-225" fmla="*/ 0 w 455752"/>
              <a:gd name="connsiteY0-226" fmla="*/ 401092 h 2028235"/>
              <a:gd name="connsiteX1-227" fmla="*/ 352312 w 455752"/>
              <a:gd name="connsiteY1-228" fmla="*/ 2028235 h 2028235"/>
              <a:gd name="connsiteX0-229" fmla="*/ 0 w 356825"/>
              <a:gd name="connsiteY0-230" fmla="*/ 477038 h 2104181"/>
              <a:gd name="connsiteX1-231" fmla="*/ 352312 w 356825"/>
              <a:gd name="connsiteY1-232" fmla="*/ 2104181 h 2104181"/>
              <a:gd name="connsiteX0-233" fmla="*/ 0 w 348517"/>
              <a:gd name="connsiteY0-234" fmla="*/ 478104 h 2100484"/>
              <a:gd name="connsiteX1-235" fmla="*/ 342787 w 348517"/>
              <a:gd name="connsiteY1-236" fmla="*/ 2100484 h 2100484"/>
            </a:gdLst>
            <a:ahLst/>
            <a:cxnLst>
              <a:cxn ang="0">
                <a:pos x="connsiteX0-1" y="connsiteY0-2"/>
              </a:cxn>
              <a:cxn ang="0">
                <a:pos x="connsiteX1-3" y="connsiteY1-4"/>
              </a:cxn>
            </a:cxnLst>
            <a:rect l="l" t="t" r="r" b="b"/>
            <a:pathLst>
              <a:path w="348517" h="2100484">
                <a:moveTo>
                  <a:pt x="0" y="478104"/>
                </a:moveTo>
                <a:cubicBezTo>
                  <a:pt x="399956" y="-585410"/>
                  <a:pt x="349897" y="199239"/>
                  <a:pt x="342787" y="2100484"/>
                </a:cubicBezTo>
              </a:path>
            </a:pathLst>
          </a:custGeom>
          <a:noFill/>
          <a:ln w="12700" cap="flat" cmpd="sng" algn="ctr">
            <a:gradFill flip="none" rotWithShape="1">
              <a:gsLst>
                <a:gs pos="0">
                  <a:schemeClr val="tx2">
                    <a:alpha val="0"/>
                  </a:schemeClr>
                </a:gs>
                <a:gs pos="28000">
                  <a:srgbClr val="65E1F3"/>
                </a:gs>
                <a:gs pos="71200">
                  <a:srgbClr val="34F1EE"/>
                </a:gs>
                <a:gs pos="100000">
                  <a:schemeClr val="tx2">
                    <a:alpha val="0"/>
                  </a:schemeClr>
                </a:gs>
              </a:gsLst>
              <a:lin ang="0" scaled="1"/>
            </a:gradFill>
            <a:prstDash val="solid"/>
            <a:miter lim="800000"/>
          </a:ln>
          <a:effectLst/>
        </p:spPr>
        <p:txBody>
          <a:bodyPr rtlCol="0" anchor="ctr"/>
          <a:lstStyle/>
          <a:p>
            <a:pPr algn="ctr"/>
            <a:endParaRPr lang="zh-CN" altLang="en-US" kern="0">
              <a:solidFill>
                <a:prstClr val="white"/>
              </a:solidFill>
              <a:cs typeface="+mn-ea"/>
              <a:sym typeface="+mn-lt"/>
            </a:endParaRPr>
          </a:p>
        </p:txBody>
      </p:sp>
      <p:sp>
        <p:nvSpPr>
          <p:cNvPr id="1048940" name="í$liḑê"/>
          <p:cNvSpPr/>
          <p:nvPr/>
        </p:nvSpPr>
        <p:spPr>
          <a:xfrm>
            <a:off x="7382311" y="2258121"/>
            <a:ext cx="1870871" cy="1546954"/>
          </a:xfrm>
          <a:custGeom>
            <a:avLst/>
            <a:gdLst>
              <a:gd name="connsiteX0" fmla="*/ 0 w 1257300"/>
              <a:gd name="connsiteY0" fmla="*/ 0 h 12700"/>
              <a:gd name="connsiteX1" fmla="*/ 1257300 w 1257300"/>
              <a:gd name="connsiteY1" fmla="*/ 12700 h 12700"/>
              <a:gd name="connsiteX0-1" fmla="*/ 0 w 1257300"/>
              <a:gd name="connsiteY0-2" fmla="*/ 1464737 h 1477437"/>
              <a:gd name="connsiteX1-3" fmla="*/ 1257300 w 1257300"/>
              <a:gd name="connsiteY1-4" fmla="*/ 1477437 h 1477437"/>
              <a:gd name="connsiteX0-5" fmla="*/ 0 w 1257300"/>
              <a:gd name="connsiteY0-6" fmla="*/ 1656336 h 1669036"/>
              <a:gd name="connsiteX1-7" fmla="*/ 1257300 w 1257300"/>
              <a:gd name="connsiteY1-8" fmla="*/ 1669036 h 1669036"/>
              <a:gd name="connsiteX0-9" fmla="*/ 0 w 1257300"/>
              <a:gd name="connsiteY0-10" fmla="*/ 1339374 h 1352074"/>
              <a:gd name="connsiteX1-11" fmla="*/ 1257300 w 1257300"/>
              <a:gd name="connsiteY1-12" fmla="*/ 1352074 h 1352074"/>
              <a:gd name="connsiteX0-13" fmla="*/ 0 w 1238250"/>
              <a:gd name="connsiteY0-14" fmla="*/ 1336207 h 1353669"/>
              <a:gd name="connsiteX1-15" fmla="*/ 1238250 w 1238250"/>
              <a:gd name="connsiteY1-16" fmla="*/ 1353669 h 1353669"/>
              <a:gd name="connsiteX0-17" fmla="*/ 0 w 1243012"/>
              <a:gd name="connsiteY0-18" fmla="*/ 1355258 h 1355258"/>
              <a:gd name="connsiteX1-19" fmla="*/ 1243012 w 1243012"/>
              <a:gd name="connsiteY1-20" fmla="*/ 1344145 h 1355258"/>
              <a:gd name="connsiteX0-21" fmla="*/ 0 w 1223962"/>
              <a:gd name="connsiteY0-22" fmla="*/ 560062 h 2053899"/>
              <a:gd name="connsiteX1-23" fmla="*/ 1223962 w 1223962"/>
              <a:gd name="connsiteY1-24" fmla="*/ 2053899 h 2053899"/>
              <a:gd name="connsiteX0-25" fmla="*/ 0 w 1132522"/>
              <a:gd name="connsiteY0-26" fmla="*/ 520280 h 2128417"/>
              <a:gd name="connsiteX1-27" fmla="*/ 1132522 w 1132522"/>
              <a:gd name="connsiteY1-28" fmla="*/ 2128417 h 2128417"/>
              <a:gd name="connsiteX0-29" fmla="*/ 0 w 1117282"/>
              <a:gd name="connsiteY0-30" fmla="*/ 525407 h 2118304"/>
              <a:gd name="connsiteX1-31" fmla="*/ 1117282 w 1117282"/>
              <a:gd name="connsiteY1-32" fmla="*/ 2118304 h 2118304"/>
              <a:gd name="connsiteX0-33" fmla="*/ 0 w 1109662"/>
              <a:gd name="connsiteY0-34" fmla="*/ 551856 h 2068553"/>
              <a:gd name="connsiteX1-35" fmla="*/ 1109662 w 1109662"/>
              <a:gd name="connsiteY1-36" fmla="*/ 2068553 h 2068553"/>
              <a:gd name="connsiteX0-37" fmla="*/ 0 w 1706562"/>
              <a:gd name="connsiteY0-38" fmla="*/ 745661 h 1792458"/>
              <a:gd name="connsiteX1-39" fmla="*/ 1706562 w 1706562"/>
              <a:gd name="connsiteY1-40" fmla="*/ 1792458 h 1792458"/>
              <a:gd name="connsiteX0-41" fmla="*/ 0 w 2303462"/>
              <a:gd name="connsiteY0-42" fmla="*/ 1617199 h 1617199"/>
              <a:gd name="connsiteX1-43" fmla="*/ 2303462 w 2303462"/>
              <a:gd name="connsiteY1-44" fmla="*/ 1228896 h 1617199"/>
              <a:gd name="connsiteX0-45" fmla="*/ 0 w 2297112"/>
              <a:gd name="connsiteY0-46" fmla="*/ 1626332 h 1626332"/>
              <a:gd name="connsiteX1-47" fmla="*/ 2297112 w 2297112"/>
              <a:gd name="connsiteY1-48" fmla="*/ 1225329 h 1626332"/>
              <a:gd name="connsiteX0-49" fmla="*/ 0 w 2300287"/>
              <a:gd name="connsiteY0-50" fmla="*/ 1619481 h 1619481"/>
              <a:gd name="connsiteX1-51" fmla="*/ 2300287 w 2300287"/>
              <a:gd name="connsiteY1-52" fmla="*/ 1228003 h 1619481"/>
              <a:gd name="connsiteX0-53" fmla="*/ 0 w 2322512"/>
              <a:gd name="connsiteY0-54" fmla="*/ 1637776 h 1637776"/>
              <a:gd name="connsiteX1-55" fmla="*/ 2322512 w 2322512"/>
              <a:gd name="connsiteY1-56" fmla="*/ 1220898 h 1637776"/>
              <a:gd name="connsiteX0-57" fmla="*/ 0 w 2322512"/>
              <a:gd name="connsiteY0-58" fmla="*/ 1309383 h 1309383"/>
              <a:gd name="connsiteX1-59" fmla="*/ 2322512 w 2322512"/>
              <a:gd name="connsiteY1-60" fmla="*/ 892505 h 1309383"/>
              <a:gd name="connsiteX0-61" fmla="*/ 0 w 2322512"/>
              <a:gd name="connsiteY0-62" fmla="*/ 1489631 h 1489631"/>
              <a:gd name="connsiteX1-63" fmla="*/ 2322512 w 2322512"/>
              <a:gd name="connsiteY1-64" fmla="*/ 1072753 h 1489631"/>
              <a:gd name="connsiteX0-65" fmla="*/ 24824 w 2347336"/>
              <a:gd name="connsiteY0-66" fmla="*/ 1486181 h 1486181"/>
              <a:gd name="connsiteX1-67" fmla="*/ 2347336 w 2347336"/>
              <a:gd name="connsiteY1-68" fmla="*/ 1069303 h 1486181"/>
              <a:gd name="connsiteX0-69" fmla="*/ 36 w 2322548"/>
              <a:gd name="connsiteY0-70" fmla="*/ 1486181 h 1486181"/>
              <a:gd name="connsiteX1-71" fmla="*/ 2322548 w 2322548"/>
              <a:gd name="connsiteY1-72" fmla="*/ 1069303 h 1486181"/>
              <a:gd name="connsiteX0-73" fmla="*/ 45 w 2322557"/>
              <a:gd name="connsiteY0-74" fmla="*/ 1415336 h 1415336"/>
              <a:gd name="connsiteX1-75" fmla="*/ 2322557 w 2322557"/>
              <a:gd name="connsiteY1-76" fmla="*/ 998458 h 1415336"/>
              <a:gd name="connsiteX0-77" fmla="*/ 36 w 2716248"/>
              <a:gd name="connsiteY0-78" fmla="*/ 1442833 h 1442833"/>
              <a:gd name="connsiteX1-79" fmla="*/ 2716248 w 2716248"/>
              <a:gd name="connsiteY1-80" fmla="*/ 987855 h 1442833"/>
              <a:gd name="connsiteX0-81" fmla="*/ 32 w 2881344"/>
              <a:gd name="connsiteY0-82" fmla="*/ 1254909 h 1254909"/>
              <a:gd name="connsiteX1-83" fmla="*/ 2881344 w 2881344"/>
              <a:gd name="connsiteY1-84" fmla="*/ 1066631 h 1254909"/>
              <a:gd name="connsiteX0-85" fmla="*/ 68 w 1871730"/>
              <a:gd name="connsiteY0-86" fmla="*/ 398135 h 1981507"/>
              <a:gd name="connsiteX1-87" fmla="*/ 1871730 w 1871730"/>
              <a:gd name="connsiteY1-88" fmla="*/ 1981507 h 1981507"/>
              <a:gd name="connsiteX0-89" fmla="*/ 176 w 1300338"/>
              <a:gd name="connsiteY0-90" fmla="*/ 1374481 h 1374481"/>
              <a:gd name="connsiteX1-91" fmla="*/ 1300338 w 1300338"/>
              <a:gd name="connsiteY1-92" fmla="*/ 1014753 h 1374481"/>
              <a:gd name="connsiteX0-93" fmla="*/ 59 w 1300221"/>
              <a:gd name="connsiteY0-94" fmla="*/ 1585581 h 1585581"/>
              <a:gd name="connsiteX1-95" fmla="*/ 1300221 w 1300221"/>
              <a:gd name="connsiteY1-96" fmla="*/ 1225853 h 1585581"/>
              <a:gd name="connsiteX0-97" fmla="*/ 59 w 1309746"/>
              <a:gd name="connsiteY0-98" fmla="*/ 1521285 h 1521285"/>
              <a:gd name="connsiteX1-99" fmla="*/ 1309746 w 1309746"/>
              <a:gd name="connsiteY1-100" fmla="*/ 1252045 h 1521285"/>
              <a:gd name="connsiteX0-101" fmla="*/ 61 w 1276411"/>
              <a:gd name="connsiteY0-102" fmla="*/ 1558386 h 1558386"/>
              <a:gd name="connsiteX1-103" fmla="*/ 1276411 w 1276411"/>
              <a:gd name="connsiteY1-104" fmla="*/ 1236758 h 1558386"/>
              <a:gd name="connsiteX0-105" fmla="*/ 60 w 1281173"/>
              <a:gd name="connsiteY0-106" fmla="*/ 1565167 h 1565167"/>
              <a:gd name="connsiteX1-107" fmla="*/ 1281173 w 1281173"/>
              <a:gd name="connsiteY1-108" fmla="*/ 1234014 h 1565167"/>
              <a:gd name="connsiteX0-109" fmla="*/ 69 w 1141482"/>
              <a:gd name="connsiteY0-110" fmla="*/ 1740539 h 1740539"/>
              <a:gd name="connsiteX1-111" fmla="*/ 1141482 w 1141482"/>
              <a:gd name="connsiteY1-112" fmla="*/ 1168086 h 1740539"/>
              <a:gd name="connsiteX0-113" fmla="*/ 128 w 735141"/>
              <a:gd name="connsiteY0-114" fmla="*/ 1684443 h 1684443"/>
              <a:gd name="connsiteX1-115" fmla="*/ 735141 w 735141"/>
              <a:gd name="connsiteY1-116" fmla="*/ 1188190 h 1684443"/>
              <a:gd name="connsiteX0-117" fmla="*/ 125 w 739900"/>
              <a:gd name="connsiteY0-118" fmla="*/ 1687931 h 1687931"/>
              <a:gd name="connsiteX1-119" fmla="*/ 739900 w 739900"/>
              <a:gd name="connsiteY1-120" fmla="*/ 1186916 h 1687931"/>
              <a:gd name="connsiteX0-121" fmla="*/ 125 w 744662"/>
              <a:gd name="connsiteY0-122" fmla="*/ 1660105 h 1660105"/>
              <a:gd name="connsiteX1-123" fmla="*/ 744662 w 744662"/>
              <a:gd name="connsiteY1-124" fmla="*/ 1197190 h 1660105"/>
              <a:gd name="connsiteX0-125" fmla="*/ 121 w 756565"/>
              <a:gd name="connsiteY0-126" fmla="*/ 1670520 h 1670520"/>
              <a:gd name="connsiteX1-127" fmla="*/ 756565 w 756565"/>
              <a:gd name="connsiteY1-128" fmla="*/ 1193318 h 1670520"/>
              <a:gd name="connsiteX0-129" fmla="*/ 71749 w 142393"/>
              <a:gd name="connsiteY0-130" fmla="*/ 1474790 h 1474790"/>
              <a:gd name="connsiteX1-131" fmla="*/ 142393 w 142393"/>
              <a:gd name="connsiteY1-132" fmla="*/ 1271908 h 1474790"/>
              <a:gd name="connsiteX0-133" fmla="*/ 2001085 w 2001085"/>
              <a:gd name="connsiteY0-134" fmla="*/ 1800110 h 1800110"/>
              <a:gd name="connsiteX1-135" fmla="*/ 21949 w 2001085"/>
              <a:gd name="connsiteY1-136" fmla="*/ 1147648 h 1800110"/>
              <a:gd name="connsiteX0-137" fmla="*/ 1979136 w 1979136"/>
              <a:gd name="connsiteY0-138" fmla="*/ 1619539 h 1619539"/>
              <a:gd name="connsiteX1-139" fmla="*/ 0 w 1979136"/>
              <a:gd name="connsiteY1-140" fmla="*/ 967077 h 1619539"/>
              <a:gd name="connsiteX0-141" fmla="*/ 1988661 w 1988661"/>
              <a:gd name="connsiteY0-142" fmla="*/ 1633849 h 1633849"/>
              <a:gd name="connsiteX1-143" fmla="*/ 0 w 1988661"/>
              <a:gd name="connsiteY1-144" fmla="*/ 962337 h 1633849"/>
              <a:gd name="connsiteX0-145" fmla="*/ 1975961 w 1975961"/>
              <a:gd name="connsiteY0-146" fmla="*/ 1633849 h 1633849"/>
              <a:gd name="connsiteX1-147" fmla="*/ 0 w 1975961"/>
              <a:gd name="connsiteY1-148" fmla="*/ 962337 h 1633849"/>
            </a:gdLst>
            <a:ahLst/>
            <a:cxnLst>
              <a:cxn ang="0">
                <a:pos x="connsiteX0-1" y="connsiteY0-2"/>
              </a:cxn>
              <a:cxn ang="0">
                <a:pos x="connsiteX1-3" y="connsiteY1-4"/>
              </a:cxn>
            </a:cxnLst>
            <a:rect l="l" t="t" r="r" b="b"/>
            <a:pathLst>
              <a:path w="1975961" h="1633849">
                <a:moveTo>
                  <a:pt x="1975961" y="1633849"/>
                </a:moveTo>
                <a:cubicBezTo>
                  <a:pt x="1966889" y="865197"/>
                  <a:pt x="503464" y="-1209061"/>
                  <a:pt x="0" y="962337"/>
                </a:cubicBezTo>
              </a:path>
            </a:pathLst>
          </a:custGeom>
          <a:noFill/>
          <a:ln w="12700" cap="flat" cmpd="sng" algn="ctr">
            <a:gradFill flip="none" rotWithShape="1">
              <a:gsLst>
                <a:gs pos="0">
                  <a:schemeClr val="tx2">
                    <a:alpha val="0"/>
                  </a:schemeClr>
                </a:gs>
                <a:gs pos="28000">
                  <a:srgbClr val="65E1F3"/>
                </a:gs>
                <a:gs pos="71200">
                  <a:srgbClr val="34F1EE"/>
                </a:gs>
                <a:gs pos="100000">
                  <a:schemeClr val="tx2">
                    <a:alpha val="0"/>
                  </a:schemeClr>
                </a:gs>
              </a:gsLst>
              <a:lin ang="0" scaled="1"/>
            </a:gradFill>
            <a:prstDash val="solid"/>
            <a:miter lim="800000"/>
          </a:ln>
          <a:effectLst/>
        </p:spPr>
        <p:txBody>
          <a:bodyPr rtlCol="0" anchor="ctr"/>
          <a:lstStyle/>
          <a:p>
            <a:pPr algn="ctr"/>
            <a:endParaRPr lang="zh-CN" altLang="en-US" kern="0">
              <a:solidFill>
                <a:prstClr val="white"/>
              </a:solidFill>
              <a:cs typeface="+mn-ea"/>
              <a:sym typeface="+mn-lt"/>
            </a:endParaRPr>
          </a:p>
        </p:txBody>
      </p:sp>
      <p:cxnSp>
        <p:nvCxnSpPr>
          <p:cNvPr id="3145744" name="íṩľiďé"/>
          <p:cNvCxnSpPr/>
          <p:nvPr/>
        </p:nvCxnSpPr>
        <p:spPr>
          <a:xfrm flipH="1">
            <a:off x="2174515" y="2863540"/>
            <a:ext cx="298793" cy="41213"/>
          </a:xfrm>
          <a:prstGeom prst="line">
            <a:avLst/>
          </a:prstGeom>
          <a:noFill/>
          <a:ln w="6350" cap="flat" cmpd="sng" algn="ctr">
            <a:gradFill>
              <a:gsLst>
                <a:gs pos="0">
                  <a:sysClr val="window" lastClr="FFFFFF">
                    <a:alpha val="0"/>
                  </a:sysClr>
                </a:gs>
                <a:gs pos="100000">
                  <a:srgbClr val="4472C4">
                    <a:lumMod val="5000"/>
                    <a:lumOff val="95000"/>
                  </a:srgbClr>
                </a:gs>
              </a:gsLst>
              <a:lin ang="5400000" scaled="1"/>
            </a:gradFill>
            <a:prstDash val="solid"/>
            <a:miter lim="800000"/>
          </a:ln>
          <a:effectLst/>
        </p:spPr>
      </p:cxnSp>
      <p:grpSp>
        <p:nvGrpSpPr>
          <p:cNvPr id="110" name="iŝlîḑe"/>
          <p:cNvGrpSpPr/>
          <p:nvPr/>
        </p:nvGrpSpPr>
        <p:grpSpPr>
          <a:xfrm>
            <a:off x="2064188" y="3518920"/>
            <a:ext cx="376411" cy="376411"/>
            <a:chOff x="1380671" y="4462677"/>
            <a:chExt cx="443049" cy="443049"/>
          </a:xfrm>
        </p:grpSpPr>
        <p:sp>
          <p:nvSpPr>
            <p:cNvPr id="1048941" name="îŝ1ïďé"/>
            <p:cNvSpPr/>
            <p:nvPr/>
          </p:nvSpPr>
          <p:spPr>
            <a:xfrm>
              <a:off x="1380671" y="4462677"/>
              <a:ext cx="443049" cy="443049"/>
            </a:xfrm>
            <a:prstGeom prst="ellipse">
              <a:avLst/>
            </a:prstGeom>
            <a:solidFill>
              <a:schemeClr val="tx2">
                <a:alpha val="63000"/>
              </a:schemeClr>
            </a:solidFill>
            <a:ln w="12700" cap="flat" cmpd="sng" algn="ctr">
              <a:solidFill>
                <a:sysClr val="window" lastClr="FFFFFF"/>
              </a:solidFill>
              <a:prstDash val="solid"/>
              <a:miter lim="800000"/>
            </a:ln>
            <a:effectLst/>
            <a:scene3d>
              <a:camera prst="isometricOffAxis2Top"/>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48942" name="îS1iḑé"/>
            <p:cNvSpPr/>
            <p:nvPr/>
          </p:nvSpPr>
          <p:spPr>
            <a:xfrm>
              <a:off x="1504812" y="4583496"/>
              <a:ext cx="194766" cy="194766"/>
            </a:xfrm>
            <a:prstGeom prst="ellipse">
              <a:avLst/>
            </a:prstGeom>
            <a:solidFill>
              <a:sysClr val="window" lastClr="FFFFFF"/>
            </a:solidFill>
            <a:ln w="28575" cap="flat" cmpd="sng" algn="ctr">
              <a:noFill/>
              <a:prstDash val="solid"/>
              <a:miter lim="800000"/>
            </a:ln>
            <a:effectLst/>
            <a:scene3d>
              <a:camera prst="isometricOffAxis2Top"/>
              <a:lightRig rig="threePt"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111" name="isļïdê"/>
          <p:cNvGrpSpPr/>
          <p:nvPr/>
        </p:nvGrpSpPr>
        <p:grpSpPr>
          <a:xfrm>
            <a:off x="4280996" y="4710408"/>
            <a:ext cx="376411" cy="376411"/>
            <a:chOff x="1380671" y="4462677"/>
            <a:chExt cx="443049" cy="443049"/>
          </a:xfrm>
        </p:grpSpPr>
        <p:sp>
          <p:nvSpPr>
            <p:cNvPr id="1048943" name="îśḻíḍê"/>
            <p:cNvSpPr/>
            <p:nvPr/>
          </p:nvSpPr>
          <p:spPr>
            <a:xfrm>
              <a:off x="1380671" y="4462677"/>
              <a:ext cx="443049" cy="443049"/>
            </a:xfrm>
            <a:prstGeom prst="ellipse">
              <a:avLst/>
            </a:prstGeom>
            <a:solidFill>
              <a:schemeClr val="tx2">
                <a:alpha val="63000"/>
              </a:schemeClr>
            </a:solidFill>
            <a:ln w="12700" cap="flat" cmpd="sng" algn="ctr">
              <a:solidFill>
                <a:sysClr val="window" lastClr="FFFFFF"/>
              </a:solidFill>
              <a:prstDash val="solid"/>
              <a:miter lim="800000"/>
            </a:ln>
            <a:effectLst/>
            <a:scene3d>
              <a:camera prst="isometricOffAxis2Top"/>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48944" name="íšľídè"/>
            <p:cNvSpPr/>
            <p:nvPr/>
          </p:nvSpPr>
          <p:spPr>
            <a:xfrm>
              <a:off x="1504812" y="4583496"/>
              <a:ext cx="194766" cy="194766"/>
            </a:xfrm>
            <a:prstGeom prst="ellipse">
              <a:avLst/>
            </a:prstGeom>
            <a:solidFill>
              <a:sysClr val="window" lastClr="FFFFFF"/>
            </a:solidFill>
            <a:ln w="28575" cap="flat" cmpd="sng" algn="ctr">
              <a:noFill/>
              <a:prstDash val="solid"/>
              <a:miter lim="800000"/>
            </a:ln>
            <a:effectLst/>
            <a:scene3d>
              <a:camera prst="isometricOffAxis2Top"/>
              <a:lightRig rig="threePt"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112" name="íṡ1ïḓé"/>
          <p:cNvGrpSpPr/>
          <p:nvPr/>
        </p:nvGrpSpPr>
        <p:grpSpPr>
          <a:xfrm>
            <a:off x="3260540" y="3505110"/>
            <a:ext cx="376411" cy="376411"/>
            <a:chOff x="1380671" y="4462677"/>
            <a:chExt cx="443049" cy="443049"/>
          </a:xfrm>
        </p:grpSpPr>
        <p:sp>
          <p:nvSpPr>
            <p:cNvPr id="1048945" name="iṩlîḑé"/>
            <p:cNvSpPr/>
            <p:nvPr/>
          </p:nvSpPr>
          <p:spPr>
            <a:xfrm>
              <a:off x="1380671" y="4462677"/>
              <a:ext cx="443049" cy="443049"/>
            </a:xfrm>
            <a:prstGeom prst="ellipse">
              <a:avLst/>
            </a:prstGeom>
            <a:solidFill>
              <a:schemeClr val="tx2">
                <a:alpha val="63000"/>
              </a:schemeClr>
            </a:solidFill>
            <a:ln w="12700" cap="flat" cmpd="sng" algn="ctr">
              <a:solidFill>
                <a:sysClr val="window" lastClr="FFFFFF"/>
              </a:solidFill>
              <a:prstDash val="solid"/>
              <a:miter lim="800000"/>
            </a:ln>
            <a:effectLst/>
            <a:scene3d>
              <a:camera prst="isometricOffAxis2Top"/>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48946" name="ïśḻïdé"/>
            <p:cNvSpPr/>
            <p:nvPr/>
          </p:nvSpPr>
          <p:spPr>
            <a:xfrm>
              <a:off x="1504812" y="4583496"/>
              <a:ext cx="194766" cy="194766"/>
            </a:xfrm>
            <a:prstGeom prst="ellipse">
              <a:avLst/>
            </a:prstGeom>
            <a:solidFill>
              <a:sysClr val="window" lastClr="FFFFFF"/>
            </a:solidFill>
            <a:ln w="28575" cap="flat" cmpd="sng" algn="ctr">
              <a:noFill/>
              <a:prstDash val="solid"/>
              <a:miter lim="800000"/>
            </a:ln>
            <a:effectLst/>
            <a:scene3d>
              <a:camera prst="isometricOffAxis2Top"/>
              <a:lightRig rig="threePt"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113" name="ïṡļíďe"/>
          <p:cNvGrpSpPr/>
          <p:nvPr/>
        </p:nvGrpSpPr>
        <p:grpSpPr>
          <a:xfrm>
            <a:off x="5983628" y="3311136"/>
            <a:ext cx="376411" cy="376411"/>
            <a:chOff x="1380671" y="4462677"/>
            <a:chExt cx="443049" cy="443049"/>
          </a:xfrm>
        </p:grpSpPr>
        <p:sp>
          <p:nvSpPr>
            <p:cNvPr id="1048947" name="iśľíḑe"/>
            <p:cNvSpPr/>
            <p:nvPr/>
          </p:nvSpPr>
          <p:spPr>
            <a:xfrm>
              <a:off x="1380671" y="4462677"/>
              <a:ext cx="443049" cy="443049"/>
            </a:xfrm>
            <a:prstGeom prst="ellipse">
              <a:avLst/>
            </a:prstGeom>
            <a:solidFill>
              <a:schemeClr val="tx2">
                <a:alpha val="63000"/>
              </a:schemeClr>
            </a:solidFill>
            <a:ln w="12700" cap="flat" cmpd="sng" algn="ctr">
              <a:solidFill>
                <a:sysClr val="window" lastClr="FFFFFF"/>
              </a:solidFill>
              <a:prstDash val="solid"/>
              <a:miter lim="800000"/>
            </a:ln>
            <a:effectLst/>
            <a:scene3d>
              <a:camera prst="isometricOffAxis2Top"/>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48948" name="íśḻîḓè"/>
            <p:cNvSpPr/>
            <p:nvPr/>
          </p:nvSpPr>
          <p:spPr>
            <a:xfrm>
              <a:off x="1504812" y="4583496"/>
              <a:ext cx="194766" cy="194766"/>
            </a:xfrm>
            <a:prstGeom prst="ellipse">
              <a:avLst/>
            </a:prstGeom>
            <a:solidFill>
              <a:sysClr val="window" lastClr="FFFFFF"/>
            </a:solidFill>
            <a:ln w="28575" cap="flat" cmpd="sng" algn="ctr">
              <a:noFill/>
              <a:prstDash val="solid"/>
              <a:miter lim="800000"/>
            </a:ln>
            <a:effectLst/>
            <a:scene3d>
              <a:camera prst="isometricOffAxis2Top"/>
              <a:lightRig rig="threePt"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114" name="íśľiḓé"/>
          <p:cNvGrpSpPr/>
          <p:nvPr/>
        </p:nvGrpSpPr>
        <p:grpSpPr>
          <a:xfrm>
            <a:off x="6449342" y="4915203"/>
            <a:ext cx="376411" cy="376411"/>
            <a:chOff x="1380671" y="4462675"/>
            <a:chExt cx="443049" cy="443049"/>
          </a:xfrm>
        </p:grpSpPr>
        <p:sp>
          <p:nvSpPr>
            <p:cNvPr id="1048949" name="îsḷíḍe"/>
            <p:cNvSpPr/>
            <p:nvPr/>
          </p:nvSpPr>
          <p:spPr>
            <a:xfrm>
              <a:off x="1380671" y="4462675"/>
              <a:ext cx="443049" cy="443049"/>
            </a:xfrm>
            <a:prstGeom prst="ellipse">
              <a:avLst/>
            </a:prstGeom>
            <a:solidFill>
              <a:schemeClr val="tx2">
                <a:alpha val="63000"/>
              </a:schemeClr>
            </a:solidFill>
            <a:ln w="12700" cap="flat" cmpd="sng" algn="ctr">
              <a:solidFill>
                <a:sysClr val="window" lastClr="FFFFFF"/>
              </a:solidFill>
              <a:prstDash val="solid"/>
              <a:miter lim="800000"/>
            </a:ln>
            <a:effectLst/>
            <a:scene3d>
              <a:camera prst="isometricOffAxis2Top"/>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48950" name="ïṥḻîḍê"/>
            <p:cNvSpPr/>
            <p:nvPr/>
          </p:nvSpPr>
          <p:spPr>
            <a:xfrm>
              <a:off x="1504812" y="4583496"/>
              <a:ext cx="194766" cy="194766"/>
            </a:xfrm>
            <a:prstGeom prst="ellipse">
              <a:avLst/>
            </a:prstGeom>
            <a:solidFill>
              <a:sysClr val="window" lastClr="FFFFFF"/>
            </a:solidFill>
            <a:ln w="28575" cap="flat" cmpd="sng" algn="ctr">
              <a:noFill/>
              <a:prstDash val="solid"/>
              <a:miter lim="800000"/>
            </a:ln>
            <a:effectLst/>
            <a:scene3d>
              <a:camera prst="isometricOffAxis2Top"/>
              <a:lightRig rig="threePt"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115" name="ïsľïḓè"/>
          <p:cNvGrpSpPr/>
          <p:nvPr/>
        </p:nvGrpSpPr>
        <p:grpSpPr>
          <a:xfrm>
            <a:off x="7185452" y="3001070"/>
            <a:ext cx="376411" cy="376411"/>
            <a:chOff x="1380671" y="4462677"/>
            <a:chExt cx="443049" cy="443049"/>
          </a:xfrm>
        </p:grpSpPr>
        <p:sp>
          <p:nvSpPr>
            <p:cNvPr id="1048951" name="iṧḻiḋè"/>
            <p:cNvSpPr/>
            <p:nvPr/>
          </p:nvSpPr>
          <p:spPr>
            <a:xfrm>
              <a:off x="1380671" y="4462677"/>
              <a:ext cx="443049" cy="443049"/>
            </a:xfrm>
            <a:prstGeom prst="ellipse">
              <a:avLst/>
            </a:prstGeom>
            <a:solidFill>
              <a:schemeClr val="tx2">
                <a:alpha val="63000"/>
              </a:schemeClr>
            </a:solidFill>
            <a:ln w="12700" cap="flat" cmpd="sng" algn="ctr">
              <a:solidFill>
                <a:sysClr val="window" lastClr="FFFFFF"/>
              </a:solidFill>
              <a:prstDash val="solid"/>
              <a:miter lim="800000"/>
            </a:ln>
            <a:effectLst/>
            <a:scene3d>
              <a:camera prst="isometricOffAxis2Top"/>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48952" name="î$ľîḍé"/>
            <p:cNvSpPr/>
            <p:nvPr/>
          </p:nvSpPr>
          <p:spPr>
            <a:xfrm>
              <a:off x="1504812" y="4583496"/>
              <a:ext cx="194766" cy="194766"/>
            </a:xfrm>
            <a:prstGeom prst="ellipse">
              <a:avLst/>
            </a:prstGeom>
            <a:solidFill>
              <a:sysClr val="window" lastClr="FFFFFF"/>
            </a:solidFill>
            <a:ln w="28575" cap="flat" cmpd="sng" algn="ctr">
              <a:noFill/>
              <a:prstDash val="solid"/>
              <a:miter lim="800000"/>
            </a:ln>
            <a:effectLst/>
            <a:scene3d>
              <a:camera prst="isometricOffAxis2Top"/>
              <a:lightRig rig="threePt"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116" name="íšļiḑê"/>
          <p:cNvGrpSpPr/>
          <p:nvPr/>
        </p:nvGrpSpPr>
        <p:grpSpPr>
          <a:xfrm>
            <a:off x="10179539" y="5092754"/>
            <a:ext cx="376411" cy="376411"/>
            <a:chOff x="1380671" y="4462677"/>
            <a:chExt cx="443049" cy="443049"/>
          </a:xfrm>
        </p:grpSpPr>
        <p:sp>
          <p:nvSpPr>
            <p:cNvPr id="1048953" name="íṧḻiḍê"/>
            <p:cNvSpPr/>
            <p:nvPr/>
          </p:nvSpPr>
          <p:spPr>
            <a:xfrm>
              <a:off x="1380671" y="4462677"/>
              <a:ext cx="443049" cy="443049"/>
            </a:xfrm>
            <a:prstGeom prst="ellipse">
              <a:avLst/>
            </a:prstGeom>
            <a:solidFill>
              <a:schemeClr val="tx2">
                <a:alpha val="63000"/>
              </a:schemeClr>
            </a:solidFill>
            <a:ln w="12700" cap="flat" cmpd="sng" algn="ctr">
              <a:solidFill>
                <a:sysClr val="window" lastClr="FFFFFF"/>
              </a:solidFill>
              <a:prstDash val="solid"/>
              <a:miter lim="800000"/>
            </a:ln>
            <a:effectLst/>
            <a:scene3d>
              <a:camera prst="isometricOffAxis2Top"/>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48954" name="íṥḻiďé"/>
            <p:cNvSpPr/>
            <p:nvPr/>
          </p:nvSpPr>
          <p:spPr>
            <a:xfrm>
              <a:off x="1504812" y="4583496"/>
              <a:ext cx="194766" cy="194766"/>
            </a:xfrm>
            <a:prstGeom prst="ellipse">
              <a:avLst/>
            </a:prstGeom>
            <a:solidFill>
              <a:sysClr val="window" lastClr="FFFFFF"/>
            </a:solidFill>
            <a:ln w="28575" cap="flat" cmpd="sng" algn="ctr">
              <a:noFill/>
              <a:prstDash val="solid"/>
              <a:miter lim="800000"/>
            </a:ln>
            <a:effectLst/>
            <a:scene3d>
              <a:camera prst="isometricOffAxis2Top"/>
              <a:lightRig rig="threePt"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117" name="ïṥļiďê"/>
          <p:cNvGrpSpPr/>
          <p:nvPr/>
        </p:nvGrpSpPr>
        <p:grpSpPr>
          <a:xfrm>
            <a:off x="9066719" y="3599858"/>
            <a:ext cx="376411" cy="376411"/>
            <a:chOff x="1380671" y="4462677"/>
            <a:chExt cx="443049" cy="443049"/>
          </a:xfrm>
        </p:grpSpPr>
        <p:sp>
          <p:nvSpPr>
            <p:cNvPr id="1048955" name="îṣḻíḑe"/>
            <p:cNvSpPr/>
            <p:nvPr/>
          </p:nvSpPr>
          <p:spPr>
            <a:xfrm>
              <a:off x="1380671" y="4462677"/>
              <a:ext cx="443049" cy="443049"/>
            </a:xfrm>
            <a:prstGeom prst="ellipse">
              <a:avLst/>
            </a:prstGeom>
            <a:solidFill>
              <a:schemeClr val="tx2">
                <a:alpha val="63000"/>
              </a:schemeClr>
            </a:solidFill>
            <a:ln w="12700" cap="flat" cmpd="sng" algn="ctr">
              <a:solidFill>
                <a:sysClr val="window" lastClr="FFFFFF"/>
              </a:solidFill>
              <a:prstDash val="solid"/>
              <a:miter lim="800000"/>
            </a:ln>
            <a:effectLst/>
            <a:scene3d>
              <a:camera prst="isometricOffAxis2Top"/>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48956" name="îṡ1iḍè"/>
            <p:cNvSpPr/>
            <p:nvPr/>
          </p:nvSpPr>
          <p:spPr>
            <a:xfrm>
              <a:off x="1504812" y="4583496"/>
              <a:ext cx="194766" cy="194766"/>
            </a:xfrm>
            <a:prstGeom prst="ellipse">
              <a:avLst/>
            </a:prstGeom>
            <a:solidFill>
              <a:sysClr val="window" lastClr="FFFFFF"/>
            </a:solidFill>
            <a:ln w="28575" cap="flat" cmpd="sng" algn="ctr">
              <a:noFill/>
              <a:prstDash val="solid"/>
              <a:miter lim="800000"/>
            </a:ln>
            <a:effectLst/>
            <a:scene3d>
              <a:camera prst="isometricOffAxis2Top"/>
              <a:lightRig rig="threePt"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118" name="iŝļîḍê"/>
          <p:cNvGrpSpPr/>
          <p:nvPr/>
        </p:nvGrpSpPr>
        <p:grpSpPr>
          <a:xfrm>
            <a:off x="9851413" y="3542465"/>
            <a:ext cx="376411" cy="376411"/>
            <a:chOff x="1380671" y="4462677"/>
            <a:chExt cx="443049" cy="443049"/>
          </a:xfrm>
        </p:grpSpPr>
        <p:sp>
          <p:nvSpPr>
            <p:cNvPr id="1048957" name="îşľïḓé"/>
            <p:cNvSpPr/>
            <p:nvPr/>
          </p:nvSpPr>
          <p:spPr>
            <a:xfrm>
              <a:off x="1380671" y="4462677"/>
              <a:ext cx="443049" cy="443049"/>
            </a:xfrm>
            <a:prstGeom prst="ellipse">
              <a:avLst/>
            </a:prstGeom>
            <a:solidFill>
              <a:schemeClr val="tx2">
                <a:alpha val="63000"/>
              </a:schemeClr>
            </a:solidFill>
            <a:ln w="12700" cap="flat" cmpd="sng" algn="ctr">
              <a:solidFill>
                <a:sysClr val="window" lastClr="FFFFFF"/>
              </a:solidFill>
              <a:prstDash val="solid"/>
              <a:miter lim="800000"/>
            </a:ln>
            <a:effectLst/>
            <a:scene3d>
              <a:camera prst="isometricOffAxis2Top"/>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48958" name="íṣľïḑê"/>
            <p:cNvSpPr/>
            <p:nvPr/>
          </p:nvSpPr>
          <p:spPr>
            <a:xfrm>
              <a:off x="1504812" y="4583496"/>
              <a:ext cx="194766" cy="194766"/>
            </a:xfrm>
            <a:prstGeom prst="ellipse">
              <a:avLst/>
            </a:prstGeom>
            <a:solidFill>
              <a:sysClr val="window" lastClr="FFFFFF"/>
            </a:solidFill>
            <a:ln w="28575" cap="flat" cmpd="sng" algn="ctr">
              <a:noFill/>
              <a:prstDash val="solid"/>
              <a:miter lim="800000"/>
            </a:ln>
            <a:effectLst/>
            <a:scene3d>
              <a:camera prst="isometricOffAxis2Top"/>
              <a:lightRig rig="threePt" dir="t"/>
            </a:scene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119" name="组合 162"/>
          <p:cNvGrpSpPr/>
          <p:nvPr/>
        </p:nvGrpSpPr>
        <p:grpSpPr>
          <a:xfrm>
            <a:off x="177632" y="0"/>
            <a:ext cx="2863384" cy="802345"/>
            <a:chOff x="222717" y="0"/>
            <a:chExt cx="2863384" cy="802345"/>
          </a:xfrm>
        </p:grpSpPr>
        <p:sp>
          <p:nvSpPr>
            <p:cNvPr id="1048959" name="矩形 163"/>
            <p:cNvSpPr/>
            <p:nvPr/>
          </p:nvSpPr>
          <p:spPr>
            <a:xfrm>
              <a:off x="483069" y="341970"/>
              <a:ext cx="2603032" cy="460375"/>
            </a:xfrm>
            <a:prstGeom prst="rect">
              <a:avLst/>
            </a:prstGeom>
          </p:spPr>
          <p:txBody>
            <a:bodyPr wrap="square">
              <a:spAutoFit/>
            </a:bodyPr>
            <a:lstStyle/>
            <a:p>
              <a:pPr algn="dist"/>
              <a:r>
                <a:rPr lang="zh-CN" altLang="en-US" sz="2400" b="1" dirty="0">
                  <a:solidFill>
                    <a:schemeClr val="lt1">
                      <a:lumMod val="100000"/>
                    </a:schemeClr>
                  </a:solidFill>
                  <a:cs typeface="+mn-ea"/>
                  <a:sym typeface="+mn-lt"/>
                </a:rPr>
                <a:t>僵尸</a:t>
              </a:r>
              <a:r>
                <a:rPr lang="zh-CN" altLang="en-US" sz="2400" b="1" dirty="0">
                  <a:solidFill>
                    <a:schemeClr val="lt1">
                      <a:lumMod val="100000"/>
                    </a:schemeClr>
                  </a:solidFill>
                  <a:cs typeface="+mn-ea"/>
                  <a:sym typeface="+mn-lt"/>
                </a:rPr>
                <a:t>网络</a:t>
              </a:r>
              <a:endParaRPr lang="zh-CN" altLang="en-US" sz="2400" b="1" dirty="0">
                <a:solidFill>
                  <a:schemeClr val="lt1">
                    <a:lumMod val="100000"/>
                  </a:schemeClr>
                </a:solidFill>
                <a:cs typeface="+mn-ea"/>
                <a:sym typeface="+mn-lt"/>
              </a:endParaRPr>
            </a:p>
          </p:txBody>
        </p:sp>
        <p:sp>
          <p:nvSpPr>
            <p:cNvPr id="1048961" name="平行四边形 165"/>
            <p:cNvSpPr/>
            <p:nvPr/>
          </p:nvSpPr>
          <p:spPr>
            <a:xfrm>
              <a:off x="222717" y="0"/>
              <a:ext cx="260350" cy="526636"/>
            </a:xfrm>
            <a:prstGeom prst="parallelogram">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2" name="文本框 1"/>
          <p:cNvSpPr txBox="1"/>
          <p:nvPr/>
        </p:nvSpPr>
        <p:spPr>
          <a:xfrm>
            <a:off x="1021715" y="1191260"/>
            <a:ext cx="2562860" cy="368300"/>
          </a:xfrm>
          <a:prstGeom prst="rect">
            <a:avLst/>
          </a:prstGeom>
          <a:noFill/>
        </p:spPr>
        <p:txBody>
          <a:bodyPr wrap="square" rtlCol="0">
            <a:spAutoFit/>
          </a:bodyPr>
          <a:p>
            <a:r>
              <a:rPr lang="zh-CN" altLang="en-US">
                <a:solidFill>
                  <a:schemeClr val="bg1"/>
                </a:solidFill>
              </a:rPr>
              <a:t>分布式</a:t>
            </a:r>
            <a:r>
              <a:rPr lang="zh-CN" altLang="en-US">
                <a:solidFill>
                  <a:schemeClr val="bg1"/>
                </a:solidFill>
              </a:rPr>
              <a:t>拒绝服务攻击</a:t>
            </a:r>
            <a:endParaRPr lang="zh-CN" altLang="en-US">
              <a:solidFill>
                <a:schemeClr val="bg1"/>
              </a:solidFill>
            </a:endParaRPr>
          </a:p>
        </p:txBody>
      </p:sp>
      <p:sp>
        <p:nvSpPr>
          <p:cNvPr id="3" name="文本框 2"/>
          <p:cNvSpPr txBox="1"/>
          <p:nvPr/>
        </p:nvSpPr>
        <p:spPr>
          <a:xfrm>
            <a:off x="5058410" y="1221105"/>
            <a:ext cx="2559050" cy="368300"/>
          </a:xfrm>
          <a:prstGeom prst="rect">
            <a:avLst/>
          </a:prstGeom>
          <a:noFill/>
        </p:spPr>
        <p:txBody>
          <a:bodyPr wrap="square" rtlCol="0">
            <a:spAutoFit/>
          </a:bodyPr>
          <a:p>
            <a:r>
              <a:rPr lang="zh-CN" altLang="en-US">
                <a:solidFill>
                  <a:schemeClr val="bg1"/>
                </a:solidFill>
              </a:rPr>
              <a:t>窃取机密</a:t>
            </a:r>
            <a:endParaRPr lang="zh-CN" altLang="en-US">
              <a:solidFill>
                <a:schemeClr val="bg1"/>
              </a:solidFill>
            </a:endParaRPr>
          </a:p>
        </p:txBody>
      </p:sp>
      <p:sp>
        <p:nvSpPr>
          <p:cNvPr id="4" name="文本框 3"/>
          <p:cNvSpPr txBox="1"/>
          <p:nvPr/>
        </p:nvSpPr>
        <p:spPr>
          <a:xfrm>
            <a:off x="8578215" y="1191260"/>
            <a:ext cx="2164715" cy="368300"/>
          </a:xfrm>
          <a:prstGeom prst="rect">
            <a:avLst/>
          </a:prstGeom>
          <a:noFill/>
        </p:spPr>
        <p:txBody>
          <a:bodyPr wrap="square" rtlCol="0" anchor="t">
            <a:spAutoFit/>
          </a:bodyPr>
          <a:p>
            <a:r>
              <a:rPr lang="zh-CN" altLang="en-US">
                <a:solidFill>
                  <a:schemeClr val="bg1"/>
                </a:solidFill>
              </a:rPr>
              <a:t>耗费带宽和资源</a:t>
            </a:r>
            <a:endParaRPr lang="zh-CN" altLang="en-US">
              <a:solidFill>
                <a:schemeClr val="bg1"/>
              </a:solidFill>
            </a:endParaRPr>
          </a:p>
        </p:txBody>
      </p:sp>
      <p:pic>
        <p:nvPicPr>
          <p:cNvPr id="5" name="图片 4"/>
          <p:cNvPicPr>
            <a:picLocks noChangeAspect="1"/>
          </p:cNvPicPr>
          <p:nvPr/>
        </p:nvPicPr>
        <p:blipFill>
          <a:blip r:embed="rId1"/>
          <a:stretch>
            <a:fillRect/>
          </a:stretch>
        </p:blipFill>
        <p:spPr>
          <a:xfrm>
            <a:off x="6453505" y="2137410"/>
            <a:ext cx="4737100" cy="2114550"/>
          </a:xfrm>
          <a:prstGeom prst="rect">
            <a:avLst/>
          </a:prstGeom>
        </p:spPr>
      </p:pic>
      <p:sp>
        <p:nvSpPr>
          <p:cNvPr id="6" name="文本框 5"/>
          <p:cNvSpPr txBox="1"/>
          <p:nvPr/>
        </p:nvSpPr>
        <p:spPr>
          <a:xfrm>
            <a:off x="1318260" y="1791335"/>
            <a:ext cx="4064000" cy="368300"/>
          </a:xfrm>
          <a:prstGeom prst="rect">
            <a:avLst/>
          </a:prstGeom>
          <a:noFill/>
        </p:spPr>
        <p:txBody>
          <a:bodyPr wrap="square" rtlCol="0">
            <a:spAutoFit/>
          </a:bodyPr>
          <a:p>
            <a:r>
              <a:rPr lang="en-US" altLang="zh-CN">
                <a:solidFill>
                  <a:schemeClr val="bg1"/>
                </a:solidFill>
              </a:rPr>
              <a:t>ping /t</a:t>
            </a:r>
            <a:endParaRPr lang="en-US" altLang="zh-CN">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48808"/>
                                        </p:tgtEl>
                                        <p:attrNameLst>
                                          <p:attrName>style.visibility</p:attrName>
                                        </p:attrNameLst>
                                      </p:cBhvr>
                                      <p:to>
                                        <p:strVal val="visible"/>
                                      </p:to>
                                    </p:set>
                                    <p:animEffect transition="in" filter="wheel(1)">
                                      <p:cBhvr>
                                        <p:cTn id="7" dur="2000"/>
                                        <p:tgtEl>
                                          <p:spTgt spid="104880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048809"/>
                                        </p:tgtEl>
                                        <p:attrNameLst>
                                          <p:attrName>style.visibility</p:attrName>
                                        </p:attrNameLst>
                                      </p:cBhvr>
                                      <p:to>
                                        <p:strVal val="visible"/>
                                      </p:to>
                                    </p:set>
                                    <p:animEffect transition="in" filter="wheel(1)">
                                      <p:cBhvr>
                                        <p:cTn id="10" dur="2000"/>
                                        <p:tgtEl>
                                          <p:spTgt spid="1048809"/>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048810"/>
                                        </p:tgtEl>
                                        <p:attrNameLst>
                                          <p:attrName>style.visibility</p:attrName>
                                        </p:attrNameLst>
                                      </p:cBhvr>
                                      <p:to>
                                        <p:strVal val="visible"/>
                                      </p:to>
                                    </p:set>
                                    <p:animEffect transition="in" filter="wheel(1)">
                                      <p:cBhvr>
                                        <p:cTn id="13" dur="2000"/>
                                        <p:tgtEl>
                                          <p:spTgt spid="1048810"/>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048811"/>
                                        </p:tgtEl>
                                        <p:attrNameLst>
                                          <p:attrName>style.visibility</p:attrName>
                                        </p:attrNameLst>
                                      </p:cBhvr>
                                      <p:to>
                                        <p:strVal val="visible"/>
                                      </p:to>
                                    </p:set>
                                    <p:animEffect transition="in" filter="wheel(1)">
                                      <p:cBhvr>
                                        <p:cTn id="16" dur="2000"/>
                                        <p:tgtEl>
                                          <p:spTgt spid="1048811"/>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1048812"/>
                                        </p:tgtEl>
                                        <p:attrNameLst>
                                          <p:attrName>style.visibility</p:attrName>
                                        </p:attrNameLst>
                                      </p:cBhvr>
                                      <p:to>
                                        <p:strVal val="visible"/>
                                      </p:to>
                                    </p:set>
                                    <p:animEffect transition="in" filter="wheel(1)">
                                      <p:cBhvr>
                                        <p:cTn id="19" dur="2000"/>
                                        <p:tgtEl>
                                          <p:spTgt spid="1048812"/>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048813"/>
                                        </p:tgtEl>
                                        <p:attrNameLst>
                                          <p:attrName>style.visibility</p:attrName>
                                        </p:attrNameLst>
                                      </p:cBhvr>
                                      <p:to>
                                        <p:strVal val="visible"/>
                                      </p:to>
                                    </p:set>
                                    <p:animEffect transition="in" filter="wheel(1)">
                                      <p:cBhvr>
                                        <p:cTn id="22" dur="2000"/>
                                        <p:tgtEl>
                                          <p:spTgt spid="1048813"/>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048814"/>
                                        </p:tgtEl>
                                        <p:attrNameLst>
                                          <p:attrName>style.visibility</p:attrName>
                                        </p:attrNameLst>
                                      </p:cBhvr>
                                      <p:to>
                                        <p:strVal val="visible"/>
                                      </p:to>
                                    </p:set>
                                    <p:animEffect transition="in" filter="wheel(1)">
                                      <p:cBhvr>
                                        <p:cTn id="25" dur="2000"/>
                                        <p:tgtEl>
                                          <p:spTgt spid="1048814"/>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048815"/>
                                        </p:tgtEl>
                                        <p:attrNameLst>
                                          <p:attrName>style.visibility</p:attrName>
                                        </p:attrNameLst>
                                      </p:cBhvr>
                                      <p:to>
                                        <p:strVal val="visible"/>
                                      </p:to>
                                    </p:set>
                                    <p:animEffect transition="in" filter="wheel(1)">
                                      <p:cBhvr>
                                        <p:cTn id="28" dur="2000"/>
                                        <p:tgtEl>
                                          <p:spTgt spid="1048815"/>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048816"/>
                                        </p:tgtEl>
                                        <p:attrNameLst>
                                          <p:attrName>style.visibility</p:attrName>
                                        </p:attrNameLst>
                                      </p:cBhvr>
                                      <p:to>
                                        <p:strVal val="visible"/>
                                      </p:to>
                                    </p:set>
                                    <p:animEffect transition="in" filter="wheel(1)">
                                      <p:cBhvr>
                                        <p:cTn id="31" dur="2000"/>
                                        <p:tgtEl>
                                          <p:spTgt spid="1048816"/>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048817"/>
                                        </p:tgtEl>
                                        <p:attrNameLst>
                                          <p:attrName>style.visibility</p:attrName>
                                        </p:attrNameLst>
                                      </p:cBhvr>
                                      <p:to>
                                        <p:strVal val="visible"/>
                                      </p:to>
                                    </p:set>
                                    <p:animEffect transition="in" filter="wheel(1)">
                                      <p:cBhvr>
                                        <p:cTn id="34" dur="2000"/>
                                        <p:tgtEl>
                                          <p:spTgt spid="1048817"/>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1048818"/>
                                        </p:tgtEl>
                                        <p:attrNameLst>
                                          <p:attrName>style.visibility</p:attrName>
                                        </p:attrNameLst>
                                      </p:cBhvr>
                                      <p:to>
                                        <p:strVal val="visible"/>
                                      </p:to>
                                    </p:set>
                                    <p:animEffect transition="in" filter="wheel(1)">
                                      <p:cBhvr>
                                        <p:cTn id="37" dur="2000"/>
                                        <p:tgtEl>
                                          <p:spTgt spid="1048818"/>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1048819"/>
                                        </p:tgtEl>
                                        <p:attrNameLst>
                                          <p:attrName>style.visibility</p:attrName>
                                        </p:attrNameLst>
                                      </p:cBhvr>
                                      <p:to>
                                        <p:strVal val="visible"/>
                                      </p:to>
                                    </p:set>
                                    <p:animEffect transition="in" filter="wheel(1)">
                                      <p:cBhvr>
                                        <p:cTn id="40" dur="2000"/>
                                        <p:tgtEl>
                                          <p:spTgt spid="1048819"/>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1048820"/>
                                        </p:tgtEl>
                                        <p:attrNameLst>
                                          <p:attrName>style.visibility</p:attrName>
                                        </p:attrNameLst>
                                      </p:cBhvr>
                                      <p:to>
                                        <p:strVal val="visible"/>
                                      </p:to>
                                    </p:set>
                                    <p:animEffect transition="in" filter="wheel(1)">
                                      <p:cBhvr>
                                        <p:cTn id="43" dur="2000"/>
                                        <p:tgtEl>
                                          <p:spTgt spid="1048820"/>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1048821"/>
                                        </p:tgtEl>
                                        <p:attrNameLst>
                                          <p:attrName>style.visibility</p:attrName>
                                        </p:attrNameLst>
                                      </p:cBhvr>
                                      <p:to>
                                        <p:strVal val="visible"/>
                                      </p:to>
                                    </p:set>
                                    <p:animEffect transition="in" filter="wheel(1)">
                                      <p:cBhvr>
                                        <p:cTn id="46" dur="2000"/>
                                        <p:tgtEl>
                                          <p:spTgt spid="1048821"/>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1048822"/>
                                        </p:tgtEl>
                                        <p:attrNameLst>
                                          <p:attrName>style.visibility</p:attrName>
                                        </p:attrNameLst>
                                      </p:cBhvr>
                                      <p:to>
                                        <p:strVal val="visible"/>
                                      </p:to>
                                    </p:set>
                                    <p:animEffect transition="in" filter="wheel(1)">
                                      <p:cBhvr>
                                        <p:cTn id="49" dur="2000"/>
                                        <p:tgtEl>
                                          <p:spTgt spid="1048822"/>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1048823"/>
                                        </p:tgtEl>
                                        <p:attrNameLst>
                                          <p:attrName>style.visibility</p:attrName>
                                        </p:attrNameLst>
                                      </p:cBhvr>
                                      <p:to>
                                        <p:strVal val="visible"/>
                                      </p:to>
                                    </p:set>
                                    <p:animEffect transition="in" filter="wheel(1)">
                                      <p:cBhvr>
                                        <p:cTn id="52" dur="2000"/>
                                        <p:tgtEl>
                                          <p:spTgt spid="1048823"/>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1048824"/>
                                        </p:tgtEl>
                                        <p:attrNameLst>
                                          <p:attrName>style.visibility</p:attrName>
                                        </p:attrNameLst>
                                      </p:cBhvr>
                                      <p:to>
                                        <p:strVal val="visible"/>
                                      </p:to>
                                    </p:set>
                                    <p:animEffect transition="in" filter="wheel(1)">
                                      <p:cBhvr>
                                        <p:cTn id="55" dur="2000"/>
                                        <p:tgtEl>
                                          <p:spTgt spid="1048824"/>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1048825"/>
                                        </p:tgtEl>
                                        <p:attrNameLst>
                                          <p:attrName>style.visibility</p:attrName>
                                        </p:attrNameLst>
                                      </p:cBhvr>
                                      <p:to>
                                        <p:strVal val="visible"/>
                                      </p:to>
                                    </p:set>
                                    <p:animEffect transition="in" filter="wheel(1)">
                                      <p:cBhvr>
                                        <p:cTn id="58" dur="2000"/>
                                        <p:tgtEl>
                                          <p:spTgt spid="1048825"/>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1048826"/>
                                        </p:tgtEl>
                                        <p:attrNameLst>
                                          <p:attrName>style.visibility</p:attrName>
                                        </p:attrNameLst>
                                      </p:cBhvr>
                                      <p:to>
                                        <p:strVal val="visible"/>
                                      </p:to>
                                    </p:set>
                                    <p:animEffect transition="in" filter="wheel(1)">
                                      <p:cBhvr>
                                        <p:cTn id="61" dur="2000"/>
                                        <p:tgtEl>
                                          <p:spTgt spid="1048826"/>
                                        </p:tgtEl>
                                      </p:cBhvr>
                                    </p:animEffect>
                                  </p:childTnLst>
                                </p:cTn>
                              </p:par>
                              <p:par>
                                <p:cTn id="62" presetID="21" presetClass="entr" presetSubtype="1" fill="hold" grpId="0" nodeType="withEffect">
                                  <p:stCondLst>
                                    <p:cond delay="0"/>
                                  </p:stCondLst>
                                  <p:childTnLst>
                                    <p:set>
                                      <p:cBhvr>
                                        <p:cTn id="63" dur="1" fill="hold">
                                          <p:stCondLst>
                                            <p:cond delay="0"/>
                                          </p:stCondLst>
                                        </p:cTn>
                                        <p:tgtEl>
                                          <p:spTgt spid="1048827"/>
                                        </p:tgtEl>
                                        <p:attrNameLst>
                                          <p:attrName>style.visibility</p:attrName>
                                        </p:attrNameLst>
                                      </p:cBhvr>
                                      <p:to>
                                        <p:strVal val="visible"/>
                                      </p:to>
                                    </p:set>
                                    <p:animEffect transition="in" filter="wheel(1)">
                                      <p:cBhvr>
                                        <p:cTn id="64" dur="2000"/>
                                        <p:tgtEl>
                                          <p:spTgt spid="1048827"/>
                                        </p:tgtEl>
                                      </p:cBhvr>
                                    </p:animEffect>
                                  </p:childTnLst>
                                </p:cTn>
                              </p:par>
                              <p:par>
                                <p:cTn id="65" presetID="21" presetClass="entr" presetSubtype="1" fill="hold" grpId="0" nodeType="withEffect">
                                  <p:stCondLst>
                                    <p:cond delay="0"/>
                                  </p:stCondLst>
                                  <p:childTnLst>
                                    <p:set>
                                      <p:cBhvr>
                                        <p:cTn id="66" dur="1" fill="hold">
                                          <p:stCondLst>
                                            <p:cond delay="0"/>
                                          </p:stCondLst>
                                        </p:cTn>
                                        <p:tgtEl>
                                          <p:spTgt spid="1048828"/>
                                        </p:tgtEl>
                                        <p:attrNameLst>
                                          <p:attrName>style.visibility</p:attrName>
                                        </p:attrNameLst>
                                      </p:cBhvr>
                                      <p:to>
                                        <p:strVal val="visible"/>
                                      </p:to>
                                    </p:set>
                                    <p:animEffect transition="in" filter="wheel(1)">
                                      <p:cBhvr>
                                        <p:cTn id="67" dur="2000"/>
                                        <p:tgtEl>
                                          <p:spTgt spid="1048828"/>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1048829"/>
                                        </p:tgtEl>
                                        <p:attrNameLst>
                                          <p:attrName>style.visibility</p:attrName>
                                        </p:attrNameLst>
                                      </p:cBhvr>
                                      <p:to>
                                        <p:strVal val="visible"/>
                                      </p:to>
                                    </p:set>
                                    <p:animEffect transition="in" filter="wheel(1)">
                                      <p:cBhvr>
                                        <p:cTn id="70" dur="2000"/>
                                        <p:tgtEl>
                                          <p:spTgt spid="1048829"/>
                                        </p:tgtEl>
                                      </p:cBhvr>
                                    </p:animEffect>
                                  </p:childTnLst>
                                </p:cTn>
                              </p:par>
                              <p:par>
                                <p:cTn id="71" presetID="21" presetClass="entr" presetSubtype="1" fill="hold" grpId="0" nodeType="withEffect">
                                  <p:stCondLst>
                                    <p:cond delay="0"/>
                                  </p:stCondLst>
                                  <p:childTnLst>
                                    <p:set>
                                      <p:cBhvr>
                                        <p:cTn id="72" dur="1" fill="hold">
                                          <p:stCondLst>
                                            <p:cond delay="0"/>
                                          </p:stCondLst>
                                        </p:cTn>
                                        <p:tgtEl>
                                          <p:spTgt spid="1048830"/>
                                        </p:tgtEl>
                                        <p:attrNameLst>
                                          <p:attrName>style.visibility</p:attrName>
                                        </p:attrNameLst>
                                      </p:cBhvr>
                                      <p:to>
                                        <p:strVal val="visible"/>
                                      </p:to>
                                    </p:set>
                                    <p:animEffect transition="in" filter="wheel(1)">
                                      <p:cBhvr>
                                        <p:cTn id="73" dur="2000"/>
                                        <p:tgtEl>
                                          <p:spTgt spid="1048830"/>
                                        </p:tgtEl>
                                      </p:cBhvr>
                                    </p:animEffect>
                                  </p:childTnLst>
                                </p:cTn>
                              </p:par>
                              <p:par>
                                <p:cTn id="74" presetID="21" presetClass="entr" presetSubtype="1" fill="hold" grpId="0" nodeType="withEffect">
                                  <p:stCondLst>
                                    <p:cond delay="0"/>
                                  </p:stCondLst>
                                  <p:childTnLst>
                                    <p:set>
                                      <p:cBhvr>
                                        <p:cTn id="75" dur="1" fill="hold">
                                          <p:stCondLst>
                                            <p:cond delay="0"/>
                                          </p:stCondLst>
                                        </p:cTn>
                                        <p:tgtEl>
                                          <p:spTgt spid="1048831"/>
                                        </p:tgtEl>
                                        <p:attrNameLst>
                                          <p:attrName>style.visibility</p:attrName>
                                        </p:attrNameLst>
                                      </p:cBhvr>
                                      <p:to>
                                        <p:strVal val="visible"/>
                                      </p:to>
                                    </p:set>
                                    <p:animEffect transition="in" filter="wheel(1)">
                                      <p:cBhvr>
                                        <p:cTn id="76" dur="2000"/>
                                        <p:tgtEl>
                                          <p:spTgt spid="1048831"/>
                                        </p:tgtEl>
                                      </p:cBhvr>
                                    </p:animEffect>
                                  </p:childTnLst>
                                </p:cTn>
                              </p:par>
                              <p:par>
                                <p:cTn id="77" presetID="21" presetClass="entr" presetSubtype="1" fill="hold" grpId="0" nodeType="withEffect">
                                  <p:stCondLst>
                                    <p:cond delay="0"/>
                                  </p:stCondLst>
                                  <p:childTnLst>
                                    <p:set>
                                      <p:cBhvr>
                                        <p:cTn id="78" dur="1" fill="hold">
                                          <p:stCondLst>
                                            <p:cond delay="0"/>
                                          </p:stCondLst>
                                        </p:cTn>
                                        <p:tgtEl>
                                          <p:spTgt spid="1048832"/>
                                        </p:tgtEl>
                                        <p:attrNameLst>
                                          <p:attrName>style.visibility</p:attrName>
                                        </p:attrNameLst>
                                      </p:cBhvr>
                                      <p:to>
                                        <p:strVal val="visible"/>
                                      </p:to>
                                    </p:set>
                                    <p:animEffect transition="in" filter="wheel(1)">
                                      <p:cBhvr>
                                        <p:cTn id="79" dur="2000"/>
                                        <p:tgtEl>
                                          <p:spTgt spid="1048832"/>
                                        </p:tgtEl>
                                      </p:cBhvr>
                                    </p:animEffect>
                                  </p:childTnLst>
                                </p:cTn>
                              </p:par>
                              <p:par>
                                <p:cTn id="80" presetID="21" presetClass="entr" presetSubtype="1" fill="hold" grpId="0" nodeType="withEffect">
                                  <p:stCondLst>
                                    <p:cond delay="0"/>
                                  </p:stCondLst>
                                  <p:childTnLst>
                                    <p:set>
                                      <p:cBhvr>
                                        <p:cTn id="81" dur="1" fill="hold">
                                          <p:stCondLst>
                                            <p:cond delay="0"/>
                                          </p:stCondLst>
                                        </p:cTn>
                                        <p:tgtEl>
                                          <p:spTgt spid="1048833"/>
                                        </p:tgtEl>
                                        <p:attrNameLst>
                                          <p:attrName>style.visibility</p:attrName>
                                        </p:attrNameLst>
                                      </p:cBhvr>
                                      <p:to>
                                        <p:strVal val="visible"/>
                                      </p:to>
                                    </p:set>
                                    <p:animEffect transition="in" filter="wheel(1)">
                                      <p:cBhvr>
                                        <p:cTn id="82" dur="2000"/>
                                        <p:tgtEl>
                                          <p:spTgt spid="1048833"/>
                                        </p:tgtEl>
                                      </p:cBhvr>
                                    </p:animEffect>
                                  </p:childTnLst>
                                </p:cTn>
                              </p:par>
                              <p:par>
                                <p:cTn id="83" presetID="21" presetClass="entr" presetSubtype="1" fill="hold" grpId="0" nodeType="withEffect">
                                  <p:stCondLst>
                                    <p:cond delay="0"/>
                                  </p:stCondLst>
                                  <p:childTnLst>
                                    <p:set>
                                      <p:cBhvr>
                                        <p:cTn id="84" dur="1" fill="hold">
                                          <p:stCondLst>
                                            <p:cond delay="0"/>
                                          </p:stCondLst>
                                        </p:cTn>
                                        <p:tgtEl>
                                          <p:spTgt spid="1048834"/>
                                        </p:tgtEl>
                                        <p:attrNameLst>
                                          <p:attrName>style.visibility</p:attrName>
                                        </p:attrNameLst>
                                      </p:cBhvr>
                                      <p:to>
                                        <p:strVal val="visible"/>
                                      </p:to>
                                    </p:set>
                                    <p:animEffect transition="in" filter="wheel(1)">
                                      <p:cBhvr>
                                        <p:cTn id="85" dur="2000"/>
                                        <p:tgtEl>
                                          <p:spTgt spid="1048834"/>
                                        </p:tgtEl>
                                      </p:cBhvr>
                                    </p:animEffect>
                                  </p:childTnLst>
                                </p:cTn>
                              </p:par>
                              <p:par>
                                <p:cTn id="86" presetID="21" presetClass="entr" presetSubtype="1" fill="hold" grpId="0" nodeType="withEffect">
                                  <p:stCondLst>
                                    <p:cond delay="0"/>
                                  </p:stCondLst>
                                  <p:childTnLst>
                                    <p:set>
                                      <p:cBhvr>
                                        <p:cTn id="87" dur="1" fill="hold">
                                          <p:stCondLst>
                                            <p:cond delay="0"/>
                                          </p:stCondLst>
                                        </p:cTn>
                                        <p:tgtEl>
                                          <p:spTgt spid="1048835"/>
                                        </p:tgtEl>
                                        <p:attrNameLst>
                                          <p:attrName>style.visibility</p:attrName>
                                        </p:attrNameLst>
                                      </p:cBhvr>
                                      <p:to>
                                        <p:strVal val="visible"/>
                                      </p:to>
                                    </p:set>
                                    <p:animEffect transition="in" filter="wheel(1)">
                                      <p:cBhvr>
                                        <p:cTn id="88" dur="2000"/>
                                        <p:tgtEl>
                                          <p:spTgt spid="1048835"/>
                                        </p:tgtEl>
                                      </p:cBhvr>
                                    </p:animEffect>
                                  </p:childTnLst>
                                </p:cTn>
                              </p:par>
                              <p:par>
                                <p:cTn id="89" presetID="21" presetClass="entr" presetSubtype="1" fill="hold" grpId="0" nodeType="withEffect">
                                  <p:stCondLst>
                                    <p:cond delay="0"/>
                                  </p:stCondLst>
                                  <p:childTnLst>
                                    <p:set>
                                      <p:cBhvr>
                                        <p:cTn id="90" dur="1" fill="hold">
                                          <p:stCondLst>
                                            <p:cond delay="0"/>
                                          </p:stCondLst>
                                        </p:cTn>
                                        <p:tgtEl>
                                          <p:spTgt spid="1048836"/>
                                        </p:tgtEl>
                                        <p:attrNameLst>
                                          <p:attrName>style.visibility</p:attrName>
                                        </p:attrNameLst>
                                      </p:cBhvr>
                                      <p:to>
                                        <p:strVal val="visible"/>
                                      </p:to>
                                    </p:set>
                                    <p:animEffect transition="in" filter="wheel(1)">
                                      <p:cBhvr>
                                        <p:cTn id="91" dur="2000"/>
                                        <p:tgtEl>
                                          <p:spTgt spid="1048836"/>
                                        </p:tgtEl>
                                      </p:cBhvr>
                                    </p:animEffect>
                                  </p:childTnLst>
                                </p:cTn>
                              </p:par>
                              <p:par>
                                <p:cTn id="92" presetID="21" presetClass="entr" presetSubtype="1" fill="hold" grpId="0" nodeType="withEffect">
                                  <p:stCondLst>
                                    <p:cond delay="0"/>
                                  </p:stCondLst>
                                  <p:childTnLst>
                                    <p:set>
                                      <p:cBhvr>
                                        <p:cTn id="93" dur="1" fill="hold">
                                          <p:stCondLst>
                                            <p:cond delay="0"/>
                                          </p:stCondLst>
                                        </p:cTn>
                                        <p:tgtEl>
                                          <p:spTgt spid="1048837"/>
                                        </p:tgtEl>
                                        <p:attrNameLst>
                                          <p:attrName>style.visibility</p:attrName>
                                        </p:attrNameLst>
                                      </p:cBhvr>
                                      <p:to>
                                        <p:strVal val="visible"/>
                                      </p:to>
                                    </p:set>
                                    <p:animEffect transition="in" filter="wheel(1)">
                                      <p:cBhvr>
                                        <p:cTn id="94" dur="2000"/>
                                        <p:tgtEl>
                                          <p:spTgt spid="1048837"/>
                                        </p:tgtEl>
                                      </p:cBhvr>
                                    </p:animEffect>
                                  </p:childTnLst>
                                </p:cTn>
                              </p:par>
                              <p:par>
                                <p:cTn id="95" presetID="21" presetClass="entr" presetSubtype="1" fill="hold" grpId="0" nodeType="withEffect">
                                  <p:stCondLst>
                                    <p:cond delay="0"/>
                                  </p:stCondLst>
                                  <p:childTnLst>
                                    <p:set>
                                      <p:cBhvr>
                                        <p:cTn id="96" dur="1" fill="hold">
                                          <p:stCondLst>
                                            <p:cond delay="0"/>
                                          </p:stCondLst>
                                        </p:cTn>
                                        <p:tgtEl>
                                          <p:spTgt spid="1048838"/>
                                        </p:tgtEl>
                                        <p:attrNameLst>
                                          <p:attrName>style.visibility</p:attrName>
                                        </p:attrNameLst>
                                      </p:cBhvr>
                                      <p:to>
                                        <p:strVal val="visible"/>
                                      </p:to>
                                    </p:set>
                                    <p:animEffect transition="in" filter="wheel(1)">
                                      <p:cBhvr>
                                        <p:cTn id="97" dur="2000"/>
                                        <p:tgtEl>
                                          <p:spTgt spid="1048838"/>
                                        </p:tgtEl>
                                      </p:cBhvr>
                                    </p:animEffect>
                                  </p:childTnLst>
                                </p:cTn>
                              </p:par>
                              <p:par>
                                <p:cTn id="98" presetID="21" presetClass="entr" presetSubtype="1" fill="hold" grpId="0" nodeType="withEffect">
                                  <p:stCondLst>
                                    <p:cond delay="0"/>
                                  </p:stCondLst>
                                  <p:childTnLst>
                                    <p:set>
                                      <p:cBhvr>
                                        <p:cTn id="99" dur="1" fill="hold">
                                          <p:stCondLst>
                                            <p:cond delay="0"/>
                                          </p:stCondLst>
                                        </p:cTn>
                                        <p:tgtEl>
                                          <p:spTgt spid="1048839"/>
                                        </p:tgtEl>
                                        <p:attrNameLst>
                                          <p:attrName>style.visibility</p:attrName>
                                        </p:attrNameLst>
                                      </p:cBhvr>
                                      <p:to>
                                        <p:strVal val="visible"/>
                                      </p:to>
                                    </p:set>
                                    <p:animEffect transition="in" filter="wheel(1)">
                                      <p:cBhvr>
                                        <p:cTn id="100" dur="2000"/>
                                        <p:tgtEl>
                                          <p:spTgt spid="1048839"/>
                                        </p:tgtEl>
                                      </p:cBhvr>
                                    </p:animEffect>
                                  </p:childTnLst>
                                </p:cTn>
                              </p:par>
                              <p:par>
                                <p:cTn id="101" presetID="21" presetClass="entr" presetSubtype="1" fill="hold" grpId="0" nodeType="withEffect">
                                  <p:stCondLst>
                                    <p:cond delay="0"/>
                                  </p:stCondLst>
                                  <p:childTnLst>
                                    <p:set>
                                      <p:cBhvr>
                                        <p:cTn id="102" dur="1" fill="hold">
                                          <p:stCondLst>
                                            <p:cond delay="0"/>
                                          </p:stCondLst>
                                        </p:cTn>
                                        <p:tgtEl>
                                          <p:spTgt spid="1048840"/>
                                        </p:tgtEl>
                                        <p:attrNameLst>
                                          <p:attrName>style.visibility</p:attrName>
                                        </p:attrNameLst>
                                      </p:cBhvr>
                                      <p:to>
                                        <p:strVal val="visible"/>
                                      </p:to>
                                    </p:set>
                                    <p:animEffect transition="in" filter="wheel(1)">
                                      <p:cBhvr>
                                        <p:cTn id="103" dur="2000"/>
                                        <p:tgtEl>
                                          <p:spTgt spid="1048840"/>
                                        </p:tgtEl>
                                      </p:cBhvr>
                                    </p:animEffect>
                                  </p:childTnLst>
                                </p:cTn>
                              </p:par>
                              <p:par>
                                <p:cTn id="104" presetID="21" presetClass="entr" presetSubtype="1" fill="hold" grpId="0" nodeType="withEffect">
                                  <p:stCondLst>
                                    <p:cond delay="0"/>
                                  </p:stCondLst>
                                  <p:childTnLst>
                                    <p:set>
                                      <p:cBhvr>
                                        <p:cTn id="105" dur="1" fill="hold">
                                          <p:stCondLst>
                                            <p:cond delay="0"/>
                                          </p:stCondLst>
                                        </p:cTn>
                                        <p:tgtEl>
                                          <p:spTgt spid="1048841"/>
                                        </p:tgtEl>
                                        <p:attrNameLst>
                                          <p:attrName>style.visibility</p:attrName>
                                        </p:attrNameLst>
                                      </p:cBhvr>
                                      <p:to>
                                        <p:strVal val="visible"/>
                                      </p:to>
                                    </p:set>
                                    <p:animEffect transition="in" filter="wheel(1)">
                                      <p:cBhvr>
                                        <p:cTn id="106" dur="2000"/>
                                        <p:tgtEl>
                                          <p:spTgt spid="1048841"/>
                                        </p:tgtEl>
                                      </p:cBhvr>
                                    </p:animEffect>
                                  </p:childTnLst>
                                </p:cTn>
                              </p:par>
                              <p:par>
                                <p:cTn id="107" presetID="21" presetClass="entr" presetSubtype="1" fill="hold" grpId="0" nodeType="withEffect">
                                  <p:stCondLst>
                                    <p:cond delay="0"/>
                                  </p:stCondLst>
                                  <p:childTnLst>
                                    <p:set>
                                      <p:cBhvr>
                                        <p:cTn id="108" dur="1" fill="hold">
                                          <p:stCondLst>
                                            <p:cond delay="0"/>
                                          </p:stCondLst>
                                        </p:cTn>
                                        <p:tgtEl>
                                          <p:spTgt spid="1048842"/>
                                        </p:tgtEl>
                                        <p:attrNameLst>
                                          <p:attrName>style.visibility</p:attrName>
                                        </p:attrNameLst>
                                      </p:cBhvr>
                                      <p:to>
                                        <p:strVal val="visible"/>
                                      </p:to>
                                    </p:set>
                                    <p:animEffect transition="in" filter="wheel(1)">
                                      <p:cBhvr>
                                        <p:cTn id="109" dur="2000"/>
                                        <p:tgtEl>
                                          <p:spTgt spid="1048842"/>
                                        </p:tgtEl>
                                      </p:cBhvr>
                                    </p:animEffect>
                                  </p:childTnLst>
                                </p:cTn>
                              </p:par>
                              <p:par>
                                <p:cTn id="110" presetID="21" presetClass="entr" presetSubtype="1" fill="hold" grpId="0" nodeType="withEffect">
                                  <p:stCondLst>
                                    <p:cond delay="0"/>
                                  </p:stCondLst>
                                  <p:childTnLst>
                                    <p:set>
                                      <p:cBhvr>
                                        <p:cTn id="111" dur="1" fill="hold">
                                          <p:stCondLst>
                                            <p:cond delay="0"/>
                                          </p:stCondLst>
                                        </p:cTn>
                                        <p:tgtEl>
                                          <p:spTgt spid="1048843"/>
                                        </p:tgtEl>
                                        <p:attrNameLst>
                                          <p:attrName>style.visibility</p:attrName>
                                        </p:attrNameLst>
                                      </p:cBhvr>
                                      <p:to>
                                        <p:strVal val="visible"/>
                                      </p:to>
                                    </p:set>
                                    <p:animEffect transition="in" filter="wheel(1)">
                                      <p:cBhvr>
                                        <p:cTn id="112" dur="2000"/>
                                        <p:tgtEl>
                                          <p:spTgt spid="1048843"/>
                                        </p:tgtEl>
                                      </p:cBhvr>
                                    </p:animEffect>
                                  </p:childTnLst>
                                </p:cTn>
                              </p:par>
                              <p:par>
                                <p:cTn id="113" presetID="21" presetClass="entr" presetSubtype="1" fill="hold" grpId="0" nodeType="withEffect">
                                  <p:stCondLst>
                                    <p:cond delay="0"/>
                                  </p:stCondLst>
                                  <p:childTnLst>
                                    <p:set>
                                      <p:cBhvr>
                                        <p:cTn id="114" dur="1" fill="hold">
                                          <p:stCondLst>
                                            <p:cond delay="0"/>
                                          </p:stCondLst>
                                        </p:cTn>
                                        <p:tgtEl>
                                          <p:spTgt spid="1048844"/>
                                        </p:tgtEl>
                                        <p:attrNameLst>
                                          <p:attrName>style.visibility</p:attrName>
                                        </p:attrNameLst>
                                      </p:cBhvr>
                                      <p:to>
                                        <p:strVal val="visible"/>
                                      </p:to>
                                    </p:set>
                                    <p:animEffect transition="in" filter="wheel(1)">
                                      <p:cBhvr>
                                        <p:cTn id="115" dur="2000"/>
                                        <p:tgtEl>
                                          <p:spTgt spid="1048844"/>
                                        </p:tgtEl>
                                      </p:cBhvr>
                                    </p:animEffect>
                                  </p:childTnLst>
                                </p:cTn>
                              </p:par>
                              <p:par>
                                <p:cTn id="116" presetID="21" presetClass="entr" presetSubtype="1" fill="hold" grpId="0" nodeType="withEffect">
                                  <p:stCondLst>
                                    <p:cond delay="0"/>
                                  </p:stCondLst>
                                  <p:childTnLst>
                                    <p:set>
                                      <p:cBhvr>
                                        <p:cTn id="117" dur="1" fill="hold">
                                          <p:stCondLst>
                                            <p:cond delay="0"/>
                                          </p:stCondLst>
                                        </p:cTn>
                                        <p:tgtEl>
                                          <p:spTgt spid="1048845"/>
                                        </p:tgtEl>
                                        <p:attrNameLst>
                                          <p:attrName>style.visibility</p:attrName>
                                        </p:attrNameLst>
                                      </p:cBhvr>
                                      <p:to>
                                        <p:strVal val="visible"/>
                                      </p:to>
                                    </p:set>
                                    <p:animEffect transition="in" filter="wheel(1)">
                                      <p:cBhvr>
                                        <p:cTn id="118" dur="2000"/>
                                        <p:tgtEl>
                                          <p:spTgt spid="1048845"/>
                                        </p:tgtEl>
                                      </p:cBhvr>
                                    </p:animEffect>
                                  </p:childTnLst>
                                </p:cTn>
                              </p:par>
                              <p:par>
                                <p:cTn id="119" presetID="21" presetClass="entr" presetSubtype="1" fill="hold" grpId="0" nodeType="withEffect">
                                  <p:stCondLst>
                                    <p:cond delay="0"/>
                                  </p:stCondLst>
                                  <p:childTnLst>
                                    <p:set>
                                      <p:cBhvr>
                                        <p:cTn id="120" dur="1" fill="hold">
                                          <p:stCondLst>
                                            <p:cond delay="0"/>
                                          </p:stCondLst>
                                        </p:cTn>
                                        <p:tgtEl>
                                          <p:spTgt spid="1048846"/>
                                        </p:tgtEl>
                                        <p:attrNameLst>
                                          <p:attrName>style.visibility</p:attrName>
                                        </p:attrNameLst>
                                      </p:cBhvr>
                                      <p:to>
                                        <p:strVal val="visible"/>
                                      </p:to>
                                    </p:set>
                                    <p:animEffect transition="in" filter="wheel(1)">
                                      <p:cBhvr>
                                        <p:cTn id="121" dur="2000"/>
                                        <p:tgtEl>
                                          <p:spTgt spid="1048846"/>
                                        </p:tgtEl>
                                      </p:cBhvr>
                                    </p:animEffect>
                                  </p:childTnLst>
                                </p:cTn>
                              </p:par>
                              <p:par>
                                <p:cTn id="122" presetID="21" presetClass="entr" presetSubtype="1" fill="hold" grpId="0" nodeType="withEffect">
                                  <p:stCondLst>
                                    <p:cond delay="0"/>
                                  </p:stCondLst>
                                  <p:childTnLst>
                                    <p:set>
                                      <p:cBhvr>
                                        <p:cTn id="123" dur="1" fill="hold">
                                          <p:stCondLst>
                                            <p:cond delay="0"/>
                                          </p:stCondLst>
                                        </p:cTn>
                                        <p:tgtEl>
                                          <p:spTgt spid="1048847"/>
                                        </p:tgtEl>
                                        <p:attrNameLst>
                                          <p:attrName>style.visibility</p:attrName>
                                        </p:attrNameLst>
                                      </p:cBhvr>
                                      <p:to>
                                        <p:strVal val="visible"/>
                                      </p:to>
                                    </p:set>
                                    <p:animEffect transition="in" filter="wheel(1)">
                                      <p:cBhvr>
                                        <p:cTn id="124" dur="2000"/>
                                        <p:tgtEl>
                                          <p:spTgt spid="1048847"/>
                                        </p:tgtEl>
                                      </p:cBhvr>
                                    </p:animEffect>
                                  </p:childTnLst>
                                </p:cTn>
                              </p:par>
                              <p:par>
                                <p:cTn id="125" presetID="21" presetClass="entr" presetSubtype="1" fill="hold" grpId="0" nodeType="withEffect">
                                  <p:stCondLst>
                                    <p:cond delay="0"/>
                                  </p:stCondLst>
                                  <p:childTnLst>
                                    <p:set>
                                      <p:cBhvr>
                                        <p:cTn id="126" dur="1" fill="hold">
                                          <p:stCondLst>
                                            <p:cond delay="0"/>
                                          </p:stCondLst>
                                        </p:cTn>
                                        <p:tgtEl>
                                          <p:spTgt spid="1048848"/>
                                        </p:tgtEl>
                                        <p:attrNameLst>
                                          <p:attrName>style.visibility</p:attrName>
                                        </p:attrNameLst>
                                      </p:cBhvr>
                                      <p:to>
                                        <p:strVal val="visible"/>
                                      </p:to>
                                    </p:set>
                                    <p:animEffect transition="in" filter="wheel(1)">
                                      <p:cBhvr>
                                        <p:cTn id="127" dur="2000"/>
                                        <p:tgtEl>
                                          <p:spTgt spid="1048848"/>
                                        </p:tgtEl>
                                      </p:cBhvr>
                                    </p:animEffect>
                                  </p:childTnLst>
                                </p:cTn>
                              </p:par>
                              <p:par>
                                <p:cTn id="128" presetID="21" presetClass="entr" presetSubtype="1" fill="hold" grpId="0" nodeType="withEffect">
                                  <p:stCondLst>
                                    <p:cond delay="0"/>
                                  </p:stCondLst>
                                  <p:childTnLst>
                                    <p:set>
                                      <p:cBhvr>
                                        <p:cTn id="129" dur="1" fill="hold">
                                          <p:stCondLst>
                                            <p:cond delay="0"/>
                                          </p:stCondLst>
                                        </p:cTn>
                                        <p:tgtEl>
                                          <p:spTgt spid="1048849"/>
                                        </p:tgtEl>
                                        <p:attrNameLst>
                                          <p:attrName>style.visibility</p:attrName>
                                        </p:attrNameLst>
                                      </p:cBhvr>
                                      <p:to>
                                        <p:strVal val="visible"/>
                                      </p:to>
                                    </p:set>
                                    <p:animEffect transition="in" filter="wheel(1)">
                                      <p:cBhvr>
                                        <p:cTn id="130" dur="2000"/>
                                        <p:tgtEl>
                                          <p:spTgt spid="1048849"/>
                                        </p:tgtEl>
                                      </p:cBhvr>
                                    </p:animEffect>
                                  </p:childTnLst>
                                </p:cTn>
                              </p:par>
                              <p:par>
                                <p:cTn id="131" presetID="21" presetClass="entr" presetSubtype="1" fill="hold" grpId="0" nodeType="withEffect">
                                  <p:stCondLst>
                                    <p:cond delay="0"/>
                                  </p:stCondLst>
                                  <p:childTnLst>
                                    <p:set>
                                      <p:cBhvr>
                                        <p:cTn id="132" dur="1" fill="hold">
                                          <p:stCondLst>
                                            <p:cond delay="0"/>
                                          </p:stCondLst>
                                        </p:cTn>
                                        <p:tgtEl>
                                          <p:spTgt spid="1048850"/>
                                        </p:tgtEl>
                                        <p:attrNameLst>
                                          <p:attrName>style.visibility</p:attrName>
                                        </p:attrNameLst>
                                      </p:cBhvr>
                                      <p:to>
                                        <p:strVal val="visible"/>
                                      </p:to>
                                    </p:set>
                                    <p:animEffect transition="in" filter="wheel(1)">
                                      <p:cBhvr>
                                        <p:cTn id="133" dur="2000"/>
                                        <p:tgtEl>
                                          <p:spTgt spid="1048850"/>
                                        </p:tgtEl>
                                      </p:cBhvr>
                                    </p:animEffect>
                                  </p:childTnLst>
                                </p:cTn>
                              </p:par>
                              <p:par>
                                <p:cTn id="134" presetID="21" presetClass="entr" presetSubtype="1" fill="hold" grpId="0" nodeType="withEffect">
                                  <p:stCondLst>
                                    <p:cond delay="0"/>
                                  </p:stCondLst>
                                  <p:childTnLst>
                                    <p:set>
                                      <p:cBhvr>
                                        <p:cTn id="135" dur="1" fill="hold">
                                          <p:stCondLst>
                                            <p:cond delay="0"/>
                                          </p:stCondLst>
                                        </p:cTn>
                                        <p:tgtEl>
                                          <p:spTgt spid="1048851"/>
                                        </p:tgtEl>
                                        <p:attrNameLst>
                                          <p:attrName>style.visibility</p:attrName>
                                        </p:attrNameLst>
                                      </p:cBhvr>
                                      <p:to>
                                        <p:strVal val="visible"/>
                                      </p:to>
                                    </p:set>
                                    <p:animEffect transition="in" filter="wheel(1)">
                                      <p:cBhvr>
                                        <p:cTn id="136" dur="2000"/>
                                        <p:tgtEl>
                                          <p:spTgt spid="1048851"/>
                                        </p:tgtEl>
                                      </p:cBhvr>
                                    </p:animEffect>
                                  </p:childTnLst>
                                </p:cTn>
                              </p:par>
                              <p:par>
                                <p:cTn id="137" presetID="21" presetClass="entr" presetSubtype="1" fill="hold" grpId="0" nodeType="withEffect">
                                  <p:stCondLst>
                                    <p:cond delay="0"/>
                                  </p:stCondLst>
                                  <p:childTnLst>
                                    <p:set>
                                      <p:cBhvr>
                                        <p:cTn id="138" dur="1" fill="hold">
                                          <p:stCondLst>
                                            <p:cond delay="0"/>
                                          </p:stCondLst>
                                        </p:cTn>
                                        <p:tgtEl>
                                          <p:spTgt spid="1048852"/>
                                        </p:tgtEl>
                                        <p:attrNameLst>
                                          <p:attrName>style.visibility</p:attrName>
                                        </p:attrNameLst>
                                      </p:cBhvr>
                                      <p:to>
                                        <p:strVal val="visible"/>
                                      </p:to>
                                    </p:set>
                                    <p:animEffect transition="in" filter="wheel(1)">
                                      <p:cBhvr>
                                        <p:cTn id="139" dur="2000"/>
                                        <p:tgtEl>
                                          <p:spTgt spid="1048852"/>
                                        </p:tgtEl>
                                      </p:cBhvr>
                                    </p:animEffect>
                                  </p:childTnLst>
                                </p:cTn>
                              </p:par>
                              <p:par>
                                <p:cTn id="140" presetID="21" presetClass="entr" presetSubtype="1" fill="hold" grpId="0" nodeType="withEffect">
                                  <p:stCondLst>
                                    <p:cond delay="0"/>
                                  </p:stCondLst>
                                  <p:childTnLst>
                                    <p:set>
                                      <p:cBhvr>
                                        <p:cTn id="141" dur="1" fill="hold">
                                          <p:stCondLst>
                                            <p:cond delay="0"/>
                                          </p:stCondLst>
                                        </p:cTn>
                                        <p:tgtEl>
                                          <p:spTgt spid="1048853"/>
                                        </p:tgtEl>
                                        <p:attrNameLst>
                                          <p:attrName>style.visibility</p:attrName>
                                        </p:attrNameLst>
                                      </p:cBhvr>
                                      <p:to>
                                        <p:strVal val="visible"/>
                                      </p:to>
                                    </p:set>
                                    <p:animEffect transition="in" filter="wheel(1)">
                                      <p:cBhvr>
                                        <p:cTn id="142" dur="2000"/>
                                        <p:tgtEl>
                                          <p:spTgt spid="1048853"/>
                                        </p:tgtEl>
                                      </p:cBhvr>
                                    </p:animEffect>
                                  </p:childTnLst>
                                </p:cTn>
                              </p:par>
                              <p:par>
                                <p:cTn id="143" presetID="21" presetClass="entr" presetSubtype="1" fill="hold" grpId="0" nodeType="withEffect">
                                  <p:stCondLst>
                                    <p:cond delay="0"/>
                                  </p:stCondLst>
                                  <p:childTnLst>
                                    <p:set>
                                      <p:cBhvr>
                                        <p:cTn id="144" dur="1" fill="hold">
                                          <p:stCondLst>
                                            <p:cond delay="0"/>
                                          </p:stCondLst>
                                        </p:cTn>
                                        <p:tgtEl>
                                          <p:spTgt spid="1048854"/>
                                        </p:tgtEl>
                                        <p:attrNameLst>
                                          <p:attrName>style.visibility</p:attrName>
                                        </p:attrNameLst>
                                      </p:cBhvr>
                                      <p:to>
                                        <p:strVal val="visible"/>
                                      </p:to>
                                    </p:set>
                                    <p:animEffect transition="in" filter="wheel(1)">
                                      <p:cBhvr>
                                        <p:cTn id="145" dur="2000"/>
                                        <p:tgtEl>
                                          <p:spTgt spid="1048854"/>
                                        </p:tgtEl>
                                      </p:cBhvr>
                                    </p:animEffect>
                                  </p:childTnLst>
                                </p:cTn>
                              </p:par>
                              <p:par>
                                <p:cTn id="146" presetID="21" presetClass="entr" presetSubtype="1" fill="hold" grpId="0" nodeType="withEffect">
                                  <p:stCondLst>
                                    <p:cond delay="0"/>
                                  </p:stCondLst>
                                  <p:childTnLst>
                                    <p:set>
                                      <p:cBhvr>
                                        <p:cTn id="147" dur="1" fill="hold">
                                          <p:stCondLst>
                                            <p:cond delay="0"/>
                                          </p:stCondLst>
                                        </p:cTn>
                                        <p:tgtEl>
                                          <p:spTgt spid="1048855"/>
                                        </p:tgtEl>
                                        <p:attrNameLst>
                                          <p:attrName>style.visibility</p:attrName>
                                        </p:attrNameLst>
                                      </p:cBhvr>
                                      <p:to>
                                        <p:strVal val="visible"/>
                                      </p:to>
                                    </p:set>
                                    <p:animEffect transition="in" filter="wheel(1)">
                                      <p:cBhvr>
                                        <p:cTn id="148" dur="2000"/>
                                        <p:tgtEl>
                                          <p:spTgt spid="1048855"/>
                                        </p:tgtEl>
                                      </p:cBhvr>
                                    </p:animEffect>
                                  </p:childTnLst>
                                </p:cTn>
                              </p:par>
                              <p:par>
                                <p:cTn id="149" presetID="21" presetClass="entr" presetSubtype="1" fill="hold" grpId="0" nodeType="withEffect">
                                  <p:stCondLst>
                                    <p:cond delay="0"/>
                                  </p:stCondLst>
                                  <p:childTnLst>
                                    <p:set>
                                      <p:cBhvr>
                                        <p:cTn id="150" dur="1" fill="hold">
                                          <p:stCondLst>
                                            <p:cond delay="0"/>
                                          </p:stCondLst>
                                        </p:cTn>
                                        <p:tgtEl>
                                          <p:spTgt spid="1048856"/>
                                        </p:tgtEl>
                                        <p:attrNameLst>
                                          <p:attrName>style.visibility</p:attrName>
                                        </p:attrNameLst>
                                      </p:cBhvr>
                                      <p:to>
                                        <p:strVal val="visible"/>
                                      </p:to>
                                    </p:set>
                                    <p:animEffect transition="in" filter="wheel(1)">
                                      <p:cBhvr>
                                        <p:cTn id="151" dur="2000"/>
                                        <p:tgtEl>
                                          <p:spTgt spid="1048856"/>
                                        </p:tgtEl>
                                      </p:cBhvr>
                                    </p:animEffect>
                                  </p:childTnLst>
                                </p:cTn>
                              </p:par>
                              <p:par>
                                <p:cTn id="152" presetID="21" presetClass="entr" presetSubtype="1" fill="hold" grpId="0" nodeType="withEffect">
                                  <p:stCondLst>
                                    <p:cond delay="0"/>
                                  </p:stCondLst>
                                  <p:childTnLst>
                                    <p:set>
                                      <p:cBhvr>
                                        <p:cTn id="153" dur="1" fill="hold">
                                          <p:stCondLst>
                                            <p:cond delay="0"/>
                                          </p:stCondLst>
                                        </p:cTn>
                                        <p:tgtEl>
                                          <p:spTgt spid="1048857"/>
                                        </p:tgtEl>
                                        <p:attrNameLst>
                                          <p:attrName>style.visibility</p:attrName>
                                        </p:attrNameLst>
                                      </p:cBhvr>
                                      <p:to>
                                        <p:strVal val="visible"/>
                                      </p:to>
                                    </p:set>
                                    <p:animEffect transition="in" filter="wheel(1)">
                                      <p:cBhvr>
                                        <p:cTn id="154" dur="2000"/>
                                        <p:tgtEl>
                                          <p:spTgt spid="1048857"/>
                                        </p:tgtEl>
                                      </p:cBhvr>
                                    </p:animEffect>
                                  </p:childTnLst>
                                </p:cTn>
                              </p:par>
                              <p:par>
                                <p:cTn id="155" presetID="21" presetClass="entr" presetSubtype="1" fill="hold" grpId="0" nodeType="withEffect">
                                  <p:stCondLst>
                                    <p:cond delay="0"/>
                                  </p:stCondLst>
                                  <p:childTnLst>
                                    <p:set>
                                      <p:cBhvr>
                                        <p:cTn id="156" dur="1" fill="hold">
                                          <p:stCondLst>
                                            <p:cond delay="0"/>
                                          </p:stCondLst>
                                        </p:cTn>
                                        <p:tgtEl>
                                          <p:spTgt spid="1048858"/>
                                        </p:tgtEl>
                                        <p:attrNameLst>
                                          <p:attrName>style.visibility</p:attrName>
                                        </p:attrNameLst>
                                      </p:cBhvr>
                                      <p:to>
                                        <p:strVal val="visible"/>
                                      </p:to>
                                    </p:set>
                                    <p:animEffect transition="in" filter="wheel(1)">
                                      <p:cBhvr>
                                        <p:cTn id="157" dur="2000"/>
                                        <p:tgtEl>
                                          <p:spTgt spid="1048858"/>
                                        </p:tgtEl>
                                      </p:cBhvr>
                                    </p:animEffect>
                                  </p:childTnLst>
                                </p:cTn>
                              </p:par>
                              <p:par>
                                <p:cTn id="158" presetID="21" presetClass="entr" presetSubtype="1" fill="hold" grpId="0" nodeType="withEffect">
                                  <p:stCondLst>
                                    <p:cond delay="0"/>
                                  </p:stCondLst>
                                  <p:childTnLst>
                                    <p:set>
                                      <p:cBhvr>
                                        <p:cTn id="159" dur="1" fill="hold">
                                          <p:stCondLst>
                                            <p:cond delay="0"/>
                                          </p:stCondLst>
                                        </p:cTn>
                                        <p:tgtEl>
                                          <p:spTgt spid="1048859"/>
                                        </p:tgtEl>
                                        <p:attrNameLst>
                                          <p:attrName>style.visibility</p:attrName>
                                        </p:attrNameLst>
                                      </p:cBhvr>
                                      <p:to>
                                        <p:strVal val="visible"/>
                                      </p:to>
                                    </p:set>
                                    <p:animEffect transition="in" filter="wheel(1)">
                                      <p:cBhvr>
                                        <p:cTn id="160" dur="2000"/>
                                        <p:tgtEl>
                                          <p:spTgt spid="1048859"/>
                                        </p:tgtEl>
                                      </p:cBhvr>
                                    </p:animEffect>
                                  </p:childTnLst>
                                </p:cTn>
                              </p:par>
                              <p:par>
                                <p:cTn id="161" presetID="21" presetClass="entr" presetSubtype="1" fill="hold" grpId="0" nodeType="withEffect">
                                  <p:stCondLst>
                                    <p:cond delay="0"/>
                                  </p:stCondLst>
                                  <p:childTnLst>
                                    <p:set>
                                      <p:cBhvr>
                                        <p:cTn id="162" dur="1" fill="hold">
                                          <p:stCondLst>
                                            <p:cond delay="0"/>
                                          </p:stCondLst>
                                        </p:cTn>
                                        <p:tgtEl>
                                          <p:spTgt spid="1048860"/>
                                        </p:tgtEl>
                                        <p:attrNameLst>
                                          <p:attrName>style.visibility</p:attrName>
                                        </p:attrNameLst>
                                      </p:cBhvr>
                                      <p:to>
                                        <p:strVal val="visible"/>
                                      </p:to>
                                    </p:set>
                                    <p:animEffect transition="in" filter="wheel(1)">
                                      <p:cBhvr>
                                        <p:cTn id="163" dur="2000"/>
                                        <p:tgtEl>
                                          <p:spTgt spid="1048860"/>
                                        </p:tgtEl>
                                      </p:cBhvr>
                                    </p:animEffect>
                                  </p:childTnLst>
                                </p:cTn>
                              </p:par>
                              <p:par>
                                <p:cTn id="164" presetID="21" presetClass="entr" presetSubtype="1" fill="hold" grpId="0" nodeType="withEffect">
                                  <p:stCondLst>
                                    <p:cond delay="0"/>
                                  </p:stCondLst>
                                  <p:childTnLst>
                                    <p:set>
                                      <p:cBhvr>
                                        <p:cTn id="165" dur="1" fill="hold">
                                          <p:stCondLst>
                                            <p:cond delay="0"/>
                                          </p:stCondLst>
                                        </p:cTn>
                                        <p:tgtEl>
                                          <p:spTgt spid="1048861"/>
                                        </p:tgtEl>
                                        <p:attrNameLst>
                                          <p:attrName>style.visibility</p:attrName>
                                        </p:attrNameLst>
                                      </p:cBhvr>
                                      <p:to>
                                        <p:strVal val="visible"/>
                                      </p:to>
                                    </p:set>
                                    <p:animEffect transition="in" filter="wheel(1)">
                                      <p:cBhvr>
                                        <p:cTn id="166" dur="2000"/>
                                        <p:tgtEl>
                                          <p:spTgt spid="1048861"/>
                                        </p:tgtEl>
                                      </p:cBhvr>
                                    </p:animEffect>
                                  </p:childTnLst>
                                </p:cTn>
                              </p:par>
                              <p:par>
                                <p:cTn id="167" presetID="21" presetClass="entr" presetSubtype="1" fill="hold" grpId="0" nodeType="withEffect">
                                  <p:stCondLst>
                                    <p:cond delay="0"/>
                                  </p:stCondLst>
                                  <p:childTnLst>
                                    <p:set>
                                      <p:cBhvr>
                                        <p:cTn id="168" dur="1" fill="hold">
                                          <p:stCondLst>
                                            <p:cond delay="0"/>
                                          </p:stCondLst>
                                        </p:cTn>
                                        <p:tgtEl>
                                          <p:spTgt spid="1048862"/>
                                        </p:tgtEl>
                                        <p:attrNameLst>
                                          <p:attrName>style.visibility</p:attrName>
                                        </p:attrNameLst>
                                      </p:cBhvr>
                                      <p:to>
                                        <p:strVal val="visible"/>
                                      </p:to>
                                    </p:set>
                                    <p:animEffect transition="in" filter="wheel(1)">
                                      <p:cBhvr>
                                        <p:cTn id="169" dur="2000"/>
                                        <p:tgtEl>
                                          <p:spTgt spid="1048862"/>
                                        </p:tgtEl>
                                      </p:cBhvr>
                                    </p:animEffect>
                                  </p:childTnLst>
                                </p:cTn>
                              </p:par>
                              <p:par>
                                <p:cTn id="170" presetID="21" presetClass="entr" presetSubtype="1" fill="hold" grpId="0" nodeType="withEffect">
                                  <p:stCondLst>
                                    <p:cond delay="0"/>
                                  </p:stCondLst>
                                  <p:childTnLst>
                                    <p:set>
                                      <p:cBhvr>
                                        <p:cTn id="171" dur="1" fill="hold">
                                          <p:stCondLst>
                                            <p:cond delay="0"/>
                                          </p:stCondLst>
                                        </p:cTn>
                                        <p:tgtEl>
                                          <p:spTgt spid="1048863"/>
                                        </p:tgtEl>
                                        <p:attrNameLst>
                                          <p:attrName>style.visibility</p:attrName>
                                        </p:attrNameLst>
                                      </p:cBhvr>
                                      <p:to>
                                        <p:strVal val="visible"/>
                                      </p:to>
                                    </p:set>
                                    <p:animEffect transition="in" filter="wheel(1)">
                                      <p:cBhvr>
                                        <p:cTn id="172" dur="2000"/>
                                        <p:tgtEl>
                                          <p:spTgt spid="1048863"/>
                                        </p:tgtEl>
                                      </p:cBhvr>
                                    </p:animEffect>
                                  </p:childTnLst>
                                </p:cTn>
                              </p:par>
                              <p:par>
                                <p:cTn id="173" presetID="21" presetClass="entr" presetSubtype="1" fill="hold" grpId="0" nodeType="withEffect">
                                  <p:stCondLst>
                                    <p:cond delay="0"/>
                                  </p:stCondLst>
                                  <p:childTnLst>
                                    <p:set>
                                      <p:cBhvr>
                                        <p:cTn id="174" dur="1" fill="hold">
                                          <p:stCondLst>
                                            <p:cond delay="0"/>
                                          </p:stCondLst>
                                        </p:cTn>
                                        <p:tgtEl>
                                          <p:spTgt spid="1048864"/>
                                        </p:tgtEl>
                                        <p:attrNameLst>
                                          <p:attrName>style.visibility</p:attrName>
                                        </p:attrNameLst>
                                      </p:cBhvr>
                                      <p:to>
                                        <p:strVal val="visible"/>
                                      </p:to>
                                    </p:set>
                                    <p:animEffect transition="in" filter="wheel(1)">
                                      <p:cBhvr>
                                        <p:cTn id="175" dur="2000"/>
                                        <p:tgtEl>
                                          <p:spTgt spid="1048864"/>
                                        </p:tgtEl>
                                      </p:cBhvr>
                                    </p:animEffect>
                                  </p:childTnLst>
                                </p:cTn>
                              </p:par>
                              <p:par>
                                <p:cTn id="176" presetID="21" presetClass="entr" presetSubtype="1" fill="hold" grpId="0" nodeType="withEffect">
                                  <p:stCondLst>
                                    <p:cond delay="0"/>
                                  </p:stCondLst>
                                  <p:childTnLst>
                                    <p:set>
                                      <p:cBhvr>
                                        <p:cTn id="177" dur="1" fill="hold">
                                          <p:stCondLst>
                                            <p:cond delay="0"/>
                                          </p:stCondLst>
                                        </p:cTn>
                                        <p:tgtEl>
                                          <p:spTgt spid="1048865"/>
                                        </p:tgtEl>
                                        <p:attrNameLst>
                                          <p:attrName>style.visibility</p:attrName>
                                        </p:attrNameLst>
                                      </p:cBhvr>
                                      <p:to>
                                        <p:strVal val="visible"/>
                                      </p:to>
                                    </p:set>
                                    <p:animEffect transition="in" filter="wheel(1)">
                                      <p:cBhvr>
                                        <p:cTn id="178" dur="2000"/>
                                        <p:tgtEl>
                                          <p:spTgt spid="1048865"/>
                                        </p:tgtEl>
                                      </p:cBhvr>
                                    </p:animEffect>
                                  </p:childTnLst>
                                </p:cTn>
                              </p:par>
                              <p:par>
                                <p:cTn id="179" presetID="21" presetClass="entr" presetSubtype="1" fill="hold" grpId="0" nodeType="withEffect">
                                  <p:stCondLst>
                                    <p:cond delay="0"/>
                                  </p:stCondLst>
                                  <p:childTnLst>
                                    <p:set>
                                      <p:cBhvr>
                                        <p:cTn id="180" dur="1" fill="hold">
                                          <p:stCondLst>
                                            <p:cond delay="0"/>
                                          </p:stCondLst>
                                        </p:cTn>
                                        <p:tgtEl>
                                          <p:spTgt spid="1048866"/>
                                        </p:tgtEl>
                                        <p:attrNameLst>
                                          <p:attrName>style.visibility</p:attrName>
                                        </p:attrNameLst>
                                      </p:cBhvr>
                                      <p:to>
                                        <p:strVal val="visible"/>
                                      </p:to>
                                    </p:set>
                                    <p:animEffect transition="in" filter="wheel(1)">
                                      <p:cBhvr>
                                        <p:cTn id="181" dur="2000"/>
                                        <p:tgtEl>
                                          <p:spTgt spid="1048866"/>
                                        </p:tgtEl>
                                      </p:cBhvr>
                                    </p:animEffect>
                                  </p:childTnLst>
                                </p:cTn>
                              </p:par>
                              <p:par>
                                <p:cTn id="182" presetID="21" presetClass="entr" presetSubtype="1" fill="hold" grpId="0" nodeType="withEffect">
                                  <p:stCondLst>
                                    <p:cond delay="0"/>
                                  </p:stCondLst>
                                  <p:childTnLst>
                                    <p:set>
                                      <p:cBhvr>
                                        <p:cTn id="183" dur="1" fill="hold">
                                          <p:stCondLst>
                                            <p:cond delay="0"/>
                                          </p:stCondLst>
                                        </p:cTn>
                                        <p:tgtEl>
                                          <p:spTgt spid="1048867"/>
                                        </p:tgtEl>
                                        <p:attrNameLst>
                                          <p:attrName>style.visibility</p:attrName>
                                        </p:attrNameLst>
                                      </p:cBhvr>
                                      <p:to>
                                        <p:strVal val="visible"/>
                                      </p:to>
                                    </p:set>
                                    <p:animEffect transition="in" filter="wheel(1)">
                                      <p:cBhvr>
                                        <p:cTn id="184" dur="2000"/>
                                        <p:tgtEl>
                                          <p:spTgt spid="1048867"/>
                                        </p:tgtEl>
                                      </p:cBhvr>
                                    </p:animEffect>
                                  </p:childTnLst>
                                </p:cTn>
                              </p:par>
                              <p:par>
                                <p:cTn id="185" presetID="21" presetClass="entr" presetSubtype="1" fill="hold" grpId="0" nodeType="withEffect">
                                  <p:stCondLst>
                                    <p:cond delay="0"/>
                                  </p:stCondLst>
                                  <p:childTnLst>
                                    <p:set>
                                      <p:cBhvr>
                                        <p:cTn id="186" dur="1" fill="hold">
                                          <p:stCondLst>
                                            <p:cond delay="0"/>
                                          </p:stCondLst>
                                        </p:cTn>
                                        <p:tgtEl>
                                          <p:spTgt spid="1048868"/>
                                        </p:tgtEl>
                                        <p:attrNameLst>
                                          <p:attrName>style.visibility</p:attrName>
                                        </p:attrNameLst>
                                      </p:cBhvr>
                                      <p:to>
                                        <p:strVal val="visible"/>
                                      </p:to>
                                    </p:set>
                                    <p:animEffect transition="in" filter="wheel(1)">
                                      <p:cBhvr>
                                        <p:cTn id="187" dur="2000"/>
                                        <p:tgtEl>
                                          <p:spTgt spid="1048868"/>
                                        </p:tgtEl>
                                      </p:cBhvr>
                                    </p:animEffect>
                                  </p:childTnLst>
                                </p:cTn>
                              </p:par>
                              <p:par>
                                <p:cTn id="188" presetID="21" presetClass="entr" presetSubtype="1" fill="hold" grpId="0" nodeType="withEffect">
                                  <p:stCondLst>
                                    <p:cond delay="0"/>
                                  </p:stCondLst>
                                  <p:childTnLst>
                                    <p:set>
                                      <p:cBhvr>
                                        <p:cTn id="189" dur="1" fill="hold">
                                          <p:stCondLst>
                                            <p:cond delay="0"/>
                                          </p:stCondLst>
                                        </p:cTn>
                                        <p:tgtEl>
                                          <p:spTgt spid="1048869"/>
                                        </p:tgtEl>
                                        <p:attrNameLst>
                                          <p:attrName>style.visibility</p:attrName>
                                        </p:attrNameLst>
                                      </p:cBhvr>
                                      <p:to>
                                        <p:strVal val="visible"/>
                                      </p:to>
                                    </p:set>
                                    <p:animEffect transition="in" filter="wheel(1)">
                                      <p:cBhvr>
                                        <p:cTn id="190" dur="2000"/>
                                        <p:tgtEl>
                                          <p:spTgt spid="1048869"/>
                                        </p:tgtEl>
                                      </p:cBhvr>
                                    </p:animEffect>
                                  </p:childTnLst>
                                </p:cTn>
                              </p:par>
                              <p:par>
                                <p:cTn id="191" presetID="21" presetClass="entr" presetSubtype="1" fill="hold" grpId="0" nodeType="withEffect">
                                  <p:stCondLst>
                                    <p:cond delay="0"/>
                                  </p:stCondLst>
                                  <p:childTnLst>
                                    <p:set>
                                      <p:cBhvr>
                                        <p:cTn id="192" dur="1" fill="hold">
                                          <p:stCondLst>
                                            <p:cond delay="0"/>
                                          </p:stCondLst>
                                        </p:cTn>
                                        <p:tgtEl>
                                          <p:spTgt spid="1048870"/>
                                        </p:tgtEl>
                                        <p:attrNameLst>
                                          <p:attrName>style.visibility</p:attrName>
                                        </p:attrNameLst>
                                      </p:cBhvr>
                                      <p:to>
                                        <p:strVal val="visible"/>
                                      </p:to>
                                    </p:set>
                                    <p:animEffect transition="in" filter="wheel(1)">
                                      <p:cBhvr>
                                        <p:cTn id="193" dur="2000"/>
                                        <p:tgtEl>
                                          <p:spTgt spid="1048870"/>
                                        </p:tgtEl>
                                      </p:cBhvr>
                                    </p:animEffect>
                                  </p:childTnLst>
                                </p:cTn>
                              </p:par>
                              <p:par>
                                <p:cTn id="194" presetID="21" presetClass="entr" presetSubtype="1" fill="hold" grpId="0" nodeType="withEffect">
                                  <p:stCondLst>
                                    <p:cond delay="0"/>
                                  </p:stCondLst>
                                  <p:childTnLst>
                                    <p:set>
                                      <p:cBhvr>
                                        <p:cTn id="195" dur="1" fill="hold">
                                          <p:stCondLst>
                                            <p:cond delay="0"/>
                                          </p:stCondLst>
                                        </p:cTn>
                                        <p:tgtEl>
                                          <p:spTgt spid="1048871"/>
                                        </p:tgtEl>
                                        <p:attrNameLst>
                                          <p:attrName>style.visibility</p:attrName>
                                        </p:attrNameLst>
                                      </p:cBhvr>
                                      <p:to>
                                        <p:strVal val="visible"/>
                                      </p:to>
                                    </p:set>
                                    <p:animEffect transition="in" filter="wheel(1)">
                                      <p:cBhvr>
                                        <p:cTn id="196" dur="2000"/>
                                        <p:tgtEl>
                                          <p:spTgt spid="1048871"/>
                                        </p:tgtEl>
                                      </p:cBhvr>
                                    </p:animEffect>
                                  </p:childTnLst>
                                </p:cTn>
                              </p:par>
                              <p:par>
                                <p:cTn id="197" presetID="21" presetClass="entr" presetSubtype="1" fill="hold" grpId="0" nodeType="withEffect">
                                  <p:stCondLst>
                                    <p:cond delay="0"/>
                                  </p:stCondLst>
                                  <p:childTnLst>
                                    <p:set>
                                      <p:cBhvr>
                                        <p:cTn id="198" dur="1" fill="hold">
                                          <p:stCondLst>
                                            <p:cond delay="0"/>
                                          </p:stCondLst>
                                        </p:cTn>
                                        <p:tgtEl>
                                          <p:spTgt spid="1048872"/>
                                        </p:tgtEl>
                                        <p:attrNameLst>
                                          <p:attrName>style.visibility</p:attrName>
                                        </p:attrNameLst>
                                      </p:cBhvr>
                                      <p:to>
                                        <p:strVal val="visible"/>
                                      </p:to>
                                    </p:set>
                                    <p:animEffect transition="in" filter="wheel(1)">
                                      <p:cBhvr>
                                        <p:cTn id="199" dur="2000"/>
                                        <p:tgtEl>
                                          <p:spTgt spid="1048872"/>
                                        </p:tgtEl>
                                      </p:cBhvr>
                                    </p:animEffect>
                                  </p:childTnLst>
                                </p:cTn>
                              </p:par>
                              <p:par>
                                <p:cTn id="200" presetID="21" presetClass="entr" presetSubtype="1" fill="hold" grpId="0" nodeType="withEffect">
                                  <p:stCondLst>
                                    <p:cond delay="0"/>
                                  </p:stCondLst>
                                  <p:childTnLst>
                                    <p:set>
                                      <p:cBhvr>
                                        <p:cTn id="201" dur="1" fill="hold">
                                          <p:stCondLst>
                                            <p:cond delay="0"/>
                                          </p:stCondLst>
                                        </p:cTn>
                                        <p:tgtEl>
                                          <p:spTgt spid="1048873"/>
                                        </p:tgtEl>
                                        <p:attrNameLst>
                                          <p:attrName>style.visibility</p:attrName>
                                        </p:attrNameLst>
                                      </p:cBhvr>
                                      <p:to>
                                        <p:strVal val="visible"/>
                                      </p:to>
                                    </p:set>
                                    <p:animEffect transition="in" filter="wheel(1)">
                                      <p:cBhvr>
                                        <p:cTn id="202" dur="2000"/>
                                        <p:tgtEl>
                                          <p:spTgt spid="1048873"/>
                                        </p:tgtEl>
                                      </p:cBhvr>
                                    </p:animEffect>
                                  </p:childTnLst>
                                </p:cTn>
                              </p:par>
                              <p:par>
                                <p:cTn id="203" presetID="21" presetClass="entr" presetSubtype="1" fill="hold" grpId="0" nodeType="withEffect">
                                  <p:stCondLst>
                                    <p:cond delay="0"/>
                                  </p:stCondLst>
                                  <p:childTnLst>
                                    <p:set>
                                      <p:cBhvr>
                                        <p:cTn id="204" dur="1" fill="hold">
                                          <p:stCondLst>
                                            <p:cond delay="0"/>
                                          </p:stCondLst>
                                        </p:cTn>
                                        <p:tgtEl>
                                          <p:spTgt spid="1048874"/>
                                        </p:tgtEl>
                                        <p:attrNameLst>
                                          <p:attrName>style.visibility</p:attrName>
                                        </p:attrNameLst>
                                      </p:cBhvr>
                                      <p:to>
                                        <p:strVal val="visible"/>
                                      </p:to>
                                    </p:set>
                                    <p:animEffect transition="in" filter="wheel(1)">
                                      <p:cBhvr>
                                        <p:cTn id="205" dur="2000"/>
                                        <p:tgtEl>
                                          <p:spTgt spid="1048874"/>
                                        </p:tgtEl>
                                      </p:cBhvr>
                                    </p:animEffect>
                                  </p:childTnLst>
                                </p:cTn>
                              </p:par>
                              <p:par>
                                <p:cTn id="206" presetID="21" presetClass="entr" presetSubtype="1" fill="hold" grpId="0" nodeType="withEffect">
                                  <p:stCondLst>
                                    <p:cond delay="0"/>
                                  </p:stCondLst>
                                  <p:childTnLst>
                                    <p:set>
                                      <p:cBhvr>
                                        <p:cTn id="207" dur="1" fill="hold">
                                          <p:stCondLst>
                                            <p:cond delay="0"/>
                                          </p:stCondLst>
                                        </p:cTn>
                                        <p:tgtEl>
                                          <p:spTgt spid="1048875"/>
                                        </p:tgtEl>
                                        <p:attrNameLst>
                                          <p:attrName>style.visibility</p:attrName>
                                        </p:attrNameLst>
                                      </p:cBhvr>
                                      <p:to>
                                        <p:strVal val="visible"/>
                                      </p:to>
                                    </p:set>
                                    <p:animEffect transition="in" filter="wheel(1)">
                                      <p:cBhvr>
                                        <p:cTn id="208" dur="2000"/>
                                        <p:tgtEl>
                                          <p:spTgt spid="1048875"/>
                                        </p:tgtEl>
                                      </p:cBhvr>
                                    </p:animEffect>
                                  </p:childTnLst>
                                </p:cTn>
                              </p:par>
                              <p:par>
                                <p:cTn id="209" presetID="21" presetClass="entr" presetSubtype="1" fill="hold" grpId="0" nodeType="withEffect">
                                  <p:stCondLst>
                                    <p:cond delay="0"/>
                                  </p:stCondLst>
                                  <p:childTnLst>
                                    <p:set>
                                      <p:cBhvr>
                                        <p:cTn id="210" dur="1" fill="hold">
                                          <p:stCondLst>
                                            <p:cond delay="0"/>
                                          </p:stCondLst>
                                        </p:cTn>
                                        <p:tgtEl>
                                          <p:spTgt spid="1048876"/>
                                        </p:tgtEl>
                                        <p:attrNameLst>
                                          <p:attrName>style.visibility</p:attrName>
                                        </p:attrNameLst>
                                      </p:cBhvr>
                                      <p:to>
                                        <p:strVal val="visible"/>
                                      </p:to>
                                    </p:set>
                                    <p:animEffect transition="in" filter="wheel(1)">
                                      <p:cBhvr>
                                        <p:cTn id="211" dur="2000"/>
                                        <p:tgtEl>
                                          <p:spTgt spid="1048876"/>
                                        </p:tgtEl>
                                      </p:cBhvr>
                                    </p:animEffect>
                                  </p:childTnLst>
                                </p:cTn>
                              </p:par>
                              <p:par>
                                <p:cTn id="212" presetID="21" presetClass="entr" presetSubtype="1" fill="hold" grpId="0" nodeType="withEffect">
                                  <p:stCondLst>
                                    <p:cond delay="0"/>
                                  </p:stCondLst>
                                  <p:childTnLst>
                                    <p:set>
                                      <p:cBhvr>
                                        <p:cTn id="213" dur="1" fill="hold">
                                          <p:stCondLst>
                                            <p:cond delay="0"/>
                                          </p:stCondLst>
                                        </p:cTn>
                                        <p:tgtEl>
                                          <p:spTgt spid="1048877"/>
                                        </p:tgtEl>
                                        <p:attrNameLst>
                                          <p:attrName>style.visibility</p:attrName>
                                        </p:attrNameLst>
                                      </p:cBhvr>
                                      <p:to>
                                        <p:strVal val="visible"/>
                                      </p:to>
                                    </p:set>
                                    <p:animEffect transition="in" filter="wheel(1)">
                                      <p:cBhvr>
                                        <p:cTn id="214" dur="2000"/>
                                        <p:tgtEl>
                                          <p:spTgt spid="1048877"/>
                                        </p:tgtEl>
                                      </p:cBhvr>
                                    </p:animEffect>
                                  </p:childTnLst>
                                </p:cTn>
                              </p:par>
                              <p:par>
                                <p:cTn id="215" presetID="21" presetClass="entr" presetSubtype="1" fill="hold" grpId="0" nodeType="withEffect">
                                  <p:stCondLst>
                                    <p:cond delay="0"/>
                                  </p:stCondLst>
                                  <p:childTnLst>
                                    <p:set>
                                      <p:cBhvr>
                                        <p:cTn id="216" dur="1" fill="hold">
                                          <p:stCondLst>
                                            <p:cond delay="0"/>
                                          </p:stCondLst>
                                        </p:cTn>
                                        <p:tgtEl>
                                          <p:spTgt spid="1048878"/>
                                        </p:tgtEl>
                                        <p:attrNameLst>
                                          <p:attrName>style.visibility</p:attrName>
                                        </p:attrNameLst>
                                      </p:cBhvr>
                                      <p:to>
                                        <p:strVal val="visible"/>
                                      </p:to>
                                    </p:set>
                                    <p:animEffect transition="in" filter="wheel(1)">
                                      <p:cBhvr>
                                        <p:cTn id="217" dur="2000"/>
                                        <p:tgtEl>
                                          <p:spTgt spid="1048878"/>
                                        </p:tgtEl>
                                      </p:cBhvr>
                                    </p:animEffect>
                                  </p:childTnLst>
                                </p:cTn>
                              </p:par>
                              <p:par>
                                <p:cTn id="218" presetID="21" presetClass="entr" presetSubtype="1" fill="hold" grpId="0" nodeType="withEffect">
                                  <p:stCondLst>
                                    <p:cond delay="0"/>
                                  </p:stCondLst>
                                  <p:childTnLst>
                                    <p:set>
                                      <p:cBhvr>
                                        <p:cTn id="219" dur="1" fill="hold">
                                          <p:stCondLst>
                                            <p:cond delay="0"/>
                                          </p:stCondLst>
                                        </p:cTn>
                                        <p:tgtEl>
                                          <p:spTgt spid="1048879"/>
                                        </p:tgtEl>
                                        <p:attrNameLst>
                                          <p:attrName>style.visibility</p:attrName>
                                        </p:attrNameLst>
                                      </p:cBhvr>
                                      <p:to>
                                        <p:strVal val="visible"/>
                                      </p:to>
                                    </p:set>
                                    <p:animEffect transition="in" filter="wheel(1)">
                                      <p:cBhvr>
                                        <p:cTn id="220" dur="2000"/>
                                        <p:tgtEl>
                                          <p:spTgt spid="1048879"/>
                                        </p:tgtEl>
                                      </p:cBhvr>
                                    </p:animEffect>
                                  </p:childTnLst>
                                </p:cTn>
                              </p:par>
                              <p:par>
                                <p:cTn id="221" presetID="21" presetClass="entr" presetSubtype="1" fill="hold" grpId="0" nodeType="withEffect">
                                  <p:stCondLst>
                                    <p:cond delay="0"/>
                                  </p:stCondLst>
                                  <p:childTnLst>
                                    <p:set>
                                      <p:cBhvr>
                                        <p:cTn id="222" dur="1" fill="hold">
                                          <p:stCondLst>
                                            <p:cond delay="0"/>
                                          </p:stCondLst>
                                        </p:cTn>
                                        <p:tgtEl>
                                          <p:spTgt spid="1048880"/>
                                        </p:tgtEl>
                                        <p:attrNameLst>
                                          <p:attrName>style.visibility</p:attrName>
                                        </p:attrNameLst>
                                      </p:cBhvr>
                                      <p:to>
                                        <p:strVal val="visible"/>
                                      </p:to>
                                    </p:set>
                                    <p:animEffect transition="in" filter="wheel(1)">
                                      <p:cBhvr>
                                        <p:cTn id="223" dur="2000"/>
                                        <p:tgtEl>
                                          <p:spTgt spid="1048880"/>
                                        </p:tgtEl>
                                      </p:cBhvr>
                                    </p:animEffect>
                                  </p:childTnLst>
                                </p:cTn>
                              </p:par>
                              <p:par>
                                <p:cTn id="224" presetID="21" presetClass="entr" presetSubtype="1" fill="hold" grpId="0" nodeType="withEffect">
                                  <p:stCondLst>
                                    <p:cond delay="0"/>
                                  </p:stCondLst>
                                  <p:childTnLst>
                                    <p:set>
                                      <p:cBhvr>
                                        <p:cTn id="225" dur="1" fill="hold">
                                          <p:stCondLst>
                                            <p:cond delay="0"/>
                                          </p:stCondLst>
                                        </p:cTn>
                                        <p:tgtEl>
                                          <p:spTgt spid="1048881"/>
                                        </p:tgtEl>
                                        <p:attrNameLst>
                                          <p:attrName>style.visibility</p:attrName>
                                        </p:attrNameLst>
                                      </p:cBhvr>
                                      <p:to>
                                        <p:strVal val="visible"/>
                                      </p:to>
                                    </p:set>
                                    <p:animEffect transition="in" filter="wheel(1)">
                                      <p:cBhvr>
                                        <p:cTn id="226" dur="2000"/>
                                        <p:tgtEl>
                                          <p:spTgt spid="1048881"/>
                                        </p:tgtEl>
                                      </p:cBhvr>
                                    </p:animEffect>
                                  </p:childTnLst>
                                </p:cTn>
                              </p:par>
                              <p:par>
                                <p:cTn id="227" presetID="21" presetClass="entr" presetSubtype="1" fill="hold" grpId="0" nodeType="withEffect">
                                  <p:stCondLst>
                                    <p:cond delay="0"/>
                                  </p:stCondLst>
                                  <p:childTnLst>
                                    <p:set>
                                      <p:cBhvr>
                                        <p:cTn id="228" dur="1" fill="hold">
                                          <p:stCondLst>
                                            <p:cond delay="0"/>
                                          </p:stCondLst>
                                        </p:cTn>
                                        <p:tgtEl>
                                          <p:spTgt spid="1048882"/>
                                        </p:tgtEl>
                                        <p:attrNameLst>
                                          <p:attrName>style.visibility</p:attrName>
                                        </p:attrNameLst>
                                      </p:cBhvr>
                                      <p:to>
                                        <p:strVal val="visible"/>
                                      </p:to>
                                    </p:set>
                                    <p:animEffect transition="in" filter="wheel(1)">
                                      <p:cBhvr>
                                        <p:cTn id="229" dur="2000"/>
                                        <p:tgtEl>
                                          <p:spTgt spid="1048882"/>
                                        </p:tgtEl>
                                      </p:cBhvr>
                                    </p:animEffect>
                                  </p:childTnLst>
                                </p:cTn>
                              </p:par>
                              <p:par>
                                <p:cTn id="230" presetID="21" presetClass="entr" presetSubtype="1" fill="hold" grpId="0" nodeType="withEffect">
                                  <p:stCondLst>
                                    <p:cond delay="0"/>
                                  </p:stCondLst>
                                  <p:childTnLst>
                                    <p:set>
                                      <p:cBhvr>
                                        <p:cTn id="231" dur="1" fill="hold">
                                          <p:stCondLst>
                                            <p:cond delay="0"/>
                                          </p:stCondLst>
                                        </p:cTn>
                                        <p:tgtEl>
                                          <p:spTgt spid="1048883"/>
                                        </p:tgtEl>
                                        <p:attrNameLst>
                                          <p:attrName>style.visibility</p:attrName>
                                        </p:attrNameLst>
                                      </p:cBhvr>
                                      <p:to>
                                        <p:strVal val="visible"/>
                                      </p:to>
                                    </p:set>
                                    <p:animEffect transition="in" filter="wheel(1)">
                                      <p:cBhvr>
                                        <p:cTn id="232" dur="2000"/>
                                        <p:tgtEl>
                                          <p:spTgt spid="1048883"/>
                                        </p:tgtEl>
                                      </p:cBhvr>
                                    </p:animEffect>
                                  </p:childTnLst>
                                </p:cTn>
                              </p:par>
                              <p:par>
                                <p:cTn id="233" presetID="21" presetClass="entr" presetSubtype="1" fill="hold" grpId="0" nodeType="withEffect">
                                  <p:stCondLst>
                                    <p:cond delay="0"/>
                                  </p:stCondLst>
                                  <p:childTnLst>
                                    <p:set>
                                      <p:cBhvr>
                                        <p:cTn id="234" dur="1" fill="hold">
                                          <p:stCondLst>
                                            <p:cond delay="0"/>
                                          </p:stCondLst>
                                        </p:cTn>
                                        <p:tgtEl>
                                          <p:spTgt spid="1048884"/>
                                        </p:tgtEl>
                                        <p:attrNameLst>
                                          <p:attrName>style.visibility</p:attrName>
                                        </p:attrNameLst>
                                      </p:cBhvr>
                                      <p:to>
                                        <p:strVal val="visible"/>
                                      </p:to>
                                    </p:set>
                                    <p:animEffect transition="in" filter="wheel(1)">
                                      <p:cBhvr>
                                        <p:cTn id="235" dur="2000"/>
                                        <p:tgtEl>
                                          <p:spTgt spid="1048884"/>
                                        </p:tgtEl>
                                      </p:cBhvr>
                                    </p:animEffect>
                                  </p:childTnLst>
                                </p:cTn>
                              </p:par>
                              <p:par>
                                <p:cTn id="236" presetID="21" presetClass="entr" presetSubtype="1" fill="hold" grpId="0" nodeType="withEffect">
                                  <p:stCondLst>
                                    <p:cond delay="0"/>
                                  </p:stCondLst>
                                  <p:childTnLst>
                                    <p:set>
                                      <p:cBhvr>
                                        <p:cTn id="237" dur="1" fill="hold">
                                          <p:stCondLst>
                                            <p:cond delay="0"/>
                                          </p:stCondLst>
                                        </p:cTn>
                                        <p:tgtEl>
                                          <p:spTgt spid="1048885"/>
                                        </p:tgtEl>
                                        <p:attrNameLst>
                                          <p:attrName>style.visibility</p:attrName>
                                        </p:attrNameLst>
                                      </p:cBhvr>
                                      <p:to>
                                        <p:strVal val="visible"/>
                                      </p:to>
                                    </p:set>
                                    <p:animEffect transition="in" filter="wheel(1)">
                                      <p:cBhvr>
                                        <p:cTn id="238" dur="2000"/>
                                        <p:tgtEl>
                                          <p:spTgt spid="1048885"/>
                                        </p:tgtEl>
                                      </p:cBhvr>
                                    </p:animEffect>
                                  </p:childTnLst>
                                </p:cTn>
                              </p:par>
                              <p:par>
                                <p:cTn id="239" presetID="21" presetClass="entr" presetSubtype="1" fill="hold" grpId="0" nodeType="withEffect">
                                  <p:stCondLst>
                                    <p:cond delay="0"/>
                                  </p:stCondLst>
                                  <p:childTnLst>
                                    <p:set>
                                      <p:cBhvr>
                                        <p:cTn id="240" dur="1" fill="hold">
                                          <p:stCondLst>
                                            <p:cond delay="0"/>
                                          </p:stCondLst>
                                        </p:cTn>
                                        <p:tgtEl>
                                          <p:spTgt spid="1048886"/>
                                        </p:tgtEl>
                                        <p:attrNameLst>
                                          <p:attrName>style.visibility</p:attrName>
                                        </p:attrNameLst>
                                      </p:cBhvr>
                                      <p:to>
                                        <p:strVal val="visible"/>
                                      </p:to>
                                    </p:set>
                                    <p:animEffect transition="in" filter="wheel(1)">
                                      <p:cBhvr>
                                        <p:cTn id="241" dur="2000"/>
                                        <p:tgtEl>
                                          <p:spTgt spid="1048886"/>
                                        </p:tgtEl>
                                      </p:cBhvr>
                                    </p:animEffect>
                                  </p:childTnLst>
                                </p:cTn>
                              </p:par>
                              <p:par>
                                <p:cTn id="242" presetID="21" presetClass="entr" presetSubtype="1" fill="hold" grpId="0" nodeType="withEffect">
                                  <p:stCondLst>
                                    <p:cond delay="0"/>
                                  </p:stCondLst>
                                  <p:childTnLst>
                                    <p:set>
                                      <p:cBhvr>
                                        <p:cTn id="243" dur="1" fill="hold">
                                          <p:stCondLst>
                                            <p:cond delay="0"/>
                                          </p:stCondLst>
                                        </p:cTn>
                                        <p:tgtEl>
                                          <p:spTgt spid="1048887"/>
                                        </p:tgtEl>
                                        <p:attrNameLst>
                                          <p:attrName>style.visibility</p:attrName>
                                        </p:attrNameLst>
                                      </p:cBhvr>
                                      <p:to>
                                        <p:strVal val="visible"/>
                                      </p:to>
                                    </p:set>
                                    <p:animEffect transition="in" filter="wheel(1)">
                                      <p:cBhvr>
                                        <p:cTn id="244" dur="2000"/>
                                        <p:tgtEl>
                                          <p:spTgt spid="1048887"/>
                                        </p:tgtEl>
                                      </p:cBhvr>
                                    </p:animEffect>
                                  </p:childTnLst>
                                </p:cTn>
                              </p:par>
                              <p:par>
                                <p:cTn id="245" presetID="21" presetClass="entr" presetSubtype="1" fill="hold" grpId="0" nodeType="withEffect">
                                  <p:stCondLst>
                                    <p:cond delay="0"/>
                                  </p:stCondLst>
                                  <p:childTnLst>
                                    <p:set>
                                      <p:cBhvr>
                                        <p:cTn id="246" dur="1" fill="hold">
                                          <p:stCondLst>
                                            <p:cond delay="0"/>
                                          </p:stCondLst>
                                        </p:cTn>
                                        <p:tgtEl>
                                          <p:spTgt spid="1048888"/>
                                        </p:tgtEl>
                                        <p:attrNameLst>
                                          <p:attrName>style.visibility</p:attrName>
                                        </p:attrNameLst>
                                      </p:cBhvr>
                                      <p:to>
                                        <p:strVal val="visible"/>
                                      </p:to>
                                    </p:set>
                                    <p:animEffect transition="in" filter="wheel(1)">
                                      <p:cBhvr>
                                        <p:cTn id="247" dur="2000"/>
                                        <p:tgtEl>
                                          <p:spTgt spid="1048888"/>
                                        </p:tgtEl>
                                      </p:cBhvr>
                                    </p:animEffect>
                                  </p:childTnLst>
                                </p:cTn>
                              </p:par>
                              <p:par>
                                <p:cTn id="248" presetID="21" presetClass="entr" presetSubtype="1" fill="hold" grpId="0" nodeType="withEffect">
                                  <p:stCondLst>
                                    <p:cond delay="0"/>
                                  </p:stCondLst>
                                  <p:childTnLst>
                                    <p:set>
                                      <p:cBhvr>
                                        <p:cTn id="249" dur="1" fill="hold">
                                          <p:stCondLst>
                                            <p:cond delay="0"/>
                                          </p:stCondLst>
                                        </p:cTn>
                                        <p:tgtEl>
                                          <p:spTgt spid="1048889"/>
                                        </p:tgtEl>
                                        <p:attrNameLst>
                                          <p:attrName>style.visibility</p:attrName>
                                        </p:attrNameLst>
                                      </p:cBhvr>
                                      <p:to>
                                        <p:strVal val="visible"/>
                                      </p:to>
                                    </p:set>
                                    <p:animEffect transition="in" filter="wheel(1)">
                                      <p:cBhvr>
                                        <p:cTn id="250" dur="2000"/>
                                        <p:tgtEl>
                                          <p:spTgt spid="1048889"/>
                                        </p:tgtEl>
                                      </p:cBhvr>
                                    </p:animEffect>
                                  </p:childTnLst>
                                </p:cTn>
                              </p:par>
                              <p:par>
                                <p:cTn id="251" presetID="21" presetClass="entr" presetSubtype="1" fill="hold" grpId="0" nodeType="withEffect">
                                  <p:stCondLst>
                                    <p:cond delay="0"/>
                                  </p:stCondLst>
                                  <p:childTnLst>
                                    <p:set>
                                      <p:cBhvr>
                                        <p:cTn id="252" dur="1" fill="hold">
                                          <p:stCondLst>
                                            <p:cond delay="0"/>
                                          </p:stCondLst>
                                        </p:cTn>
                                        <p:tgtEl>
                                          <p:spTgt spid="1048890"/>
                                        </p:tgtEl>
                                        <p:attrNameLst>
                                          <p:attrName>style.visibility</p:attrName>
                                        </p:attrNameLst>
                                      </p:cBhvr>
                                      <p:to>
                                        <p:strVal val="visible"/>
                                      </p:to>
                                    </p:set>
                                    <p:animEffect transition="in" filter="wheel(1)">
                                      <p:cBhvr>
                                        <p:cTn id="253" dur="2000"/>
                                        <p:tgtEl>
                                          <p:spTgt spid="1048890"/>
                                        </p:tgtEl>
                                      </p:cBhvr>
                                    </p:animEffect>
                                  </p:childTnLst>
                                </p:cTn>
                              </p:par>
                              <p:par>
                                <p:cTn id="254" presetID="21" presetClass="entr" presetSubtype="1" fill="hold" grpId="0" nodeType="withEffect">
                                  <p:stCondLst>
                                    <p:cond delay="0"/>
                                  </p:stCondLst>
                                  <p:childTnLst>
                                    <p:set>
                                      <p:cBhvr>
                                        <p:cTn id="255" dur="1" fill="hold">
                                          <p:stCondLst>
                                            <p:cond delay="0"/>
                                          </p:stCondLst>
                                        </p:cTn>
                                        <p:tgtEl>
                                          <p:spTgt spid="1048891"/>
                                        </p:tgtEl>
                                        <p:attrNameLst>
                                          <p:attrName>style.visibility</p:attrName>
                                        </p:attrNameLst>
                                      </p:cBhvr>
                                      <p:to>
                                        <p:strVal val="visible"/>
                                      </p:to>
                                    </p:set>
                                    <p:animEffect transition="in" filter="wheel(1)">
                                      <p:cBhvr>
                                        <p:cTn id="256" dur="2000"/>
                                        <p:tgtEl>
                                          <p:spTgt spid="1048891"/>
                                        </p:tgtEl>
                                      </p:cBhvr>
                                    </p:animEffect>
                                  </p:childTnLst>
                                </p:cTn>
                              </p:par>
                              <p:par>
                                <p:cTn id="257" presetID="21" presetClass="entr" presetSubtype="1" fill="hold" grpId="0" nodeType="withEffect">
                                  <p:stCondLst>
                                    <p:cond delay="0"/>
                                  </p:stCondLst>
                                  <p:childTnLst>
                                    <p:set>
                                      <p:cBhvr>
                                        <p:cTn id="258" dur="1" fill="hold">
                                          <p:stCondLst>
                                            <p:cond delay="0"/>
                                          </p:stCondLst>
                                        </p:cTn>
                                        <p:tgtEl>
                                          <p:spTgt spid="1048892"/>
                                        </p:tgtEl>
                                        <p:attrNameLst>
                                          <p:attrName>style.visibility</p:attrName>
                                        </p:attrNameLst>
                                      </p:cBhvr>
                                      <p:to>
                                        <p:strVal val="visible"/>
                                      </p:to>
                                    </p:set>
                                    <p:animEffect transition="in" filter="wheel(1)">
                                      <p:cBhvr>
                                        <p:cTn id="259" dur="2000"/>
                                        <p:tgtEl>
                                          <p:spTgt spid="1048892"/>
                                        </p:tgtEl>
                                      </p:cBhvr>
                                    </p:animEffect>
                                  </p:childTnLst>
                                </p:cTn>
                              </p:par>
                              <p:par>
                                <p:cTn id="260" presetID="21" presetClass="entr" presetSubtype="1" fill="hold" grpId="0" nodeType="withEffect">
                                  <p:stCondLst>
                                    <p:cond delay="0"/>
                                  </p:stCondLst>
                                  <p:childTnLst>
                                    <p:set>
                                      <p:cBhvr>
                                        <p:cTn id="261" dur="1" fill="hold">
                                          <p:stCondLst>
                                            <p:cond delay="0"/>
                                          </p:stCondLst>
                                        </p:cTn>
                                        <p:tgtEl>
                                          <p:spTgt spid="1048893"/>
                                        </p:tgtEl>
                                        <p:attrNameLst>
                                          <p:attrName>style.visibility</p:attrName>
                                        </p:attrNameLst>
                                      </p:cBhvr>
                                      <p:to>
                                        <p:strVal val="visible"/>
                                      </p:to>
                                    </p:set>
                                    <p:animEffect transition="in" filter="wheel(1)">
                                      <p:cBhvr>
                                        <p:cTn id="262" dur="2000"/>
                                        <p:tgtEl>
                                          <p:spTgt spid="1048893"/>
                                        </p:tgtEl>
                                      </p:cBhvr>
                                    </p:animEffect>
                                  </p:childTnLst>
                                </p:cTn>
                              </p:par>
                              <p:par>
                                <p:cTn id="263" presetID="21" presetClass="entr" presetSubtype="1" fill="hold" grpId="0" nodeType="withEffect">
                                  <p:stCondLst>
                                    <p:cond delay="0"/>
                                  </p:stCondLst>
                                  <p:childTnLst>
                                    <p:set>
                                      <p:cBhvr>
                                        <p:cTn id="264" dur="1" fill="hold">
                                          <p:stCondLst>
                                            <p:cond delay="0"/>
                                          </p:stCondLst>
                                        </p:cTn>
                                        <p:tgtEl>
                                          <p:spTgt spid="1048894"/>
                                        </p:tgtEl>
                                        <p:attrNameLst>
                                          <p:attrName>style.visibility</p:attrName>
                                        </p:attrNameLst>
                                      </p:cBhvr>
                                      <p:to>
                                        <p:strVal val="visible"/>
                                      </p:to>
                                    </p:set>
                                    <p:animEffect transition="in" filter="wheel(1)">
                                      <p:cBhvr>
                                        <p:cTn id="265" dur="2000"/>
                                        <p:tgtEl>
                                          <p:spTgt spid="1048894"/>
                                        </p:tgtEl>
                                      </p:cBhvr>
                                    </p:animEffect>
                                  </p:childTnLst>
                                </p:cTn>
                              </p:par>
                              <p:par>
                                <p:cTn id="266" presetID="21" presetClass="entr" presetSubtype="1" fill="hold" grpId="0" nodeType="withEffect">
                                  <p:stCondLst>
                                    <p:cond delay="0"/>
                                  </p:stCondLst>
                                  <p:childTnLst>
                                    <p:set>
                                      <p:cBhvr>
                                        <p:cTn id="267" dur="1" fill="hold">
                                          <p:stCondLst>
                                            <p:cond delay="0"/>
                                          </p:stCondLst>
                                        </p:cTn>
                                        <p:tgtEl>
                                          <p:spTgt spid="1048895"/>
                                        </p:tgtEl>
                                        <p:attrNameLst>
                                          <p:attrName>style.visibility</p:attrName>
                                        </p:attrNameLst>
                                      </p:cBhvr>
                                      <p:to>
                                        <p:strVal val="visible"/>
                                      </p:to>
                                    </p:set>
                                    <p:animEffect transition="in" filter="wheel(1)">
                                      <p:cBhvr>
                                        <p:cTn id="268" dur="2000"/>
                                        <p:tgtEl>
                                          <p:spTgt spid="1048895"/>
                                        </p:tgtEl>
                                      </p:cBhvr>
                                    </p:animEffect>
                                  </p:childTnLst>
                                </p:cTn>
                              </p:par>
                              <p:par>
                                <p:cTn id="269" presetID="21" presetClass="entr" presetSubtype="1" fill="hold" grpId="0" nodeType="withEffect">
                                  <p:stCondLst>
                                    <p:cond delay="0"/>
                                  </p:stCondLst>
                                  <p:childTnLst>
                                    <p:set>
                                      <p:cBhvr>
                                        <p:cTn id="270" dur="1" fill="hold">
                                          <p:stCondLst>
                                            <p:cond delay="0"/>
                                          </p:stCondLst>
                                        </p:cTn>
                                        <p:tgtEl>
                                          <p:spTgt spid="1048896"/>
                                        </p:tgtEl>
                                        <p:attrNameLst>
                                          <p:attrName>style.visibility</p:attrName>
                                        </p:attrNameLst>
                                      </p:cBhvr>
                                      <p:to>
                                        <p:strVal val="visible"/>
                                      </p:to>
                                    </p:set>
                                    <p:animEffect transition="in" filter="wheel(1)">
                                      <p:cBhvr>
                                        <p:cTn id="271" dur="2000"/>
                                        <p:tgtEl>
                                          <p:spTgt spid="1048896"/>
                                        </p:tgtEl>
                                      </p:cBhvr>
                                    </p:animEffect>
                                  </p:childTnLst>
                                </p:cTn>
                              </p:par>
                              <p:par>
                                <p:cTn id="272" presetID="21" presetClass="entr" presetSubtype="1" fill="hold" grpId="0" nodeType="withEffect">
                                  <p:stCondLst>
                                    <p:cond delay="0"/>
                                  </p:stCondLst>
                                  <p:childTnLst>
                                    <p:set>
                                      <p:cBhvr>
                                        <p:cTn id="273" dur="1" fill="hold">
                                          <p:stCondLst>
                                            <p:cond delay="0"/>
                                          </p:stCondLst>
                                        </p:cTn>
                                        <p:tgtEl>
                                          <p:spTgt spid="1048897"/>
                                        </p:tgtEl>
                                        <p:attrNameLst>
                                          <p:attrName>style.visibility</p:attrName>
                                        </p:attrNameLst>
                                      </p:cBhvr>
                                      <p:to>
                                        <p:strVal val="visible"/>
                                      </p:to>
                                    </p:set>
                                    <p:animEffect transition="in" filter="wheel(1)">
                                      <p:cBhvr>
                                        <p:cTn id="274" dur="2000"/>
                                        <p:tgtEl>
                                          <p:spTgt spid="1048897"/>
                                        </p:tgtEl>
                                      </p:cBhvr>
                                    </p:animEffect>
                                  </p:childTnLst>
                                </p:cTn>
                              </p:par>
                              <p:par>
                                <p:cTn id="275" presetID="21" presetClass="entr" presetSubtype="1" fill="hold" grpId="0" nodeType="withEffect">
                                  <p:stCondLst>
                                    <p:cond delay="0"/>
                                  </p:stCondLst>
                                  <p:childTnLst>
                                    <p:set>
                                      <p:cBhvr>
                                        <p:cTn id="276" dur="1" fill="hold">
                                          <p:stCondLst>
                                            <p:cond delay="0"/>
                                          </p:stCondLst>
                                        </p:cTn>
                                        <p:tgtEl>
                                          <p:spTgt spid="1048898"/>
                                        </p:tgtEl>
                                        <p:attrNameLst>
                                          <p:attrName>style.visibility</p:attrName>
                                        </p:attrNameLst>
                                      </p:cBhvr>
                                      <p:to>
                                        <p:strVal val="visible"/>
                                      </p:to>
                                    </p:set>
                                    <p:animEffect transition="in" filter="wheel(1)">
                                      <p:cBhvr>
                                        <p:cTn id="277" dur="2000"/>
                                        <p:tgtEl>
                                          <p:spTgt spid="1048898"/>
                                        </p:tgtEl>
                                      </p:cBhvr>
                                    </p:animEffect>
                                  </p:childTnLst>
                                </p:cTn>
                              </p:par>
                              <p:par>
                                <p:cTn id="278" presetID="21" presetClass="entr" presetSubtype="1" fill="hold" grpId="0" nodeType="withEffect">
                                  <p:stCondLst>
                                    <p:cond delay="0"/>
                                  </p:stCondLst>
                                  <p:childTnLst>
                                    <p:set>
                                      <p:cBhvr>
                                        <p:cTn id="279" dur="1" fill="hold">
                                          <p:stCondLst>
                                            <p:cond delay="0"/>
                                          </p:stCondLst>
                                        </p:cTn>
                                        <p:tgtEl>
                                          <p:spTgt spid="1048899"/>
                                        </p:tgtEl>
                                        <p:attrNameLst>
                                          <p:attrName>style.visibility</p:attrName>
                                        </p:attrNameLst>
                                      </p:cBhvr>
                                      <p:to>
                                        <p:strVal val="visible"/>
                                      </p:to>
                                    </p:set>
                                    <p:animEffect transition="in" filter="wheel(1)">
                                      <p:cBhvr>
                                        <p:cTn id="280" dur="2000"/>
                                        <p:tgtEl>
                                          <p:spTgt spid="1048899"/>
                                        </p:tgtEl>
                                      </p:cBhvr>
                                    </p:animEffect>
                                  </p:childTnLst>
                                </p:cTn>
                              </p:par>
                              <p:par>
                                <p:cTn id="281" presetID="21" presetClass="entr" presetSubtype="1" fill="hold" grpId="0" nodeType="withEffect">
                                  <p:stCondLst>
                                    <p:cond delay="0"/>
                                  </p:stCondLst>
                                  <p:childTnLst>
                                    <p:set>
                                      <p:cBhvr>
                                        <p:cTn id="282" dur="1" fill="hold">
                                          <p:stCondLst>
                                            <p:cond delay="0"/>
                                          </p:stCondLst>
                                        </p:cTn>
                                        <p:tgtEl>
                                          <p:spTgt spid="1048900"/>
                                        </p:tgtEl>
                                        <p:attrNameLst>
                                          <p:attrName>style.visibility</p:attrName>
                                        </p:attrNameLst>
                                      </p:cBhvr>
                                      <p:to>
                                        <p:strVal val="visible"/>
                                      </p:to>
                                    </p:set>
                                    <p:animEffect transition="in" filter="wheel(1)">
                                      <p:cBhvr>
                                        <p:cTn id="283" dur="2000"/>
                                        <p:tgtEl>
                                          <p:spTgt spid="1048900"/>
                                        </p:tgtEl>
                                      </p:cBhvr>
                                    </p:animEffect>
                                  </p:childTnLst>
                                </p:cTn>
                              </p:par>
                              <p:par>
                                <p:cTn id="284" presetID="21" presetClass="entr" presetSubtype="1" fill="hold" grpId="0" nodeType="withEffect">
                                  <p:stCondLst>
                                    <p:cond delay="0"/>
                                  </p:stCondLst>
                                  <p:childTnLst>
                                    <p:set>
                                      <p:cBhvr>
                                        <p:cTn id="285" dur="1" fill="hold">
                                          <p:stCondLst>
                                            <p:cond delay="0"/>
                                          </p:stCondLst>
                                        </p:cTn>
                                        <p:tgtEl>
                                          <p:spTgt spid="1048901"/>
                                        </p:tgtEl>
                                        <p:attrNameLst>
                                          <p:attrName>style.visibility</p:attrName>
                                        </p:attrNameLst>
                                      </p:cBhvr>
                                      <p:to>
                                        <p:strVal val="visible"/>
                                      </p:to>
                                    </p:set>
                                    <p:animEffect transition="in" filter="wheel(1)">
                                      <p:cBhvr>
                                        <p:cTn id="286" dur="2000"/>
                                        <p:tgtEl>
                                          <p:spTgt spid="1048901"/>
                                        </p:tgtEl>
                                      </p:cBhvr>
                                    </p:animEffect>
                                  </p:childTnLst>
                                </p:cTn>
                              </p:par>
                              <p:par>
                                <p:cTn id="287" presetID="21" presetClass="entr" presetSubtype="1" fill="hold" grpId="0" nodeType="withEffect">
                                  <p:stCondLst>
                                    <p:cond delay="0"/>
                                  </p:stCondLst>
                                  <p:childTnLst>
                                    <p:set>
                                      <p:cBhvr>
                                        <p:cTn id="288" dur="1" fill="hold">
                                          <p:stCondLst>
                                            <p:cond delay="0"/>
                                          </p:stCondLst>
                                        </p:cTn>
                                        <p:tgtEl>
                                          <p:spTgt spid="1048902"/>
                                        </p:tgtEl>
                                        <p:attrNameLst>
                                          <p:attrName>style.visibility</p:attrName>
                                        </p:attrNameLst>
                                      </p:cBhvr>
                                      <p:to>
                                        <p:strVal val="visible"/>
                                      </p:to>
                                    </p:set>
                                    <p:animEffect transition="in" filter="wheel(1)">
                                      <p:cBhvr>
                                        <p:cTn id="289" dur="2000"/>
                                        <p:tgtEl>
                                          <p:spTgt spid="1048902"/>
                                        </p:tgtEl>
                                      </p:cBhvr>
                                    </p:animEffect>
                                  </p:childTnLst>
                                </p:cTn>
                              </p:par>
                              <p:par>
                                <p:cTn id="290" presetID="21" presetClass="entr" presetSubtype="1" fill="hold" grpId="0" nodeType="withEffect">
                                  <p:stCondLst>
                                    <p:cond delay="0"/>
                                  </p:stCondLst>
                                  <p:childTnLst>
                                    <p:set>
                                      <p:cBhvr>
                                        <p:cTn id="291" dur="1" fill="hold">
                                          <p:stCondLst>
                                            <p:cond delay="0"/>
                                          </p:stCondLst>
                                        </p:cTn>
                                        <p:tgtEl>
                                          <p:spTgt spid="1048903"/>
                                        </p:tgtEl>
                                        <p:attrNameLst>
                                          <p:attrName>style.visibility</p:attrName>
                                        </p:attrNameLst>
                                      </p:cBhvr>
                                      <p:to>
                                        <p:strVal val="visible"/>
                                      </p:to>
                                    </p:set>
                                    <p:animEffect transition="in" filter="wheel(1)">
                                      <p:cBhvr>
                                        <p:cTn id="292" dur="2000"/>
                                        <p:tgtEl>
                                          <p:spTgt spid="1048903"/>
                                        </p:tgtEl>
                                      </p:cBhvr>
                                    </p:animEffect>
                                  </p:childTnLst>
                                </p:cTn>
                              </p:par>
                              <p:par>
                                <p:cTn id="293" presetID="21" presetClass="entr" presetSubtype="1" fill="hold" grpId="0" nodeType="withEffect">
                                  <p:stCondLst>
                                    <p:cond delay="0"/>
                                  </p:stCondLst>
                                  <p:childTnLst>
                                    <p:set>
                                      <p:cBhvr>
                                        <p:cTn id="294" dur="1" fill="hold">
                                          <p:stCondLst>
                                            <p:cond delay="0"/>
                                          </p:stCondLst>
                                        </p:cTn>
                                        <p:tgtEl>
                                          <p:spTgt spid="1048904"/>
                                        </p:tgtEl>
                                        <p:attrNameLst>
                                          <p:attrName>style.visibility</p:attrName>
                                        </p:attrNameLst>
                                      </p:cBhvr>
                                      <p:to>
                                        <p:strVal val="visible"/>
                                      </p:to>
                                    </p:set>
                                    <p:animEffect transition="in" filter="wheel(1)">
                                      <p:cBhvr>
                                        <p:cTn id="295" dur="2000"/>
                                        <p:tgtEl>
                                          <p:spTgt spid="1048904"/>
                                        </p:tgtEl>
                                      </p:cBhvr>
                                    </p:animEffect>
                                  </p:childTnLst>
                                </p:cTn>
                              </p:par>
                              <p:par>
                                <p:cTn id="296" presetID="21" presetClass="entr" presetSubtype="1" fill="hold" grpId="0" nodeType="withEffect">
                                  <p:stCondLst>
                                    <p:cond delay="0"/>
                                  </p:stCondLst>
                                  <p:childTnLst>
                                    <p:set>
                                      <p:cBhvr>
                                        <p:cTn id="297" dur="1" fill="hold">
                                          <p:stCondLst>
                                            <p:cond delay="0"/>
                                          </p:stCondLst>
                                        </p:cTn>
                                        <p:tgtEl>
                                          <p:spTgt spid="1048905"/>
                                        </p:tgtEl>
                                        <p:attrNameLst>
                                          <p:attrName>style.visibility</p:attrName>
                                        </p:attrNameLst>
                                      </p:cBhvr>
                                      <p:to>
                                        <p:strVal val="visible"/>
                                      </p:to>
                                    </p:set>
                                    <p:animEffect transition="in" filter="wheel(1)">
                                      <p:cBhvr>
                                        <p:cTn id="298" dur="2000"/>
                                        <p:tgtEl>
                                          <p:spTgt spid="1048905"/>
                                        </p:tgtEl>
                                      </p:cBhvr>
                                    </p:animEffect>
                                  </p:childTnLst>
                                </p:cTn>
                              </p:par>
                              <p:par>
                                <p:cTn id="299" presetID="21" presetClass="entr" presetSubtype="1" fill="hold" grpId="0" nodeType="withEffect">
                                  <p:stCondLst>
                                    <p:cond delay="0"/>
                                  </p:stCondLst>
                                  <p:childTnLst>
                                    <p:set>
                                      <p:cBhvr>
                                        <p:cTn id="300" dur="1" fill="hold">
                                          <p:stCondLst>
                                            <p:cond delay="0"/>
                                          </p:stCondLst>
                                        </p:cTn>
                                        <p:tgtEl>
                                          <p:spTgt spid="1048906"/>
                                        </p:tgtEl>
                                        <p:attrNameLst>
                                          <p:attrName>style.visibility</p:attrName>
                                        </p:attrNameLst>
                                      </p:cBhvr>
                                      <p:to>
                                        <p:strVal val="visible"/>
                                      </p:to>
                                    </p:set>
                                    <p:animEffect transition="in" filter="wheel(1)">
                                      <p:cBhvr>
                                        <p:cTn id="301" dur="2000"/>
                                        <p:tgtEl>
                                          <p:spTgt spid="1048906"/>
                                        </p:tgtEl>
                                      </p:cBhvr>
                                    </p:animEffect>
                                  </p:childTnLst>
                                </p:cTn>
                              </p:par>
                              <p:par>
                                <p:cTn id="302" presetID="21" presetClass="entr" presetSubtype="1" fill="hold" grpId="0" nodeType="withEffect">
                                  <p:stCondLst>
                                    <p:cond delay="0"/>
                                  </p:stCondLst>
                                  <p:childTnLst>
                                    <p:set>
                                      <p:cBhvr>
                                        <p:cTn id="303" dur="1" fill="hold">
                                          <p:stCondLst>
                                            <p:cond delay="0"/>
                                          </p:stCondLst>
                                        </p:cTn>
                                        <p:tgtEl>
                                          <p:spTgt spid="1048907"/>
                                        </p:tgtEl>
                                        <p:attrNameLst>
                                          <p:attrName>style.visibility</p:attrName>
                                        </p:attrNameLst>
                                      </p:cBhvr>
                                      <p:to>
                                        <p:strVal val="visible"/>
                                      </p:to>
                                    </p:set>
                                    <p:animEffect transition="in" filter="wheel(1)">
                                      <p:cBhvr>
                                        <p:cTn id="304" dur="2000"/>
                                        <p:tgtEl>
                                          <p:spTgt spid="1048907"/>
                                        </p:tgtEl>
                                      </p:cBhvr>
                                    </p:animEffect>
                                  </p:childTnLst>
                                </p:cTn>
                              </p:par>
                              <p:par>
                                <p:cTn id="305" presetID="21" presetClass="entr" presetSubtype="1" fill="hold" grpId="0" nodeType="withEffect">
                                  <p:stCondLst>
                                    <p:cond delay="0"/>
                                  </p:stCondLst>
                                  <p:childTnLst>
                                    <p:set>
                                      <p:cBhvr>
                                        <p:cTn id="306" dur="1" fill="hold">
                                          <p:stCondLst>
                                            <p:cond delay="0"/>
                                          </p:stCondLst>
                                        </p:cTn>
                                        <p:tgtEl>
                                          <p:spTgt spid="1048908"/>
                                        </p:tgtEl>
                                        <p:attrNameLst>
                                          <p:attrName>style.visibility</p:attrName>
                                        </p:attrNameLst>
                                      </p:cBhvr>
                                      <p:to>
                                        <p:strVal val="visible"/>
                                      </p:to>
                                    </p:set>
                                    <p:animEffect transition="in" filter="wheel(1)">
                                      <p:cBhvr>
                                        <p:cTn id="307" dur="2000"/>
                                        <p:tgtEl>
                                          <p:spTgt spid="1048908"/>
                                        </p:tgtEl>
                                      </p:cBhvr>
                                    </p:animEffect>
                                  </p:childTnLst>
                                </p:cTn>
                              </p:par>
                              <p:par>
                                <p:cTn id="308" presetID="21" presetClass="entr" presetSubtype="1" fill="hold" grpId="0" nodeType="withEffect">
                                  <p:stCondLst>
                                    <p:cond delay="0"/>
                                  </p:stCondLst>
                                  <p:childTnLst>
                                    <p:set>
                                      <p:cBhvr>
                                        <p:cTn id="309" dur="1" fill="hold">
                                          <p:stCondLst>
                                            <p:cond delay="0"/>
                                          </p:stCondLst>
                                        </p:cTn>
                                        <p:tgtEl>
                                          <p:spTgt spid="1048909"/>
                                        </p:tgtEl>
                                        <p:attrNameLst>
                                          <p:attrName>style.visibility</p:attrName>
                                        </p:attrNameLst>
                                      </p:cBhvr>
                                      <p:to>
                                        <p:strVal val="visible"/>
                                      </p:to>
                                    </p:set>
                                    <p:animEffect transition="in" filter="wheel(1)">
                                      <p:cBhvr>
                                        <p:cTn id="310" dur="2000"/>
                                        <p:tgtEl>
                                          <p:spTgt spid="1048909"/>
                                        </p:tgtEl>
                                      </p:cBhvr>
                                    </p:animEffect>
                                  </p:childTnLst>
                                </p:cTn>
                              </p:par>
                              <p:par>
                                <p:cTn id="311" presetID="21" presetClass="entr" presetSubtype="1" fill="hold" grpId="0" nodeType="withEffect">
                                  <p:stCondLst>
                                    <p:cond delay="0"/>
                                  </p:stCondLst>
                                  <p:childTnLst>
                                    <p:set>
                                      <p:cBhvr>
                                        <p:cTn id="312" dur="1" fill="hold">
                                          <p:stCondLst>
                                            <p:cond delay="0"/>
                                          </p:stCondLst>
                                        </p:cTn>
                                        <p:tgtEl>
                                          <p:spTgt spid="1048910"/>
                                        </p:tgtEl>
                                        <p:attrNameLst>
                                          <p:attrName>style.visibility</p:attrName>
                                        </p:attrNameLst>
                                      </p:cBhvr>
                                      <p:to>
                                        <p:strVal val="visible"/>
                                      </p:to>
                                    </p:set>
                                    <p:animEffect transition="in" filter="wheel(1)">
                                      <p:cBhvr>
                                        <p:cTn id="313" dur="2000"/>
                                        <p:tgtEl>
                                          <p:spTgt spid="1048910"/>
                                        </p:tgtEl>
                                      </p:cBhvr>
                                    </p:animEffect>
                                  </p:childTnLst>
                                </p:cTn>
                              </p:par>
                              <p:par>
                                <p:cTn id="314" presetID="21" presetClass="entr" presetSubtype="1" fill="hold" grpId="0" nodeType="withEffect">
                                  <p:stCondLst>
                                    <p:cond delay="0"/>
                                  </p:stCondLst>
                                  <p:childTnLst>
                                    <p:set>
                                      <p:cBhvr>
                                        <p:cTn id="315" dur="1" fill="hold">
                                          <p:stCondLst>
                                            <p:cond delay="0"/>
                                          </p:stCondLst>
                                        </p:cTn>
                                        <p:tgtEl>
                                          <p:spTgt spid="1048911"/>
                                        </p:tgtEl>
                                        <p:attrNameLst>
                                          <p:attrName>style.visibility</p:attrName>
                                        </p:attrNameLst>
                                      </p:cBhvr>
                                      <p:to>
                                        <p:strVal val="visible"/>
                                      </p:to>
                                    </p:set>
                                    <p:animEffect transition="in" filter="wheel(1)">
                                      <p:cBhvr>
                                        <p:cTn id="316" dur="2000"/>
                                        <p:tgtEl>
                                          <p:spTgt spid="1048911"/>
                                        </p:tgtEl>
                                      </p:cBhvr>
                                    </p:animEffect>
                                  </p:childTnLst>
                                </p:cTn>
                              </p:par>
                              <p:par>
                                <p:cTn id="317" presetID="21" presetClass="entr" presetSubtype="1" fill="hold" grpId="0" nodeType="withEffect">
                                  <p:stCondLst>
                                    <p:cond delay="0"/>
                                  </p:stCondLst>
                                  <p:childTnLst>
                                    <p:set>
                                      <p:cBhvr>
                                        <p:cTn id="318" dur="1" fill="hold">
                                          <p:stCondLst>
                                            <p:cond delay="0"/>
                                          </p:stCondLst>
                                        </p:cTn>
                                        <p:tgtEl>
                                          <p:spTgt spid="1048912"/>
                                        </p:tgtEl>
                                        <p:attrNameLst>
                                          <p:attrName>style.visibility</p:attrName>
                                        </p:attrNameLst>
                                      </p:cBhvr>
                                      <p:to>
                                        <p:strVal val="visible"/>
                                      </p:to>
                                    </p:set>
                                    <p:animEffect transition="in" filter="wheel(1)">
                                      <p:cBhvr>
                                        <p:cTn id="319" dur="2000"/>
                                        <p:tgtEl>
                                          <p:spTgt spid="1048912"/>
                                        </p:tgtEl>
                                      </p:cBhvr>
                                    </p:animEffect>
                                  </p:childTnLst>
                                </p:cTn>
                              </p:par>
                              <p:par>
                                <p:cTn id="320" presetID="21" presetClass="entr" presetSubtype="1" fill="hold" grpId="0" nodeType="withEffect">
                                  <p:stCondLst>
                                    <p:cond delay="0"/>
                                  </p:stCondLst>
                                  <p:childTnLst>
                                    <p:set>
                                      <p:cBhvr>
                                        <p:cTn id="321" dur="1" fill="hold">
                                          <p:stCondLst>
                                            <p:cond delay="0"/>
                                          </p:stCondLst>
                                        </p:cTn>
                                        <p:tgtEl>
                                          <p:spTgt spid="1048913"/>
                                        </p:tgtEl>
                                        <p:attrNameLst>
                                          <p:attrName>style.visibility</p:attrName>
                                        </p:attrNameLst>
                                      </p:cBhvr>
                                      <p:to>
                                        <p:strVal val="visible"/>
                                      </p:to>
                                    </p:set>
                                    <p:animEffect transition="in" filter="wheel(1)">
                                      <p:cBhvr>
                                        <p:cTn id="322" dur="2000"/>
                                        <p:tgtEl>
                                          <p:spTgt spid="1048913"/>
                                        </p:tgtEl>
                                      </p:cBhvr>
                                    </p:animEffect>
                                  </p:childTnLst>
                                </p:cTn>
                              </p:par>
                              <p:par>
                                <p:cTn id="323" presetID="21" presetClass="entr" presetSubtype="1" fill="hold" grpId="0" nodeType="withEffect">
                                  <p:stCondLst>
                                    <p:cond delay="0"/>
                                  </p:stCondLst>
                                  <p:childTnLst>
                                    <p:set>
                                      <p:cBhvr>
                                        <p:cTn id="324" dur="1" fill="hold">
                                          <p:stCondLst>
                                            <p:cond delay="0"/>
                                          </p:stCondLst>
                                        </p:cTn>
                                        <p:tgtEl>
                                          <p:spTgt spid="1048914"/>
                                        </p:tgtEl>
                                        <p:attrNameLst>
                                          <p:attrName>style.visibility</p:attrName>
                                        </p:attrNameLst>
                                      </p:cBhvr>
                                      <p:to>
                                        <p:strVal val="visible"/>
                                      </p:to>
                                    </p:set>
                                    <p:animEffect transition="in" filter="wheel(1)">
                                      <p:cBhvr>
                                        <p:cTn id="325" dur="2000"/>
                                        <p:tgtEl>
                                          <p:spTgt spid="1048914"/>
                                        </p:tgtEl>
                                      </p:cBhvr>
                                    </p:animEffect>
                                  </p:childTnLst>
                                </p:cTn>
                              </p:par>
                              <p:par>
                                <p:cTn id="326" presetID="21" presetClass="entr" presetSubtype="1" fill="hold" grpId="0" nodeType="withEffect">
                                  <p:stCondLst>
                                    <p:cond delay="0"/>
                                  </p:stCondLst>
                                  <p:childTnLst>
                                    <p:set>
                                      <p:cBhvr>
                                        <p:cTn id="327" dur="1" fill="hold">
                                          <p:stCondLst>
                                            <p:cond delay="0"/>
                                          </p:stCondLst>
                                        </p:cTn>
                                        <p:tgtEl>
                                          <p:spTgt spid="1048915"/>
                                        </p:tgtEl>
                                        <p:attrNameLst>
                                          <p:attrName>style.visibility</p:attrName>
                                        </p:attrNameLst>
                                      </p:cBhvr>
                                      <p:to>
                                        <p:strVal val="visible"/>
                                      </p:to>
                                    </p:set>
                                    <p:animEffect transition="in" filter="wheel(1)">
                                      <p:cBhvr>
                                        <p:cTn id="328" dur="2000"/>
                                        <p:tgtEl>
                                          <p:spTgt spid="1048915"/>
                                        </p:tgtEl>
                                      </p:cBhvr>
                                    </p:animEffect>
                                  </p:childTnLst>
                                </p:cTn>
                              </p:par>
                              <p:par>
                                <p:cTn id="329" presetID="21" presetClass="entr" presetSubtype="1" fill="hold" grpId="0" nodeType="withEffect">
                                  <p:stCondLst>
                                    <p:cond delay="0"/>
                                  </p:stCondLst>
                                  <p:childTnLst>
                                    <p:set>
                                      <p:cBhvr>
                                        <p:cTn id="330" dur="1" fill="hold">
                                          <p:stCondLst>
                                            <p:cond delay="0"/>
                                          </p:stCondLst>
                                        </p:cTn>
                                        <p:tgtEl>
                                          <p:spTgt spid="1048916"/>
                                        </p:tgtEl>
                                        <p:attrNameLst>
                                          <p:attrName>style.visibility</p:attrName>
                                        </p:attrNameLst>
                                      </p:cBhvr>
                                      <p:to>
                                        <p:strVal val="visible"/>
                                      </p:to>
                                    </p:set>
                                    <p:animEffect transition="in" filter="wheel(1)">
                                      <p:cBhvr>
                                        <p:cTn id="331" dur="2000"/>
                                        <p:tgtEl>
                                          <p:spTgt spid="1048916"/>
                                        </p:tgtEl>
                                      </p:cBhvr>
                                    </p:animEffect>
                                  </p:childTnLst>
                                </p:cTn>
                              </p:par>
                              <p:par>
                                <p:cTn id="332" presetID="21" presetClass="entr" presetSubtype="1" fill="hold" grpId="0" nodeType="withEffect">
                                  <p:stCondLst>
                                    <p:cond delay="0"/>
                                  </p:stCondLst>
                                  <p:childTnLst>
                                    <p:set>
                                      <p:cBhvr>
                                        <p:cTn id="333" dur="1" fill="hold">
                                          <p:stCondLst>
                                            <p:cond delay="0"/>
                                          </p:stCondLst>
                                        </p:cTn>
                                        <p:tgtEl>
                                          <p:spTgt spid="1048917"/>
                                        </p:tgtEl>
                                        <p:attrNameLst>
                                          <p:attrName>style.visibility</p:attrName>
                                        </p:attrNameLst>
                                      </p:cBhvr>
                                      <p:to>
                                        <p:strVal val="visible"/>
                                      </p:to>
                                    </p:set>
                                    <p:animEffect transition="in" filter="wheel(1)">
                                      <p:cBhvr>
                                        <p:cTn id="334" dur="2000"/>
                                        <p:tgtEl>
                                          <p:spTgt spid="1048917"/>
                                        </p:tgtEl>
                                      </p:cBhvr>
                                    </p:animEffect>
                                  </p:childTnLst>
                                </p:cTn>
                              </p:par>
                              <p:par>
                                <p:cTn id="335" presetID="21" presetClass="entr" presetSubtype="1" fill="hold" grpId="0" nodeType="withEffect">
                                  <p:stCondLst>
                                    <p:cond delay="0"/>
                                  </p:stCondLst>
                                  <p:childTnLst>
                                    <p:set>
                                      <p:cBhvr>
                                        <p:cTn id="336" dur="1" fill="hold">
                                          <p:stCondLst>
                                            <p:cond delay="0"/>
                                          </p:stCondLst>
                                        </p:cTn>
                                        <p:tgtEl>
                                          <p:spTgt spid="1048918"/>
                                        </p:tgtEl>
                                        <p:attrNameLst>
                                          <p:attrName>style.visibility</p:attrName>
                                        </p:attrNameLst>
                                      </p:cBhvr>
                                      <p:to>
                                        <p:strVal val="visible"/>
                                      </p:to>
                                    </p:set>
                                    <p:animEffect transition="in" filter="wheel(1)">
                                      <p:cBhvr>
                                        <p:cTn id="337" dur="2000"/>
                                        <p:tgtEl>
                                          <p:spTgt spid="1048918"/>
                                        </p:tgtEl>
                                      </p:cBhvr>
                                    </p:animEffect>
                                  </p:childTnLst>
                                </p:cTn>
                              </p:par>
                              <p:par>
                                <p:cTn id="338" presetID="21" presetClass="entr" presetSubtype="1" fill="hold" grpId="0" nodeType="withEffect">
                                  <p:stCondLst>
                                    <p:cond delay="0"/>
                                  </p:stCondLst>
                                  <p:childTnLst>
                                    <p:set>
                                      <p:cBhvr>
                                        <p:cTn id="339" dur="1" fill="hold">
                                          <p:stCondLst>
                                            <p:cond delay="0"/>
                                          </p:stCondLst>
                                        </p:cTn>
                                        <p:tgtEl>
                                          <p:spTgt spid="1048919"/>
                                        </p:tgtEl>
                                        <p:attrNameLst>
                                          <p:attrName>style.visibility</p:attrName>
                                        </p:attrNameLst>
                                      </p:cBhvr>
                                      <p:to>
                                        <p:strVal val="visible"/>
                                      </p:to>
                                    </p:set>
                                    <p:animEffect transition="in" filter="wheel(1)">
                                      <p:cBhvr>
                                        <p:cTn id="340" dur="2000"/>
                                        <p:tgtEl>
                                          <p:spTgt spid="1048919"/>
                                        </p:tgtEl>
                                      </p:cBhvr>
                                    </p:animEffect>
                                  </p:childTnLst>
                                </p:cTn>
                              </p:par>
                              <p:par>
                                <p:cTn id="341" presetID="21" presetClass="entr" presetSubtype="1" fill="hold" grpId="0" nodeType="withEffect">
                                  <p:stCondLst>
                                    <p:cond delay="0"/>
                                  </p:stCondLst>
                                  <p:childTnLst>
                                    <p:set>
                                      <p:cBhvr>
                                        <p:cTn id="342" dur="1" fill="hold">
                                          <p:stCondLst>
                                            <p:cond delay="0"/>
                                          </p:stCondLst>
                                        </p:cTn>
                                        <p:tgtEl>
                                          <p:spTgt spid="1048920"/>
                                        </p:tgtEl>
                                        <p:attrNameLst>
                                          <p:attrName>style.visibility</p:attrName>
                                        </p:attrNameLst>
                                      </p:cBhvr>
                                      <p:to>
                                        <p:strVal val="visible"/>
                                      </p:to>
                                    </p:set>
                                    <p:animEffect transition="in" filter="wheel(1)">
                                      <p:cBhvr>
                                        <p:cTn id="343" dur="2000"/>
                                        <p:tgtEl>
                                          <p:spTgt spid="1048920"/>
                                        </p:tgtEl>
                                      </p:cBhvr>
                                    </p:animEffect>
                                  </p:childTnLst>
                                </p:cTn>
                              </p:par>
                              <p:par>
                                <p:cTn id="344" presetID="21" presetClass="entr" presetSubtype="1" fill="hold" grpId="0" nodeType="withEffect">
                                  <p:stCondLst>
                                    <p:cond delay="0"/>
                                  </p:stCondLst>
                                  <p:childTnLst>
                                    <p:set>
                                      <p:cBhvr>
                                        <p:cTn id="345" dur="1" fill="hold">
                                          <p:stCondLst>
                                            <p:cond delay="0"/>
                                          </p:stCondLst>
                                        </p:cTn>
                                        <p:tgtEl>
                                          <p:spTgt spid="1048921"/>
                                        </p:tgtEl>
                                        <p:attrNameLst>
                                          <p:attrName>style.visibility</p:attrName>
                                        </p:attrNameLst>
                                      </p:cBhvr>
                                      <p:to>
                                        <p:strVal val="visible"/>
                                      </p:to>
                                    </p:set>
                                    <p:animEffect transition="in" filter="wheel(1)">
                                      <p:cBhvr>
                                        <p:cTn id="346" dur="2000"/>
                                        <p:tgtEl>
                                          <p:spTgt spid="1048921"/>
                                        </p:tgtEl>
                                      </p:cBhvr>
                                    </p:animEffect>
                                  </p:childTnLst>
                                </p:cTn>
                              </p:par>
                              <p:par>
                                <p:cTn id="347" presetID="21" presetClass="entr" presetSubtype="1" fill="hold" grpId="0" nodeType="withEffect">
                                  <p:stCondLst>
                                    <p:cond delay="0"/>
                                  </p:stCondLst>
                                  <p:childTnLst>
                                    <p:set>
                                      <p:cBhvr>
                                        <p:cTn id="348" dur="1" fill="hold">
                                          <p:stCondLst>
                                            <p:cond delay="0"/>
                                          </p:stCondLst>
                                        </p:cTn>
                                        <p:tgtEl>
                                          <p:spTgt spid="1048922"/>
                                        </p:tgtEl>
                                        <p:attrNameLst>
                                          <p:attrName>style.visibility</p:attrName>
                                        </p:attrNameLst>
                                      </p:cBhvr>
                                      <p:to>
                                        <p:strVal val="visible"/>
                                      </p:to>
                                    </p:set>
                                    <p:animEffect transition="in" filter="wheel(1)">
                                      <p:cBhvr>
                                        <p:cTn id="349" dur="2000"/>
                                        <p:tgtEl>
                                          <p:spTgt spid="1048922"/>
                                        </p:tgtEl>
                                      </p:cBhvr>
                                    </p:animEffect>
                                  </p:childTnLst>
                                </p:cTn>
                              </p:par>
                              <p:par>
                                <p:cTn id="350" presetID="21" presetClass="entr" presetSubtype="1" fill="hold" grpId="0" nodeType="withEffect">
                                  <p:stCondLst>
                                    <p:cond delay="0"/>
                                  </p:stCondLst>
                                  <p:childTnLst>
                                    <p:set>
                                      <p:cBhvr>
                                        <p:cTn id="351" dur="1" fill="hold">
                                          <p:stCondLst>
                                            <p:cond delay="0"/>
                                          </p:stCondLst>
                                        </p:cTn>
                                        <p:tgtEl>
                                          <p:spTgt spid="1048923"/>
                                        </p:tgtEl>
                                        <p:attrNameLst>
                                          <p:attrName>style.visibility</p:attrName>
                                        </p:attrNameLst>
                                      </p:cBhvr>
                                      <p:to>
                                        <p:strVal val="visible"/>
                                      </p:to>
                                    </p:set>
                                    <p:animEffect transition="in" filter="wheel(1)">
                                      <p:cBhvr>
                                        <p:cTn id="352" dur="2000"/>
                                        <p:tgtEl>
                                          <p:spTgt spid="1048923"/>
                                        </p:tgtEl>
                                      </p:cBhvr>
                                    </p:animEffect>
                                  </p:childTnLst>
                                </p:cTn>
                              </p:par>
                              <p:par>
                                <p:cTn id="353" presetID="21" presetClass="entr" presetSubtype="1" fill="hold" grpId="0" nodeType="withEffect">
                                  <p:stCondLst>
                                    <p:cond delay="0"/>
                                  </p:stCondLst>
                                  <p:childTnLst>
                                    <p:set>
                                      <p:cBhvr>
                                        <p:cTn id="354" dur="1" fill="hold">
                                          <p:stCondLst>
                                            <p:cond delay="0"/>
                                          </p:stCondLst>
                                        </p:cTn>
                                        <p:tgtEl>
                                          <p:spTgt spid="1048924"/>
                                        </p:tgtEl>
                                        <p:attrNameLst>
                                          <p:attrName>style.visibility</p:attrName>
                                        </p:attrNameLst>
                                      </p:cBhvr>
                                      <p:to>
                                        <p:strVal val="visible"/>
                                      </p:to>
                                    </p:set>
                                    <p:animEffect transition="in" filter="wheel(1)">
                                      <p:cBhvr>
                                        <p:cTn id="355" dur="2000"/>
                                        <p:tgtEl>
                                          <p:spTgt spid="1048924"/>
                                        </p:tgtEl>
                                      </p:cBhvr>
                                    </p:animEffect>
                                  </p:childTnLst>
                                </p:cTn>
                              </p:par>
                              <p:par>
                                <p:cTn id="356" presetID="21" presetClass="entr" presetSubtype="1" fill="hold" grpId="0" nodeType="withEffect">
                                  <p:stCondLst>
                                    <p:cond delay="0"/>
                                  </p:stCondLst>
                                  <p:childTnLst>
                                    <p:set>
                                      <p:cBhvr>
                                        <p:cTn id="357" dur="1" fill="hold">
                                          <p:stCondLst>
                                            <p:cond delay="0"/>
                                          </p:stCondLst>
                                        </p:cTn>
                                        <p:tgtEl>
                                          <p:spTgt spid="1048925"/>
                                        </p:tgtEl>
                                        <p:attrNameLst>
                                          <p:attrName>style.visibility</p:attrName>
                                        </p:attrNameLst>
                                      </p:cBhvr>
                                      <p:to>
                                        <p:strVal val="visible"/>
                                      </p:to>
                                    </p:set>
                                    <p:animEffect transition="in" filter="wheel(1)">
                                      <p:cBhvr>
                                        <p:cTn id="358" dur="2000"/>
                                        <p:tgtEl>
                                          <p:spTgt spid="1048925"/>
                                        </p:tgtEl>
                                      </p:cBhvr>
                                    </p:animEffect>
                                  </p:childTnLst>
                                </p:cTn>
                              </p:par>
                              <p:par>
                                <p:cTn id="359" presetID="21" presetClass="entr" presetSubtype="1" fill="hold" grpId="0" nodeType="withEffect">
                                  <p:stCondLst>
                                    <p:cond delay="0"/>
                                  </p:stCondLst>
                                  <p:childTnLst>
                                    <p:set>
                                      <p:cBhvr>
                                        <p:cTn id="360" dur="1" fill="hold">
                                          <p:stCondLst>
                                            <p:cond delay="0"/>
                                          </p:stCondLst>
                                        </p:cTn>
                                        <p:tgtEl>
                                          <p:spTgt spid="1048926"/>
                                        </p:tgtEl>
                                        <p:attrNameLst>
                                          <p:attrName>style.visibility</p:attrName>
                                        </p:attrNameLst>
                                      </p:cBhvr>
                                      <p:to>
                                        <p:strVal val="visible"/>
                                      </p:to>
                                    </p:set>
                                    <p:animEffect transition="in" filter="wheel(1)">
                                      <p:cBhvr>
                                        <p:cTn id="361" dur="2000"/>
                                        <p:tgtEl>
                                          <p:spTgt spid="1048926"/>
                                        </p:tgtEl>
                                      </p:cBhvr>
                                    </p:animEffect>
                                  </p:childTnLst>
                                </p:cTn>
                              </p:par>
                              <p:par>
                                <p:cTn id="362" presetID="21" presetClass="entr" presetSubtype="1" fill="hold" grpId="0" nodeType="withEffect">
                                  <p:stCondLst>
                                    <p:cond delay="0"/>
                                  </p:stCondLst>
                                  <p:childTnLst>
                                    <p:set>
                                      <p:cBhvr>
                                        <p:cTn id="363" dur="1" fill="hold">
                                          <p:stCondLst>
                                            <p:cond delay="0"/>
                                          </p:stCondLst>
                                        </p:cTn>
                                        <p:tgtEl>
                                          <p:spTgt spid="1048927"/>
                                        </p:tgtEl>
                                        <p:attrNameLst>
                                          <p:attrName>style.visibility</p:attrName>
                                        </p:attrNameLst>
                                      </p:cBhvr>
                                      <p:to>
                                        <p:strVal val="visible"/>
                                      </p:to>
                                    </p:set>
                                    <p:animEffect transition="in" filter="wheel(1)">
                                      <p:cBhvr>
                                        <p:cTn id="364" dur="2000"/>
                                        <p:tgtEl>
                                          <p:spTgt spid="1048927"/>
                                        </p:tgtEl>
                                      </p:cBhvr>
                                    </p:animEffect>
                                  </p:childTnLst>
                                </p:cTn>
                              </p:par>
                              <p:par>
                                <p:cTn id="365" presetID="21" presetClass="entr" presetSubtype="1" fill="hold" grpId="0" nodeType="withEffect">
                                  <p:stCondLst>
                                    <p:cond delay="0"/>
                                  </p:stCondLst>
                                  <p:childTnLst>
                                    <p:set>
                                      <p:cBhvr>
                                        <p:cTn id="366" dur="1" fill="hold">
                                          <p:stCondLst>
                                            <p:cond delay="0"/>
                                          </p:stCondLst>
                                        </p:cTn>
                                        <p:tgtEl>
                                          <p:spTgt spid="1048928"/>
                                        </p:tgtEl>
                                        <p:attrNameLst>
                                          <p:attrName>style.visibility</p:attrName>
                                        </p:attrNameLst>
                                      </p:cBhvr>
                                      <p:to>
                                        <p:strVal val="visible"/>
                                      </p:to>
                                    </p:set>
                                    <p:animEffect transition="in" filter="wheel(1)">
                                      <p:cBhvr>
                                        <p:cTn id="367" dur="2000"/>
                                        <p:tgtEl>
                                          <p:spTgt spid="1048928"/>
                                        </p:tgtEl>
                                      </p:cBhvr>
                                    </p:animEffect>
                                  </p:childTnLst>
                                </p:cTn>
                              </p:par>
                              <p:par>
                                <p:cTn id="368" presetID="21" presetClass="entr" presetSubtype="1" fill="hold" grpId="0" nodeType="withEffect">
                                  <p:stCondLst>
                                    <p:cond delay="0"/>
                                  </p:stCondLst>
                                  <p:childTnLst>
                                    <p:set>
                                      <p:cBhvr>
                                        <p:cTn id="369" dur="1" fill="hold">
                                          <p:stCondLst>
                                            <p:cond delay="0"/>
                                          </p:stCondLst>
                                        </p:cTn>
                                        <p:tgtEl>
                                          <p:spTgt spid="1048929"/>
                                        </p:tgtEl>
                                        <p:attrNameLst>
                                          <p:attrName>style.visibility</p:attrName>
                                        </p:attrNameLst>
                                      </p:cBhvr>
                                      <p:to>
                                        <p:strVal val="visible"/>
                                      </p:to>
                                    </p:set>
                                    <p:animEffect transition="in" filter="wheel(1)">
                                      <p:cBhvr>
                                        <p:cTn id="370" dur="2000"/>
                                        <p:tgtEl>
                                          <p:spTgt spid="1048929"/>
                                        </p:tgtEl>
                                      </p:cBhvr>
                                    </p:animEffect>
                                  </p:childTnLst>
                                </p:cTn>
                              </p:par>
                              <p:par>
                                <p:cTn id="371" presetID="21" presetClass="entr" presetSubtype="1" fill="hold" grpId="0" nodeType="withEffect">
                                  <p:stCondLst>
                                    <p:cond delay="0"/>
                                  </p:stCondLst>
                                  <p:childTnLst>
                                    <p:set>
                                      <p:cBhvr>
                                        <p:cTn id="372" dur="1" fill="hold">
                                          <p:stCondLst>
                                            <p:cond delay="0"/>
                                          </p:stCondLst>
                                        </p:cTn>
                                        <p:tgtEl>
                                          <p:spTgt spid="1048930"/>
                                        </p:tgtEl>
                                        <p:attrNameLst>
                                          <p:attrName>style.visibility</p:attrName>
                                        </p:attrNameLst>
                                      </p:cBhvr>
                                      <p:to>
                                        <p:strVal val="visible"/>
                                      </p:to>
                                    </p:set>
                                    <p:animEffect transition="in" filter="wheel(1)">
                                      <p:cBhvr>
                                        <p:cTn id="373" dur="2000"/>
                                        <p:tgtEl>
                                          <p:spTgt spid="1048930"/>
                                        </p:tgtEl>
                                      </p:cBhvr>
                                    </p:animEffect>
                                  </p:childTnLst>
                                </p:cTn>
                              </p:par>
                              <p:par>
                                <p:cTn id="374" presetID="21" presetClass="entr" presetSubtype="1" fill="hold" grpId="0" nodeType="withEffect">
                                  <p:stCondLst>
                                    <p:cond delay="0"/>
                                  </p:stCondLst>
                                  <p:childTnLst>
                                    <p:set>
                                      <p:cBhvr>
                                        <p:cTn id="375" dur="1" fill="hold">
                                          <p:stCondLst>
                                            <p:cond delay="0"/>
                                          </p:stCondLst>
                                        </p:cTn>
                                        <p:tgtEl>
                                          <p:spTgt spid="1048931"/>
                                        </p:tgtEl>
                                        <p:attrNameLst>
                                          <p:attrName>style.visibility</p:attrName>
                                        </p:attrNameLst>
                                      </p:cBhvr>
                                      <p:to>
                                        <p:strVal val="visible"/>
                                      </p:to>
                                    </p:set>
                                    <p:animEffect transition="in" filter="wheel(1)">
                                      <p:cBhvr>
                                        <p:cTn id="376" dur="2000"/>
                                        <p:tgtEl>
                                          <p:spTgt spid="1048931"/>
                                        </p:tgtEl>
                                      </p:cBhvr>
                                    </p:animEffect>
                                  </p:childTnLst>
                                </p:cTn>
                              </p:par>
                              <p:par>
                                <p:cTn id="377" presetID="21" presetClass="entr" presetSubtype="1" fill="hold" grpId="0" nodeType="withEffect">
                                  <p:stCondLst>
                                    <p:cond delay="0"/>
                                  </p:stCondLst>
                                  <p:childTnLst>
                                    <p:set>
                                      <p:cBhvr>
                                        <p:cTn id="378" dur="1" fill="hold">
                                          <p:stCondLst>
                                            <p:cond delay="0"/>
                                          </p:stCondLst>
                                        </p:cTn>
                                        <p:tgtEl>
                                          <p:spTgt spid="1048932"/>
                                        </p:tgtEl>
                                        <p:attrNameLst>
                                          <p:attrName>style.visibility</p:attrName>
                                        </p:attrNameLst>
                                      </p:cBhvr>
                                      <p:to>
                                        <p:strVal val="visible"/>
                                      </p:to>
                                    </p:set>
                                    <p:animEffect transition="in" filter="wheel(1)">
                                      <p:cBhvr>
                                        <p:cTn id="379" dur="2000"/>
                                        <p:tgtEl>
                                          <p:spTgt spid="1048932"/>
                                        </p:tgtEl>
                                      </p:cBhvr>
                                    </p:animEffect>
                                  </p:childTnLst>
                                </p:cTn>
                              </p:par>
                              <p:par>
                                <p:cTn id="380" presetID="21" presetClass="entr" presetSubtype="1" fill="hold" grpId="0" nodeType="withEffect">
                                  <p:stCondLst>
                                    <p:cond delay="0"/>
                                  </p:stCondLst>
                                  <p:childTnLst>
                                    <p:set>
                                      <p:cBhvr>
                                        <p:cTn id="381" dur="1" fill="hold">
                                          <p:stCondLst>
                                            <p:cond delay="0"/>
                                          </p:stCondLst>
                                        </p:cTn>
                                        <p:tgtEl>
                                          <p:spTgt spid="1048933"/>
                                        </p:tgtEl>
                                        <p:attrNameLst>
                                          <p:attrName>style.visibility</p:attrName>
                                        </p:attrNameLst>
                                      </p:cBhvr>
                                      <p:to>
                                        <p:strVal val="visible"/>
                                      </p:to>
                                    </p:set>
                                    <p:animEffect transition="in" filter="wheel(1)">
                                      <p:cBhvr>
                                        <p:cTn id="382" dur="2000"/>
                                        <p:tgtEl>
                                          <p:spTgt spid="1048933"/>
                                        </p:tgtEl>
                                      </p:cBhvr>
                                    </p:animEffect>
                                  </p:childTnLst>
                                </p:cTn>
                              </p:par>
                              <p:par>
                                <p:cTn id="383" presetID="21" presetClass="entr" presetSubtype="1" fill="hold" grpId="0" nodeType="withEffect">
                                  <p:stCondLst>
                                    <p:cond delay="0"/>
                                  </p:stCondLst>
                                  <p:childTnLst>
                                    <p:set>
                                      <p:cBhvr>
                                        <p:cTn id="384" dur="1" fill="hold">
                                          <p:stCondLst>
                                            <p:cond delay="0"/>
                                          </p:stCondLst>
                                        </p:cTn>
                                        <p:tgtEl>
                                          <p:spTgt spid="1048934"/>
                                        </p:tgtEl>
                                        <p:attrNameLst>
                                          <p:attrName>style.visibility</p:attrName>
                                        </p:attrNameLst>
                                      </p:cBhvr>
                                      <p:to>
                                        <p:strVal val="visible"/>
                                      </p:to>
                                    </p:set>
                                    <p:animEffect transition="in" filter="wheel(1)">
                                      <p:cBhvr>
                                        <p:cTn id="385" dur="2000"/>
                                        <p:tgtEl>
                                          <p:spTgt spid="1048934"/>
                                        </p:tgtEl>
                                      </p:cBhvr>
                                    </p:animEffect>
                                  </p:childTnLst>
                                </p:cTn>
                              </p:par>
                              <p:par>
                                <p:cTn id="386" presetID="21" presetClass="entr" presetSubtype="1" fill="hold" grpId="0" nodeType="withEffect">
                                  <p:stCondLst>
                                    <p:cond delay="0"/>
                                  </p:stCondLst>
                                  <p:childTnLst>
                                    <p:set>
                                      <p:cBhvr>
                                        <p:cTn id="387" dur="1" fill="hold">
                                          <p:stCondLst>
                                            <p:cond delay="0"/>
                                          </p:stCondLst>
                                        </p:cTn>
                                        <p:tgtEl>
                                          <p:spTgt spid="1048935"/>
                                        </p:tgtEl>
                                        <p:attrNameLst>
                                          <p:attrName>style.visibility</p:attrName>
                                        </p:attrNameLst>
                                      </p:cBhvr>
                                      <p:to>
                                        <p:strVal val="visible"/>
                                      </p:to>
                                    </p:set>
                                    <p:animEffect transition="in" filter="wheel(1)">
                                      <p:cBhvr>
                                        <p:cTn id="388" dur="2000"/>
                                        <p:tgtEl>
                                          <p:spTgt spid="1048935"/>
                                        </p:tgtEl>
                                      </p:cBhvr>
                                    </p:animEffect>
                                  </p:childTnLst>
                                </p:cTn>
                              </p:par>
                              <p:par>
                                <p:cTn id="389" presetID="21" presetClass="entr" presetSubtype="1" fill="hold" grpId="0" nodeType="withEffect">
                                  <p:stCondLst>
                                    <p:cond delay="0"/>
                                  </p:stCondLst>
                                  <p:childTnLst>
                                    <p:set>
                                      <p:cBhvr>
                                        <p:cTn id="390" dur="1" fill="hold">
                                          <p:stCondLst>
                                            <p:cond delay="0"/>
                                          </p:stCondLst>
                                        </p:cTn>
                                        <p:tgtEl>
                                          <p:spTgt spid="1048936"/>
                                        </p:tgtEl>
                                        <p:attrNameLst>
                                          <p:attrName>style.visibility</p:attrName>
                                        </p:attrNameLst>
                                      </p:cBhvr>
                                      <p:to>
                                        <p:strVal val="visible"/>
                                      </p:to>
                                    </p:set>
                                    <p:animEffect transition="in" filter="wheel(1)">
                                      <p:cBhvr>
                                        <p:cTn id="391" dur="2000"/>
                                        <p:tgtEl>
                                          <p:spTgt spid="1048936"/>
                                        </p:tgtEl>
                                      </p:cBhvr>
                                    </p:animEffect>
                                  </p:childTnLst>
                                </p:cTn>
                              </p:par>
                              <p:par>
                                <p:cTn id="392" presetID="21" presetClass="entr" presetSubtype="1" fill="hold" grpId="0" nodeType="withEffect">
                                  <p:stCondLst>
                                    <p:cond delay="0"/>
                                  </p:stCondLst>
                                  <p:childTnLst>
                                    <p:set>
                                      <p:cBhvr>
                                        <p:cTn id="393" dur="1" fill="hold">
                                          <p:stCondLst>
                                            <p:cond delay="0"/>
                                          </p:stCondLst>
                                        </p:cTn>
                                        <p:tgtEl>
                                          <p:spTgt spid="1048937"/>
                                        </p:tgtEl>
                                        <p:attrNameLst>
                                          <p:attrName>style.visibility</p:attrName>
                                        </p:attrNameLst>
                                      </p:cBhvr>
                                      <p:to>
                                        <p:strVal val="visible"/>
                                      </p:to>
                                    </p:set>
                                    <p:animEffect transition="in" filter="wheel(1)">
                                      <p:cBhvr>
                                        <p:cTn id="394" dur="2000"/>
                                        <p:tgtEl>
                                          <p:spTgt spid="1048937"/>
                                        </p:tgtEl>
                                      </p:cBhvr>
                                    </p:animEffect>
                                  </p:childTnLst>
                                </p:cTn>
                              </p:par>
                              <p:par>
                                <p:cTn id="395" presetID="21" presetClass="entr" presetSubtype="1" fill="hold" grpId="0" nodeType="withEffect">
                                  <p:stCondLst>
                                    <p:cond delay="0"/>
                                  </p:stCondLst>
                                  <p:childTnLst>
                                    <p:set>
                                      <p:cBhvr>
                                        <p:cTn id="396" dur="1" fill="hold">
                                          <p:stCondLst>
                                            <p:cond delay="0"/>
                                          </p:stCondLst>
                                        </p:cTn>
                                        <p:tgtEl>
                                          <p:spTgt spid="1048938"/>
                                        </p:tgtEl>
                                        <p:attrNameLst>
                                          <p:attrName>style.visibility</p:attrName>
                                        </p:attrNameLst>
                                      </p:cBhvr>
                                      <p:to>
                                        <p:strVal val="visible"/>
                                      </p:to>
                                    </p:set>
                                    <p:animEffect transition="in" filter="wheel(1)">
                                      <p:cBhvr>
                                        <p:cTn id="397" dur="2000"/>
                                        <p:tgtEl>
                                          <p:spTgt spid="1048938"/>
                                        </p:tgtEl>
                                      </p:cBhvr>
                                    </p:animEffect>
                                  </p:childTnLst>
                                </p:cTn>
                              </p:par>
                              <p:par>
                                <p:cTn id="398" presetID="21" presetClass="entr" presetSubtype="1" fill="hold" grpId="0" nodeType="withEffect">
                                  <p:stCondLst>
                                    <p:cond delay="0"/>
                                  </p:stCondLst>
                                  <p:childTnLst>
                                    <p:set>
                                      <p:cBhvr>
                                        <p:cTn id="399" dur="1" fill="hold">
                                          <p:stCondLst>
                                            <p:cond delay="0"/>
                                          </p:stCondLst>
                                        </p:cTn>
                                        <p:tgtEl>
                                          <p:spTgt spid="1048939"/>
                                        </p:tgtEl>
                                        <p:attrNameLst>
                                          <p:attrName>style.visibility</p:attrName>
                                        </p:attrNameLst>
                                      </p:cBhvr>
                                      <p:to>
                                        <p:strVal val="visible"/>
                                      </p:to>
                                    </p:set>
                                    <p:animEffect transition="in" filter="wheel(1)">
                                      <p:cBhvr>
                                        <p:cTn id="400" dur="2000"/>
                                        <p:tgtEl>
                                          <p:spTgt spid="1048939"/>
                                        </p:tgtEl>
                                      </p:cBhvr>
                                    </p:animEffect>
                                  </p:childTnLst>
                                </p:cTn>
                              </p:par>
                              <p:par>
                                <p:cTn id="401" presetID="21" presetClass="entr" presetSubtype="1" fill="hold" grpId="0" nodeType="withEffect">
                                  <p:stCondLst>
                                    <p:cond delay="0"/>
                                  </p:stCondLst>
                                  <p:childTnLst>
                                    <p:set>
                                      <p:cBhvr>
                                        <p:cTn id="402" dur="1" fill="hold">
                                          <p:stCondLst>
                                            <p:cond delay="0"/>
                                          </p:stCondLst>
                                        </p:cTn>
                                        <p:tgtEl>
                                          <p:spTgt spid="1048940"/>
                                        </p:tgtEl>
                                        <p:attrNameLst>
                                          <p:attrName>style.visibility</p:attrName>
                                        </p:attrNameLst>
                                      </p:cBhvr>
                                      <p:to>
                                        <p:strVal val="visible"/>
                                      </p:to>
                                    </p:set>
                                    <p:animEffect transition="in" filter="wheel(1)">
                                      <p:cBhvr>
                                        <p:cTn id="403" dur="2000"/>
                                        <p:tgtEl>
                                          <p:spTgt spid="1048940"/>
                                        </p:tgtEl>
                                      </p:cBhvr>
                                    </p:animEffect>
                                  </p:childTnLst>
                                </p:cTn>
                              </p:par>
                              <p:par>
                                <p:cTn id="404" presetID="21" presetClass="entr" presetSubtype="1" fill="hold" nodeType="withEffect">
                                  <p:stCondLst>
                                    <p:cond delay="0"/>
                                  </p:stCondLst>
                                  <p:childTnLst>
                                    <p:set>
                                      <p:cBhvr>
                                        <p:cTn id="405" dur="1" fill="hold">
                                          <p:stCondLst>
                                            <p:cond delay="0"/>
                                          </p:stCondLst>
                                        </p:cTn>
                                        <p:tgtEl>
                                          <p:spTgt spid="3145744"/>
                                        </p:tgtEl>
                                        <p:attrNameLst>
                                          <p:attrName>style.visibility</p:attrName>
                                        </p:attrNameLst>
                                      </p:cBhvr>
                                      <p:to>
                                        <p:strVal val="visible"/>
                                      </p:to>
                                    </p:set>
                                    <p:animEffect transition="in" filter="wheel(1)">
                                      <p:cBhvr>
                                        <p:cTn id="406" dur="2000"/>
                                        <p:tgtEl>
                                          <p:spTgt spid="3145744"/>
                                        </p:tgtEl>
                                      </p:cBhvr>
                                    </p:animEffect>
                                  </p:childTnLst>
                                </p:cTn>
                              </p:par>
                              <p:par>
                                <p:cTn id="407" presetID="21" presetClass="entr" presetSubtype="1" fill="hold" nodeType="withEffect">
                                  <p:stCondLst>
                                    <p:cond delay="0"/>
                                  </p:stCondLst>
                                  <p:childTnLst>
                                    <p:set>
                                      <p:cBhvr>
                                        <p:cTn id="408" dur="1" fill="hold">
                                          <p:stCondLst>
                                            <p:cond delay="0"/>
                                          </p:stCondLst>
                                        </p:cTn>
                                        <p:tgtEl>
                                          <p:spTgt spid="110"/>
                                        </p:tgtEl>
                                        <p:attrNameLst>
                                          <p:attrName>style.visibility</p:attrName>
                                        </p:attrNameLst>
                                      </p:cBhvr>
                                      <p:to>
                                        <p:strVal val="visible"/>
                                      </p:to>
                                    </p:set>
                                    <p:animEffect transition="in" filter="wheel(1)">
                                      <p:cBhvr>
                                        <p:cTn id="409" dur="2000"/>
                                        <p:tgtEl>
                                          <p:spTgt spid="110"/>
                                        </p:tgtEl>
                                      </p:cBhvr>
                                    </p:animEffect>
                                  </p:childTnLst>
                                </p:cTn>
                              </p:par>
                              <p:par>
                                <p:cTn id="410" presetID="21" presetClass="entr" presetSubtype="1" fill="hold" nodeType="withEffect">
                                  <p:stCondLst>
                                    <p:cond delay="0"/>
                                  </p:stCondLst>
                                  <p:childTnLst>
                                    <p:set>
                                      <p:cBhvr>
                                        <p:cTn id="411" dur="1" fill="hold">
                                          <p:stCondLst>
                                            <p:cond delay="0"/>
                                          </p:stCondLst>
                                        </p:cTn>
                                        <p:tgtEl>
                                          <p:spTgt spid="111"/>
                                        </p:tgtEl>
                                        <p:attrNameLst>
                                          <p:attrName>style.visibility</p:attrName>
                                        </p:attrNameLst>
                                      </p:cBhvr>
                                      <p:to>
                                        <p:strVal val="visible"/>
                                      </p:to>
                                    </p:set>
                                    <p:animEffect transition="in" filter="wheel(1)">
                                      <p:cBhvr>
                                        <p:cTn id="412" dur="2000"/>
                                        <p:tgtEl>
                                          <p:spTgt spid="111"/>
                                        </p:tgtEl>
                                      </p:cBhvr>
                                    </p:animEffect>
                                  </p:childTnLst>
                                </p:cTn>
                              </p:par>
                              <p:par>
                                <p:cTn id="413" presetID="21" presetClass="entr" presetSubtype="1" fill="hold" nodeType="withEffect">
                                  <p:stCondLst>
                                    <p:cond delay="0"/>
                                  </p:stCondLst>
                                  <p:childTnLst>
                                    <p:set>
                                      <p:cBhvr>
                                        <p:cTn id="414" dur="1" fill="hold">
                                          <p:stCondLst>
                                            <p:cond delay="0"/>
                                          </p:stCondLst>
                                        </p:cTn>
                                        <p:tgtEl>
                                          <p:spTgt spid="112"/>
                                        </p:tgtEl>
                                        <p:attrNameLst>
                                          <p:attrName>style.visibility</p:attrName>
                                        </p:attrNameLst>
                                      </p:cBhvr>
                                      <p:to>
                                        <p:strVal val="visible"/>
                                      </p:to>
                                    </p:set>
                                    <p:animEffect transition="in" filter="wheel(1)">
                                      <p:cBhvr>
                                        <p:cTn id="415" dur="2000"/>
                                        <p:tgtEl>
                                          <p:spTgt spid="112"/>
                                        </p:tgtEl>
                                      </p:cBhvr>
                                    </p:animEffect>
                                  </p:childTnLst>
                                </p:cTn>
                              </p:par>
                              <p:par>
                                <p:cTn id="416" presetID="21" presetClass="entr" presetSubtype="1" fill="hold" nodeType="withEffect">
                                  <p:stCondLst>
                                    <p:cond delay="0"/>
                                  </p:stCondLst>
                                  <p:childTnLst>
                                    <p:set>
                                      <p:cBhvr>
                                        <p:cTn id="417" dur="1" fill="hold">
                                          <p:stCondLst>
                                            <p:cond delay="0"/>
                                          </p:stCondLst>
                                        </p:cTn>
                                        <p:tgtEl>
                                          <p:spTgt spid="113"/>
                                        </p:tgtEl>
                                        <p:attrNameLst>
                                          <p:attrName>style.visibility</p:attrName>
                                        </p:attrNameLst>
                                      </p:cBhvr>
                                      <p:to>
                                        <p:strVal val="visible"/>
                                      </p:to>
                                    </p:set>
                                    <p:animEffect transition="in" filter="wheel(1)">
                                      <p:cBhvr>
                                        <p:cTn id="418" dur="2000"/>
                                        <p:tgtEl>
                                          <p:spTgt spid="113"/>
                                        </p:tgtEl>
                                      </p:cBhvr>
                                    </p:animEffect>
                                  </p:childTnLst>
                                </p:cTn>
                              </p:par>
                              <p:par>
                                <p:cTn id="419" presetID="21" presetClass="entr" presetSubtype="1" fill="hold" nodeType="withEffect">
                                  <p:stCondLst>
                                    <p:cond delay="0"/>
                                  </p:stCondLst>
                                  <p:childTnLst>
                                    <p:set>
                                      <p:cBhvr>
                                        <p:cTn id="420" dur="1" fill="hold">
                                          <p:stCondLst>
                                            <p:cond delay="0"/>
                                          </p:stCondLst>
                                        </p:cTn>
                                        <p:tgtEl>
                                          <p:spTgt spid="114"/>
                                        </p:tgtEl>
                                        <p:attrNameLst>
                                          <p:attrName>style.visibility</p:attrName>
                                        </p:attrNameLst>
                                      </p:cBhvr>
                                      <p:to>
                                        <p:strVal val="visible"/>
                                      </p:to>
                                    </p:set>
                                    <p:animEffect transition="in" filter="wheel(1)">
                                      <p:cBhvr>
                                        <p:cTn id="421" dur="2000"/>
                                        <p:tgtEl>
                                          <p:spTgt spid="114"/>
                                        </p:tgtEl>
                                      </p:cBhvr>
                                    </p:animEffect>
                                  </p:childTnLst>
                                </p:cTn>
                              </p:par>
                              <p:par>
                                <p:cTn id="422" presetID="21" presetClass="entr" presetSubtype="1" fill="hold" nodeType="withEffect">
                                  <p:stCondLst>
                                    <p:cond delay="0"/>
                                  </p:stCondLst>
                                  <p:childTnLst>
                                    <p:set>
                                      <p:cBhvr>
                                        <p:cTn id="423" dur="1" fill="hold">
                                          <p:stCondLst>
                                            <p:cond delay="0"/>
                                          </p:stCondLst>
                                        </p:cTn>
                                        <p:tgtEl>
                                          <p:spTgt spid="115"/>
                                        </p:tgtEl>
                                        <p:attrNameLst>
                                          <p:attrName>style.visibility</p:attrName>
                                        </p:attrNameLst>
                                      </p:cBhvr>
                                      <p:to>
                                        <p:strVal val="visible"/>
                                      </p:to>
                                    </p:set>
                                    <p:animEffect transition="in" filter="wheel(1)">
                                      <p:cBhvr>
                                        <p:cTn id="424" dur="2000"/>
                                        <p:tgtEl>
                                          <p:spTgt spid="115"/>
                                        </p:tgtEl>
                                      </p:cBhvr>
                                    </p:animEffect>
                                  </p:childTnLst>
                                </p:cTn>
                              </p:par>
                              <p:par>
                                <p:cTn id="425" presetID="21" presetClass="entr" presetSubtype="1" fill="hold" nodeType="withEffect">
                                  <p:stCondLst>
                                    <p:cond delay="0"/>
                                  </p:stCondLst>
                                  <p:childTnLst>
                                    <p:set>
                                      <p:cBhvr>
                                        <p:cTn id="426" dur="1" fill="hold">
                                          <p:stCondLst>
                                            <p:cond delay="0"/>
                                          </p:stCondLst>
                                        </p:cTn>
                                        <p:tgtEl>
                                          <p:spTgt spid="116"/>
                                        </p:tgtEl>
                                        <p:attrNameLst>
                                          <p:attrName>style.visibility</p:attrName>
                                        </p:attrNameLst>
                                      </p:cBhvr>
                                      <p:to>
                                        <p:strVal val="visible"/>
                                      </p:to>
                                    </p:set>
                                    <p:animEffect transition="in" filter="wheel(1)">
                                      <p:cBhvr>
                                        <p:cTn id="427" dur="2000"/>
                                        <p:tgtEl>
                                          <p:spTgt spid="116"/>
                                        </p:tgtEl>
                                      </p:cBhvr>
                                    </p:animEffect>
                                  </p:childTnLst>
                                </p:cTn>
                              </p:par>
                              <p:par>
                                <p:cTn id="428" presetID="21" presetClass="entr" presetSubtype="1" fill="hold" nodeType="withEffect">
                                  <p:stCondLst>
                                    <p:cond delay="0"/>
                                  </p:stCondLst>
                                  <p:childTnLst>
                                    <p:set>
                                      <p:cBhvr>
                                        <p:cTn id="429" dur="1" fill="hold">
                                          <p:stCondLst>
                                            <p:cond delay="0"/>
                                          </p:stCondLst>
                                        </p:cTn>
                                        <p:tgtEl>
                                          <p:spTgt spid="117"/>
                                        </p:tgtEl>
                                        <p:attrNameLst>
                                          <p:attrName>style.visibility</p:attrName>
                                        </p:attrNameLst>
                                      </p:cBhvr>
                                      <p:to>
                                        <p:strVal val="visible"/>
                                      </p:to>
                                    </p:set>
                                    <p:animEffect transition="in" filter="wheel(1)">
                                      <p:cBhvr>
                                        <p:cTn id="430" dur="2000"/>
                                        <p:tgtEl>
                                          <p:spTgt spid="117"/>
                                        </p:tgtEl>
                                      </p:cBhvr>
                                    </p:animEffect>
                                  </p:childTnLst>
                                </p:cTn>
                              </p:par>
                              <p:par>
                                <p:cTn id="431" presetID="21" presetClass="entr" presetSubtype="1" fill="hold" nodeType="withEffect">
                                  <p:stCondLst>
                                    <p:cond delay="0"/>
                                  </p:stCondLst>
                                  <p:childTnLst>
                                    <p:set>
                                      <p:cBhvr>
                                        <p:cTn id="432" dur="1" fill="hold">
                                          <p:stCondLst>
                                            <p:cond delay="0"/>
                                          </p:stCondLst>
                                        </p:cTn>
                                        <p:tgtEl>
                                          <p:spTgt spid="118"/>
                                        </p:tgtEl>
                                        <p:attrNameLst>
                                          <p:attrName>style.visibility</p:attrName>
                                        </p:attrNameLst>
                                      </p:cBhvr>
                                      <p:to>
                                        <p:strVal val="visible"/>
                                      </p:to>
                                    </p:set>
                                    <p:animEffect transition="in" filter="wheel(1)">
                                      <p:cBhvr>
                                        <p:cTn id="433" dur="2000"/>
                                        <p:tgtEl>
                                          <p:spTgt spid="118"/>
                                        </p:tgtEl>
                                      </p:cBhvr>
                                    </p:animEffect>
                                  </p:childTnLst>
                                </p:cTn>
                              </p:par>
                              <p:par>
                                <p:cTn id="434" presetID="21" presetClass="entr" presetSubtype="1" fill="hold" nodeType="withEffect">
                                  <p:stCondLst>
                                    <p:cond delay="0"/>
                                  </p:stCondLst>
                                  <p:childTnLst>
                                    <p:set>
                                      <p:cBhvr>
                                        <p:cTn id="435" dur="1" fill="hold">
                                          <p:stCondLst>
                                            <p:cond delay="0"/>
                                          </p:stCondLst>
                                        </p:cTn>
                                        <p:tgtEl>
                                          <p:spTgt spid="119"/>
                                        </p:tgtEl>
                                        <p:attrNameLst>
                                          <p:attrName>style.visibility</p:attrName>
                                        </p:attrNameLst>
                                      </p:cBhvr>
                                      <p:to>
                                        <p:strVal val="visible"/>
                                      </p:to>
                                    </p:set>
                                    <p:animEffect transition="in" filter="wheel(1)">
                                      <p:cBhvr>
                                        <p:cTn id="436" dur="2000"/>
                                        <p:tgtEl>
                                          <p:spTgt spid="119"/>
                                        </p:tgtEl>
                                      </p:cBhvr>
                                    </p:animEffect>
                                  </p:childTnLst>
                                </p:cTn>
                              </p:par>
                            </p:childTnLst>
                          </p:cTn>
                        </p:par>
                      </p:childTnLst>
                    </p:cTn>
                  </p:par>
                  <p:par>
                    <p:cTn id="437" fill="hold">
                      <p:stCondLst>
                        <p:cond delay="indefinite"/>
                      </p:stCondLst>
                      <p:childTnLst>
                        <p:par>
                          <p:cTn id="438" fill="hold">
                            <p:stCondLst>
                              <p:cond delay="0"/>
                            </p:stCondLst>
                            <p:childTnLst>
                              <p:par>
                                <p:cTn id="439" presetID="1" presetClass="entr" presetSubtype="0" fill="hold" grpId="0" nodeType="clickEffect">
                                  <p:stCondLst>
                                    <p:cond delay="0"/>
                                  </p:stCondLst>
                                  <p:childTnLst>
                                    <p:set>
                                      <p:cBhvr>
                                        <p:cTn id="440" dur="1" fill="hold">
                                          <p:stCondLst>
                                            <p:cond delay="0"/>
                                          </p:stCondLst>
                                        </p:cTn>
                                        <p:tgtEl>
                                          <p:spTgt spid="2"/>
                                        </p:tgtEl>
                                        <p:attrNameLst>
                                          <p:attrName>style.visibility</p:attrName>
                                        </p:attrNameLst>
                                      </p:cBhvr>
                                      <p:to>
                                        <p:strVal val="visible"/>
                                      </p:to>
                                    </p:set>
                                  </p:childTnLst>
                                </p:cTn>
                              </p:par>
                            </p:childTnLst>
                          </p:cTn>
                        </p:par>
                      </p:childTnLst>
                    </p:cTn>
                  </p:par>
                  <p:par>
                    <p:cTn id="441" fill="hold">
                      <p:stCondLst>
                        <p:cond delay="indefinite"/>
                      </p:stCondLst>
                      <p:childTnLst>
                        <p:par>
                          <p:cTn id="442" fill="hold">
                            <p:stCondLst>
                              <p:cond delay="0"/>
                            </p:stCondLst>
                            <p:childTnLst>
                              <p:par>
                                <p:cTn id="443" presetID="1" presetClass="entr" presetSubtype="0" fill="hold" grpId="0" nodeType="clickEffect">
                                  <p:stCondLst>
                                    <p:cond delay="0"/>
                                  </p:stCondLst>
                                  <p:childTnLst>
                                    <p:set>
                                      <p:cBhvr>
                                        <p:cTn id="444" dur="1" fill="hold">
                                          <p:stCondLst>
                                            <p:cond delay="0"/>
                                          </p:stCondLst>
                                        </p:cTn>
                                        <p:tgtEl>
                                          <p:spTgt spid="3"/>
                                        </p:tgtEl>
                                        <p:attrNameLst>
                                          <p:attrName>style.visibility</p:attrName>
                                        </p:attrNameLst>
                                      </p:cBhvr>
                                      <p:to>
                                        <p:strVal val="visible"/>
                                      </p:to>
                                    </p:set>
                                  </p:childTnLst>
                                </p:cTn>
                              </p:par>
                            </p:childTnLst>
                          </p:cTn>
                        </p:par>
                      </p:childTnLst>
                    </p:cTn>
                  </p:par>
                  <p:par>
                    <p:cTn id="445" fill="hold">
                      <p:stCondLst>
                        <p:cond delay="indefinite"/>
                      </p:stCondLst>
                      <p:childTnLst>
                        <p:par>
                          <p:cTn id="446" fill="hold">
                            <p:stCondLst>
                              <p:cond delay="0"/>
                            </p:stCondLst>
                            <p:childTnLst>
                              <p:par>
                                <p:cTn id="447" presetID="1" presetClass="entr" presetSubtype="0" fill="hold" grpId="0" nodeType="clickEffect">
                                  <p:stCondLst>
                                    <p:cond delay="0"/>
                                  </p:stCondLst>
                                  <p:childTnLst>
                                    <p:set>
                                      <p:cBhvr>
                                        <p:cTn id="448" dur="1" fill="hold">
                                          <p:stCondLst>
                                            <p:cond delay="0"/>
                                          </p:stCondLst>
                                        </p:cTn>
                                        <p:tgtEl>
                                          <p:spTgt spid="4"/>
                                        </p:tgtEl>
                                        <p:attrNameLst>
                                          <p:attrName>style.visibility</p:attrName>
                                        </p:attrNameLst>
                                      </p:cBhvr>
                                      <p:to>
                                        <p:strVal val="visible"/>
                                      </p:to>
                                    </p:set>
                                  </p:childTnLst>
                                </p:cTn>
                              </p:par>
                            </p:childTnLst>
                          </p:cTn>
                        </p:par>
                      </p:childTnLst>
                    </p:cTn>
                  </p:par>
                  <p:par>
                    <p:cTn id="449" fill="hold">
                      <p:stCondLst>
                        <p:cond delay="indefinite"/>
                      </p:stCondLst>
                      <p:childTnLst>
                        <p:par>
                          <p:cTn id="450" fill="hold">
                            <p:stCondLst>
                              <p:cond delay="0"/>
                            </p:stCondLst>
                            <p:childTnLst>
                              <p:par>
                                <p:cTn id="451" presetID="1" presetClass="entr" presetSubtype="0" fill="hold" grpId="0" nodeType="clickEffect">
                                  <p:stCondLst>
                                    <p:cond delay="0"/>
                                  </p:stCondLst>
                                  <p:childTnLst>
                                    <p:set>
                                      <p:cBhvr>
                                        <p:cTn id="452" dur="1" fill="hold">
                                          <p:stCondLst>
                                            <p:cond delay="0"/>
                                          </p:stCondLst>
                                        </p:cTn>
                                        <p:tgtEl>
                                          <p:spTgt spid="6"/>
                                        </p:tgtEl>
                                        <p:attrNameLst>
                                          <p:attrName>style.visibility</p:attrName>
                                        </p:attrNameLst>
                                      </p:cBhvr>
                                      <p:to>
                                        <p:strVal val="visible"/>
                                      </p:to>
                                    </p:set>
                                  </p:childTnLst>
                                </p:cTn>
                              </p:par>
                            </p:childTnLst>
                          </p:cTn>
                        </p:par>
                      </p:childTnLst>
                    </p:cTn>
                  </p:par>
                  <p:par>
                    <p:cTn id="453" fill="hold">
                      <p:stCondLst>
                        <p:cond delay="indefinite"/>
                      </p:stCondLst>
                      <p:childTnLst>
                        <p:par>
                          <p:cTn id="454" fill="hold">
                            <p:stCondLst>
                              <p:cond delay="0"/>
                            </p:stCondLst>
                            <p:childTnLst>
                              <p:par>
                                <p:cTn id="455" presetID="1" presetClass="entr" presetSubtype="0" fill="hold" nodeType="clickEffect">
                                  <p:stCondLst>
                                    <p:cond delay="0"/>
                                  </p:stCondLst>
                                  <p:childTnLst>
                                    <p:set>
                                      <p:cBhvr>
                                        <p:cTn id="45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08" grpId="0" animBg="1"/>
      <p:bldP spid="1048809" grpId="0" animBg="1"/>
      <p:bldP spid="1048810" grpId="0" animBg="1"/>
      <p:bldP spid="1048811" grpId="0" animBg="1"/>
      <p:bldP spid="1048812" grpId="0" animBg="1"/>
      <p:bldP spid="1048813" grpId="0" animBg="1"/>
      <p:bldP spid="1048814" grpId="0" animBg="1"/>
      <p:bldP spid="1048815" grpId="0" animBg="1"/>
      <p:bldP spid="1048816" grpId="0" animBg="1"/>
      <p:bldP spid="1048817" grpId="0" animBg="1"/>
      <p:bldP spid="1048818" grpId="0" animBg="1"/>
      <p:bldP spid="1048819" grpId="0" animBg="1"/>
      <p:bldP spid="1048820" grpId="0" animBg="1"/>
      <p:bldP spid="1048821" grpId="0" animBg="1"/>
      <p:bldP spid="1048822" grpId="0" animBg="1"/>
      <p:bldP spid="1048823" grpId="0" animBg="1"/>
      <p:bldP spid="1048824" grpId="0" animBg="1"/>
      <p:bldP spid="1048825" grpId="0" animBg="1"/>
      <p:bldP spid="1048826" grpId="0" animBg="1"/>
      <p:bldP spid="1048827" grpId="0" animBg="1"/>
      <p:bldP spid="1048828" grpId="0" animBg="1"/>
      <p:bldP spid="1048829" grpId="0" animBg="1"/>
      <p:bldP spid="1048830" grpId="0" animBg="1"/>
      <p:bldP spid="1048831" grpId="0" animBg="1"/>
      <p:bldP spid="1048832" grpId="0" animBg="1"/>
      <p:bldP spid="1048833" grpId="0" animBg="1"/>
      <p:bldP spid="1048834" grpId="0" animBg="1"/>
      <p:bldP spid="1048835" grpId="0" animBg="1"/>
      <p:bldP spid="1048836" grpId="0" animBg="1"/>
      <p:bldP spid="1048837" grpId="0" animBg="1"/>
      <p:bldP spid="1048838" grpId="0" animBg="1"/>
      <p:bldP spid="1048839" grpId="0" animBg="1"/>
      <p:bldP spid="1048840" grpId="0" animBg="1"/>
      <p:bldP spid="1048841" grpId="0" animBg="1"/>
      <p:bldP spid="1048842" grpId="0" animBg="1"/>
      <p:bldP spid="1048843" grpId="0" animBg="1"/>
      <p:bldP spid="1048844" grpId="0" animBg="1"/>
      <p:bldP spid="1048845" grpId="0" animBg="1"/>
      <p:bldP spid="1048846" grpId="0" animBg="1"/>
      <p:bldP spid="1048847" grpId="0" animBg="1"/>
      <p:bldP spid="1048848" grpId="0" animBg="1"/>
      <p:bldP spid="1048849" grpId="0" animBg="1"/>
      <p:bldP spid="1048850" grpId="0" animBg="1"/>
      <p:bldP spid="1048851" grpId="0" animBg="1"/>
      <p:bldP spid="1048852" grpId="0" animBg="1"/>
      <p:bldP spid="1048853" grpId="0" animBg="1"/>
      <p:bldP spid="1048854" grpId="0" animBg="1"/>
      <p:bldP spid="1048855" grpId="0" animBg="1"/>
      <p:bldP spid="1048856" grpId="0" animBg="1"/>
      <p:bldP spid="1048857" grpId="0" animBg="1"/>
      <p:bldP spid="1048858" grpId="0" animBg="1"/>
      <p:bldP spid="1048859" grpId="0" animBg="1"/>
      <p:bldP spid="1048860" grpId="0" animBg="1"/>
      <p:bldP spid="1048861" grpId="0" animBg="1"/>
      <p:bldP spid="1048862" grpId="0" animBg="1"/>
      <p:bldP spid="1048863" grpId="0" animBg="1"/>
      <p:bldP spid="1048864" grpId="0" animBg="1"/>
      <p:bldP spid="1048865" grpId="0" animBg="1"/>
      <p:bldP spid="1048866" grpId="0" animBg="1"/>
      <p:bldP spid="1048867" grpId="0" animBg="1"/>
      <p:bldP spid="1048868" grpId="0" animBg="1"/>
      <p:bldP spid="1048869" grpId="0" animBg="1"/>
      <p:bldP spid="1048870" grpId="0" animBg="1"/>
      <p:bldP spid="1048871" grpId="0" animBg="1"/>
      <p:bldP spid="1048872" grpId="0" animBg="1"/>
      <p:bldP spid="1048873" grpId="0" animBg="1"/>
      <p:bldP spid="1048874" grpId="0" animBg="1"/>
      <p:bldP spid="1048875" grpId="0" animBg="1"/>
      <p:bldP spid="1048876" grpId="0" animBg="1"/>
      <p:bldP spid="1048877" grpId="0" animBg="1"/>
      <p:bldP spid="1048878" grpId="0" animBg="1"/>
      <p:bldP spid="1048879" grpId="0" animBg="1"/>
      <p:bldP spid="1048880" grpId="0" animBg="1"/>
      <p:bldP spid="1048881" grpId="0" animBg="1"/>
      <p:bldP spid="1048882" grpId="0" animBg="1"/>
      <p:bldP spid="1048883" grpId="0" animBg="1"/>
      <p:bldP spid="1048884" grpId="0" animBg="1"/>
      <p:bldP spid="1048885" grpId="0" animBg="1"/>
      <p:bldP spid="1048886" grpId="0" animBg="1"/>
      <p:bldP spid="1048887" grpId="0" animBg="1"/>
      <p:bldP spid="1048888" grpId="0" animBg="1"/>
      <p:bldP spid="1048889" grpId="0" animBg="1"/>
      <p:bldP spid="1048890" grpId="0" animBg="1"/>
      <p:bldP spid="1048891" grpId="0" animBg="1"/>
      <p:bldP spid="1048892" grpId="0" animBg="1"/>
      <p:bldP spid="1048893" grpId="0" animBg="1"/>
      <p:bldP spid="1048894" grpId="0" animBg="1"/>
      <p:bldP spid="1048895" grpId="0" animBg="1"/>
      <p:bldP spid="1048896" grpId="0" animBg="1"/>
      <p:bldP spid="1048897" grpId="0" animBg="1"/>
      <p:bldP spid="1048898" grpId="0" animBg="1"/>
      <p:bldP spid="1048899" grpId="0" animBg="1"/>
      <p:bldP spid="1048900" grpId="0" animBg="1"/>
      <p:bldP spid="1048901" grpId="0" animBg="1"/>
      <p:bldP spid="1048902" grpId="0" animBg="1"/>
      <p:bldP spid="1048903" grpId="0" animBg="1"/>
      <p:bldP spid="1048904" grpId="0" animBg="1"/>
      <p:bldP spid="1048905" grpId="0" animBg="1"/>
      <p:bldP spid="1048906" grpId="0" animBg="1"/>
      <p:bldP spid="1048907" grpId="0" animBg="1"/>
      <p:bldP spid="1048908" grpId="0" animBg="1"/>
      <p:bldP spid="1048909" grpId="0" animBg="1"/>
      <p:bldP spid="1048910" grpId="0" animBg="1"/>
      <p:bldP spid="1048911" grpId="0" animBg="1"/>
      <p:bldP spid="1048912" grpId="0" animBg="1"/>
      <p:bldP spid="1048913" grpId="0" animBg="1"/>
      <p:bldP spid="1048914" grpId="0" animBg="1"/>
      <p:bldP spid="1048915" grpId="0" animBg="1"/>
      <p:bldP spid="1048916" grpId="0" animBg="1"/>
      <p:bldP spid="1048917" grpId="0" animBg="1"/>
      <p:bldP spid="1048918" grpId="0" animBg="1"/>
      <p:bldP spid="1048919" grpId="0" animBg="1"/>
      <p:bldP spid="1048920" grpId="0" animBg="1"/>
      <p:bldP spid="1048921" grpId="0" animBg="1"/>
      <p:bldP spid="1048922" grpId="0" animBg="1"/>
      <p:bldP spid="1048923" grpId="0" animBg="1"/>
      <p:bldP spid="1048924" grpId="0" animBg="1"/>
      <p:bldP spid="1048925" grpId="0" animBg="1"/>
      <p:bldP spid="1048926" grpId="0" animBg="1"/>
      <p:bldP spid="1048927" grpId="0" animBg="1"/>
      <p:bldP spid="1048928" grpId="0" animBg="1"/>
      <p:bldP spid="1048929" grpId="0" animBg="1"/>
      <p:bldP spid="1048930" grpId="0" animBg="1"/>
      <p:bldP spid="1048931" grpId="0" animBg="1"/>
      <p:bldP spid="1048932" grpId="0" animBg="1"/>
      <p:bldP spid="1048933" grpId="0" animBg="1"/>
      <p:bldP spid="1048934" grpId="0" animBg="1"/>
      <p:bldP spid="1048935" grpId="0" animBg="1"/>
      <p:bldP spid="1048936" grpId="0" animBg="1"/>
      <p:bldP spid="1048937" grpId="0" animBg="1"/>
      <p:bldP spid="1048938" grpId="0" animBg="1"/>
      <p:bldP spid="1048939" grpId="0" animBg="1"/>
      <p:bldP spid="1048940" grpId="0" animBg="1"/>
      <p:bldP spid="2" grpId="0"/>
      <p:bldP spid="2" grpId="1"/>
      <p:bldP spid="3" grpId="0"/>
      <p:bldP spid="3" grpId="1"/>
      <p:bldP spid="4" grpId="0"/>
      <p:bldP spid="4" grpId="1"/>
      <p:bldP spid="6" grpId="0"/>
      <p:bldP spid="6"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0" name="文本框 6"/>
          <p:cNvSpPr txBox="1"/>
          <p:nvPr/>
        </p:nvSpPr>
        <p:spPr>
          <a:xfrm>
            <a:off x="3397530" y="2430446"/>
            <a:ext cx="2258952" cy="2215991"/>
          </a:xfrm>
          <a:prstGeom prst="rect">
            <a:avLst/>
          </a:prstGeom>
          <a:noFill/>
        </p:spPr>
        <p:txBody>
          <a:bodyPr wrap="none" rtlCol="0">
            <a:spAutoFit/>
          </a:bodyPr>
          <a:lstStyle/>
          <a:p>
            <a:pPr algn="ctr" fontAlgn="base">
              <a:spcBef>
                <a:spcPct val="0"/>
              </a:spcBef>
              <a:spcAft>
                <a:spcPct val="0"/>
              </a:spcAft>
            </a:pPr>
            <a:r>
              <a:rPr lang="en-US" altLang="zh-CN" sz="13800" dirty="0">
                <a:solidFill>
                  <a:schemeClr val="lt1"/>
                </a:solidFill>
                <a:cs typeface="+mn-ea"/>
                <a:sym typeface="+mn-lt"/>
              </a:rPr>
              <a:t>02</a:t>
            </a:r>
            <a:endParaRPr lang="zh-CN" altLang="en-US" sz="13800" dirty="0">
              <a:solidFill>
                <a:schemeClr val="lt1"/>
              </a:solidFill>
              <a:cs typeface="+mn-ea"/>
              <a:sym typeface="+mn-lt"/>
            </a:endParaRPr>
          </a:p>
        </p:txBody>
      </p:sp>
      <p:sp>
        <p:nvSpPr>
          <p:cNvPr id="1048681" name="矩形 7"/>
          <p:cNvSpPr/>
          <p:nvPr/>
        </p:nvSpPr>
        <p:spPr>
          <a:xfrm>
            <a:off x="901792" y="3656428"/>
            <a:ext cx="1047750" cy="521970"/>
          </a:xfrm>
          <a:prstGeom prst="rect">
            <a:avLst/>
          </a:prstGeom>
        </p:spPr>
        <p:txBody>
          <a:bodyPr wrap="none">
            <a:spAutoFit/>
          </a:bodyPr>
          <a:lstStyle/>
          <a:p>
            <a:r>
              <a:rPr lang="en-US" altLang="zh-CN" sz="2800" b="1" dirty="0">
                <a:solidFill>
                  <a:schemeClr val="lt1">
                    <a:lumMod val="100000"/>
                  </a:schemeClr>
                </a:solidFill>
                <a:cs typeface="+mn-ea"/>
                <a:sym typeface="+mn-lt"/>
              </a:rPr>
              <a:t>0</a:t>
            </a:r>
            <a:r>
              <a:rPr lang="en-US" altLang="zh-CN" sz="2800" b="1" dirty="0">
                <a:solidFill>
                  <a:schemeClr val="lt1">
                    <a:lumMod val="100000"/>
                  </a:schemeClr>
                </a:solidFill>
                <a:cs typeface="+mn-ea"/>
                <a:sym typeface="+mn-lt"/>
              </a:rPr>
              <a:t>day</a:t>
            </a:r>
            <a:endParaRPr lang="en-US" altLang="zh-CN" sz="2800" b="1" dirty="0">
              <a:solidFill>
                <a:schemeClr val="lt1">
                  <a:lumMod val="100000"/>
                </a:schemeClr>
              </a:solidFill>
              <a:cs typeface="+mn-ea"/>
              <a:sym typeface="+mn-lt"/>
            </a:endParaRPr>
          </a:p>
        </p:txBody>
      </p:sp>
      <p:sp>
        <p:nvSpPr>
          <p:cNvPr id="1048683" name="TextBox 14"/>
          <p:cNvSpPr txBox="1"/>
          <p:nvPr/>
        </p:nvSpPr>
        <p:spPr>
          <a:xfrm>
            <a:off x="901792" y="2601407"/>
            <a:ext cx="2427075" cy="1200329"/>
          </a:xfrm>
          <a:prstGeom prst="rect">
            <a:avLst/>
          </a:prstGeom>
          <a:noFill/>
        </p:spPr>
        <p:txBody>
          <a:bodyPr wrap="none" rtlCol="0">
            <a:spAutoFit/>
          </a:bodyPr>
          <a:lstStyle/>
          <a:p>
            <a:r>
              <a:rPr lang="tr-TR" sz="7200" dirty="0">
                <a:solidFill>
                  <a:schemeClr val="lt1">
                    <a:lumMod val="75000"/>
                  </a:schemeClr>
                </a:solidFill>
                <a:cs typeface="+mn-ea"/>
                <a:sym typeface="+mn-lt"/>
              </a:rPr>
              <a:t>PART</a:t>
            </a:r>
            <a:endParaRPr lang="tr-TR" sz="7200" dirty="0">
              <a:solidFill>
                <a:schemeClr val="lt1">
                  <a:lumMod val="75000"/>
                </a:schemeClr>
              </a:solidFill>
              <a:cs typeface="+mn-ea"/>
              <a:sym typeface="+mn-lt"/>
            </a:endParaRPr>
          </a:p>
        </p:txBody>
      </p:sp>
      <p:pic>
        <p:nvPicPr>
          <p:cNvPr id="2097157" name="图片 10"/>
          <p:cNvPicPr>
            <a:picLocks noChangeAspect="1"/>
          </p:cNvPicPr>
          <p:nvPr/>
        </p:nvPicPr>
        <p:blipFill>
          <a:blip r:embed="rId1" cstate="screen"/>
          <a:stretch>
            <a:fillRect/>
          </a:stretch>
        </p:blipFill>
        <p:spPr>
          <a:xfrm>
            <a:off x="7566816" y="232590"/>
            <a:ext cx="4182733" cy="42133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48680"/>
                                        </p:tgtEl>
                                        <p:attrNameLst>
                                          <p:attrName>style.visibility</p:attrName>
                                        </p:attrNameLst>
                                      </p:cBhvr>
                                      <p:to>
                                        <p:strVal val="visible"/>
                                      </p:to>
                                    </p:set>
                                    <p:animEffect transition="in" filter="circle(in)">
                                      <p:cBhvr>
                                        <p:cTn id="7" dur="2000"/>
                                        <p:tgtEl>
                                          <p:spTgt spid="1048680"/>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048681"/>
                                        </p:tgtEl>
                                        <p:attrNameLst>
                                          <p:attrName>style.visibility</p:attrName>
                                        </p:attrNameLst>
                                      </p:cBhvr>
                                      <p:to>
                                        <p:strVal val="visible"/>
                                      </p:to>
                                    </p:set>
                                    <p:animEffect transition="in" filter="circle(in)">
                                      <p:cBhvr>
                                        <p:cTn id="10" dur="2000"/>
                                        <p:tgtEl>
                                          <p:spTgt spid="1048681"/>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048683"/>
                                        </p:tgtEl>
                                        <p:attrNameLst>
                                          <p:attrName>style.visibility</p:attrName>
                                        </p:attrNameLst>
                                      </p:cBhvr>
                                      <p:to>
                                        <p:strVal val="visible"/>
                                      </p:to>
                                    </p:set>
                                    <p:animEffect transition="in" filter="circle(in)">
                                      <p:cBhvr>
                                        <p:cTn id="13" dur="2000"/>
                                        <p:tgtEl>
                                          <p:spTgt spid="1048683"/>
                                        </p:tgtEl>
                                      </p:cBhvr>
                                    </p:animEffect>
                                  </p:childTnLst>
                                </p:cTn>
                              </p:par>
                              <p:par>
                                <p:cTn id="14" presetID="6" presetClass="entr" presetSubtype="16" fill="hold" nodeType="withEffect">
                                  <p:stCondLst>
                                    <p:cond delay="0"/>
                                  </p:stCondLst>
                                  <p:childTnLst>
                                    <p:set>
                                      <p:cBhvr>
                                        <p:cTn id="15" dur="1" fill="hold">
                                          <p:stCondLst>
                                            <p:cond delay="0"/>
                                          </p:stCondLst>
                                        </p:cTn>
                                        <p:tgtEl>
                                          <p:spTgt spid="2097157"/>
                                        </p:tgtEl>
                                        <p:attrNameLst>
                                          <p:attrName>style.visibility</p:attrName>
                                        </p:attrNameLst>
                                      </p:cBhvr>
                                      <p:to>
                                        <p:strVal val="visible"/>
                                      </p:to>
                                    </p:set>
                                    <p:animEffect transition="in" filter="circle(in)">
                                      <p:cBhvr>
                                        <p:cTn id="16" dur="2000"/>
                                        <p:tgtEl>
                                          <p:spTgt spid="2097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80" grpId="0"/>
      <p:bldP spid="1048681" grpId="0"/>
      <p:bldP spid="104868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13"/>
          <p:cNvGrpSpPr/>
          <p:nvPr/>
        </p:nvGrpSpPr>
        <p:grpSpPr>
          <a:xfrm>
            <a:off x="222717" y="0"/>
            <a:ext cx="2863384" cy="802345"/>
            <a:chOff x="222717" y="0"/>
            <a:chExt cx="2863384" cy="802345"/>
          </a:xfrm>
        </p:grpSpPr>
        <p:sp>
          <p:nvSpPr>
            <p:cNvPr id="1048804" name="矩形 14"/>
            <p:cNvSpPr/>
            <p:nvPr/>
          </p:nvSpPr>
          <p:spPr>
            <a:xfrm>
              <a:off x="483069" y="341970"/>
              <a:ext cx="2603032" cy="460375"/>
            </a:xfrm>
            <a:prstGeom prst="rect">
              <a:avLst/>
            </a:prstGeom>
          </p:spPr>
          <p:txBody>
            <a:bodyPr wrap="square">
              <a:spAutoFit/>
            </a:bodyPr>
            <a:lstStyle/>
            <a:p>
              <a:pPr algn="dist"/>
              <a:r>
                <a:rPr lang="zh-CN" altLang="en-US" sz="2400" b="1" dirty="0">
                  <a:solidFill>
                    <a:schemeClr val="lt1">
                      <a:lumMod val="100000"/>
                    </a:schemeClr>
                  </a:solidFill>
                  <a:cs typeface="+mn-ea"/>
                  <a:sym typeface="+mn-lt"/>
                </a:rPr>
                <a:t>永恒之蓝</a:t>
              </a:r>
              <a:endParaRPr lang="zh-CN" altLang="en-US" sz="2400" b="1" dirty="0">
                <a:solidFill>
                  <a:schemeClr val="lt1">
                    <a:lumMod val="100000"/>
                  </a:schemeClr>
                </a:solidFill>
                <a:cs typeface="+mn-ea"/>
                <a:sym typeface="+mn-lt"/>
              </a:endParaRPr>
            </a:p>
          </p:txBody>
        </p:sp>
        <p:sp>
          <p:nvSpPr>
            <p:cNvPr id="1048806" name="平行四边形 16"/>
            <p:cNvSpPr/>
            <p:nvPr/>
          </p:nvSpPr>
          <p:spPr>
            <a:xfrm>
              <a:off x="222717" y="0"/>
              <a:ext cx="260350" cy="526636"/>
            </a:xfrm>
            <a:prstGeom prst="parallelogram">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3" name="文本框 2"/>
          <p:cNvSpPr txBox="1"/>
          <p:nvPr/>
        </p:nvSpPr>
        <p:spPr>
          <a:xfrm>
            <a:off x="483235" y="1611630"/>
            <a:ext cx="5644515" cy="1198880"/>
          </a:xfrm>
          <a:prstGeom prst="rect">
            <a:avLst/>
          </a:prstGeom>
          <a:noFill/>
        </p:spPr>
        <p:txBody>
          <a:bodyPr wrap="square" rtlCol="0">
            <a:spAutoFit/>
          </a:bodyPr>
          <a:p>
            <a:pPr indent="457200"/>
            <a:r>
              <a:rPr lang="zh-CN" altLang="en-US">
                <a:solidFill>
                  <a:schemeClr val="bg1"/>
                </a:solidFill>
              </a:rPr>
              <a:t>永恒之蓝是基于</a:t>
            </a:r>
            <a:r>
              <a:rPr lang="en-US" altLang="zh-CN">
                <a:solidFill>
                  <a:schemeClr val="bg1"/>
                </a:solidFill>
              </a:rPr>
              <a:t>windows</a:t>
            </a:r>
            <a:endParaRPr lang="en-US" altLang="zh-CN">
              <a:solidFill>
                <a:schemeClr val="bg1"/>
              </a:solidFill>
            </a:endParaRPr>
          </a:p>
          <a:p>
            <a:r>
              <a:rPr lang="en-US" altLang="zh-CN">
                <a:solidFill>
                  <a:schemeClr val="bg1"/>
                </a:solidFill>
              </a:rPr>
              <a:t>SMB</a:t>
            </a:r>
            <a:r>
              <a:rPr lang="zh-CN" altLang="en-US">
                <a:solidFill>
                  <a:schemeClr val="bg1"/>
                </a:solidFill>
              </a:rPr>
              <a:t>协议漏洞来获取</a:t>
            </a:r>
            <a:r>
              <a:rPr lang="zh-CN" altLang="en-US">
                <a:solidFill>
                  <a:schemeClr val="bg1"/>
                </a:solidFill>
              </a:rPr>
              <a:t>计算机系</a:t>
            </a:r>
            <a:endParaRPr lang="zh-CN" altLang="en-US">
              <a:solidFill>
                <a:schemeClr val="bg1"/>
              </a:solidFill>
            </a:endParaRPr>
          </a:p>
          <a:p>
            <a:r>
              <a:rPr lang="zh-CN" altLang="en-US">
                <a:solidFill>
                  <a:schemeClr val="bg1"/>
                </a:solidFill>
              </a:rPr>
              <a:t>统权限，以此来控制被</a:t>
            </a:r>
            <a:r>
              <a:rPr lang="zh-CN" altLang="en-US">
                <a:solidFill>
                  <a:schemeClr val="bg1"/>
                </a:solidFill>
              </a:rPr>
              <a:t>入侵的</a:t>
            </a:r>
            <a:endParaRPr lang="zh-CN" altLang="en-US">
              <a:solidFill>
                <a:schemeClr val="bg1"/>
              </a:solidFill>
            </a:endParaRPr>
          </a:p>
          <a:p>
            <a:r>
              <a:rPr lang="zh-CN" altLang="en-US">
                <a:solidFill>
                  <a:schemeClr val="bg1"/>
                </a:solidFill>
              </a:rPr>
              <a:t>计算机</a:t>
            </a:r>
            <a:endParaRPr lang="zh-CN" altLang="en-US">
              <a:solidFill>
                <a:schemeClr val="bg1"/>
              </a:solidFill>
            </a:endParaRPr>
          </a:p>
        </p:txBody>
      </p:sp>
      <p:pic>
        <p:nvPicPr>
          <p:cNvPr id="100" name="图片 99"/>
          <p:cNvPicPr/>
          <p:nvPr/>
        </p:nvPicPr>
        <p:blipFill>
          <a:blip r:embed="rId1"/>
          <a:stretch>
            <a:fillRect/>
          </a:stretch>
        </p:blipFill>
        <p:spPr>
          <a:xfrm>
            <a:off x="3695700" y="685800"/>
            <a:ext cx="8229600" cy="6172200"/>
          </a:xfrm>
          <a:prstGeom prst="rect">
            <a:avLst/>
          </a:prstGeom>
          <a:noFill/>
          <a:ln w="9525">
            <a:noFill/>
          </a:ln>
        </p:spPr>
      </p:pic>
      <p:sp>
        <p:nvSpPr>
          <p:cNvPr id="5" name="文本框 4"/>
          <p:cNvSpPr txBox="1"/>
          <p:nvPr/>
        </p:nvSpPr>
        <p:spPr>
          <a:xfrm>
            <a:off x="366395" y="3940810"/>
            <a:ext cx="3110865" cy="1449070"/>
          </a:xfrm>
          <a:prstGeom prst="rect">
            <a:avLst/>
          </a:prstGeom>
          <a:noFill/>
        </p:spPr>
        <p:txBody>
          <a:bodyPr wrap="square" rtlCol="0">
            <a:noAutofit/>
          </a:bodyPr>
          <a:p>
            <a:r>
              <a:rPr lang="zh-CN" altLang="en-US">
                <a:solidFill>
                  <a:schemeClr val="bg1"/>
                </a:solidFill>
                <a:sym typeface="+mn-ea"/>
              </a:rPr>
              <a:t>SMB使用</a:t>
            </a:r>
            <a:endParaRPr lang="zh-CN" altLang="en-US">
              <a:solidFill>
                <a:schemeClr val="bg1"/>
              </a:solidFill>
              <a:sym typeface="+mn-ea"/>
            </a:endParaRPr>
          </a:p>
          <a:p>
            <a:r>
              <a:rPr lang="zh-CN" altLang="en-US">
                <a:solidFill>
                  <a:schemeClr val="bg1"/>
                </a:solidFill>
                <a:sym typeface="+mn-ea"/>
              </a:rPr>
              <a:t>TCP139端口</a:t>
            </a:r>
            <a:endParaRPr lang="zh-CN" altLang="en-US">
              <a:solidFill>
                <a:schemeClr val="bg1"/>
              </a:solidFill>
              <a:sym typeface="+mn-ea"/>
            </a:endParaRPr>
          </a:p>
          <a:p>
            <a:r>
              <a:rPr lang="zh-CN" altLang="en-US">
                <a:solidFill>
                  <a:schemeClr val="bg1"/>
                </a:solidFill>
                <a:sym typeface="+mn-ea"/>
              </a:rPr>
              <a:t>和TCP445端口。</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down)">
                                      <p:cBhvr>
                                        <p:cTn id="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8" name="矩形 1"/>
          <p:cNvSpPr/>
          <p:nvPr/>
        </p:nvSpPr>
        <p:spPr>
          <a:xfrm>
            <a:off x="0" y="0"/>
            <a:ext cx="12192000" cy="6858000"/>
          </a:xfrm>
          <a:prstGeom prst="rect">
            <a:avLst/>
          </a:prstGeom>
          <a:solidFill>
            <a:srgbClr val="120E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nvGrpSpPr>
          <p:cNvPr id="79" name="组合 27"/>
          <p:cNvGrpSpPr/>
          <p:nvPr/>
        </p:nvGrpSpPr>
        <p:grpSpPr>
          <a:xfrm>
            <a:off x="222717" y="0"/>
            <a:ext cx="2863384" cy="802345"/>
            <a:chOff x="222717" y="0"/>
            <a:chExt cx="2863384" cy="802345"/>
          </a:xfrm>
        </p:grpSpPr>
        <p:sp>
          <p:nvSpPr>
            <p:cNvPr id="1048699" name="矩形 14"/>
            <p:cNvSpPr/>
            <p:nvPr/>
          </p:nvSpPr>
          <p:spPr>
            <a:xfrm>
              <a:off x="483069" y="341970"/>
              <a:ext cx="2603032" cy="460375"/>
            </a:xfrm>
            <a:prstGeom prst="rect">
              <a:avLst/>
            </a:prstGeom>
          </p:spPr>
          <p:txBody>
            <a:bodyPr wrap="square">
              <a:spAutoFit/>
            </a:bodyPr>
            <a:lstStyle/>
            <a:p>
              <a:pPr algn="dist"/>
              <a:r>
                <a:rPr lang="zh-CN" altLang="en-US" sz="2400" b="1" dirty="0">
                  <a:solidFill>
                    <a:schemeClr val="lt1">
                      <a:lumMod val="100000"/>
                    </a:schemeClr>
                  </a:solidFill>
                  <a:cs typeface="+mn-ea"/>
                  <a:sym typeface="+mn-lt"/>
                </a:rPr>
                <a:t>永恒之蓝</a:t>
              </a:r>
              <a:endParaRPr lang="zh-CN" altLang="en-US" sz="2400" b="1" dirty="0">
                <a:solidFill>
                  <a:schemeClr val="lt1">
                    <a:lumMod val="100000"/>
                  </a:schemeClr>
                </a:solidFill>
                <a:cs typeface="+mn-ea"/>
                <a:sym typeface="+mn-lt"/>
              </a:endParaRPr>
            </a:p>
          </p:txBody>
        </p:sp>
        <p:sp>
          <p:nvSpPr>
            <p:cNvPr id="1048701" name="平行四边形 3"/>
            <p:cNvSpPr/>
            <p:nvPr/>
          </p:nvSpPr>
          <p:spPr>
            <a:xfrm>
              <a:off x="222717" y="0"/>
              <a:ext cx="260350" cy="526636"/>
            </a:xfrm>
            <a:prstGeom prst="parallelogram">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1048702" name="TextBox 19"/>
          <p:cNvSpPr txBox="1"/>
          <p:nvPr/>
        </p:nvSpPr>
        <p:spPr>
          <a:xfrm>
            <a:off x="1135132" y="3122278"/>
            <a:ext cx="5991383" cy="830997"/>
          </a:xfrm>
          <a:prstGeom prst="rect">
            <a:avLst/>
          </a:prstGeom>
          <a:noFill/>
        </p:spPr>
        <p:txBody>
          <a:bodyPr wrap="square" lIns="0" tIns="0" rIns="0" bIns="0" rtlCol="0" anchor="t" anchorCtr="0">
            <a:spAutoFit/>
          </a:bodyPr>
          <a:lstStyle/>
          <a:p>
            <a:pPr>
              <a:lnSpc>
                <a:spcPct val="150000"/>
              </a:lnSpc>
            </a:pPr>
            <a:r>
              <a:rPr lang="en-US" altLang="zh-CN" sz="900" dirty="0">
                <a:solidFill>
                  <a:schemeClr val="lt1">
                    <a:lumMod val="100000"/>
                  </a:schemeClr>
                </a:solidFill>
                <a:cs typeface="+mn-ea"/>
                <a:sym typeface="+mn-lt"/>
              </a:rPr>
              <a:t>Event planning is an effective behavior to increase market share. An action plan with executable, actionable and creative ideas can effectively enhance the company's reputation and brand reputation. An action plan with executable, actionable and creative ideas can effectively enhance the company's reputation and brand reputation.</a:t>
            </a:r>
            <a:endParaRPr lang="en-US" altLang="zh-CN" sz="900" dirty="0">
              <a:solidFill>
                <a:schemeClr val="lt1">
                  <a:lumMod val="100000"/>
                </a:schemeClr>
              </a:solidFill>
              <a:cs typeface="+mn-ea"/>
              <a:sym typeface="+mn-lt"/>
            </a:endParaRPr>
          </a:p>
        </p:txBody>
      </p:sp>
      <p:sp>
        <p:nvSpPr>
          <p:cNvPr id="1048703" name="TextBox 21"/>
          <p:cNvSpPr txBox="1"/>
          <p:nvPr/>
        </p:nvSpPr>
        <p:spPr>
          <a:xfrm>
            <a:off x="1135133" y="2582179"/>
            <a:ext cx="3248552" cy="415498"/>
          </a:xfrm>
          <a:prstGeom prst="rect">
            <a:avLst/>
          </a:prstGeom>
          <a:noFill/>
        </p:spPr>
        <p:txBody>
          <a:bodyPr wrap="square" lIns="0" tIns="0" rIns="0" bIns="0" rtlCol="0" anchor="t" anchorCtr="0">
            <a:spAutoFit/>
          </a:bodyPr>
          <a:lstStyle/>
          <a:p>
            <a:r>
              <a:rPr lang="zh-CN" altLang="en-US" b="1" dirty="0">
                <a:solidFill>
                  <a:schemeClr val="lt1"/>
                </a:solidFill>
                <a:cs typeface="+mn-ea"/>
                <a:sym typeface="+mn-lt"/>
              </a:rPr>
              <a:t>添加标题</a:t>
            </a:r>
            <a:endParaRPr lang="en-US" altLang="zh-CN" b="1" dirty="0">
              <a:solidFill>
                <a:schemeClr val="lt1"/>
              </a:solidFill>
              <a:cs typeface="+mn-ea"/>
              <a:sym typeface="+mn-lt"/>
            </a:endParaRPr>
          </a:p>
          <a:p>
            <a:r>
              <a:rPr lang="en-US" altLang="zh-CN" sz="900" dirty="0">
                <a:solidFill>
                  <a:schemeClr val="lt1">
                    <a:lumMod val="100000"/>
                  </a:schemeClr>
                </a:solidFill>
                <a:cs typeface="+mn-ea"/>
                <a:sym typeface="+mn-lt"/>
              </a:rPr>
              <a:t>Please add your title here</a:t>
            </a:r>
            <a:endParaRPr lang="zh-CN" altLang="en-US" sz="900" dirty="0">
              <a:solidFill>
                <a:schemeClr val="lt1">
                  <a:lumMod val="100000"/>
                </a:schemeClr>
              </a:solidFill>
              <a:cs typeface="+mn-ea"/>
              <a:sym typeface="+mn-lt"/>
            </a:endParaRPr>
          </a:p>
        </p:txBody>
      </p:sp>
      <p:sp>
        <p:nvSpPr>
          <p:cNvPr id="1048704" name="TextBox 28"/>
          <p:cNvSpPr txBox="1"/>
          <p:nvPr/>
        </p:nvSpPr>
        <p:spPr>
          <a:xfrm>
            <a:off x="1135133" y="4182084"/>
            <a:ext cx="3248099" cy="153888"/>
          </a:xfrm>
          <a:prstGeom prst="rect">
            <a:avLst/>
          </a:prstGeom>
          <a:solidFill>
            <a:srgbClr val="0070C0"/>
          </a:solidFill>
        </p:spPr>
        <p:txBody>
          <a:bodyPr wrap="square" lIns="0" tIns="0" rIns="0" bIns="0" rtlCol="0">
            <a:spAutoFit/>
          </a:bodyPr>
          <a:lstStyle/>
          <a:p>
            <a:endParaRPr lang="en-IN" sz="1000" dirty="0">
              <a:solidFill>
                <a:schemeClr val="bg1"/>
              </a:solidFill>
              <a:cs typeface="+mn-ea"/>
              <a:sym typeface="+mn-lt"/>
            </a:endParaRPr>
          </a:p>
        </p:txBody>
      </p:sp>
      <p:sp>
        <p:nvSpPr>
          <p:cNvPr id="1048705" name="TextBox 36"/>
          <p:cNvSpPr txBox="1"/>
          <p:nvPr/>
        </p:nvSpPr>
        <p:spPr>
          <a:xfrm>
            <a:off x="873621" y="5554391"/>
            <a:ext cx="1430743" cy="246221"/>
          </a:xfrm>
          <a:prstGeom prst="rect">
            <a:avLst/>
          </a:prstGeom>
          <a:noFill/>
        </p:spPr>
        <p:txBody>
          <a:bodyPr wrap="square" lIns="0" tIns="0" rIns="0" bIns="0" rtlCol="0" anchor="t" anchorCtr="0">
            <a:spAutoFit/>
          </a:bodyPr>
          <a:lstStyle/>
          <a:p>
            <a:pPr algn="ctr"/>
            <a:r>
              <a:rPr lang="en-US" altLang="zh-CN" sz="1000" dirty="0">
                <a:solidFill>
                  <a:schemeClr val="lt1">
                    <a:lumMod val="100000"/>
                  </a:schemeClr>
                </a:solidFill>
                <a:cs typeface="+mn-ea"/>
                <a:sym typeface="+mn-lt"/>
              </a:rPr>
              <a:t>TITLE HERE</a:t>
            </a:r>
            <a:endParaRPr lang="en-US" altLang="zh-CN" sz="1000" dirty="0">
              <a:solidFill>
                <a:schemeClr val="lt1">
                  <a:lumMod val="100000"/>
                </a:schemeClr>
              </a:solidFill>
              <a:cs typeface="+mn-ea"/>
              <a:sym typeface="+mn-lt"/>
            </a:endParaRPr>
          </a:p>
          <a:p>
            <a:pPr algn="ctr"/>
            <a:r>
              <a:rPr lang="en-US" altLang="zh-CN" sz="600" dirty="0">
                <a:solidFill>
                  <a:schemeClr val="lt1">
                    <a:lumMod val="100000"/>
                  </a:schemeClr>
                </a:solidFill>
                <a:cs typeface="+mn-ea"/>
                <a:sym typeface="+mn-lt"/>
              </a:rPr>
              <a:t>ADD YOUR TITLE HERE</a:t>
            </a:r>
            <a:endParaRPr lang="en-US" altLang="zh-CN" sz="600" dirty="0">
              <a:solidFill>
                <a:schemeClr val="lt1">
                  <a:lumMod val="100000"/>
                </a:schemeClr>
              </a:solidFill>
              <a:cs typeface="+mn-ea"/>
              <a:sym typeface="+mn-lt"/>
            </a:endParaRPr>
          </a:p>
        </p:txBody>
      </p:sp>
      <p:grpSp>
        <p:nvGrpSpPr>
          <p:cNvPr id="80" name="Group 39"/>
          <p:cNvGrpSpPr/>
          <p:nvPr/>
        </p:nvGrpSpPr>
        <p:grpSpPr>
          <a:xfrm>
            <a:off x="4884869" y="5051827"/>
            <a:ext cx="428625" cy="428625"/>
            <a:chOff x="3595688" y="4638675"/>
            <a:chExt cx="571500" cy="571500"/>
          </a:xfrm>
          <a:solidFill>
            <a:srgbClr val="0070C0"/>
          </a:solidFill>
        </p:grpSpPr>
        <p:sp>
          <p:nvSpPr>
            <p:cNvPr id="1048706" name="Freeform 54"/>
            <p:cNvSpPr>
              <a:spLocks noEditPoints="1"/>
            </p:cNvSpPr>
            <p:nvPr/>
          </p:nvSpPr>
          <p:spPr bwMode="auto">
            <a:xfrm>
              <a:off x="3746500" y="4787900"/>
              <a:ext cx="269875" cy="271463"/>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8 h 72"/>
                <a:gd name="T12" fmla="*/ 8 w 72"/>
                <a:gd name="T13" fmla="*/ 36 h 72"/>
                <a:gd name="T14" fmla="*/ 36 w 72"/>
                <a:gd name="T15" fmla="*/ 64 h 72"/>
                <a:gd name="T16" fmla="*/ 64 w 72"/>
                <a:gd name="T17" fmla="*/ 36 h 72"/>
                <a:gd name="T18" fmla="*/ 36 w 72"/>
                <a:gd name="T19"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8"/>
                  </a:moveTo>
                  <a:cubicBezTo>
                    <a:pt x="20" y="8"/>
                    <a:pt x="8" y="20"/>
                    <a:pt x="8" y="36"/>
                  </a:cubicBezTo>
                  <a:cubicBezTo>
                    <a:pt x="8" y="52"/>
                    <a:pt x="20" y="64"/>
                    <a:pt x="36" y="64"/>
                  </a:cubicBezTo>
                  <a:cubicBezTo>
                    <a:pt x="52" y="64"/>
                    <a:pt x="64" y="52"/>
                    <a:pt x="64" y="36"/>
                  </a:cubicBezTo>
                  <a:cubicBezTo>
                    <a:pt x="64" y="20"/>
                    <a:pt x="52" y="8"/>
                    <a:pt x="36" y="8"/>
                  </a:cubicBezTo>
                  <a:close/>
                </a:path>
              </a:pathLst>
            </a:custGeom>
            <a:grpFill/>
            <a:ln>
              <a:noFill/>
            </a:ln>
          </p:spPr>
          <p:txBody>
            <a:bodyPr vert="horz" wrap="square" lIns="68580" tIns="34290" rIns="68580" bIns="34290" numCol="1" anchor="t" anchorCtr="0" compatLnSpc="1"/>
            <a:lstStyle/>
            <a:p>
              <a:endParaRPr lang="en-IN" sz="1350" dirty="0">
                <a:solidFill>
                  <a:schemeClr val="bg1"/>
                </a:solidFill>
                <a:cs typeface="+mn-ea"/>
                <a:sym typeface="+mn-lt"/>
              </a:endParaRPr>
            </a:p>
          </p:txBody>
        </p:sp>
        <p:sp>
          <p:nvSpPr>
            <p:cNvPr id="1048707" name="Freeform 55"/>
            <p:cNvSpPr>
              <a:spLocks noEditPoints="1"/>
            </p:cNvSpPr>
            <p:nvPr/>
          </p:nvSpPr>
          <p:spPr bwMode="auto">
            <a:xfrm>
              <a:off x="3595688" y="4638675"/>
              <a:ext cx="571500" cy="571500"/>
            </a:xfrm>
            <a:custGeom>
              <a:avLst/>
              <a:gdLst>
                <a:gd name="T0" fmla="*/ 65 w 152"/>
                <a:gd name="T1" fmla="*/ 152 h 152"/>
                <a:gd name="T2" fmla="*/ 47 w 152"/>
                <a:gd name="T3" fmla="*/ 128 h 152"/>
                <a:gd name="T4" fmla="*/ 15 w 152"/>
                <a:gd name="T5" fmla="*/ 122 h 152"/>
                <a:gd name="T6" fmla="*/ 19 w 152"/>
                <a:gd name="T7" fmla="*/ 93 h 152"/>
                <a:gd name="T8" fmla="*/ 0 w 152"/>
                <a:gd name="T9" fmla="*/ 65 h 152"/>
                <a:gd name="T10" fmla="*/ 24 w 152"/>
                <a:gd name="T11" fmla="*/ 47 h 152"/>
                <a:gd name="T12" fmla="*/ 30 w 152"/>
                <a:gd name="T13" fmla="*/ 15 h 152"/>
                <a:gd name="T14" fmla="*/ 59 w 152"/>
                <a:gd name="T15" fmla="*/ 19 h 152"/>
                <a:gd name="T16" fmla="*/ 87 w 152"/>
                <a:gd name="T17" fmla="*/ 0 h 152"/>
                <a:gd name="T18" fmla="*/ 105 w 152"/>
                <a:gd name="T19" fmla="*/ 24 h 152"/>
                <a:gd name="T20" fmla="*/ 137 w 152"/>
                <a:gd name="T21" fmla="*/ 30 h 152"/>
                <a:gd name="T22" fmla="*/ 133 w 152"/>
                <a:gd name="T23" fmla="*/ 59 h 152"/>
                <a:gd name="T24" fmla="*/ 152 w 152"/>
                <a:gd name="T25" fmla="*/ 87 h 152"/>
                <a:gd name="T26" fmla="*/ 128 w 152"/>
                <a:gd name="T27" fmla="*/ 105 h 152"/>
                <a:gd name="T28" fmla="*/ 122 w 152"/>
                <a:gd name="T29" fmla="*/ 137 h 152"/>
                <a:gd name="T30" fmla="*/ 93 w 152"/>
                <a:gd name="T31" fmla="*/ 133 h 152"/>
                <a:gd name="T32" fmla="*/ 71 w 152"/>
                <a:gd name="T33" fmla="*/ 144 h 152"/>
                <a:gd name="T34" fmla="*/ 87 w 152"/>
                <a:gd name="T35" fmla="*/ 127 h 152"/>
                <a:gd name="T36" fmla="*/ 103 w 152"/>
                <a:gd name="T37" fmla="*/ 121 h 152"/>
                <a:gd name="T38" fmla="*/ 121 w 152"/>
                <a:gd name="T39" fmla="*/ 128 h 152"/>
                <a:gd name="T40" fmla="*/ 120 w 152"/>
                <a:gd name="T41" fmla="*/ 104 h 152"/>
                <a:gd name="T42" fmla="*/ 127 w 152"/>
                <a:gd name="T43" fmla="*/ 89 h 152"/>
                <a:gd name="T44" fmla="*/ 144 w 152"/>
                <a:gd name="T45" fmla="*/ 81 h 152"/>
                <a:gd name="T46" fmla="*/ 127 w 152"/>
                <a:gd name="T47" fmla="*/ 65 h 152"/>
                <a:gd name="T48" fmla="*/ 121 w 152"/>
                <a:gd name="T49" fmla="*/ 49 h 152"/>
                <a:gd name="T50" fmla="*/ 128 w 152"/>
                <a:gd name="T51" fmla="*/ 31 h 152"/>
                <a:gd name="T52" fmla="*/ 104 w 152"/>
                <a:gd name="T53" fmla="*/ 32 h 152"/>
                <a:gd name="T54" fmla="*/ 89 w 152"/>
                <a:gd name="T55" fmla="*/ 25 h 152"/>
                <a:gd name="T56" fmla="*/ 81 w 152"/>
                <a:gd name="T57" fmla="*/ 8 h 152"/>
                <a:gd name="T58" fmla="*/ 65 w 152"/>
                <a:gd name="T59" fmla="*/ 25 h 152"/>
                <a:gd name="T60" fmla="*/ 49 w 152"/>
                <a:gd name="T61" fmla="*/ 31 h 152"/>
                <a:gd name="T62" fmla="*/ 31 w 152"/>
                <a:gd name="T63" fmla="*/ 24 h 152"/>
                <a:gd name="T64" fmla="*/ 32 w 152"/>
                <a:gd name="T65" fmla="*/ 48 h 152"/>
                <a:gd name="T66" fmla="*/ 25 w 152"/>
                <a:gd name="T67" fmla="*/ 63 h 152"/>
                <a:gd name="T68" fmla="*/ 8 w 152"/>
                <a:gd name="T69" fmla="*/ 71 h 152"/>
                <a:gd name="T70" fmla="*/ 25 w 152"/>
                <a:gd name="T71" fmla="*/ 87 h 152"/>
                <a:gd name="T72" fmla="*/ 31 w 152"/>
                <a:gd name="T73" fmla="*/ 103 h 152"/>
                <a:gd name="T74" fmla="*/ 24 w 152"/>
                <a:gd name="T75" fmla="*/ 121 h 152"/>
                <a:gd name="T76" fmla="*/ 48 w 152"/>
                <a:gd name="T77" fmla="*/ 120 h 152"/>
                <a:gd name="T78" fmla="*/ 63 w 152"/>
                <a:gd name="T79" fmla="*/ 127 h 152"/>
                <a:gd name="T80" fmla="*/ 71 w 152"/>
                <a:gd name="T81" fmla="*/ 14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52">
                  <a:moveTo>
                    <a:pt x="87" y="152"/>
                  </a:moveTo>
                  <a:cubicBezTo>
                    <a:pt x="65" y="152"/>
                    <a:pt x="65" y="152"/>
                    <a:pt x="65" y="152"/>
                  </a:cubicBezTo>
                  <a:cubicBezTo>
                    <a:pt x="59" y="133"/>
                    <a:pt x="59" y="133"/>
                    <a:pt x="59" y="133"/>
                  </a:cubicBezTo>
                  <a:cubicBezTo>
                    <a:pt x="55" y="132"/>
                    <a:pt x="51" y="130"/>
                    <a:pt x="47" y="128"/>
                  </a:cubicBezTo>
                  <a:cubicBezTo>
                    <a:pt x="30" y="137"/>
                    <a:pt x="30" y="137"/>
                    <a:pt x="30" y="137"/>
                  </a:cubicBezTo>
                  <a:cubicBezTo>
                    <a:pt x="15" y="122"/>
                    <a:pt x="15" y="122"/>
                    <a:pt x="15" y="122"/>
                  </a:cubicBezTo>
                  <a:cubicBezTo>
                    <a:pt x="24" y="105"/>
                    <a:pt x="24" y="105"/>
                    <a:pt x="24" y="105"/>
                  </a:cubicBezTo>
                  <a:cubicBezTo>
                    <a:pt x="22" y="101"/>
                    <a:pt x="20" y="97"/>
                    <a:pt x="19" y="93"/>
                  </a:cubicBezTo>
                  <a:cubicBezTo>
                    <a:pt x="0" y="87"/>
                    <a:pt x="0" y="87"/>
                    <a:pt x="0" y="87"/>
                  </a:cubicBezTo>
                  <a:cubicBezTo>
                    <a:pt x="0" y="65"/>
                    <a:pt x="0" y="65"/>
                    <a:pt x="0" y="65"/>
                  </a:cubicBezTo>
                  <a:cubicBezTo>
                    <a:pt x="19" y="59"/>
                    <a:pt x="19" y="59"/>
                    <a:pt x="19" y="59"/>
                  </a:cubicBezTo>
                  <a:cubicBezTo>
                    <a:pt x="20" y="55"/>
                    <a:pt x="22" y="51"/>
                    <a:pt x="24" y="47"/>
                  </a:cubicBezTo>
                  <a:cubicBezTo>
                    <a:pt x="15" y="30"/>
                    <a:pt x="15" y="30"/>
                    <a:pt x="15" y="30"/>
                  </a:cubicBezTo>
                  <a:cubicBezTo>
                    <a:pt x="30" y="15"/>
                    <a:pt x="30" y="15"/>
                    <a:pt x="30" y="15"/>
                  </a:cubicBezTo>
                  <a:cubicBezTo>
                    <a:pt x="47" y="24"/>
                    <a:pt x="47" y="24"/>
                    <a:pt x="47" y="24"/>
                  </a:cubicBezTo>
                  <a:cubicBezTo>
                    <a:pt x="51" y="22"/>
                    <a:pt x="55" y="20"/>
                    <a:pt x="59" y="19"/>
                  </a:cubicBezTo>
                  <a:cubicBezTo>
                    <a:pt x="65" y="0"/>
                    <a:pt x="65" y="0"/>
                    <a:pt x="65" y="0"/>
                  </a:cubicBezTo>
                  <a:cubicBezTo>
                    <a:pt x="87" y="0"/>
                    <a:pt x="87" y="0"/>
                    <a:pt x="87" y="0"/>
                  </a:cubicBezTo>
                  <a:cubicBezTo>
                    <a:pt x="93" y="19"/>
                    <a:pt x="93" y="19"/>
                    <a:pt x="93" y="19"/>
                  </a:cubicBezTo>
                  <a:cubicBezTo>
                    <a:pt x="97" y="20"/>
                    <a:pt x="101" y="22"/>
                    <a:pt x="105" y="24"/>
                  </a:cubicBezTo>
                  <a:cubicBezTo>
                    <a:pt x="122" y="15"/>
                    <a:pt x="122" y="15"/>
                    <a:pt x="122" y="15"/>
                  </a:cubicBezTo>
                  <a:cubicBezTo>
                    <a:pt x="137" y="30"/>
                    <a:pt x="137" y="30"/>
                    <a:pt x="137" y="30"/>
                  </a:cubicBezTo>
                  <a:cubicBezTo>
                    <a:pt x="128" y="47"/>
                    <a:pt x="128" y="47"/>
                    <a:pt x="128" y="47"/>
                  </a:cubicBezTo>
                  <a:cubicBezTo>
                    <a:pt x="130" y="51"/>
                    <a:pt x="132" y="55"/>
                    <a:pt x="133" y="59"/>
                  </a:cubicBezTo>
                  <a:cubicBezTo>
                    <a:pt x="152" y="65"/>
                    <a:pt x="152" y="65"/>
                    <a:pt x="152" y="65"/>
                  </a:cubicBezTo>
                  <a:cubicBezTo>
                    <a:pt x="152" y="87"/>
                    <a:pt x="152" y="87"/>
                    <a:pt x="152" y="87"/>
                  </a:cubicBezTo>
                  <a:cubicBezTo>
                    <a:pt x="133" y="93"/>
                    <a:pt x="133" y="93"/>
                    <a:pt x="133" y="93"/>
                  </a:cubicBezTo>
                  <a:cubicBezTo>
                    <a:pt x="132" y="97"/>
                    <a:pt x="130" y="101"/>
                    <a:pt x="128" y="105"/>
                  </a:cubicBezTo>
                  <a:cubicBezTo>
                    <a:pt x="137" y="122"/>
                    <a:pt x="137" y="122"/>
                    <a:pt x="137" y="122"/>
                  </a:cubicBezTo>
                  <a:cubicBezTo>
                    <a:pt x="122" y="137"/>
                    <a:pt x="122" y="137"/>
                    <a:pt x="122" y="137"/>
                  </a:cubicBezTo>
                  <a:cubicBezTo>
                    <a:pt x="105" y="128"/>
                    <a:pt x="105" y="128"/>
                    <a:pt x="105" y="128"/>
                  </a:cubicBezTo>
                  <a:cubicBezTo>
                    <a:pt x="101" y="130"/>
                    <a:pt x="97" y="132"/>
                    <a:pt x="93" y="133"/>
                  </a:cubicBezTo>
                  <a:lnTo>
                    <a:pt x="87" y="152"/>
                  </a:lnTo>
                  <a:close/>
                  <a:moveTo>
                    <a:pt x="71" y="144"/>
                  </a:moveTo>
                  <a:cubicBezTo>
                    <a:pt x="81" y="144"/>
                    <a:pt x="81" y="144"/>
                    <a:pt x="81" y="144"/>
                  </a:cubicBezTo>
                  <a:cubicBezTo>
                    <a:pt x="87" y="127"/>
                    <a:pt x="87" y="127"/>
                    <a:pt x="87" y="127"/>
                  </a:cubicBezTo>
                  <a:cubicBezTo>
                    <a:pt x="89" y="127"/>
                    <a:pt x="89" y="127"/>
                    <a:pt x="89" y="127"/>
                  </a:cubicBezTo>
                  <a:cubicBezTo>
                    <a:pt x="94" y="125"/>
                    <a:pt x="98" y="123"/>
                    <a:pt x="103" y="121"/>
                  </a:cubicBezTo>
                  <a:cubicBezTo>
                    <a:pt x="104" y="120"/>
                    <a:pt x="104" y="120"/>
                    <a:pt x="104" y="120"/>
                  </a:cubicBezTo>
                  <a:cubicBezTo>
                    <a:pt x="121" y="128"/>
                    <a:pt x="121" y="128"/>
                    <a:pt x="121" y="128"/>
                  </a:cubicBezTo>
                  <a:cubicBezTo>
                    <a:pt x="128" y="121"/>
                    <a:pt x="128" y="121"/>
                    <a:pt x="128" y="121"/>
                  </a:cubicBezTo>
                  <a:cubicBezTo>
                    <a:pt x="120" y="104"/>
                    <a:pt x="120" y="104"/>
                    <a:pt x="120" y="104"/>
                  </a:cubicBezTo>
                  <a:cubicBezTo>
                    <a:pt x="121" y="103"/>
                    <a:pt x="121" y="103"/>
                    <a:pt x="121" y="103"/>
                  </a:cubicBezTo>
                  <a:cubicBezTo>
                    <a:pt x="123" y="98"/>
                    <a:pt x="125" y="94"/>
                    <a:pt x="127" y="89"/>
                  </a:cubicBezTo>
                  <a:cubicBezTo>
                    <a:pt x="127" y="87"/>
                    <a:pt x="127" y="87"/>
                    <a:pt x="127" y="87"/>
                  </a:cubicBezTo>
                  <a:cubicBezTo>
                    <a:pt x="144" y="81"/>
                    <a:pt x="144" y="81"/>
                    <a:pt x="144" y="81"/>
                  </a:cubicBezTo>
                  <a:cubicBezTo>
                    <a:pt x="144" y="71"/>
                    <a:pt x="144" y="71"/>
                    <a:pt x="144" y="71"/>
                  </a:cubicBezTo>
                  <a:cubicBezTo>
                    <a:pt x="127" y="65"/>
                    <a:pt x="127" y="65"/>
                    <a:pt x="127" y="65"/>
                  </a:cubicBezTo>
                  <a:cubicBezTo>
                    <a:pt x="127" y="63"/>
                    <a:pt x="127" y="63"/>
                    <a:pt x="127" y="63"/>
                  </a:cubicBezTo>
                  <a:cubicBezTo>
                    <a:pt x="125" y="58"/>
                    <a:pt x="123" y="54"/>
                    <a:pt x="121" y="49"/>
                  </a:cubicBezTo>
                  <a:cubicBezTo>
                    <a:pt x="120" y="48"/>
                    <a:pt x="120" y="48"/>
                    <a:pt x="120" y="48"/>
                  </a:cubicBezTo>
                  <a:cubicBezTo>
                    <a:pt x="128" y="31"/>
                    <a:pt x="128" y="31"/>
                    <a:pt x="128" y="31"/>
                  </a:cubicBezTo>
                  <a:cubicBezTo>
                    <a:pt x="121" y="24"/>
                    <a:pt x="121" y="24"/>
                    <a:pt x="121" y="24"/>
                  </a:cubicBezTo>
                  <a:cubicBezTo>
                    <a:pt x="104" y="32"/>
                    <a:pt x="104" y="32"/>
                    <a:pt x="104" y="32"/>
                  </a:cubicBezTo>
                  <a:cubicBezTo>
                    <a:pt x="103" y="31"/>
                    <a:pt x="103" y="31"/>
                    <a:pt x="103" y="31"/>
                  </a:cubicBezTo>
                  <a:cubicBezTo>
                    <a:pt x="98" y="29"/>
                    <a:pt x="94" y="27"/>
                    <a:pt x="89" y="25"/>
                  </a:cubicBezTo>
                  <a:cubicBezTo>
                    <a:pt x="87" y="25"/>
                    <a:pt x="87" y="25"/>
                    <a:pt x="87" y="25"/>
                  </a:cubicBezTo>
                  <a:cubicBezTo>
                    <a:pt x="81" y="8"/>
                    <a:pt x="81" y="8"/>
                    <a:pt x="81" y="8"/>
                  </a:cubicBezTo>
                  <a:cubicBezTo>
                    <a:pt x="71" y="8"/>
                    <a:pt x="71" y="8"/>
                    <a:pt x="71" y="8"/>
                  </a:cubicBezTo>
                  <a:cubicBezTo>
                    <a:pt x="65" y="25"/>
                    <a:pt x="65" y="25"/>
                    <a:pt x="65" y="25"/>
                  </a:cubicBezTo>
                  <a:cubicBezTo>
                    <a:pt x="63" y="25"/>
                    <a:pt x="63" y="25"/>
                    <a:pt x="63" y="25"/>
                  </a:cubicBezTo>
                  <a:cubicBezTo>
                    <a:pt x="58" y="27"/>
                    <a:pt x="54" y="29"/>
                    <a:pt x="49" y="31"/>
                  </a:cubicBezTo>
                  <a:cubicBezTo>
                    <a:pt x="48" y="32"/>
                    <a:pt x="48" y="32"/>
                    <a:pt x="48" y="32"/>
                  </a:cubicBezTo>
                  <a:cubicBezTo>
                    <a:pt x="31" y="24"/>
                    <a:pt x="31" y="24"/>
                    <a:pt x="31" y="24"/>
                  </a:cubicBezTo>
                  <a:cubicBezTo>
                    <a:pt x="24" y="31"/>
                    <a:pt x="24" y="31"/>
                    <a:pt x="24" y="31"/>
                  </a:cubicBezTo>
                  <a:cubicBezTo>
                    <a:pt x="32" y="48"/>
                    <a:pt x="32" y="48"/>
                    <a:pt x="32" y="48"/>
                  </a:cubicBezTo>
                  <a:cubicBezTo>
                    <a:pt x="31" y="49"/>
                    <a:pt x="31" y="49"/>
                    <a:pt x="31" y="49"/>
                  </a:cubicBezTo>
                  <a:cubicBezTo>
                    <a:pt x="29" y="54"/>
                    <a:pt x="27" y="58"/>
                    <a:pt x="25" y="63"/>
                  </a:cubicBezTo>
                  <a:cubicBezTo>
                    <a:pt x="25" y="65"/>
                    <a:pt x="25" y="65"/>
                    <a:pt x="25" y="65"/>
                  </a:cubicBezTo>
                  <a:cubicBezTo>
                    <a:pt x="8" y="71"/>
                    <a:pt x="8" y="71"/>
                    <a:pt x="8" y="71"/>
                  </a:cubicBezTo>
                  <a:cubicBezTo>
                    <a:pt x="8" y="81"/>
                    <a:pt x="8" y="81"/>
                    <a:pt x="8" y="81"/>
                  </a:cubicBezTo>
                  <a:cubicBezTo>
                    <a:pt x="25" y="87"/>
                    <a:pt x="25" y="87"/>
                    <a:pt x="25" y="87"/>
                  </a:cubicBezTo>
                  <a:cubicBezTo>
                    <a:pt x="25" y="89"/>
                    <a:pt x="25" y="89"/>
                    <a:pt x="25" y="89"/>
                  </a:cubicBezTo>
                  <a:cubicBezTo>
                    <a:pt x="27" y="94"/>
                    <a:pt x="29" y="98"/>
                    <a:pt x="31" y="103"/>
                  </a:cubicBezTo>
                  <a:cubicBezTo>
                    <a:pt x="32" y="104"/>
                    <a:pt x="32" y="104"/>
                    <a:pt x="32" y="104"/>
                  </a:cubicBezTo>
                  <a:cubicBezTo>
                    <a:pt x="24" y="121"/>
                    <a:pt x="24" y="121"/>
                    <a:pt x="24" y="121"/>
                  </a:cubicBezTo>
                  <a:cubicBezTo>
                    <a:pt x="31" y="128"/>
                    <a:pt x="31" y="128"/>
                    <a:pt x="31" y="128"/>
                  </a:cubicBezTo>
                  <a:cubicBezTo>
                    <a:pt x="48" y="120"/>
                    <a:pt x="48" y="120"/>
                    <a:pt x="48" y="120"/>
                  </a:cubicBezTo>
                  <a:cubicBezTo>
                    <a:pt x="49" y="121"/>
                    <a:pt x="49" y="121"/>
                    <a:pt x="49" y="121"/>
                  </a:cubicBezTo>
                  <a:cubicBezTo>
                    <a:pt x="54" y="123"/>
                    <a:pt x="58" y="125"/>
                    <a:pt x="63" y="127"/>
                  </a:cubicBezTo>
                  <a:cubicBezTo>
                    <a:pt x="65" y="127"/>
                    <a:pt x="65" y="127"/>
                    <a:pt x="65" y="127"/>
                  </a:cubicBezTo>
                  <a:lnTo>
                    <a:pt x="71" y="144"/>
                  </a:lnTo>
                  <a:close/>
                </a:path>
              </a:pathLst>
            </a:custGeom>
            <a:grpFill/>
            <a:ln>
              <a:noFill/>
            </a:ln>
          </p:spPr>
          <p:txBody>
            <a:bodyPr vert="horz" wrap="square" lIns="68580" tIns="34290" rIns="68580" bIns="34290" numCol="1" anchor="t" anchorCtr="0" compatLnSpc="1"/>
            <a:lstStyle/>
            <a:p>
              <a:endParaRPr lang="en-IN" sz="1350" dirty="0">
                <a:solidFill>
                  <a:schemeClr val="bg1"/>
                </a:solidFill>
                <a:cs typeface="+mn-ea"/>
                <a:sym typeface="+mn-lt"/>
              </a:endParaRPr>
            </a:p>
          </p:txBody>
        </p:sp>
      </p:grpSp>
      <p:grpSp>
        <p:nvGrpSpPr>
          <p:cNvPr id="81" name="Group 57"/>
          <p:cNvGrpSpPr/>
          <p:nvPr/>
        </p:nvGrpSpPr>
        <p:grpSpPr>
          <a:xfrm>
            <a:off x="1397302" y="5071833"/>
            <a:ext cx="383381" cy="360760"/>
            <a:chOff x="1341438" y="5419725"/>
            <a:chExt cx="511175" cy="481013"/>
          </a:xfrm>
          <a:solidFill>
            <a:srgbClr val="0070C0"/>
          </a:solidFill>
        </p:grpSpPr>
        <p:sp>
          <p:nvSpPr>
            <p:cNvPr id="1048708" name="Freeform 119"/>
            <p:cNvSpPr/>
            <p:nvPr/>
          </p:nvSpPr>
          <p:spPr bwMode="auto">
            <a:xfrm>
              <a:off x="1341438" y="5419725"/>
              <a:ext cx="450850" cy="390525"/>
            </a:xfrm>
            <a:custGeom>
              <a:avLst/>
              <a:gdLst>
                <a:gd name="T0" fmla="*/ 116 w 120"/>
                <a:gd name="T1" fmla="*/ 104 h 104"/>
                <a:gd name="T2" fmla="*/ 28 w 120"/>
                <a:gd name="T3" fmla="*/ 104 h 104"/>
                <a:gd name="T4" fmla="*/ 25 w 120"/>
                <a:gd name="T5" fmla="*/ 102 h 104"/>
                <a:gd name="T6" fmla="*/ 24 w 120"/>
                <a:gd name="T7" fmla="*/ 99 h 104"/>
                <a:gd name="T8" fmla="*/ 32 w 120"/>
                <a:gd name="T9" fmla="*/ 79 h 104"/>
                <a:gd name="T10" fmla="*/ 24 w 120"/>
                <a:gd name="T11" fmla="*/ 8 h 104"/>
                <a:gd name="T12" fmla="*/ 0 w 120"/>
                <a:gd name="T13" fmla="*/ 8 h 104"/>
                <a:gd name="T14" fmla="*/ 0 w 120"/>
                <a:gd name="T15" fmla="*/ 0 h 104"/>
                <a:gd name="T16" fmla="*/ 28 w 120"/>
                <a:gd name="T17" fmla="*/ 0 h 104"/>
                <a:gd name="T18" fmla="*/ 32 w 120"/>
                <a:gd name="T19" fmla="*/ 4 h 104"/>
                <a:gd name="T20" fmla="*/ 40 w 120"/>
                <a:gd name="T21" fmla="*/ 80 h 104"/>
                <a:gd name="T22" fmla="*/ 40 w 120"/>
                <a:gd name="T23" fmla="*/ 81 h 104"/>
                <a:gd name="T24" fmla="*/ 34 w 120"/>
                <a:gd name="T25" fmla="*/ 96 h 104"/>
                <a:gd name="T26" fmla="*/ 120 w 120"/>
                <a:gd name="T27" fmla="*/ 96 h 104"/>
                <a:gd name="T28" fmla="*/ 116 w 120"/>
                <a:gd name="T2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04">
                  <a:moveTo>
                    <a:pt x="116" y="104"/>
                  </a:moveTo>
                  <a:cubicBezTo>
                    <a:pt x="28" y="104"/>
                    <a:pt x="28" y="104"/>
                    <a:pt x="28" y="104"/>
                  </a:cubicBezTo>
                  <a:cubicBezTo>
                    <a:pt x="27" y="104"/>
                    <a:pt x="25" y="103"/>
                    <a:pt x="25" y="102"/>
                  </a:cubicBezTo>
                  <a:cubicBezTo>
                    <a:pt x="24" y="101"/>
                    <a:pt x="24" y="100"/>
                    <a:pt x="24" y="99"/>
                  </a:cubicBezTo>
                  <a:cubicBezTo>
                    <a:pt x="32" y="79"/>
                    <a:pt x="32" y="79"/>
                    <a:pt x="32" y="79"/>
                  </a:cubicBezTo>
                  <a:cubicBezTo>
                    <a:pt x="24" y="8"/>
                    <a:pt x="24" y="8"/>
                    <a:pt x="24" y="8"/>
                  </a:cubicBezTo>
                  <a:cubicBezTo>
                    <a:pt x="0" y="8"/>
                    <a:pt x="0" y="8"/>
                    <a:pt x="0" y="8"/>
                  </a:cubicBezTo>
                  <a:cubicBezTo>
                    <a:pt x="0" y="0"/>
                    <a:pt x="0" y="0"/>
                    <a:pt x="0" y="0"/>
                  </a:cubicBezTo>
                  <a:cubicBezTo>
                    <a:pt x="28" y="0"/>
                    <a:pt x="28" y="0"/>
                    <a:pt x="28" y="0"/>
                  </a:cubicBezTo>
                  <a:cubicBezTo>
                    <a:pt x="30" y="0"/>
                    <a:pt x="32" y="2"/>
                    <a:pt x="32" y="4"/>
                  </a:cubicBezTo>
                  <a:cubicBezTo>
                    <a:pt x="40" y="80"/>
                    <a:pt x="40" y="80"/>
                    <a:pt x="40" y="80"/>
                  </a:cubicBezTo>
                  <a:cubicBezTo>
                    <a:pt x="40" y="80"/>
                    <a:pt x="40" y="81"/>
                    <a:pt x="40" y="81"/>
                  </a:cubicBezTo>
                  <a:cubicBezTo>
                    <a:pt x="34" y="96"/>
                    <a:pt x="34" y="96"/>
                    <a:pt x="34" y="96"/>
                  </a:cubicBezTo>
                  <a:cubicBezTo>
                    <a:pt x="120" y="96"/>
                    <a:pt x="120" y="96"/>
                    <a:pt x="120" y="96"/>
                  </a:cubicBezTo>
                  <a:lnTo>
                    <a:pt x="116" y="104"/>
                  </a:lnTo>
                  <a:close/>
                </a:path>
              </a:pathLst>
            </a:custGeom>
            <a:grpFill/>
            <a:ln>
              <a:noFill/>
            </a:ln>
          </p:spPr>
          <p:txBody>
            <a:bodyPr vert="horz" wrap="square" lIns="68580" tIns="34290" rIns="68580" bIns="34290" numCol="1" anchor="t" anchorCtr="0" compatLnSpc="1"/>
            <a:lstStyle/>
            <a:p>
              <a:endParaRPr lang="en-IN" sz="1350" dirty="0">
                <a:solidFill>
                  <a:schemeClr val="bg1"/>
                </a:solidFill>
                <a:cs typeface="+mn-ea"/>
                <a:sym typeface="+mn-lt"/>
              </a:endParaRPr>
            </a:p>
          </p:txBody>
        </p:sp>
        <p:sp>
          <p:nvSpPr>
            <p:cNvPr id="1048709" name="Freeform 120"/>
            <p:cNvSpPr/>
            <p:nvPr/>
          </p:nvSpPr>
          <p:spPr bwMode="auto">
            <a:xfrm>
              <a:off x="1462088" y="5480050"/>
              <a:ext cx="390525" cy="255588"/>
            </a:xfrm>
            <a:custGeom>
              <a:avLst/>
              <a:gdLst>
                <a:gd name="T0" fmla="*/ 5 w 104"/>
                <a:gd name="T1" fmla="*/ 68 h 68"/>
                <a:gd name="T2" fmla="*/ 3 w 104"/>
                <a:gd name="T3" fmla="*/ 60 h 68"/>
                <a:gd name="T4" fmla="*/ 96 w 104"/>
                <a:gd name="T5" fmla="*/ 41 h 68"/>
                <a:gd name="T6" fmla="*/ 96 w 104"/>
                <a:gd name="T7" fmla="*/ 8 h 68"/>
                <a:gd name="T8" fmla="*/ 0 w 104"/>
                <a:gd name="T9" fmla="*/ 8 h 68"/>
                <a:gd name="T10" fmla="*/ 0 w 104"/>
                <a:gd name="T11" fmla="*/ 0 h 68"/>
                <a:gd name="T12" fmla="*/ 100 w 104"/>
                <a:gd name="T13" fmla="*/ 0 h 68"/>
                <a:gd name="T14" fmla="*/ 104 w 104"/>
                <a:gd name="T15" fmla="*/ 4 h 68"/>
                <a:gd name="T16" fmla="*/ 104 w 104"/>
                <a:gd name="T17" fmla="*/ 44 h 68"/>
                <a:gd name="T18" fmla="*/ 101 w 104"/>
                <a:gd name="T19" fmla="*/ 48 h 68"/>
                <a:gd name="T20" fmla="*/ 5 w 104"/>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 h="68">
                  <a:moveTo>
                    <a:pt x="5" y="68"/>
                  </a:moveTo>
                  <a:cubicBezTo>
                    <a:pt x="3" y="60"/>
                    <a:pt x="3" y="60"/>
                    <a:pt x="3" y="60"/>
                  </a:cubicBezTo>
                  <a:cubicBezTo>
                    <a:pt x="96" y="41"/>
                    <a:pt x="96" y="41"/>
                    <a:pt x="96" y="41"/>
                  </a:cubicBezTo>
                  <a:cubicBezTo>
                    <a:pt x="96" y="8"/>
                    <a:pt x="96" y="8"/>
                    <a:pt x="96" y="8"/>
                  </a:cubicBezTo>
                  <a:cubicBezTo>
                    <a:pt x="0" y="8"/>
                    <a:pt x="0" y="8"/>
                    <a:pt x="0" y="8"/>
                  </a:cubicBezTo>
                  <a:cubicBezTo>
                    <a:pt x="0" y="0"/>
                    <a:pt x="0" y="0"/>
                    <a:pt x="0" y="0"/>
                  </a:cubicBezTo>
                  <a:cubicBezTo>
                    <a:pt x="100" y="0"/>
                    <a:pt x="100" y="0"/>
                    <a:pt x="100" y="0"/>
                  </a:cubicBezTo>
                  <a:cubicBezTo>
                    <a:pt x="102" y="0"/>
                    <a:pt x="104" y="2"/>
                    <a:pt x="104" y="4"/>
                  </a:cubicBezTo>
                  <a:cubicBezTo>
                    <a:pt x="104" y="44"/>
                    <a:pt x="104" y="44"/>
                    <a:pt x="104" y="44"/>
                  </a:cubicBezTo>
                  <a:cubicBezTo>
                    <a:pt x="104" y="46"/>
                    <a:pt x="103" y="48"/>
                    <a:pt x="101" y="48"/>
                  </a:cubicBezTo>
                  <a:lnTo>
                    <a:pt x="5" y="68"/>
                  </a:lnTo>
                  <a:close/>
                </a:path>
              </a:pathLst>
            </a:custGeom>
            <a:grpFill/>
            <a:ln>
              <a:noFill/>
            </a:ln>
          </p:spPr>
          <p:txBody>
            <a:bodyPr vert="horz" wrap="square" lIns="68580" tIns="34290" rIns="68580" bIns="34290" numCol="1" anchor="t" anchorCtr="0" compatLnSpc="1"/>
            <a:lstStyle/>
            <a:p>
              <a:endParaRPr lang="en-IN" sz="1350" dirty="0">
                <a:solidFill>
                  <a:schemeClr val="bg1"/>
                </a:solidFill>
                <a:cs typeface="+mn-ea"/>
                <a:sym typeface="+mn-lt"/>
              </a:endParaRPr>
            </a:p>
          </p:txBody>
        </p:sp>
        <p:sp>
          <p:nvSpPr>
            <p:cNvPr id="1048710" name="Freeform 121"/>
            <p:cNvSpPr>
              <a:spLocks noEditPoints="1"/>
            </p:cNvSpPr>
            <p:nvPr/>
          </p:nvSpPr>
          <p:spPr bwMode="auto">
            <a:xfrm>
              <a:off x="1731963" y="578008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grpFill/>
            <a:ln>
              <a:noFill/>
            </a:ln>
          </p:spPr>
          <p:txBody>
            <a:bodyPr vert="horz" wrap="square" lIns="68580" tIns="34290" rIns="68580" bIns="34290" numCol="1" anchor="t" anchorCtr="0" compatLnSpc="1"/>
            <a:lstStyle/>
            <a:p>
              <a:endParaRPr lang="en-IN" sz="1350" dirty="0">
                <a:solidFill>
                  <a:schemeClr val="bg1"/>
                </a:solidFill>
                <a:cs typeface="+mn-ea"/>
                <a:sym typeface="+mn-lt"/>
              </a:endParaRPr>
            </a:p>
          </p:txBody>
        </p:sp>
        <p:sp>
          <p:nvSpPr>
            <p:cNvPr id="1048711" name="Freeform 122"/>
            <p:cNvSpPr>
              <a:spLocks noEditPoints="1"/>
            </p:cNvSpPr>
            <p:nvPr/>
          </p:nvSpPr>
          <p:spPr bwMode="auto">
            <a:xfrm>
              <a:off x="1371600" y="578008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grpFill/>
            <a:ln>
              <a:noFill/>
            </a:ln>
          </p:spPr>
          <p:txBody>
            <a:bodyPr vert="horz" wrap="square" lIns="68580" tIns="34290" rIns="68580" bIns="34290" numCol="1" anchor="t" anchorCtr="0" compatLnSpc="1"/>
            <a:lstStyle/>
            <a:p>
              <a:endParaRPr lang="en-IN" sz="1350" dirty="0">
                <a:solidFill>
                  <a:schemeClr val="bg1"/>
                </a:solidFill>
                <a:cs typeface="+mn-ea"/>
                <a:sym typeface="+mn-lt"/>
              </a:endParaRPr>
            </a:p>
          </p:txBody>
        </p:sp>
      </p:grpSp>
      <p:sp>
        <p:nvSpPr>
          <p:cNvPr id="1048712" name="Freeform 64"/>
          <p:cNvSpPr>
            <a:spLocks noChangeArrowheads="1"/>
          </p:cNvSpPr>
          <p:nvPr/>
        </p:nvSpPr>
        <p:spPr bwMode="auto">
          <a:xfrm>
            <a:off x="3092503" y="5071833"/>
            <a:ext cx="382190" cy="360760"/>
          </a:xfrm>
          <a:custGeom>
            <a:avLst/>
            <a:gdLst>
              <a:gd name="connsiteX0" fmla="*/ 215200 w 509587"/>
              <a:gd name="connsiteY0" fmla="*/ 420688 h 481013"/>
              <a:gd name="connsiteX1" fmla="*/ 222274 w 509587"/>
              <a:gd name="connsiteY1" fmla="*/ 438577 h 481013"/>
              <a:gd name="connsiteX2" fmla="*/ 254793 w 509587"/>
              <a:gd name="connsiteY2" fmla="*/ 451168 h 481013"/>
              <a:gd name="connsiteX3" fmla="*/ 287312 w 509587"/>
              <a:gd name="connsiteY3" fmla="*/ 438577 h 481013"/>
              <a:gd name="connsiteX4" fmla="*/ 294386 w 509587"/>
              <a:gd name="connsiteY4" fmla="*/ 420688 h 481013"/>
              <a:gd name="connsiteX5" fmla="*/ 254794 w 509587"/>
              <a:gd name="connsiteY5" fmla="*/ 60204 h 481013"/>
              <a:gd name="connsiteX6" fmla="*/ 123650 w 509587"/>
              <a:gd name="connsiteY6" fmla="*/ 244201 h 481013"/>
              <a:gd name="connsiteX7" fmla="*/ 92737 w 509587"/>
              <a:gd name="connsiteY7" fmla="*/ 364832 h 481013"/>
              <a:gd name="connsiteX8" fmla="*/ 70857 w 509587"/>
              <a:gd name="connsiteY8" fmla="*/ 390525 h 481013"/>
              <a:gd name="connsiteX9" fmla="*/ 438730 w 509587"/>
              <a:gd name="connsiteY9" fmla="*/ 390525 h 481013"/>
              <a:gd name="connsiteX10" fmla="*/ 416850 w 509587"/>
              <a:gd name="connsiteY10" fmla="*/ 364832 h 481013"/>
              <a:gd name="connsiteX11" fmla="*/ 385937 w 509587"/>
              <a:gd name="connsiteY11" fmla="*/ 244201 h 481013"/>
              <a:gd name="connsiteX12" fmla="*/ 254794 w 509587"/>
              <a:gd name="connsiteY12" fmla="*/ 60204 h 481013"/>
              <a:gd name="connsiteX13" fmla="*/ 254794 w 509587"/>
              <a:gd name="connsiteY13" fmla="*/ 0 h 481013"/>
              <a:gd name="connsiteX14" fmla="*/ 284163 w 509587"/>
              <a:gd name="connsiteY14" fmla="*/ 26194 h 481013"/>
              <a:gd name="connsiteX15" fmla="*/ 280892 w 509587"/>
              <a:gd name="connsiteY15" fmla="*/ 33237 h 481013"/>
              <a:gd name="connsiteX16" fmla="*/ 298755 w 509587"/>
              <a:gd name="connsiteY16" fmla="*/ 35341 h 481013"/>
              <a:gd name="connsiteX17" fmla="*/ 415913 w 509587"/>
              <a:gd name="connsiteY17" fmla="*/ 236691 h 481013"/>
              <a:gd name="connsiteX18" fmla="*/ 468078 w 509587"/>
              <a:gd name="connsiteY18" fmla="*/ 380321 h 481013"/>
              <a:gd name="connsiteX19" fmla="*/ 509095 w 509587"/>
              <a:gd name="connsiteY19" fmla="*/ 390525 h 481013"/>
              <a:gd name="connsiteX20" fmla="*/ 509587 w 509587"/>
              <a:gd name="connsiteY20" fmla="*/ 390525 h 481013"/>
              <a:gd name="connsiteX21" fmla="*/ 509587 w 509587"/>
              <a:gd name="connsiteY21" fmla="*/ 390648 h 481013"/>
              <a:gd name="connsiteX22" fmla="*/ 509587 w 509587"/>
              <a:gd name="connsiteY22" fmla="*/ 420688 h 481013"/>
              <a:gd name="connsiteX23" fmla="*/ 327265 w 509587"/>
              <a:gd name="connsiteY23" fmla="*/ 420688 h 481013"/>
              <a:gd name="connsiteX24" fmla="*/ 324249 w 509587"/>
              <a:gd name="connsiteY24" fmla="*/ 435371 h 481013"/>
              <a:gd name="connsiteX25" fmla="*/ 254793 w 509587"/>
              <a:gd name="connsiteY25" fmla="*/ 481013 h 481013"/>
              <a:gd name="connsiteX26" fmla="*/ 185337 w 509587"/>
              <a:gd name="connsiteY26" fmla="*/ 435371 h 481013"/>
              <a:gd name="connsiteX27" fmla="*/ 182321 w 509587"/>
              <a:gd name="connsiteY27" fmla="*/ 420688 h 481013"/>
              <a:gd name="connsiteX28" fmla="*/ 0 w 509587"/>
              <a:gd name="connsiteY28" fmla="*/ 420688 h 481013"/>
              <a:gd name="connsiteX29" fmla="*/ 0 w 509587"/>
              <a:gd name="connsiteY29" fmla="*/ 390648 h 481013"/>
              <a:gd name="connsiteX30" fmla="*/ 0 w 509587"/>
              <a:gd name="connsiteY30" fmla="*/ 390525 h 481013"/>
              <a:gd name="connsiteX31" fmla="*/ 492 w 509587"/>
              <a:gd name="connsiteY31" fmla="*/ 390525 h 481013"/>
              <a:gd name="connsiteX32" fmla="*/ 41509 w 509587"/>
              <a:gd name="connsiteY32" fmla="*/ 380321 h 481013"/>
              <a:gd name="connsiteX33" fmla="*/ 93674 w 509587"/>
              <a:gd name="connsiteY33" fmla="*/ 236691 h 481013"/>
              <a:gd name="connsiteX34" fmla="*/ 210832 w 509587"/>
              <a:gd name="connsiteY34" fmla="*/ 35341 h 481013"/>
              <a:gd name="connsiteX35" fmla="*/ 228696 w 509587"/>
              <a:gd name="connsiteY35" fmla="*/ 33237 h 481013"/>
              <a:gd name="connsiteX36" fmla="*/ 225425 w 509587"/>
              <a:gd name="connsiteY36" fmla="*/ 26194 h 481013"/>
              <a:gd name="connsiteX37" fmla="*/ 254794 w 509587"/>
              <a:gd name="connsiteY37" fmla="*/ 0 h 481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9587" h="481013">
                <a:moveTo>
                  <a:pt x="215200" y="420688"/>
                </a:moveTo>
                <a:lnTo>
                  <a:pt x="222274" y="438577"/>
                </a:lnTo>
                <a:cubicBezTo>
                  <a:pt x="230286" y="446505"/>
                  <a:pt x="241597" y="451168"/>
                  <a:pt x="254793" y="451168"/>
                </a:cubicBezTo>
                <a:cubicBezTo>
                  <a:pt x="267989" y="451168"/>
                  <a:pt x="279300" y="446505"/>
                  <a:pt x="287312" y="438577"/>
                </a:cubicBezTo>
                <a:lnTo>
                  <a:pt x="294386" y="420688"/>
                </a:lnTo>
                <a:close/>
                <a:moveTo>
                  <a:pt x="254794" y="60204"/>
                </a:moveTo>
                <a:cubicBezTo>
                  <a:pt x="149878" y="60204"/>
                  <a:pt x="134891" y="146570"/>
                  <a:pt x="123650" y="244201"/>
                </a:cubicBezTo>
                <a:cubicBezTo>
                  <a:pt x="116156" y="287384"/>
                  <a:pt x="109599" y="331506"/>
                  <a:pt x="92737" y="364832"/>
                </a:cubicBezTo>
                <a:lnTo>
                  <a:pt x="70857" y="390525"/>
                </a:lnTo>
                <a:lnTo>
                  <a:pt x="438730" y="390525"/>
                </a:lnTo>
                <a:lnTo>
                  <a:pt x="416850" y="364832"/>
                </a:lnTo>
                <a:cubicBezTo>
                  <a:pt x="399988" y="331506"/>
                  <a:pt x="393431" y="287384"/>
                  <a:pt x="385937" y="244201"/>
                </a:cubicBezTo>
                <a:cubicBezTo>
                  <a:pt x="374696" y="146570"/>
                  <a:pt x="359709" y="60204"/>
                  <a:pt x="254794" y="60204"/>
                </a:cubicBezTo>
                <a:close/>
                <a:moveTo>
                  <a:pt x="254794" y="0"/>
                </a:moveTo>
                <a:cubicBezTo>
                  <a:pt x="271014" y="0"/>
                  <a:pt x="284163" y="11727"/>
                  <a:pt x="284163" y="26194"/>
                </a:cubicBezTo>
                <a:lnTo>
                  <a:pt x="280892" y="33237"/>
                </a:lnTo>
                <a:lnTo>
                  <a:pt x="298755" y="35341"/>
                </a:lnTo>
                <a:cubicBezTo>
                  <a:pt x="389684" y="58854"/>
                  <a:pt x="402799" y="157835"/>
                  <a:pt x="415913" y="236691"/>
                </a:cubicBezTo>
                <a:cubicBezTo>
                  <a:pt x="424344" y="309914"/>
                  <a:pt x="434882" y="359903"/>
                  <a:pt x="468078" y="380321"/>
                </a:cubicBezTo>
                <a:lnTo>
                  <a:pt x="509095" y="390525"/>
                </a:lnTo>
                <a:lnTo>
                  <a:pt x="509587" y="390525"/>
                </a:lnTo>
                <a:lnTo>
                  <a:pt x="509587" y="390648"/>
                </a:lnTo>
                <a:lnTo>
                  <a:pt x="509587" y="420688"/>
                </a:lnTo>
                <a:lnTo>
                  <a:pt x="327265" y="420688"/>
                </a:lnTo>
                <a:lnTo>
                  <a:pt x="324249" y="435371"/>
                </a:lnTo>
                <a:cubicBezTo>
                  <a:pt x="312761" y="462127"/>
                  <a:pt x="285898" y="481013"/>
                  <a:pt x="254793" y="481013"/>
                </a:cubicBezTo>
                <a:cubicBezTo>
                  <a:pt x="223688" y="481013"/>
                  <a:pt x="196825" y="462127"/>
                  <a:pt x="185337" y="435371"/>
                </a:cubicBezTo>
                <a:lnTo>
                  <a:pt x="182321" y="420688"/>
                </a:lnTo>
                <a:lnTo>
                  <a:pt x="0" y="420688"/>
                </a:lnTo>
                <a:cubicBezTo>
                  <a:pt x="0" y="390648"/>
                  <a:pt x="0" y="390648"/>
                  <a:pt x="0" y="390648"/>
                </a:cubicBezTo>
                <a:lnTo>
                  <a:pt x="0" y="390525"/>
                </a:lnTo>
                <a:lnTo>
                  <a:pt x="492" y="390525"/>
                </a:lnTo>
                <a:lnTo>
                  <a:pt x="41509" y="380321"/>
                </a:lnTo>
                <a:cubicBezTo>
                  <a:pt x="74705" y="359903"/>
                  <a:pt x="85243" y="309914"/>
                  <a:pt x="93674" y="236691"/>
                </a:cubicBezTo>
                <a:cubicBezTo>
                  <a:pt x="106788" y="157835"/>
                  <a:pt x="119903" y="58854"/>
                  <a:pt x="210832" y="35341"/>
                </a:cubicBezTo>
                <a:lnTo>
                  <a:pt x="228696" y="33237"/>
                </a:lnTo>
                <a:lnTo>
                  <a:pt x="225425" y="26194"/>
                </a:lnTo>
                <a:cubicBezTo>
                  <a:pt x="225425" y="11727"/>
                  <a:pt x="238574" y="0"/>
                  <a:pt x="254794" y="0"/>
                </a:cubicBezTo>
                <a:close/>
              </a:path>
            </a:pathLst>
          </a:custGeom>
          <a:solidFill>
            <a:srgbClr val="0070C0"/>
          </a:solidFill>
          <a:ln>
            <a:noFill/>
          </a:ln>
        </p:spPr>
        <p:txBody>
          <a:bodyPr vert="horz" wrap="square" lIns="68580" tIns="34290" rIns="68580" bIns="34290" numCol="1" anchor="t" anchorCtr="0" compatLnSpc="1">
            <a:noAutofit/>
          </a:bodyPr>
          <a:lstStyle/>
          <a:p>
            <a:endParaRPr lang="en-IN" sz="1350" dirty="0">
              <a:solidFill>
                <a:schemeClr val="bg1"/>
              </a:solidFill>
              <a:cs typeface="+mn-ea"/>
              <a:sym typeface="+mn-lt"/>
            </a:endParaRPr>
          </a:p>
        </p:txBody>
      </p:sp>
      <p:sp>
        <p:nvSpPr>
          <p:cNvPr id="1048713" name="TextBox 65"/>
          <p:cNvSpPr txBox="1"/>
          <p:nvPr/>
        </p:nvSpPr>
        <p:spPr>
          <a:xfrm>
            <a:off x="2590253" y="5554391"/>
            <a:ext cx="1430743" cy="246221"/>
          </a:xfrm>
          <a:prstGeom prst="rect">
            <a:avLst/>
          </a:prstGeom>
          <a:noFill/>
        </p:spPr>
        <p:txBody>
          <a:bodyPr wrap="square" lIns="0" tIns="0" rIns="0" bIns="0" rtlCol="0" anchor="t" anchorCtr="0">
            <a:spAutoFit/>
          </a:bodyPr>
          <a:lstStyle/>
          <a:p>
            <a:pPr algn="ctr"/>
            <a:r>
              <a:rPr lang="en-US" altLang="zh-CN" sz="1000" dirty="0">
                <a:solidFill>
                  <a:schemeClr val="lt1">
                    <a:lumMod val="100000"/>
                  </a:schemeClr>
                </a:solidFill>
                <a:cs typeface="+mn-ea"/>
                <a:sym typeface="+mn-lt"/>
              </a:rPr>
              <a:t>TITLE HERE</a:t>
            </a:r>
            <a:endParaRPr lang="en-US" altLang="zh-CN" sz="1000" dirty="0">
              <a:solidFill>
                <a:schemeClr val="lt1">
                  <a:lumMod val="100000"/>
                </a:schemeClr>
              </a:solidFill>
              <a:cs typeface="+mn-ea"/>
              <a:sym typeface="+mn-lt"/>
            </a:endParaRPr>
          </a:p>
          <a:p>
            <a:pPr algn="ctr"/>
            <a:r>
              <a:rPr lang="en-US" altLang="zh-CN" sz="600" dirty="0">
                <a:solidFill>
                  <a:schemeClr val="lt1">
                    <a:lumMod val="100000"/>
                  </a:schemeClr>
                </a:solidFill>
                <a:cs typeface="+mn-ea"/>
                <a:sym typeface="+mn-lt"/>
              </a:rPr>
              <a:t>ADD YOUR TITLE HERE</a:t>
            </a:r>
            <a:endParaRPr lang="en-US" altLang="zh-CN" sz="600" dirty="0">
              <a:solidFill>
                <a:schemeClr val="lt1">
                  <a:lumMod val="100000"/>
                </a:schemeClr>
              </a:solidFill>
              <a:cs typeface="+mn-ea"/>
              <a:sym typeface="+mn-lt"/>
            </a:endParaRPr>
          </a:p>
        </p:txBody>
      </p:sp>
      <p:sp>
        <p:nvSpPr>
          <p:cNvPr id="1048714" name="TextBox 71"/>
          <p:cNvSpPr txBox="1"/>
          <p:nvPr/>
        </p:nvSpPr>
        <p:spPr>
          <a:xfrm>
            <a:off x="4401698" y="5554391"/>
            <a:ext cx="1430743" cy="246221"/>
          </a:xfrm>
          <a:prstGeom prst="rect">
            <a:avLst/>
          </a:prstGeom>
          <a:noFill/>
        </p:spPr>
        <p:txBody>
          <a:bodyPr wrap="square" lIns="0" tIns="0" rIns="0" bIns="0" rtlCol="0" anchor="t" anchorCtr="0">
            <a:spAutoFit/>
          </a:bodyPr>
          <a:lstStyle/>
          <a:p>
            <a:pPr algn="ctr"/>
            <a:r>
              <a:rPr lang="en-US" altLang="zh-CN" sz="1000" dirty="0">
                <a:solidFill>
                  <a:schemeClr val="lt1">
                    <a:lumMod val="100000"/>
                  </a:schemeClr>
                </a:solidFill>
                <a:cs typeface="+mn-ea"/>
                <a:sym typeface="+mn-lt"/>
              </a:rPr>
              <a:t>TITLE HERE</a:t>
            </a:r>
            <a:endParaRPr lang="en-US" altLang="zh-CN" sz="1000" dirty="0">
              <a:solidFill>
                <a:schemeClr val="lt1">
                  <a:lumMod val="100000"/>
                </a:schemeClr>
              </a:solidFill>
              <a:cs typeface="+mn-ea"/>
              <a:sym typeface="+mn-lt"/>
            </a:endParaRPr>
          </a:p>
          <a:p>
            <a:pPr algn="ctr"/>
            <a:r>
              <a:rPr lang="en-US" altLang="zh-CN" sz="600" dirty="0">
                <a:solidFill>
                  <a:schemeClr val="lt1">
                    <a:lumMod val="100000"/>
                  </a:schemeClr>
                </a:solidFill>
                <a:cs typeface="+mn-ea"/>
                <a:sym typeface="+mn-lt"/>
              </a:rPr>
              <a:t>ADD YOUR TITLE HERE</a:t>
            </a:r>
            <a:endParaRPr lang="en-US" altLang="zh-CN" sz="600" dirty="0">
              <a:solidFill>
                <a:schemeClr val="lt1">
                  <a:lumMod val="100000"/>
                </a:schemeClr>
              </a:solidFill>
              <a:cs typeface="+mn-ea"/>
              <a:sym typeface="+mn-lt"/>
            </a:endParaRPr>
          </a:p>
        </p:txBody>
      </p:sp>
      <p:sp>
        <p:nvSpPr>
          <p:cNvPr id="1048715" name="TextBox 77"/>
          <p:cNvSpPr txBox="1"/>
          <p:nvPr/>
        </p:nvSpPr>
        <p:spPr>
          <a:xfrm>
            <a:off x="6118329" y="5554391"/>
            <a:ext cx="1430743" cy="246221"/>
          </a:xfrm>
          <a:prstGeom prst="rect">
            <a:avLst/>
          </a:prstGeom>
          <a:noFill/>
        </p:spPr>
        <p:txBody>
          <a:bodyPr wrap="square" lIns="0" tIns="0" rIns="0" bIns="0" rtlCol="0" anchor="t" anchorCtr="0">
            <a:spAutoFit/>
          </a:bodyPr>
          <a:lstStyle/>
          <a:p>
            <a:pPr algn="ctr"/>
            <a:r>
              <a:rPr lang="en-US" altLang="zh-CN" sz="1000" dirty="0">
                <a:solidFill>
                  <a:schemeClr val="lt1">
                    <a:lumMod val="100000"/>
                  </a:schemeClr>
                </a:solidFill>
                <a:cs typeface="+mn-ea"/>
                <a:sym typeface="+mn-lt"/>
              </a:rPr>
              <a:t>TITLE HERE</a:t>
            </a:r>
            <a:endParaRPr lang="en-US" altLang="zh-CN" sz="1000" dirty="0">
              <a:solidFill>
                <a:schemeClr val="lt1">
                  <a:lumMod val="100000"/>
                </a:schemeClr>
              </a:solidFill>
              <a:cs typeface="+mn-ea"/>
              <a:sym typeface="+mn-lt"/>
            </a:endParaRPr>
          </a:p>
          <a:p>
            <a:pPr algn="ctr"/>
            <a:r>
              <a:rPr lang="en-US" altLang="zh-CN" sz="600" dirty="0">
                <a:solidFill>
                  <a:schemeClr val="lt1">
                    <a:lumMod val="100000"/>
                  </a:schemeClr>
                </a:solidFill>
                <a:cs typeface="+mn-ea"/>
                <a:sym typeface="+mn-lt"/>
              </a:rPr>
              <a:t>ADD YOUR TITLE HERE</a:t>
            </a:r>
            <a:endParaRPr lang="en-US" altLang="zh-CN" sz="600" dirty="0">
              <a:solidFill>
                <a:schemeClr val="lt1">
                  <a:lumMod val="100000"/>
                </a:schemeClr>
              </a:solidFill>
              <a:cs typeface="+mn-ea"/>
              <a:sym typeface="+mn-lt"/>
            </a:endParaRPr>
          </a:p>
        </p:txBody>
      </p:sp>
      <p:grpSp>
        <p:nvGrpSpPr>
          <p:cNvPr id="82" name="Group 83"/>
          <p:cNvGrpSpPr/>
          <p:nvPr/>
        </p:nvGrpSpPr>
        <p:grpSpPr>
          <a:xfrm>
            <a:off x="6625313" y="5059058"/>
            <a:ext cx="382190" cy="383381"/>
            <a:chOff x="2874963" y="3165475"/>
            <a:chExt cx="509587" cy="511175"/>
          </a:xfrm>
          <a:solidFill>
            <a:srgbClr val="0070C0"/>
          </a:solidFill>
        </p:grpSpPr>
        <p:sp>
          <p:nvSpPr>
            <p:cNvPr id="1048716" name="Freeform 38"/>
            <p:cNvSpPr>
              <a:spLocks noEditPoints="1"/>
            </p:cNvSpPr>
            <p:nvPr/>
          </p:nvSpPr>
          <p:spPr bwMode="auto">
            <a:xfrm>
              <a:off x="2874963" y="3165475"/>
              <a:ext cx="509587" cy="511175"/>
            </a:xfrm>
            <a:custGeom>
              <a:avLst/>
              <a:gdLst>
                <a:gd name="T0" fmla="*/ 68 w 136"/>
                <a:gd name="T1" fmla="*/ 136 h 136"/>
                <a:gd name="T2" fmla="*/ 0 w 136"/>
                <a:gd name="T3" fmla="*/ 68 h 136"/>
                <a:gd name="T4" fmla="*/ 68 w 136"/>
                <a:gd name="T5" fmla="*/ 0 h 136"/>
                <a:gd name="T6" fmla="*/ 136 w 136"/>
                <a:gd name="T7" fmla="*/ 68 h 136"/>
                <a:gd name="T8" fmla="*/ 68 w 136"/>
                <a:gd name="T9" fmla="*/ 136 h 136"/>
                <a:gd name="T10" fmla="*/ 68 w 136"/>
                <a:gd name="T11" fmla="*/ 8 h 136"/>
                <a:gd name="T12" fmla="*/ 8 w 136"/>
                <a:gd name="T13" fmla="*/ 68 h 136"/>
                <a:gd name="T14" fmla="*/ 68 w 136"/>
                <a:gd name="T15" fmla="*/ 128 h 136"/>
                <a:gd name="T16" fmla="*/ 128 w 136"/>
                <a:gd name="T17" fmla="*/ 68 h 136"/>
                <a:gd name="T18" fmla="*/ 68 w 136"/>
                <a:gd name="T19"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36">
                  <a:moveTo>
                    <a:pt x="68" y="136"/>
                  </a:moveTo>
                  <a:cubicBezTo>
                    <a:pt x="31" y="136"/>
                    <a:pt x="0" y="105"/>
                    <a:pt x="0" y="68"/>
                  </a:cubicBezTo>
                  <a:cubicBezTo>
                    <a:pt x="0" y="31"/>
                    <a:pt x="31" y="0"/>
                    <a:pt x="68" y="0"/>
                  </a:cubicBezTo>
                  <a:cubicBezTo>
                    <a:pt x="105" y="0"/>
                    <a:pt x="136" y="31"/>
                    <a:pt x="136" y="68"/>
                  </a:cubicBezTo>
                  <a:cubicBezTo>
                    <a:pt x="136" y="105"/>
                    <a:pt x="105" y="136"/>
                    <a:pt x="68" y="136"/>
                  </a:cubicBezTo>
                  <a:close/>
                  <a:moveTo>
                    <a:pt x="68" y="8"/>
                  </a:moveTo>
                  <a:cubicBezTo>
                    <a:pt x="35" y="8"/>
                    <a:pt x="8" y="35"/>
                    <a:pt x="8" y="68"/>
                  </a:cubicBezTo>
                  <a:cubicBezTo>
                    <a:pt x="8" y="101"/>
                    <a:pt x="35" y="128"/>
                    <a:pt x="68" y="128"/>
                  </a:cubicBezTo>
                  <a:cubicBezTo>
                    <a:pt x="101" y="128"/>
                    <a:pt x="128" y="101"/>
                    <a:pt x="128" y="68"/>
                  </a:cubicBezTo>
                  <a:cubicBezTo>
                    <a:pt x="128" y="35"/>
                    <a:pt x="101" y="8"/>
                    <a:pt x="68" y="8"/>
                  </a:cubicBezTo>
                  <a:close/>
                </a:path>
              </a:pathLst>
            </a:custGeom>
            <a:grpFill/>
            <a:ln>
              <a:noFill/>
            </a:ln>
          </p:spPr>
          <p:txBody>
            <a:bodyPr vert="horz" wrap="square" lIns="68580" tIns="34290" rIns="68580" bIns="34290" numCol="1" anchor="t" anchorCtr="0" compatLnSpc="1"/>
            <a:lstStyle/>
            <a:p>
              <a:endParaRPr lang="en-IN" sz="1350" dirty="0">
                <a:solidFill>
                  <a:schemeClr val="bg1"/>
                </a:solidFill>
                <a:cs typeface="+mn-ea"/>
                <a:sym typeface="+mn-lt"/>
              </a:endParaRPr>
            </a:p>
          </p:txBody>
        </p:sp>
        <p:sp>
          <p:nvSpPr>
            <p:cNvPr id="1048717" name="Freeform 39"/>
            <p:cNvSpPr/>
            <p:nvPr/>
          </p:nvSpPr>
          <p:spPr bwMode="auto">
            <a:xfrm>
              <a:off x="2982913" y="3394075"/>
              <a:ext cx="293687" cy="165100"/>
            </a:xfrm>
            <a:custGeom>
              <a:avLst/>
              <a:gdLst>
                <a:gd name="T0" fmla="*/ 92 w 185"/>
                <a:gd name="T1" fmla="*/ 104 h 104"/>
                <a:gd name="T2" fmla="*/ 0 w 185"/>
                <a:gd name="T3" fmla="*/ 14 h 104"/>
                <a:gd name="T4" fmla="*/ 14 w 185"/>
                <a:gd name="T5" fmla="*/ 0 h 104"/>
                <a:gd name="T6" fmla="*/ 92 w 185"/>
                <a:gd name="T7" fmla="*/ 81 h 104"/>
                <a:gd name="T8" fmla="*/ 171 w 185"/>
                <a:gd name="T9" fmla="*/ 0 h 104"/>
                <a:gd name="T10" fmla="*/ 185 w 185"/>
                <a:gd name="T11" fmla="*/ 14 h 104"/>
                <a:gd name="T12" fmla="*/ 92 w 185"/>
                <a:gd name="T13" fmla="*/ 104 h 104"/>
              </a:gdLst>
              <a:ahLst/>
              <a:cxnLst>
                <a:cxn ang="0">
                  <a:pos x="T0" y="T1"/>
                </a:cxn>
                <a:cxn ang="0">
                  <a:pos x="T2" y="T3"/>
                </a:cxn>
                <a:cxn ang="0">
                  <a:pos x="T4" y="T5"/>
                </a:cxn>
                <a:cxn ang="0">
                  <a:pos x="T6" y="T7"/>
                </a:cxn>
                <a:cxn ang="0">
                  <a:pos x="T8" y="T9"/>
                </a:cxn>
                <a:cxn ang="0">
                  <a:pos x="T10" y="T11"/>
                </a:cxn>
                <a:cxn ang="0">
                  <a:pos x="T12" y="T13"/>
                </a:cxn>
              </a:cxnLst>
              <a:rect l="0" t="0" r="r" b="b"/>
              <a:pathLst>
                <a:path w="185" h="104">
                  <a:moveTo>
                    <a:pt x="92" y="104"/>
                  </a:moveTo>
                  <a:lnTo>
                    <a:pt x="0" y="14"/>
                  </a:lnTo>
                  <a:lnTo>
                    <a:pt x="14" y="0"/>
                  </a:lnTo>
                  <a:lnTo>
                    <a:pt x="92" y="81"/>
                  </a:lnTo>
                  <a:lnTo>
                    <a:pt x="171" y="0"/>
                  </a:lnTo>
                  <a:lnTo>
                    <a:pt x="185" y="14"/>
                  </a:lnTo>
                  <a:lnTo>
                    <a:pt x="92" y="104"/>
                  </a:lnTo>
                  <a:close/>
                </a:path>
              </a:pathLst>
            </a:custGeom>
            <a:grpFill/>
            <a:ln>
              <a:noFill/>
            </a:ln>
          </p:spPr>
          <p:txBody>
            <a:bodyPr vert="horz" wrap="square" lIns="68580" tIns="34290" rIns="68580" bIns="34290" numCol="1" anchor="t" anchorCtr="0" compatLnSpc="1"/>
            <a:lstStyle/>
            <a:p>
              <a:endParaRPr lang="en-IN" sz="1350" dirty="0">
                <a:solidFill>
                  <a:schemeClr val="bg1"/>
                </a:solidFill>
                <a:cs typeface="+mn-ea"/>
                <a:sym typeface="+mn-lt"/>
              </a:endParaRPr>
            </a:p>
          </p:txBody>
        </p:sp>
        <p:sp>
          <p:nvSpPr>
            <p:cNvPr id="1048718" name="Rectangle 40"/>
            <p:cNvSpPr>
              <a:spLocks noChangeArrowheads="1"/>
            </p:cNvSpPr>
            <p:nvPr/>
          </p:nvSpPr>
          <p:spPr bwMode="auto">
            <a:xfrm>
              <a:off x="3114675" y="3286125"/>
              <a:ext cx="30162" cy="255588"/>
            </a:xfrm>
            <a:prstGeom prst="rect">
              <a:avLst/>
            </a:prstGeom>
            <a:grpFill/>
            <a:ln>
              <a:noFill/>
            </a:ln>
          </p:spPr>
          <p:txBody>
            <a:bodyPr vert="horz" wrap="square" lIns="68580" tIns="34290" rIns="68580" bIns="34290" numCol="1" anchor="t" anchorCtr="0" compatLnSpc="1"/>
            <a:lstStyle/>
            <a:p>
              <a:endParaRPr lang="en-IN" sz="1350" dirty="0">
                <a:solidFill>
                  <a:schemeClr val="bg1"/>
                </a:solidFill>
                <a:cs typeface="+mn-ea"/>
                <a:sym typeface="+mn-lt"/>
              </a:endParaRPr>
            </a:p>
          </p:txBody>
        </p:sp>
      </p:grpSp>
      <p:pic>
        <p:nvPicPr>
          <p:cNvPr id="2" name="图片 1"/>
          <p:cNvPicPr>
            <a:picLocks noChangeAspect="1"/>
          </p:cNvPicPr>
          <p:nvPr>
            <p:custDataLst>
              <p:tags r:id="rId1"/>
            </p:custDataLst>
          </p:nvPr>
        </p:nvPicPr>
        <p:blipFill>
          <a:blip r:embed="rId2"/>
          <a:stretch>
            <a:fillRect/>
          </a:stretch>
        </p:blipFill>
        <p:spPr>
          <a:xfrm>
            <a:off x="0" y="995045"/>
            <a:ext cx="12192635" cy="57791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100"/>
                                  </p:stCondLst>
                                  <p:childTnLst>
                                    <p:set>
                                      <p:cBhvr>
                                        <p:cTn id="6" dur="1" fill="hold">
                                          <p:stCondLst>
                                            <p:cond delay="0"/>
                                          </p:stCondLst>
                                        </p:cTn>
                                        <p:tgtEl>
                                          <p:spTgt spid="1048703"/>
                                        </p:tgtEl>
                                        <p:attrNameLst>
                                          <p:attrName>style.visibility</p:attrName>
                                        </p:attrNameLst>
                                      </p:cBhvr>
                                      <p:to>
                                        <p:strVal val="visible"/>
                                      </p:to>
                                    </p:set>
                                    <p:animEffect transition="in" filter="fade">
                                      <p:cBhvr>
                                        <p:cTn id="7" dur="500"/>
                                        <p:tgtEl>
                                          <p:spTgt spid="1048703"/>
                                        </p:tgtEl>
                                      </p:cBhvr>
                                    </p:animEffect>
                                  </p:childTnLst>
                                </p:cTn>
                              </p:par>
                            </p:childTnLst>
                          </p:cTn>
                        </p:par>
                        <p:par>
                          <p:cTn id="8" fill="hold">
                            <p:stCondLst>
                              <p:cond delay="1600"/>
                            </p:stCondLst>
                            <p:childTnLst>
                              <p:par>
                                <p:cTn id="9" presetID="10" presetClass="entr" presetSubtype="0" fill="hold" grpId="0" nodeType="afterEffect">
                                  <p:stCondLst>
                                    <p:cond delay="0"/>
                                  </p:stCondLst>
                                  <p:childTnLst>
                                    <p:set>
                                      <p:cBhvr>
                                        <p:cTn id="10" dur="1" fill="hold">
                                          <p:stCondLst>
                                            <p:cond delay="0"/>
                                          </p:stCondLst>
                                        </p:cTn>
                                        <p:tgtEl>
                                          <p:spTgt spid="1048702"/>
                                        </p:tgtEl>
                                        <p:attrNameLst>
                                          <p:attrName>style.visibility</p:attrName>
                                        </p:attrNameLst>
                                      </p:cBhvr>
                                      <p:to>
                                        <p:strVal val="visible"/>
                                      </p:to>
                                    </p:set>
                                    <p:animEffect transition="in" filter="fade">
                                      <p:cBhvr>
                                        <p:cTn id="11" dur="500"/>
                                        <p:tgtEl>
                                          <p:spTgt spid="1048702"/>
                                        </p:tgtEl>
                                      </p:cBhvr>
                                    </p:animEffect>
                                  </p:childTnLst>
                                </p:cTn>
                              </p:par>
                            </p:childTnLst>
                          </p:cTn>
                        </p:par>
                        <p:par>
                          <p:cTn id="12" fill="hold">
                            <p:stCondLst>
                              <p:cond delay="2100"/>
                            </p:stCondLst>
                            <p:childTnLst>
                              <p:par>
                                <p:cTn id="13" presetID="10" presetClass="entr" presetSubtype="0" fill="hold" grpId="0" nodeType="afterEffect">
                                  <p:stCondLst>
                                    <p:cond delay="0"/>
                                  </p:stCondLst>
                                  <p:childTnLst>
                                    <p:set>
                                      <p:cBhvr>
                                        <p:cTn id="14" dur="1" fill="hold">
                                          <p:stCondLst>
                                            <p:cond delay="0"/>
                                          </p:stCondLst>
                                        </p:cTn>
                                        <p:tgtEl>
                                          <p:spTgt spid="1048704"/>
                                        </p:tgtEl>
                                        <p:attrNameLst>
                                          <p:attrName>style.visibility</p:attrName>
                                        </p:attrNameLst>
                                      </p:cBhvr>
                                      <p:to>
                                        <p:strVal val="visible"/>
                                      </p:to>
                                    </p:set>
                                    <p:animEffect transition="in" filter="fade">
                                      <p:cBhvr>
                                        <p:cTn id="15" dur="500"/>
                                        <p:tgtEl>
                                          <p:spTgt spid="1048704"/>
                                        </p:tgtEl>
                                      </p:cBhvr>
                                    </p:animEffect>
                                  </p:childTnLst>
                                </p:cTn>
                              </p:par>
                            </p:childTnLst>
                          </p:cTn>
                        </p:par>
                        <p:par>
                          <p:cTn id="16" fill="hold">
                            <p:stCondLst>
                              <p:cond delay="2600"/>
                            </p:stCondLst>
                            <p:childTnLst>
                              <p:par>
                                <p:cTn id="17" presetID="42" presetClass="entr" presetSubtype="0"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fade">
                                      <p:cBhvr>
                                        <p:cTn id="19" dur="1000"/>
                                        <p:tgtEl>
                                          <p:spTgt spid="81"/>
                                        </p:tgtEl>
                                      </p:cBhvr>
                                    </p:animEffect>
                                    <p:anim calcmode="lin" valueType="num">
                                      <p:cBhvr>
                                        <p:cTn id="20" dur="1000" fill="hold"/>
                                        <p:tgtEl>
                                          <p:spTgt spid="81"/>
                                        </p:tgtEl>
                                        <p:attrNameLst>
                                          <p:attrName>ppt_x</p:attrName>
                                        </p:attrNameLst>
                                      </p:cBhvr>
                                      <p:tavLst>
                                        <p:tav tm="0">
                                          <p:val>
                                            <p:strVal val="#ppt_x"/>
                                          </p:val>
                                        </p:tav>
                                        <p:tav tm="100000">
                                          <p:val>
                                            <p:strVal val="#ppt_x"/>
                                          </p:val>
                                        </p:tav>
                                      </p:tavLst>
                                    </p:anim>
                                    <p:anim calcmode="lin" valueType="num">
                                      <p:cBhvr>
                                        <p:cTn id="21" dur="1000" fill="hold"/>
                                        <p:tgtEl>
                                          <p:spTgt spid="8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048705"/>
                                        </p:tgtEl>
                                        <p:attrNameLst>
                                          <p:attrName>style.visibility</p:attrName>
                                        </p:attrNameLst>
                                      </p:cBhvr>
                                      <p:to>
                                        <p:strVal val="visible"/>
                                      </p:to>
                                    </p:set>
                                    <p:animEffect transition="in" filter="fade">
                                      <p:cBhvr>
                                        <p:cTn id="24" dur="1000"/>
                                        <p:tgtEl>
                                          <p:spTgt spid="1048705"/>
                                        </p:tgtEl>
                                      </p:cBhvr>
                                    </p:animEffect>
                                    <p:anim calcmode="lin" valueType="num">
                                      <p:cBhvr>
                                        <p:cTn id="25" dur="1000" fill="hold"/>
                                        <p:tgtEl>
                                          <p:spTgt spid="1048705"/>
                                        </p:tgtEl>
                                        <p:attrNameLst>
                                          <p:attrName>ppt_x</p:attrName>
                                        </p:attrNameLst>
                                      </p:cBhvr>
                                      <p:tavLst>
                                        <p:tav tm="0">
                                          <p:val>
                                            <p:strVal val="#ppt_x"/>
                                          </p:val>
                                        </p:tav>
                                        <p:tav tm="100000">
                                          <p:val>
                                            <p:strVal val="#ppt_x"/>
                                          </p:val>
                                        </p:tav>
                                      </p:tavLst>
                                    </p:anim>
                                    <p:anim calcmode="lin" valueType="num">
                                      <p:cBhvr>
                                        <p:cTn id="26" dur="1000" fill="hold"/>
                                        <p:tgtEl>
                                          <p:spTgt spid="1048705"/>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1048712"/>
                                        </p:tgtEl>
                                        <p:attrNameLst>
                                          <p:attrName>style.visibility</p:attrName>
                                        </p:attrNameLst>
                                      </p:cBhvr>
                                      <p:to>
                                        <p:strVal val="visible"/>
                                      </p:to>
                                    </p:set>
                                    <p:animEffect transition="in" filter="fade">
                                      <p:cBhvr>
                                        <p:cTn id="29" dur="1000"/>
                                        <p:tgtEl>
                                          <p:spTgt spid="1048712"/>
                                        </p:tgtEl>
                                      </p:cBhvr>
                                    </p:animEffect>
                                    <p:anim calcmode="lin" valueType="num">
                                      <p:cBhvr>
                                        <p:cTn id="30" dur="1000" fill="hold"/>
                                        <p:tgtEl>
                                          <p:spTgt spid="1048712"/>
                                        </p:tgtEl>
                                        <p:attrNameLst>
                                          <p:attrName>ppt_x</p:attrName>
                                        </p:attrNameLst>
                                      </p:cBhvr>
                                      <p:tavLst>
                                        <p:tav tm="0">
                                          <p:val>
                                            <p:strVal val="#ppt_x"/>
                                          </p:val>
                                        </p:tav>
                                        <p:tav tm="100000">
                                          <p:val>
                                            <p:strVal val="#ppt_x"/>
                                          </p:val>
                                        </p:tav>
                                      </p:tavLst>
                                    </p:anim>
                                    <p:anim calcmode="lin" valueType="num">
                                      <p:cBhvr>
                                        <p:cTn id="31" dur="1000" fill="hold"/>
                                        <p:tgtEl>
                                          <p:spTgt spid="1048712"/>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1048713"/>
                                        </p:tgtEl>
                                        <p:attrNameLst>
                                          <p:attrName>style.visibility</p:attrName>
                                        </p:attrNameLst>
                                      </p:cBhvr>
                                      <p:to>
                                        <p:strVal val="visible"/>
                                      </p:to>
                                    </p:set>
                                    <p:animEffect transition="in" filter="fade">
                                      <p:cBhvr>
                                        <p:cTn id="34" dur="1000"/>
                                        <p:tgtEl>
                                          <p:spTgt spid="1048713"/>
                                        </p:tgtEl>
                                      </p:cBhvr>
                                    </p:animEffect>
                                    <p:anim calcmode="lin" valueType="num">
                                      <p:cBhvr>
                                        <p:cTn id="35" dur="1000" fill="hold"/>
                                        <p:tgtEl>
                                          <p:spTgt spid="1048713"/>
                                        </p:tgtEl>
                                        <p:attrNameLst>
                                          <p:attrName>ppt_x</p:attrName>
                                        </p:attrNameLst>
                                      </p:cBhvr>
                                      <p:tavLst>
                                        <p:tav tm="0">
                                          <p:val>
                                            <p:strVal val="#ppt_x"/>
                                          </p:val>
                                        </p:tav>
                                        <p:tav tm="100000">
                                          <p:val>
                                            <p:strVal val="#ppt_x"/>
                                          </p:val>
                                        </p:tav>
                                      </p:tavLst>
                                    </p:anim>
                                    <p:anim calcmode="lin" valueType="num">
                                      <p:cBhvr>
                                        <p:cTn id="36" dur="1000" fill="hold"/>
                                        <p:tgtEl>
                                          <p:spTgt spid="1048713"/>
                                        </p:tgtEl>
                                        <p:attrNameLst>
                                          <p:attrName>ppt_y</p:attrName>
                                        </p:attrNameLst>
                                      </p:cBhvr>
                                      <p:tavLst>
                                        <p:tav tm="0">
                                          <p:val>
                                            <p:strVal val="#ppt_y-.1"/>
                                          </p:val>
                                        </p:tav>
                                        <p:tav tm="100000">
                                          <p:val>
                                            <p:strVal val="#ppt_y"/>
                                          </p:val>
                                        </p:tav>
                                      </p:tavLst>
                                    </p:anim>
                                  </p:childTnLst>
                                </p:cTn>
                              </p:par>
                            </p:childTnLst>
                          </p:cTn>
                        </p:par>
                        <p:par>
                          <p:cTn id="37" fill="hold">
                            <p:stCondLst>
                              <p:cond delay="3600"/>
                            </p:stCondLst>
                            <p:childTnLst>
                              <p:par>
                                <p:cTn id="38" presetID="42" presetClass="entr" presetSubtype="0" fill="hold" nodeType="after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fade">
                                      <p:cBhvr>
                                        <p:cTn id="40" dur="1000"/>
                                        <p:tgtEl>
                                          <p:spTgt spid="80"/>
                                        </p:tgtEl>
                                      </p:cBhvr>
                                    </p:animEffect>
                                    <p:anim calcmode="lin" valueType="num">
                                      <p:cBhvr>
                                        <p:cTn id="41" dur="1000" fill="hold"/>
                                        <p:tgtEl>
                                          <p:spTgt spid="80"/>
                                        </p:tgtEl>
                                        <p:attrNameLst>
                                          <p:attrName>ppt_x</p:attrName>
                                        </p:attrNameLst>
                                      </p:cBhvr>
                                      <p:tavLst>
                                        <p:tav tm="0">
                                          <p:val>
                                            <p:strVal val="#ppt_x"/>
                                          </p:val>
                                        </p:tav>
                                        <p:tav tm="100000">
                                          <p:val>
                                            <p:strVal val="#ppt_x"/>
                                          </p:val>
                                        </p:tav>
                                      </p:tavLst>
                                    </p:anim>
                                    <p:anim calcmode="lin" valueType="num">
                                      <p:cBhvr>
                                        <p:cTn id="42" dur="1000" fill="hold"/>
                                        <p:tgtEl>
                                          <p:spTgt spid="8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048714"/>
                                        </p:tgtEl>
                                        <p:attrNameLst>
                                          <p:attrName>style.visibility</p:attrName>
                                        </p:attrNameLst>
                                      </p:cBhvr>
                                      <p:to>
                                        <p:strVal val="visible"/>
                                      </p:to>
                                    </p:set>
                                    <p:animEffect transition="in" filter="fade">
                                      <p:cBhvr>
                                        <p:cTn id="45" dur="1000"/>
                                        <p:tgtEl>
                                          <p:spTgt spid="1048714"/>
                                        </p:tgtEl>
                                      </p:cBhvr>
                                    </p:animEffect>
                                    <p:anim calcmode="lin" valueType="num">
                                      <p:cBhvr>
                                        <p:cTn id="46" dur="1000" fill="hold"/>
                                        <p:tgtEl>
                                          <p:spTgt spid="1048714"/>
                                        </p:tgtEl>
                                        <p:attrNameLst>
                                          <p:attrName>ppt_x</p:attrName>
                                        </p:attrNameLst>
                                      </p:cBhvr>
                                      <p:tavLst>
                                        <p:tav tm="0">
                                          <p:val>
                                            <p:strVal val="#ppt_x"/>
                                          </p:val>
                                        </p:tav>
                                        <p:tav tm="100000">
                                          <p:val>
                                            <p:strVal val="#ppt_x"/>
                                          </p:val>
                                        </p:tav>
                                      </p:tavLst>
                                    </p:anim>
                                    <p:anim calcmode="lin" valueType="num">
                                      <p:cBhvr>
                                        <p:cTn id="47" dur="1000" fill="hold"/>
                                        <p:tgtEl>
                                          <p:spTgt spid="104871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82"/>
                                        </p:tgtEl>
                                        <p:attrNameLst>
                                          <p:attrName>style.visibility</p:attrName>
                                        </p:attrNameLst>
                                      </p:cBhvr>
                                      <p:to>
                                        <p:strVal val="visible"/>
                                      </p:to>
                                    </p:set>
                                    <p:animEffect transition="in" filter="fade">
                                      <p:cBhvr>
                                        <p:cTn id="50" dur="1000"/>
                                        <p:tgtEl>
                                          <p:spTgt spid="82"/>
                                        </p:tgtEl>
                                      </p:cBhvr>
                                    </p:animEffect>
                                    <p:anim calcmode="lin" valueType="num">
                                      <p:cBhvr>
                                        <p:cTn id="51" dur="1000" fill="hold"/>
                                        <p:tgtEl>
                                          <p:spTgt spid="82"/>
                                        </p:tgtEl>
                                        <p:attrNameLst>
                                          <p:attrName>ppt_x</p:attrName>
                                        </p:attrNameLst>
                                      </p:cBhvr>
                                      <p:tavLst>
                                        <p:tav tm="0">
                                          <p:val>
                                            <p:strVal val="#ppt_x"/>
                                          </p:val>
                                        </p:tav>
                                        <p:tav tm="100000">
                                          <p:val>
                                            <p:strVal val="#ppt_x"/>
                                          </p:val>
                                        </p:tav>
                                      </p:tavLst>
                                    </p:anim>
                                    <p:anim calcmode="lin" valueType="num">
                                      <p:cBhvr>
                                        <p:cTn id="52" dur="1000" fill="hold"/>
                                        <p:tgtEl>
                                          <p:spTgt spid="82"/>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1048715"/>
                                        </p:tgtEl>
                                        <p:attrNameLst>
                                          <p:attrName>style.visibility</p:attrName>
                                        </p:attrNameLst>
                                      </p:cBhvr>
                                      <p:to>
                                        <p:strVal val="visible"/>
                                      </p:to>
                                    </p:set>
                                    <p:animEffect transition="in" filter="fade">
                                      <p:cBhvr>
                                        <p:cTn id="55" dur="1000"/>
                                        <p:tgtEl>
                                          <p:spTgt spid="1048715"/>
                                        </p:tgtEl>
                                      </p:cBhvr>
                                    </p:animEffect>
                                    <p:anim calcmode="lin" valueType="num">
                                      <p:cBhvr>
                                        <p:cTn id="56" dur="1000" fill="hold"/>
                                        <p:tgtEl>
                                          <p:spTgt spid="1048715"/>
                                        </p:tgtEl>
                                        <p:attrNameLst>
                                          <p:attrName>ppt_x</p:attrName>
                                        </p:attrNameLst>
                                      </p:cBhvr>
                                      <p:tavLst>
                                        <p:tav tm="0">
                                          <p:val>
                                            <p:strVal val="#ppt_x"/>
                                          </p:val>
                                        </p:tav>
                                        <p:tav tm="100000">
                                          <p:val>
                                            <p:strVal val="#ppt_x"/>
                                          </p:val>
                                        </p:tav>
                                      </p:tavLst>
                                    </p:anim>
                                    <p:anim calcmode="lin" valueType="num">
                                      <p:cBhvr>
                                        <p:cTn id="57" dur="1000" fill="hold"/>
                                        <p:tgtEl>
                                          <p:spTgt spid="10487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02" grpId="0"/>
      <p:bldP spid="1048703" grpId="0"/>
      <p:bldP spid="1048704" grpId="0" animBg="1"/>
      <p:bldP spid="1048705" grpId="0"/>
      <p:bldP spid="1048712" grpId="0" animBg="1"/>
      <p:bldP spid="1048713" grpId="0"/>
      <p:bldP spid="1048714" grpId="0"/>
      <p:bldP spid="10487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4" name="矩形 1"/>
          <p:cNvSpPr/>
          <p:nvPr/>
        </p:nvSpPr>
        <p:spPr>
          <a:xfrm>
            <a:off x="0" y="0"/>
            <a:ext cx="12192000" cy="6858000"/>
          </a:xfrm>
          <a:prstGeom prst="rect">
            <a:avLst/>
          </a:prstGeom>
          <a:solidFill>
            <a:srgbClr val="120E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48685" name="矩形 14"/>
          <p:cNvSpPr/>
          <p:nvPr/>
        </p:nvSpPr>
        <p:spPr>
          <a:xfrm>
            <a:off x="483069" y="341970"/>
            <a:ext cx="2603032" cy="460375"/>
          </a:xfrm>
          <a:prstGeom prst="rect">
            <a:avLst/>
          </a:prstGeom>
        </p:spPr>
        <p:txBody>
          <a:bodyPr wrap="square">
            <a:spAutoFit/>
          </a:bodyPr>
          <a:lstStyle/>
          <a:p>
            <a:pPr algn="dist"/>
            <a:r>
              <a:rPr lang="en-US" altLang="zh-CN" sz="2400" b="1" dirty="0">
                <a:solidFill>
                  <a:schemeClr val="lt1">
                    <a:lumMod val="100000"/>
                  </a:schemeClr>
                </a:solidFill>
                <a:cs typeface="+mn-ea"/>
                <a:sym typeface="+mn-lt"/>
              </a:rPr>
              <a:t>0</a:t>
            </a:r>
            <a:r>
              <a:rPr lang="en-US" altLang="zh-CN" sz="2400" b="1" dirty="0">
                <a:solidFill>
                  <a:schemeClr val="lt1">
                    <a:lumMod val="100000"/>
                  </a:schemeClr>
                </a:solidFill>
                <a:cs typeface="+mn-ea"/>
                <a:sym typeface="+mn-lt"/>
              </a:rPr>
              <a:t>day</a:t>
            </a:r>
            <a:endParaRPr lang="en-US" altLang="zh-CN" sz="2400" b="1" dirty="0">
              <a:solidFill>
                <a:schemeClr val="lt1">
                  <a:lumMod val="100000"/>
                </a:schemeClr>
              </a:solidFill>
              <a:cs typeface="+mn-ea"/>
              <a:sym typeface="+mn-lt"/>
            </a:endParaRPr>
          </a:p>
        </p:txBody>
      </p:sp>
      <p:sp>
        <p:nvSpPr>
          <p:cNvPr id="1048687" name="平行四边形 3"/>
          <p:cNvSpPr/>
          <p:nvPr/>
        </p:nvSpPr>
        <p:spPr>
          <a:xfrm>
            <a:off x="222717" y="0"/>
            <a:ext cx="260350" cy="526636"/>
          </a:xfrm>
          <a:prstGeom prst="parallelogram">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nvGrpSpPr>
          <p:cNvPr id="75" name="组合 5"/>
          <p:cNvGrpSpPr/>
          <p:nvPr/>
        </p:nvGrpSpPr>
        <p:grpSpPr>
          <a:xfrm>
            <a:off x="7543894" y="2268414"/>
            <a:ext cx="3499117" cy="485585"/>
            <a:chOff x="7372180" y="2652416"/>
            <a:chExt cx="3499117" cy="485585"/>
          </a:xfrm>
        </p:grpSpPr>
        <p:sp>
          <p:nvSpPr>
            <p:cNvPr id="1048688" name="文本框 6"/>
            <p:cNvSpPr txBox="1"/>
            <p:nvPr/>
          </p:nvSpPr>
          <p:spPr>
            <a:xfrm>
              <a:off x="7372180" y="2652416"/>
              <a:ext cx="1665496" cy="275590"/>
            </a:xfrm>
            <a:prstGeom prst="rect">
              <a:avLst/>
            </a:prstGeom>
            <a:noFill/>
          </p:spPr>
          <p:txBody>
            <a:bodyPr wrap="square" rtlCol="0">
              <a:spAutoFit/>
            </a:bodyPr>
            <a:lstStyle/>
            <a:p>
              <a:r>
                <a:rPr lang="en-US" altLang="zh-CN" sz="1200" b="1" dirty="0">
                  <a:solidFill>
                    <a:schemeClr val="lt1">
                      <a:lumMod val="100000"/>
                    </a:schemeClr>
                  </a:solidFill>
                  <a:cs typeface="+mn-ea"/>
                  <a:sym typeface="+mn-lt"/>
                </a:rPr>
                <a:t>0day</a:t>
              </a:r>
              <a:endParaRPr lang="en-US" altLang="zh-CN" sz="1200" b="1" dirty="0">
                <a:solidFill>
                  <a:schemeClr val="lt1">
                    <a:lumMod val="100000"/>
                  </a:schemeClr>
                </a:solidFill>
                <a:cs typeface="+mn-ea"/>
                <a:sym typeface="+mn-lt"/>
              </a:endParaRPr>
            </a:p>
          </p:txBody>
        </p:sp>
        <p:sp>
          <p:nvSpPr>
            <p:cNvPr id="1048689" name="矩形 7"/>
            <p:cNvSpPr/>
            <p:nvPr/>
          </p:nvSpPr>
          <p:spPr>
            <a:xfrm>
              <a:off x="7372180" y="2892891"/>
              <a:ext cx="3499117" cy="245110"/>
            </a:xfrm>
            <a:prstGeom prst="rect">
              <a:avLst/>
            </a:prstGeom>
          </p:spPr>
          <p:txBody>
            <a:bodyPr wrap="square">
              <a:spAutoFit/>
            </a:bodyPr>
            <a:lstStyle/>
            <a:p>
              <a:endParaRPr lang="zh-CN" altLang="en-US" sz="1000" dirty="0">
                <a:solidFill>
                  <a:schemeClr val="lt1">
                    <a:lumMod val="75000"/>
                  </a:schemeClr>
                </a:solidFill>
                <a:cs typeface="+mn-ea"/>
                <a:sym typeface="+mn-lt"/>
              </a:endParaRPr>
            </a:p>
          </p:txBody>
        </p:sp>
      </p:grpSp>
      <p:grpSp>
        <p:nvGrpSpPr>
          <p:cNvPr id="76" name="组合 8"/>
          <p:cNvGrpSpPr/>
          <p:nvPr/>
        </p:nvGrpSpPr>
        <p:grpSpPr>
          <a:xfrm>
            <a:off x="7543894" y="3626375"/>
            <a:ext cx="3499117" cy="485585"/>
            <a:chOff x="7372180" y="2652416"/>
            <a:chExt cx="3499117" cy="485585"/>
          </a:xfrm>
        </p:grpSpPr>
        <p:sp>
          <p:nvSpPr>
            <p:cNvPr id="1048690" name="文本框 9"/>
            <p:cNvSpPr txBox="1"/>
            <p:nvPr/>
          </p:nvSpPr>
          <p:spPr>
            <a:xfrm>
              <a:off x="7372180" y="2652416"/>
              <a:ext cx="1665496" cy="275590"/>
            </a:xfrm>
            <a:prstGeom prst="rect">
              <a:avLst/>
            </a:prstGeom>
            <a:noFill/>
          </p:spPr>
          <p:txBody>
            <a:bodyPr wrap="square" rtlCol="0">
              <a:spAutoFit/>
            </a:bodyPr>
            <a:lstStyle/>
            <a:p>
              <a:r>
                <a:rPr lang="en-US" altLang="zh-CN" sz="1200" b="1" dirty="0">
                  <a:solidFill>
                    <a:schemeClr val="lt1">
                      <a:lumMod val="100000"/>
                    </a:schemeClr>
                  </a:solidFill>
                  <a:cs typeface="+mn-ea"/>
                  <a:sym typeface="+mn-lt"/>
                </a:rPr>
                <a:t>1day</a:t>
              </a:r>
              <a:endParaRPr lang="en-US" altLang="zh-CN" sz="1200" b="1" dirty="0">
                <a:solidFill>
                  <a:schemeClr val="lt1">
                    <a:lumMod val="100000"/>
                  </a:schemeClr>
                </a:solidFill>
                <a:cs typeface="+mn-ea"/>
                <a:sym typeface="+mn-lt"/>
              </a:endParaRPr>
            </a:p>
          </p:txBody>
        </p:sp>
        <p:sp>
          <p:nvSpPr>
            <p:cNvPr id="1048691" name="矩形 10"/>
            <p:cNvSpPr/>
            <p:nvPr/>
          </p:nvSpPr>
          <p:spPr>
            <a:xfrm>
              <a:off x="7372180" y="2892891"/>
              <a:ext cx="3499117" cy="245110"/>
            </a:xfrm>
            <a:prstGeom prst="rect">
              <a:avLst/>
            </a:prstGeom>
          </p:spPr>
          <p:txBody>
            <a:bodyPr wrap="square">
              <a:spAutoFit/>
            </a:bodyPr>
            <a:lstStyle/>
            <a:p>
              <a:endParaRPr lang="zh-CN" altLang="en-US" sz="1000" dirty="0">
                <a:solidFill>
                  <a:schemeClr val="lt1">
                    <a:lumMod val="75000"/>
                  </a:schemeClr>
                </a:solidFill>
                <a:cs typeface="+mn-ea"/>
                <a:sym typeface="+mn-lt"/>
              </a:endParaRPr>
            </a:p>
          </p:txBody>
        </p:sp>
      </p:grpSp>
      <p:grpSp>
        <p:nvGrpSpPr>
          <p:cNvPr id="77" name="组合 11"/>
          <p:cNvGrpSpPr/>
          <p:nvPr/>
        </p:nvGrpSpPr>
        <p:grpSpPr>
          <a:xfrm>
            <a:off x="7543894" y="4950916"/>
            <a:ext cx="3499117" cy="485585"/>
            <a:chOff x="7372180" y="2652416"/>
            <a:chExt cx="3499117" cy="485585"/>
          </a:xfrm>
        </p:grpSpPr>
        <p:sp>
          <p:nvSpPr>
            <p:cNvPr id="1048692" name="文本框 12"/>
            <p:cNvSpPr txBox="1"/>
            <p:nvPr/>
          </p:nvSpPr>
          <p:spPr>
            <a:xfrm>
              <a:off x="7372180" y="2652416"/>
              <a:ext cx="1665496" cy="275590"/>
            </a:xfrm>
            <a:prstGeom prst="rect">
              <a:avLst/>
            </a:prstGeom>
            <a:noFill/>
          </p:spPr>
          <p:txBody>
            <a:bodyPr wrap="square" rtlCol="0">
              <a:spAutoFit/>
            </a:bodyPr>
            <a:lstStyle/>
            <a:p>
              <a:r>
                <a:rPr lang="en-US" altLang="zh-CN" sz="1200" b="1" dirty="0">
                  <a:solidFill>
                    <a:schemeClr val="lt1">
                      <a:lumMod val="100000"/>
                    </a:schemeClr>
                  </a:solidFill>
                  <a:cs typeface="+mn-ea"/>
                  <a:sym typeface="+mn-lt"/>
                </a:rPr>
                <a:t>nday</a:t>
              </a:r>
              <a:endParaRPr lang="en-US" altLang="zh-CN" sz="1200" b="1" dirty="0">
                <a:solidFill>
                  <a:schemeClr val="lt1">
                    <a:lumMod val="100000"/>
                  </a:schemeClr>
                </a:solidFill>
                <a:cs typeface="+mn-ea"/>
                <a:sym typeface="+mn-lt"/>
              </a:endParaRPr>
            </a:p>
          </p:txBody>
        </p:sp>
        <p:sp>
          <p:nvSpPr>
            <p:cNvPr id="1048693" name="矩形 13"/>
            <p:cNvSpPr/>
            <p:nvPr/>
          </p:nvSpPr>
          <p:spPr>
            <a:xfrm>
              <a:off x="7372180" y="2892891"/>
              <a:ext cx="3499117" cy="245110"/>
            </a:xfrm>
            <a:prstGeom prst="rect">
              <a:avLst/>
            </a:prstGeom>
          </p:spPr>
          <p:txBody>
            <a:bodyPr wrap="square">
              <a:spAutoFit/>
            </a:bodyPr>
            <a:lstStyle/>
            <a:p>
              <a:endParaRPr lang="zh-CN" altLang="en-US" sz="1000" dirty="0">
                <a:solidFill>
                  <a:schemeClr val="lt1">
                    <a:lumMod val="75000"/>
                  </a:schemeClr>
                </a:solidFill>
                <a:cs typeface="+mn-ea"/>
                <a:sym typeface="+mn-lt"/>
              </a:endParaRPr>
            </a:p>
          </p:txBody>
        </p:sp>
      </p:grpSp>
      <p:pic>
        <p:nvPicPr>
          <p:cNvPr id="2097158" name="图片 16" descr="图片包含 监视器  自动生成的说明"/>
          <p:cNvPicPr>
            <a:picLocks noChangeAspect="1"/>
          </p:cNvPicPr>
          <p:nvPr/>
        </p:nvPicPr>
        <p:blipFill>
          <a:blip r:embed="rId1" cstate="screen">
            <a:duotone>
              <a:prstClr val="black"/>
              <a:srgbClr val="0070C0">
                <a:tint val="45000"/>
                <a:satMod val="400000"/>
              </a:srgbClr>
            </a:duotone>
          </a:blip>
          <a:stretch>
            <a:fillRect/>
          </a:stretch>
        </p:blipFill>
        <p:spPr>
          <a:xfrm>
            <a:off x="699790" y="942361"/>
            <a:ext cx="5738753" cy="5738753"/>
          </a:xfrm>
          <a:prstGeom prst="rect">
            <a:avLst/>
          </a:prstGeom>
        </p:spPr>
      </p:pic>
      <p:sp>
        <p:nvSpPr>
          <p:cNvPr id="1048694" name="椭圆 17"/>
          <p:cNvSpPr/>
          <p:nvPr/>
        </p:nvSpPr>
        <p:spPr>
          <a:xfrm>
            <a:off x="7165201" y="2285798"/>
            <a:ext cx="293030" cy="29303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48695" name="椭圆 18"/>
          <p:cNvSpPr/>
          <p:nvPr/>
        </p:nvSpPr>
        <p:spPr>
          <a:xfrm>
            <a:off x="7165201" y="3613966"/>
            <a:ext cx="293030" cy="29303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48696" name="椭圆 19"/>
          <p:cNvSpPr/>
          <p:nvPr/>
        </p:nvSpPr>
        <p:spPr>
          <a:xfrm>
            <a:off x="7165201" y="4942135"/>
            <a:ext cx="293030" cy="29303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48697" name="文本框 20"/>
          <p:cNvSpPr txBox="1"/>
          <p:nvPr/>
        </p:nvSpPr>
        <p:spPr>
          <a:xfrm>
            <a:off x="1420604" y="2231890"/>
            <a:ext cx="2071896" cy="460375"/>
          </a:xfrm>
          <a:prstGeom prst="rect">
            <a:avLst/>
          </a:prstGeom>
          <a:noFill/>
        </p:spPr>
        <p:txBody>
          <a:bodyPr wrap="square" rtlCol="0">
            <a:spAutoFit/>
          </a:bodyPr>
          <a:lstStyle/>
          <a:p>
            <a:r>
              <a:rPr lang="en-US" altLang="zh-CN" sz="2400" b="1" dirty="0">
                <a:solidFill>
                  <a:schemeClr val="lt1"/>
                </a:solidFill>
                <a:cs typeface="+mn-ea"/>
                <a:sym typeface="+mn-lt"/>
              </a:rPr>
              <a:t>0day</a:t>
            </a:r>
            <a:r>
              <a:rPr lang="zh-CN" altLang="en-US" sz="2400" b="1" dirty="0">
                <a:solidFill>
                  <a:schemeClr val="lt1"/>
                </a:solidFill>
                <a:cs typeface="+mn-ea"/>
                <a:sym typeface="+mn-lt"/>
              </a:rPr>
              <a:t>的</a:t>
            </a:r>
            <a:r>
              <a:rPr lang="zh-CN" altLang="en-US" sz="2400" b="1" dirty="0">
                <a:solidFill>
                  <a:schemeClr val="lt1"/>
                </a:solidFill>
                <a:cs typeface="+mn-ea"/>
                <a:sym typeface="+mn-lt"/>
              </a:rPr>
              <a:t>衍生</a:t>
            </a:r>
            <a:endParaRPr lang="zh-CN" altLang="en-US" sz="2400" b="1" dirty="0">
              <a:solidFill>
                <a:schemeClr val="lt1"/>
              </a:solidFill>
              <a:cs typeface="+mn-ea"/>
              <a:sym typeface="+mn-lt"/>
            </a:endParaRPr>
          </a:p>
        </p:txBody>
      </p:sp>
      <p:pic>
        <p:nvPicPr>
          <p:cNvPr id="2097159" name="图片 15"/>
          <p:cNvPicPr>
            <a:picLocks noChangeAspect="1"/>
          </p:cNvPicPr>
          <p:nvPr/>
        </p:nvPicPr>
        <p:blipFill>
          <a:blip r:embed="rId2" cstate="screen"/>
          <a:stretch>
            <a:fillRect/>
          </a:stretch>
        </p:blipFill>
        <p:spPr>
          <a:xfrm>
            <a:off x="1265136" y="2825675"/>
            <a:ext cx="4608059" cy="227762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48684"/>
                                        </p:tgtEl>
                                        <p:attrNameLst>
                                          <p:attrName>style.visibility</p:attrName>
                                        </p:attrNameLst>
                                      </p:cBhvr>
                                      <p:to>
                                        <p:strVal val="visible"/>
                                      </p:to>
                                    </p:set>
                                    <p:animEffect transition="in" filter="circle(in)">
                                      <p:cBhvr>
                                        <p:cTn id="7" dur="2000"/>
                                        <p:tgtEl>
                                          <p:spTgt spid="104868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048685"/>
                                        </p:tgtEl>
                                        <p:attrNameLst>
                                          <p:attrName>style.visibility</p:attrName>
                                        </p:attrNameLst>
                                      </p:cBhvr>
                                      <p:to>
                                        <p:strVal val="visible"/>
                                      </p:to>
                                    </p:set>
                                    <p:animEffect transition="in" filter="circle(in)">
                                      <p:cBhvr>
                                        <p:cTn id="10" dur="2000"/>
                                        <p:tgtEl>
                                          <p:spTgt spid="1048685"/>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048687"/>
                                        </p:tgtEl>
                                        <p:attrNameLst>
                                          <p:attrName>style.visibility</p:attrName>
                                        </p:attrNameLst>
                                      </p:cBhvr>
                                      <p:to>
                                        <p:strVal val="visible"/>
                                      </p:to>
                                    </p:set>
                                    <p:animEffect transition="in" filter="circle(in)">
                                      <p:cBhvr>
                                        <p:cTn id="13" dur="2000"/>
                                        <p:tgtEl>
                                          <p:spTgt spid="1048687"/>
                                        </p:tgtEl>
                                      </p:cBhvr>
                                    </p:animEffect>
                                  </p:childTnLst>
                                </p:cTn>
                              </p:par>
                              <p:par>
                                <p:cTn id="14" presetID="6" presetClass="entr" presetSubtype="16"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circle(in)">
                                      <p:cBhvr>
                                        <p:cTn id="16" dur="2000"/>
                                        <p:tgtEl>
                                          <p:spTgt spid="75"/>
                                        </p:tgtEl>
                                      </p:cBhvr>
                                    </p:animEffect>
                                  </p:childTnLst>
                                </p:cTn>
                              </p:par>
                              <p:par>
                                <p:cTn id="17" presetID="6" presetClass="entr" presetSubtype="16" fill="hold" nodeType="with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circle(in)">
                                      <p:cBhvr>
                                        <p:cTn id="19" dur="2000"/>
                                        <p:tgtEl>
                                          <p:spTgt spid="76"/>
                                        </p:tgtEl>
                                      </p:cBhvr>
                                    </p:animEffect>
                                  </p:childTnLst>
                                </p:cTn>
                              </p:par>
                              <p:par>
                                <p:cTn id="20" presetID="6" presetClass="entr" presetSubtype="16" fill="hold" nodeType="with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circle(in)">
                                      <p:cBhvr>
                                        <p:cTn id="22" dur="2000"/>
                                        <p:tgtEl>
                                          <p:spTgt spid="77"/>
                                        </p:tgtEl>
                                      </p:cBhvr>
                                    </p:animEffect>
                                  </p:childTnLst>
                                </p:cTn>
                              </p:par>
                              <p:par>
                                <p:cTn id="23" presetID="6" presetClass="entr" presetSubtype="16" fill="hold" nodeType="withEffect">
                                  <p:stCondLst>
                                    <p:cond delay="0"/>
                                  </p:stCondLst>
                                  <p:childTnLst>
                                    <p:set>
                                      <p:cBhvr>
                                        <p:cTn id="24" dur="1" fill="hold">
                                          <p:stCondLst>
                                            <p:cond delay="0"/>
                                          </p:stCondLst>
                                        </p:cTn>
                                        <p:tgtEl>
                                          <p:spTgt spid="2097158"/>
                                        </p:tgtEl>
                                        <p:attrNameLst>
                                          <p:attrName>style.visibility</p:attrName>
                                        </p:attrNameLst>
                                      </p:cBhvr>
                                      <p:to>
                                        <p:strVal val="visible"/>
                                      </p:to>
                                    </p:set>
                                    <p:animEffect transition="in" filter="circle(in)">
                                      <p:cBhvr>
                                        <p:cTn id="25" dur="2000"/>
                                        <p:tgtEl>
                                          <p:spTgt spid="2097158"/>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1048694"/>
                                        </p:tgtEl>
                                        <p:attrNameLst>
                                          <p:attrName>style.visibility</p:attrName>
                                        </p:attrNameLst>
                                      </p:cBhvr>
                                      <p:to>
                                        <p:strVal val="visible"/>
                                      </p:to>
                                    </p:set>
                                    <p:animEffect transition="in" filter="circle(in)">
                                      <p:cBhvr>
                                        <p:cTn id="28" dur="2000"/>
                                        <p:tgtEl>
                                          <p:spTgt spid="1048694"/>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1048695"/>
                                        </p:tgtEl>
                                        <p:attrNameLst>
                                          <p:attrName>style.visibility</p:attrName>
                                        </p:attrNameLst>
                                      </p:cBhvr>
                                      <p:to>
                                        <p:strVal val="visible"/>
                                      </p:to>
                                    </p:set>
                                    <p:animEffect transition="in" filter="circle(in)">
                                      <p:cBhvr>
                                        <p:cTn id="31" dur="2000"/>
                                        <p:tgtEl>
                                          <p:spTgt spid="1048695"/>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1048696"/>
                                        </p:tgtEl>
                                        <p:attrNameLst>
                                          <p:attrName>style.visibility</p:attrName>
                                        </p:attrNameLst>
                                      </p:cBhvr>
                                      <p:to>
                                        <p:strVal val="visible"/>
                                      </p:to>
                                    </p:set>
                                    <p:animEffect transition="in" filter="circle(in)">
                                      <p:cBhvr>
                                        <p:cTn id="34" dur="2000"/>
                                        <p:tgtEl>
                                          <p:spTgt spid="1048696"/>
                                        </p:tgtEl>
                                      </p:cBhvr>
                                    </p:animEffect>
                                  </p:childTnLst>
                                </p:cTn>
                              </p:par>
                              <p:par>
                                <p:cTn id="35" presetID="6" presetClass="entr" presetSubtype="16" fill="hold" grpId="0" nodeType="withEffect">
                                  <p:stCondLst>
                                    <p:cond delay="0"/>
                                  </p:stCondLst>
                                  <p:childTnLst>
                                    <p:set>
                                      <p:cBhvr>
                                        <p:cTn id="36" dur="1" fill="hold">
                                          <p:stCondLst>
                                            <p:cond delay="0"/>
                                          </p:stCondLst>
                                        </p:cTn>
                                        <p:tgtEl>
                                          <p:spTgt spid="1048697"/>
                                        </p:tgtEl>
                                        <p:attrNameLst>
                                          <p:attrName>style.visibility</p:attrName>
                                        </p:attrNameLst>
                                      </p:cBhvr>
                                      <p:to>
                                        <p:strVal val="visible"/>
                                      </p:to>
                                    </p:set>
                                    <p:animEffect transition="in" filter="circle(in)">
                                      <p:cBhvr>
                                        <p:cTn id="37" dur="2000"/>
                                        <p:tgtEl>
                                          <p:spTgt spid="1048697"/>
                                        </p:tgtEl>
                                      </p:cBhvr>
                                    </p:animEffect>
                                  </p:childTnLst>
                                </p:cTn>
                              </p:par>
                              <p:par>
                                <p:cTn id="38" presetID="6" presetClass="entr" presetSubtype="16" fill="hold" nodeType="withEffect">
                                  <p:stCondLst>
                                    <p:cond delay="0"/>
                                  </p:stCondLst>
                                  <p:childTnLst>
                                    <p:set>
                                      <p:cBhvr>
                                        <p:cTn id="39" dur="1" fill="hold">
                                          <p:stCondLst>
                                            <p:cond delay="0"/>
                                          </p:stCondLst>
                                        </p:cTn>
                                        <p:tgtEl>
                                          <p:spTgt spid="2097159"/>
                                        </p:tgtEl>
                                        <p:attrNameLst>
                                          <p:attrName>style.visibility</p:attrName>
                                        </p:attrNameLst>
                                      </p:cBhvr>
                                      <p:to>
                                        <p:strVal val="visible"/>
                                      </p:to>
                                    </p:set>
                                    <p:animEffect transition="in" filter="circle(in)">
                                      <p:cBhvr>
                                        <p:cTn id="40" dur="2000"/>
                                        <p:tgtEl>
                                          <p:spTgt spid="2097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84" grpId="0" animBg="1"/>
      <p:bldP spid="1048685" grpId="0"/>
      <p:bldP spid="1048687" grpId="0" animBg="1"/>
      <p:bldP spid="1048694" grpId="0" animBg="1"/>
      <p:bldP spid="1048695" grpId="0" animBg="1"/>
      <p:bldP spid="1048696" grpId="0" animBg="1"/>
      <p:bldP spid="104869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8" name="文本框 6"/>
          <p:cNvSpPr txBox="1"/>
          <p:nvPr/>
        </p:nvSpPr>
        <p:spPr>
          <a:xfrm>
            <a:off x="3397530" y="2430446"/>
            <a:ext cx="2258952" cy="2215991"/>
          </a:xfrm>
          <a:prstGeom prst="rect">
            <a:avLst/>
          </a:prstGeom>
          <a:noFill/>
        </p:spPr>
        <p:txBody>
          <a:bodyPr wrap="none" rtlCol="0">
            <a:spAutoFit/>
          </a:bodyPr>
          <a:lstStyle/>
          <a:p>
            <a:pPr algn="ctr" fontAlgn="base">
              <a:spcBef>
                <a:spcPct val="0"/>
              </a:spcBef>
              <a:spcAft>
                <a:spcPct val="0"/>
              </a:spcAft>
            </a:pPr>
            <a:r>
              <a:rPr lang="en-US" altLang="zh-CN" sz="13800" dirty="0">
                <a:solidFill>
                  <a:schemeClr val="lt1"/>
                </a:solidFill>
                <a:cs typeface="+mn-ea"/>
                <a:sym typeface="+mn-lt"/>
              </a:rPr>
              <a:t>03</a:t>
            </a:r>
            <a:endParaRPr lang="zh-CN" altLang="en-US" sz="13800" dirty="0">
              <a:solidFill>
                <a:schemeClr val="lt1"/>
              </a:solidFill>
              <a:cs typeface="+mn-ea"/>
              <a:sym typeface="+mn-lt"/>
            </a:endParaRPr>
          </a:p>
        </p:txBody>
      </p:sp>
      <p:sp>
        <p:nvSpPr>
          <p:cNvPr id="1048749" name="矩形 7"/>
          <p:cNvSpPr/>
          <p:nvPr/>
        </p:nvSpPr>
        <p:spPr>
          <a:xfrm>
            <a:off x="901792" y="3656428"/>
            <a:ext cx="2549525" cy="891540"/>
          </a:xfrm>
          <a:prstGeom prst="rect">
            <a:avLst/>
          </a:prstGeom>
        </p:spPr>
        <p:txBody>
          <a:bodyPr wrap="none">
            <a:spAutoFit/>
          </a:bodyPr>
          <a:lstStyle/>
          <a:p>
            <a:pPr algn="l"/>
            <a:r>
              <a:rPr lang="zh-CN" altLang="en-US" sz="2800" b="1" dirty="0">
                <a:solidFill>
                  <a:schemeClr val="lt1">
                    <a:lumMod val="100000"/>
                  </a:schemeClr>
                </a:solidFill>
                <a:cs typeface="+mn-ea"/>
                <a:sym typeface="+mn-lt"/>
              </a:rPr>
              <a:t>跨站脚本</a:t>
            </a:r>
            <a:endParaRPr lang="zh-CN" altLang="en-US" sz="2800" b="1" dirty="0">
              <a:solidFill>
                <a:schemeClr val="lt1">
                  <a:lumMod val="100000"/>
                </a:schemeClr>
              </a:solidFill>
              <a:cs typeface="+mn-ea"/>
              <a:sym typeface="+mn-lt"/>
            </a:endParaRPr>
          </a:p>
          <a:p>
            <a:pPr algn="l"/>
            <a:r>
              <a:rPr lang="zh-CN" altLang="en-US" sz="2400" b="1" dirty="0">
                <a:solidFill>
                  <a:schemeClr val="lt1">
                    <a:lumMod val="100000"/>
                  </a:schemeClr>
                </a:solidFill>
                <a:cs typeface="+mn-ea"/>
                <a:sym typeface="+mn-lt"/>
              </a:rPr>
              <a:t>cross site script</a:t>
            </a:r>
            <a:endParaRPr lang="zh-CN" altLang="en-US" sz="2400" b="1" dirty="0">
              <a:solidFill>
                <a:schemeClr val="lt1">
                  <a:lumMod val="100000"/>
                </a:schemeClr>
              </a:solidFill>
              <a:cs typeface="+mn-ea"/>
              <a:sym typeface="+mn-lt"/>
            </a:endParaRPr>
          </a:p>
        </p:txBody>
      </p:sp>
      <p:sp>
        <p:nvSpPr>
          <p:cNvPr id="1048750" name="矩形 8"/>
          <p:cNvSpPr/>
          <p:nvPr/>
        </p:nvSpPr>
        <p:spPr>
          <a:xfrm>
            <a:off x="993779" y="4445920"/>
            <a:ext cx="5957527" cy="953135"/>
          </a:xfrm>
          <a:prstGeom prst="rect">
            <a:avLst/>
          </a:prstGeom>
        </p:spPr>
        <p:txBody>
          <a:bodyPr wrap="square">
            <a:spAutoFit/>
          </a:bodyPr>
          <a:lstStyle/>
          <a:p>
            <a:r>
              <a:rPr lang="en-US" altLang="zh-CN" sz="1400" b="0" i="0" dirty="0">
                <a:solidFill>
                  <a:schemeClr val="lt1">
                    <a:lumMod val="85000"/>
                  </a:schemeClr>
                </a:solidFill>
                <a:effectLst/>
                <a:cs typeface="+mn-ea"/>
                <a:sym typeface="+mn-lt"/>
              </a:rPr>
              <a:t>XSS是由于Web应用程序对用户的输入过滤不足而产生的，攻击者利用网站漏洞把恶意的脚本代码注入到网页之中，当其他用户浏览这些网页时，就会执行其中的恶意代码，对受害者用户可能采取Cookie窃取、会话劫持、钓鱼欺骗等各种攻击。这类攻击通常包含了HTML以及用户端脚本语言。</a:t>
            </a:r>
            <a:endParaRPr lang="en-US" altLang="zh-CN" sz="1400" b="0" i="0" dirty="0">
              <a:solidFill>
                <a:schemeClr val="lt1">
                  <a:lumMod val="85000"/>
                </a:schemeClr>
              </a:solidFill>
              <a:effectLst/>
              <a:cs typeface="+mn-ea"/>
              <a:sym typeface="+mn-lt"/>
            </a:endParaRPr>
          </a:p>
        </p:txBody>
      </p:sp>
      <p:sp>
        <p:nvSpPr>
          <p:cNvPr id="1048751" name="TextBox 14"/>
          <p:cNvSpPr txBox="1"/>
          <p:nvPr/>
        </p:nvSpPr>
        <p:spPr>
          <a:xfrm>
            <a:off x="901792" y="2601407"/>
            <a:ext cx="2427075" cy="1200329"/>
          </a:xfrm>
          <a:prstGeom prst="rect">
            <a:avLst/>
          </a:prstGeom>
          <a:noFill/>
        </p:spPr>
        <p:txBody>
          <a:bodyPr wrap="none" rtlCol="0">
            <a:spAutoFit/>
          </a:bodyPr>
          <a:lstStyle/>
          <a:p>
            <a:r>
              <a:rPr lang="tr-TR" sz="7200" dirty="0">
                <a:solidFill>
                  <a:schemeClr val="lt1">
                    <a:lumMod val="75000"/>
                  </a:schemeClr>
                </a:solidFill>
                <a:cs typeface="+mn-ea"/>
                <a:sym typeface="+mn-lt"/>
              </a:rPr>
              <a:t>PART</a:t>
            </a:r>
            <a:endParaRPr lang="tr-TR" sz="7200" dirty="0">
              <a:solidFill>
                <a:schemeClr val="lt1">
                  <a:lumMod val="75000"/>
                </a:schemeClr>
              </a:solidFill>
              <a:cs typeface="+mn-ea"/>
              <a:sym typeface="+mn-lt"/>
            </a:endParaRPr>
          </a:p>
        </p:txBody>
      </p:sp>
      <p:pic>
        <p:nvPicPr>
          <p:cNvPr id="2097163" name="图片 10"/>
          <p:cNvPicPr>
            <a:picLocks noChangeAspect="1"/>
          </p:cNvPicPr>
          <p:nvPr/>
        </p:nvPicPr>
        <p:blipFill>
          <a:blip r:embed="rId1" cstate="screen"/>
          <a:stretch>
            <a:fillRect/>
          </a:stretch>
        </p:blipFill>
        <p:spPr>
          <a:xfrm>
            <a:off x="7566816" y="232590"/>
            <a:ext cx="4182733" cy="4213330"/>
          </a:xfrm>
          <a:prstGeom prst="rect">
            <a:avLst/>
          </a:prstGeom>
        </p:spPr>
      </p:pic>
      <p:sp>
        <p:nvSpPr>
          <p:cNvPr id="1048752" name="TextBox 12"/>
          <p:cNvSpPr txBox="1"/>
          <p:nvPr/>
        </p:nvSpPr>
        <p:spPr>
          <a:xfrm>
            <a:off x="10543704" y="6606864"/>
            <a:ext cx="1440159"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pPr>
            <a:r>
              <a:rPr kumimoji="0" lang="zh-CN" altLang="en-US" sz="100" b="0" i="0" u="none" strike="noStrike" kern="0" cap="none" spc="0" normalizeH="0" baseline="0" noProof="0" dirty="0">
                <a:ln>
                  <a:noFill/>
                </a:ln>
                <a:solidFill>
                  <a:prstClr val="black"/>
                </a:solidFill>
                <a:effectLst/>
                <a:uLnTx/>
                <a:uFillTx/>
              </a:rPr>
              <a:t>行业</a:t>
            </a:r>
            <a:r>
              <a:rPr kumimoji="0" lang="en-US" altLang="zh-CN" sz="100" b="0" i="0" u="none" strike="noStrike" kern="0" cap="none" spc="0" normalizeH="0" baseline="0" noProof="0" dirty="0">
                <a:ln>
                  <a:noFill/>
                </a:ln>
                <a:solidFill>
                  <a:prstClr val="black"/>
                </a:solidFill>
                <a:effectLst/>
                <a:uLnTx/>
                <a:uFillTx/>
              </a:rPr>
              <a:t>PPT</a:t>
            </a:r>
            <a:r>
              <a:rPr kumimoji="0" lang="zh-CN" altLang="en-US" sz="100" b="0" i="0" u="none" strike="noStrike" kern="0" cap="none" spc="0" normalizeH="0" baseline="0" noProof="0" dirty="0">
                <a:ln>
                  <a:noFill/>
                </a:ln>
                <a:solidFill>
                  <a:prstClr val="black"/>
                </a:solidFill>
                <a:effectLst/>
                <a:uLnTx/>
                <a:uFillTx/>
              </a:rPr>
              <a:t>模板</a:t>
            </a:r>
            <a:r>
              <a:rPr kumimoji="0" lang="en-US" altLang="zh-CN" sz="100" b="0" i="0" u="none" strike="noStrike" kern="0" cap="none" spc="0" normalizeH="0" baseline="0" noProof="0" dirty="0">
                <a:ln>
                  <a:noFill/>
                </a:ln>
                <a:solidFill>
                  <a:prstClr val="black"/>
                </a:solidFill>
                <a:effectLst/>
                <a:uLnTx/>
                <a:uFillTx/>
              </a:rPr>
              <a:t>http://www.1ppt.com/hangye/</a:t>
            </a:r>
            <a:endParaRPr kumimoji="0" lang="en-US" altLang="zh-CN" sz="100" b="0" i="0" u="none" strike="noStrike" kern="0" cap="none" spc="0" normalizeH="0" baseline="0" noProof="0" dirty="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48748"/>
                                        </p:tgtEl>
                                        <p:attrNameLst>
                                          <p:attrName>style.visibility</p:attrName>
                                        </p:attrNameLst>
                                      </p:cBhvr>
                                      <p:to>
                                        <p:strVal val="visible"/>
                                      </p:to>
                                    </p:set>
                                    <p:animEffect transition="in" filter="circle(in)">
                                      <p:cBhvr>
                                        <p:cTn id="7" dur="2000"/>
                                        <p:tgtEl>
                                          <p:spTgt spid="1048748"/>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048749"/>
                                        </p:tgtEl>
                                        <p:attrNameLst>
                                          <p:attrName>style.visibility</p:attrName>
                                        </p:attrNameLst>
                                      </p:cBhvr>
                                      <p:to>
                                        <p:strVal val="visible"/>
                                      </p:to>
                                    </p:set>
                                    <p:animEffect transition="in" filter="circle(in)">
                                      <p:cBhvr>
                                        <p:cTn id="10" dur="2000"/>
                                        <p:tgtEl>
                                          <p:spTgt spid="1048749"/>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048750"/>
                                        </p:tgtEl>
                                        <p:attrNameLst>
                                          <p:attrName>style.visibility</p:attrName>
                                        </p:attrNameLst>
                                      </p:cBhvr>
                                      <p:to>
                                        <p:strVal val="visible"/>
                                      </p:to>
                                    </p:set>
                                    <p:animEffect transition="in" filter="circle(in)">
                                      <p:cBhvr>
                                        <p:cTn id="13" dur="2000"/>
                                        <p:tgtEl>
                                          <p:spTgt spid="1048750"/>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48751"/>
                                        </p:tgtEl>
                                        <p:attrNameLst>
                                          <p:attrName>style.visibility</p:attrName>
                                        </p:attrNameLst>
                                      </p:cBhvr>
                                      <p:to>
                                        <p:strVal val="visible"/>
                                      </p:to>
                                    </p:set>
                                    <p:animEffect transition="in" filter="circle(in)">
                                      <p:cBhvr>
                                        <p:cTn id="16" dur="2000"/>
                                        <p:tgtEl>
                                          <p:spTgt spid="1048751"/>
                                        </p:tgtEl>
                                      </p:cBhvr>
                                    </p:animEffect>
                                  </p:childTnLst>
                                </p:cTn>
                              </p:par>
                              <p:par>
                                <p:cTn id="17" presetID="6" presetClass="entr" presetSubtype="16" fill="hold" nodeType="withEffect">
                                  <p:stCondLst>
                                    <p:cond delay="0"/>
                                  </p:stCondLst>
                                  <p:childTnLst>
                                    <p:set>
                                      <p:cBhvr>
                                        <p:cTn id="18" dur="1" fill="hold">
                                          <p:stCondLst>
                                            <p:cond delay="0"/>
                                          </p:stCondLst>
                                        </p:cTn>
                                        <p:tgtEl>
                                          <p:spTgt spid="2097163"/>
                                        </p:tgtEl>
                                        <p:attrNameLst>
                                          <p:attrName>style.visibility</p:attrName>
                                        </p:attrNameLst>
                                      </p:cBhvr>
                                      <p:to>
                                        <p:strVal val="visible"/>
                                      </p:to>
                                    </p:set>
                                    <p:animEffect transition="in" filter="circle(in)">
                                      <p:cBhvr>
                                        <p:cTn id="19" dur="2000"/>
                                        <p:tgtEl>
                                          <p:spTgt spid="2097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48" grpId="0"/>
      <p:bldP spid="1048749" grpId="0"/>
      <p:bldP spid="1048750" grpId="0"/>
      <p:bldP spid="10487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3" name="矩形 1"/>
          <p:cNvSpPr/>
          <p:nvPr/>
        </p:nvSpPr>
        <p:spPr>
          <a:xfrm>
            <a:off x="0" y="0"/>
            <a:ext cx="12192000" cy="6858000"/>
          </a:xfrm>
          <a:prstGeom prst="rect">
            <a:avLst/>
          </a:prstGeom>
          <a:solidFill>
            <a:srgbClr val="120E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48754" name="矩形 14"/>
          <p:cNvSpPr/>
          <p:nvPr/>
        </p:nvSpPr>
        <p:spPr>
          <a:xfrm>
            <a:off x="483069" y="341970"/>
            <a:ext cx="2603032" cy="460375"/>
          </a:xfrm>
          <a:prstGeom prst="rect">
            <a:avLst/>
          </a:prstGeom>
        </p:spPr>
        <p:txBody>
          <a:bodyPr wrap="square">
            <a:spAutoFit/>
          </a:bodyPr>
          <a:lstStyle/>
          <a:p>
            <a:pPr algn="dist"/>
            <a:r>
              <a:rPr lang="zh-CN" altLang="en-US" sz="2400" b="1" dirty="0">
                <a:solidFill>
                  <a:schemeClr val="lt1">
                    <a:lumMod val="100000"/>
                  </a:schemeClr>
                </a:solidFill>
                <a:cs typeface="+mn-ea"/>
                <a:sym typeface="+mn-lt"/>
              </a:rPr>
              <a:t>跨站脚本</a:t>
            </a:r>
            <a:endParaRPr lang="zh-CN" altLang="en-US" sz="2400" b="1" dirty="0">
              <a:solidFill>
                <a:schemeClr val="lt1">
                  <a:lumMod val="100000"/>
                </a:schemeClr>
              </a:solidFill>
              <a:cs typeface="+mn-ea"/>
              <a:sym typeface="+mn-lt"/>
            </a:endParaRPr>
          </a:p>
        </p:txBody>
      </p:sp>
      <p:sp>
        <p:nvSpPr>
          <p:cNvPr id="1048756" name="平行四边形 3"/>
          <p:cNvSpPr/>
          <p:nvPr/>
        </p:nvSpPr>
        <p:spPr>
          <a:xfrm>
            <a:off x="222717" y="0"/>
            <a:ext cx="260350" cy="526636"/>
          </a:xfrm>
          <a:prstGeom prst="parallelogram">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48757" name="文本框 10"/>
          <p:cNvSpPr txBox="1"/>
          <p:nvPr/>
        </p:nvSpPr>
        <p:spPr>
          <a:xfrm>
            <a:off x="1200606" y="1738149"/>
            <a:ext cx="1852543" cy="337185"/>
          </a:xfrm>
          <a:prstGeom prst="rect">
            <a:avLst/>
          </a:prstGeom>
          <a:noFill/>
        </p:spPr>
        <p:txBody>
          <a:bodyPr wrap="square" rtlCol="0">
            <a:spAutoFit/>
          </a:bodyPr>
          <a:lstStyle/>
          <a:p>
            <a:r>
              <a:rPr lang="zh-CN" altLang="en-US" sz="1600" b="1" dirty="0">
                <a:solidFill>
                  <a:schemeClr val="lt1"/>
                </a:solidFill>
                <a:cs typeface="+mn-ea"/>
                <a:sym typeface="+mn-lt"/>
              </a:rPr>
              <a:t>反射</a:t>
            </a:r>
            <a:r>
              <a:rPr lang="zh-CN" altLang="en-US" sz="1600" b="1" dirty="0">
                <a:solidFill>
                  <a:schemeClr val="lt1"/>
                </a:solidFill>
                <a:cs typeface="+mn-ea"/>
                <a:sym typeface="+mn-lt"/>
              </a:rPr>
              <a:t>型</a:t>
            </a:r>
            <a:endParaRPr lang="zh-CN" altLang="en-US" sz="1600" b="1" dirty="0">
              <a:solidFill>
                <a:schemeClr val="lt1"/>
              </a:solidFill>
              <a:cs typeface="+mn-ea"/>
              <a:sym typeface="+mn-lt"/>
            </a:endParaRPr>
          </a:p>
        </p:txBody>
      </p:sp>
      <p:sp>
        <p:nvSpPr>
          <p:cNvPr id="1048758" name="矩形 11"/>
          <p:cNvSpPr/>
          <p:nvPr/>
        </p:nvSpPr>
        <p:spPr>
          <a:xfrm>
            <a:off x="1200606" y="1978624"/>
            <a:ext cx="3892093" cy="245110"/>
          </a:xfrm>
          <a:prstGeom prst="rect">
            <a:avLst/>
          </a:prstGeom>
        </p:spPr>
        <p:txBody>
          <a:bodyPr wrap="square">
            <a:spAutoFit/>
          </a:bodyPr>
          <a:lstStyle/>
          <a:p>
            <a:r>
              <a:rPr lang="zh-CN" altLang="en-US" sz="1000" dirty="0">
                <a:solidFill>
                  <a:schemeClr val="lt1">
                    <a:lumMod val="75000"/>
                  </a:schemeClr>
                </a:solidFill>
                <a:cs typeface="+mn-ea"/>
                <a:sym typeface="+mn-lt"/>
              </a:rPr>
              <a:t>范围小，</a:t>
            </a:r>
            <a:r>
              <a:rPr lang="zh-CN" altLang="en-US" sz="1000" dirty="0">
                <a:solidFill>
                  <a:schemeClr val="lt1">
                    <a:lumMod val="75000"/>
                  </a:schemeClr>
                </a:solidFill>
                <a:cs typeface="+mn-ea"/>
                <a:sym typeface="+mn-lt"/>
              </a:rPr>
              <a:t>一次性</a:t>
            </a:r>
            <a:endParaRPr lang="zh-CN" altLang="en-US" sz="1000" dirty="0">
              <a:solidFill>
                <a:schemeClr val="lt1">
                  <a:lumMod val="75000"/>
                </a:schemeClr>
              </a:solidFill>
              <a:cs typeface="+mn-ea"/>
              <a:sym typeface="+mn-lt"/>
            </a:endParaRPr>
          </a:p>
        </p:txBody>
      </p:sp>
      <p:sp>
        <p:nvSpPr>
          <p:cNvPr id="1048759" name="文本框 13"/>
          <p:cNvSpPr txBox="1"/>
          <p:nvPr/>
        </p:nvSpPr>
        <p:spPr>
          <a:xfrm>
            <a:off x="1200606" y="3228799"/>
            <a:ext cx="1852543" cy="337185"/>
          </a:xfrm>
          <a:prstGeom prst="rect">
            <a:avLst/>
          </a:prstGeom>
          <a:noFill/>
        </p:spPr>
        <p:txBody>
          <a:bodyPr wrap="square" rtlCol="0">
            <a:spAutoFit/>
          </a:bodyPr>
          <a:lstStyle/>
          <a:p>
            <a:r>
              <a:rPr lang="zh-CN" altLang="en-US" sz="1600" b="1" dirty="0">
                <a:solidFill>
                  <a:schemeClr val="lt1"/>
                </a:solidFill>
                <a:cs typeface="+mn-ea"/>
                <a:sym typeface="+mn-lt"/>
              </a:rPr>
              <a:t>存储型</a:t>
            </a:r>
            <a:endParaRPr lang="zh-CN" altLang="en-US" sz="1600" b="1" dirty="0">
              <a:solidFill>
                <a:schemeClr val="lt1"/>
              </a:solidFill>
              <a:cs typeface="+mn-ea"/>
              <a:sym typeface="+mn-lt"/>
            </a:endParaRPr>
          </a:p>
        </p:txBody>
      </p:sp>
      <p:sp>
        <p:nvSpPr>
          <p:cNvPr id="1048760" name="矩形 15"/>
          <p:cNvSpPr/>
          <p:nvPr/>
        </p:nvSpPr>
        <p:spPr>
          <a:xfrm>
            <a:off x="1200606" y="3469274"/>
            <a:ext cx="3892093" cy="245110"/>
          </a:xfrm>
          <a:prstGeom prst="rect">
            <a:avLst/>
          </a:prstGeom>
        </p:spPr>
        <p:txBody>
          <a:bodyPr wrap="square">
            <a:spAutoFit/>
          </a:bodyPr>
          <a:lstStyle/>
          <a:p>
            <a:r>
              <a:rPr lang="zh-CN" altLang="en-US" sz="1000" dirty="0">
                <a:solidFill>
                  <a:schemeClr val="lt1">
                    <a:lumMod val="75000"/>
                  </a:schemeClr>
                </a:solidFill>
                <a:cs typeface="+mn-ea"/>
                <a:sym typeface="+mn-lt"/>
              </a:rPr>
              <a:t>范围</a:t>
            </a:r>
            <a:r>
              <a:rPr lang="zh-CN" altLang="en-US" sz="1000" dirty="0">
                <a:solidFill>
                  <a:schemeClr val="lt1">
                    <a:lumMod val="75000"/>
                  </a:schemeClr>
                </a:solidFill>
                <a:cs typeface="+mn-ea"/>
                <a:sym typeface="+mn-lt"/>
              </a:rPr>
              <a:t>大，</a:t>
            </a:r>
            <a:r>
              <a:rPr lang="zh-CN" altLang="en-US" sz="1000" dirty="0">
                <a:solidFill>
                  <a:schemeClr val="lt1">
                    <a:lumMod val="75000"/>
                  </a:schemeClr>
                </a:solidFill>
                <a:cs typeface="+mn-ea"/>
                <a:sym typeface="+mn-lt"/>
              </a:rPr>
              <a:t>永久性</a:t>
            </a:r>
            <a:endParaRPr lang="zh-CN" altLang="en-US" sz="1000" dirty="0">
              <a:solidFill>
                <a:schemeClr val="lt1">
                  <a:lumMod val="75000"/>
                </a:schemeClr>
              </a:solidFill>
              <a:cs typeface="+mn-ea"/>
              <a:sym typeface="+mn-lt"/>
            </a:endParaRPr>
          </a:p>
        </p:txBody>
      </p:sp>
      <p:cxnSp>
        <p:nvCxnSpPr>
          <p:cNvPr id="3145735" name="直接连接符 16"/>
          <p:cNvCxnSpPr/>
          <p:nvPr/>
        </p:nvCxnSpPr>
        <p:spPr>
          <a:xfrm>
            <a:off x="1155700" y="2607333"/>
            <a:ext cx="414700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145736" name="直接连接符 17"/>
          <p:cNvCxnSpPr/>
          <p:nvPr/>
        </p:nvCxnSpPr>
        <p:spPr>
          <a:xfrm>
            <a:off x="1155700" y="4153683"/>
            <a:ext cx="414700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2097164" name="图片 5"/>
          <p:cNvPicPr>
            <a:picLocks noChangeAspect="1"/>
          </p:cNvPicPr>
          <p:nvPr/>
        </p:nvPicPr>
        <p:blipFill>
          <a:blip r:embed="rId1"/>
          <a:stretch>
            <a:fillRect/>
          </a:stretch>
        </p:blipFill>
        <p:spPr>
          <a:xfrm>
            <a:off x="5340700" y="1105076"/>
            <a:ext cx="7152155" cy="552861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48753"/>
                                        </p:tgtEl>
                                        <p:attrNameLst>
                                          <p:attrName>style.visibility</p:attrName>
                                        </p:attrNameLst>
                                      </p:cBhvr>
                                      <p:to>
                                        <p:strVal val="visible"/>
                                      </p:to>
                                    </p:set>
                                    <p:animEffect transition="in" filter="wipe(down)">
                                      <p:cBhvr>
                                        <p:cTn id="7" dur="500"/>
                                        <p:tgtEl>
                                          <p:spTgt spid="104875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48754"/>
                                        </p:tgtEl>
                                        <p:attrNameLst>
                                          <p:attrName>style.visibility</p:attrName>
                                        </p:attrNameLst>
                                      </p:cBhvr>
                                      <p:to>
                                        <p:strVal val="visible"/>
                                      </p:to>
                                    </p:set>
                                    <p:animEffect transition="in" filter="wipe(down)">
                                      <p:cBhvr>
                                        <p:cTn id="10" dur="500"/>
                                        <p:tgtEl>
                                          <p:spTgt spid="104875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48756"/>
                                        </p:tgtEl>
                                        <p:attrNameLst>
                                          <p:attrName>style.visibility</p:attrName>
                                        </p:attrNameLst>
                                      </p:cBhvr>
                                      <p:to>
                                        <p:strVal val="visible"/>
                                      </p:to>
                                    </p:set>
                                    <p:animEffect transition="in" filter="wipe(down)">
                                      <p:cBhvr>
                                        <p:cTn id="13" dur="500"/>
                                        <p:tgtEl>
                                          <p:spTgt spid="104875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048757"/>
                                        </p:tgtEl>
                                        <p:attrNameLst>
                                          <p:attrName>style.visibility</p:attrName>
                                        </p:attrNameLst>
                                      </p:cBhvr>
                                      <p:to>
                                        <p:strVal val="visible"/>
                                      </p:to>
                                    </p:set>
                                    <p:animEffect transition="in" filter="wipe(down)">
                                      <p:cBhvr>
                                        <p:cTn id="16" dur="500"/>
                                        <p:tgtEl>
                                          <p:spTgt spid="104875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048758"/>
                                        </p:tgtEl>
                                        <p:attrNameLst>
                                          <p:attrName>style.visibility</p:attrName>
                                        </p:attrNameLst>
                                      </p:cBhvr>
                                      <p:to>
                                        <p:strVal val="visible"/>
                                      </p:to>
                                    </p:set>
                                    <p:animEffect transition="in" filter="wipe(down)">
                                      <p:cBhvr>
                                        <p:cTn id="19" dur="500"/>
                                        <p:tgtEl>
                                          <p:spTgt spid="104875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048759"/>
                                        </p:tgtEl>
                                        <p:attrNameLst>
                                          <p:attrName>style.visibility</p:attrName>
                                        </p:attrNameLst>
                                      </p:cBhvr>
                                      <p:to>
                                        <p:strVal val="visible"/>
                                      </p:to>
                                    </p:set>
                                    <p:animEffect transition="in" filter="wipe(down)">
                                      <p:cBhvr>
                                        <p:cTn id="22" dur="500"/>
                                        <p:tgtEl>
                                          <p:spTgt spid="104875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048760"/>
                                        </p:tgtEl>
                                        <p:attrNameLst>
                                          <p:attrName>style.visibility</p:attrName>
                                        </p:attrNameLst>
                                      </p:cBhvr>
                                      <p:to>
                                        <p:strVal val="visible"/>
                                      </p:to>
                                    </p:set>
                                    <p:animEffect transition="in" filter="wipe(down)">
                                      <p:cBhvr>
                                        <p:cTn id="25" dur="500"/>
                                        <p:tgtEl>
                                          <p:spTgt spid="1048760"/>
                                        </p:tgtEl>
                                      </p:cBhvr>
                                    </p:animEffect>
                                  </p:childTnLst>
                                </p:cTn>
                              </p:par>
                              <p:par>
                                <p:cTn id="26" presetID="22" presetClass="entr" presetSubtype="4" fill="hold" nodeType="withEffect">
                                  <p:stCondLst>
                                    <p:cond delay="0"/>
                                  </p:stCondLst>
                                  <p:childTnLst>
                                    <p:set>
                                      <p:cBhvr>
                                        <p:cTn id="27" dur="1" fill="hold">
                                          <p:stCondLst>
                                            <p:cond delay="0"/>
                                          </p:stCondLst>
                                        </p:cTn>
                                        <p:tgtEl>
                                          <p:spTgt spid="3145735"/>
                                        </p:tgtEl>
                                        <p:attrNameLst>
                                          <p:attrName>style.visibility</p:attrName>
                                        </p:attrNameLst>
                                      </p:cBhvr>
                                      <p:to>
                                        <p:strVal val="visible"/>
                                      </p:to>
                                    </p:set>
                                    <p:animEffect transition="in" filter="wipe(down)">
                                      <p:cBhvr>
                                        <p:cTn id="28" dur="500"/>
                                        <p:tgtEl>
                                          <p:spTgt spid="3145735"/>
                                        </p:tgtEl>
                                      </p:cBhvr>
                                    </p:animEffect>
                                  </p:childTnLst>
                                </p:cTn>
                              </p:par>
                              <p:par>
                                <p:cTn id="29" presetID="22" presetClass="entr" presetSubtype="4" fill="hold" nodeType="withEffect">
                                  <p:stCondLst>
                                    <p:cond delay="0"/>
                                  </p:stCondLst>
                                  <p:childTnLst>
                                    <p:set>
                                      <p:cBhvr>
                                        <p:cTn id="30" dur="1" fill="hold">
                                          <p:stCondLst>
                                            <p:cond delay="0"/>
                                          </p:stCondLst>
                                        </p:cTn>
                                        <p:tgtEl>
                                          <p:spTgt spid="3145736"/>
                                        </p:tgtEl>
                                        <p:attrNameLst>
                                          <p:attrName>style.visibility</p:attrName>
                                        </p:attrNameLst>
                                      </p:cBhvr>
                                      <p:to>
                                        <p:strVal val="visible"/>
                                      </p:to>
                                    </p:set>
                                    <p:animEffect transition="in" filter="wipe(down)">
                                      <p:cBhvr>
                                        <p:cTn id="31" dur="500"/>
                                        <p:tgtEl>
                                          <p:spTgt spid="3145736"/>
                                        </p:tgtEl>
                                      </p:cBhvr>
                                    </p:animEffect>
                                  </p:childTnLst>
                                </p:cTn>
                              </p:par>
                              <p:par>
                                <p:cTn id="32" presetID="22" presetClass="entr" presetSubtype="4" fill="hold" nodeType="withEffect">
                                  <p:stCondLst>
                                    <p:cond delay="0"/>
                                  </p:stCondLst>
                                  <p:childTnLst>
                                    <p:set>
                                      <p:cBhvr>
                                        <p:cTn id="33" dur="1" fill="hold">
                                          <p:stCondLst>
                                            <p:cond delay="0"/>
                                          </p:stCondLst>
                                        </p:cTn>
                                        <p:tgtEl>
                                          <p:spTgt spid="2097164"/>
                                        </p:tgtEl>
                                        <p:attrNameLst>
                                          <p:attrName>style.visibility</p:attrName>
                                        </p:attrNameLst>
                                      </p:cBhvr>
                                      <p:to>
                                        <p:strVal val="visible"/>
                                      </p:to>
                                    </p:set>
                                    <p:animEffect transition="in" filter="wipe(down)">
                                      <p:cBhvr>
                                        <p:cTn id="34" dur="500"/>
                                        <p:tgtEl>
                                          <p:spTgt spid="2097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53" grpId="0" animBg="1"/>
      <p:bldP spid="1048754" grpId="0"/>
      <p:bldP spid="1048756" grpId="0" animBg="1"/>
      <p:bldP spid="1048757" grpId="0"/>
      <p:bldP spid="1048758" grpId="0"/>
      <p:bldP spid="1048759" grpId="0"/>
      <p:bldP spid="104876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4" name="矩形 14"/>
          <p:cNvSpPr/>
          <p:nvPr/>
        </p:nvSpPr>
        <p:spPr>
          <a:xfrm>
            <a:off x="483069" y="341970"/>
            <a:ext cx="2603032" cy="460375"/>
          </a:xfrm>
          <a:prstGeom prst="rect">
            <a:avLst/>
          </a:prstGeom>
        </p:spPr>
        <p:txBody>
          <a:bodyPr wrap="square">
            <a:spAutoFit/>
          </a:bodyPr>
          <a:lstStyle/>
          <a:p>
            <a:pPr algn="dist"/>
            <a:r>
              <a:rPr lang="zh-CN" altLang="en-US" sz="2400" b="1" dirty="0">
                <a:solidFill>
                  <a:schemeClr val="lt1">
                    <a:lumMod val="100000"/>
                  </a:schemeClr>
                </a:solidFill>
                <a:cs typeface="+mn-ea"/>
                <a:sym typeface="+mn-lt"/>
              </a:rPr>
              <a:t>反射型</a:t>
            </a:r>
            <a:r>
              <a:rPr lang="en-US" altLang="zh-CN" sz="2400" b="1" dirty="0">
                <a:solidFill>
                  <a:schemeClr val="lt1">
                    <a:lumMod val="100000"/>
                  </a:schemeClr>
                </a:solidFill>
                <a:cs typeface="+mn-ea"/>
                <a:sym typeface="+mn-lt"/>
              </a:rPr>
              <a:t>XSS</a:t>
            </a:r>
            <a:endParaRPr lang="en-US" altLang="zh-CN" sz="2400" b="1" dirty="0">
              <a:solidFill>
                <a:schemeClr val="lt1">
                  <a:lumMod val="100000"/>
                </a:schemeClr>
              </a:solidFill>
              <a:cs typeface="+mn-ea"/>
              <a:sym typeface="+mn-lt"/>
            </a:endParaRPr>
          </a:p>
        </p:txBody>
      </p:sp>
      <p:sp>
        <p:nvSpPr>
          <p:cNvPr id="1048765" name="矩形 2"/>
          <p:cNvSpPr/>
          <p:nvPr/>
        </p:nvSpPr>
        <p:spPr>
          <a:xfrm>
            <a:off x="483067" y="683956"/>
            <a:ext cx="2603033" cy="276999"/>
          </a:xfrm>
          <a:prstGeom prst="rect">
            <a:avLst/>
          </a:prstGeom>
        </p:spPr>
        <p:txBody>
          <a:bodyPr wrap="square">
            <a:spAutoFit/>
          </a:bodyPr>
          <a:lstStyle/>
          <a:p>
            <a:pPr algn="dist"/>
            <a:r>
              <a:rPr lang="en-US" altLang="zh-CN" sz="1200" dirty="0">
                <a:solidFill>
                  <a:schemeClr val="lt1">
                    <a:lumMod val="100000"/>
                  </a:schemeClr>
                </a:solidFill>
                <a:cs typeface="+mn-ea"/>
                <a:sym typeface="+mn-lt"/>
              </a:rPr>
              <a:t>ADD YOUR TITLE HERE</a:t>
            </a:r>
            <a:endParaRPr lang="zh-CN" altLang="en-US" sz="1200" dirty="0">
              <a:solidFill>
                <a:schemeClr val="lt1">
                  <a:lumMod val="100000"/>
                </a:schemeClr>
              </a:solidFill>
              <a:cs typeface="+mn-ea"/>
              <a:sym typeface="+mn-lt"/>
            </a:endParaRPr>
          </a:p>
        </p:txBody>
      </p:sp>
      <p:sp>
        <p:nvSpPr>
          <p:cNvPr id="1048766" name="平行四边形 3"/>
          <p:cNvSpPr/>
          <p:nvPr/>
        </p:nvSpPr>
        <p:spPr>
          <a:xfrm>
            <a:off x="222717" y="0"/>
            <a:ext cx="260350" cy="526636"/>
          </a:xfrm>
          <a:prstGeom prst="parallelogram">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pic>
        <p:nvPicPr>
          <p:cNvPr id="2" name="图片 1"/>
          <p:cNvPicPr>
            <a:picLocks noChangeAspect="1"/>
          </p:cNvPicPr>
          <p:nvPr>
            <p:custDataLst>
              <p:tags r:id="rId1"/>
            </p:custDataLst>
          </p:nvPr>
        </p:nvPicPr>
        <p:blipFill>
          <a:blip r:embed="rId2"/>
          <a:stretch>
            <a:fillRect/>
          </a:stretch>
        </p:blipFill>
        <p:spPr>
          <a:xfrm>
            <a:off x="2232025" y="1194435"/>
            <a:ext cx="7727950" cy="52387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3" name="矩形 1"/>
          <p:cNvSpPr/>
          <p:nvPr/>
        </p:nvSpPr>
        <p:spPr>
          <a:xfrm>
            <a:off x="0" y="0"/>
            <a:ext cx="12192000" cy="6858000"/>
          </a:xfrm>
          <a:prstGeom prst="rect">
            <a:avLst/>
          </a:prstGeom>
          <a:solidFill>
            <a:srgbClr val="120E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48764" name="矩形 14"/>
          <p:cNvSpPr/>
          <p:nvPr/>
        </p:nvSpPr>
        <p:spPr>
          <a:xfrm>
            <a:off x="483069" y="341970"/>
            <a:ext cx="2603032" cy="460375"/>
          </a:xfrm>
          <a:prstGeom prst="rect">
            <a:avLst/>
          </a:prstGeom>
        </p:spPr>
        <p:txBody>
          <a:bodyPr wrap="square">
            <a:spAutoFit/>
          </a:bodyPr>
          <a:lstStyle/>
          <a:p>
            <a:pPr algn="dist"/>
            <a:r>
              <a:rPr lang="zh-CN" altLang="en-US" sz="2400" b="1" dirty="0">
                <a:solidFill>
                  <a:schemeClr val="lt1">
                    <a:lumMod val="100000"/>
                  </a:schemeClr>
                </a:solidFill>
                <a:cs typeface="+mn-ea"/>
                <a:sym typeface="+mn-lt"/>
              </a:rPr>
              <a:t>存储型</a:t>
            </a:r>
            <a:r>
              <a:rPr lang="en-US" altLang="zh-CN" sz="2400" b="1" dirty="0">
                <a:solidFill>
                  <a:schemeClr val="lt1">
                    <a:lumMod val="100000"/>
                  </a:schemeClr>
                </a:solidFill>
                <a:cs typeface="+mn-ea"/>
                <a:sym typeface="+mn-lt"/>
              </a:rPr>
              <a:t>XSS</a:t>
            </a:r>
            <a:endParaRPr lang="en-US" altLang="zh-CN" sz="2400" b="1" dirty="0">
              <a:solidFill>
                <a:schemeClr val="lt1">
                  <a:lumMod val="100000"/>
                </a:schemeClr>
              </a:solidFill>
              <a:cs typeface="+mn-ea"/>
              <a:sym typeface="+mn-lt"/>
            </a:endParaRPr>
          </a:p>
        </p:txBody>
      </p:sp>
      <p:sp>
        <p:nvSpPr>
          <p:cNvPr id="1048766" name="平行四边形 3"/>
          <p:cNvSpPr/>
          <p:nvPr/>
        </p:nvSpPr>
        <p:spPr>
          <a:xfrm>
            <a:off x="222717" y="0"/>
            <a:ext cx="260350" cy="526636"/>
          </a:xfrm>
          <a:prstGeom prst="parallelogram">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pic>
        <p:nvPicPr>
          <p:cNvPr id="3" name="图片 2"/>
          <p:cNvPicPr>
            <a:picLocks noChangeAspect="1"/>
          </p:cNvPicPr>
          <p:nvPr>
            <p:custDataLst>
              <p:tags r:id="rId1"/>
            </p:custDataLst>
          </p:nvPr>
        </p:nvPicPr>
        <p:blipFill>
          <a:blip r:embed="rId2"/>
          <a:stretch>
            <a:fillRect/>
          </a:stretch>
        </p:blipFill>
        <p:spPr>
          <a:xfrm>
            <a:off x="2346325" y="1341755"/>
            <a:ext cx="7499350" cy="5003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48763"/>
                                        </p:tgtEl>
                                        <p:attrNameLst>
                                          <p:attrName>style.visibility</p:attrName>
                                        </p:attrNameLst>
                                      </p:cBhvr>
                                      <p:to>
                                        <p:strVal val="visible"/>
                                      </p:to>
                                    </p:set>
                                    <p:animEffect transition="in" filter="wipe(down)">
                                      <p:cBhvr>
                                        <p:cTn id="7" dur="500"/>
                                        <p:tgtEl>
                                          <p:spTgt spid="1048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63"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4" name="文本框 6"/>
          <p:cNvSpPr txBox="1"/>
          <p:nvPr/>
        </p:nvSpPr>
        <p:spPr>
          <a:xfrm>
            <a:off x="3397530" y="2430446"/>
            <a:ext cx="2258952" cy="2215991"/>
          </a:xfrm>
          <a:prstGeom prst="rect">
            <a:avLst/>
          </a:prstGeom>
          <a:noFill/>
        </p:spPr>
        <p:txBody>
          <a:bodyPr wrap="none" rtlCol="0">
            <a:spAutoFit/>
          </a:bodyPr>
          <a:lstStyle/>
          <a:p>
            <a:pPr algn="ctr" fontAlgn="base">
              <a:spcBef>
                <a:spcPct val="0"/>
              </a:spcBef>
              <a:spcAft>
                <a:spcPct val="0"/>
              </a:spcAft>
            </a:pPr>
            <a:r>
              <a:rPr lang="en-US" altLang="zh-CN" sz="13800" dirty="0">
                <a:solidFill>
                  <a:schemeClr val="lt1"/>
                </a:solidFill>
                <a:cs typeface="+mn-ea"/>
                <a:sym typeface="+mn-lt"/>
              </a:rPr>
              <a:t>04</a:t>
            </a:r>
            <a:endParaRPr lang="zh-CN" altLang="en-US" sz="13800" dirty="0">
              <a:solidFill>
                <a:schemeClr val="lt1"/>
              </a:solidFill>
              <a:cs typeface="+mn-ea"/>
              <a:sym typeface="+mn-lt"/>
            </a:endParaRPr>
          </a:p>
        </p:txBody>
      </p:sp>
      <p:sp>
        <p:nvSpPr>
          <p:cNvPr id="1048795" name="矩形 7"/>
          <p:cNvSpPr/>
          <p:nvPr/>
        </p:nvSpPr>
        <p:spPr>
          <a:xfrm>
            <a:off x="901792" y="3656428"/>
            <a:ext cx="1593215" cy="521970"/>
          </a:xfrm>
          <a:prstGeom prst="rect">
            <a:avLst/>
          </a:prstGeom>
        </p:spPr>
        <p:txBody>
          <a:bodyPr wrap="none">
            <a:spAutoFit/>
          </a:bodyPr>
          <a:lstStyle/>
          <a:p>
            <a:r>
              <a:rPr lang="en-US" altLang="zh-CN" sz="2800" b="1" dirty="0">
                <a:solidFill>
                  <a:schemeClr val="lt1">
                    <a:lumMod val="100000"/>
                  </a:schemeClr>
                </a:solidFill>
                <a:cs typeface="+mn-ea"/>
                <a:sym typeface="+mn-lt"/>
              </a:rPr>
              <a:t>SQL</a:t>
            </a:r>
            <a:r>
              <a:rPr lang="zh-CN" altLang="en-US" sz="2800" b="1" dirty="0">
                <a:solidFill>
                  <a:schemeClr val="lt1">
                    <a:lumMod val="100000"/>
                  </a:schemeClr>
                </a:solidFill>
                <a:cs typeface="+mn-ea"/>
                <a:sym typeface="+mn-lt"/>
              </a:rPr>
              <a:t>注入</a:t>
            </a:r>
            <a:endParaRPr lang="zh-CN" altLang="en-US" sz="2800" b="1" dirty="0">
              <a:solidFill>
                <a:schemeClr val="lt1">
                  <a:lumMod val="100000"/>
                </a:schemeClr>
              </a:solidFill>
              <a:cs typeface="+mn-ea"/>
              <a:sym typeface="+mn-lt"/>
            </a:endParaRPr>
          </a:p>
        </p:txBody>
      </p:sp>
      <p:sp>
        <p:nvSpPr>
          <p:cNvPr id="1048796" name="矩形 8"/>
          <p:cNvSpPr/>
          <p:nvPr/>
        </p:nvSpPr>
        <p:spPr>
          <a:xfrm>
            <a:off x="993779" y="4445920"/>
            <a:ext cx="5957527" cy="306705"/>
          </a:xfrm>
          <a:prstGeom prst="rect">
            <a:avLst/>
          </a:prstGeom>
        </p:spPr>
        <p:txBody>
          <a:bodyPr wrap="square">
            <a:spAutoFit/>
          </a:bodyPr>
          <a:lstStyle/>
          <a:p>
            <a:r>
              <a:rPr lang="en-US" altLang="zh-CN" sz="1400" dirty="0">
                <a:solidFill>
                  <a:schemeClr val="lt1">
                    <a:lumMod val="85000"/>
                  </a:schemeClr>
                </a:solidFill>
                <a:cs typeface="+mn-ea"/>
                <a:sym typeface="+mn-lt"/>
              </a:rPr>
              <a:t>SQL</a:t>
            </a:r>
            <a:r>
              <a:rPr lang="zh-CN" altLang="en-US" sz="1400" dirty="0">
                <a:solidFill>
                  <a:schemeClr val="lt1">
                    <a:lumMod val="85000"/>
                  </a:schemeClr>
                </a:solidFill>
                <a:cs typeface="+mn-ea"/>
                <a:sym typeface="+mn-lt"/>
              </a:rPr>
              <a:t>注入风险来自于在程序中直接拼接</a:t>
            </a:r>
            <a:r>
              <a:rPr lang="en-US" altLang="zh-CN" sz="1400" dirty="0">
                <a:solidFill>
                  <a:schemeClr val="lt1">
                    <a:lumMod val="85000"/>
                  </a:schemeClr>
                </a:solidFill>
                <a:cs typeface="+mn-ea"/>
                <a:sym typeface="+mn-lt"/>
              </a:rPr>
              <a:t>SQL</a:t>
            </a:r>
            <a:r>
              <a:rPr lang="zh-CN" altLang="en-US" sz="1400" dirty="0">
                <a:solidFill>
                  <a:schemeClr val="lt1">
                    <a:lumMod val="85000"/>
                  </a:schemeClr>
                </a:solidFill>
                <a:cs typeface="+mn-ea"/>
                <a:sym typeface="+mn-lt"/>
              </a:rPr>
              <a:t>语句未进行严格</a:t>
            </a:r>
            <a:r>
              <a:rPr lang="zh-CN" altLang="en-US" sz="1400" dirty="0">
                <a:solidFill>
                  <a:schemeClr val="lt1">
                    <a:lumMod val="85000"/>
                  </a:schemeClr>
                </a:solidFill>
                <a:cs typeface="+mn-ea"/>
                <a:sym typeface="+mn-lt"/>
              </a:rPr>
              <a:t>过滤</a:t>
            </a:r>
            <a:endParaRPr lang="zh-CN" altLang="en-US" sz="1400" dirty="0">
              <a:solidFill>
                <a:schemeClr val="lt1">
                  <a:lumMod val="85000"/>
                </a:schemeClr>
              </a:solidFill>
              <a:cs typeface="+mn-ea"/>
              <a:sym typeface="+mn-lt"/>
            </a:endParaRPr>
          </a:p>
        </p:txBody>
      </p:sp>
      <p:sp>
        <p:nvSpPr>
          <p:cNvPr id="1048797" name="TextBox 14"/>
          <p:cNvSpPr txBox="1"/>
          <p:nvPr/>
        </p:nvSpPr>
        <p:spPr>
          <a:xfrm>
            <a:off x="901792" y="2601407"/>
            <a:ext cx="2427075" cy="1200329"/>
          </a:xfrm>
          <a:prstGeom prst="rect">
            <a:avLst/>
          </a:prstGeom>
          <a:noFill/>
        </p:spPr>
        <p:txBody>
          <a:bodyPr wrap="none" rtlCol="0">
            <a:spAutoFit/>
          </a:bodyPr>
          <a:lstStyle/>
          <a:p>
            <a:r>
              <a:rPr lang="tr-TR" sz="7200" dirty="0">
                <a:solidFill>
                  <a:schemeClr val="lt1">
                    <a:lumMod val="75000"/>
                  </a:schemeClr>
                </a:solidFill>
                <a:cs typeface="+mn-ea"/>
                <a:sym typeface="+mn-lt"/>
              </a:rPr>
              <a:t>PART</a:t>
            </a:r>
            <a:endParaRPr lang="tr-TR" sz="7200" dirty="0">
              <a:solidFill>
                <a:schemeClr val="lt1">
                  <a:lumMod val="75000"/>
                </a:schemeClr>
              </a:solidFill>
              <a:cs typeface="+mn-ea"/>
              <a:sym typeface="+mn-lt"/>
            </a:endParaRPr>
          </a:p>
        </p:txBody>
      </p:sp>
      <p:pic>
        <p:nvPicPr>
          <p:cNvPr id="2097167" name="图片 10"/>
          <p:cNvPicPr>
            <a:picLocks noChangeAspect="1"/>
          </p:cNvPicPr>
          <p:nvPr/>
        </p:nvPicPr>
        <p:blipFill>
          <a:blip r:embed="rId1" cstate="screen"/>
          <a:stretch>
            <a:fillRect/>
          </a:stretch>
        </p:blipFill>
        <p:spPr>
          <a:xfrm>
            <a:off x="7566816" y="232590"/>
            <a:ext cx="4182733" cy="4213330"/>
          </a:xfrm>
          <a:prstGeom prst="rect">
            <a:avLst/>
          </a:prstGeom>
        </p:spPr>
      </p:pic>
      <p:sp>
        <p:nvSpPr>
          <p:cNvPr id="2" name="文本框 1"/>
          <p:cNvSpPr txBox="1"/>
          <p:nvPr/>
        </p:nvSpPr>
        <p:spPr>
          <a:xfrm>
            <a:off x="-1665605" y="2179320"/>
            <a:ext cx="4064000" cy="368300"/>
          </a:xfrm>
          <a:prstGeom prst="rect">
            <a:avLst/>
          </a:prstGeom>
          <a:noFill/>
        </p:spPr>
        <p:txBody>
          <a:bodyPr wrap="square" rtlCol="0">
            <a:spAutoFit/>
          </a:bodyPr>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48794"/>
                                        </p:tgtEl>
                                        <p:attrNameLst>
                                          <p:attrName>style.visibility</p:attrName>
                                        </p:attrNameLst>
                                      </p:cBhvr>
                                      <p:to>
                                        <p:strVal val="visible"/>
                                      </p:to>
                                    </p:set>
                                    <p:animEffect transition="in" filter="circle(in)">
                                      <p:cBhvr>
                                        <p:cTn id="7" dur="2000"/>
                                        <p:tgtEl>
                                          <p:spTgt spid="104879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048795"/>
                                        </p:tgtEl>
                                        <p:attrNameLst>
                                          <p:attrName>style.visibility</p:attrName>
                                        </p:attrNameLst>
                                      </p:cBhvr>
                                      <p:to>
                                        <p:strVal val="visible"/>
                                      </p:to>
                                    </p:set>
                                    <p:animEffect transition="in" filter="circle(in)">
                                      <p:cBhvr>
                                        <p:cTn id="10" dur="2000"/>
                                        <p:tgtEl>
                                          <p:spTgt spid="1048795"/>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048796"/>
                                        </p:tgtEl>
                                        <p:attrNameLst>
                                          <p:attrName>style.visibility</p:attrName>
                                        </p:attrNameLst>
                                      </p:cBhvr>
                                      <p:to>
                                        <p:strVal val="visible"/>
                                      </p:to>
                                    </p:set>
                                    <p:animEffect transition="in" filter="circle(in)">
                                      <p:cBhvr>
                                        <p:cTn id="13" dur="2000"/>
                                        <p:tgtEl>
                                          <p:spTgt spid="1048796"/>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48797"/>
                                        </p:tgtEl>
                                        <p:attrNameLst>
                                          <p:attrName>style.visibility</p:attrName>
                                        </p:attrNameLst>
                                      </p:cBhvr>
                                      <p:to>
                                        <p:strVal val="visible"/>
                                      </p:to>
                                    </p:set>
                                    <p:animEffect transition="in" filter="circle(in)">
                                      <p:cBhvr>
                                        <p:cTn id="16" dur="2000"/>
                                        <p:tgtEl>
                                          <p:spTgt spid="1048797"/>
                                        </p:tgtEl>
                                      </p:cBhvr>
                                    </p:animEffect>
                                  </p:childTnLst>
                                </p:cTn>
                              </p:par>
                              <p:par>
                                <p:cTn id="17" presetID="6" presetClass="entr" presetSubtype="16" fill="hold" nodeType="withEffect">
                                  <p:stCondLst>
                                    <p:cond delay="0"/>
                                  </p:stCondLst>
                                  <p:childTnLst>
                                    <p:set>
                                      <p:cBhvr>
                                        <p:cTn id="18" dur="1" fill="hold">
                                          <p:stCondLst>
                                            <p:cond delay="0"/>
                                          </p:stCondLst>
                                        </p:cTn>
                                        <p:tgtEl>
                                          <p:spTgt spid="2097167"/>
                                        </p:tgtEl>
                                        <p:attrNameLst>
                                          <p:attrName>style.visibility</p:attrName>
                                        </p:attrNameLst>
                                      </p:cBhvr>
                                      <p:to>
                                        <p:strVal val="visible"/>
                                      </p:to>
                                    </p:set>
                                    <p:animEffect transition="in" filter="circle(in)">
                                      <p:cBhvr>
                                        <p:cTn id="19" dur="2000"/>
                                        <p:tgtEl>
                                          <p:spTgt spid="2097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94" grpId="0"/>
      <p:bldP spid="1048795" grpId="0"/>
      <p:bldP spid="1048796" grpId="0"/>
      <p:bldP spid="104879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13"/>
          <p:cNvGrpSpPr/>
          <p:nvPr/>
        </p:nvGrpSpPr>
        <p:grpSpPr>
          <a:xfrm>
            <a:off x="222717" y="0"/>
            <a:ext cx="2863384" cy="802345"/>
            <a:chOff x="222717" y="0"/>
            <a:chExt cx="2863384" cy="802345"/>
          </a:xfrm>
        </p:grpSpPr>
        <p:sp>
          <p:nvSpPr>
            <p:cNvPr id="1048804" name="矩形 14"/>
            <p:cNvSpPr/>
            <p:nvPr/>
          </p:nvSpPr>
          <p:spPr>
            <a:xfrm>
              <a:off x="483069" y="341970"/>
              <a:ext cx="2603032" cy="460375"/>
            </a:xfrm>
            <a:prstGeom prst="rect">
              <a:avLst/>
            </a:prstGeom>
          </p:spPr>
          <p:txBody>
            <a:bodyPr wrap="square">
              <a:spAutoFit/>
            </a:bodyPr>
            <a:lstStyle/>
            <a:p>
              <a:pPr algn="dist"/>
              <a:r>
                <a:rPr lang="en-US" altLang="zh-CN" sz="2400" b="1" dirty="0">
                  <a:solidFill>
                    <a:schemeClr val="lt1">
                      <a:lumMod val="100000"/>
                    </a:schemeClr>
                  </a:solidFill>
                  <a:cs typeface="+mn-ea"/>
                  <a:sym typeface="+mn-lt"/>
                </a:rPr>
                <a:t>SQL</a:t>
              </a:r>
              <a:r>
                <a:rPr lang="zh-CN" altLang="en-US" sz="2400" b="1" dirty="0">
                  <a:solidFill>
                    <a:schemeClr val="lt1">
                      <a:lumMod val="100000"/>
                    </a:schemeClr>
                  </a:solidFill>
                  <a:cs typeface="+mn-ea"/>
                  <a:sym typeface="+mn-lt"/>
                </a:rPr>
                <a:t>注入</a:t>
              </a:r>
              <a:endParaRPr lang="zh-CN" altLang="en-US" sz="2400" b="1" dirty="0">
                <a:solidFill>
                  <a:schemeClr val="lt1">
                    <a:lumMod val="100000"/>
                  </a:schemeClr>
                </a:solidFill>
                <a:cs typeface="+mn-ea"/>
                <a:sym typeface="+mn-lt"/>
              </a:endParaRPr>
            </a:p>
          </p:txBody>
        </p:sp>
        <p:sp>
          <p:nvSpPr>
            <p:cNvPr id="1048806" name="平行四边形 16"/>
            <p:cNvSpPr/>
            <p:nvPr/>
          </p:nvSpPr>
          <p:spPr>
            <a:xfrm>
              <a:off x="222717" y="0"/>
              <a:ext cx="260350" cy="526636"/>
            </a:xfrm>
            <a:prstGeom prst="parallelogram">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pic>
        <p:nvPicPr>
          <p:cNvPr id="2" name="图片 1" descr="QQ截图20231013230045"/>
          <p:cNvPicPr>
            <a:picLocks noChangeAspect="1"/>
          </p:cNvPicPr>
          <p:nvPr/>
        </p:nvPicPr>
        <p:blipFill>
          <a:blip r:embed="rId1"/>
          <a:stretch>
            <a:fillRect/>
          </a:stretch>
        </p:blipFill>
        <p:spPr>
          <a:xfrm>
            <a:off x="2019935" y="1640840"/>
            <a:ext cx="7193915" cy="5169535"/>
          </a:xfrm>
          <a:prstGeom prst="rect">
            <a:avLst/>
          </a:prstGeom>
        </p:spPr>
      </p:pic>
      <p:sp>
        <p:nvSpPr>
          <p:cNvPr id="4" name="文本框 3"/>
          <p:cNvSpPr txBox="1"/>
          <p:nvPr/>
        </p:nvSpPr>
        <p:spPr>
          <a:xfrm>
            <a:off x="2568575" y="802640"/>
            <a:ext cx="6096000" cy="645160"/>
          </a:xfrm>
          <a:prstGeom prst="rect">
            <a:avLst/>
          </a:prstGeom>
          <a:noFill/>
        </p:spPr>
        <p:txBody>
          <a:bodyPr wrap="square" rtlCol="0" anchor="t">
            <a:spAutoFit/>
          </a:bodyPr>
          <a:p>
            <a:r>
              <a:rPr lang="zh-CN" altLang="en-US">
                <a:solidFill>
                  <a:schemeClr val="bg1"/>
                </a:solidFill>
              </a:rPr>
              <a:t>"SELECT  xxx  FROM table WHERE column like '%匹配内容%'"</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down)">
                                      <p:cBhvr>
                                        <p:cTn id="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13"/>
          <p:cNvGrpSpPr/>
          <p:nvPr/>
        </p:nvGrpSpPr>
        <p:grpSpPr>
          <a:xfrm>
            <a:off x="222717" y="0"/>
            <a:ext cx="2863384" cy="802345"/>
            <a:chOff x="222717" y="0"/>
            <a:chExt cx="2863384" cy="802345"/>
          </a:xfrm>
        </p:grpSpPr>
        <p:sp>
          <p:nvSpPr>
            <p:cNvPr id="1048804" name="矩形 14"/>
            <p:cNvSpPr/>
            <p:nvPr/>
          </p:nvSpPr>
          <p:spPr>
            <a:xfrm>
              <a:off x="483069" y="341970"/>
              <a:ext cx="2603032" cy="460375"/>
            </a:xfrm>
            <a:prstGeom prst="rect">
              <a:avLst/>
            </a:prstGeom>
          </p:spPr>
          <p:txBody>
            <a:bodyPr wrap="square">
              <a:spAutoFit/>
            </a:bodyPr>
            <a:lstStyle/>
            <a:p>
              <a:pPr algn="dist"/>
              <a:r>
                <a:rPr lang="en-US" altLang="zh-CN" sz="2400" b="1" dirty="0">
                  <a:solidFill>
                    <a:schemeClr val="lt1">
                      <a:lumMod val="100000"/>
                    </a:schemeClr>
                  </a:solidFill>
                  <a:cs typeface="+mn-ea"/>
                  <a:sym typeface="+mn-lt"/>
                </a:rPr>
                <a:t>SQL</a:t>
              </a:r>
              <a:r>
                <a:rPr lang="zh-CN" altLang="en-US" sz="2400" b="1" dirty="0">
                  <a:solidFill>
                    <a:schemeClr val="lt1">
                      <a:lumMod val="100000"/>
                    </a:schemeClr>
                  </a:solidFill>
                  <a:cs typeface="+mn-ea"/>
                  <a:sym typeface="+mn-lt"/>
                </a:rPr>
                <a:t>注入</a:t>
              </a:r>
              <a:endParaRPr lang="zh-CN" altLang="en-US" sz="2400" b="1" dirty="0">
                <a:solidFill>
                  <a:schemeClr val="lt1">
                    <a:lumMod val="100000"/>
                  </a:schemeClr>
                </a:solidFill>
                <a:cs typeface="+mn-ea"/>
                <a:sym typeface="+mn-lt"/>
              </a:endParaRPr>
            </a:p>
          </p:txBody>
        </p:sp>
        <p:sp>
          <p:nvSpPr>
            <p:cNvPr id="1048806" name="平行四边形 16"/>
            <p:cNvSpPr/>
            <p:nvPr/>
          </p:nvSpPr>
          <p:spPr>
            <a:xfrm>
              <a:off x="222717" y="0"/>
              <a:ext cx="260350" cy="526636"/>
            </a:xfrm>
            <a:prstGeom prst="parallelogram">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pic>
        <p:nvPicPr>
          <p:cNvPr id="2" name="图片 1" descr="QQ截图20231013230045"/>
          <p:cNvPicPr>
            <a:picLocks noChangeAspect="1"/>
          </p:cNvPicPr>
          <p:nvPr/>
        </p:nvPicPr>
        <p:blipFill>
          <a:blip r:embed="rId1"/>
          <a:stretch>
            <a:fillRect/>
          </a:stretch>
        </p:blipFill>
        <p:spPr>
          <a:xfrm>
            <a:off x="2019935" y="1640840"/>
            <a:ext cx="7193915" cy="5169535"/>
          </a:xfrm>
          <a:prstGeom prst="rect">
            <a:avLst/>
          </a:prstGeom>
        </p:spPr>
      </p:pic>
      <p:sp>
        <p:nvSpPr>
          <p:cNvPr id="3" name="文本框 2"/>
          <p:cNvSpPr txBox="1"/>
          <p:nvPr/>
        </p:nvSpPr>
        <p:spPr>
          <a:xfrm>
            <a:off x="4011930" y="802640"/>
            <a:ext cx="3048635" cy="521970"/>
          </a:xfrm>
          <a:prstGeom prst="rect">
            <a:avLst/>
          </a:prstGeom>
          <a:noFill/>
        </p:spPr>
        <p:txBody>
          <a:bodyPr wrap="square" rtlCol="0" anchor="t">
            <a:spAutoFit/>
          </a:bodyPr>
          <a:p>
            <a:r>
              <a:rPr lang="zh-CN" altLang="en-US" sz="2800"/>
              <a:t>1</a:t>
            </a:r>
            <a:r>
              <a:rPr lang="zh-CN" altLang="en-US" sz="2800">
                <a:solidFill>
                  <a:schemeClr val="bg1"/>
                </a:solidFill>
              </a:rPr>
              <a:t>' or 1=1 --</a:t>
            </a:r>
            <a:r>
              <a:rPr lang="zh-CN" altLang="en-US" sz="2800"/>
              <a:t> </a:t>
            </a:r>
            <a:endParaRPr lang="zh-CN" altLang="en-US" sz="280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down)">
                                      <p:cBhvr>
                                        <p:cTn id="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13"/>
          <p:cNvGrpSpPr/>
          <p:nvPr/>
        </p:nvGrpSpPr>
        <p:grpSpPr>
          <a:xfrm>
            <a:off x="222717" y="0"/>
            <a:ext cx="2863384" cy="802345"/>
            <a:chOff x="222717" y="0"/>
            <a:chExt cx="2863384" cy="802345"/>
          </a:xfrm>
        </p:grpSpPr>
        <p:sp>
          <p:nvSpPr>
            <p:cNvPr id="1048804" name="矩形 14"/>
            <p:cNvSpPr/>
            <p:nvPr/>
          </p:nvSpPr>
          <p:spPr>
            <a:xfrm>
              <a:off x="483069" y="341970"/>
              <a:ext cx="2603032" cy="460375"/>
            </a:xfrm>
            <a:prstGeom prst="rect">
              <a:avLst/>
            </a:prstGeom>
          </p:spPr>
          <p:txBody>
            <a:bodyPr wrap="square">
              <a:spAutoFit/>
            </a:bodyPr>
            <a:lstStyle/>
            <a:p>
              <a:pPr algn="dist"/>
              <a:r>
                <a:rPr lang="en-US" altLang="zh-CN" sz="2400" b="1" dirty="0">
                  <a:solidFill>
                    <a:schemeClr val="lt1">
                      <a:lumMod val="100000"/>
                    </a:schemeClr>
                  </a:solidFill>
                  <a:cs typeface="+mn-ea"/>
                  <a:sym typeface="+mn-lt"/>
                </a:rPr>
                <a:t>SQL</a:t>
              </a:r>
              <a:r>
                <a:rPr lang="zh-CN" altLang="en-US" sz="2400" b="1" dirty="0">
                  <a:solidFill>
                    <a:schemeClr val="lt1">
                      <a:lumMod val="100000"/>
                    </a:schemeClr>
                  </a:solidFill>
                  <a:cs typeface="+mn-ea"/>
                  <a:sym typeface="+mn-lt"/>
                </a:rPr>
                <a:t>注入</a:t>
              </a:r>
              <a:endParaRPr lang="zh-CN" altLang="en-US" sz="2400" b="1" dirty="0">
                <a:solidFill>
                  <a:schemeClr val="lt1">
                    <a:lumMod val="100000"/>
                  </a:schemeClr>
                </a:solidFill>
                <a:cs typeface="+mn-ea"/>
                <a:sym typeface="+mn-lt"/>
              </a:endParaRPr>
            </a:p>
          </p:txBody>
        </p:sp>
        <p:sp>
          <p:nvSpPr>
            <p:cNvPr id="1048806" name="平行四边形 16"/>
            <p:cNvSpPr/>
            <p:nvPr/>
          </p:nvSpPr>
          <p:spPr>
            <a:xfrm>
              <a:off x="222717" y="0"/>
              <a:ext cx="260350" cy="526636"/>
            </a:xfrm>
            <a:prstGeom prst="parallelogram">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pic>
        <p:nvPicPr>
          <p:cNvPr id="4" name="图片 3" descr="QQ截图20231013230601"/>
          <p:cNvPicPr>
            <a:picLocks noChangeAspect="1"/>
          </p:cNvPicPr>
          <p:nvPr/>
        </p:nvPicPr>
        <p:blipFill>
          <a:blip r:embed="rId1"/>
          <a:stretch>
            <a:fillRect/>
          </a:stretch>
        </p:blipFill>
        <p:spPr>
          <a:xfrm>
            <a:off x="1579880" y="1640840"/>
            <a:ext cx="7912735" cy="49695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down)">
                                      <p:cBhvr>
                                        <p:cTn id="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13"/>
          <p:cNvGrpSpPr/>
          <p:nvPr/>
        </p:nvGrpSpPr>
        <p:grpSpPr>
          <a:xfrm>
            <a:off x="222717" y="0"/>
            <a:ext cx="2863384" cy="802345"/>
            <a:chOff x="222717" y="0"/>
            <a:chExt cx="2863384" cy="802345"/>
          </a:xfrm>
        </p:grpSpPr>
        <p:sp>
          <p:nvSpPr>
            <p:cNvPr id="1048804" name="矩形 14"/>
            <p:cNvSpPr/>
            <p:nvPr/>
          </p:nvSpPr>
          <p:spPr>
            <a:xfrm>
              <a:off x="483069" y="341970"/>
              <a:ext cx="2603032" cy="460375"/>
            </a:xfrm>
            <a:prstGeom prst="rect">
              <a:avLst/>
            </a:prstGeom>
          </p:spPr>
          <p:txBody>
            <a:bodyPr wrap="square">
              <a:spAutoFit/>
            </a:bodyPr>
            <a:lstStyle/>
            <a:p>
              <a:pPr algn="dist"/>
              <a:r>
                <a:rPr lang="en-US" altLang="zh-CN" sz="2400" b="1" dirty="0">
                  <a:solidFill>
                    <a:schemeClr val="lt1">
                      <a:lumMod val="100000"/>
                    </a:schemeClr>
                  </a:solidFill>
                  <a:cs typeface="+mn-ea"/>
                  <a:sym typeface="+mn-lt"/>
                </a:rPr>
                <a:t>SQL</a:t>
              </a:r>
              <a:r>
                <a:rPr lang="zh-CN" altLang="en-US" sz="2400" b="1" dirty="0">
                  <a:solidFill>
                    <a:schemeClr val="lt1">
                      <a:lumMod val="100000"/>
                    </a:schemeClr>
                  </a:solidFill>
                  <a:cs typeface="+mn-ea"/>
                  <a:sym typeface="+mn-lt"/>
                </a:rPr>
                <a:t>注入</a:t>
              </a:r>
              <a:endParaRPr lang="zh-CN" altLang="en-US" sz="2400" b="1" dirty="0">
                <a:solidFill>
                  <a:schemeClr val="lt1">
                    <a:lumMod val="100000"/>
                  </a:schemeClr>
                </a:solidFill>
                <a:cs typeface="+mn-ea"/>
                <a:sym typeface="+mn-lt"/>
              </a:endParaRPr>
            </a:p>
          </p:txBody>
        </p:sp>
        <p:sp>
          <p:nvSpPr>
            <p:cNvPr id="1048806" name="平行四边形 16"/>
            <p:cNvSpPr/>
            <p:nvPr/>
          </p:nvSpPr>
          <p:spPr>
            <a:xfrm>
              <a:off x="222717" y="0"/>
              <a:ext cx="260350" cy="526636"/>
            </a:xfrm>
            <a:prstGeom prst="parallelogram">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3" name="文本框 2"/>
          <p:cNvSpPr txBox="1"/>
          <p:nvPr/>
        </p:nvSpPr>
        <p:spPr>
          <a:xfrm>
            <a:off x="709930" y="1102360"/>
            <a:ext cx="3048635" cy="4399915"/>
          </a:xfrm>
          <a:prstGeom prst="rect">
            <a:avLst/>
          </a:prstGeom>
          <a:noFill/>
        </p:spPr>
        <p:txBody>
          <a:bodyPr wrap="square" rtlCol="0" anchor="t">
            <a:spAutoFit/>
          </a:bodyPr>
          <a:p>
            <a:r>
              <a:rPr lang="zh-CN" altLang="en-US" sz="2800">
                <a:solidFill>
                  <a:schemeClr val="bg1"/>
                </a:solidFill>
              </a:rPr>
              <a:t>1' and 1=1  union select 1,database(),user(),table_name,version(),6,7 from information_schema.tables where table_schema=database()-- </a:t>
            </a:r>
            <a:r>
              <a:rPr lang="zh-CN" altLang="en-US" sz="2800"/>
              <a:t> </a:t>
            </a:r>
            <a:endParaRPr lang="zh-CN" altLang="en-US" sz="2800"/>
          </a:p>
        </p:txBody>
      </p:sp>
      <p:pic>
        <p:nvPicPr>
          <p:cNvPr id="4" name="图片 3"/>
          <p:cNvPicPr>
            <a:picLocks noChangeAspect="1"/>
          </p:cNvPicPr>
          <p:nvPr>
            <p:custDataLst>
              <p:tags r:id="rId1"/>
            </p:custDataLst>
          </p:nvPr>
        </p:nvPicPr>
        <p:blipFill>
          <a:blip r:embed="rId2"/>
          <a:stretch>
            <a:fillRect/>
          </a:stretch>
        </p:blipFill>
        <p:spPr>
          <a:xfrm>
            <a:off x="3758565" y="608330"/>
            <a:ext cx="6985000" cy="47180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down)">
                                      <p:cBhvr>
                                        <p:cTn id="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13"/>
          <p:cNvGrpSpPr/>
          <p:nvPr/>
        </p:nvGrpSpPr>
        <p:grpSpPr>
          <a:xfrm>
            <a:off x="222717" y="0"/>
            <a:ext cx="2863384" cy="802345"/>
            <a:chOff x="222717" y="0"/>
            <a:chExt cx="2863384" cy="802345"/>
          </a:xfrm>
        </p:grpSpPr>
        <p:sp>
          <p:nvSpPr>
            <p:cNvPr id="1048804" name="矩形 14"/>
            <p:cNvSpPr/>
            <p:nvPr/>
          </p:nvSpPr>
          <p:spPr>
            <a:xfrm>
              <a:off x="483069" y="341970"/>
              <a:ext cx="2603032" cy="460375"/>
            </a:xfrm>
            <a:prstGeom prst="rect">
              <a:avLst/>
            </a:prstGeom>
          </p:spPr>
          <p:txBody>
            <a:bodyPr wrap="square">
              <a:spAutoFit/>
            </a:bodyPr>
            <a:lstStyle/>
            <a:p>
              <a:pPr algn="dist"/>
              <a:r>
                <a:rPr lang="en-US" altLang="zh-CN" sz="2400" b="1" dirty="0">
                  <a:solidFill>
                    <a:schemeClr val="lt1">
                      <a:lumMod val="100000"/>
                    </a:schemeClr>
                  </a:solidFill>
                  <a:cs typeface="+mn-ea"/>
                  <a:sym typeface="+mn-lt"/>
                </a:rPr>
                <a:t>SQL</a:t>
              </a:r>
              <a:r>
                <a:rPr lang="zh-CN" altLang="en-US" sz="2400" b="1" dirty="0">
                  <a:solidFill>
                    <a:schemeClr val="lt1">
                      <a:lumMod val="100000"/>
                    </a:schemeClr>
                  </a:solidFill>
                  <a:cs typeface="+mn-ea"/>
                  <a:sym typeface="+mn-lt"/>
                </a:rPr>
                <a:t>注入</a:t>
              </a:r>
              <a:endParaRPr lang="zh-CN" altLang="en-US" sz="2400" b="1" dirty="0">
                <a:solidFill>
                  <a:schemeClr val="lt1">
                    <a:lumMod val="100000"/>
                  </a:schemeClr>
                </a:solidFill>
                <a:cs typeface="+mn-ea"/>
                <a:sym typeface="+mn-lt"/>
              </a:endParaRPr>
            </a:p>
          </p:txBody>
        </p:sp>
        <p:sp>
          <p:nvSpPr>
            <p:cNvPr id="1048806" name="平行四边形 16"/>
            <p:cNvSpPr/>
            <p:nvPr/>
          </p:nvSpPr>
          <p:spPr>
            <a:xfrm>
              <a:off x="222717" y="0"/>
              <a:ext cx="260350" cy="526636"/>
            </a:xfrm>
            <a:prstGeom prst="parallelogram">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4" name="文本框 3"/>
          <p:cNvSpPr txBox="1"/>
          <p:nvPr/>
        </p:nvSpPr>
        <p:spPr>
          <a:xfrm>
            <a:off x="254000" y="1183640"/>
            <a:ext cx="3475355" cy="4808220"/>
          </a:xfrm>
          <a:prstGeom prst="rect">
            <a:avLst/>
          </a:prstGeom>
          <a:noFill/>
        </p:spPr>
        <p:txBody>
          <a:bodyPr wrap="square" rtlCol="0" anchor="t">
            <a:noAutofit/>
          </a:bodyPr>
          <a:p>
            <a:r>
              <a:rPr lang="zh-CN" altLang="en-US" sz="2800">
                <a:solidFill>
                  <a:schemeClr val="bg1"/>
                </a:solidFill>
              </a:rPr>
              <a:t>1' and 1=1  union select 1,group_concat(column_name),3,4,5,6,7 from information_schema.columns where table_name="users"-- </a:t>
            </a:r>
            <a:endParaRPr lang="zh-CN" altLang="en-US" sz="2800">
              <a:solidFill>
                <a:schemeClr val="bg1"/>
              </a:solidFill>
            </a:endParaRPr>
          </a:p>
        </p:txBody>
      </p:sp>
      <p:pic>
        <p:nvPicPr>
          <p:cNvPr id="5" name="图片 4"/>
          <p:cNvPicPr>
            <a:picLocks noChangeAspect="1"/>
          </p:cNvPicPr>
          <p:nvPr>
            <p:custDataLst>
              <p:tags r:id="rId1"/>
            </p:custDataLst>
          </p:nvPr>
        </p:nvPicPr>
        <p:blipFill>
          <a:blip r:embed="rId2"/>
          <a:stretch>
            <a:fillRect/>
          </a:stretch>
        </p:blipFill>
        <p:spPr>
          <a:xfrm>
            <a:off x="3825240" y="1183640"/>
            <a:ext cx="7912100" cy="38747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down)">
                                      <p:cBhvr>
                                        <p:cTn id="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13"/>
          <p:cNvGrpSpPr/>
          <p:nvPr/>
        </p:nvGrpSpPr>
        <p:grpSpPr>
          <a:xfrm>
            <a:off x="222717" y="0"/>
            <a:ext cx="2863384" cy="802345"/>
            <a:chOff x="222717" y="0"/>
            <a:chExt cx="2863384" cy="802345"/>
          </a:xfrm>
        </p:grpSpPr>
        <p:sp>
          <p:nvSpPr>
            <p:cNvPr id="1048804" name="矩形 14"/>
            <p:cNvSpPr/>
            <p:nvPr/>
          </p:nvSpPr>
          <p:spPr>
            <a:xfrm>
              <a:off x="483069" y="341970"/>
              <a:ext cx="2603032" cy="460375"/>
            </a:xfrm>
            <a:prstGeom prst="rect">
              <a:avLst/>
            </a:prstGeom>
          </p:spPr>
          <p:txBody>
            <a:bodyPr wrap="square">
              <a:spAutoFit/>
            </a:bodyPr>
            <a:lstStyle/>
            <a:p>
              <a:pPr algn="dist"/>
              <a:r>
                <a:rPr lang="en-US" altLang="zh-CN" sz="2400" b="1" dirty="0">
                  <a:solidFill>
                    <a:schemeClr val="lt1">
                      <a:lumMod val="100000"/>
                    </a:schemeClr>
                  </a:solidFill>
                  <a:cs typeface="+mn-ea"/>
                  <a:sym typeface="+mn-lt"/>
                </a:rPr>
                <a:t>SQL</a:t>
              </a:r>
              <a:r>
                <a:rPr lang="zh-CN" altLang="en-US" sz="2400" b="1" dirty="0">
                  <a:solidFill>
                    <a:schemeClr val="lt1">
                      <a:lumMod val="100000"/>
                    </a:schemeClr>
                  </a:solidFill>
                  <a:cs typeface="+mn-ea"/>
                  <a:sym typeface="+mn-lt"/>
                </a:rPr>
                <a:t>注入</a:t>
              </a:r>
              <a:endParaRPr lang="zh-CN" altLang="en-US" sz="2400" b="1" dirty="0">
                <a:solidFill>
                  <a:schemeClr val="lt1">
                    <a:lumMod val="100000"/>
                  </a:schemeClr>
                </a:solidFill>
                <a:cs typeface="+mn-ea"/>
                <a:sym typeface="+mn-lt"/>
              </a:endParaRPr>
            </a:p>
          </p:txBody>
        </p:sp>
        <p:sp>
          <p:nvSpPr>
            <p:cNvPr id="1048806" name="平行四边形 16"/>
            <p:cNvSpPr/>
            <p:nvPr/>
          </p:nvSpPr>
          <p:spPr>
            <a:xfrm>
              <a:off x="222717" y="0"/>
              <a:ext cx="260350" cy="526636"/>
            </a:xfrm>
            <a:prstGeom prst="parallelogram">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pic>
        <p:nvPicPr>
          <p:cNvPr id="2" name="图片 1"/>
          <p:cNvPicPr>
            <a:picLocks noChangeAspect="1"/>
          </p:cNvPicPr>
          <p:nvPr>
            <p:custDataLst>
              <p:tags r:id="rId1"/>
            </p:custDataLst>
          </p:nvPr>
        </p:nvPicPr>
        <p:blipFill>
          <a:blip r:embed="rId2"/>
          <a:stretch>
            <a:fillRect/>
          </a:stretch>
        </p:blipFill>
        <p:spPr>
          <a:xfrm>
            <a:off x="2393950" y="1630680"/>
            <a:ext cx="7404100" cy="27559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down)">
                                      <p:cBhvr>
                                        <p:cTn id="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13"/>
          <p:cNvGrpSpPr/>
          <p:nvPr/>
        </p:nvGrpSpPr>
        <p:grpSpPr>
          <a:xfrm>
            <a:off x="222717" y="0"/>
            <a:ext cx="2863384" cy="802345"/>
            <a:chOff x="222717" y="0"/>
            <a:chExt cx="2863384" cy="802345"/>
          </a:xfrm>
        </p:grpSpPr>
        <p:sp>
          <p:nvSpPr>
            <p:cNvPr id="1048804" name="矩形 14"/>
            <p:cNvSpPr/>
            <p:nvPr/>
          </p:nvSpPr>
          <p:spPr>
            <a:xfrm>
              <a:off x="483069" y="341970"/>
              <a:ext cx="2603032" cy="460375"/>
            </a:xfrm>
            <a:prstGeom prst="rect">
              <a:avLst/>
            </a:prstGeom>
          </p:spPr>
          <p:txBody>
            <a:bodyPr wrap="square">
              <a:spAutoFit/>
            </a:bodyPr>
            <a:lstStyle/>
            <a:p>
              <a:pPr algn="dist"/>
              <a:r>
                <a:rPr lang="en-US" altLang="zh-CN" sz="2400" b="1" dirty="0">
                  <a:solidFill>
                    <a:schemeClr val="lt1">
                      <a:lumMod val="100000"/>
                    </a:schemeClr>
                  </a:solidFill>
                  <a:cs typeface="+mn-ea"/>
                  <a:sym typeface="+mn-lt"/>
                </a:rPr>
                <a:t>SQL</a:t>
              </a:r>
              <a:r>
                <a:rPr lang="zh-CN" altLang="en-US" sz="2400" b="1" dirty="0">
                  <a:solidFill>
                    <a:schemeClr val="lt1">
                      <a:lumMod val="100000"/>
                    </a:schemeClr>
                  </a:solidFill>
                  <a:cs typeface="+mn-ea"/>
                  <a:sym typeface="+mn-lt"/>
                </a:rPr>
                <a:t>注入</a:t>
              </a:r>
              <a:endParaRPr lang="zh-CN" altLang="en-US" sz="2400" b="1" dirty="0">
                <a:solidFill>
                  <a:schemeClr val="lt1">
                    <a:lumMod val="100000"/>
                  </a:schemeClr>
                </a:solidFill>
                <a:cs typeface="+mn-ea"/>
                <a:sym typeface="+mn-lt"/>
              </a:endParaRPr>
            </a:p>
          </p:txBody>
        </p:sp>
        <p:sp>
          <p:nvSpPr>
            <p:cNvPr id="1048806" name="平行四边形 16"/>
            <p:cNvSpPr/>
            <p:nvPr/>
          </p:nvSpPr>
          <p:spPr>
            <a:xfrm>
              <a:off x="222717" y="0"/>
              <a:ext cx="260350" cy="526636"/>
            </a:xfrm>
            <a:prstGeom prst="parallelogram">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pic>
        <p:nvPicPr>
          <p:cNvPr id="2" name="图片 1"/>
          <p:cNvPicPr>
            <a:picLocks noChangeAspect="1"/>
          </p:cNvPicPr>
          <p:nvPr>
            <p:custDataLst>
              <p:tags r:id="rId1"/>
            </p:custDataLst>
          </p:nvPr>
        </p:nvPicPr>
        <p:blipFill>
          <a:blip r:embed="rId2"/>
          <a:stretch>
            <a:fillRect/>
          </a:stretch>
        </p:blipFill>
        <p:spPr>
          <a:xfrm>
            <a:off x="0" y="1183640"/>
            <a:ext cx="7184390" cy="2480945"/>
          </a:xfrm>
          <a:prstGeom prst="rect">
            <a:avLst/>
          </a:prstGeom>
        </p:spPr>
      </p:pic>
      <p:pic>
        <p:nvPicPr>
          <p:cNvPr id="3" name="图片 2"/>
          <p:cNvPicPr>
            <a:picLocks noChangeAspect="1"/>
          </p:cNvPicPr>
          <p:nvPr>
            <p:custDataLst>
              <p:tags r:id="rId3"/>
            </p:custDataLst>
          </p:nvPr>
        </p:nvPicPr>
        <p:blipFill>
          <a:blip r:embed="rId4"/>
          <a:stretch>
            <a:fillRect/>
          </a:stretch>
        </p:blipFill>
        <p:spPr>
          <a:xfrm>
            <a:off x="4184650" y="342265"/>
            <a:ext cx="8063230" cy="5314315"/>
          </a:xfrm>
          <a:prstGeom prst="rect">
            <a:avLst/>
          </a:prstGeom>
        </p:spPr>
      </p:pic>
      <p:sp>
        <p:nvSpPr>
          <p:cNvPr id="4" name="文本框 3"/>
          <p:cNvSpPr txBox="1"/>
          <p:nvPr/>
        </p:nvSpPr>
        <p:spPr>
          <a:xfrm>
            <a:off x="2138045" y="3935095"/>
            <a:ext cx="2219960" cy="368300"/>
          </a:xfrm>
          <a:prstGeom prst="rect">
            <a:avLst/>
          </a:prstGeom>
          <a:noFill/>
        </p:spPr>
        <p:txBody>
          <a:bodyPr wrap="square" rtlCol="0">
            <a:spAutoFit/>
          </a:bodyPr>
          <a:p>
            <a:r>
              <a:rPr lang="zh-CN" altLang="en-US">
                <a:solidFill>
                  <a:schemeClr val="bg1"/>
                </a:solidFill>
              </a:rPr>
              <a:t>时间盲注</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down)">
                                      <p:cBhvr>
                                        <p:cTn id="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13"/>
          <p:cNvGrpSpPr/>
          <p:nvPr/>
        </p:nvGrpSpPr>
        <p:grpSpPr>
          <a:xfrm>
            <a:off x="222717" y="0"/>
            <a:ext cx="2863384" cy="802345"/>
            <a:chOff x="222717" y="0"/>
            <a:chExt cx="2863384" cy="802345"/>
          </a:xfrm>
        </p:grpSpPr>
        <p:sp>
          <p:nvSpPr>
            <p:cNvPr id="1048804" name="矩形 14"/>
            <p:cNvSpPr/>
            <p:nvPr/>
          </p:nvSpPr>
          <p:spPr>
            <a:xfrm>
              <a:off x="483069" y="341970"/>
              <a:ext cx="2603032" cy="460375"/>
            </a:xfrm>
            <a:prstGeom prst="rect">
              <a:avLst/>
            </a:prstGeom>
          </p:spPr>
          <p:txBody>
            <a:bodyPr wrap="square">
              <a:spAutoFit/>
            </a:bodyPr>
            <a:lstStyle/>
            <a:p>
              <a:pPr algn="dist"/>
              <a:r>
                <a:rPr lang="en-US" altLang="zh-CN" sz="2400" b="1" dirty="0">
                  <a:solidFill>
                    <a:schemeClr val="lt1">
                      <a:lumMod val="100000"/>
                    </a:schemeClr>
                  </a:solidFill>
                  <a:cs typeface="+mn-ea"/>
                  <a:sym typeface="+mn-lt"/>
                </a:rPr>
                <a:t>SQL</a:t>
              </a:r>
              <a:r>
                <a:rPr lang="zh-CN" altLang="en-US" sz="2400" b="1" dirty="0">
                  <a:solidFill>
                    <a:schemeClr val="lt1">
                      <a:lumMod val="100000"/>
                    </a:schemeClr>
                  </a:solidFill>
                  <a:cs typeface="+mn-ea"/>
                  <a:sym typeface="+mn-lt"/>
                </a:rPr>
                <a:t>注入</a:t>
              </a:r>
              <a:endParaRPr lang="zh-CN" altLang="en-US" sz="2400" b="1" dirty="0">
                <a:solidFill>
                  <a:schemeClr val="lt1">
                    <a:lumMod val="100000"/>
                  </a:schemeClr>
                </a:solidFill>
                <a:cs typeface="+mn-ea"/>
                <a:sym typeface="+mn-lt"/>
              </a:endParaRPr>
            </a:p>
          </p:txBody>
        </p:sp>
        <p:sp>
          <p:nvSpPr>
            <p:cNvPr id="1048806" name="平行四边形 16"/>
            <p:cNvSpPr/>
            <p:nvPr/>
          </p:nvSpPr>
          <p:spPr>
            <a:xfrm>
              <a:off x="222717" y="0"/>
              <a:ext cx="260350" cy="526636"/>
            </a:xfrm>
            <a:prstGeom prst="parallelogram">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4" name="文本框 3"/>
          <p:cNvSpPr txBox="1"/>
          <p:nvPr/>
        </p:nvSpPr>
        <p:spPr>
          <a:xfrm>
            <a:off x="254000" y="1183640"/>
            <a:ext cx="3475355" cy="4808220"/>
          </a:xfrm>
          <a:prstGeom prst="rect">
            <a:avLst/>
          </a:prstGeom>
          <a:noFill/>
        </p:spPr>
        <p:txBody>
          <a:bodyPr wrap="square" rtlCol="0" anchor="t">
            <a:noAutofit/>
          </a:bodyPr>
          <a:p>
            <a:r>
              <a:rPr lang="zh-CN" altLang="en-US" sz="2800">
                <a:solidFill>
                  <a:schemeClr val="bg1"/>
                </a:solidFill>
              </a:rPr>
              <a:t>1' and 1=1  union select 1,group_concat(column_name),3,4,5,6,7 from information_schema.columns where table_name="users"-- </a:t>
            </a:r>
            <a:endParaRPr lang="zh-CN" altLang="en-US" sz="2800">
              <a:solidFill>
                <a:schemeClr val="bg1"/>
              </a:solidFill>
            </a:endParaRPr>
          </a:p>
        </p:txBody>
      </p:sp>
      <p:pic>
        <p:nvPicPr>
          <p:cNvPr id="2" name="图片 1"/>
          <p:cNvPicPr>
            <a:picLocks noChangeAspect="1"/>
          </p:cNvPicPr>
          <p:nvPr>
            <p:custDataLst>
              <p:tags r:id="rId1"/>
            </p:custDataLst>
          </p:nvPr>
        </p:nvPicPr>
        <p:blipFill>
          <a:blip r:embed="rId2"/>
          <a:stretch>
            <a:fillRect/>
          </a:stretch>
        </p:blipFill>
        <p:spPr>
          <a:xfrm>
            <a:off x="635" y="0"/>
            <a:ext cx="12191365" cy="68002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down)">
                                      <p:cBhvr>
                                        <p:cTn id="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custDataLst>
              <p:tags r:id="rId1"/>
            </p:custDataLst>
          </p:nvPr>
        </p:nvSpPr>
        <p:spPr>
          <a:xfrm>
            <a:off x="5143500" y="2043747"/>
            <a:ext cx="1905000" cy="635000"/>
          </a:xfrm>
          <a:prstGeom prst="rect">
            <a:avLst/>
          </a:prstGeom>
          <a:solidFill>
            <a:schemeClr val="accent1"/>
          </a:solidFill>
        </p:spPr>
        <p:txBody>
          <a:bodyPr wrap="square" lIns="0" tIns="0" rIns="0" bIns="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endParaRPr lang="en-US" altLang="zh-CN" sz="3200" b="1"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 name="文本框 5"/>
          <p:cNvSpPr txBox="1"/>
          <p:nvPr>
            <p:custDataLst>
              <p:tags r:id="rId2"/>
            </p:custDataLst>
          </p:nvPr>
        </p:nvSpPr>
        <p:spPr>
          <a:xfrm>
            <a:off x="5143500" y="2044382"/>
            <a:ext cx="1905000" cy="634365"/>
          </a:xfrm>
          <a:prstGeom prst="rect">
            <a:avLst/>
          </a:prstGeom>
          <a:noFill/>
        </p:spPr>
        <p:txBody>
          <a:bodyPr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00000"/>
              </a:lnSpc>
            </a:pPr>
            <a:r>
              <a:rPr lang="en-US" altLang="zh-CN" sz="3600" b="1" spc="200">
                <a:solidFill>
                  <a:schemeClr val="bg1"/>
                </a:solidFill>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2023</a:t>
            </a:r>
            <a:endParaRPr lang="en-US" altLang="zh-CN" sz="3600" b="1" spc="200">
              <a:solidFill>
                <a:schemeClr val="bg1"/>
              </a:solidFill>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2" name="标题 1"/>
          <p:cNvSpPr>
            <a:spLocks noGrp="1"/>
          </p:cNvSpPr>
          <p:nvPr>
            <p:ph type="title" idx="13"/>
            <p:custDataLst>
              <p:tags r:id="rId3"/>
            </p:custDataLst>
          </p:nvPr>
        </p:nvSpPr>
        <p:spPr/>
        <p:txBody>
          <a:bodyPr/>
          <a:lstStyle/>
          <a:p>
            <a:r>
              <a:rPr lang="en-US" altLang="zh-CN">
                <a:sym typeface="Arial" panose="020B0604020202020204" pitchFamily="34" charset="0"/>
              </a:rPr>
              <a:t>THANKS</a:t>
            </a:r>
            <a:endParaRPr lang="en-US" altLang="zh-CN">
              <a:sym typeface="Arial" panose="020B0604020202020204" pitchFamily="34" charset="0"/>
            </a:endParaRPr>
          </a:p>
        </p:txBody>
      </p:sp>
    </p:spTree>
    <p:custDataLst>
      <p:tags r:id="rId4"/>
    </p:custDataLst>
  </p:cSld>
  <p:clrMapOvr>
    <a:masterClrMapping/>
  </p:clrMapOvr>
</p:sld>
</file>

<file path=ppt/tags/tag1.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TYPE" val="y"/>
  <p:tag name="KSO_WM_UNIT_INDEX" val="1"/>
  <p:tag name="KSO_WM_UNIT_ID" val="_1*y*1"/>
  <p:tag name="KSO_WM_SLIDE_BACKGROUND_MASK_FLAG"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 name="KSO_WM_SLIDE_BACKGROUND_MASK_FLAG"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 name="KSO_WM_SLIDE_BACKGROUND_MASK_FLAG" val="1"/>
</p:tagLst>
</file>

<file path=ppt/tags/tag9.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2.xml><?xml version="1.0" encoding="utf-8"?>
<p:tagLst xmlns:p="http://schemas.openxmlformats.org/presentationml/2006/main">
  <p:tag name="KSO_WM_UNIT_TYPE" val="i"/>
  <p:tag name="KSO_WM_UNIT_SUBTYPE" val="h"/>
  <p:tag name="KSO_WM_SLIDE_BACKGROUND_TYPE" val="general"/>
  <p:tag name="KSO_WM_SLIDE_BK_DARK_LIGHT" val="2"/>
  <p:tag name="KSO_WM_UNIT_HIGHLIGHT" val="0"/>
  <p:tag name="KSO_WM_UNIT_COMPATIBLE" val="0"/>
  <p:tag name="KSO_WM_UNIT_DIAGRAM_ISNUMVISUAL" val="0"/>
  <p:tag name="KSO_WM_UNIT_DIAGRAM_ISREFERUNIT" val="0"/>
  <p:tag name="KSO_WM_UNIT_INDEX" val="0"/>
  <p:tag name="KSO_WM_UNIT_ID" val="_12*i*0"/>
  <p:tag name="KSO_WM_UNIT_BK_DARK_LIGHT" val="2"/>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8.xml><?xml version="1.0" encoding="utf-8"?>
<p:tagLst xmlns:p="http://schemas.openxmlformats.org/presentationml/2006/main">
  <p:tag name="KSO_WM_UNIT_TYPE" val="i"/>
  <p:tag name="KSO_WM_UNIT_SUBTYPE" val="h"/>
  <p:tag name="KSO_WM_SLIDE_BACKGROUND_TYPE" val="frame"/>
  <p:tag name="KSO_WM_SLIDE_BK_DARK_LIGHT" val="2"/>
  <p:tag name="KSO_WM_UNIT_HIGHLIGHT" val="0"/>
  <p:tag name="KSO_WM_UNIT_COMPATIBLE" val="0"/>
  <p:tag name="KSO_WM_UNIT_DIAGRAM_ISNUMVISUAL" val="0"/>
  <p:tag name="KSO_WM_UNIT_DIAGRAM_ISREFERUNIT" val="0"/>
  <p:tag name="KSO_WM_UNIT_INDEX" val="0"/>
  <p:tag name="KSO_WM_UNIT_ID" val="_13*i*0"/>
  <p:tag name="KSO_WM_UNIT_BK_DARK_LIGHT" val="2"/>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9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BK_DARK_LIGHT" val="2"/>
  <p:tag name="KSO_WM_UNIT_LAYERLEVEL" val="1"/>
  <p:tag name="KSO_WM_TAG_VERSION" val="1.0"/>
  <p:tag name="KSO_WM_BEAUTIFY_FLAG" val="#wm#"/>
</p:tagLst>
</file>

<file path=ppt/tags/tag96.xml><?xml version="1.0" encoding="utf-8"?>
<p:tagLst xmlns:p="http://schemas.openxmlformats.org/presentationml/2006/main">
  <p:tag name="KSO_WM_UNIT_TYPE" val="i"/>
  <p:tag name="KSO_WM_UNIT_SUBTYPE" val="h"/>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NDEX" val="1"/>
  <p:tag name="KSO_WM_UNIT_ID" val="_14*i*1"/>
  <p:tag name="KSO_WM_UNIT_BK_DARK_LIGHT" val="2"/>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0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BK_DARK_LIGHT" val="2"/>
  <p:tag name="KSO_WM_UNIT_LAYERLEVEL" val="1"/>
  <p:tag name="KSO_WM_TAG_VERSION" val="1.0"/>
  <p:tag name="KSO_WM_BEAUTIFY_FLAG" val="#wm#"/>
</p:tagLst>
</file>

<file path=ppt/tags/tag105.xml><?xml version="1.0" encoding="utf-8"?>
<p:tagLst xmlns:p="http://schemas.openxmlformats.org/presentationml/2006/main">
  <p:tag name="KSO_WM_UNIT_TYPE" val="i"/>
  <p:tag name="KSO_WM_UNIT_SUBTYPE" val="h"/>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NDEX" val="1"/>
  <p:tag name="KSO_WM_UNIT_ID" val="_15*i*1"/>
  <p:tag name="KSO_WM_UNIT_BK_DARK_LIGHT" val="2"/>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1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BK_DARK_LIGHT" val="2"/>
  <p:tag name="KSO_WM_UNIT_LAYERLEVEL" val="1"/>
  <p:tag name="KSO_WM_TAG_VERSION" val="1.0"/>
  <p:tag name="KSO_WM_BEAUTIFY_FLAG" val="#wm#"/>
</p:tagLst>
</file>

<file path=ppt/tags/tag114.xml><?xml version="1.0" encoding="utf-8"?>
<p:tagLst xmlns:p="http://schemas.openxmlformats.org/presentationml/2006/main">
  <p:tag name="KSO_WM_UNIT_TYPE" val="i"/>
  <p:tag name="KSO_WM_UNIT_SUBTYPE" val="h"/>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NDEX" val="1"/>
  <p:tag name="KSO_WM_UNIT_ID" val="_16*i*1"/>
  <p:tag name="KSO_WM_UNIT_BK_DARK_LIGHT" val="2"/>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2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BK_DARK_LIGHT" val="2"/>
  <p:tag name="KSO_WM_UNIT_LAYERLEVEL" val="1"/>
  <p:tag name="KSO_WM_TAG_VERSION" val="1.0"/>
  <p:tag name="KSO_WM_BEAUTIFY_FLAG" val="#wm#"/>
</p:tagLst>
</file>

<file path=ppt/tags/tag123.xml><?xml version="1.0" encoding="utf-8"?>
<p:tagLst xmlns:p="http://schemas.openxmlformats.org/presentationml/2006/main">
  <p:tag name="KSO_WM_UNIT_TYPE" val="i"/>
  <p:tag name="KSO_WM_UNIT_SUBTYPE" val="h"/>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NDEX" val="1"/>
  <p:tag name="KSO_WM_UNIT_ID" val="_17*i*1"/>
  <p:tag name="KSO_WM_UNIT_BK_DARK_LIGHT" val="2"/>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33.xml><?xml version="1.0" encoding="utf-8"?>
<p:tagLst xmlns:p="http://schemas.openxmlformats.org/presentationml/2006/main">
  <p:tag name="KSO_WM_UNIT_TYPE" val="i"/>
  <p:tag name="KSO_WM_UNIT_SUBTYPE" val="h"/>
  <p:tag name="KSO_WM_SLIDE_BACKGROUND_TYPE" val="belt"/>
  <p:tag name="KSO_WM_SLIDE_BK_DARK_LIGHT" val="2"/>
  <p:tag name="KSO_WM_UNIT_HIGHLIGHT" val="0"/>
  <p:tag name="KSO_WM_UNIT_COMPATIBLE" val="0"/>
  <p:tag name="KSO_WM_UNIT_DIAGRAM_ISNUMVISUAL" val="0"/>
  <p:tag name="KSO_WM_UNIT_DIAGRAM_ISREFERUNIT" val="0"/>
  <p:tag name="KSO_WM_UNIT_INDEX" val="0"/>
  <p:tag name="KSO_WM_UNIT_ID" val="_18*i*0"/>
  <p:tag name="KSO_WM_UNIT_BK_DARK_LIGHT" val="2"/>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363"/>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363"/>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4.xml><?xml version="1.0" encoding="utf-8"?>
<p:tagLst xmlns:p="http://schemas.openxmlformats.org/presentationml/2006/main">
  <p:tag name="KSO_WM_TAG_VERSION" val="1.0"/>
  <p:tag name="KSO_WM_BEAUTIFY_FLAG" val="#wm#"/>
  <p:tag name="KSO_WM_TEMPLATE_CATEGORY" val="custom"/>
  <p:tag name="KSO_WM_TEMPLATE_INDEX" val="20205363"/>
  <p:tag name="KSO_WM_TEMPLATE_SUBCATEGORY" val="0"/>
  <p:tag name="KSO_WM_TEMPLATE_MASTER_TYPE" val="1"/>
  <p:tag name="KSO_WM_TEMPLATE_COLOR_TYPE" val="1"/>
  <p:tag name="KSO_WM_TEMPLATE_MASTER_THUMB_INDEX" val="12"/>
  <p:tag name="KSO_WM_TEMPLATE_THUMBS_INDEX" val="1、4、7、9、12、17、20、21、22、23、27、32、37、40、41、42"/>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TEMPLATE_CATEGORY" val="custom"/>
  <p:tag name="KSO_WM_TEMPLATE_INDEX" val="20205363"/>
  <p:tag name="KSO_WM_UNIT_ID" val="custom20205363_42*i*1"/>
  <p:tag name="KSO_WM_UNIT_TYPE" val="i"/>
  <p:tag name="KSO_WM_UNIT_INDEX" val="1"/>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TEMPLATE_CATEGORY" val="custom"/>
  <p:tag name="KSO_WM_TEMPLATE_INDEX" val="20205363"/>
  <p:tag name="KSO_WM_UNIT_ID" val="custom20205363_42*i*2"/>
  <p:tag name="KSO_WM_UNIT_TYPE" val="i"/>
  <p:tag name="KSO_WM_UNIT_INDEX" val="2"/>
  <p:tag name="KSO_WM_UNIT_PRESET_TEXT" val="2020"/>
</p:tagLst>
</file>

<file path=ppt/tags/tag156.xml><?xml version="1.0" encoding="utf-8"?>
<p:tagLst xmlns:p="http://schemas.openxmlformats.org/presentationml/2006/main">
  <p:tag name="KSO_WM_UNIT_ISCONTENTSTITLE" val="0"/>
  <p:tag name="KSO_WM_UNIT_NOCLEAR" val="1"/>
  <p:tag name="KSO_WM_UNIT_VALUE" val="5"/>
  <p:tag name="KSO_WM_UNIT_HIGHLIGHT" val="0"/>
  <p:tag name="KSO_WM_UNIT_COMPATIBLE" val="0"/>
  <p:tag name="KSO_WM_UNIT_DIAGRAM_ISNUMVISUAL" val="0"/>
  <p:tag name="KSO_WM_UNIT_DIAGRAM_ISREFERUNIT" val="0"/>
  <p:tag name="KSO_WM_UNIT_TYPE" val="a"/>
  <p:tag name="KSO_WM_UNIT_INDEX" val="1"/>
  <p:tag name="KSO_WM_UNIT_LAYERLEVEL" val="1"/>
  <p:tag name="KSO_WM_TAG_VERSION" val="1.0"/>
  <p:tag name="KSO_WM_BEAUTIFY_FLAG" val="#wm#"/>
  <p:tag name="KSO_WM_UNIT_PRESET_TEXT" val="THANKS"/>
  <p:tag name="KSO_WM_TEMPLATE_CATEGORY" val="custom"/>
  <p:tag name="KSO_WM_TEMPLATE_INDEX" val="20205363"/>
  <p:tag name="KSO_WM_UNIT_ID" val="custom20205363_42*a*1"/>
  <p:tag name="KSO_WM_UNIT_ISNUMDGMTITLE" val="0"/>
</p:tagLst>
</file>

<file path=ppt/tags/tag157.xml><?xml version="1.0" encoding="utf-8"?>
<p:tagLst xmlns:p="http://schemas.openxmlformats.org/presentationml/2006/main">
  <p:tag name="KSO_WM_BEAUTIFY_FLAG" val="#wm#"/>
  <p:tag name="KSO_WM_TEMPLATE_SUBCATEGORY" val="0"/>
  <p:tag name="KSO_WM_SLIDE_TYPE" val="endPage"/>
  <p:tag name="KSO_WM_SLIDE_SUBTYPE" val="pureTxt"/>
  <p:tag name="KSO_WM_SLIDE_ITEM_CNT" val="0"/>
  <p:tag name="KSO_WM_SLIDE_INDEX" val="42"/>
  <p:tag name="KSO_WM_TAG_VERSION" val="1.0"/>
  <p:tag name="KSO_WM_SLIDE_LAYOUT" val="a_b"/>
  <p:tag name="KSO_WM_SLIDE_LAYOUT_CNT" val="1_1"/>
  <p:tag name="KSO_WM_TEMPLATE_MASTER_TYPE" val="1"/>
  <p:tag name="KSO_WM_TEMPLATE_COLOR_TYPE" val="1"/>
  <p:tag name="KSO_WM_TEMPLATE_CATEGORY" val="custom"/>
  <p:tag name="KSO_WM_TEMPLATE_INDEX" val="20205363"/>
  <p:tag name="KSO_WM_SLIDE_ID" val="custom20205363_42"/>
</p:tagLst>
</file>

<file path=ppt/tags/tag158.xml><?xml version="1.0" encoding="utf-8"?>
<p:tagLst xmlns:p="http://schemas.openxmlformats.org/presentationml/2006/main">
  <p:tag name="commondata" val="eyJoZGlkIjoiNGU5YTk2NWU3OTRhNTU0YjZlNWE0ODExMjY4YzM0MTgifQ=="/>
</p:tagLst>
</file>

<file path=ppt/theme/theme1.xml><?xml version="1.0" encoding="utf-8"?>
<a:theme xmlns:a="http://schemas.openxmlformats.org/drawingml/2006/main" name="第一PPT，www.1ppt.com">
  <a:themeElements>
    <a:clrScheme name="自定义 15">
      <a:dk1>
        <a:sysClr val="windowText" lastClr="000000"/>
      </a:dk1>
      <a:lt1>
        <a:sysClr val="window" lastClr="FFFFFF"/>
      </a:lt1>
      <a:dk2>
        <a:srgbClr val="44546A"/>
      </a:dk2>
      <a:lt2>
        <a:srgbClr val="E7E6E6"/>
      </a:lt2>
      <a:accent1>
        <a:srgbClr val="073D7A"/>
      </a:accent1>
      <a:accent2>
        <a:srgbClr val="073D7A"/>
      </a:accent2>
      <a:accent3>
        <a:srgbClr val="A5A5A5"/>
      </a:accent3>
      <a:accent4>
        <a:srgbClr val="FFC000"/>
      </a:accent4>
      <a:accent5>
        <a:srgbClr val="5B9BD5"/>
      </a:accent5>
      <a:accent6>
        <a:srgbClr val="70AD47"/>
      </a:accent6>
      <a:hlink>
        <a:srgbClr val="0563C1"/>
      </a:hlink>
      <a:folHlink>
        <a:srgbClr val="954F72"/>
      </a:folHlink>
    </a:clrScheme>
    <a:fontScheme name="cc0j2hyj">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587">
      <a:dk1>
        <a:sysClr val="windowText" lastClr="000000"/>
      </a:dk1>
      <a:lt1>
        <a:sysClr val="window" lastClr="FFFFFF"/>
      </a:lt1>
      <a:dk2>
        <a:srgbClr val="ECF3F8"/>
      </a:dk2>
      <a:lt2>
        <a:srgbClr val="FFFFFF"/>
      </a:lt2>
      <a:accent1>
        <a:srgbClr val="0E4685"/>
      </a:accent1>
      <a:accent2>
        <a:srgbClr val="4B3A7F"/>
      </a:accent2>
      <a:accent3>
        <a:srgbClr val="6D286D"/>
      </a:accent3>
      <a:accent4>
        <a:srgbClr val="820F52"/>
      </a:accent4>
      <a:accent5>
        <a:srgbClr val="8A0032"/>
      </a:accent5>
      <a:accent6>
        <a:srgbClr val="85110E"/>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1598</Words>
  <Application>WPS 演示</Application>
  <PresentationFormat>宽屏</PresentationFormat>
  <Paragraphs>157</Paragraphs>
  <Slides>22</Slides>
  <Notes>2</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22</vt:i4>
      </vt:variant>
    </vt:vector>
  </HeadingPairs>
  <TitlesOfParts>
    <vt:vector size="34" baseType="lpstr">
      <vt:lpstr>Arial</vt:lpstr>
      <vt:lpstr>宋体</vt:lpstr>
      <vt:lpstr>Wingdings</vt:lpstr>
      <vt:lpstr>微软雅黑</vt:lpstr>
      <vt:lpstr>汉仪旗黑-85S</vt:lpstr>
      <vt:lpstr>黑体</vt:lpstr>
      <vt:lpstr>方正细谭黑简体</vt:lpstr>
      <vt:lpstr>Arial Unicode MS</vt:lpstr>
      <vt:lpstr>等线</vt:lpstr>
      <vt:lpstr>Calibri</vt:lpstr>
      <vt:lpstr>第一PPT，www.1ppt.com</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THANKS</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网络安全</dc:title>
  <dc:creator>第一PPT</dc:creator>
  <cp:lastModifiedBy>微信用户</cp:lastModifiedBy>
  <cp:revision>10</cp:revision>
  <dcterms:created xsi:type="dcterms:W3CDTF">2021-04-20T10:37:00Z</dcterms:created>
  <dcterms:modified xsi:type="dcterms:W3CDTF">2023-10-16T02:29:29Z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5bcb0b924e5d4c59b60250f15f5e4bb8</vt:lpwstr>
  </property>
  <property fmtid="{D5CDD505-2E9C-101B-9397-08002B2CF9AE}" pid="3" name="KSOProductBuildVer">
    <vt:lpwstr>2052-12.1.0.15712</vt:lpwstr>
  </property>
</Properties>
</file>