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200638" cy="32399288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0" userDrawn="1">
          <p15:clr>
            <a:srgbClr val="A4A3A4"/>
          </p15:clr>
        </p15:guide>
        <p15:guide id="2" pos="136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>
        <p:scale>
          <a:sx n="20" d="100"/>
          <a:sy n="20" d="100"/>
        </p:scale>
        <p:origin x="1176" y="120"/>
      </p:cViewPr>
      <p:guideLst>
        <p:guide orient="horz" pos="10200"/>
        <p:guide pos="13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60"/>
            </a:lvl1pPr>
          </a:lstStyle>
          <a:p>
            <a:fld id="{0F9B84EA-7D68-4D60-9CB1-D50884785D1C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6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72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4619" y="3419204"/>
            <a:ext cx="8187802" cy="279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1pPr>
    <a:lvl2pPr marL="4572183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2pPr>
    <a:lvl3pPr marL="9144366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3pPr>
    <a:lvl4pPr marL="13716549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4pPr>
    <a:lvl5pPr marL="18288732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5pPr>
    <a:lvl6pPr marL="22860914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6pPr>
    <a:lvl7pPr marL="27433097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7pPr>
    <a:lvl8pPr marL="32005280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8pPr>
    <a:lvl9pPr marL="36577463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7225" cy="23987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5302386"/>
            <a:ext cx="36720542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7017128"/>
            <a:ext cx="32400479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34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724962"/>
            <a:ext cx="9315138" cy="274568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724962"/>
            <a:ext cx="27405405" cy="274568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17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70472" y="30028525"/>
            <a:ext cx="9721521" cy="172491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4312236" y="30028525"/>
            <a:ext cx="14582286" cy="172491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0514776" y="30028525"/>
            <a:ext cx="9721521" cy="172491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970472" y="2605592"/>
            <a:ext cx="37265834" cy="2626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6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8077332"/>
            <a:ext cx="37260550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21682033"/>
            <a:ext cx="37260550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24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8624810"/>
            <a:ext cx="18360271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8624810"/>
            <a:ext cx="18360271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724969"/>
            <a:ext cx="37260550" cy="6262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942328"/>
            <a:ext cx="18275892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1834740"/>
            <a:ext cx="18275892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942328"/>
            <a:ext cx="18365898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1834740"/>
            <a:ext cx="18365898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6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59952"/>
            <a:ext cx="13933330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664905"/>
            <a:ext cx="21870323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19786"/>
            <a:ext cx="13933330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59952"/>
            <a:ext cx="13933330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664905"/>
            <a:ext cx="21870323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19786"/>
            <a:ext cx="13933330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2026/1/20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8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724969"/>
            <a:ext cx="3726055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8624810"/>
            <a:ext cx="3726055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30029347"/>
            <a:ext cx="97201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30029347"/>
            <a:ext cx="14580215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30029347"/>
            <a:ext cx="97201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E1A3CB-9FC1-87C4-307B-A6164FFC008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1" y="27213"/>
            <a:ext cx="43190577" cy="53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8" r:id="rId12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1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culac</dc:creator>
  <cp:lastModifiedBy>Yini Peng</cp:lastModifiedBy>
  <cp:revision>13</cp:revision>
  <dcterms:created xsi:type="dcterms:W3CDTF">2024-12-11T08:05:00Z</dcterms:created>
  <dcterms:modified xsi:type="dcterms:W3CDTF">2026-01-20T03:07:51Z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5CCA1F5E1A9FEF39D44659673F899DB9_41</vt:lpwstr>
  </property>
</Properties>
</file>