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71" r:id="rId3"/>
    <p:sldId id="259" r:id="rId4"/>
    <p:sldId id="260" r:id="rId5"/>
    <p:sldId id="263" r:id="rId6"/>
    <p:sldId id="281" r:id="rId7"/>
    <p:sldId id="290" r:id="rId8"/>
    <p:sldId id="277" r:id="rId9"/>
    <p:sldId id="264" r:id="rId10"/>
    <p:sldId id="283" r:id="rId11"/>
    <p:sldId id="261" r:id="rId12"/>
    <p:sldId id="308" r:id="rId13"/>
    <p:sldId id="306" r:id="rId14"/>
    <p:sldId id="311" r:id="rId15"/>
    <p:sldId id="265" r:id="rId16"/>
    <p:sldId id="303" r:id="rId17"/>
    <p:sldId id="304" r:id="rId18"/>
    <p:sldId id="310" r:id="rId19"/>
    <p:sldId id="278" r:id="rId20"/>
    <p:sldId id="307" r:id="rId21"/>
    <p:sldId id="266" r:id="rId22"/>
    <p:sldId id="280" r:id="rId23"/>
    <p:sldId id="279" r:id="rId24"/>
    <p:sldId id="293" r:id="rId25"/>
    <p:sldId id="292" r:id="rId26"/>
    <p:sldId id="309" r:id="rId27"/>
    <p:sldId id="272" r:id="rId28"/>
    <p:sldId id="258"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66FF"/>
    <a:srgbClr val="FFFFFF"/>
    <a:srgbClr val="FF9900"/>
    <a:srgbClr val="E7F0D8"/>
    <a:srgbClr val="E8F1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91" autoAdjust="0"/>
    <p:restoredTop sz="72793" autoAdjust="0"/>
  </p:normalViewPr>
  <p:slideViewPr>
    <p:cSldViewPr>
      <p:cViewPr varScale="1">
        <p:scale>
          <a:sx n="62" d="100"/>
          <a:sy n="62" d="100"/>
        </p:scale>
        <p:origin x="990" y="7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0AD114-A7C8-4ADD-B2EC-566A10E1F992}" type="doc">
      <dgm:prSet loTypeId="urn:microsoft.com/office/officeart/2005/8/layout/list1" loCatId="list" qsTypeId="urn:microsoft.com/office/officeart/2005/8/quickstyle/simple4" qsCatId="simple" csTypeId="urn:microsoft.com/office/officeart/2005/8/colors/colorful1" csCatId="colorful" phldr="1"/>
      <dgm:spPr/>
      <dgm:t>
        <a:bodyPr/>
        <a:lstStyle/>
        <a:p>
          <a:endParaRPr lang="zh-CN" altLang="en-US"/>
        </a:p>
      </dgm:t>
    </dgm:pt>
    <dgm:pt modelId="{C5B5C36A-C2DF-44D3-BAD1-C681A95E509F}">
      <dgm:prSet phldrT="[文本]"/>
      <dgm:spPr/>
      <dgm:t>
        <a:bodyPr/>
        <a:lstStyle/>
        <a:p>
          <a:r>
            <a:rPr lang="en-US" altLang="zh-CN" dirty="0" smtClean="0"/>
            <a:t>EMI</a:t>
          </a:r>
          <a:r>
            <a:rPr lang="zh-CN" altLang="en-US" dirty="0" smtClean="0"/>
            <a:t>基础概述</a:t>
          </a:r>
          <a:endParaRPr lang="zh-CN" altLang="en-US" dirty="0"/>
        </a:p>
      </dgm:t>
    </dgm:pt>
    <dgm:pt modelId="{BC63167E-F63D-4BD7-B97B-AACF322EF608}" type="parTrans" cxnId="{3B347169-26C0-48D6-91E4-D984FAA14B8A}">
      <dgm:prSet/>
      <dgm:spPr/>
      <dgm:t>
        <a:bodyPr/>
        <a:lstStyle/>
        <a:p>
          <a:endParaRPr lang="zh-CN" altLang="en-US"/>
        </a:p>
      </dgm:t>
    </dgm:pt>
    <dgm:pt modelId="{7E342ADE-3046-4415-98AD-99F4052F72D6}" type="sibTrans" cxnId="{3B347169-26C0-48D6-91E4-D984FAA14B8A}">
      <dgm:prSet/>
      <dgm:spPr/>
      <dgm:t>
        <a:bodyPr/>
        <a:lstStyle/>
        <a:p>
          <a:endParaRPr lang="zh-CN" altLang="en-US"/>
        </a:p>
      </dgm:t>
    </dgm:pt>
    <dgm:pt modelId="{3955B8D7-F8D6-4C75-A1A7-B298B4DE587C}">
      <dgm:prSet phldrT="[文本]"/>
      <dgm:spPr/>
      <dgm:t>
        <a:bodyPr/>
        <a:lstStyle/>
        <a:p>
          <a:r>
            <a:rPr lang="en-US" altLang="zh-CN" dirty="0" smtClean="0"/>
            <a:t>EMI</a:t>
          </a:r>
          <a:r>
            <a:rPr lang="zh-CN" altLang="en-US" dirty="0" smtClean="0"/>
            <a:t>测试介绍</a:t>
          </a:r>
          <a:endParaRPr lang="zh-CN" altLang="en-US" dirty="0"/>
        </a:p>
      </dgm:t>
    </dgm:pt>
    <dgm:pt modelId="{6ED808FE-7AC1-4878-B95D-841C79FA5D15}" type="parTrans" cxnId="{C176B6AE-766D-4F40-8538-55138706A632}">
      <dgm:prSet/>
      <dgm:spPr/>
      <dgm:t>
        <a:bodyPr/>
        <a:lstStyle/>
        <a:p>
          <a:endParaRPr lang="zh-CN" altLang="en-US"/>
        </a:p>
      </dgm:t>
    </dgm:pt>
    <dgm:pt modelId="{5091741B-ED70-4681-8991-0C25F0F9C42E}" type="sibTrans" cxnId="{C176B6AE-766D-4F40-8538-55138706A632}">
      <dgm:prSet/>
      <dgm:spPr/>
      <dgm:t>
        <a:bodyPr/>
        <a:lstStyle/>
        <a:p>
          <a:endParaRPr lang="zh-CN" altLang="en-US"/>
        </a:p>
      </dgm:t>
    </dgm:pt>
    <dgm:pt modelId="{10ACC6C5-5E03-4D3C-A542-2D3F428F4FAA}">
      <dgm:prSet phldrT="[文本]"/>
      <dgm:spPr/>
      <dgm:t>
        <a:bodyPr/>
        <a:lstStyle/>
        <a:p>
          <a:r>
            <a:rPr lang="en-US" altLang="zh-CN" dirty="0" smtClean="0"/>
            <a:t>RIGOL</a:t>
          </a:r>
          <a:r>
            <a:rPr lang="zh-CN" altLang="en-US" dirty="0" smtClean="0"/>
            <a:t>配置方案</a:t>
          </a:r>
          <a:endParaRPr lang="zh-CN" altLang="en-US" dirty="0"/>
        </a:p>
      </dgm:t>
    </dgm:pt>
    <dgm:pt modelId="{56ECA035-1327-4C86-9CD1-14BA2E051B4A}" type="parTrans" cxnId="{725F0C77-857A-495E-AD5E-790212463415}">
      <dgm:prSet/>
      <dgm:spPr/>
      <dgm:t>
        <a:bodyPr/>
        <a:lstStyle/>
        <a:p>
          <a:endParaRPr lang="zh-CN" altLang="en-US"/>
        </a:p>
      </dgm:t>
    </dgm:pt>
    <dgm:pt modelId="{6B5DEDFD-B298-4DA0-85A3-13DC9BBBAB42}" type="sibTrans" cxnId="{725F0C77-857A-495E-AD5E-790212463415}">
      <dgm:prSet/>
      <dgm:spPr/>
      <dgm:t>
        <a:bodyPr/>
        <a:lstStyle/>
        <a:p>
          <a:endParaRPr lang="zh-CN" altLang="en-US"/>
        </a:p>
      </dgm:t>
    </dgm:pt>
    <dgm:pt modelId="{7544B11E-1C35-458F-8428-2386F1111378}" type="pres">
      <dgm:prSet presAssocID="{1B0AD114-A7C8-4ADD-B2EC-566A10E1F992}" presName="linear" presStyleCnt="0">
        <dgm:presLayoutVars>
          <dgm:dir/>
          <dgm:animLvl val="lvl"/>
          <dgm:resizeHandles val="exact"/>
        </dgm:presLayoutVars>
      </dgm:prSet>
      <dgm:spPr/>
      <dgm:t>
        <a:bodyPr/>
        <a:lstStyle/>
        <a:p>
          <a:endParaRPr lang="zh-CN" altLang="en-US"/>
        </a:p>
      </dgm:t>
    </dgm:pt>
    <dgm:pt modelId="{7BE34865-DF8B-4D33-8220-1E4036ED063F}" type="pres">
      <dgm:prSet presAssocID="{C5B5C36A-C2DF-44D3-BAD1-C681A95E509F}" presName="parentLin" presStyleCnt="0"/>
      <dgm:spPr/>
      <dgm:t>
        <a:bodyPr/>
        <a:lstStyle/>
        <a:p>
          <a:endParaRPr lang="zh-CN" altLang="en-US"/>
        </a:p>
      </dgm:t>
    </dgm:pt>
    <dgm:pt modelId="{B47725D0-1BE3-4AE7-8858-BFB151FA0543}" type="pres">
      <dgm:prSet presAssocID="{C5B5C36A-C2DF-44D3-BAD1-C681A95E509F}" presName="parentLeftMargin" presStyleLbl="node1" presStyleIdx="0" presStyleCnt="3"/>
      <dgm:spPr/>
      <dgm:t>
        <a:bodyPr/>
        <a:lstStyle/>
        <a:p>
          <a:endParaRPr lang="zh-CN" altLang="en-US"/>
        </a:p>
      </dgm:t>
    </dgm:pt>
    <dgm:pt modelId="{8C73FE25-146C-4174-972D-08648434B665}" type="pres">
      <dgm:prSet presAssocID="{C5B5C36A-C2DF-44D3-BAD1-C681A95E509F}" presName="parentText" presStyleLbl="node1" presStyleIdx="0" presStyleCnt="3">
        <dgm:presLayoutVars>
          <dgm:chMax val="0"/>
          <dgm:bulletEnabled val="1"/>
        </dgm:presLayoutVars>
      </dgm:prSet>
      <dgm:spPr/>
      <dgm:t>
        <a:bodyPr/>
        <a:lstStyle/>
        <a:p>
          <a:endParaRPr lang="zh-CN" altLang="en-US"/>
        </a:p>
      </dgm:t>
    </dgm:pt>
    <dgm:pt modelId="{4AC50988-1022-4B0F-B687-62E80E5FE640}" type="pres">
      <dgm:prSet presAssocID="{C5B5C36A-C2DF-44D3-BAD1-C681A95E509F}" presName="negativeSpace" presStyleCnt="0"/>
      <dgm:spPr/>
      <dgm:t>
        <a:bodyPr/>
        <a:lstStyle/>
        <a:p>
          <a:endParaRPr lang="zh-CN" altLang="en-US"/>
        </a:p>
      </dgm:t>
    </dgm:pt>
    <dgm:pt modelId="{A64D225E-24E8-43F5-BFFB-950958C55F22}" type="pres">
      <dgm:prSet presAssocID="{C5B5C36A-C2DF-44D3-BAD1-C681A95E509F}" presName="childText" presStyleLbl="conFgAcc1" presStyleIdx="0" presStyleCnt="3">
        <dgm:presLayoutVars>
          <dgm:bulletEnabled val="1"/>
        </dgm:presLayoutVars>
      </dgm:prSet>
      <dgm:spPr/>
      <dgm:t>
        <a:bodyPr/>
        <a:lstStyle/>
        <a:p>
          <a:endParaRPr lang="zh-CN" altLang="en-US"/>
        </a:p>
      </dgm:t>
    </dgm:pt>
    <dgm:pt modelId="{6E501918-8FB0-470C-A9DF-F33181E096BC}" type="pres">
      <dgm:prSet presAssocID="{7E342ADE-3046-4415-98AD-99F4052F72D6}" presName="spaceBetweenRectangles" presStyleCnt="0"/>
      <dgm:spPr/>
      <dgm:t>
        <a:bodyPr/>
        <a:lstStyle/>
        <a:p>
          <a:endParaRPr lang="zh-CN" altLang="en-US"/>
        </a:p>
      </dgm:t>
    </dgm:pt>
    <dgm:pt modelId="{DA77F330-B65E-4F3B-BF4B-C43F0A74DD8A}" type="pres">
      <dgm:prSet presAssocID="{3955B8D7-F8D6-4C75-A1A7-B298B4DE587C}" presName="parentLin" presStyleCnt="0"/>
      <dgm:spPr/>
      <dgm:t>
        <a:bodyPr/>
        <a:lstStyle/>
        <a:p>
          <a:endParaRPr lang="zh-CN" altLang="en-US"/>
        </a:p>
      </dgm:t>
    </dgm:pt>
    <dgm:pt modelId="{33FC58A3-C1F7-4C13-B895-97088FD44AB7}" type="pres">
      <dgm:prSet presAssocID="{3955B8D7-F8D6-4C75-A1A7-B298B4DE587C}" presName="parentLeftMargin" presStyleLbl="node1" presStyleIdx="0" presStyleCnt="3"/>
      <dgm:spPr/>
      <dgm:t>
        <a:bodyPr/>
        <a:lstStyle/>
        <a:p>
          <a:endParaRPr lang="zh-CN" altLang="en-US"/>
        </a:p>
      </dgm:t>
    </dgm:pt>
    <dgm:pt modelId="{3745F472-680C-4D28-AD85-A5B9E2E279D4}" type="pres">
      <dgm:prSet presAssocID="{3955B8D7-F8D6-4C75-A1A7-B298B4DE587C}" presName="parentText" presStyleLbl="node1" presStyleIdx="1" presStyleCnt="3">
        <dgm:presLayoutVars>
          <dgm:chMax val="0"/>
          <dgm:bulletEnabled val="1"/>
        </dgm:presLayoutVars>
      </dgm:prSet>
      <dgm:spPr/>
      <dgm:t>
        <a:bodyPr/>
        <a:lstStyle/>
        <a:p>
          <a:endParaRPr lang="zh-CN" altLang="en-US"/>
        </a:p>
      </dgm:t>
    </dgm:pt>
    <dgm:pt modelId="{F2A69EC8-CC24-4EF1-8C31-E20622A63D93}" type="pres">
      <dgm:prSet presAssocID="{3955B8D7-F8D6-4C75-A1A7-B298B4DE587C}" presName="negativeSpace" presStyleCnt="0"/>
      <dgm:spPr/>
      <dgm:t>
        <a:bodyPr/>
        <a:lstStyle/>
        <a:p>
          <a:endParaRPr lang="zh-CN" altLang="en-US"/>
        </a:p>
      </dgm:t>
    </dgm:pt>
    <dgm:pt modelId="{2A87B0D4-8215-4988-906E-89B4480B0D9D}" type="pres">
      <dgm:prSet presAssocID="{3955B8D7-F8D6-4C75-A1A7-B298B4DE587C}" presName="childText" presStyleLbl="conFgAcc1" presStyleIdx="1" presStyleCnt="3">
        <dgm:presLayoutVars>
          <dgm:bulletEnabled val="1"/>
        </dgm:presLayoutVars>
      </dgm:prSet>
      <dgm:spPr/>
      <dgm:t>
        <a:bodyPr/>
        <a:lstStyle/>
        <a:p>
          <a:endParaRPr lang="zh-CN" altLang="en-US"/>
        </a:p>
      </dgm:t>
    </dgm:pt>
    <dgm:pt modelId="{DBA5C07D-4C67-43EA-96D8-827003FF6B9A}" type="pres">
      <dgm:prSet presAssocID="{5091741B-ED70-4681-8991-0C25F0F9C42E}" presName="spaceBetweenRectangles" presStyleCnt="0"/>
      <dgm:spPr/>
      <dgm:t>
        <a:bodyPr/>
        <a:lstStyle/>
        <a:p>
          <a:endParaRPr lang="zh-CN" altLang="en-US"/>
        </a:p>
      </dgm:t>
    </dgm:pt>
    <dgm:pt modelId="{8E6546E9-14FB-4B5C-8DED-EC325A25E719}" type="pres">
      <dgm:prSet presAssocID="{10ACC6C5-5E03-4D3C-A542-2D3F428F4FAA}" presName="parentLin" presStyleCnt="0"/>
      <dgm:spPr/>
      <dgm:t>
        <a:bodyPr/>
        <a:lstStyle/>
        <a:p>
          <a:endParaRPr lang="zh-CN" altLang="en-US"/>
        </a:p>
      </dgm:t>
    </dgm:pt>
    <dgm:pt modelId="{FAB14868-9BDD-4FDF-BBBC-11F127291A92}" type="pres">
      <dgm:prSet presAssocID="{10ACC6C5-5E03-4D3C-A542-2D3F428F4FAA}" presName="parentLeftMargin" presStyleLbl="node1" presStyleIdx="1" presStyleCnt="3"/>
      <dgm:spPr/>
      <dgm:t>
        <a:bodyPr/>
        <a:lstStyle/>
        <a:p>
          <a:endParaRPr lang="zh-CN" altLang="en-US"/>
        </a:p>
      </dgm:t>
    </dgm:pt>
    <dgm:pt modelId="{B785714E-9B3F-433F-B715-4B1BEE20A76D}" type="pres">
      <dgm:prSet presAssocID="{10ACC6C5-5E03-4D3C-A542-2D3F428F4FAA}" presName="parentText" presStyleLbl="node1" presStyleIdx="2" presStyleCnt="3">
        <dgm:presLayoutVars>
          <dgm:chMax val="0"/>
          <dgm:bulletEnabled val="1"/>
        </dgm:presLayoutVars>
      </dgm:prSet>
      <dgm:spPr/>
      <dgm:t>
        <a:bodyPr/>
        <a:lstStyle/>
        <a:p>
          <a:endParaRPr lang="zh-CN" altLang="en-US"/>
        </a:p>
      </dgm:t>
    </dgm:pt>
    <dgm:pt modelId="{67C88CFA-A5B8-4FC6-AB05-98E49E6E3064}" type="pres">
      <dgm:prSet presAssocID="{10ACC6C5-5E03-4D3C-A542-2D3F428F4FAA}" presName="negativeSpace" presStyleCnt="0"/>
      <dgm:spPr/>
      <dgm:t>
        <a:bodyPr/>
        <a:lstStyle/>
        <a:p>
          <a:endParaRPr lang="zh-CN" altLang="en-US"/>
        </a:p>
      </dgm:t>
    </dgm:pt>
    <dgm:pt modelId="{1DD6A5DC-E9D5-4C00-ADDA-6DBC542BB6D5}" type="pres">
      <dgm:prSet presAssocID="{10ACC6C5-5E03-4D3C-A542-2D3F428F4FAA}" presName="childText" presStyleLbl="conFgAcc1" presStyleIdx="2" presStyleCnt="3">
        <dgm:presLayoutVars>
          <dgm:bulletEnabled val="1"/>
        </dgm:presLayoutVars>
      </dgm:prSet>
      <dgm:spPr/>
      <dgm:t>
        <a:bodyPr/>
        <a:lstStyle/>
        <a:p>
          <a:endParaRPr lang="zh-CN" altLang="en-US"/>
        </a:p>
      </dgm:t>
    </dgm:pt>
  </dgm:ptLst>
  <dgm:cxnLst>
    <dgm:cxn modelId="{442E9916-EADD-40C8-85EC-97B3204C8CCC}" type="presOf" srcId="{3955B8D7-F8D6-4C75-A1A7-B298B4DE587C}" destId="{33FC58A3-C1F7-4C13-B895-97088FD44AB7}" srcOrd="0" destOrd="0" presId="urn:microsoft.com/office/officeart/2005/8/layout/list1"/>
    <dgm:cxn modelId="{3B347169-26C0-48D6-91E4-D984FAA14B8A}" srcId="{1B0AD114-A7C8-4ADD-B2EC-566A10E1F992}" destId="{C5B5C36A-C2DF-44D3-BAD1-C681A95E509F}" srcOrd="0" destOrd="0" parTransId="{BC63167E-F63D-4BD7-B97B-AACF322EF608}" sibTransId="{7E342ADE-3046-4415-98AD-99F4052F72D6}"/>
    <dgm:cxn modelId="{C949CE90-0E40-4F63-8CDC-B923666F7A83}" type="presOf" srcId="{10ACC6C5-5E03-4D3C-A542-2D3F428F4FAA}" destId="{B785714E-9B3F-433F-B715-4B1BEE20A76D}" srcOrd="1" destOrd="0" presId="urn:microsoft.com/office/officeart/2005/8/layout/list1"/>
    <dgm:cxn modelId="{723F597A-506B-4261-9397-56E789160AEF}" type="presOf" srcId="{C5B5C36A-C2DF-44D3-BAD1-C681A95E509F}" destId="{B47725D0-1BE3-4AE7-8858-BFB151FA0543}" srcOrd="0" destOrd="0" presId="urn:microsoft.com/office/officeart/2005/8/layout/list1"/>
    <dgm:cxn modelId="{991F8B16-93CA-4D9E-9387-F8B391F444A4}" type="presOf" srcId="{1B0AD114-A7C8-4ADD-B2EC-566A10E1F992}" destId="{7544B11E-1C35-458F-8428-2386F1111378}" srcOrd="0" destOrd="0" presId="urn:microsoft.com/office/officeart/2005/8/layout/list1"/>
    <dgm:cxn modelId="{4AA8EAC8-D312-460D-A4CD-DE036D0636B7}" type="presOf" srcId="{C5B5C36A-C2DF-44D3-BAD1-C681A95E509F}" destId="{8C73FE25-146C-4174-972D-08648434B665}" srcOrd="1" destOrd="0" presId="urn:microsoft.com/office/officeart/2005/8/layout/list1"/>
    <dgm:cxn modelId="{C176B6AE-766D-4F40-8538-55138706A632}" srcId="{1B0AD114-A7C8-4ADD-B2EC-566A10E1F992}" destId="{3955B8D7-F8D6-4C75-A1A7-B298B4DE587C}" srcOrd="1" destOrd="0" parTransId="{6ED808FE-7AC1-4878-B95D-841C79FA5D15}" sibTransId="{5091741B-ED70-4681-8991-0C25F0F9C42E}"/>
    <dgm:cxn modelId="{4456D389-BF3C-42F8-82B8-68F9ABC8C408}" type="presOf" srcId="{3955B8D7-F8D6-4C75-A1A7-B298B4DE587C}" destId="{3745F472-680C-4D28-AD85-A5B9E2E279D4}" srcOrd="1" destOrd="0" presId="urn:microsoft.com/office/officeart/2005/8/layout/list1"/>
    <dgm:cxn modelId="{EDFC7E0C-74EB-473F-9BBA-744264E35514}" type="presOf" srcId="{10ACC6C5-5E03-4D3C-A542-2D3F428F4FAA}" destId="{FAB14868-9BDD-4FDF-BBBC-11F127291A92}" srcOrd="0" destOrd="0" presId="urn:microsoft.com/office/officeart/2005/8/layout/list1"/>
    <dgm:cxn modelId="{725F0C77-857A-495E-AD5E-790212463415}" srcId="{1B0AD114-A7C8-4ADD-B2EC-566A10E1F992}" destId="{10ACC6C5-5E03-4D3C-A542-2D3F428F4FAA}" srcOrd="2" destOrd="0" parTransId="{56ECA035-1327-4C86-9CD1-14BA2E051B4A}" sibTransId="{6B5DEDFD-B298-4DA0-85A3-13DC9BBBAB42}"/>
    <dgm:cxn modelId="{69443581-B39E-4228-8519-51F0F412ABCF}" type="presParOf" srcId="{7544B11E-1C35-458F-8428-2386F1111378}" destId="{7BE34865-DF8B-4D33-8220-1E4036ED063F}" srcOrd="0" destOrd="0" presId="urn:microsoft.com/office/officeart/2005/8/layout/list1"/>
    <dgm:cxn modelId="{021A6DF2-B807-4E69-81C0-24C2A8AF18CC}" type="presParOf" srcId="{7BE34865-DF8B-4D33-8220-1E4036ED063F}" destId="{B47725D0-1BE3-4AE7-8858-BFB151FA0543}" srcOrd="0" destOrd="0" presId="urn:microsoft.com/office/officeart/2005/8/layout/list1"/>
    <dgm:cxn modelId="{9D58A209-0A53-4CEB-A155-607E79C2A265}" type="presParOf" srcId="{7BE34865-DF8B-4D33-8220-1E4036ED063F}" destId="{8C73FE25-146C-4174-972D-08648434B665}" srcOrd="1" destOrd="0" presId="urn:microsoft.com/office/officeart/2005/8/layout/list1"/>
    <dgm:cxn modelId="{F26774D2-0F8D-4AD1-A8C9-822744E96C52}" type="presParOf" srcId="{7544B11E-1C35-458F-8428-2386F1111378}" destId="{4AC50988-1022-4B0F-B687-62E80E5FE640}" srcOrd="1" destOrd="0" presId="urn:microsoft.com/office/officeart/2005/8/layout/list1"/>
    <dgm:cxn modelId="{DFAE9E73-F747-413A-8A99-EFD0E38BEA09}" type="presParOf" srcId="{7544B11E-1C35-458F-8428-2386F1111378}" destId="{A64D225E-24E8-43F5-BFFB-950958C55F22}" srcOrd="2" destOrd="0" presId="urn:microsoft.com/office/officeart/2005/8/layout/list1"/>
    <dgm:cxn modelId="{D9840B27-A1CB-4EDD-A5AD-8A31339C976D}" type="presParOf" srcId="{7544B11E-1C35-458F-8428-2386F1111378}" destId="{6E501918-8FB0-470C-A9DF-F33181E096BC}" srcOrd="3" destOrd="0" presId="urn:microsoft.com/office/officeart/2005/8/layout/list1"/>
    <dgm:cxn modelId="{8B405341-13E5-478B-8057-247D468E66D2}" type="presParOf" srcId="{7544B11E-1C35-458F-8428-2386F1111378}" destId="{DA77F330-B65E-4F3B-BF4B-C43F0A74DD8A}" srcOrd="4" destOrd="0" presId="urn:microsoft.com/office/officeart/2005/8/layout/list1"/>
    <dgm:cxn modelId="{27BA7827-73BE-446E-8E10-EEC99A6AB7EA}" type="presParOf" srcId="{DA77F330-B65E-4F3B-BF4B-C43F0A74DD8A}" destId="{33FC58A3-C1F7-4C13-B895-97088FD44AB7}" srcOrd="0" destOrd="0" presId="urn:microsoft.com/office/officeart/2005/8/layout/list1"/>
    <dgm:cxn modelId="{CDB621D9-A67F-40EB-B0E3-6D4B9755FEA7}" type="presParOf" srcId="{DA77F330-B65E-4F3B-BF4B-C43F0A74DD8A}" destId="{3745F472-680C-4D28-AD85-A5B9E2E279D4}" srcOrd="1" destOrd="0" presId="urn:microsoft.com/office/officeart/2005/8/layout/list1"/>
    <dgm:cxn modelId="{F12D3C14-A009-45EC-8AF7-E0E83887483C}" type="presParOf" srcId="{7544B11E-1C35-458F-8428-2386F1111378}" destId="{F2A69EC8-CC24-4EF1-8C31-E20622A63D93}" srcOrd="5" destOrd="0" presId="urn:microsoft.com/office/officeart/2005/8/layout/list1"/>
    <dgm:cxn modelId="{9723DB45-9FE1-46AC-9F3C-4E1C14E6D7CB}" type="presParOf" srcId="{7544B11E-1C35-458F-8428-2386F1111378}" destId="{2A87B0D4-8215-4988-906E-89B4480B0D9D}" srcOrd="6" destOrd="0" presId="urn:microsoft.com/office/officeart/2005/8/layout/list1"/>
    <dgm:cxn modelId="{7541EED0-24E1-47FA-8A7D-F4DB7C92DD59}" type="presParOf" srcId="{7544B11E-1C35-458F-8428-2386F1111378}" destId="{DBA5C07D-4C67-43EA-96D8-827003FF6B9A}" srcOrd="7" destOrd="0" presId="urn:microsoft.com/office/officeart/2005/8/layout/list1"/>
    <dgm:cxn modelId="{BD574F0D-76EC-4BA9-9C69-3B308C6995CF}" type="presParOf" srcId="{7544B11E-1C35-458F-8428-2386F1111378}" destId="{8E6546E9-14FB-4B5C-8DED-EC325A25E719}" srcOrd="8" destOrd="0" presId="urn:microsoft.com/office/officeart/2005/8/layout/list1"/>
    <dgm:cxn modelId="{92332650-7E21-4B22-92BC-42823B74772A}" type="presParOf" srcId="{8E6546E9-14FB-4B5C-8DED-EC325A25E719}" destId="{FAB14868-9BDD-4FDF-BBBC-11F127291A92}" srcOrd="0" destOrd="0" presId="urn:microsoft.com/office/officeart/2005/8/layout/list1"/>
    <dgm:cxn modelId="{008E4A5B-3497-4EEE-910C-DC57493E37DB}" type="presParOf" srcId="{8E6546E9-14FB-4B5C-8DED-EC325A25E719}" destId="{B785714E-9B3F-433F-B715-4B1BEE20A76D}" srcOrd="1" destOrd="0" presId="urn:microsoft.com/office/officeart/2005/8/layout/list1"/>
    <dgm:cxn modelId="{E3CD0CBF-E047-4499-A76D-1E32C9ABB00B}" type="presParOf" srcId="{7544B11E-1C35-458F-8428-2386F1111378}" destId="{67C88CFA-A5B8-4FC6-AB05-98E49E6E3064}" srcOrd="9" destOrd="0" presId="urn:microsoft.com/office/officeart/2005/8/layout/list1"/>
    <dgm:cxn modelId="{728B8776-6372-404C-BA55-E55BF4D6645E}" type="presParOf" srcId="{7544B11E-1C35-458F-8428-2386F1111378}" destId="{1DD6A5DC-E9D5-4C00-ADDA-6DBC542BB6D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8960343-46C8-4913-ACFF-431386E0E19F}" type="doc">
      <dgm:prSet loTypeId="urn:microsoft.com/office/officeart/2005/8/layout/hierarchy1" loCatId="hierarchy" qsTypeId="urn:microsoft.com/office/officeart/2005/8/quickstyle/simple1" qsCatId="simple" csTypeId="urn:microsoft.com/office/officeart/2005/8/colors/colorful4" csCatId="colorful" phldr="1"/>
      <dgm:spPr/>
      <dgm:t>
        <a:bodyPr/>
        <a:lstStyle/>
        <a:p>
          <a:endParaRPr lang="zh-CN" altLang="en-US"/>
        </a:p>
      </dgm:t>
    </dgm:pt>
    <dgm:pt modelId="{E183F9F5-4AA3-4D58-9DB3-5AAE3DA87EC2}">
      <dgm:prSet phldrT="[文本]" custT="1"/>
      <dgm:spPr/>
      <dgm:t>
        <a:bodyPr/>
        <a:lstStyle/>
        <a:p>
          <a:pPr>
            <a:spcAft>
              <a:spcPts val="0"/>
            </a:spcAft>
          </a:pPr>
          <a:r>
            <a:rPr lang="zh-CN" altLang="en-US" sz="1600" b="1" dirty="0" smtClean="0">
              <a:latin typeface="微软雅黑" panose="020B0503020204020204" pitchFamily="34" charset="-122"/>
              <a:ea typeface="微软雅黑" panose="020B0503020204020204" pitchFamily="34" charset="-122"/>
            </a:rPr>
            <a:t>电磁兼容</a:t>
          </a:r>
          <a:endParaRPr lang="en-US" altLang="zh-CN" sz="1600" b="1" dirty="0" smtClean="0">
            <a:latin typeface="微软雅黑" panose="020B0503020204020204" pitchFamily="34" charset="-122"/>
            <a:ea typeface="微软雅黑" panose="020B0503020204020204" pitchFamily="34" charset="-122"/>
          </a:endParaRPr>
        </a:p>
        <a:p>
          <a:pPr>
            <a:spcAft>
              <a:spcPts val="0"/>
            </a:spcAft>
          </a:pPr>
          <a:r>
            <a:rPr lang="zh-CN" altLang="en-US" sz="1600" b="1" dirty="0" smtClean="0">
              <a:latin typeface="微软雅黑" panose="020B0503020204020204" pitchFamily="34" charset="-122"/>
              <a:ea typeface="微软雅黑" panose="020B0503020204020204" pitchFamily="34" charset="-122"/>
            </a:rPr>
            <a:t>（</a:t>
          </a:r>
          <a:r>
            <a:rPr lang="en-US" altLang="zh-CN" sz="1600" b="1" dirty="0" smtClean="0">
              <a:latin typeface="微软雅黑" panose="020B0503020204020204" pitchFamily="34" charset="-122"/>
              <a:ea typeface="微软雅黑" panose="020B0503020204020204" pitchFamily="34" charset="-122"/>
            </a:rPr>
            <a:t>EMC</a:t>
          </a:r>
          <a:r>
            <a:rPr lang="zh-CN" altLang="en-US" sz="1600" b="1" dirty="0" smtClean="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dgm:t>
    </dgm:pt>
    <dgm:pt modelId="{4CCA43DC-1BEB-4EAE-80F5-5FA6CF3F692B}" type="parTrans" cxnId="{8C37E889-4E85-4A28-9DE3-0C691932B79B}">
      <dgm:prSet/>
      <dgm:spPr/>
      <dgm:t>
        <a:bodyPr/>
        <a:lstStyle/>
        <a:p>
          <a:endParaRPr lang="zh-CN" altLang="en-US"/>
        </a:p>
      </dgm:t>
    </dgm:pt>
    <dgm:pt modelId="{92BB2102-A084-429F-9042-97BA7905A0DB}" type="sibTrans" cxnId="{8C37E889-4E85-4A28-9DE3-0C691932B79B}">
      <dgm:prSet/>
      <dgm:spPr/>
      <dgm:t>
        <a:bodyPr/>
        <a:lstStyle/>
        <a:p>
          <a:endParaRPr lang="zh-CN" altLang="en-US"/>
        </a:p>
      </dgm:t>
    </dgm:pt>
    <dgm:pt modelId="{0C85CFF2-6260-4484-97C5-5A178F8A0B19}">
      <dgm:prSet phldrT="[文本]" custT="1"/>
      <dgm:spPr/>
      <dgm:t>
        <a:bodyPr/>
        <a:lstStyle/>
        <a:p>
          <a:pPr>
            <a:spcAft>
              <a:spcPts val="0"/>
            </a:spcAft>
          </a:pPr>
          <a:r>
            <a:rPr lang="zh-CN" altLang="en-US" sz="1600" b="1" dirty="0" smtClean="0">
              <a:latin typeface="微软雅黑" panose="020B0503020204020204" pitchFamily="34" charset="-122"/>
              <a:ea typeface="微软雅黑" panose="020B0503020204020204" pitchFamily="34" charset="-122"/>
            </a:rPr>
            <a:t>电磁干扰</a:t>
          </a:r>
          <a:endParaRPr lang="en-US" altLang="zh-CN" sz="1600" b="1" dirty="0" smtClean="0">
            <a:latin typeface="微软雅黑" panose="020B0503020204020204" pitchFamily="34" charset="-122"/>
            <a:ea typeface="微软雅黑" panose="020B0503020204020204" pitchFamily="34" charset="-122"/>
          </a:endParaRPr>
        </a:p>
        <a:p>
          <a:pPr>
            <a:spcAft>
              <a:spcPts val="0"/>
            </a:spcAft>
          </a:pPr>
          <a:r>
            <a:rPr lang="zh-CN" altLang="en-US" sz="1600" b="1" dirty="0" smtClean="0">
              <a:latin typeface="微软雅黑" panose="020B0503020204020204" pitchFamily="34" charset="-122"/>
              <a:ea typeface="微软雅黑" panose="020B0503020204020204" pitchFamily="34" charset="-122"/>
            </a:rPr>
            <a:t>（</a:t>
          </a:r>
          <a:r>
            <a:rPr lang="en-US" altLang="zh-CN" sz="1600" b="1" dirty="0" smtClean="0">
              <a:latin typeface="微软雅黑" panose="020B0503020204020204" pitchFamily="34" charset="-122"/>
              <a:ea typeface="微软雅黑" panose="020B0503020204020204" pitchFamily="34" charset="-122"/>
            </a:rPr>
            <a:t>EMI</a:t>
          </a:r>
          <a:r>
            <a:rPr lang="zh-CN" altLang="en-US" sz="1600" b="1" dirty="0" smtClean="0">
              <a:latin typeface="微软雅黑" panose="020B0503020204020204" pitchFamily="34" charset="-122"/>
              <a:ea typeface="微软雅黑" panose="020B0503020204020204" pitchFamily="34" charset="-122"/>
            </a:rPr>
            <a:t>）</a:t>
          </a:r>
          <a:endParaRPr lang="zh-CN" altLang="en-US" sz="1600" dirty="0"/>
        </a:p>
      </dgm:t>
    </dgm:pt>
    <dgm:pt modelId="{DB160375-751D-4B05-BF94-07B938DA8B62}" type="parTrans" cxnId="{0A1042BA-5B1A-4852-AA29-3B17ADA02D35}">
      <dgm:prSet/>
      <dgm:spPr/>
      <dgm:t>
        <a:bodyPr/>
        <a:lstStyle/>
        <a:p>
          <a:endParaRPr lang="zh-CN" altLang="en-US"/>
        </a:p>
      </dgm:t>
    </dgm:pt>
    <dgm:pt modelId="{5C1B2F23-5D16-4EE7-B55E-1FB3B53A642C}" type="sibTrans" cxnId="{0A1042BA-5B1A-4852-AA29-3B17ADA02D35}">
      <dgm:prSet/>
      <dgm:spPr/>
      <dgm:t>
        <a:bodyPr/>
        <a:lstStyle/>
        <a:p>
          <a:endParaRPr lang="zh-CN" altLang="en-US"/>
        </a:p>
      </dgm:t>
    </dgm:pt>
    <dgm:pt modelId="{85AC5452-D041-45CD-9E9B-C0F4EC23F436}">
      <dgm:prSet phldrT="[文本]" custT="1"/>
      <dgm:spPr/>
      <dgm:t>
        <a:bodyPr/>
        <a:lstStyle/>
        <a:p>
          <a:pPr>
            <a:spcAft>
              <a:spcPts val="0"/>
            </a:spcAft>
          </a:pPr>
          <a:r>
            <a:rPr lang="zh-CN" altLang="en-US" sz="1600" b="1" dirty="0" smtClean="0">
              <a:latin typeface="微软雅黑" panose="020B0503020204020204" pitchFamily="34" charset="-122"/>
              <a:ea typeface="微软雅黑" panose="020B0503020204020204" pitchFamily="34" charset="-122"/>
            </a:rPr>
            <a:t>传导骚扰</a:t>
          </a:r>
          <a:endParaRPr lang="en-US" altLang="zh-CN" sz="1600" b="1" dirty="0" smtClean="0">
            <a:latin typeface="微软雅黑" panose="020B0503020204020204" pitchFamily="34" charset="-122"/>
            <a:ea typeface="微软雅黑" panose="020B0503020204020204" pitchFamily="34" charset="-122"/>
          </a:endParaRPr>
        </a:p>
        <a:p>
          <a:pPr>
            <a:spcAft>
              <a:spcPts val="0"/>
            </a:spcAft>
          </a:pPr>
          <a:r>
            <a:rPr lang="en-US" altLang="zh-CN" sz="1600" b="1" dirty="0" smtClean="0">
              <a:latin typeface="微软雅黑" panose="020B0503020204020204" pitchFamily="34" charset="-122"/>
              <a:ea typeface="微软雅黑" panose="020B0503020204020204" pitchFamily="34" charset="-122"/>
            </a:rPr>
            <a:t>CE</a:t>
          </a:r>
          <a:endParaRPr lang="zh-CN" altLang="en-US" sz="1600" b="1" dirty="0">
            <a:latin typeface="微软雅黑" panose="020B0503020204020204" pitchFamily="34" charset="-122"/>
            <a:ea typeface="微软雅黑" panose="020B0503020204020204" pitchFamily="34" charset="-122"/>
          </a:endParaRPr>
        </a:p>
      </dgm:t>
    </dgm:pt>
    <dgm:pt modelId="{78259DC6-1523-4E08-8CCB-B0BFA9005A40}" type="parTrans" cxnId="{3AEC82C2-C496-4F32-90CE-62D660452946}">
      <dgm:prSet/>
      <dgm:spPr/>
      <dgm:t>
        <a:bodyPr/>
        <a:lstStyle/>
        <a:p>
          <a:endParaRPr lang="zh-CN" altLang="en-US"/>
        </a:p>
      </dgm:t>
    </dgm:pt>
    <dgm:pt modelId="{A9C9DA0D-0230-44BD-BE18-B488CCE83023}" type="sibTrans" cxnId="{3AEC82C2-C496-4F32-90CE-62D660452946}">
      <dgm:prSet/>
      <dgm:spPr/>
      <dgm:t>
        <a:bodyPr/>
        <a:lstStyle/>
        <a:p>
          <a:endParaRPr lang="zh-CN" altLang="en-US"/>
        </a:p>
      </dgm:t>
    </dgm:pt>
    <dgm:pt modelId="{B3B8105E-CE9F-4792-BA93-D50A43817109}">
      <dgm:prSet phldrT="[文本]" custT="1"/>
      <dgm:spPr/>
      <dgm:t>
        <a:bodyPr/>
        <a:lstStyle/>
        <a:p>
          <a:pPr>
            <a:spcAft>
              <a:spcPts val="0"/>
            </a:spcAft>
          </a:pPr>
          <a:r>
            <a:rPr lang="zh-CN" altLang="en-US" sz="1600" b="1" dirty="0" smtClean="0">
              <a:latin typeface="微软雅黑" panose="020B0503020204020204" pitchFamily="34" charset="-122"/>
              <a:ea typeface="微软雅黑" panose="020B0503020204020204" pitchFamily="34" charset="-122"/>
            </a:rPr>
            <a:t>辐射骚扰</a:t>
          </a:r>
          <a:endParaRPr lang="en-US" altLang="zh-CN" sz="1600" b="1" dirty="0" smtClean="0">
            <a:latin typeface="微软雅黑" panose="020B0503020204020204" pitchFamily="34" charset="-122"/>
            <a:ea typeface="微软雅黑" panose="020B0503020204020204" pitchFamily="34" charset="-122"/>
          </a:endParaRPr>
        </a:p>
        <a:p>
          <a:pPr>
            <a:spcAft>
              <a:spcPts val="0"/>
            </a:spcAft>
          </a:pPr>
          <a:r>
            <a:rPr lang="en-US" altLang="zh-CN" sz="1600" b="1" dirty="0" smtClean="0">
              <a:latin typeface="微软雅黑" panose="020B0503020204020204" pitchFamily="34" charset="-122"/>
              <a:ea typeface="微软雅黑" panose="020B0503020204020204" pitchFamily="34" charset="-122"/>
            </a:rPr>
            <a:t>RE</a:t>
          </a:r>
          <a:endParaRPr lang="zh-CN" altLang="en-US" sz="1600" b="1" dirty="0">
            <a:latin typeface="微软雅黑" panose="020B0503020204020204" pitchFamily="34" charset="-122"/>
            <a:ea typeface="微软雅黑" panose="020B0503020204020204" pitchFamily="34" charset="-122"/>
          </a:endParaRPr>
        </a:p>
      </dgm:t>
    </dgm:pt>
    <dgm:pt modelId="{35F535C3-238E-42D0-BDEA-46D4D663FCC6}" type="parTrans" cxnId="{47CE2B6B-C931-4AE0-9CCC-D8790585E560}">
      <dgm:prSet/>
      <dgm:spPr/>
      <dgm:t>
        <a:bodyPr/>
        <a:lstStyle/>
        <a:p>
          <a:endParaRPr lang="zh-CN" altLang="en-US"/>
        </a:p>
      </dgm:t>
    </dgm:pt>
    <dgm:pt modelId="{B628056C-AC10-42FC-AA86-928F319DC5A9}" type="sibTrans" cxnId="{47CE2B6B-C931-4AE0-9CCC-D8790585E560}">
      <dgm:prSet/>
      <dgm:spPr/>
      <dgm:t>
        <a:bodyPr/>
        <a:lstStyle/>
        <a:p>
          <a:endParaRPr lang="zh-CN" altLang="en-US"/>
        </a:p>
      </dgm:t>
    </dgm:pt>
    <dgm:pt modelId="{8E5F1C5A-468C-49F9-932B-42A55C68E794}">
      <dgm:prSet phldrT="[文本]" custT="1"/>
      <dgm:spPr/>
      <dgm:t>
        <a:bodyPr/>
        <a:lstStyle/>
        <a:p>
          <a:pPr>
            <a:spcAft>
              <a:spcPts val="0"/>
            </a:spcAft>
          </a:pPr>
          <a:r>
            <a:rPr lang="zh-CN" altLang="en-US" sz="1600" b="1" dirty="0" smtClean="0">
              <a:latin typeface="微软雅黑" panose="020B0503020204020204" pitchFamily="34" charset="-122"/>
              <a:ea typeface="微软雅黑" panose="020B0503020204020204" pitchFamily="34" charset="-122"/>
            </a:rPr>
            <a:t>电磁抗干扰</a:t>
          </a:r>
          <a:endParaRPr lang="en-US" altLang="zh-CN" sz="1600" b="1" dirty="0" smtClean="0">
            <a:latin typeface="微软雅黑" panose="020B0503020204020204" pitchFamily="34" charset="-122"/>
            <a:ea typeface="微软雅黑" panose="020B0503020204020204" pitchFamily="34" charset="-122"/>
          </a:endParaRPr>
        </a:p>
        <a:p>
          <a:pPr>
            <a:spcAft>
              <a:spcPts val="0"/>
            </a:spcAft>
          </a:pPr>
          <a:r>
            <a:rPr lang="zh-CN" altLang="en-US" sz="1600" b="1" dirty="0" smtClean="0">
              <a:latin typeface="微软雅黑" panose="020B0503020204020204" pitchFamily="34" charset="-122"/>
              <a:ea typeface="微软雅黑" panose="020B0503020204020204" pitchFamily="34" charset="-122"/>
            </a:rPr>
            <a:t>（</a:t>
          </a:r>
          <a:r>
            <a:rPr lang="en-US" altLang="zh-CN" sz="1600" b="1" dirty="0" smtClean="0">
              <a:latin typeface="微软雅黑" panose="020B0503020204020204" pitchFamily="34" charset="-122"/>
              <a:ea typeface="微软雅黑" panose="020B0503020204020204" pitchFamily="34" charset="-122"/>
            </a:rPr>
            <a:t>EMS</a:t>
          </a:r>
          <a:r>
            <a:rPr lang="zh-CN" altLang="en-US" sz="1600" b="1" dirty="0" smtClean="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dgm:t>
    </dgm:pt>
    <dgm:pt modelId="{968BD03C-5919-4540-A4C4-BE77817652DF}" type="parTrans" cxnId="{D63A1766-2B04-4A0E-AB09-217A9AB72777}">
      <dgm:prSet/>
      <dgm:spPr/>
      <dgm:t>
        <a:bodyPr/>
        <a:lstStyle/>
        <a:p>
          <a:endParaRPr lang="zh-CN" altLang="en-US"/>
        </a:p>
      </dgm:t>
    </dgm:pt>
    <dgm:pt modelId="{D5772041-827D-4DF5-A9AC-A853303B6283}" type="sibTrans" cxnId="{D63A1766-2B04-4A0E-AB09-217A9AB72777}">
      <dgm:prSet/>
      <dgm:spPr/>
      <dgm:t>
        <a:bodyPr/>
        <a:lstStyle/>
        <a:p>
          <a:endParaRPr lang="zh-CN" altLang="en-US"/>
        </a:p>
      </dgm:t>
    </dgm:pt>
    <dgm:pt modelId="{F4A7BEAC-B82D-4877-8B33-0DD30898954E}">
      <dgm:prSet phldrT="[文本]" custT="1"/>
      <dgm:spPr/>
      <dgm:t>
        <a:bodyPr/>
        <a:lstStyle/>
        <a:p>
          <a:pPr>
            <a:lnSpc>
              <a:spcPct val="90000"/>
            </a:lnSpc>
            <a:spcAft>
              <a:spcPts val="0"/>
            </a:spcAft>
          </a:pPr>
          <a:r>
            <a:rPr lang="zh-CN" altLang="en-US" sz="1600" b="1" dirty="0" smtClean="0">
              <a:latin typeface="微软雅黑" panose="020B0503020204020204" pitchFamily="34" charset="-122"/>
              <a:ea typeface="微软雅黑" panose="020B0503020204020204" pitchFamily="34" charset="-122"/>
            </a:rPr>
            <a:t>传导骚扰</a:t>
          </a:r>
          <a:endParaRPr lang="en-US" altLang="zh-CN" sz="1600" b="1" dirty="0" smtClean="0">
            <a:latin typeface="微软雅黑" panose="020B0503020204020204" pitchFamily="34" charset="-122"/>
            <a:ea typeface="微软雅黑" panose="020B0503020204020204" pitchFamily="34" charset="-122"/>
          </a:endParaRPr>
        </a:p>
        <a:p>
          <a:pPr>
            <a:lnSpc>
              <a:spcPct val="90000"/>
            </a:lnSpc>
            <a:spcAft>
              <a:spcPts val="0"/>
            </a:spcAft>
          </a:pPr>
          <a:r>
            <a:rPr lang="zh-CN" altLang="en-US" sz="1600" b="1" dirty="0" smtClean="0">
              <a:latin typeface="微软雅黑" panose="020B0503020204020204" pitchFamily="34" charset="-122"/>
              <a:ea typeface="微软雅黑" panose="020B0503020204020204" pitchFamily="34" charset="-122"/>
            </a:rPr>
            <a:t>抗扰度</a:t>
          </a:r>
          <a:r>
            <a:rPr lang="en-US" altLang="zh-CN" sz="1600" b="1" dirty="0" smtClean="0">
              <a:latin typeface="微软雅黑" panose="020B0503020204020204" pitchFamily="34" charset="-122"/>
              <a:ea typeface="微软雅黑" panose="020B0503020204020204" pitchFamily="34" charset="-122"/>
            </a:rPr>
            <a:t>CS</a:t>
          </a:r>
          <a:endParaRPr lang="zh-CN" altLang="en-US" sz="1600" dirty="0"/>
        </a:p>
      </dgm:t>
    </dgm:pt>
    <dgm:pt modelId="{47C7FD17-1970-4AFA-9C12-301123C1CD2C}" type="parTrans" cxnId="{7B04467B-111B-4ECF-A8FC-69BBC42B50A2}">
      <dgm:prSet/>
      <dgm:spPr/>
      <dgm:t>
        <a:bodyPr/>
        <a:lstStyle/>
        <a:p>
          <a:endParaRPr lang="zh-CN" altLang="en-US"/>
        </a:p>
      </dgm:t>
    </dgm:pt>
    <dgm:pt modelId="{C7AF5CCF-C581-4A06-9782-803FD6095091}" type="sibTrans" cxnId="{7B04467B-111B-4ECF-A8FC-69BBC42B50A2}">
      <dgm:prSet/>
      <dgm:spPr/>
      <dgm:t>
        <a:bodyPr/>
        <a:lstStyle/>
        <a:p>
          <a:endParaRPr lang="zh-CN" altLang="en-US"/>
        </a:p>
      </dgm:t>
    </dgm:pt>
    <dgm:pt modelId="{4D977DE2-9DD6-403A-9CB2-C8624BBA1BB2}">
      <dgm:prSet phldrT="[文本]" custT="1"/>
      <dgm:spPr/>
      <dgm:t>
        <a:bodyPr/>
        <a:lstStyle/>
        <a:p>
          <a:pPr>
            <a:lnSpc>
              <a:spcPct val="90000"/>
            </a:lnSpc>
            <a:spcAft>
              <a:spcPts val="0"/>
            </a:spcAft>
          </a:pPr>
          <a:r>
            <a:rPr lang="zh-CN" altLang="en-US" sz="1600" b="1" dirty="0" smtClean="0">
              <a:latin typeface="微软雅黑" panose="020B0503020204020204" pitchFamily="34" charset="-122"/>
              <a:ea typeface="微软雅黑" panose="020B0503020204020204" pitchFamily="34" charset="-122"/>
            </a:rPr>
            <a:t>辐射骚扰</a:t>
          </a:r>
          <a:endParaRPr lang="en-US" altLang="zh-CN" sz="1600" b="1" dirty="0" smtClean="0">
            <a:latin typeface="微软雅黑" panose="020B0503020204020204" pitchFamily="34" charset="-122"/>
            <a:ea typeface="微软雅黑" panose="020B0503020204020204" pitchFamily="34" charset="-122"/>
          </a:endParaRPr>
        </a:p>
        <a:p>
          <a:pPr>
            <a:lnSpc>
              <a:spcPct val="90000"/>
            </a:lnSpc>
            <a:spcAft>
              <a:spcPts val="0"/>
            </a:spcAft>
          </a:pPr>
          <a:r>
            <a:rPr lang="zh-CN" altLang="en-US" sz="1600" b="1" dirty="0" smtClean="0">
              <a:latin typeface="微软雅黑" panose="020B0503020204020204" pitchFamily="34" charset="-122"/>
              <a:ea typeface="微软雅黑" panose="020B0503020204020204" pitchFamily="34" charset="-122"/>
            </a:rPr>
            <a:t>抗扰度</a:t>
          </a:r>
          <a:r>
            <a:rPr lang="en-US" altLang="zh-CN" sz="1600" b="1" dirty="0" smtClean="0">
              <a:latin typeface="微软雅黑" panose="020B0503020204020204" pitchFamily="34" charset="-122"/>
              <a:ea typeface="微软雅黑" panose="020B0503020204020204" pitchFamily="34" charset="-122"/>
            </a:rPr>
            <a:t>RS</a:t>
          </a:r>
          <a:endParaRPr lang="zh-CN" altLang="en-US" sz="1600" b="1" dirty="0">
            <a:latin typeface="微软雅黑" panose="020B0503020204020204" pitchFamily="34" charset="-122"/>
            <a:ea typeface="微软雅黑" panose="020B0503020204020204" pitchFamily="34" charset="-122"/>
          </a:endParaRPr>
        </a:p>
      </dgm:t>
    </dgm:pt>
    <dgm:pt modelId="{27168ACC-FC14-4EA0-91C1-F91598CB6A3A}" type="parTrans" cxnId="{17EA26DF-56B5-4B61-B941-4A4AB6C45831}">
      <dgm:prSet/>
      <dgm:spPr/>
      <dgm:t>
        <a:bodyPr/>
        <a:lstStyle/>
        <a:p>
          <a:endParaRPr lang="zh-CN" altLang="en-US"/>
        </a:p>
      </dgm:t>
    </dgm:pt>
    <dgm:pt modelId="{57F54BCA-BCAE-48DA-913D-38842EBF79BC}" type="sibTrans" cxnId="{17EA26DF-56B5-4B61-B941-4A4AB6C45831}">
      <dgm:prSet/>
      <dgm:spPr/>
      <dgm:t>
        <a:bodyPr/>
        <a:lstStyle/>
        <a:p>
          <a:endParaRPr lang="zh-CN" altLang="en-US"/>
        </a:p>
      </dgm:t>
    </dgm:pt>
    <dgm:pt modelId="{A2E8D80C-D604-4901-95AA-46569C525588}" type="pres">
      <dgm:prSet presAssocID="{A8960343-46C8-4913-ACFF-431386E0E19F}" presName="hierChild1" presStyleCnt="0">
        <dgm:presLayoutVars>
          <dgm:chPref val="1"/>
          <dgm:dir/>
          <dgm:animOne val="branch"/>
          <dgm:animLvl val="lvl"/>
          <dgm:resizeHandles/>
        </dgm:presLayoutVars>
      </dgm:prSet>
      <dgm:spPr/>
      <dgm:t>
        <a:bodyPr/>
        <a:lstStyle/>
        <a:p>
          <a:endParaRPr lang="zh-CN" altLang="en-US"/>
        </a:p>
      </dgm:t>
    </dgm:pt>
    <dgm:pt modelId="{68402C44-8729-458D-88BE-471C25EB8309}" type="pres">
      <dgm:prSet presAssocID="{E183F9F5-4AA3-4D58-9DB3-5AAE3DA87EC2}" presName="hierRoot1" presStyleCnt="0"/>
      <dgm:spPr/>
    </dgm:pt>
    <dgm:pt modelId="{7CB6F878-0B82-46CA-A77C-079348584CBF}" type="pres">
      <dgm:prSet presAssocID="{E183F9F5-4AA3-4D58-9DB3-5AAE3DA87EC2}" presName="composite" presStyleCnt="0"/>
      <dgm:spPr/>
    </dgm:pt>
    <dgm:pt modelId="{8E908C34-F765-4016-A04B-D80DEF9C5EAE}" type="pres">
      <dgm:prSet presAssocID="{E183F9F5-4AA3-4D58-9DB3-5AAE3DA87EC2}" presName="background" presStyleLbl="node0" presStyleIdx="0" presStyleCnt="1"/>
      <dgm:spPr/>
    </dgm:pt>
    <dgm:pt modelId="{93FADF26-FA1E-4293-8DDE-3569FFB3B216}" type="pres">
      <dgm:prSet presAssocID="{E183F9F5-4AA3-4D58-9DB3-5AAE3DA87EC2}" presName="text" presStyleLbl="fgAcc0" presStyleIdx="0" presStyleCnt="1">
        <dgm:presLayoutVars>
          <dgm:chPref val="3"/>
        </dgm:presLayoutVars>
      </dgm:prSet>
      <dgm:spPr/>
      <dgm:t>
        <a:bodyPr/>
        <a:lstStyle/>
        <a:p>
          <a:endParaRPr lang="zh-CN" altLang="en-US"/>
        </a:p>
      </dgm:t>
    </dgm:pt>
    <dgm:pt modelId="{84FAB0BA-5EFB-4131-8B90-185BC8EA5A12}" type="pres">
      <dgm:prSet presAssocID="{E183F9F5-4AA3-4D58-9DB3-5AAE3DA87EC2}" presName="hierChild2" presStyleCnt="0"/>
      <dgm:spPr/>
    </dgm:pt>
    <dgm:pt modelId="{2E2A24D8-D506-4931-8CF0-12F83FED9839}" type="pres">
      <dgm:prSet presAssocID="{DB160375-751D-4B05-BF94-07B938DA8B62}" presName="Name10" presStyleLbl="parChTrans1D2" presStyleIdx="0" presStyleCnt="2"/>
      <dgm:spPr/>
      <dgm:t>
        <a:bodyPr/>
        <a:lstStyle/>
        <a:p>
          <a:endParaRPr lang="zh-CN" altLang="en-US"/>
        </a:p>
      </dgm:t>
    </dgm:pt>
    <dgm:pt modelId="{137BB8DB-BC35-401E-94C0-353BEADFA690}" type="pres">
      <dgm:prSet presAssocID="{0C85CFF2-6260-4484-97C5-5A178F8A0B19}" presName="hierRoot2" presStyleCnt="0"/>
      <dgm:spPr/>
    </dgm:pt>
    <dgm:pt modelId="{90A8EEC7-BF8D-49AC-8386-9CC15B53C934}" type="pres">
      <dgm:prSet presAssocID="{0C85CFF2-6260-4484-97C5-5A178F8A0B19}" presName="composite2" presStyleCnt="0"/>
      <dgm:spPr/>
    </dgm:pt>
    <dgm:pt modelId="{7E9160A3-A453-47EF-9BCC-CDA0E2290347}" type="pres">
      <dgm:prSet presAssocID="{0C85CFF2-6260-4484-97C5-5A178F8A0B19}" presName="background2" presStyleLbl="node2" presStyleIdx="0" presStyleCnt="2"/>
      <dgm:spPr/>
    </dgm:pt>
    <dgm:pt modelId="{50AD2AF7-8527-463A-93FC-C679EDABF1DD}" type="pres">
      <dgm:prSet presAssocID="{0C85CFF2-6260-4484-97C5-5A178F8A0B19}" presName="text2" presStyleLbl="fgAcc2" presStyleIdx="0" presStyleCnt="2">
        <dgm:presLayoutVars>
          <dgm:chPref val="3"/>
        </dgm:presLayoutVars>
      </dgm:prSet>
      <dgm:spPr/>
      <dgm:t>
        <a:bodyPr/>
        <a:lstStyle/>
        <a:p>
          <a:endParaRPr lang="zh-CN" altLang="en-US"/>
        </a:p>
      </dgm:t>
    </dgm:pt>
    <dgm:pt modelId="{8C7A37FF-9E64-40AD-A2EB-835B738A0054}" type="pres">
      <dgm:prSet presAssocID="{0C85CFF2-6260-4484-97C5-5A178F8A0B19}" presName="hierChild3" presStyleCnt="0"/>
      <dgm:spPr/>
    </dgm:pt>
    <dgm:pt modelId="{D9BAF4A6-C52D-462F-A44B-37BDD9C458BF}" type="pres">
      <dgm:prSet presAssocID="{78259DC6-1523-4E08-8CCB-B0BFA9005A40}" presName="Name17" presStyleLbl="parChTrans1D3" presStyleIdx="0" presStyleCnt="4"/>
      <dgm:spPr/>
      <dgm:t>
        <a:bodyPr/>
        <a:lstStyle/>
        <a:p>
          <a:endParaRPr lang="zh-CN" altLang="en-US"/>
        </a:p>
      </dgm:t>
    </dgm:pt>
    <dgm:pt modelId="{F368D873-72EE-4150-8CAC-EC6249905C6A}" type="pres">
      <dgm:prSet presAssocID="{85AC5452-D041-45CD-9E9B-C0F4EC23F436}" presName="hierRoot3" presStyleCnt="0"/>
      <dgm:spPr/>
    </dgm:pt>
    <dgm:pt modelId="{9BA23732-E74A-49C1-8AF7-BF30435FFF4E}" type="pres">
      <dgm:prSet presAssocID="{85AC5452-D041-45CD-9E9B-C0F4EC23F436}" presName="composite3" presStyleCnt="0"/>
      <dgm:spPr/>
    </dgm:pt>
    <dgm:pt modelId="{F24D5C04-734E-4C6C-A942-C74D80F55E9B}" type="pres">
      <dgm:prSet presAssocID="{85AC5452-D041-45CD-9E9B-C0F4EC23F436}" presName="background3" presStyleLbl="node3" presStyleIdx="0" presStyleCnt="4"/>
      <dgm:spPr/>
    </dgm:pt>
    <dgm:pt modelId="{C7E90AB8-7E40-4704-B452-722E4145378F}" type="pres">
      <dgm:prSet presAssocID="{85AC5452-D041-45CD-9E9B-C0F4EC23F436}" presName="text3" presStyleLbl="fgAcc3" presStyleIdx="0" presStyleCnt="4">
        <dgm:presLayoutVars>
          <dgm:chPref val="3"/>
        </dgm:presLayoutVars>
      </dgm:prSet>
      <dgm:spPr/>
      <dgm:t>
        <a:bodyPr/>
        <a:lstStyle/>
        <a:p>
          <a:endParaRPr lang="zh-CN" altLang="en-US"/>
        </a:p>
      </dgm:t>
    </dgm:pt>
    <dgm:pt modelId="{646FC80D-9ECE-49FA-A081-DCCD83DF582A}" type="pres">
      <dgm:prSet presAssocID="{85AC5452-D041-45CD-9E9B-C0F4EC23F436}" presName="hierChild4" presStyleCnt="0"/>
      <dgm:spPr/>
    </dgm:pt>
    <dgm:pt modelId="{7DB1C949-E259-40D5-884A-8DE252FC89CC}" type="pres">
      <dgm:prSet presAssocID="{35F535C3-238E-42D0-BDEA-46D4D663FCC6}" presName="Name17" presStyleLbl="parChTrans1D3" presStyleIdx="1" presStyleCnt="4"/>
      <dgm:spPr/>
      <dgm:t>
        <a:bodyPr/>
        <a:lstStyle/>
        <a:p>
          <a:endParaRPr lang="zh-CN" altLang="en-US"/>
        </a:p>
      </dgm:t>
    </dgm:pt>
    <dgm:pt modelId="{0FBDFAA1-923A-49F0-831A-D1E42C800B26}" type="pres">
      <dgm:prSet presAssocID="{B3B8105E-CE9F-4792-BA93-D50A43817109}" presName="hierRoot3" presStyleCnt="0"/>
      <dgm:spPr/>
    </dgm:pt>
    <dgm:pt modelId="{FB91FFCA-B4D0-4B84-A6F8-31417F03CAA2}" type="pres">
      <dgm:prSet presAssocID="{B3B8105E-CE9F-4792-BA93-D50A43817109}" presName="composite3" presStyleCnt="0"/>
      <dgm:spPr/>
    </dgm:pt>
    <dgm:pt modelId="{4F276357-503E-4789-9568-9AFD8C35513F}" type="pres">
      <dgm:prSet presAssocID="{B3B8105E-CE9F-4792-BA93-D50A43817109}" presName="background3" presStyleLbl="node3" presStyleIdx="1" presStyleCnt="4"/>
      <dgm:spPr/>
    </dgm:pt>
    <dgm:pt modelId="{A41C02EF-9933-4E6E-B6FE-D0434DD002E2}" type="pres">
      <dgm:prSet presAssocID="{B3B8105E-CE9F-4792-BA93-D50A43817109}" presName="text3" presStyleLbl="fgAcc3" presStyleIdx="1" presStyleCnt="4">
        <dgm:presLayoutVars>
          <dgm:chPref val="3"/>
        </dgm:presLayoutVars>
      </dgm:prSet>
      <dgm:spPr/>
      <dgm:t>
        <a:bodyPr/>
        <a:lstStyle/>
        <a:p>
          <a:endParaRPr lang="zh-CN" altLang="en-US"/>
        </a:p>
      </dgm:t>
    </dgm:pt>
    <dgm:pt modelId="{8EFBD3EA-ECCB-4FF7-ACB6-B62FA92565F9}" type="pres">
      <dgm:prSet presAssocID="{B3B8105E-CE9F-4792-BA93-D50A43817109}" presName="hierChild4" presStyleCnt="0"/>
      <dgm:spPr/>
    </dgm:pt>
    <dgm:pt modelId="{B1A0C89B-2274-4452-A9E2-6E7006FFC16D}" type="pres">
      <dgm:prSet presAssocID="{968BD03C-5919-4540-A4C4-BE77817652DF}" presName="Name10" presStyleLbl="parChTrans1D2" presStyleIdx="1" presStyleCnt="2"/>
      <dgm:spPr/>
      <dgm:t>
        <a:bodyPr/>
        <a:lstStyle/>
        <a:p>
          <a:endParaRPr lang="zh-CN" altLang="en-US"/>
        </a:p>
      </dgm:t>
    </dgm:pt>
    <dgm:pt modelId="{572A681C-40F4-4AC0-9BC1-8245F1545FD8}" type="pres">
      <dgm:prSet presAssocID="{8E5F1C5A-468C-49F9-932B-42A55C68E794}" presName="hierRoot2" presStyleCnt="0"/>
      <dgm:spPr/>
    </dgm:pt>
    <dgm:pt modelId="{B311DE70-D512-4A00-B829-CA5D97721059}" type="pres">
      <dgm:prSet presAssocID="{8E5F1C5A-468C-49F9-932B-42A55C68E794}" presName="composite2" presStyleCnt="0"/>
      <dgm:spPr/>
    </dgm:pt>
    <dgm:pt modelId="{4F913ECD-CAAC-4CB6-9842-7CEFA44EEB28}" type="pres">
      <dgm:prSet presAssocID="{8E5F1C5A-468C-49F9-932B-42A55C68E794}" presName="background2" presStyleLbl="node2" presStyleIdx="1" presStyleCnt="2"/>
      <dgm:spPr/>
    </dgm:pt>
    <dgm:pt modelId="{B208BED6-D716-4ADE-87F3-410CE5005567}" type="pres">
      <dgm:prSet presAssocID="{8E5F1C5A-468C-49F9-932B-42A55C68E794}" presName="text2" presStyleLbl="fgAcc2" presStyleIdx="1" presStyleCnt="2">
        <dgm:presLayoutVars>
          <dgm:chPref val="3"/>
        </dgm:presLayoutVars>
      </dgm:prSet>
      <dgm:spPr/>
      <dgm:t>
        <a:bodyPr/>
        <a:lstStyle/>
        <a:p>
          <a:endParaRPr lang="zh-CN" altLang="en-US"/>
        </a:p>
      </dgm:t>
    </dgm:pt>
    <dgm:pt modelId="{AA5DD680-94C8-445F-8971-B8D292CC87BD}" type="pres">
      <dgm:prSet presAssocID="{8E5F1C5A-468C-49F9-932B-42A55C68E794}" presName="hierChild3" presStyleCnt="0"/>
      <dgm:spPr/>
    </dgm:pt>
    <dgm:pt modelId="{9667BDD4-36B5-406C-925A-DF0E6D58BB34}" type="pres">
      <dgm:prSet presAssocID="{47C7FD17-1970-4AFA-9C12-301123C1CD2C}" presName="Name17" presStyleLbl="parChTrans1D3" presStyleIdx="2" presStyleCnt="4"/>
      <dgm:spPr/>
      <dgm:t>
        <a:bodyPr/>
        <a:lstStyle/>
        <a:p>
          <a:endParaRPr lang="zh-CN" altLang="en-US"/>
        </a:p>
      </dgm:t>
    </dgm:pt>
    <dgm:pt modelId="{F2C57E25-9610-4027-B937-0676B1D8C8BC}" type="pres">
      <dgm:prSet presAssocID="{F4A7BEAC-B82D-4877-8B33-0DD30898954E}" presName="hierRoot3" presStyleCnt="0"/>
      <dgm:spPr/>
    </dgm:pt>
    <dgm:pt modelId="{A2DE1359-293C-4A0F-BECA-1251EE3B1356}" type="pres">
      <dgm:prSet presAssocID="{F4A7BEAC-B82D-4877-8B33-0DD30898954E}" presName="composite3" presStyleCnt="0"/>
      <dgm:spPr/>
    </dgm:pt>
    <dgm:pt modelId="{6A0E63DF-8A90-42EC-B2D8-2625694F10CF}" type="pres">
      <dgm:prSet presAssocID="{F4A7BEAC-B82D-4877-8B33-0DD30898954E}" presName="background3" presStyleLbl="node3" presStyleIdx="2" presStyleCnt="4"/>
      <dgm:spPr/>
    </dgm:pt>
    <dgm:pt modelId="{87CA8609-04DE-4445-A152-885ECCE543BE}" type="pres">
      <dgm:prSet presAssocID="{F4A7BEAC-B82D-4877-8B33-0DD30898954E}" presName="text3" presStyleLbl="fgAcc3" presStyleIdx="2" presStyleCnt="4">
        <dgm:presLayoutVars>
          <dgm:chPref val="3"/>
        </dgm:presLayoutVars>
      </dgm:prSet>
      <dgm:spPr/>
      <dgm:t>
        <a:bodyPr/>
        <a:lstStyle/>
        <a:p>
          <a:endParaRPr lang="zh-CN" altLang="en-US"/>
        </a:p>
      </dgm:t>
    </dgm:pt>
    <dgm:pt modelId="{3DC25ABA-6703-466E-B228-2EB23D0255A6}" type="pres">
      <dgm:prSet presAssocID="{F4A7BEAC-B82D-4877-8B33-0DD30898954E}" presName="hierChild4" presStyleCnt="0"/>
      <dgm:spPr/>
    </dgm:pt>
    <dgm:pt modelId="{E9757DBA-7512-4553-8797-0323678D4CE1}" type="pres">
      <dgm:prSet presAssocID="{27168ACC-FC14-4EA0-91C1-F91598CB6A3A}" presName="Name17" presStyleLbl="parChTrans1D3" presStyleIdx="3" presStyleCnt="4"/>
      <dgm:spPr/>
      <dgm:t>
        <a:bodyPr/>
        <a:lstStyle/>
        <a:p>
          <a:endParaRPr lang="zh-CN" altLang="en-US"/>
        </a:p>
      </dgm:t>
    </dgm:pt>
    <dgm:pt modelId="{47BBD6D5-E77C-4B24-A5D4-208E9E5B1605}" type="pres">
      <dgm:prSet presAssocID="{4D977DE2-9DD6-403A-9CB2-C8624BBA1BB2}" presName="hierRoot3" presStyleCnt="0"/>
      <dgm:spPr/>
    </dgm:pt>
    <dgm:pt modelId="{54C8DF28-D967-4E11-A733-F941904350AA}" type="pres">
      <dgm:prSet presAssocID="{4D977DE2-9DD6-403A-9CB2-C8624BBA1BB2}" presName="composite3" presStyleCnt="0"/>
      <dgm:spPr/>
    </dgm:pt>
    <dgm:pt modelId="{9F280046-2DDD-41D0-BEE8-CA96C5DBAC4A}" type="pres">
      <dgm:prSet presAssocID="{4D977DE2-9DD6-403A-9CB2-C8624BBA1BB2}" presName="background3" presStyleLbl="node3" presStyleIdx="3" presStyleCnt="4"/>
      <dgm:spPr/>
    </dgm:pt>
    <dgm:pt modelId="{D35D0981-18AC-45CF-BC94-6F42FF6D6B2B}" type="pres">
      <dgm:prSet presAssocID="{4D977DE2-9DD6-403A-9CB2-C8624BBA1BB2}" presName="text3" presStyleLbl="fgAcc3" presStyleIdx="3" presStyleCnt="4">
        <dgm:presLayoutVars>
          <dgm:chPref val="3"/>
        </dgm:presLayoutVars>
      </dgm:prSet>
      <dgm:spPr/>
      <dgm:t>
        <a:bodyPr/>
        <a:lstStyle/>
        <a:p>
          <a:endParaRPr lang="zh-CN" altLang="en-US"/>
        </a:p>
      </dgm:t>
    </dgm:pt>
    <dgm:pt modelId="{F3B48B0B-7F9B-4006-B3F5-0A8D66CD00E4}" type="pres">
      <dgm:prSet presAssocID="{4D977DE2-9DD6-403A-9CB2-C8624BBA1BB2}" presName="hierChild4" presStyleCnt="0"/>
      <dgm:spPr/>
    </dgm:pt>
  </dgm:ptLst>
  <dgm:cxnLst>
    <dgm:cxn modelId="{2639A48B-7DBA-45B5-B58D-0F45E02D4F06}" type="presOf" srcId="{B3B8105E-CE9F-4792-BA93-D50A43817109}" destId="{A41C02EF-9933-4E6E-B6FE-D0434DD002E2}" srcOrd="0" destOrd="0" presId="urn:microsoft.com/office/officeart/2005/8/layout/hierarchy1"/>
    <dgm:cxn modelId="{11CBDE83-2BEC-456C-91DF-C7B36AD80D20}" type="presOf" srcId="{47C7FD17-1970-4AFA-9C12-301123C1CD2C}" destId="{9667BDD4-36B5-406C-925A-DF0E6D58BB34}" srcOrd="0" destOrd="0" presId="urn:microsoft.com/office/officeart/2005/8/layout/hierarchy1"/>
    <dgm:cxn modelId="{3149A1EB-F002-4794-AB04-BA1A15B7341D}" type="presOf" srcId="{27168ACC-FC14-4EA0-91C1-F91598CB6A3A}" destId="{E9757DBA-7512-4553-8797-0323678D4CE1}" srcOrd="0" destOrd="0" presId="urn:microsoft.com/office/officeart/2005/8/layout/hierarchy1"/>
    <dgm:cxn modelId="{12BF251E-ADF2-4A0B-BA9F-3392CAA692BA}" type="presOf" srcId="{968BD03C-5919-4540-A4C4-BE77817652DF}" destId="{B1A0C89B-2274-4452-A9E2-6E7006FFC16D}" srcOrd="0" destOrd="0" presId="urn:microsoft.com/office/officeart/2005/8/layout/hierarchy1"/>
    <dgm:cxn modelId="{1776A4C8-5AFE-4DF5-BA57-33C1DE5E70C3}" type="presOf" srcId="{8E5F1C5A-468C-49F9-932B-42A55C68E794}" destId="{B208BED6-D716-4ADE-87F3-410CE5005567}" srcOrd="0" destOrd="0" presId="urn:microsoft.com/office/officeart/2005/8/layout/hierarchy1"/>
    <dgm:cxn modelId="{7B04467B-111B-4ECF-A8FC-69BBC42B50A2}" srcId="{8E5F1C5A-468C-49F9-932B-42A55C68E794}" destId="{F4A7BEAC-B82D-4877-8B33-0DD30898954E}" srcOrd="0" destOrd="0" parTransId="{47C7FD17-1970-4AFA-9C12-301123C1CD2C}" sibTransId="{C7AF5CCF-C581-4A06-9782-803FD6095091}"/>
    <dgm:cxn modelId="{D63A1766-2B04-4A0E-AB09-217A9AB72777}" srcId="{E183F9F5-4AA3-4D58-9DB3-5AAE3DA87EC2}" destId="{8E5F1C5A-468C-49F9-932B-42A55C68E794}" srcOrd="1" destOrd="0" parTransId="{968BD03C-5919-4540-A4C4-BE77817652DF}" sibTransId="{D5772041-827D-4DF5-A9AC-A853303B6283}"/>
    <dgm:cxn modelId="{17EA26DF-56B5-4B61-B941-4A4AB6C45831}" srcId="{8E5F1C5A-468C-49F9-932B-42A55C68E794}" destId="{4D977DE2-9DD6-403A-9CB2-C8624BBA1BB2}" srcOrd="1" destOrd="0" parTransId="{27168ACC-FC14-4EA0-91C1-F91598CB6A3A}" sibTransId="{57F54BCA-BCAE-48DA-913D-38842EBF79BC}"/>
    <dgm:cxn modelId="{47CE2B6B-C931-4AE0-9CCC-D8790585E560}" srcId="{0C85CFF2-6260-4484-97C5-5A178F8A0B19}" destId="{B3B8105E-CE9F-4792-BA93-D50A43817109}" srcOrd="1" destOrd="0" parTransId="{35F535C3-238E-42D0-BDEA-46D4D663FCC6}" sibTransId="{B628056C-AC10-42FC-AA86-928F319DC5A9}"/>
    <dgm:cxn modelId="{746099C4-28FE-4020-9525-5CDD421C6CB1}" type="presOf" srcId="{4D977DE2-9DD6-403A-9CB2-C8624BBA1BB2}" destId="{D35D0981-18AC-45CF-BC94-6F42FF6D6B2B}" srcOrd="0" destOrd="0" presId="urn:microsoft.com/office/officeart/2005/8/layout/hierarchy1"/>
    <dgm:cxn modelId="{C2B668F6-CE25-401D-B350-821BE19009E9}" type="presOf" srcId="{F4A7BEAC-B82D-4877-8B33-0DD30898954E}" destId="{87CA8609-04DE-4445-A152-885ECCE543BE}" srcOrd="0" destOrd="0" presId="urn:microsoft.com/office/officeart/2005/8/layout/hierarchy1"/>
    <dgm:cxn modelId="{3AEC82C2-C496-4F32-90CE-62D660452946}" srcId="{0C85CFF2-6260-4484-97C5-5A178F8A0B19}" destId="{85AC5452-D041-45CD-9E9B-C0F4EC23F436}" srcOrd="0" destOrd="0" parTransId="{78259DC6-1523-4E08-8CCB-B0BFA9005A40}" sibTransId="{A9C9DA0D-0230-44BD-BE18-B488CCE83023}"/>
    <dgm:cxn modelId="{BCBCD14D-BD5A-4414-9167-29A8E0878496}" type="presOf" srcId="{A8960343-46C8-4913-ACFF-431386E0E19F}" destId="{A2E8D80C-D604-4901-95AA-46569C525588}" srcOrd="0" destOrd="0" presId="urn:microsoft.com/office/officeart/2005/8/layout/hierarchy1"/>
    <dgm:cxn modelId="{0A1042BA-5B1A-4852-AA29-3B17ADA02D35}" srcId="{E183F9F5-4AA3-4D58-9DB3-5AAE3DA87EC2}" destId="{0C85CFF2-6260-4484-97C5-5A178F8A0B19}" srcOrd="0" destOrd="0" parTransId="{DB160375-751D-4B05-BF94-07B938DA8B62}" sibTransId="{5C1B2F23-5D16-4EE7-B55E-1FB3B53A642C}"/>
    <dgm:cxn modelId="{6AC17871-8E40-4EF0-A23D-24C480604950}" type="presOf" srcId="{DB160375-751D-4B05-BF94-07B938DA8B62}" destId="{2E2A24D8-D506-4931-8CF0-12F83FED9839}" srcOrd="0" destOrd="0" presId="urn:microsoft.com/office/officeart/2005/8/layout/hierarchy1"/>
    <dgm:cxn modelId="{8C37E889-4E85-4A28-9DE3-0C691932B79B}" srcId="{A8960343-46C8-4913-ACFF-431386E0E19F}" destId="{E183F9F5-4AA3-4D58-9DB3-5AAE3DA87EC2}" srcOrd="0" destOrd="0" parTransId="{4CCA43DC-1BEB-4EAE-80F5-5FA6CF3F692B}" sibTransId="{92BB2102-A084-429F-9042-97BA7905A0DB}"/>
    <dgm:cxn modelId="{C9B8F458-1871-4B29-971A-DA0F0DA540E1}" type="presOf" srcId="{78259DC6-1523-4E08-8CCB-B0BFA9005A40}" destId="{D9BAF4A6-C52D-462F-A44B-37BDD9C458BF}" srcOrd="0" destOrd="0" presId="urn:microsoft.com/office/officeart/2005/8/layout/hierarchy1"/>
    <dgm:cxn modelId="{FFC0DF6B-C6BF-430D-8FD0-1F01C4D8848E}" type="presOf" srcId="{0C85CFF2-6260-4484-97C5-5A178F8A0B19}" destId="{50AD2AF7-8527-463A-93FC-C679EDABF1DD}" srcOrd="0" destOrd="0" presId="urn:microsoft.com/office/officeart/2005/8/layout/hierarchy1"/>
    <dgm:cxn modelId="{5B3CE237-814E-46A8-8AF6-C6A2512F3CB0}" type="presOf" srcId="{E183F9F5-4AA3-4D58-9DB3-5AAE3DA87EC2}" destId="{93FADF26-FA1E-4293-8DDE-3569FFB3B216}" srcOrd="0" destOrd="0" presId="urn:microsoft.com/office/officeart/2005/8/layout/hierarchy1"/>
    <dgm:cxn modelId="{4EC0CE3C-47A9-43BF-BE4B-AD58055E1BC1}" type="presOf" srcId="{35F535C3-238E-42D0-BDEA-46D4D663FCC6}" destId="{7DB1C949-E259-40D5-884A-8DE252FC89CC}" srcOrd="0" destOrd="0" presId="urn:microsoft.com/office/officeart/2005/8/layout/hierarchy1"/>
    <dgm:cxn modelId="{781A4195-1B5F-46C6-B905-F39B9542B5A0}" type="presOf" srcId="{85AC5452-D041-45CD-9E9B-C0F4EC23F436}" destId="{C7E90AB8-7E40-4704-B452-722E4145378F}" srcOrd="0" destOrd="0" presId="urn:microsoft.com/office/officeart/2005/8/layout/hierarchy1"/>
    <dgm:cxn modelId="{E54F64A6-CC93-4E41-BC46-0E78FEBCC4B4}" type="presParOf" srcId="{A2E8D80C-D604-4901-95AA-46569C525588}" destId="{68402C44-8729-458D-88BE-471C25EB8309}" srcOrd="0" destOrd="0" presId="urn:microsoft.com/office/officeart/2005/8/layout/hierarchy1"/>
    <dgm:cxn modelId="{170528B4-4358-4531-BD28-DCA46DD40E70}" type="presParOf" srcId="{68402C44-8729-458D-88BE-471C25EB8309}" destId="{7CB6F878-0B82-46CA-A77C-079348584CBF}" srcOrd="0" destOrd="0" presId="urn:microsoft.com/office/officeart/2005/8/layout/hierarchy1"/>
    <dgm:cxn modelId="{12A64972-AC4C-4EBC-968B-C5B6CA7084C9}" type="presParOf" srcId="{7CB6F878-0B82-46CA-A77C-079348584CBF}" destId="{8E908C34-F765-4016-A04B-D80DEF9C5EAE}" srcOrd="0" destOrd="0" presId="urn:microsoft.com/office/officeart/2005/8/layout/hierarchy1"/>
    <dgm:cxn modelId="{E3AEED1F-1735-46E8-BA8C-75EB7A9302F1}" type="presParOf" srcId="{7CB6F878-0B82-46CA-A77C-079348584CBF}" destId="{93FADF26-FA1E-4293-8DDE-3569FFB3B216}" srcOrd="1" destOrd="0" presId="urn:microsoft.com/office/officeart/2005/8/layout/hierarchy1"/>
    <dgm:cxn modelId="{45C11DD5-04E8-43ED-B485-B042865D2FC1}" type="presParOf" srcId="{68402C44-8729-458D-88BE-471C25EB8309}" destId="{84FAB0BA-5EFB-4131-8B90-185BC8EA5A12}" srcOrd="1" destOrd="0" presId="urn:microsoft.com/office/officeart/2005/8/layout/hierarchy1"/>
    <dgm:cxn modelId="{4D478AB0-9963-478B-97D3-3DB6D81A4729}" type="presParOf" srcId="{84FAB0BA-5EFB-4131-8B90-185BC8EA5A12}" destId="{2E2A24D8-D506-4931-8CF0-12F83FED9839}" srcOrd="0" destOrd="0" presId="urn:microsoft.com/office/officeart/2005/8/layout/hierarchy1"/>
    <dgm:cxn modelId="{D13AED92-52C8-4F94-9F27-0BF372500EAA}" type="presParOf" srcId="{84FAB0BA-5EFB-4131-8B90-185BC8EA5A12}" destId="{137BB8DB-BC35-401E-94C0-353BEADFA690}" srcOrd="1" destOrd="0" presId="urn:microsoft.com/office/officeart/2005/8/layout/hierarchy1"/>
    <dgm:cxn modelId="{1E240FC1-B8E2-44CF-B7C5-BD1967A329EE}" type="presParOf" srcId="{137BB8DB-BC35-401E-94C0-353BEADFA690}" destId="{90A8EEC7-BF8D-49AC-8386-9CC15B53C934}" srcOrd="0" destOrd="0" presId="urn:microsoft.com/office/officeart/2005/8/layout/hierarchy1"/>
    <dgm:cxn modelId="{BA06DE6D-13BB-4C4D-9D9E-356C6FF85672}" type="presParOf" srcId="{90A8EEC7-BF8D-49AC-8386-9CC15B53C934}" destId="{7E9160A3-A453-47EF-9BCC-CDA0E2290347}" srcOrd="0" destOrd="0" presId="urn:microsoft.com/office/officeart/2005/8/layout/hierarchy1"/>
    <dgm:cxn modelId="{B27138FA-208C-4C09-A52A-6AA47A75968E}" type="presParOf" srcId="{90A8EEC7-BF8D-49AC-8386-9CC15B53C934}" destId="{50AD2AF7-8527-463A-93FC-C679EDABF1DD}" srcOrd="1" destOrd="0" presId="urn:microsoft.com/office/officeart/2005/8/layout/hierarchy1"/>
    <dgm:cxn modelId="{76BF7435-55E8-4EBF-B56A-6CD546FBD8C9}" type="presParOf" srcId="{137BB8DB-BC35-401E-94C0-353BEADFA690}" destId="{8C7A37FF-9E64-40AD-A2EB-835B738A0054}" srcOrd="1" destOrd="0" presId="urn:microsoft.com/office/officeart/2005/8/layout/hierarchy1"/>
    <dgm:cxn modelId="{AC334438-6B03-41A7-A476-37FA14ECDB7F}" type="presParOf" srcId="{8C7A37FF-9E64-40AD-A2EB-835B738A0054}" destId="{D9BAF4A6-C52D-462F-A44B-37BDD9C458BF}" srcOrd="0" destOrd="0" presId="urn:microsoft.com/office/officeart/2005/8/layout/hierarchy1"/>
    <dgm:cxn modelId="{50372D82-0515-4FD0-B5B9-46AD0168CE18}" type="presParOf" srcId="{8C7A37FF-9E64-40AD-A2EB-835B738A0054}" destId="{F368D873-72EE-4150-8CAC-EC6249905C6A}" srcOrd="1" destOrd="0" presId="urn:microsoft.com/office/officeart/2005/8/layout/hierarchy1"/>
    <dgm:cxn modelId="{25540522-3698-463C-8537-F6EC40FE4625}" type="presParOf" srcId="{F368D873-72EE-4150-8CAC-EC6249905C6A}" destId="{9BA23732-E74A-49C1-8AF7-BF30435FFF4E}" srcOrd="0" destOrd="0" presId="urn:microsoft.com/office/officeart/2005/8/layout/hierarchy1"/>
    <dgm:cxn modelId="{9844F10D-A32A-4E9E-B803-33514F3A638F}" type="presParOf" srcId="{9BA23732-E74A-49C1-8AF7-BF30435FFF4E}" destId="{F24D5C04-734E-4C6C-A942-C74D80F55E9B}" srcOrd="0" destOrd="0" presId="urn:microsoft.com/office/officeart/2005/8/layout/hierarchy1"/>
    <dgm:cxn modelId="{9C4EF8B7-DDCD-4C0C-BC5D-35DD1F0DDAFF}" type="presParOf" srcId="{9BA23732-E74A-49C1-8AF7-BF30435FFF4E}" destId="{C7E90AB8-7E40-4704-B452-722E4145378F}" srcOrd="1" destOrd="0" presId="urn:microsoft.com/office/officeart/2005/8/layout/hierarchy1"/>
    <dgm:cxn modelId="{28491D57-5F6E-4A65-A646-71B1492C508A}" type="presParOf" srcId="{F368D873-72EE-4150-8CAC-EC6249905C6A}" destId="{646FC80D-9ECE-49FA-A081-DCCD83DF582A}" srcOrd="1" destOrd="0" presId="urn:microsoft.com/office/officeart/2005/8/layout/hierarchy1"/>
    <dgm:cxn modelId="{4266EB8A-2964-434F-9A74-7516D642FE3E}" type="presParOf" srcId="{8C7A37FF-9E64-40AD-A2EB-835B738A0054}" destId="{7DB1C949-E259-40D5-884A-8DE252FC89CC}" srcOrd="2" destOrd="0" presId="urn:microsoft.com/office/officeart/2005/8/layout/hierarchy1"/>
    <dgm:cxn modelId="{48EFD35C-FEA0-4209-A0CD-0DAD14D52869}" type="presParOf" srcId="{8C7A37FF-9E64-40AD-A2EB-835B738A0054}" destId="{0FBDFAA1-923A-49F0-831A-D1E42C800B26}" srcOrd="3" destOrd="0" presId="urn:microsoft.com/office/officeart/2005/8/layout/hierarchy1"/>
    <dgm:cxn modelId="{BB0ADD51-3108-4284-8AB9-1DE213923259}" type="presParOf" srcId="{0FBDFAA1-923A-49F0-831A-D1E42C800B26}" destId="{FB91FFCA-B4D0-4B84-A6F8-31417F03CAA2}" srcOrd="0" destOrd="0" presId="urn:microsoft.com/office/officeart/2005/8/layout/hierarchy1"/>
    <dgm:cxn modelId="{FF3067EA-AAB6-4F86-B064-67B85B53ABFA}" type="presParOf" srcId="{FB91FFCA-B4D0-4B84-A6F8-31417F03CAA2}" destId="{4F276357-503E-4789-9568-9AFD8C35513F}" srcOrd="0" destOrd="0" presId="urn:microsoft.com/office/officeart/2005/8/layout/hierarchy1"/>
    <dgm:cxn modelId="{0C665D1C-4256-4148-A721-9D5E4E458851}" type="presParOf" srcId="{FB91FFCA-B4D0-4B84-A6F8-31417F03CAA2}" destId="{A41C02EF-9933-4E6E-B6FE-D0434DD002E2}" srcOrd="1" destOrd="0" presId="urn:microsoft.com/office/officeart/2005/8/layout/hierarchy1"/>
    <dgm:cxn modelId="{6141A397-7886-45A5-973B-FEC93B12F6A2}" type="presParOf" srcId="{0FBDFAA1-923A-49F0-831A-D1E42C800B26}" destId="{8EFBD3EA-ECCB-4FF7-ACB6-B62FA92565F9}" srcOrd="1" destOrd="0" presId="urn:microsoft.com/office/officeart/2005/8/layout/hierarchy1"/>
    <dgm:cxn modelId="{DD49DF0A-7DFD-4CB5-8621-550E9A46E62D}" type="presParOf" srcId="{84FAB0BA-5EFB-4131-8B90-185BC8EA5A12}" destId="{B1A0C89B-2274-4452-A9E2-6E7006FFC16D}" srcOrd="2" destOrd="0" presId="urn:microsoft.com/office/officeart/2005/8/layout/hierarchy1"/>
    <dgm:cxn modelId="{9AFD9A0F-5005-4BD8-962E-E9BB4F528CBA}" type="presParOf" srcId="{84FAB0BA-5EFB-4131-8B90-185BC8EA5A12}" destId="{572A681C-40F4-4AC0-9BC1-8245F1545FD8}" srcOrd="3" destOrd="0" presId="urn:microsoft.com/office/officeart/2005/8/layout/hierarchy1"/>
    <dgm:cxn modelId="{CDD6EC21-7405-4A1F-B4E5-597A2B58C844}" type="presParOf" srcId="{572A681C-40F4-4AC0-9BC1-8245F1545FD8}" destId="{B311DE70-D512-4A00-B829-CA5D97721059}" srcOrd="0" destOrd="0" presId="urn:microsoft.com/office/officeart/2005/8/layout/hierarchy1"/>
    <dgm:cxn modelId="{0160C710-A24B-42FD-AD98-8F3D7ED0DEE2}" type="presParOf" srcId="{B311DE70-D512-4A00-B829-CA5D97721059}" destId="{4F913ECD-CAAC-4CB6-9842-7CEFA44EEB28}" srcOrd="0" destOrd="0" presId="urn:microsoft.com/office/officeart/2005/8/layout/hierarchy1"/>
    <dgm:cxn modelId="{3D54482F-47EE-4215-BD88-C56A07E5A1F6}" type="presParOf" srcId="{B311DE70-D512-4A00-B829-CA5D97721059}" destId="{B208BED6-D716-4ADE-87F3-410CE5005567}" srcOrd="1" destOrd="0" presId="urn:microsoft.com/office/officeart/2005/8/layout/hierarchy1"/>
    <dgm:cxn modelId="{7D96492C-D234-45D5-9C0B-2CD870F62FAC}" type="presParOf" srcId="{572A681C-40F4-4AC0-9BC1-8245F1545FD8}" destId="{AA5DD680-94C8-445F-8971-B8D292CC87BD}" srcOrd="1" destOrd="0" presId="urn:microsoft.com/office/officeart/2005/8/layout/hierarchy1"/>
    <dgm:cxn modelId="{A5E77A59-348D-4564-8832-DDEB39D33FC4}" type="presParOf" srcId="{AA5DD680-94C8-445F-8971-B8D292CC87BD}" destId="{9667BDD4-36B5-406C-925A-DF0E6D58BB34}" srcOrd="0" destOrd="0" presId="urn:microsoft.com/office/officeart/2005/8/layout/hierarchy1"/>
    <dgm:cxn modelId="{9D1D86D6-D3B5-43C4-BD4B-FB8B88336CC0}" type="presParOf" srcId="{AA5DD680-94C8-445F-8971-B8D292CC87BD}" destId="{F2C57E25-9610-4027-B937-0676B1D8C8BC}" srcOrd="1" destOrd="0" presId="urn:microsoft.com/office/officeart/2005/8/layout/hierarchy1"/>
    <dgm:cxn modelId="{556E74EE-4591-4F81-B87D-A183202C1025}" type="presParOf" srcId="{F2C57E25-9610-4027-B937-0676B1D8C8BC}" destId="{A2DE1359-293C-4A0F-BECA-1251EE3B1356}" srcOrd="0" destOrd="0" presId="urn:microsoft.com/office/officeart/2005/8/layout/hierarchy1"/>
    <dgm:cxn modelId="{7C377965-D18D-436F-B02E-6057267B254B}" type="presParOf" srcId="{A2DE1359-293C-4A0F-BECA-1251EE3B1356}" destId="{6A0E63DF-8A90-42EC-B2D8-2625694F10CF}" srcOrd="0" destOrd="0" presId="urn:microsoft.com/office/officeart/2005/8/layout/hierarchy1"/>
    <dgm:cxn modelId="{5A2D05E5-F3FF-4E99-B96E-092757DF17BD}" type="presParOf" srcId="{A2DE1359-293C-4A0F-BECA-1251EE3B1356}" destId="{87CA8609-04DE-4445-A152-885ECCE543BE}" srcOrd="1" destOrd="0" presId="urn:microsoft.com/office/officeart/2005/8/layout/hierarchy1"/>
    <dgm:cxn modelId="{8319E6C6-8592-4957-976E-EE01983EE2E0}" type="presParOf" srcId="{F2C57E25-9610-4027-B937-0676B1D8C8BC}" destId="{3DC25ABA-6703-466E-B228-2EB23D0255A6}" srcOrd="1" destOrd="0" presId="urn:microsoft.com/office/officeart/2005/8/layout/hierarchy1"/>
    <dgm:cxn modelId="{DEC0D70B-FCDC-4403-B9EB-DD9F357E3B2E}" type="presParOf" srcId="{AA5DD680-94C8-445F-8971-B8D292CC87BD}" destId="{E9757DBA-7512-4553-8797-0323678D4CE1}" srcOrd="2" destOrd="0" presId="urn:microsoft.com/office/officeart/2005/8/layout/hierarchy1"/>
    <dgm:cxn modelId="{59F91AEA-CD5D-448A-B7E5-41C1C615F9C6}" type="presParOf" srcId="{AA5DD680-94C8-445F-8971-B8D292CC87BD}" destId="{47BBD6D5-E77C-4B24-A5D4-208E9E5B1605}" srcOrd="3" destOrd="0" presId="urn:microsoft.com/office/officeart/2005/8/layout/hierarchy1"/>
    <dgm:cxn modelId="{288EE4AB-B4A0-47EC-92C6-44DC66D5076A}" type="presParOf" srcId="{47BBD6D5-E77C-4B24-A5D4-208E9E5B1605}" destId="{54C8DF28-D967-4E11-A733-F941904350AA}" srcOrd="0" destOrd="0" presId="urn:microsoft.com/office/officeart/2005/8/layout/hierarchy1"/>
    <dgm:cxn modelId="{71CD0D10-D024-40FF-9698-583454206700}" type="presParOf" srcId="{54C8DF28-D967-4E11-A733-F941904350AA}" destId="{9F280046-2DDD-41D0-BEE8-CA96C5DBAC4A}" srcOrd="0" destOrd="0" presId="urn:microsoft.com/office/officeart/2005/8/layout/hierarchy1"/>
    <dgm:cxn modelId="{E856979D-90B5-4414-853C-0D06779AD221}" type="presParOf" srcId="{54C8DF28-D967-4E11-A733-F941904350AA}" destId="{D35D0981-18AC-45CF-BC94-6F42FF6D6B2B}" srcOrd="1" destOrd="0" presId="urn:microsoft.com/office/officeart/2005/8/layout/hierarchy1"/>
    <dgm:cxn modelId="{E4B341AC-5A50-4E25-9F38-9A7B4DF7A004}" type="presParOf" srcId="{47BBD6D5-E77C-4B24-A5D4-208E9E5B1605}" destId="{F3B48B0B-7F9B-4006-B3F5-0A8D66CD00E4}"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B0AD114-A7C8-4ADD-B2EC-566A10E1F992}" type="doc">
      <dgm:prSet loTypeId="urn:microsoft.com/office/officeart/2005/8/layout/list1" loCatId="list" qsTypeId="urn:microsoft.com/office/officeart/2005/8/quickstyle/simple4" qsCatId="simple" csTypeId="urn:microsoft.com/office/officeart/2005/8/colors/colorful1" csCatId="colorful" phldr="1"/>
      <dgm:spPr/>
      <dgm:t>
        <a:bodyPr/>
        <a:lstStyle/>
        <a:p>
          <a:endParaRPr lang="zh-CN" altLang="en-US"/>
        </a:p>
      </dgm:t>
    </dgm:pt>
    <dgm:pt modelId="{C5B5C36A-C2DF-44D3-BAD1-C681A95E509F}">
      <dgm:prSet phldrT="[文本]"/>
      <dgm:spPr>
        <a:solidFill>
          <a:schemeClr val="accent2">
            <a:lumMod val="20000"/>
            <a:lumOff val="80000"/>
          </a:schemeClr>
        </a:solidFill>
      </dgm:spPr>
      <dgm:t>
        <a:bodyPr/>
        <a:lstStyle/>
        <a:p>
          <a:r>
            <a:rPr lang="en-US" altLang="zh-CN" dirty="0" smtClean="0"/>
            <a:t>EMI</a:t>
          </a:r>
          <a:r>
            <a:rPr lang="zh-CN" altLang="en-US" dirty="0" smtClean="0"/>
            <a:t>基础概述</a:t>
          </a:r>
          <a:endParaRPr lang="zh-CN" altLang="en-US" dirty="0"/>
        </a:p>
      </dgm:t>
    </dgm:pt>
    <dgm:pt modelId="{BC63167E-F63D-4BD7-B97B-AACF322EF608}" type="parTrans" cxnId="{3B347169-26C0-48D6-91E4-D984FAA14B8A}">
      <dgm:prSet/>
      <dgm:spPr/>
      <dgm:t>
        <a:bodyPr/>
        <a:lstStyle/>
        <a:p>
          <a:endParaRPr lang="zh-CN" altLang="en-US"/>
        </a:p>
      </dgm:t>
    </dgm:pt>
    <dgm:pt modelId="{7E342ADE-3046-4415-98AD-99F4052F72D6}" type="sibTrans" cxnId="{3B347169-26C0-48D6-91E4-D984FAA14B8A}">
      <dgm:prSet/>
      <dgm:spPr/>
      <dgm:t>
        <a:bodyPr/>
        <a:lstStyle/>
        <a:p>
          <a:endParaRPr lang="zh-CN" altLang="en-US"/>
        </a:p>
      </dgm:t>
    </dgm:pt>
    <dgm:pt modelId="{3955B8D7-F8D6-4C75-A1A7-B298B4DE587C}">
      <dgm:prSet phldrT="[文本]"/>
      <dgm:spPr/>
      <dgm:t>
        <a:bodyPr/>
        <a:lstStyle/>
        <a:p>
          <a:r>
            <a:rPr lang="en-US" altLang="zh-CN" dirty="0" smtClean="0"/>
            <a:t>EMI</a:t>
          </a:r>
          <a:r>
            <a:rPr lang="zh-CN" altLang="en-US" dirty="0" smtClean="0"/>
            <a:t>测试介绍</a:t>
          </a:r>
          <a:endParaRPr lang="zh-CN" altLang="en-US" dirty="0"/>
        </a:p>
      </dgm:t>
    </dgm:pt>
    <dgm:pt modelId="{6ED808FE-7AC1-4878-B95D-841C79FA5D15}" type="parTrans" cxnId="{C176B6AE-766D-4F40-8538-55138706A632}">
      <dgm:prSet/>
      <dgm:spPr/>
      <dgm:t>
        <a:bodyPr/>
        <a:lstStyle/>
        <a:p>
          <a:endParaRPr lang="zh-CN" altLang="en-US"/>
        </a:p>
      </dgm:t>
    </dgm:pt>
    <dgm:pt modelId="{5091741B-ED70-4681-8991-0C25F0F9C42E}" type="sibTrans" cxnId="{C176B6AE-766D-4F40-8538-55138706A632}">
      <dgm:prSet/>
      <dgm:spPr/>
      <dgm:t>
        <a:bodyPr/>
        <a:lstStyle/>
        <a:p>
          <a:endParaRPr lang="zh-CN" altLang="en-US"/>
        </a:p>
      </dgm:t>
    </dgm:pt>
    <dgm:pt modelId="{10ACC6C5-5E03-4D3C-A542-2D3F428F4FAA}">
      <dgm:prSet phldrT="[文本]"/>
      <dgm:spPr>
        <a:solidFill>
          <a:schemeClr val="accent4">
            <a:lumMod val="20000"/>
            <a:lumOff val="80000"/>
          </a:schemeClr>
        </a:solidFill>
      </dgm:spPr>
      <dgm:t>
        <a:bodyPr/>
        <a:lstStyle/>
        <a:p>
          <a:r>
            <a:rPr lang="en-US" altLang="zh-CN" dirty="0" smtClean="0"/>
            <a:t>RIGOL</a:t>
          </a:r>
          <a:r>
            <a:rPr lang="zh-CN" altLang="en-US" dirty="0" smtClean="0"/>
            <a:t>配置方案</a:t>
          </a:r>
          <a:endParaRPr lang="zh-CN" altLang="en-US" dirty="0"/>
        </a:p>
      </dgm:t>
    </dgm:pt>
    <dgm:pt modelId="{56ECA035-1327-4C86-9CD1-14BA2E051B4A}" type="parTrans" cxnId="{725F0C77-857A-495E-AD5E-790212463415}">
      <dgm:prSet/>
      <dgm:spPr/>
      <dgm:t>
        <a:bodyPr/>
        <a:lstStyle/>
        <a:p>
          <a:endParaRPr lang="zh-CN" altLang="en-US"/>
        </a:p>
      </dgm:t>
    </dgm:pt>
    <dgm:pt modelId="{6B5DEDFD-B298-4DA0-85A3-13DC9BBBAB42}" type="sibTrans" cxnId="{725F0C77-857A-495E-AD5E-790212463415}">
      <dgm:prSet/>
      <dgm:spPr/>
      <dgm:t>
        <a:bodyPr/>
        <a:lstStyle/>
        <a:p>
          <a:endParaRPr lang="zh-CN" altLang="en-US"/>
        </a:p>
      </dgm:t>
    </dgm:pt>
    <dgm:pt modelId="{7544B11E-1C35-458F-8428-2386F1111378}" type="pres">
      <dgm:prSet presAssocID="{1B0AD114-A7C8-4ADD-B2EC-566A10E1F992}" presName="linear" presStyleCnt="0">
        <dgm:presLayoutVars>
          <dgm:dir/>
          <dgm:animLvl val="lvl"/>
          <dgm:resizeHandles val="exact"/>
        </dgm:presLayoutVars>
      </dgm:prSet>
      <dgm:spPr/>
      <dgm:t>
        <a:bodyPr/>
        <a:lstStyle/>
        <a:p>
          <a:endParaRPr lang="zh-CN" altLang="en-US"/>
        </a:p>
      </dgm:t>
    </dgm:pt>
    <dgm:pt modelId="{7BE34865-DF8B-4D33-8220-1E4036ED063F}" type="pres">
      <dgm:prSet presAssocID="{C5B5C36A-C2DF-44D3-BAD1-C681A95E509F}" presName="parentLin" presStyleCnt="0"/>
      <dgm:spPr/>
      <dgm:t>
        <a:bodyPr/>
        <a:lstStyle/>
        <a:p>
          <a:endParaRPr lang="zh-CN" altLang="en-US"/>
        </a:p>
      </dgm:t>
    </dgm:pt>
    <dgm:pt modelId="{B47725D0-1BE3-4AE7-8858-BFB151FA0543}" type="pres">
      <dgm:prSet presAssocID="{C5B5C36A-C2DF-44D3-BAD1-C681A95E509F}" presName="parentLeftMargin" presStyleLbl="node1" presStyleIdx="0" presStyleCnt="3"/>
      <dgm:spPr/>
      <dgm:t>
        <a:bodyPr/>
        <a:lstStyle/>
        <a:p>
          <a:endParaRPr lang="zh-CN" altLang="en-US"/>
        </a:p>
      </dgm:t>
    </dgm:pt>
    <dgm:pt modelId="{8C73FE25-146C-4174-972D-08648434B665}" type="pres">
      <dgm:prSet presAssocID="{C5B5C36A-C2DF-44D3-BAD1-C681A95E509F}" presName="parentText" presStyleLbl="node1" presStyleIdx="0" presStyleCnt="3">
        <dgm:presLayoutVars>
          <dgm:chMax val="0"/>
          <dgm:bulletEnabled val="1"/>
        </dgm:presLayoutVars>
      </dgm:prSet>
      <dgm:spPr/>
      <dgm:t>
        <a:bodyPr/>
        <a:lstStyle/>
        <a:p>
          <a:endParaRPr lang="zh-CN" altLang="en-US"/>
        </a:p>
      </dgm:t>
    </dgm:pt>
    <dgm:pt modelId="{4AC50988-1022-4B0F-B687-62E80E5FE640}" type="pres">
      <dgm:prSet presAssocID="{C5B5C36A-C2DF-44D3-BAD1-C681A95E509F}" presName="negativeSpace" presStyleCnt="0"/>
      <dgm:spPr/>
      <dgm:t>
        <a:bodyPr/>
        <a:lstStyle/>
        <a:p>
          <a:endParaRPr lang="zh-CN" altLang="en-US"/>
        </a:p>
      </dgm:t>
    </dgm:pt>
    <dgm:pt modelId="{A64D225E-24E8-43F5-BFFB-950958C55F22}" type="pres">
      <dgm:prSet presAssocID="{C5B5C36A-C2DF-44D3-BAD1-C681A95E509F}" presName="childText" presStyleLbl="conFgAcc1" presStyleIdx="0" presStyleCnt="3">
        <dgm:presLayoutVars>
          <dgm:bulletEnabled val="1"/>
        </dgm:presLayoutVars>
      </dgm:prSet>
      <dgm:spPr/>
      <dgm:t>
        <a:bodyPr/>
        <a:lstStyle/>
        <a:p>
          <a:endParaRPr lang="zh-CN" altLang="en-US"/>
        </a:p>
      </dgm:t>
    </dgm:pt>
    <dgm:pt modelId="{6E501918-8FB0-470C-A9DF-F33181E096BC}" type="pres">
      <dgm:prSet presAssocID="{7E342ADE-3046-4415-98AD-99F4052F72D6}" presName="spaceBetweenRectangles" presStyleCnt="0"/>
      <dgm:spPr/>
      <dgm:t>
        <a:bodyPr/>
        <a:lstStyle/>
        <a:p>
          <a:endParaRPr lang="zh-CN" altLang="en-US"/>
        </a:p>
      </dgm:t>
    </dgm:pt>
    <dgm:pt modelId="{DA77F330-B65E-4F3B-BF4B-C43F0A74DD8A}" type="pres">
      <dgm:prSet presAssocID="{3955B8D7-F8D6-4C75-A1A7-B298B4DE587C}" presName="parentLin" presStyleCnt="0"/>
      <dgm:spPr/>
      <dgm:t>
        <a:bodyPr/>
        <a:lstStyle/>
        <a:p>
          <a:endParaRPr lang="zh-CN" altLang="en-US"/>
        </a:p>
      </dgm:t>
    </dgm:pt>
    <dgm:pt modelId="{33FC58A3-C1F7-4C13-B895-97088FD44AB7}" type="pres">
      <dgm:prSet presAssocID="{3955B8D7-F8D6-4C75-A1A7-B298B4DE587C}" presName="parentLeftMargin" presStyleLbl="node1" presStyleIdx="0" presStyleCnt="3"/>
      <dgm:spPr/>
      <dgm:t>
        <a:bodyPr/>
        <a:lstStyle/>
        <a:p>
          <a:endParaRPr lang="zh-CN" altLang="en-US"/>
        </a:p>
      </dgm:t>
    </dgm:pt>
    <dgm:pt modelId="{3745F472-680C-4D28-AD85-A5B9E2E279D4}" type="pres">
      <dgm:prSet presAssocID="{3955B8D7-F8D6-4C75-A1A7-B298B4DE587C}" presName="parentText" presStyleLbl="node1" presStyleIdx="1" presStyleCnt="3">
        <dgm:presLayoutVars>
          <dgm:chMax val="0"/>
          <dgm:bulletEnabled val="1"/>
        </dgm:presLayoutVars>
      </dgm:prSet>
      <dgm:spPr/>
      <dgm:t>
        <a:bodyPr/>
        <a:lstStyle/>
        <a:p>
          <a:endParaRPr lang="zh-CN" altLang="en-US"/>
        </a:p>
      </dgm:t>
    </dgm:pt>
    <dgm:pt modelId="{F2A69EC8-CC24-4EF1-8C31-E20622A63D93}" type="pres">
      <dgm:prSet presAssocID="{3955B8D7-F8D6-4C75-A1A7-B298B4DE587C}" presName="negativeSpace" presStyleCnt="0"/>
      <dgm:spPr/>
      <dgm:t>
        <a:bodyPr/>
        <a:lstStyle/>
        <a:p>
          <a:endParaRPr lang="zh-CN" altLang="en-US"/>
        </a:p>
      </dgm:t>
    </dgm:pt>
    <dgm:pt modelId="{2A87B0D4-8215-4988-906E-89B4480B0D9D}" type="pres">
      <dgm:prSet presAssocID="{3955B8D7-F8D6-4C75-A1A7-B298B4DE587C}" presName="childText" presStyleLbl="conFgAcc1" presStyleIdx="1" presStyleCnt="3">
        <dgm:presLayoutVars>
          <dgm:bulletEnabled val="1"/>
        </dgm:presLayoutVars>
      </dgm:prSet>
      <dgm:spPr/>
      <dgm:t>
        <a:bodyPr/>
        <a:lstStyle/>
        <a:p>
          <a:endParaRPr lang="zh-CN" altLang="en-US"/>
        </a:p>
      </dgm:t>
    </dgm:pt>
    <dgm:pt modelId="{DBA5C07D-4C67-43EA-96D8-827003FF6B9A}" type="pres">
      <dgm:prSet presAssocID="{5091741B-ED70-4681-8991-0C25F0F9C42E}" presName="spaceBetweenRectangles" presStyleCnt="0"/>
      <dgm:spPr/>
      <dgm:t>
        <a:bodyPr/>
        <a:lstStyle/>
        <a:p>
          <a:endParaRPr lang="zh-CN" altLang="en-US"/>
        </a:p>
      </dgm:t>
    </dgm:pt>
    <dgm:pt modelId="{8E6546E9-14FB-4B5C-8DED-EC325A25E719}" type="pres">
      <dgm:prSet presAssocID="{10ACC6C5-5E03-4D3C-A542-2D3F428F4FAA}" presName="parentLin" presStyleCnt="0"/>
      <dgm:spPr/>
      <dgm:t>
        <a:bodyPr/>
        <a:lstStyle/>
        <a:p>
          <a:endParaRPr lang="zh-CN" altLang="en-US"/>
        </a:p>
      </dgm:t>
    </dgm:pt>
    <dgm:pt modelId="{FAB14868-9BDD-4FDF-BBBC-11F127291A92}" type="pres">
      <dgm:prSet presAssocID="{10ACC6C5-5E03-4D3C-A542-2D3F428F4FAA}" presName="parentLeftMargin" presStyleLbl="node1" presStyleIdx="1" presStyleCnt="3"/>
      <dgm:spPr/>
      <dgm:t>
        <a:bodyPr/>
        <a:lstStyle/>
        <a:p>
          <a:endParaRPr lang="zh-CN" altLang="en-US"/>
        </a:p>
      </dgm:t>
    </dgm:pt>
    <dgm:pt modelId="{B785714E-9B3F-433F-B715-4B1BEE20A76D}" type="pres">
      <dgm:prSet presAssocID="{10ACC6C5-5E03-4D3C-A542-2D3F428F4FAA}" presName="parentText" presStyleLbl="node1" presStyleIdx="2" presStyleCnt="3">
        <dgm:presLayoutVars>
          <dgm:chMax val="0"/>
          <dgm:bulletEnabled val="1"/>
        </dgm:presLayoutVars>
      </dgm:prSet>
      <dgm:spPr/>
      <dgm:t>
        <a:bodyPr/>
        <a:lstStyle/>
        <a:p>
          <a:endParaRPr lang="zh-CN" altLang="en-US"/>
        </a:p>
      </dgm:t>
    </dgm:pt>
    <dgm:pt modelId="{67C88CFA-A5B8-4FC6-AB05-98E49E6E3064}" type="pres">
      <dgm:prSet presAssocID="{10ACC6C5-5E03-4D3C-A542-2D3F428F4FAA}" presName="negativeSpace" presStyleCnt="0"/>
      <dgm:spPr/>
      <dgm:t>
        <a:bodyPr/>
        <a:lstStyle/>
        <a:p>
          <a:endParaRPr lang="zh-CN" altLang="en-US"/>
        </a:p>
      </dgm:t>
    </dgm:pt>
    <dgm:pt modelId="{1DD6A5DC-E9D5-4C00-ADDA-6DBC542BB6D5}" type="pres">
      <dgm:prSet presAssocID="{10ACC6C5-5E03-4D3C-A542-2D3F428F4FAA}" presName="childText" presStyleLbl="conFgAcc1" presStyleIdx="2" presStyleCnt="3">
        <dgm:presLayoutVars>
          <dgm:bulletEnabled val="1"/>
        </dgm:presLayoutVars>
      </dgm:prSet>
      <dgm:spPr/>
      <dgm:t>
        <a:bodyPr/>
        <a:lstStyle/>
        <a:p>
          <a:endParaRPr lang="zh-CN" altLang="en-US"/>
        </a:p>
      </dgm:t>
    </dgm:pt>
  </dgm:ptLst>
  <dgm:cxnLst>
    <dgm:cxn modelId="{C176B6AE-766D-4F40-8538-55138706A632}" srcId="{1B0AD114-A7C8-4ADD-B2EC-566A10E1F992}" destId="{3955B8D7-F8D6-4C75-A1A7-B298B4DE587C}" srcOrd="1" destOrd="0" parTransId="{6ED808FE-7AC1-4878-B95D-841C79FA5D15}" sibTransId="{5091741B-ED70-4681-8991-0C25F0F9C42E}"/>
    <dgm:cxn modelId="{4411D691-BD1B-4152-A165-D7C7ECDEDB81}" type="presOf" srcId="{C5B5C36A-C2DF-44D3-BAD1-C681A95E509F}" destId="{8C73FE25-146C-4174-972D-08648434B665}" srcOrd="1" destOrd="0" presId="urn:microsoft.com/office/officeart/2005/8/layout/list1"/>
    <dgm:cxn modelId="{9C5D68B4-73E3-423F-A317-8F386D3F8925}" type="presOf" srcId="{10ACC6C5-5E03-4D3C-A542-2D3F428F4FAA}" destId="{FAB14868-9BDD-4FDF-BBBC-11F127291A92}" srcOrd="0" destOrd="0" presId="urn:microsoft.com/office/officeart/2005/8/layout/list1"/>
    <dgm:cxn modelId="{24FBEF10-8F29-466F-A7DE-7FB7197AA5F6}" type="presOf" srcId="{10ACC6C5-5E03-4D3C-A542-2D3F428F4FAA}" destId="{B785714E-9B3F-433F-B715-4B1BEE20A76D}" srcOrd="1" destOrd="0" presId="urn:microsoft.com/office/officeart/2005/8/layout/list1"/>
    <dgm:cxn modelId="{13891F17-DA60-4B37-B08A-CD8B855FA96F}" type="presOf" srcId="{C5B5C36A-C2DF-44D3-BAD1-C681A95E509F}" destId="{B47725D0-1BE3-4AE7-8858-BFB151FA0543}" srcOrd="0" destOrd="0" presId="urn:microsoft.com/office/officeart/2005/8/layout/list1"/>
    <dgm:cxn modelId="{071F9972-361F-4C8A-A5F3-93B49F850E26}" type="presOf" srcId="{3955B8D7-F8D6-4C75-A1A7-B298B4DE587C}" destId="{3745F472-680C-4D28-AD85-A5B9E2E279D4}" srcOrd="1" destOrd="0" presId="urn:microsoft.com/office/officeart/2005/8/layout/list1"/>
    <dgm:cxn modelId="{725F0C77-857A-495E-AD5E-790212463415}" srcId="{1B0AD114-A7C8-4ADD-B2EC-566A10E1F992}" destId="{10ACC6C5-5E03-4D3C-A542-2D3F428F4FAA}" srcOrd="2" destOrd="0" parTransId="{56ECA035-1327-4C86-9CD1-14BA2E051B4A}" sibTransId="{6B5DEDFD-B298-4DA0-85A3-13DC9BBBAB42}"/>
    <dgm:cxn modelId="{C3E03CBC-C033-44A9-AA17-B3EDF6A0B5E8}" type="presOf" srcId="{1B0AD114-A7C8-4ADD-B2EC-566A10E1F992}" destId="{7544B11E-1C35-458F-8428-2386F1111378}" srcOrd="0" destOrd="0" presId="urn:microsoft.com/office/officeart/2005/8/layout/list1"/>
    <dgm:cxn modelId="{3B347169-26C0-48D6-91E4-D984FAA14B8A}" srcId="{1B0AD114-A7C8-4ADD-B2EC-566A10E1F992}" destId="{C5B5C36A-C2DF-44D3-BAD1-C681A95E509F}" srcOrd="0" destOrd="0" parTransId="{BC63167E-F63D-4BD7-B97B-AACF322EF608}" sibTransId="{7E342ADE-3046-4415-98AD-99F4052F72D6}"/>
    <dgm:cxn modelId="{E00DF2DE-7136-4908-B947-8875D2121B55}" type="presOf" srcId="{3955B8D7-F8D6-4C75-A1A7-B298B4DE587C}" destId="{33FC58A3-C1F7-4C13-B895-97088FD44AB7}" srcOrd="0" destOrd="0" presId="urn:microsoft.com/office/officeart/2005/8/layout/list1"/>
    <dgm:cxn modelId="{C5E372E1-4712-44DD-B97F-C95E4D3B5B61}" type="presParOf" srcId="{7544B11E-1C35-458F-8428-2386F1111378}" destId="{7BE34865-DF8B-4D33-8220-1E4036ED063F}" srcOrd="0" destOrd="0" presId="urn:microsoft.com/office/officeart/2005/8/layout/list1"/>
    <dgm:cxn modelId="{66CDC779-785F-4E62-8407-763A2952E2FE}" type="presParOf" srcId="{7BE34865-DF8B-4D33-8220-1E4036ED063F}" destId="{B47725D0-1BE3-4AE7-8858-BFB151FA0543}" srcOrd="0" destOrd="0" presId="urn:microsoft.com/office/officeart/2005/8/layout/list1"/>
    <dgm:cxn modelId="{CFD92ADB-B603-40AB-BAE7-E8CEAF39D700}" type="presParOf" srcId="{7BE34865-DF8B-4D33-8220-1E4036ED063F}" destId="{8C73FE25-146C-4174-972D-08648434B665}" srcOrd="1" destOrd="0" presId="urn:microsoft.com/office/officeart/2005/8/layout/list1"/>
    <dgm:cxn modelId="{C528A345-A141-4B85-B30D-5DFD8BAB86DC}" type="presParOf" srcId="{7544B11E-1C35-458F-8428-2386F1111378}" destId="{4AC50988-1022-4B0F-B687-62E80E5FE640}" srcOrd="1" destOrd="0" presId="urn:microsoft.com/office/officeart/2005/8/layout/list1"/>
    <dgm:cxn modelId="{B762D894-ED98-4AA5-936E-253485860363}" type="presParOf" srcId="{7544B11E-1C35-458F-8428-2386F1111378}" destId="{A64D225E-24E8-43F5-BFFB-950958C55F22}" srcOrd="2" destOrd="0" presId="urn:microsoft.com/office/officeart/2005/8/layout/list1"/>
    <dgm:cxn modelId="{6B3ACF4B-F171-41C3-9615-9AEDB18F0836}" type="presParOf" srcId="{7544B11E-1C35-458F-8428-2386F1111378}" destId="{6E501918-8FB0-470C-A9DF-F33181E096BC}" srcOrd="3" destOrd="0" presId="urn:microsoft.com/office/officeart/2005/8/layout/list1"/>
    <dgm:cxn modelId="{5258328D-318F-4CC4-8E94-3814B00F12FD}" type="presParOf" srcId="{7544B11E-1C35-458F-8428-2386F1111378}" destId="{DA77F330-B65E-4F3B-BF4B-C43F0A74DD8A}" srcOrd="4" destOrd="0" presId="urn:microsoft.com/office/officeart/2005/8/layout/list1"/>
    <dgm:cxn modelId="{A13A7959-A837-4614-AEAD-879965443106}" type="presParOf" srcId="{DA77F330-B65E-4F3B-BF4B-C43F0A74DD8A}" destId="{33FC58A3-C1F7-4C13-B895-97088FD44AB7}" srcOrd="0" destOrd="0" presId="urn:microsoft.com/office/officeart/2005/8/layout/list1"/>
    <dgm:cxn modelId="{80E21941-ACD4-4EDD-9A99-3984B3DB5389}" type="presParOf" srcId="{DA77F330-B65E-4F3B-BF4B-C43F0A74DD8A}" destId="{3745F472-680C-4D28-AD85-A5B9E2E279D4}" srcOrd="1" destOrd="0" presId="urn:microsoft.com/office/officeart/2005/8/layout/list1"/>
    <dgm:cxn modelId="{7873FD56-D1F3-4066-8DF5-C46C4069DA91}" type="presParOf" srcId="{7544B11E-1C35-458F-8428-2386F1111378}" destId="{F2A69EC8-CC24-4EF1-8C31-E20622A63D93}" srcOrd="5" destOrd="0" presId="urn:microsoft.com/office/officeart/2005/8/layout/list1"/>
    <dgm:cxn modelId="{6516FDBB-EAE6-4B44-A890-E8D1FABEACB4}" type="presParOf" srcId="{7544B11E-1C35-458F-8428-2386F1111378}" destId="{2A87B0D4-8215-4988-906E-89B4480B0D9D}" srcOrd="6" destOrd="0" presId="urn:microsoft.com/office/officeart/2005/8/layout/list1"/>
    <dgm:cxn modelId="{FBFA1978-3C93-4C1F-B5B7-DB39E52E13F5}" type="presParOf" srcId="{7544B11E-1C35-458F-8428-2386F1111378}" destId="{DBA5C07D-4C67-43EA-96D8-827003FF6B9A}" srcOrd="7" destOrd="0" presId="urn:microsoft.com/office/officeart/2005/8/layout/list1"/>
    <dgm:cxn modelId="{DE132ECA-2ED0-4C8B-B002-B2E902F83838}" type="presParOf" srcId="{7544B11E-1C35-458F-8428-2386F1111378}" destId="{8E6546E9-14FB-4B5C-8DED-EC325A25E719}" srcOrd="8" destOrd="0" presId="urn:microsoft.com/office/officeart/2005/8/layout/list1"/>
    <dgm:cxn modelId="{B52BB45F-0FFD-472C-9CAC-48578F6038D9}" type="presParOf" srcId="{8E6546E9-14FB-4B5C-8DED-EC325A25E719}" destId="{FAB14868-9BDD-4FDF-BBBC-11F127291A92}" srcOrd="0" destOrd="0" presId="urn:microsoft.com/office/officeart/2005/8/layout/list1"/>
    <dgm:cxn modelId="{2C2EE01B-7217-49C3-B518-C372C9678154}" type="presParOf" srcId="{8E6546E9-14FB-4B5C-8DED-EC325A25E719}" destId="{B785714E-9B3F-433F-B715-4B1BEE20A76D}" srcOrd="1" destOrd="0" presId="urn:microsoft.com/office/officeart/2005/8/layout/list1"/>
    <dgm:cxn modelId="{668396DA-44EF-455C-86AA-6A6618F45E86}" type="presParOf" srcId="{7544B11E-1C35-458F-8428-2386F1111378}" destId="{67C88CFA-A5B8-4FC6-AB05-98E49E6E3064}" srcOrd="9" destOrd="0" presId="urn:microsoft.com/office/officeart/2005/8/layout/list1"/>
    <dgm:cxn modelId="{5569AF69-5181-44F6-A8FB-EABAD5DDCB7F}" type="presParOf" srcId="{7544B11E-1C35-458F-8428-2386F1111378}" destId="{1DD6A5DC-E9D5-4C00-ADDA-6DBC542BB6D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B0AD114-A7C8-4ADD-B2EC-566A10E1F992}" type="doc">
      <dgm:prSet loTypeId="urn:microsoft.com/office/officeart/2005/8/layout/list1" loCatId="list" qsTypeId="urn:microsoft.com/office/officeart/2005/8/quickstyle/simple4" qsCatId="simple" csTypeId="urn:microsoft.com/office/officeart/2005/8/colors/colorful1" csCatId="colorful" phldr="1"/>
      <dgm:spPr/>
      <dgm:t>
        <a:bodyPr/>
        <a:lstStyle/>
        <a:p>
          <a:endParaRPr lang="zh-CN" altLang="en-US"/>
        </a:p>
      </dgm:t>
    </dgm:pt>
    <dgm:pt modelId="{C5B5C36A-C2DF-44D3-BAD1-C681A95E509F}">
      <dgm:prSet phldrT="[文本]"/>
      <dgm:spPr>
        <a:solidFill>
          <a:schemeClr val="accent2">
            <a:lumMod val="20000"/>
            <a:lumOff val="80000"/>
          </a:schemeClr>
        </a:solidFill>
      </dgm:spPr>
      <dgm:t>
        <a:bodyPr/>
        <a:lstStyle/>
        <a:p>
          <a:r>
            <a:rPr lang="en-US" altLang="zh-CN" dirty="0" smtClean="0"/>
            <a:t>EMI</a:t>
          </a:r>
          <a:r>
            <a:rPr lang="zh-CN" altLang="en-US" dirty="0" smtClean="0"/>
            <a:t>基础概述</a:t>
          </a:r>
          <a:endParaRPr lang="zh-CN" altLang="en-US" dirty="0"/>
        </a:p>
      </dgm:t>
    </dgm:pt>
    <dgm:pt modelId="{BC63167E-F63D-4BD7-B97B-AACF322EF608}" type="parTrans" cxnId="{3B347169-26C0-48D6-91E4-D984FAA14B8A}">
      <dgm:prSet/>
      <dgm:spPr/>
      <dgm:t>
        <a:bodyPr/>
        <a:lstStyle/>
        <a:p>
          <a:endParaRPr lang="zh-CN" altLang="en-US"/>
        </a:p>
      </dgm:t>
    </dgm:pt>
    <dgm:pt modelId="{7E342ADE-3046-4415-98AD-99F4052F72D6}" type="sibTrans" cxnId="{3B347169-26C0-48D6-91E4-D984FAA14B8A}">
      <dgm:prSet/>
      <dgm:spPr/>
      <dgm:t>
        <a:bodyPr/>
        <a:lstStyle/>
        <a:p>
          <a:endParaRPr lang="zh-CN" altLang="en-US"/>
        </a:p>
      </dgm:t>
    </dgm:pt>
    <dgm:pt modelId="{3955B8D7-F8D6-4C75-A1A7-B298B4DE587C}">
      <dgm:prSet phldrT="[文本]"/>
      <dgm:spPr>
        <a:solidFill>
          <a:schemeClr val="accent3">
            <a:lumMod val="20000"/>
            <a:lumOff val="80000"/>
          </a:schemeClr>
        </a:solidFill>
      </dgm:spPr>
      <dgm:t>
        <a:bodyPr/>
        <a:lstStyle/>
        <a:p>
          <a:r>
            <a:rPr lang="en-US" altLang="zh-CN" dirty="0" smtClean="0"/>
            <a:t>EMI</a:t>
          </a:r>
          <a:r>
            <a:rPr lang="zh-CN" altLang="en-US" dirty="0" smtClean="0"/>
            <a:t>测试介绍</a:t>
          </a:r>
          <a:endParaRPr lang="zh-CN" altLang="en-US" dirty="0"/>
        </a:p>
      </dgm:t>
    </dgm:pt>
    <dgm:pt modelId="{6ED808FE-7AC1-4878-B95D-841C79FA5D15}" type="parTrans" cxnId="{C176B6AE-766D-4F40-8538-55138706A632}">
      <dgm:prSet/>
      <dgm:spPr/>
      <dgm:t>
        <a:bodyPr/>
        <a:lstStyle/>
        <a:p>
          <a:endParaRPr lang="zh-CN" altLang="en-US"/>
        </a:p>
      </dgm:t>
    </dgm:pt>
    <dgm:pt modelId="{5091741B-ED70-4681-8991-0C25F0F9C42E}" type="sibTrans" cxnId="{C176B6AE-766D-4F40-8538-55138706A632}">
      <dgm:prSet/>
      <dgm:spPr/>
      <dgm:t>
        <a:bodyPr/>
        <a:lstStyle/>
        <a:p>
          <a:endParaRPr lang="zh-CN" altLang="en-US"/>
        </a:p>
      </dgm:t>
    </dgm:pt>
    <dgm:pt modelId="{10ACC6C5-5E03-4D3C-A542-2D3F428F4FAA}">
      <dgm:prSet phldrT="[文本]"/>
      <dgm:spPr/>
      <dgm:t>
        <a:bodyPr/>
        <a:lstStyle/>
        <a:p>
          <a:r>
            <a:rPr lang="en-US" altLang="zh-CN" dirty="0" smtClean="0"/>
            <a:t>RIGOL</a:t>
          </a:r>
          <a:r>
            <a:rPr lang="zh-CN" altLang="en-US" dirty="0" smtClean="0"/>
            <a:t>配置方案</a:t>
          </a:r>
          <a:endParaRPr lang="zh-CN" altLang="en-US" dirty="0"/>
        </a:p>
      </dgm:t>
    </dgm:pt>
    <dgm:pt modelId="{56ECA035-1327-4C86-9CD1-14BA2E051B4A}" type="parTrans" cxnId="{725F0C77-857A-495E-AD5E-790212463415}">
      <dgm:prSet/>
      <dgm:spPr/>
      <dgm:t>
        <a:bodyPr/>
        <a:lstStyle/>
        <a:p>
          <a:endParaRPr lang="zh-CN" altLang="en-US"/>
        </a:p>
      </dgm:t>
    </dgm:pt>
    <dgm:pt modelId="{6B5DEDFD-B298-4DA0-85A3-13DC9BBBAB42}" type="sibTrans" cxnId="{725F0C77-857A-495E-AD5E-790212463415}">
      <dgm:prSet/>
      <dgm:spPr/>
      <dgm:t>
        <a:bodyPr/>
        <a:lstStyle/>
        <a:p>
          <a:endParaRPr lang="zh-CN" altLang="en-US"/>
        </a:p>
      </dgm:t>
    </dgm:pt>
    <dgm:pt modelId="{7544B11E-1C35-458F-8428-2386F1111378}" type="pres">
      <dgm:prSet presAssocID="{1B0AD114-A7C8-4ADD-B2EC-566A10E1F992}" presName="linear" presStyleCnt="0">
        <dgm:presLayoutVars>
          <dgm:dir/>
          <dgm:animLvl val="lvl"/>
          <dgm:resizeHandles val="exact"/>
        </dgm:presLayoutVars>
      </dgm:prSet>
      <dgm:spPr/>
      <dgm:t>
        <a:bodyPr/>
        <a:lstStyle/>
        <a:p>
          <a:endParaRPr lang="zh-CN" altLang="en-US"/>
        </a:p>
      </dgm:t>
    </dgm:pt>
    <dgm:pt modelId="{7BE34865-DF8B-4D33-8220-1E4036ED063F}" type="pres">
      <dgm:prSet presAssocID="{C5B5C36A-C2DF-44D3-BAD1-C681A95E509F}" presName="parentLin" presStyleCnt="0"/>
      <dgm:spPr/>
      <dgm:t>
        <a:bodyPr/>
        <a:lstStyle/>
        <a:p>
          <a:endParaRPr lang="zh-CN" altLang="en-US"/>
        </a:p>
      </dgm:t>
    </dgm:pt>
    <dgm:pt modelId="{B47725D0-1BE3-4AE7-8858-BFB151FA0543}" type="pres">
      <dgm:prSet presAssocID="{C5B5C36A-C2DF-44D3-BAD1-C681A95E509F}" presName="parentLeftMargin" presStyleLbl="node1" presStyleIdx="0" presStyleCnt="3"/>
      <dgm:spPr/>
      <dgm:t>
        <a:bodyPr/>
        <a:lstStyle/>
        <a:p>
          <a:endParaRPr lang="zh-CN" altLang="en-US"/>
        </a:p>
      </dgm:t>
    </dgm:pt>
    <dgm:pt modelId="{8C73FE25-146C-4174-972D-08648434B665}" type="pres">
      <dgm:prSet presAssocID="{C5B5C36A-C2DF-44D3-BAD1-C681A95E509F}" presName="parentText" presStyleLbl="node1" presStyleIdx="0" presStyleCnt="3">
        <dgm:presLayoutVars>
          <dgm:chMax val="0"/>
          <dgm:bulletEnabled val="1"/>
        </dgm:presLayoutVars>
      </dgm:prSet>
      <dgm:spPr/>
      <dgm:t>
        <a:bodyPr/>
        <a:lstStyle/>
        <a:p>
          <a:endParaRPr lang="zh-CN" altLang="en-US"/>
        </a:p>
      </dgm:t>
    </dgm:pt>
    <dgm:pt modelId="{4AC50988-1022-4B0F-B687-62E80E5FE640}" type="pres">
      <dgm:prSet presAssocID="{C5B5C36A-C2DF-44D3-BAD1-C681A95E509F}" presName="negativeSpace" presStyleCnt="0"/>
      <dgm:spPr/>
      <dgm:t>
        <a:bodyPr/>
        <a:lstStyle/>
        <a:p>
          <a:endParaRPr lang="zh-CN" altLang="en-US"/>
        </a:p>
      </dgm:t>
    </dgm:pt>
    <dgm:pt modelId="{A64D225E-24E8-43F5-BFFB-950958C55F22}" type="pres">
      <dgm:prSet presAssocID="{C5B5C36A-C2DF-44D3-BAD1-C681A95E509F}" presName="childText" presStyleLbl="conFgAcc1" presStyleIdx="0" presStyleCnt="3">
        <dgm:presLayoutVars>
          <dgm:bulletEnabled val="1"/>
        </dgm:presLayoutVars>
      </dgm:prSet>
      <dgm:spPr/>
      <dgm:t>
        <a:bodyPr/>
        <a:lstStyle/>
        <a:p>
          <a:endParaRPr lang="zh-CN" altLang="en-US"/>
        </a:p>
      </dgm:t>
    </dgm:pt>
    <dgm:pt modelId="{6E501918-8FB0-470C-A9DF-F33181E096BC}" type="pres">
      <dgm:prSet presAssocID="{7E342ADE-3046-4415-98AD-99F4052F72D6}" presName="spaceBetweenRectangles" presStyleCnt="0"/>
      <dgm:spPr/>
      <dgm:t>
        <a:bodyPr/>
        <a:lstStyle/>
        <a:p>
          <a:endParaRPr lang="zh-CN" altLang="en-US"/>
        </a:p>
      </dgm:t>
    </dgm:pt>
    <dgm:pt modelId="{DA77F330-B65E-4F3B-BF4B-C43F0A74DD8A}" type="pres">
      <dgm:prSet presAssocID="{3955B8D7-F8D6-4C75-A1A7-B298B4DE587C}" presName="parentLin" presStyleCnt="0"/>
      <dgm:spPr/>
      <dgm:t>
        <a:bodyPr/>
        <a:lstStyle/>
        <a:p>
          <a:endParaRPr lang="zh-CN" altLang="en-US"/>
        </a:p>
      </dgm:t>
    </dgm:pt>
    <dgm:pt modelId="{33FC58A3-C1F7-4C13-B895-97088FD44AB7}" type="pres">
      <dgm:prSet presAssocID="{3955B8D7-F8D6-4C75-A1A7-B298B4DE587C}" presName="parentLeftMargin" presStyleLbl="node1" presStyleIdx="0" presStyleCnt="3"/>
      <dgm:spPr/>
      <dgm:t>
        <a:bodyPr/>
        <a:lstStyle/>
        <a:p>
          <a:endParaRPr lang="zh-CN" altLang="en-US"/>
        </a:p>
      </dgm:t>
    </dgm:pt>
    <dgm:pt modelId="{3745F472-680C-4D28-AD85-A5B9E2E279D4}" type="pres">
      <dgm:prSet presAssocID="{3955B8D7-F8D6-4C75-A1A7-B298B4DE587C}" presName="parentText" presStyleLbl="node1" presStyleIdx="1" presStyleCnt="3">
        <dgm:presLayoutVars>
          <dgm:chMax val="0"/>
          <dgm:bulletEnabled val="1"/>
        </dgm:presLayoutVars>
      </dgm:prSet>
      <dgm:spPr/>
      <dgm:t>
        <a:bodyPr/>
        <a:lstStyle/>
        <a:p>
          <a:endParaRPr lang="zh-CN" altLang="en-US"/>
        </a:p>
      </dgm:t>
    </dgm:pt>
    <dgm:pt modelId="{F2A69EC8-CC24-4EF1-8C31-E20622A63D93}" type="pres">
      <dgm:prSet presAssocID="{3955B8D7-F8D6-4C75-A1A7-B298B4DE587C}" presName="negativeSpace" presStyleCnt="0"/>
      <dgm:spPr/>
      <dgm:t>
        <a:bodyPr/>
        <a:lstStyle/>
        <a:p>
          <a:endParaRPr lang="zh-CN" altLang="en-US"/>
        </a:p>
      </dgm:t>
    </dgm:pt>
    <dgm:pt modelId="{2A87B0D4-8215-4988-906E-89B4480B0D9D}" type="pres">
      <dgm:prSet presAssocID="{3955B8D7-F8D6-4C75-A1A7-B298B4DE587C}" presName="childText" presStyleLbl="conFgAcc1" presStyleIdx="1" presStyleCnt="3">
        <dgm:presLayoutVars>
          <dgm:bulletEnabled val="1"/>
        </dgm:presLayoutVars>
      </dgm:prSet>
      <dgm:spPr/>
      <dgm:t>
        <a:bodyPr/>
        <a:lstStyle/>
        <a:p>
          <a:endParaRPr lang="zh-CN" altLang="en-US"/>
        </a:p>
      </dgm:t>
    </dgm:pt>
    <dgm:pt modelId="{DBA5C07D-4C67-43EA-96D8-827003FF6B9A}" type="pres">
      <dgm:prSet presAssocID="{5091741B-ED70-4681-8991-0C25F0F9C42E}" presName="spaceBetweenRectangles" presStyleCnt="0"/>
      <dgm:spPr/>
      <dgm:t>
        <a:bodyPr/>
        <a:lstStyle/>
        <a:p>
          <a:endParaRPr lang="zh-CN" altLang="en-US"/>
        </a:p>
      </dgm:t>
    </dgm:pt>
    <dgm:pt modelId="{8E6546E9-14FB-4B5C-8DED-EC325A25E719}" type="pres">
      <dgm:prSet presAssocID="{10ACC6C5-5E03-4D3C-A542-2D3F428F4FAA}" presName="parentLin" presStyleCnt="0"/>
      <dgm:spPr/>
      <dgm:t>
        <a:bodyPr/>
        <a:lstStyle/>
        <a:p>
          <a:endParaRPr lang="zh-CN" altLang="en-US"/>
        </a:p>
      </dgm:t>
    </dgm:pt>
    <dgm:pt modelId="{FAB14868-9BDD-4FDF-BBBC-11F127291A92}" type="pres">
      <dgm:prSet presAssocID="{10ACC6C5-5E03-4D3C-A542-2D3F428F4FAA}" presName="parentLeftMargin" presStyleLbl="node1" presStyleIdx="1" presStyleCnt="3"/>
      <dgm:spPr/>
      <dgm:t>
        <a:bodyPr/>
        <a:lstStyle/>
        <a:p>
          <a:endParaRPr lang="zh-CN" altLang="en-US"/>
        </a:p>
      </dgm:t>
    </dgm:pt>
    <dgm:pt modelId="{B785714E-9B3F-433F-B715-4B1BEE20A76D}" type="pres">
      <dgm:prSet presAssocID="{10ACC6C5-5E03-4D3C-A542-2D3F428F4FAA}" presName="parentText" presStyleLbl="node1" presStyleIdx="2" presStyleCnt="3">
        <dgm:presLayoutVars>
          <dgm:chMax val="0"/>
          <dgm:bulletEnabled val="1"/>
        </dgm:presLayoutVars>
      </dgm:prSet>
      <dgm:spPr/>
      <dgm:t>
        <a:bodyPr/>
        <a:lstStyle/>
        <a:p>
          <a:endParaRPr lang="zh-CN" altLang="en-US"/>
        </a:p>
      </dgm:t>
    </dgm:pt>
    <dgm:pt modelId="{67C88CFA-A5B8-4FC6-AB05-98E49E6E3064}" type="pres">
      <dgm:prSet presAssocID="{10ACC6C5-5E03-4D3C-A542-2D3F428F4FAA}" presName="negativeSpace" presStyleCnt="0"/>
      <dgm:spPr/>
      <dgm:t>
        <a:bodyPr/>
        <a:lstStyle/>
        <a:p>
          <a:endParaRPr lang="zh-CN" altLang="en-US"/>
        </a:p>
      </dgm:t>
    </dgm:pt>
    <dgm:pt modelId="{1DD6A5DC-E9D5-4C00-ADDA-6DBC542BB6D5}" type="pres">
      <dgm:prSet presAssocID="{10ACC6C5-5E03-4D3C-A542-2D3F428F4FAA}" presName="childText" presStyleLbl="conFgAcc1" presStyleIdx="2" presStyleCnt="3">
        <dgm:presLayoutVars>
          <dgm:bulletEnabled val="1"/>
        </dgm:presLayoutVars>
      </dgm:prSet>
      <dgm:spPr/>
      <dgm:t>
        <a:bodyPr/>
        <a:lstStyle/>
        <a:p>
          <a:endParaRPr lang="zh-CN" altLang="en-US"/>
        </a:p>
      </dgm:t>
    </dgm:pt>
  </dgm:ptLst>
  <dgm:cxnLst>
    <dgm:cxn modelId="{0B236D27-DDA0-41CD-902C-97405192F1CE}" type="presOf" srcId="{3955B8D7-F8D6-4C75-A1A7-B298B4DE587C}" destId="{33FC58A3-C1F7-4C13-B895-97088FD44AB7}" srcOrd="0" destOrd="0" presId="urn:microsoft.com/office/officeart/2005/8/layout/list1"/>
    <dgm:cxn modelId="{3B347169-26C0-48D6-91E4-D984FAA14B8A}" srcId="{1B0AD114-A7C8-4ADD-B2EC-566A10E1F992}" destId="{C5B5C36A-C2DF-44D3-BAD1-C681A95E509F}" srcOrd="0" destOrd="0" parTransId="{BC63167E-F63D-4BD7-B97B-AACF322EF608}" sibTransId="{7E342ADE-3046-4415-98AD-99F4052F72D6}"/>
    <dgm:cxn modelId="{AA3D914C-6FAF-44DE-9E55-747C4E2EEAFD}" type="presOf" srcId="{3955B8D7-F8D6-4C75-A1A7-B298B4DE587C}" destId="{3745F472-680C-4D28-AD85-A5B9E2E279D4}" srcOrd="1" destOrd="0" presId="urn:microsoft.com/office/officeart/2005/8/layout/list1"/>
    <dgm:cxn modelId="{8CEA2D6F-65D5-4045-A893-D94B2C27DB77}" type="presOf" srcId="{10ACC6C5-5E03-4D3C-A542-2D3F428F4FAA}" destId="{B785714E-9B3F-433F-B715-4B1BEE20A76D}" srcOrd="1" destOrd="0" presId="urn:microsoft.com/office/officeart/2005/8/layout/list1"/>
    <dgm:cxn modelId="{F8775CD5-1296-47FC-A49B-EE118D91D4A1}" type="presOf" srcId="{C5B5C36A-C2DF-44D3-BAD1-C681A95E509F}" destId="{B47725D0-1BE3-4AE7-8858-BFB151FA0543}" srcOrd="0" destOrd="0" presId="urn:microsoft.com/office/officeart/2005/8/layout/list1"/>
    <dgm:cxn modelId="{F3B323A4-9C83-47CA-8D52-B23DC10B5AEA}" type="presOf" srcId="{10ACC6C5-5E03-4D3C-A542-2D3F428F4FAA}" destId="{FAB14868-9BDD-4FDF-BBBC-11F127291A92}" srcOrd="0" destOrd="0" presId="urn:microsoft.com/office/officeart/2005/8/layout/list1"/>
    <dgm:cxn modelId="{C176B6AE-766D-4F40-8538-55138706A632}" srcId="{1B0AD114-A7C8-4ADD-B2EC-566A10E1F992}" destId="{3955B8D7-F8D6-4C75-A1A7-B298B4DE587C}" srcOrd="1" destOrd="0" parTransId="{6ED808FE-7AC1-4878-B95D-841C79FA5D15}" sibTransId="{5091741B-ED70-4681-8991-0C25F0F9C42E}"/>
    <dgm:cxn modelId="{791A7A41-13C8-43C6-8943-2F166B21BC47}" type="presOf" srcId="{1B0AD114-A7C8-4ADD-B2EC-566A10E1F992}" destId="{7544B11E-1C35-458F-8428-2386F1111378}" srcOrd="0" destOrd="0" presId="urn:microsoft.com/office/officeart/2005/8/layout/list1"/>
    <dgm:cxn modelId="{725F0C77-857A-495E-AD5E-790212463415}" srcId="{1B0AD114-A7C8-4ADD-B2EC-566A10E1F992}" destId="{10ACC6C5-5E03-4D3C-A542-2D3F428F4FAA}" srcOrd="2" destOrd="0" parTransId="{56ECA035-1327-4C86-9CD1-14BA2E051B4A}" sibTransId="{6B5DEDFD-B298-4DA0-85A3-13DC9BBBAB42}"/>
    <dgm:cxn modelId="{4D821ABA-4D33-49A7-9E3E-45AFC37BA729}" type="presOf" srcId="{C5B5C36A-C2DF-44D3-BAD1-C681A95E509F}" destId="{8C73FE25-146C-4174-972D-08648434B665}" srcOrd="1" destOrd="0" presId="urn:microsoft.com/office/officeart/2005/8/layout/list1"/>
    <dgm:cxn modelId="{61AA45B8-3A91-4F7D-8D17-7E7FB37C0251}" type="presParOf" srcId="{7544B11E-1C35-458F-8428-2386F1111378}" destId="{7BE34865-DF8B-4D33-8220-1E4036ED063F}" srcOrd="0" destOrd="0" presId="urn:microsoft.com/office/officeart/2005/8/layout/list1"/>
    <dgm:cxn modelId="{0407863B-472D-43B7-A87E-5A23A4D51FEA}" type="presParOf" srcId="{7BE34865-DF8B-4D33-8220-1E4036ED063F}" destId="{B47725D0-1BE3-4AE7-8858-BFB151FA0543}" srcOrd="0" destOrd="0" presId="urn:microsoft.com/office/officeart/2005/8/layout/list1"/>
    <dgm:cxn modelId="{BC73AFF5-6266-4907-A4AA-CFF23F5FFD4F}" type="presParOf" srcId="{7BE34865-DF8B-4D33-8220-1E4036ED063F}" destId="{8C73FE25-146C-4174-972D-08648434B665}" srcOrd="1" destOrd="0" presId="urn:microsoft.com/office/officeart/2005/8/layout/list1"/>
    <dgm:cxn modelId="{C84A89A3-5DD3-4A3E-90B1-18C87B994198}" type="presParOf" srcId="{7544B11E-1C35-458F-8428-2386F1111378}" destId="{4AC50988-1022-4B0F-B687-62E80E5FE640}" srcOrd="1" destOrd="0" presId="urn:microsoft.com/office/officeart/2005/8/layout/list1"/>
    <dgm:cxn modelId="{7ECFA52B-95A7-4C2F-8351-1B85CA6A6A2C}" type="presParOf" srcId="{7544B11E-1C35-458F-8428-2386F1111378}" destId="{A64D225E-24E8-43F5-BFFB-950958C55F22}" srcOrd="2" destOrd="0" presId="urn:microsoft.com/office/officeart/2005/8/layout/list1"/>
    <dgm:cxn modelId="{FE588E46-8D3B-49FC-B0F6-6D3FD5FA12AB}" type="presParOf" srcId="{7544B11E-1C35-458F-8428-2386F1111378}" destId="{6E501918-8FB0-470C-A9DF-F33181E096BC}" srcOrd="3" destOrd="0" presId="urn:microsoft.com/office/officeart/2005/8/layout/list1"/>
    <dgm:cxn modelId="{10B0C23B-D0A2-4662-9695-AB8E690D7E0D}" type="presParOf" srcId="{7544B11E-1C35-458F-8428-2386F1111378}" destId="{DA77F330-B65E-4F3B-BF4B-C43F0A74DD8A}" srcOrd="4" destOrd="0" presId="urn:microsoft.com/office/officeart/2005/8/layout/list1"/>
    <dgm:cxn modelId="{A97E71B7-AE45-4772-AC11-085766D31984}" type="presParOf" srcId="{DA77F330-B65E-4F3B-BF4B-C43F0A74DD8A}" destId="{33FC58A3-C1F7-4C13-B895-97088FD44AB7}" srcOrd="0" destOrd="0" presId="urn:microsoft.com/office/officeart/2005/8/layout/list1"/>
    <dgm:cxn modelId="{B7FAE53F-EEE0-452B-BE89-231FE0AA08DE}" type="presParOf" srcId="{DA77F330-B65E-4F3B-BF4B-C43F0A74DD8A}" destId="{3745F472-680C-4D28-AD85-A5B9E2E279D4}" srcOrd="1" destOrd="0" presId="urn:microsoft.com/office/officeart/2005/8/layout/list1"/>
    <dgm:cxn modelId="{0438F1B0-2D7B-4D25-A791-311E47BF4ED0}" type="presParOf" srcId="{7544B11E-1C35-458F-8428-2386F1111378}" destId="{F2A69EC8-CC24-4EF1-8C31-E20622A63D93}" srcOrd="5" destOrd="0" presId="urn:microsoft.com/office/officeart/2005/8/layout/list1"/>
    <dgm:cxn modelId="{D1351F88-EB63-4120-AF1F-A23BBDC32B26}" type="presParOf" srcId="{7544B11E-1C35-458F-8428-2386F1111378}" destId="{2A87B0D4-8215-4988-906E-89B4480B0D9D}" srcOrd="6" destOrd="0" presId="urn:microsoft.com/office/officeart/2005/8/layout/list1"/>
    <dgm:cxn modelId="{9D7DC279-BBFE-4D86-9C69-1E29CD13452B}" type="presParOf" srcId="{7544B11E-1C35-458F-8428-2386F1111378}" destId="{DBA5C07D-4C67-43EA-96D8-827003FF6B9A}" srcOrd="7" destOrd="0" presId="urn:microsoft.com/office/officeart/2005/8/layout/list1"/>
    <dgm:cxn modelId="{B235C842-0E12-4103-A2DC-0E16AE0453DA}" type="presParOf" srcId="{7544B11E-1C35-458F-8428-2386F1111378}" destId="{8E6546E9-14FB-4B5C-8DED-EC325A25E719}" srcOrd="8" destOrd="0" presId="urn:microsoft.com/office/officeart/2005/8/layout/list1"/>
    <dgm:cxn modelId="{8B34CD62-551A-4E24-899A-CE19C5833B2D}" type="presParOf" srcId="{8E6546E9-14FB-4B5C-8DED-EC325A25E719}" destId="{FAB14868-9BDD-4FDF-BBBC-11F127291A92}" srcOrd="0" destOrd="0" presId="urn:microsoft.com/office/officeart/2005/8/layout/list1"/>
    <dgm:cxn modelId="{6475BF71-4764-4632-9CC0-C875E997D53E}" type="presParOf" srcId="{8E6546E9-14FB-4B5C-8DED-EC325A25E719}" destId="{B785714E-9B3F-433F-B715-4B1BEE20A76D}" srcOrd="1" destOrd="0" presId="urn:microsoft.com/office/officeart/2005/8/layout/list1"/>
    <dgm:cxn modelId="{92ACDD8C-2EA4-44DA-BD2E-54E6B1BCA160}" type="presParOf" srcId="{7544B11E-1C35-458F-8428-2386F1111378}" destId="{67C88CFA-A5B8-4FC6-AB05-98E49E6E3064}" srcOrd="9" destOrd="0" presId="urn:microsoft.com/office/officeart/2005/8/layout/list1"/>
    <dgm:cxn modelId="{9EDDA7DB-7A3E-4CE6-B7D4-E7CBDF698C77}" type="presParOf" srcId="{7544B11E-1C35-458F-8428-2386F1111378}" destId="{1DD6A5DC-E9D5-4C00-ADDA-6DBC542BB6D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4D225E-24E8-43F5-BFFB-950958C55F22}">
      <dsp:nvSpPr>
        <dsp:cNvPr id="0" name=""/>
        <dsp:cNvSpPr/>
      </dsp:nvSpPr>
      <dsp:spPr>
        <a:xfrm>
          <a:off x="0" y="543261"/>
          <a:ext cx="10972800" cy="8568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8C73FE25-146C-4174-972D-08648434B665}">
      <dsp:nvSpPr>
        <dsp:cNvPr id="0" name=""/>
        <dsp:cNvSpPr/>
      </dsp:nvSpPr>
      <dsp:spPr>
        <a:xfrm>
          <a:off x="548640" y="41421"/>
          <a:ext cx="7680960" cy="100368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90322" tIns="0" rIns="290322" bIns="0" numCol="1" spcCol="1270" anchor="ctr" anchorCtr="0">
          <a:noAutofit/>
        </a:bodyPr>
        <a:lstStyle/>
        <a:p>
          <a:pPr lvl="0" algn="l" defTabSz="1511300">
            <a:lnSpc>
              <a:spcPct val="90000"/>
            </a:lnSpc>
            <a:spcBef>
              <a:spcPct val="0"/>
            </a:spcBef>
            <a:spcAft>
              <a:spcPct val="35000"/>
            </a:spcAft>
          </a:pPr>
          <a:r>
            <a:rPr lang="en-US" altLang="zh-CN" sz="3400" kern="1200" dirty="0" smtClean="0"/>
            <a:t>EMI</a:t>
          </a:r>
          <a:r>
            <a:rPr lang="zh-CN" altLang="en-US" sz="3400" kern="1200" dirty="0" smtClean="0"/>
            <a:t>基础概述</a:t>
          </a:r>
          <a:endParaRPr lang="zh-CN" altLang="en-US" sz="3400" kern="1200" dirty="0"/>
        </a:p>
      </dsp:txBody>
      <dsp:txXfrm>
        <a:off x="597636" y="90417"/>
        <a:ext cx="7582968" cy="905688"/>
      </dsp:txXfrm>
    </dsp:sp>
    <dsp:sp modelId="{2A87B0D4-8215-4988-906E-89B4480B0D9D}">
      <dsp:nvSpPr>
        <dsp:cNvPr id="0" name=""/>
        <dsp:cNvSpPr/>
      </dsp:nvSpPr>
      <dsp:spPr>
        <a:xfrm>
          <a:off x="0" y="2085501"/>
          <a:ext cx="10972800" cy="856800"/>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3745F472-680C-4D28-AD85-A5B9E2E279D4}">
      <dsp:nvSpPr>
        <dsp:cNvPr id="0" name=""/>
        <dsp:cNvSpPr/>
      </dsp:nvSpPr>
      <dsp:spPr>
        <a:xfrm>
          <a:off x="548640" y="1583661"/>
          <a:ext cx="7680960" cy="100368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90322" tIns="0" rIns="290322" bIns="0" numCol="1" spcCol="1270" anchor="ctr" anchorCtr="0">
          <a:noAutofit/>
        </a:bodyPr>
        <a:lstStyle/>
        <a:p>
          <a:pPr lvl="0" algn="l" defTabSz="1511300">
            <a:lnSpc>
              <a:spcPct val="90000"/>
            </a:lnSpc>
            <a:spcBef>
              <a:spcPct val="0"/>
            </a:spcBef>
            <a:spcAft>
              <a:spcPct val="35000"/>
            </a:spcAft>
          </a:pPr>
          <a:r>
            <a:rPr lang="en-US" altLang="zh-CN" sz="3400" kern="1200" dirty="0" smtClean="0"/>
            <a:t>EMI</a:t>
          </a:r>
          <a:r>
            <a:rPr lang="zh-CN" altLang="en-US" sz="3400" kern="1200" dirty="0" smtClean="0"/>
            <a:t>测试介绍</a:t>
          </a:r>
          <a:endParaRPr lang="zh-CN" altLang="en-US" sz="3400" kern="1200" dirty="0"/>
        </a:p>
      </dsp:txBody>
      <dsp:txXfrm>
        <a:off x="597636" y="1632657"/>
        <a:ext cx="7582968" cy="905688"/>
      </dsp:txXfrm>
    </dsp:sp>
    <dsp:sp modelId="{1DD6A5DC-E9D5-4C00-ADDA-6DBC542BB6D5}">
      <dsp:nvSpPr>
        <dsp:cNvPr id="0" name=""/>
        <dsp:cNvSpPr/>
      </dsp:nvSpPr>
      <dsp:spPr>
        <a:xfrm>
          <a:off x="0" y="3627741"/>
          <a:ext cx="10972800" cy="856800"/>
        </a:xfrm>
        <a:prstGeom prst="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B785714E-9B3F-433F-B715-4B1BEE20A76D}">
      <dsp:nvSpPr>
        <dsp:cNvPr id="0" name=""/>
        <dsp:cNvSpPr/>
      </dsp:nvSpPr>
      <dsp:spPr>
        <a:xfrm>
          <a:off x="548640" y="3125901"/>
          <a:ext cx="7680960" cy="1003680"/>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90322" tIns="0" rIns="290322" bIns="0" numCol="1" spcCol="1270" anchor="ctr" anchorCtr="0">
          <a:noAutofit/>
        </a:bodyPr>
        <a:lstStyle/>
        <a:p>
          <a:pPr lvl="0" algn="l" defTabSz="1511300">
            <a:lnSpc>
              <a:spcPct val="90000"/>
            </a:lnSpc>
            <a:spcBef>
              <a:spcPct val="0"/>
            </a:spcBef>
            <a:spcAft>
              <a:spcPct val="35000"/>
            </a:spcAft>
          </a:pPr>
          <a:r>
            <a:rPr lang="en-US" altLang="zh-CN" sz="3400" kern="1200" dirty="0" smtClean="0"/>
            <a:t>RIGOL</a:t>
          </a:r>
          <a:r>
            <a:rPr lang="zh-CN" altLang="en-US" sz="3400" kern="1200" dirty="0" smtClean="0"/>
            <a:t>配置方案</a:t>
          </a:r>
          <a:endParaRPr lang="zh-CN" altLang="en-US" sz="3400" kern="1200" dirty="0"/>
        </a:p>
      </dsp:txBody>
      <dsp:txXfrm>
        <a:off x="597636" y="3174897"/>
        <a:ext cx="7582968" cy="9056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757DBA-7512-4553-8797-0323678D4CE1}">
      <dsp:nvSpPr>
        <dsp:cNvPr id="0" name=""/>
        <dsp:cNvSpPr/>
      </dsp:nvSpPr>
      <dsp:spPr>
        <a:xfrm>
          <a:off x="4631102" y="2203386"/>
          <a:ext cx="795657" cy="378660"/>
        </a:xfrm>
        <a:custGeom>
          <a:avLst/>
          <a:gdLst/>
          <a:ahLst/>
          <a:cxnLst/>
          <a:rect l="0" t="0" r="0" b="0"/>
          <a:pathLst>
            <a:path>
              <a:moveTo>
                <a:pt x="0" y="0"/>
              </a:moveTo>
              <a:lnTo>
                <a:pt x="0" y="258046"/>
              </a:lnTo>
              <a:lnTo>
                <a:pt x="795657" y="258046"/>
              </a:lnTo>
              <a:lnTo>
                <a:pt x="795657" y="37866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67BDD4-36B5-406C-925A-DF0E6D58BB34}">
      <dsp:nvSpPr>
        <dsp:cNvPr id="0" name=""/>
        <dsp:cNvSpPr/>
      </dsp:nvSpPr>
      <dsp:spPr>
        <a:xfrm>
          <a:off x="3835444" y="2203386"/>
          <a:ext cx="795657" cy="378660"/>
        </a:xfrm>
        <a:custGeom>
          <a:avLst/>
          <a:gdLst/>
          <a:ahLst/>
          <a:cxnLst/>
          <a:rect l="0" t="0" r="0" b="0"/>
          <a:pathLst>
            <a:path>
              <a:moveTo>
                <a:pt x="795657" y="0"/>
              </a:moveTo>
              <a:lnTo>
                <a:pt x="795657" y="258046"/>
              </a:lnTo>
              <a:lnTo>
                <a:pt x="0" y="258046"/>
              </a:lnTo>
              <a:lnTo>
                <a:pt x="0" y="37866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A0C89B-2274-4452-A9E2-6E7006FFC16D}">
      <dsp:nvSpPr>
        <dsp:cNvPr id="0" name=""/>
        <dsp:cNvSpPr/>
      </dsp:nvSpPr>
      <dsp:spPr>
        <a:xfrm>
          <a:off x="3039787" y="997966"/>
          <a:ext cx="1591314" cy="378660"/>
        </a:xfrm>
        <a:custGeom>
          <a:avLst/>
          <a:gdLst/>
          <a:ahLst/>
          <a:cxnLst/>
          <a:rect l="0" t="0" r="0" b="0"/>
          <a:pathLst>
            <a:path>
              <a:moveTo>
                <a:pt x="0" y="0"/>
              </a:moveTo>
              <a:lnTo>
                <a:pt x="0" y="258046"/>
              </a:lnTo>
              <a:lnTo>
                <a:pt x="1591314" y="258046"/>
              </a:lnTo>
              <a:lnTo>
                <a:pt x="1591314" y="378660"/>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B1C949-E259-40D5-884A-8DE252FC89CC}">
      <dsp:nvSpPr>
        <dsp:cNvPr id="0" name=""/>
        <dsp:cNvSpPr/>
      </dsp:nvSpPr>
      <dsp:spPr>
        <a:xfrm>
          <a:off x="1448473" y="2203386"/>
          <a:ext cx="795657" cy="378660"/>
        </a:xfrm>
        <a:custGeom>
          <a:avLst/>
          <a:gdLst/>
          <a:ahLst/>
          <a:cxnLst/>
          <a:rect l="0" t="0" r="0" b="0"/>
          <a:pathLst>
            <a:path>
              <a:moveTo>
                <a:pt x="0" y="0"/>
              </a:moveTo>
              <a:lnTo>
                <a:pt x="0" y="258046"/>
              </a:lnTo>
              <a:lnTo>
                <a:pt x="795657" y="258046"/>
              </a:lnTo>
              <a:lnTo>
                <a:pt x="795657" y="37866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BAF4A6-C52D-462F-A44B-37BDD9C458BF}">
      <dsp:nvSpPr>
        <dsp:cNvPr id="0" name=""/>
        <dsp:cNvSpPr/>
      </dsp:nvSpPr>
      <dsp:spPr>
        <a:xfrm>
          <a:off x="652815" y="2203386"/>
          <a:ext cx="795657" cy="378660"/>
        </a:xfrm>
        <a:custGeom>
          <a:avLst/>
          <a:gdLst/>
          <a:ahLst/>
          <a:cxnLst/>
          <a:rect l="0" t="0" r="0" b="0"/>
          <a:pathLst>
            <a:path>
              <a:moveTo>
                <a:pt x="795657" y="0"/>
              </a:moveTo>
              <a:lnTo>
                <a:pt x="795657" y="258046"/>
              </a:lnTo>
              <a:lnTo>
                <a:pt x="0" y="258046"/>
              </a:lnTo>
              <a:lnTo>
                <a:pt x="0" y="37866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2A24D8-D506-4931-8CF0-12F83FED9839}">
      <dsp:nvSpPr>
        <dsp:cNvPr id="0" name=""/>
        <dsp:cNvSpPr/>
      </dsp:nvSpPr>
      <dsp:spPr>
        <a:xfrm>
          <a:off x="1448473" y="997966"/>
          <a:ext cx="1591314" cy="378660"/>
        </a:xfrm>
        <a:custGeom>
          <a:avLst/>
          <a:gdLst/>
          <a:ahLst/>
          <a:cxnLst/>
          <a:rect l="0" t="0" r="0" b="0"/>
          <a:pathLst>
            <a:path>
              <a:moveTo>
                <a:pt x="1591314" y="0"/>
              </a:moveTo>
              <a:lnTo>
                <a:pt x="1591314" y="258046"/>
              </a:lnTo>
              <a:lnTo>
                <a:pt x="0" y="258046"/>
              </a:lnTo>
              <a:lnTo>
                <a:pt x="0" y="378660"/>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E908C34-F765-4016-A04B-D80DEF9C5EAE}">
      <dsp:nvSpPr>
        <dsp:cNvPr id="0" name=""/>
        <dsp:cNvSpPr/>
      </dsp:nvSpPr>
      <dsp:spPr>
        <a:xfrm>
          <a:off x="2388795" y="171205"/>
          <a:ext cx="1301984" cy="826760"/>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FADF26-FA1E-4293-8DDE-3569FFB3B216}">
      <dsp:nvSpPr>
        <dsp:cNvPr id="0" name=""/>
        <dsp:cNvSpPr/>
      </dsp:nvSpPr>
      <dsp:spPr>
        <a:xfrm>
          <a:off x="2533460" y="308637"/>
          <a:ext cx="1301984" cy="826760"/>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ts val="0"/>
            </a:spcAft>
          </a:pPr>
          <a:r>
            <a:rPr lang="zh-CN" altLang="en-US" sz="1600" b="1" kern="1200" dirty="0" smtClean="0">
              <a:latin typeface="微软雅黑" panose="020B0503020204020204" pitchFamily="34" charset="-122"/>
              <a:ea typeface="微软雅黑" panose="020B0503020204020204" pitchFamily="34" charset="-122"/>
            </a:rPr>
            <a:t>电磁兼容</a:t>
          </a:r>
          <a:endParaRPr lang="en-US" altLang="zh-CN" sz="1600" b="1" kern="1200" dirty="0" smtClean="0">
            <a:latin typeface="微软雅黑" panose="020B0503020204020204" pitchFamily="34" charset="-122"/>
            <a:ea typeface="微软雅黑" panose="020B0503020204020204" pitchFamily="34" charset="-122"/>
          </a:endParaRPr>
        </a:p>
        <a:p>
          <a:pPr lvl="0" algn="ctr" defTabSz="711200">
            <a:lnSpc>
              <a:spcPct val="90000"/>
            </a:lnSpc>
            <a:spcBef>
              <a:spcPct val="0"/>
            </a:spcBef>
            <a:spcAft>
              <a:spcPts val="0"/>
            </a:spcAft>
          </a:pPr>
          <a:r>
            <a:rPr lang="zh-CN" altLang="en-US" sz="1600" b="1" kern="1200" dirty="0" smtClean="0">
              <a:latin typeface="微软雅黑" panose="020B0503020204020204" pitchFamily="34" charset="-122"/>
              <a:ea typeface="微软雅黑" panose="020B0503020204020204" pitchFamily="34" charset="-122"/>
            </a:rPr>
            <a:t>（</a:t>
          </a:r>
          <a:r>
            <a:rPr lang="en-US" altLang="zh-CN" sz="1600" b="1" kern="1200" dirty="0" smtClean="0">
              <a:latin typeface="微软雅黑" panose="020B0503020204020204" pitchFamily="34" charset="-122"/>
              <a:ea typeface="微软雅黑" panose="020B0503020204020204" pitchFamily="34" charset="-122"/>
            </a:rPr>
            <a:t>EMC</a:t>
          </a:r>
          <a:r>
            <a:rPr lang="zh-CN" altLang="en-US" sz="1600" b="1" kern="1200" dirty="0" smtClean="0">
              <a:latin typeface="微软雅黑" panose="020B0503020204020204" pitchFamily="34" charset="-122"/>
              <a:ea typeface="微软雅黑" panose="020B0503020204020204" pitchFamily="34" charset="-122"/>
            </a:rPr>
            <a:t>）</a:t>
          </a:r>
          <a:endParaRPr lang="zh-CN" altLang="en-US" sz="1600" b="1" kern="1200" dirty="0">
            <a:latin typeface="微软雅黑" panose="020B0503020204020204" pitchFamily="34" charset="-122"/>
            <a:ea typeface="微软雅黑" panose="020B0503020204020204" pitchFamily="34" charset="-122"/>
          </a:endParaRPr>
        </a:p>
      </dsp:txBody>
      <dsp:txXfrm>
        <a:off x="2557675" y="332852"/>
        <a:ext cx="1253554" cy="778330"/>
      </dsp:txXfrm>
    </dsp:sp>
    <dsp:sp modelId="{7E9160A3-A453-47EF-9BCC-CDA0E2290347}">
      <dsp:nvSpPr>
        <dsp:cNvPr id="0" name=""/>
        <dsp:cNvSpPr/>
      </dsp:nvSpPr>
      <dsp:spPr>
        <a:xfrm>
          <a:off x="797480" y="1376626"/>
          <a:ext cx="1301984" cy="826760"/>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AD2AF7-8527-463A-93FC-C679EDABF1DD}">
      <dsp:nvSpPr>
        <dsp:cNvPr id="0" name=""/>
        <dsp:cNvSpPr/>
      </dsp:nvSpPr>
      <dsp:spPr>
        <a:xfrm>
          <a:off x="942145" y="1514058"/>
          <a:ext cx="1301984" cy="826760"/>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ts val="0"/>
            </a:spcAft>
          </a:pPr>
          <a:r>
            <a:rPr lang="zh-CN" altLang="en-US" sz="1600" b="1" kern="1200" dirty="0" smtClean="0">
              <a:latin typeface="微软雅黑" panose="020B0503020204020204" pitchFamily="34" charset="-122"/>
              <a:ea typeface="微软雅黑" panose="020B0503020204020204" pitchFamily="34" charset="-122"/>
            </a:rPr>
            <a:t>电磁干扰</a:t>
          </a:r>
          <a:endParaRPr lang="en-US" altLang="zh-CN" sz="1600" b="1" kern="1200" dirty="0" smtClean="0">
            <a:latin typeface="微软雅黑" panose="020B0503020204020204" pitchFamily="34" charset="-122"/>
            <a:ea typeface="微软雅黑" panose="020B0503020204020204" pitchFamily="34" charset="-122"/>
          </a:endParaRPr>
        </a:p>
        <a:p>
          <a:pPr lvl="0" algn="ctr" defTabSz="711200">
            <a:lnSpc>
              <a:spcPct val="90000"/>
            </a:lnSpc>
            <a:spcBef>
              <a:spcPct val="0"/>
            </a:spcBef>
            <a:spcAft>
              <a:spcPts val="0"/>
            </a:spcAft>
          </a:pPr>
          <a:r>
            <a:rPr lang="zh-CN" altLang="en-US" sz="1600" b="1" kern="1200" dirty="0" smtClean="0">
              <a:latin typeface="微软雅黑" panose="020B0503020204020204" pitchFamily="34" charset="-122"/>
              <a:ea typeface="微软雅黑" panose="020B0503020204020204" pitchFamily="34" charset="-122"/>
            </a:rPr>
            <a:t>（</a:t>
          </a:r>
          <a:r>
            <a:rPr lang="en-US" altLang="zh-CN" sz="1600" b="1" kern="1200" dirty="0" smtClean="0">
              <a:latin typeface="微软雅黑" panose="020B0503020204020204" pitchFamily="34" charset="-122"/>
              <a:ea typeface="微软雅黑" panose="020B0503020204020204" pitchFamily="34" charset="-122"/>
            </a:rPr>
            <a:t>EMI</a:t>
          </a:r>
          <a:r>
            <a:rPr lang="zh-CN" altLang="en-US" sz="1600" b="1" kern="1200" dirty="0" smtClean="0">
              <a:latin typeface="微软雅黑" panose="020B0503020204020204" pitchFamily="34" charset="-122"/>
              <a:ea typeface="微软雅黑" panose="020B0503020204020204" pitchFamily="34" charset="-122"/>
            </a:rPr>
            <a:t>）</a:t>
          </a:r>
          <a:endParaRPr lang="zh-CN" altLang="en-US" sz="1600" kern="1200" dirty="0"/>
        </a:p>
      </dsp:txBody>
      <dsp:txXfrm>
        <a:off x="966360" y="1538273"/>
        <a:ext cx="1253554" cy="778330"/>
      </dsp:txXfrm>
    </dsp:sp>
    <dsp:sp modelId="{F24D5C04-734E-4C6C-A942-C74D80F55E9B}">
      <dsp:nvSpPr>
        <dsp:cNvPr id="0" name=""/>
        <dsp:cNvSpPr/>
      </dsp:nvSpPr>
      <dsp:spPr>
        <a:xfrm>
          <a:off x="1823" y="2582047"/>
          <a:ext cx="1301984" cy="826760"/>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E90AB8-7E40-4704-B452-722E4145378F}">
      <dsp:nvSpPr>
        <dsp:cNvPr id="0" name=""/>
        <dsp:cNvSpPr/>
      </dsp:nvSpPr>
      <dsp:spPr>
        <a:xfrm>
          <a:off x="146488" y="2719478"/>
          <a:ext cx="1301984" cy="826760"/>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ts val="0"/>
            </a:spcAft>
          </a:pPr>
          <a:r>
            <a:rPr lang="zh-CN" altLang="en-US" sz="1600" b="1" kern="1200" dirty="0" smtClean="0">
              <a:latin typeface="微软雅黑" panose="020B0503020204020204" pitchFamily="34" charset="-122"/>
              <a:ea typeface="微软雅黑" panose="020B0503020204020204" pitchFamily="34" charset="-122"/>
            </a:rPr>
            <a:t>传导骚扰</a:t>
          </a:r>
          <a:endParaRPr lang="en-US" altLang="zh-CN" sz="1600" b="1" kern="1200" dirty="0" smtClean="0">
            <a:latin typeface="微软雅黑" panose="020B0503020204020204" pitchFamily="34" charset="-122"/>
            <a:ea typeface="微软雅黑" panose="020B0503020204020204" pitchFamily="34" charset="-122"/>
          </a:endParaRPr>
        </a:p>
        <a:p>
          <a:pPr lvl="0" algn="ctr" defTabSz="711200">
            <a:lnSpc>
              <a:spcPct val="90000"/>
            </a:lnSpc>
            <a:spcBef>
              <a:spcPct val="0"/>
            </a:spcBef>
            <a:spcAft>
              <a:spcPts val="0"/>
            </a:spcAft>
          </a:pPr>
          <a:r>
            <a:rPr lang="en-US" altLang="zh-CN" sz="1600" b="1" kern="1200" dirty="0" smtClean="0">
              <a:latin typeface="微软雅黑" panose="020B0503020204020204" pitchFamily="34" charset="-122"/>
              <a:ea typeface="微软雅黑" panose="020B0503020204020204" pitchFamily="34" charset="-122"/>
            </a:rPr>
            <a:t>CE</a:t>
          </a:r>
          <a:endParaRPr lang="zh-CN" altLang="en-US" sz="1600" b="1" kern="1200" dirty="0">
            <a:latin typeface="微软雅黑" panose="020B0503020204020204" pitchFamily="34" charset="-122"/>
            <a:ea typeface="微软雅黑" panose="020B0503020204020204" pitchFamily="34" charset="-122"/>
          </a:endParaRPr>
        </a:p>
      </dsp:txBody>
      <dsp:txXfrm>
        <a:off x="170703" y="2743693"/>
        <a:ext cx="1253554" cy="778330"/>
      </dsp:txXfrm>
    </dsp:sp>
    <dsp:sp modelId="{4F276357-503E-4789-9568-9AFD8C35513F}">
      <dsp:nvSpPr>
        <dsp:cNvPr id="0" name=""/>
        <dsp:cNvSpPr/>
      </dsp:nvSpPr>
      <dsp:spPr>
        <a:xfrm>
          <a:off x="1593137" y="2582047"/>
          <a:ext cx="1301984" cy="826760"/>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1C02EF-9933-4E6E-B6FE-D0434DD002E2}">
      <dsp:nvSpPr>
        <dsp:cNvPr id="0" name=""/>
        <dsp:cNvSpPr/>
      </dsp:nvSpPr>
      <dsp:spPr>
        <a:xfrm>
          <a:off x="1737802" y="2719478"/>
          <a:ext cx="1301984" cy="826760"/>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ts val="0"/>
            </a:spcAft>
          </a:pPr>
          <a:r>
            <a:rPr lang="zh-CN" altLang="en-US" sz="1600" b="1" kern="1200" dirty="0" smtClean="0">
              <a:latin typeface="微软雅黑" panose="020B0503020204020204" pitchFamily="34" charset="-122"/>
              <a:ea typeface="微软雅黑" panose="020B0503020204020204" pitchFamily="34" charset="-122"/>
            </a:rPr>
            <a:t>辐射骚扰</a:t>
          </a:r>
          <a:endParaRPr lang="en-US" altLang="zh-CN" sz="1600" b="1" kern="1200" dirty="0" smtClean="0">
            <a:latin typeface="微软雅黑" panose="020B0503020204020204" pitchFamily="34" charset="-122"/>
            <a:ea typeface="微软雅黑" panose="020B0503020204020204" pitchFamily="34" charset="-122"/>
          </a:endParaRPr>
        </a:p>
        <a:p>
          <a:pPr lvl="0" algn="ctr" defTabSz="711200">
            <a:lnSpc>
              <a:spcPct val="90000"/>
            </a:lnSpc>
            <a:spcBef>
              <a:spcPct val="0"/>
            </a:spcBef>
            <a:spcAft>
              <a:spcPts val="0"/>
            </a:spcAft>
          </a:pPr>
          <a:r>
            <a:rPr lang="en-US" altLang="zh-CN" sz="1600" b="1" kern="1200" dirty="0" smtClean="0">
              <a:latin typeface="微软雅黑" panose="020B0503020204020204" pitchFamily="34" charset="-122"/>
              <a:ea typeface="微软雅黑" panose="020B0503020204020204" pitchFamily="34" charset="-122"/>
            </a:rPr>
            <a:t>RE</a:t>
          </a:r>
          <a:endParaRPr lang="zh-CN" altLang="en-US" sz="1600" b="1" kern="1200" dirty="0">
            <a:latin typeface="微软雅黑" panose="020B0503020204020204" pitchFamily="34" charset="-122"/>
            <a:ea typeface="微软雅黑" panose="020B0503020204020204" pitchFamily="34" charset="-122"/>
          </a:endParaRPr>
        </a:p>
      </dsp:txBody>
      <dsp:txXfrm>
        <a:off x="1762017" y="2743693"/>
        <a:ext cx="1253554" cy="778330"/>
      </dsp:txXfrm>
    </dsp:sp>
    <dsp:sp modelId="{4F913ECD-CAAC-4CB6-9842-7CEFA44EEB28}">
      <dsp:nvSpPr>
        <dsp:cNvPr id="0" name=""/>
        <dsp:cNvSpPr/>
      </dsp:nvSpPr>
      <dsp:spPr>
        <a:xfrm>
          <a:off x="3980109" y="1376626"/>
          <a:ext cx="1301984" cy="826760"/>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08BED6-D716-4ADE-87F3-410CE5005567}">
      <dsp:nvSpPr>
        <dsp:cNvPr id="0" name=""/>
        <dsp:cNvSpPr/>
      </dsp:nvSpPr>
      <dsp:spPr>
        <a:xfrm>
          <a:off x="4124774" y="1514058"/>
          <a:ext cx="1301984" cy="826760"/>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ts val="0"/>
            </a:spcAft>
          </a:pPr>
          <a:r>
            <a:rPr lang="zh-CN" altLang="en-US" sz="1600" b="1" kern="1200" dirty="0" smtClean="0">
              <a:latin typeface="微软雅黑" panose="020B0503020204020204" pitchFamily="34" charset="-122"/>
              <a:ea typeface="微软雅黑" panose="020B0503020204020204" pitchFamily="34" charset="-122"/>
            </a:rPr>
            <a:t>电磁抗干扰</a:t>
          </a:r>
          <a:endParaRPr lang="en-US" altLang="zh-CN" sz="1600" b="1" kern="1200" dirty="0" smtClean="0">
            <a:latin typeface="微软雅黑" panose="020B0503020204020204" pitchFamily="34" charset="-122"/>
            <a:ea typeface="微软雅黑" panose="020B0503020204020204" pitchFamily="34" charset="-122"/>
          </a:endParaRPr>
        </a:p>
        <a:p>
          <a:pPr lvl="0" algn="ctr" defTabSz="711200">
            <a:lnSpc>
              <a:spcPct val="90000"/>
            </a:lnSpc>
            <a:spcBef>
              <a:spcPct val="0"/>
            </a:spcBef>
            <a:spcAft>
              <a:spcPts val="0"/>
            </a:spcAft>
          </a:pPr>
          <a:r>
            <a:rPr lang="zh-CN" altLang="en-US" sz="1600" b="1" kern="1200" dirty="0" smtClean="0">
              <a:latin typeface="微软雅黑" panose="020B0503020204020204" pitchFamily="34" charset="-122"/>
              <a:ea typeface="微软雅黑" panose="020B0503020204020204" pitchFamily="34" charset="-122"/>
            </a:rPr>
            <a:t>（</a:t>
          </a:r>
          <a:r>
            <a:rPr lang="en-US" altLang="zh-CN" sz="1600" b="1" kern="1200" dirty="0" smtClean="0">
              <a:latin typeface="微软雅黑" panose="020B0503020204020204" pitchFamily="34" charset="-122"/>
              <a:ea typeface="微软雅黑" panose="020B0503020204020204" pitchFamily="34" charset="-122"/>
            </a:rPr>
            <a:t>EMS</a:t>
          </a:r>
          <a:r>
            <a:rPr lang="zh-CN" altLang="en-US" sz="1600" b="1" kern="1200" dirty="0" smtClean="0">
              <a:latin typeface="微软雅黑" panose="020B0503020204020204" pitchFamily="34" charset="-122"/>
              <a:ea typeface="微软雅黑" panose="020B0503020204020204" pitchFamily="34" charset="-122"/>
            </a:rPr>
            <a:t>）</a:t>
          </a:r>
          <a:endParaRPr lang="zh-CN" altLang="en-US" sz="1600" b="1" kern="1200" dirty="0">
            <a:latin typeface="微软雅黑" panose="020B0503020204020204" pitchFamily="34" charset="-122"/>
            <a:ea typeface="微软雅黑" panose="020B0503020204020204" pitchFamily="34" charset="-122"/>
          </a:endParaRPr>
        </a:p>
      </dsp:txBody>
      <dsp:txXfrm>
        <a:off x="4148989" y="1538273"/>
        <a:ext cx="1253554" cy="778330"/>
      </dsp:txXfrm>
    </dsp:sp>
    <dsp:sp modelId="{6A0E63DF-8A90-42EC-B2D8-2625694F10CF}">
      <dsp:nvSpPr>
        <dsp:cNvPr id="0" name=""/>
        <dsp:cNvSpPr/>
      </dsp:nvSpPr>
      <dsp:spPr>
        <a:xfrm>
          <a:off x="3184452" y="2582047"/>
          <a:ext cx="1301984" cy="826760"/>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CA8609-04DE-4445-A152-885ECCE543BE}">
      <dsp:nvSpPr>
        <dsp:cNvPr id="0" name=""/>
        <dsp:cNvSpPr/>
      </dsp:nvSpPr>
      <dsp:spPr>
        <a:xfrm>
          <a:off x="3329117" y="2719478"/>
          <a:ext cx="1301984" cy="826760"/>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ts val="0"/>
            </a:spcAft>
          </a:pPr>
          <a:r>
            <a:rPr lang="zh-CN" altLang="en-US" sz="1600" b="1" kern="1200" dirty="0" smtClean="0">
              <a:latin typeface="微软雅黑" panose="020B0503020204020204" pitchFamily="34" charset="-122"/>
              <a:ea typeface="微软雅黑" panose="020B0503020204020204" pitchFamily="34" charset="-122"/>
            </a:rPr>
            <a:t>传导骚扰</a:t>
          </a:r>
          <a:endParaRPr lang="en-US" altLang="zh-CN" sz="1600" b="1" kern="1200" dirty="0" smtClean="0">
            <a:latin typeface="微软雅黑" panose="020B0503020204020204" pitchFamily="34" charset="-122"/>
            <a:ea typeface="微软雅黑" panose="020B0503020204020204" pitchFamily="34" charset="-122"/>
          </a:endParaRPr>
        </a:p>
        <a:p>
          <a:pPr lvl="0" algn="ctr" defTabSz="711200">
            <a:lnSpc>
              <a:spcPct val="90000"/>
            </a:lnSpc>
            <a:spcBef>
              <a:spcPct val="0"/>
            </a:spcBef>
            <a:spcAft>
              <a:spcPts val="0"/>
            </a:spcAft>
          </a:pPr>
          <a:r>
            <a:rPr lang="zh-CN" altLang="en-US" sz="1600" b="1" kern="1200" dirty="0" smtClean="0">
              <a:latin typeface="微软雅黑" panose="020B0503020204020204" pitchFamily="34" charset="-122"/>
              <a:ea typeface="微软雅黑" panose="020B0503020204020204" pitchFamily="34" charset="-122"/>
            </a:rPr>
            <a:t>抗扰度</a:t>
          </a:r>
          <a:r>
            <a:rPr lang="en-US" altLang="zh-CN" sz="1600" b="1" kern="1200" dirty="0" smtClean="0">
              <a:latin typeface="微软雅黑" panose="020B0503020204020204" pitchFamily="34" charset="-122"/>
              <a:ea typeface="微软雅黑" panose="020B0503020204020204" pitchFamily="34" charset="-122"/>
            </a:rPr>
            <a:t>CS</a:t>
          </a:r>
          <a:endParaRPr lang="zh-CN" altLang="en-US" sz="1600" kern="1200" dirty="0"/>
        </a:p>
      </dsp:txBody>
      <dsp:txXfrm>
        <a:off x="3353332" y="2743693"/>
        <a:ext cx="1253554" cy="778330"/>
      </dsp:txXfrm>
    </dsp:sp>
    <dsp:sp modelId="{9F280046-2DDD-41D0-BEE8-CA96C5DBAC4A}">
      <dsp:nvSpPr>
        <dsp:cNvPr id="0" name=""/>
        <dsp:cNvSpPr/>
      </dsp:nvSpPr>
      <dsp:spPr>
        <a:xfrm>
          <a:off x="4775766" y="2582047"/>
          <a:ext cx="1301984" cy="826760"/>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5D0981-18AC-45CF-BC94-6F42FF6D6B2B}">
      <dsp:nvSpPr>
        <dsp:cNvPr id="0" name=""/>
        <dsp:cNvSpPr/>
      </dsp:nvSpPr>
      <dsp:spPr>
        <a:xfrm>
          <a:off x="4920431" y="2719478"/>
          <a:ext cx="1301984" cy="826760"/>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ts val="0"/>
            </a:spcAft>
          </a:pPr>
          <a:r>
            <a:rPr lang="zh-CN" altLang="en-US" sz="1600" b="1" kern="1200" dirty="0" smtClean="0">
              <a:latin typeface="微软雅黑" panose="020B0503020204020204" pitchFamily="34" charset="-122"/>
              <a:ea typeface="微软雅黑" panose="020B0503020204020204" pitchFamily="34" charset="-122"/>
            </a:rPr>
            <a:t>辐射骚扰</a:t>
          </a:r>
          <a:endParaRPr lang="en-US" altLang="zh-CN" sz="1600" b="1" kern="1200" dirty="0" smtClean="0">
            <a:latin typeface="微软雅黑" panose="020B0503020204020204" pitchFamily="34" charset="-122"/>
            <a:ea typeface="微软雅黑" panose="020B0503020204020204" pitchFamily="34" charset="-122"/>
          </a:endParaRPr>
        </a:p>
        <a:p>
          <a:pPr lvl="0" algn="ctr" defTabSz="711200">
            <a:lnSpc>
              <a:spcPct val="90000"/>
            </a:lnSpc>
            <a:spcBef>
              <a:spcPct val="0"/>
            </a:spcBef>
            <a:spcAft>
              <a:spcPts val="0"/>
            </a:spcAft>
          </a:pPr>
          <a:r>
            <a:rPr lang="zh-CN" altLang="en-US" sz="1600" b="1" kern="1200" dirty="0" smtClean="0">
              <a:latin typeface="微软雅黑" panose="020B0503020204020204" pitchFamily="34" charset="-122"/>
              <a:ea typeface="微软雅黑" panose="020B0503020204020204" pitchFamily="34" charset="-122"/>
            </a:rPr>
            <a:t>抗扰度</a:t>
          </a:r>
          <a:r>
            <a:rPr lang="en-US" altLang="zh-CN" sz="1600" b="1" kern="1200" dirty="0" smtClean="0">
              <a:latin typeface="微软雅黑" panose="020B0503020204020204" pitchFamily="34" charset="-122"/>
              <a:ea typeface="微软雅黑" panose="020B0503020204020204" pitchFamily="34" charset="-122"/>
            </a:rPr>
            <a:t>RS</a:t>
          </a:r>
          <a:endParaRPr lang="zh-CN" altLang="en-US" sz="1600" b="1" kern="1200" dirty="0">
            <a:latin typeface="微软雅黑" panose="020B0503020204020204" pitchFamily="34" charset="-122"/>
            <a:ea typeface="微软雅黑" panose="020B0503020204020204" pitchFamily="34" charset="-122"/>
          </a:endParaRPr>
        </a:p>
      </dsp:txBody>
      <dsp:txXfrm>
        <a:off x="4944646" y="2743693"/>
        <a:ext cx="1253554" cy="7783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4D225E-24E8-43F5-BFFB-950958C55F22}">
      <dsp:nvSpPr>
        <dsp:cNvPr id="0" name=""/>
        <dsp:cNvSpPr/>
      </dsp:nvSpPr>
      <dsp:spPr>
        <a:xfrm>
          <a:off x="0" y="543261"/>
          <a:ext cx="10972800" cy="8568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8C73FE25-146C-4174-972D-08648434B665}">
      <dsp:nvSpPr>
        <dsp:cNvPr id="0" name=""/>
        <dsp:cNvSpPr/>
      </dsp:nvSpPr>
      <dsp:spPr>
        <a:xfrm>
          <a:off x="548640" y="41421"/>
          <a:ext cx="7680960" cy="1003680"/>
        </a:xfrm>
        <a:prstGeom prst="roundRect">
          <a:avLst/>
        </a:prstGeom>
        <a:solidFill>
          <a:schemeClr val="accent2">
            <a:lumMod val="20000"/>
            <a:lumOff val="8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90322" tIns="0" rIns="290322" bIns="0" numCol="1" spcCol="1270" anchor="ctr" anchorCtr="0">
          <a:noAutofit/>
        </a:bodyPr>
        <a:lstStyle/>
        <a:p>
          <a:pPr lvl="0" algn="l" defTabSz="1511300">
            <a:lnSpc>
              <a:spcPct val="90000"/>
            </a:lnSpc>
            <a:spcBef>
              <a:spcPct val="0"/>
            </a:spcBef>
            <a:spcAft>
              <a:spcPct val="35000"/>
            </a:spcAft>
          </a:pPr>
          <a:r>
            <a:rPr lang="en-US" altLang="zh-CN" sz="3400" kern="1200" dirty="0" smtClean="0"/>
            <a:t>EMI</a:t>
          </a:r>
          <a:r>
            <a:rPr lang="zh-CN" altLang="en-US" sz="3400" kern="1200" dirty="0" smtClean="0"/>
            <a:t>基础概述</a:t>
          </a:r>
          <a:endParaRPr lang="zh-CN" altLang="en-US" sz="3400" kern="1200" dirty="0"/>
        </a:p>
      </dsp:txBody>
      <dsp:txXfrm>
        <a:off x="597636" y="90417"/>
        <a:ext cx="7582968" cy="905688"/>
      </dsp:txXfrm>
    </dsp:sp>
    <dsp:sp modelId="{2A87B0D4-8215-4988-906E-89B4480B0D9D}">
      <dsp:nvSpPr>
        <dsp:cNvPr id="0" name=""/>
        <dsp:cNvSpPr/>
      </dsp:nvSpPr>
      <dsp:spPr>
        <a:xfrm>
          <a:off x="0" y="2085501"/>
          <a:ext cx="10972800" cy="856800"/>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3745F472-680C-4D28-AD85-A5B9E2E279D4}">
      <dsp:nvSpPr>
        <dsp:cNvPr id="0" name=""/>
        <dsp:cNvSpPr/>
      </dsp:nvSpPr>
      <dsp:spPr>
        <a:xfrm>
          <a:off x="548640" y="1583661"/>
          <a:ext cx="7680960" cy="100368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90322" tIns="0" rIns="290322" bIns="0" numCol="1" spcCol="1270" anchor="ctr" anchorCtr="0">
          <a:noAutofit/>
        </a:bodyPr>
        <a:lstStyle/>
        <a:p>
          <a:pPr lvl="0" algn="l" defTabSz="1511300">
            <a:lnSpc>
              <a:spcPct val="90000"/>
            </a:lnSpc>
            <a:spcBef>
              <a:spcPct val="0"/>
            </a:spcBef>
            <a:spcAft>
              <a:spcPct val="35000"/>
            </a:spcAft>
          </a:pPr>
          <a:r>
            <a:rPr lang="en-US" altLang="zh-CN" sz="3400" kern="1200" dirty="0" smtClean="0"/>
            <a:t>EMI</a:t>
          </a:r>
          <a:r>
            <a:rPr lang="zh-CN" altLang="en-US" sz="3400" kern="1200" dirty="0" smtClean="0"/>
            <a:t>测试介绍</a:t>
          </a:r>
          <a:endParaRPr lang="zh-CN" altLang="en-US" sz="3400" kern="1200" dirty="0"/>
        </a:p>
      </dsp:txBody>
      <dsp:txXfrm>
        <a:off x="597636" y="1632657"/>
        <a:ext cx="7582968" cy="905688"/>
      </dsp:txXfrm>
    </dsp:sp>
    <dsp:sp modelId="{1DD6A5DC-E9D5-4C00-ADDA-6DBC542BB6D5}">
      <dsp:nvSpPr>
        <dsp:cNvPr id="0" name=""/>
        <dsp:cNvSpPr/>
      </dsp:nvSpPr>
      <dsp:spPr>
        <a:xfrm>
          <a:off x="0" y="3627741"/>
          <a:ext cx="10972800" cy="856800"/>
        </a:xfrm>
        <a:prstGeom prst="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B785714E-9B3F-433F-B715-4B1BEE20A76D}">
      <dsp:nvSpPr>
        <dsp:cNvPr id="0" name=""/>
        <dsp:cNvSpPr/>
      </dsp:nvSpPr>
      <dsp:spPr>
        <a:xfrm>
          <a:off x="548640" y="3125901"/>
          <a:ext cx="7680960" cy="1003680"/>
        </a:xfrm>
        <a:prstGeom prst="roundRect">
          <a:avLst/>
        </a:prstGeom>
        <a:solidFill>
          <a:schemeClr val="accent4">
            <a:lumMod val="20000"/>
            <a:lumOff val="8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90322" tIns="0" rIns="290322" bIns="0" numCol="1" spcCol="1270" anchor="ctr" anchorCtr="0">
          <a:noAutofit/>
        </a:bodyPr>
        <a:lstStyle/>
        <a:p>
          <a:pPr lvl="0" algn="l" defTabSz="1511300">
            <a:lnSpc>
              <a:spcPct val="90000"/>
            </a:lnSpc>
            <a:spcBef>
              <a:spcPct val="0"/>
            </a:spcBef>
            <a:spcAft>
              <a:spcPct val="35000"/>
            </a:spcAft>
          </a:pPr>
          <a:r>
            <a:rPr lang="en-US" altLang="zh-CN" sz="3400" kern="1200" dirty="0" smtClean="0"/>
            <a:t>RIGOL</a:t>
          </a:r>
          <a:r>
            <a:rPr lang="zh-CN" altLang="en-US" sz="3400" kern="1200" dirty="0" smtClean="0"/>
            <a:t>配置方案</a:t>
          </a:r>
          <a:endParaRPr lang="zh-CN" altLang="en-US" sz="3400" kern="1200" dirty="0"/>
        </a:p>
      </dsp:txBody>
      <dsp:txXfrm>
        <a:off x="597636" y="3174897"/>
        <a:ext cx="7582968" cy="90568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4D225E-24E8-43F5-BFFB-950958C55F22}">
      <dsp:nvSpPr>
        <dsp:cNvPr id="0" name=""/>
        <dsp:cNvSpPr/>
      </dsp:nvSpPr>
      <dsp:spPr>
        <a:xfrm>
          <a:off x="0" y="543261"/>
          <a:ext cx="10972800" cy="8568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8C73FE25-146C-4174-972D-08648434B665}">
      <dsp:nvSpPr>
        <dsp:cNvPr id="0" name=""/>
        <dsp:cNvSpPr/>
      </dsp:nvSpPr>
      <dsp:spPr>
        <a:xfrm>
          <a:off x="548640" y="41421"/>
          <a:ext cx="7680960" cy="1003680"/>
        </a:xfrm>
        <a:prstGeom prst="roundRect">
          <a:avLst/>
        </a:prstGeom>
        <a:solidFill>
          <a:schemeClr val="accent2">
            <a:lumMod val="20000"/>
            <a:lumOff val="8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90322" tIns="0" rIns="290322" bIns="0" numCol="1" spcCol="1270" anchor="ctr" anchorCtr="0">
          <a:noAutofit/>
        </a:bodyPr>
        <a:lstStyle/>
        <a:p>
          <a:pPr lvl="0" algn="l" defTabSz="1511300">
            <a:lnSpc>
              <a:spcPct val="90000"/>
            </a:lnSpc>
            <a:spcBef>
              <a:spcPct val="0"/>
            </a:spcBef>
            <a:spcAft>
              <a:spcPct val="35000"/>
            </a:spcAft>
          </a:pPr>
          <a:r>
            <a:rPr lang="en-US" altLang="zh-CN" sz="3400" kern="1200" dirty="0" smtClean="0"/>
            <a:t>EMI</a:t>
          </a:r>
          <a:r>
            <a:rPr lang="zh-CN" altLang="en-US" sz="3400" kern="1200" dirty="0" smtClean="0"/>
            <a:t>基础概述</a:t>
          </a:r>
          <a:endParaRPr lang="zh-CN" altLang="en-US" sz="3400" kern="1200" dirty="0"/>
        </a:p>
      </dsp:txBody>
      <dsp:txXfrm>
        <a:off x="597636" y="90417"/>
        <a:ext cx="7582968" cy="905688"/>
      </dsp:txXfrm>
    </dsp:sp>
    <dsp:sp modelId="{2A87B0D4-8215-4988-906E-89B4480B0D9D}">
      <dsp:nvSpPr>
        <dsp:cNvPr id="0" name=""/>
        <dsp:cNvSpPr/>
      </dsp:nvSpPr>
      <dsp:spPr>
        <a:xfrm>
          <a:off x="0" y="2085501"/>
          <a:ext cx="10972800" cy="856800"/>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3745F472-680C-4D28-AD85-A5B9E2E279D4}">
      <dsp:nvSpPr>
        <dsp:cNvPr id="0" name=""/>
        <dsp:cNvSpPr/>
      </dsp:nvSpPr>
      <dsp:spPr>
        <a:xfrm>
          <a:off x="548640" y="1583661"/>
          <a:ext cx="7680960" cy="1003680"/>
        </a:xfrm>
        <a:prstGeom prst="roundRect">
          <a:avLst/>
        </a:prstGeom>
        <a:solidFill>
          <a:schemeClr val="accent3">
            <a:lumMod val="20000"/>
            <a:lumOff val="8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90322" tIns="0" rIns="290322" bIns="0" numCol="1" spcCol="1270" anchor="ctr" anchorCtr="0">
          <a:noAutofit/>
        </a:bodyPr>
        <a:lstStyle/>
        <a:p>
          <a:pPr lvl="0" algn="l" defTabSz="1511300">
            <a:lnSpc>
              <a:spcPct val="90000"/>
            </a:lnSpc>
            <a:spcBef>
              <a:spcPct val="0"/>
            </a:spcBef>
            <a:spcAft>
              <a:spcPct val="35000"/>
            </a:spcAft>
          </a:pPr>
          <a:r>
            <a:rPr lang="en-US" altLang="zh-CN" sz="3400" kern="1200" dirty="0" smtClean="0"/>
            <a:t>EMI</a:t>
          </a:r>
          <a:r>
            <a:rPr lang="zh-CN" altLang="en-US" sz="3400" kern="1200" dirty="0" smtClean="0"/>
            <a:t>测试介绍</a:t>
          </a:r>
          <a:endParaRPr lang="zh-CN" altLang="en-US" sz="3400" kern="1200" dirty="0"/>
        </a:p>
      </dsp:txBody>
      <dsp:txXfrm>
        <a:off x="597636" y="1632657"/>
        <a:ext cx="7582968" cy="905688"/>
      </dsp:txXfrm>
    </dsp:sp>
    <dsp:sp modelId="{1DD6A5DC-E9D5-4C00-ADDA-6DBC542BB6D5}">
      <dsp:nvSpPr>
        <dsp:cNvPr id="0" name=""/>
        <dsp:cNvSpPr/>
      </dsp:nvSpPr>
      <dsp:spPr>
        <a:xfrm>
          <a:off x="0" y="3627741"/>
          <a:ext cx="10972800" cy="856800"/>
        </a:xfrm>
        <a:prstGeom prst="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B785714E-9B3F-433F-B715-4B1BEE20A76D}">
      <dsp:nvSpPr>
        <dsp:cNvPr id="0" name=""/>
        <dsp:cNvSpPr/>
      </dsp:nvSpPr>
      <dsp:spPr>
        <a:xfrm>
          <a:off x="548640" y="3125901"/>
          <a:ext cx="7680960" cy="1003680"/>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90322" tIns="0" rIns="290322" bIns="0" numCol="1" spcCol="1270" anchor="ctr" anchorCtr="0">
          <a:noAutofit/>
        </a:bodyPr>
        <a:lstStyle/>
        <a:p>
          <a:pPr lvl="0" algn="l" defTabSz="1511300">
            <a:lnSpc>
              <a:spcPct val="90000"/>
            </a:lnSpc>
            <a:spcBef>
              <a:spcPct val="0"/>
            </a:spcBef>
            <a:spcAft>
              <a:spcPct val="35000"/>
            </a:spcAft>
          </a:pPr>
          <a:r>
            <a:rPr lang="en-US" altLang="zh-CN" sz="3400" kern="1200" dirty="0" smtClean="0"/>
            <a:t>RIGOL</a:t>
          </a:r>
          <a:r>
            <a:rPr lang="zh-CN" altLang="en-US" sz="3400" kern="1200" dirty="0" smtClean="0"/>
            <a:t>配置方案</a:t>
          </a:r>
          <a:endParaRPr lang="zh-CN" altLang="en-US" sz="3400" kern="1200" dirty="0"/>
        </a:p>
      </dsp:txBody>
      <dsp:txXfrm>
        <a:off x="597636" y="3174897"/>
        <a:ext cx="7582968" cy="90568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704C9E-89B2-4B31-A90E-746F2B931B9C}" type="datetimeFigureOut">
              <a:rPr lang="zh-CN" altLang="en-US" smtClean="0"/>
              <a:pPr/>
              <a:t>2018/4/7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AA5452-5772-4D3B-B727-22276DF9FD38}" type="slidenum">
              <a:rPr lang="zh-CN" altLang="en-US" smtClean="0"/>
              <a:pPr/>
              <a:t>‹#›</a:t>
            </a:fld>
            <a:endParaRPr lang="zh-CN" altLang="en-US"/>
          </a:p>
        </p:txBody>
      </p:sp>
    </p:spTree>
    <p:extLst>
      <p:ext uri="{BB962C8B-B14F-4D97-AF65-F5344CB8AC3E}">
        <p14:creationId xmlns:p14="http://schemas.microsoft.com/office/powerpoint/2010/main" val="1728248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EMC</a:t>
            </a:r>
            <a:r>
              <a:rPr lang="zh-CN" altLang="en-US" dirty="0" smtClean="0"/>
              <a:t>测试的目的就是看产品是否符合法规要求</a:t>
            </a:r>
            <a:endParaRPr lang="zh-CN" altLang="en-US" dirty="0"/>
          </a:p>
        </p:txBody>
      </p:sp>
      <p:sp>
        <p:nvSpPr>
          <p:cNvPr id="4" name="灯片编号占位符 3"/>
          <p:cNvSpPr>
            <a:spLocks noGrp="1"/>
          </p:cNvSpPr>
          <p:nvPr>
            <p:ph type="sldNum" sz="quarter" idx="10"/>
          </p:nvPr>
        </p:nvSpPr>
        <p:spPr/>
        <p:txBody>
          <a:bodyPr/>
          <a:lstStyle/>
          <a:p>
            <a:fld id="{51AA5452-5772-4D3B-B727-22276DF9FD38}" type="slidenum">
              <a:rPr lang="zh-CN" altLang="en-US" smtClean="0"/>
              <a:pPr/>
              <a:t>5</a:t>
            </a:fld>
            <a:endParaRPr lang="zh-CN" altLang="en-US"/>
          </a:p>
        </p:txBody>
      </p:sp>
    </p:spTree>
    <p:extLst>
      <p:ext uri="{BB962C8B-B14F-4D97-AF65-F5344CB8AC3E}">
        <p14:creationId xmlns:p14="http://schemas.microsoft.com/office/powerpoint/2010/main" val="805039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日本的</a:t>
            </a:r>
            <a:r>
              <a:rPr lang="en-US" altLang="zh-CN" dirty="0" smtClean="0"/>
              <a:t>VCCI</a:t>
            </a:r>
            <a:r>
              <a:rPr lang="zh-CN" altLang="en-US" smtClean="0"/>
              <a:t>认证为自愿性认证。</a:t>
            </a:r>
            <a:endParaRPr lang="zh-CN" altLang="en-US"/>
          </a:p>
        </p:txBody>
      </p:sp>
      <p:sp>
        <p:nvSpPr>
          <p:cNvPr id="4" name="灯片编号占位符 3"/>
          <p:cNvSpPr>
            <a:spLocks noGrp="1"/>
          </p:cNvSpPr>
          <p:nvPr>
            <p:ph type="sldNum" sz="quarter" idx="10"/>
          </p:nvPr>
        </p:nvSpPr>
        <p:spPr/>
        <p:txBody>
          <a:bodyPr/>
          <a:lstStyle/>
          <a:p>
            <a:fld id="{51AA5452-5772-4D3B-B727-22276DF9FD38}" type="slidenum">
              <a:rPr lang="zh-CN" altLang="en-US" smtClean="0"/>
              <a:pPr/>
              <a:t>6</a:t>
            </a:fld>
            <a:endParaRPr lang="zh-CN" altLang="en-US"/>
          </a:p>
        </p:txBody>
      </p:sp>
    </p:spTree>
    <p:extLst>
      <p:ext uri="{BB962C8B-B14F-4D97-AF65-F5344CB8AC3E}">
        <p14:creationId xmlns:p14="http://schemas.microsoft.com/office/powerpoint/2010/main" val="210379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1" dirty="0" smtClean="0">
                <a:latin typeface="微软雅黑" panose="020B0503020204020204" pitchFamily="34" charset="-122"/>
                <a:ea typeface="微软雅黑" panose="020B0503020204020204" pitchFamily="34" charset="-122"/>
              </a:rPr>
              <a:t>AMN</a:t>
            </a:r>
            <a:r>
              <a:rPr lang="zh-CN" altLang="en-US" sz="1200" b="1" dirty="0" smtClean="0">
                <a:latin typeface="微软雅黑" panose="020B0503020204020204" pitchFamily="34" charset="-122"/>
                <a:ea typeface="微软雅黑" panose="020B0503020204020204" pitchFamily="34" charset="-122"/>
              </a:rPr>
              <a:t>：</a:t>
            </a:r>
            <a:endParaRPr lang="en-US" altLang="zh-CN" sz="1200" b="1" dirty="0" smtClean="0">
              <a:latin typeface="微软雅黑" panose="020B0503020204020204" pitchFamily="34" charset="-122"/>
              <a:ea typeface="微软雅黑" panose="020B0503020204020204" pitchFamily="34" charset="-122"/>
            </a:endParaRPr>
          </a:p>
          <a:p>
            <a:r>
              <a:rPr lang="zh-CN" altLang="en-US" sz="1200" dirty="0" smtClean="0">
                <a:latin typeface="微软雅黑" panose="020B0503020204020204" pitchFamily="34" charset="-122"/>
                <a:ea typeface="微软雅黑" panose="020B0503020204020204" pitchFamily="34" charset="-122"/>
              </a:rPr>
              <a:t>阻止</a:t>
            </a:r>
            <a:r>
              <a:rPr lang="en-US" altLang="zh-CN" sz="1200" dirty="0" smtClean="0">
                <a:latin typeface="微软雅黑" panose="020B0503020204020204" pitchFamily="34" charset="-122"/>
                <a:ea typeface="微软雅黑" panose="020B0503020204020204" pitchFamily="34" charset="-122"/>
              </a:rPr>
              <a:t>EUT</a:t>
            </a:r>
            <a:r>
              <a:rPr lang="zh-CN" altLang="en-US" sz="1200" dirty="0" smtClean="0">
                <a:latin typeface="微软雅黑" panose="020B0503020204020204" pitchFamily="34" charset="-122"/>
                <a:ea typeface="微软雅黑" panose="020B0503020204020204" pitchFamily="34" charset="-122"/>
              </a:rPr>
              <a:t>产生的射频电磁骚扰进入电网，同时衰减来自电网的干扰信号；通过耦合电容把射频骚扰信号接至测量接收机。</a:t>
            </a:r>
            <a:endParaRPr lang="en-US" altLang="zh-CN" sz="1200" dirty="0" smtClean="0">
              <a:latin typeface="微软雅黑" panose="020B0503020204020204" pitchFamily="34" charset="-122"/>
              <a:ea typeface="微软雅黑" panose="020B0503020204020204" pitchFamily="34" charset="-122"/>
            </a:endParaRPr>
          </a:p>
          <a:p>
            <a:endParaRPr lang="en-US" altLang="zh-CN" sz="1200" dirty="0" smtClean="0">
              <a:latin typeface="微软雅黑" panose="020B0503020204020204" pitchFamily="34" charset="-122"/>
              <a:ea typeface="微软雅黑" panose="020B0503020204020204" pitchFamily="34" charset="-122"/>
            </a:endParaRPr>
          </a:p>
          <a:p>
            <a:r>
              <a:rPr lang="zh-CN" altLang="en-US" sz="1200" b="1" dirty="0" smtClean="0">
                <a:latin typeface="微软雅黑" panose="020B0503020204020204" pitchFamily="34" charset="-122"/>
                <a:ea typeface="微软雅黑" panose="020B0503020204020204" pitchFamily="34" charset="-122"/>
              </a:rPr>
              <a:t>限幅器：</a:t>
            </a:r>
            <a:endParaRPr lang="en-US" altLang="zh-CN" sz="1200" b="1" dirty="0" smtClean="0">
              <a:latin typeface="微软雅黑" panose="020B0503020204020204" pitchFamily="34" charset="-122"/>
              <a:ea typeface="微软雅黑" panose="020B0503020204020204" pitchFamily="34" charset="-122"/>
            </a:endParaRPr>
          </a:p>
          <a:p>
            <a:r>
              <a:rPr lang="zh-CN" altLang="zh-CN" sz="1200" dirty="0" smtClean="0">
                <a:latin typeface="微软雅黑" panose="020B0503020204020204" pitchFamily="34" charset="-122"/>
                <a:ea typeface="微软雅黑" panose="020B0503020204020204" pitchFamily="34" charset="-122"/>
              </a:rPr>
              <a:t>衰减尖峰信号，保护</a:t>
            </a:r>
            <a:r>
              <a:rPr lang="en-US" altLang="zh-CN" sz="1200" dirty="0" smtClean="0">
                <a:latin typeface="微软雅黑" panose="020B0503020204020204" pitchFamily="34" charset="-122"/>
                <a:ea typeface="微软雅黑" panose="020B0503020204020204" pitchFamily="34" charset="-122"/>
              </a:rPr>
              <a:t>EMC</a:t>
            </a:r>
            <a:r>
              <a:rPr lang="zh-CN" altLang="zh-CN" sz="1200" dirty="0" smtClean="0">
                <a:latin typeface="微软雅黑" panose="020B0503020204020204" pitchFamily="34" charset="-122"/>
                <a:ea typeface="微软雅黑" panose="020B0503020204020204" pitchFamily="34" charset="-122"/>
              </a:rPr>
              <a:t>测试仪器的输入端不受大的瞬态信号的损伤。接通或切断被测设备电源都可能引起</a:t>
            </a:r>
            <a:r>
              <a:rPr lang="en-US" altLang="zh-CN" sz="1200" dirty="0" smtClean="0">
                <a:latin typeface="微软雅黑" panose="020B0503020204020204" pitchFamily="34" charset="-122"/>
                <a:ea typeface="微软雅黑" panose="020B0503020204020204" pitchFamily="34" charset="-122"/>
              </a:rPr>
              <a:t>LISN</a:t>
            </a:r>
            <a:r>
              <a:rPr lang="zh-CN" altLang="zh-CN" sz="1200" dirty="0" smtClean="0">
                <a:latin typeface="微软雅黑" panose="020B0503020204020204" pitchFamily="34" charset="-122"/>
                <a:ea typeface="微软雅黑" panose="020B0503020204020204" pitchFamily="34" charset="-122"/>
              </a:rPr>
              <a:t>中产生大的尖峰信号</a:t>
            </a:r>
            <a:r>
              <a:rPr lang="zh-CN" altLang="en-US" sz="1200" dirty="0" smtClean="0">
                <a:latin typeface="微软雅黑" pitchFamily="34" charset="-122"/>
                <a:ea typeface="微软雅黑" pitchFamily="34" charset="-122"/>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dirty="0" smtClean="0">
              <a:latin typeface="微软雅黑" pitchFamily="34" charset="-122"/>
              <a:ea typeface="微软雅黑" pitchFamily="34" charset="-122"/>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dirty="0" smtClean="0">
              <a:latin typeface="微软雅黑" pitchFamily="34" charset="-122"/>
              <a:ea typeface="微软雅黑" pitchFamily="34"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latin typeface="微软雅黑" pitchFamily="34" charset="-122"/>
                <a:ea typeface="微软雅黑" pitchFamily="34" charset="-122"/>
              </a:rPr>
              <a:t>对于传导性</a:t>
            </a:r>
            <a:r>
              <a:rPr lang="en-US" altLang="zh-CN" sz="1200" dirty="0" smtClean="0">
                <a:latin typeface="微软雅黑" pitchFamily="34" charset="-122"/>
                <a:ea typeface="微软雅黑" pitchFamily="34" charset="-122"/>
              </a:rPr>
              <a:t>EMI </a:t>
            </a:r>
            <a:r>
              <a:rPr lang="zh-CN" altLang="en-US" sz="1200" dirty="0" smtClean="0">
                <a:latin typeface="微软雅黑" pitchFamily="34" charset="-122"/>
                <a:ea typeface="微软雅黑" pitchFamily="34" charset="-122"/>
              </a:rPr>
              <a:t>的抑制，首先需要对电子元件产生的传导性</a:t>
            </a:r>
            <a:r>
              <a:rPr lang="en-US" altLang="zh-CN" sz="1200" dirty="0" smtClean="0">
                <a:latin typeface="微软雅黑" pitchFamily="34" charset="-122"/>
                <a:ea typeface="微软雅黑" pitchFamily="34" charset="-122"/>
              </a:rPr>
              <a:t>EMI</a:t>
            </a:r>
            <a:r>
              <a:rPr lang="zh-CN" altLang="en-US" sz="1200" dirty="0" smtClean="0">
                <a:latin typeface="微软雅黑" pitchFamily="34" charset="-122"/>
                <a:ea typeface="微软雅黑" pitchFamily="34" charset="-122"/>
              </a:rPr>
              <a:t>作有效的测量，再依据结果选择适当的元件值设计滤波器来加以防治。</a:t>
            </a:r>
            <a:endParaRPr lang="zh-CN" altLang="en-US" dirty="0"/>
          </a:p>
        </p:txBody>
      </p:sp>
      <p:sp>
        <p:nvSpPr>
          <p:cNvPr id="4" name="灯片编号占位符 3"/>
          <p:cNvSpPr>
            <a:spLocks noGrp="1"/>
          </p:cNvSpPr>
          <p:nvPr>
            <p:ph type="sldNum" sz="quarter" idx="10"/>
          </p:nvPr>
        </p:nvSpPr>
        <p:spPr/>
        <p:txBody>
          <a:bodyPr/>
          <a:lstStyle/>
          <a:p>
            <a:fld id="{51AA5452-5772-4D3B-B727-22276DF9FD38}" type="slidenum">
              <a:rPr lang="zh-CN" altLang="en-US" smtClean="0"/>
              <a:pPr/>
              <a:t>11</a:t>
            </a:fld>
            <a:endParaRPr lang="zh-CN" altLang="en-US"/>
          </a:p>
        </p:txBody>
      </p:sp>
    </p:spTree>
    <p:extLst>
      <p:ext uri="{BB962C8B-B14F-4D97-AF65-F5344CB8AC3E}">
        <p14:creationId xmlns:p14="http://schemas.microsoft.com/office/powerpoint/2010/main" val="25213518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3"/>
          <p:cNvSpPr>
            <a:spLocks noGrp="1" noChangeArrowheads="1"/>
          </p:cNvSpPr>
          <p:nvPr>
            <p:ph type="sldNum" sz="quarter" idx="5"/>
          </p:nvPr>
        </p:nvSpPr>
        <p:spPr bwMode="auto">
          <a:noFill/>
          <a:ln>
            <a:miter lim="800000"/>
            <a:headEnd/>
            <a:tailEnd/>
          </a:ln>
        </p:spPr>
        <p:txBody>
          <a:bodyPr/>
          <a:lstStyle/>
          <a:p>
            <a:fld id="{E8CC3553-8CC3-4DD6-8032-21D2ACCD2544}" type="slidenum">
              <a:rPr lang="ko-KR" altLang="en-US" smtClean="0"/>
              <a:pPr/>
              <a:t>13</a:t>
            </a:fld>
            <a:endParaRPr lang="ko-KR" altLang="en-US" smtClean="0"/>
          </a:p>
        </p:txBody>
      </p:sp>
      <p:sp>
        <p:nvSpPr>
          <p:cNvPr id="38915" name="Rectangle 2"/>
          <p:cNvSpPr>
            <a:spLocks noGrp="1" noRot="1" noChangeAspect="1" noChangeArrowheads="1" noTextEdit="1"/>
          </p:cNvSpPr>
          <p:nvPr>
            <p:ph type="sldImg"/>
          </p:nvPr>
        </p:nvSpPr>
        <p:spPr bwMode="auto">
          <a:xfrm>
            <a:off x="403225" y="681038"/>
            <a:ext cx="6056313" cy="3408362"/>
          </a:xfrm>
          <a:noFill/>
          <a:ln>
            <a:solidFill>
              <a:srgbClr val="000000"/>
            </a:solidFill>
            <a:miter lim="800000"/>
            <a:headEnd/>
            <a:tailEnd/>
          </a:ln>
        </p:spPr>
      </p:sp>
      <p:sp>
        <p:nvSpPr>
          <p:cNvPr id="38916" name="Rectangle 3"/>
          <p:cNvSpPr>
            <a:spLocks noGrp="1" noChangeArrowheads="1"/>
          </p:cNvSpPr>
          <p:nvPr>
            <p:ph type="body" idx="1"/>
          </p:nvPr>
        </p:nvSpPr>
        <p:spPr bwMode="auto">
          <a:xfrm>
            <a:off x="915988" y="4316413"/>
            <a:ext cx="5026025" cy="4167187"/>
          </a:xfrm>
          <a:noFill/>
        </p:spPr>
        <p:txBody>
          <a:bodyPr wrap="square" lIns="91611" tIns="45806" rIns="91611" bIns="45806" numCol="1" anchor="t" anchorCtr="0" compatLnSpc="1">
            <a:prstTxWarp prst="textNoShape">
              <a:avLst/>
            </a:prstTxWarp>
          </a:bodyPr>
          <a:lstStyle/>
          <a:p>
            <a:endParaRPr lang="en-US" altLang="zh-CN" dirty="0" smtClean="0"/>
          </a:p>
        </p:txBody>
      </p:sp>
    </p:spTree>
    <p:extLst>
      <p:ext uri="{BB962C8B-B14F-4D97-AF65-F5344CB8AC3E}">
        <p14:creationId xmlns:p14="http://schemas.microsoft.com/office/powerpoint/2010/main" val="18962466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42900" indent="-342900">
              <a:buClr>
                <a:schemeClr val="tx1"/>
              </a:buClr>
              <a:buFont typeface="Wingdings" panose="05000000000000000000" pitchFamily="2" charset="2"/>
              <a:buChar char="u"/>
            </a:pPr>
            <a:r>
              <a:rPr lang="zh-CN" altLang="en-US" sz="1200" dirty="0" smtClean="0"/>
              <a:t>功率放大器：主要用来放大进入频谱分析仪的辐射信号功率。</a:t>
            </a:r>
            <a:endParaRPr lang="en-US" altLang="zh-CN" sz="1200" dirty="0" smtClean="0"/>
          </a:p>
          <a:p>
            <a:pPr marL="342900" indent="-342900">
              <a:buClr>
                <a:schemeClr val="tx1"/>
              </a:buClr>
              <a:buFont typeface="Wingdings" panose="05000000000000000000" pitchFamily="2" charset="2"/>
              <a:buChar char="u"/>
            </a:pPr>
            <a:r>
              <a:rPr lang="zh-CN" altLang="en-US" sz="1200" dirty="0" smtClean="0"/>
              <a:t>近场探头：用来接收及传输电路中的磁场辐射信号。</a:t>
            </a:r>
            <a:endParaRPr lang="en-US" altLang="zh-CN" sz="1200" dirty="0" smtClean="0"/>
          </a:p>
          <a:p>
            <a:pPr marL="342900" indent="-342900">
              <a:buClr>
                <a:schemeClr val="tx1"/>
              </a:buClr>
              <a:buFont typeface="Wingdings" panose="05000000000000000000" pitchFamily="2" charset="2"/>
              <a:buChar char="u"/>
            </a:pPr>
            <a:endParaRPr lang="en-US" altLang="zh-CN" sz="1200" dirty="0" smtClean="0"/>
          </a:p>
          <a:p>
            <a:r>
              <a:rPr lang="en-US" altLang="zh-CN" sz="1200" dirty="0" smtClean="0"/>
              <a:t>EUT </a:t>
            </a:r>
            <a:r>
              <a:rPr lang="zh-CN" altLang="en-US" sz="1200" dirty="0" smtClean="0"/>
              <a:t>的最高内部源指在</a:t>
            </a:r>
            <a:r>
              <a:rPr lang="en-US" altLang="zh-CN" sz="1200" dirty="0" smtClean="0"/>
              <a:t>EUT </a:t>
            </a:r>
            <a:r>
              <a:rPr lang="zh-CN" altLang="en-US" sz="1200" dirty="0" smtClean="0"/>
              <a:t>内部产生或使用的最高频率，或</a:t>
            </a:r>
            <a:r>
              <a:rPr lang="en-US" altLang="zh-CN" sz="1200" dirty="0" smtClean="0"/>
              <a:t>EUT</a:t>
            </a:r>
            <a:r>
              <a:rPr lang="zh-CN" altLang="en-US" sz="1200" dirty="0" smtClean="0"/>
              <a:t>工作或调谐的频率。</a:t>
            </a:r>
          </a:p>
          <a:p>
            <a:r>
              <a:rPr lang="zh-CN" altLang="en-US" sz="1200" dirty="0" smtClean="0"/>
              <a:t>如果</a:t>
            </a:r>
            <a:r>
              <a:rPr lang="en-US" altLang="zh-CN" sz="1200" dirty="0" smtClean="0"/>
              <a:t>EUT</a:t>
            </a:r>
            <a:r>
              <a:rPr lang="zh-CN" altLang="en-US" sz="1200" dirty="0" smtClean="0"/>
              <a:t>内部源的最高频率低于</a:t>
            </a:r>
            <a:r>
              <a:rPr lang="en-US" altLang="zh-CN" sz="1200" dirty="0" smtClean="0"/>
              <a:t>108MHz</a:t>
            </a:r>
            <a:r>
              <a:rPr lang="zh-CN" altLang="en-US" sz="1200" dirty="0" smtClean="0"/>
              <a:t>，则测量只进行到</a:t>
            </a:r>
            <a:r>
              <a:rPr lang="en-US" altLang="zh-CN" sz="1200" dirty="0" smtClean="0"/>
              <a:t>1GHz</a:t>
            </a:r>
            <a:r>
              <a:rPr lang="zh-CN" altLang="en-US" sz="1200" dirty="0" smtClean="0"/>
              <a:t>；</a:t>
            </a:r>
            <a:endParaRPr lang="en-US" altLang="zh-CN" sz="1200" dirty="0" smtClean="0"/>
          </a:p>
          <a:p>
            <a:r>
              <a:rPr lang="zh-CN" altLang="en-US" sz="1200" dirty="0" smtClean="0"/>
              <a:t>如果</a:t>
            </a:r>
            <a:r>
              <a:rPr lang="en-US" altLang="zh-CN" sz="1200" dirty="0" smtClean="0"/>
              <a:t>EUT</a:t>
            </a:r>
            <a:r>
              <a:rPr lang="zh-CN" altLang="en-US" sz="1200" dirty="0" smtClean="0"/>
              <a:t>内部源的最高频率在</a:t>
            </a:r>
            <a:r>
              <a:rPr lang="en-US" altLang="zh-CN" sz="1200" dirty="0" smtClean="0"/>
              <a:t>108MHz</a:t>
            </a:r>
            <a:r>
              <a:rPr lang="zh-CN" altLang="en-US" sz="1200" dirty="0" smtClean="0"/>
              <a:t>～</a:t>
            </a:r>
            <a:r>
              <a:rPr lang="en-US" altLang="zh-CN" sz="1200" dirty="0" smtClean="0"/>
              <a:t>500MHz</a:t>
            </a:r>
            <a:r>
              <a:rPr lang="zh-CN" altLang="en-US" sz="1200" dirty="0" smtClean="0"/>
              <a:t>之间，则测量只进行到</a:t>
            </a:r>
            <a:r>
              <a:rPr lang="en-US" altLang="zh-CN" sz="1200" dirty="0" smtClean="0"/>
              <a:t>2GHz</a:t>
            </a:r>
            <a:r>
              <a:rPr lang="zh-CN" altLang="en-US" sz="1200" dirty="0" smtClean="0"/>
              <a:t>；</a:t>
            </a:r>
          </a:p>
          <a:p>
            <a:r>
              <a:rPr lang="zh-CN" altLang="en-US" sz="1200" dirty="0" smtClean="0"/>
              <a:t>如果</a:t>
            </a:r>
            <a:r>
              <a:rPr lang="en-US" altLang="zh-CN" sz="1200" dirty="0" smtClean="0"/>
              <a:t>EUT</a:t>
            </a:r>
            <a:r>
              <a:rPr lang="zh-CN" altLang="en-US" sz="1200" dirty="0" smtClean="0"/>
              <a:t>内部源的最高频率在</a:t>
            </a:r>
            <a:r>
              <a:rPr lang="en-US" altLang="zh-CN" sz="1200" dirty="0" smtClean="0"/>
              <a:t>500MHz</a:t>
            </a:r>
            <a:r>
              <a:rPr lang="zh-CN" altLang="en-US" sz="1200" dirty="0" smtClean="0"/>
              <a:t>～</a:t>
            </a:r>
            <a:r>
              <a:rPr lang="en-US" altLang="zh-CN" sz="1200" dirty="0" smtClean="0"/>
              <a:t>1GHz</a:t>
            </a:r>
            <a:r>
              <a:rPr lang="zh-CN" altLang="en-US" sz="1200" dirty="0" smtClean="0"/>
              <a:t>之间，则测量只进行到</a:t>
            </a:r>
            <a:r>
              <a:rPr lang="en-US" altLang="zh-CN" sz="1200" dirty="0" smtClean="0"/>
              <a:t>5GHz</a:t>
            </a:r>
            <a:r>
              <a:rPr lang="zh-CN" altLang="en-US" sz="1200" dirty="0" smtClean="0"/>
              <a:t>；</a:t>
            </a:r>
            <a:endParaRPr lang="en-US" altLang="zh-CN" sz="1200" dirty="0" smtClean="0"/>
          </a:p>
          <a:p>
            <a:r>
              <a:rPr lang="zh-CN" altLang="en-US" sz="1200" dirty="0" smtClean="0"/>
              <a:t>如果</a:t>
            </a:r>
            <a:r>
              <a:rPr lang="en-US" altLang="zh-CN" sz="1200" dirty="0" smtClean="0"/>
              <a:t>EUT</a:t>
            </a:r>
            <a:r>
              <a:rPr lang="zh-CN" altLang="en-US" sz="1200" dirty="0" smtClean="0"/>
              <a:t>内部源的最高频率高于</a:t>
            </a:r>
            <a:r>
              <a:rPr lang="en-US" altLang="zh-CN" sz="1200" dirty="0" smtClean="0"/>
              <a:t>1GHz</a:t>
            </a:r>
            <a:r>
              <a:rPr lang="zh-CN" altLang="en-US" sz="1200" dirty="0" smtClean="0"/>
              <a:t>，则测量将进行到最高频率的</a:t>
            </a:r>
            <a:r>
              <a:rPr lang="en-US" altLang="zh-CN" sz="1200" dirty="0" smtClean="0"/>
              <a:t>5</a:t>
            </a:r>
            <a:r>
              <a:rPr lang="zh-CN" altLang="en-US" sz="1200" dirty="0" smtClean="0"/>
              <a:t>倍或</a:t>
            </a:r>
            <a:r>
              <a:rPr lang="en-US" altLang="zh-CN" sz="1200" dirty="0" smtClean="0"/>
              <a:t>6GHz</a:t>
            </a:r>
            <a:r>
              <a:rPr lang="zh-CN" altLang="en-US" sz="1200" dirty="0" smtClean="0"/>
              <a:t>，取两者中的小者。</a:t>
            </a:r>
          </a:p>
        </p:txBody>
      </p:sp>
      <p:sp>
        <p:nvSpPr>
          <p:cNvPr id="4" name="灯片编号占位符 3"/>
          <p:cNvSpPr>
            <a:spLocks noGrp="1"/>
          </p:cNvSpPr>
          <p:nvPr>
            <p:ph type="sldNum" sz="quarter" idx="10"/>
          </p:nvPr>
        </p:nvSpPr>
        <p:spPr/>
        <p:txBody>
          <a:bodyPr/>
          <a:lstStyle/>
          <a:p>
            <a:fld id="{51AA5452-5772-4D3B-B727-22276DF9FD38}" type="slidenum">
              <a:rPr lang="zh-CN" altLang="en-US" smtClean="0"/>
              <a:pPr/>
              <a:t>15</a:t>
            </a:fld>
            <a:endParaRPr lang="zh-CN" altLang="en-US"/>
          </a:p>
        </p:txBody>
      </p:sp>
    </p:spTree>
    <p:extLst>
      <p:ext uri="{BB962C8B-B14F-4D97-AF65-F5344CB8AC3E}">
        <p14:creationId xmlns:p14="http://schemas.microsoft.com/office/powerpoint/2010/main" val="260220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1AA5452-5772-4D3B-B727-22276DF9FD38}" type="slidenum">
              <a:rPr lang="zh-CN" altLang="en-US" smtClean="0"/>
              <a:pPr/>
              <a:t>16</a:t>
            </a:fld>
            <a:endParaRPr lang="zh-CN" altLang="en-US"/>
          </a:p>
        </p:txBody>
      </p:sp>
    </p:spTree>
    <p:extLst>
      <p:ext uri="{BB962C8B-B14F-4D97-AF65-F5344CB8AC3E}">
        <p14:creationId xmlns:p14="http://schemas.microsoft.com/office/powerpoint/2010/main" val="3779288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1AA5452-5772-4D3B-B727-22276DF9FD38}" type="slidenum">
              <a:rPr lang="zh-CN" altLang="en-US" smtClean="0"/>
              <a:pPr/>
              <a:t>17</a:t>
            </a:fld>
            <a:endParaRPr lang="zh-CN" altLang="en-US"/>
          </a:p>
        </p:txBody>
      </p:sp>
    </p:spTree>
    <p:extLst>
      <p:ext uri="{BB962C8B-B14F-4D97-AF65-F5344CB8AC3E}">
        <p14:creationId xmlns:p14="http://schemas.microsoft.com/office/powerpoint/2010/main" val="7062438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smtClean="0"/>
          </a:p>
          <a:p>
            <a:r>
              <a:rPr lang="en-US" altLang="zh-CN" baseline="0" dirty="0" smtClean="0"/>
              <a:t>             </a:t>
            </a:r>
            <a:endParaRPr lang="zh-CN" altLang="en-US" dirty="0"/>
          </a:p>
        </p:txBody>
      </p:sp>
      <p:sp>
        <p:nvSpPr>
          <p:cNvPr id="4" name="灯片编号占位符 3"/>
          <p:cNvSpPr>
            <a:spLocks noGrp="1"/>
          </p:cNvSpPr>
          <p:nvPr>
            <p:ph type="sldNum" sz="quarter" idx="10"/>
          </p:nvPr>
        </p:nvSpPr>
        <p:spPr/>
        <p:txBody>
          <a:bodyPr/>
          <a:lstStyle/>
          <a:p>
            <a:fld id="{51AA5452-5772-4D3B-B727-22276DF9FD38}" type="slidenum">
              <a:rPr lang="zh-CN" altLang="en-US" smtClean="0"/>
              <a:pPr/>
              <a:t>20</a:t>
            </a:fld>
            <a:endParaRPr lang="zh-CN" altLang="en-US"/>
          </a:p>
        </p:txBody>
      </p:sp>
    </p:spTree>
    <p:extLst>
      <p:ext uri="{BB962C8B-B14F-4D97-AF65-F5344CB8AC3E}">
        <p14:creationId xmlns:p14="http://schemas.microsoft.com/office/powerpoint/2010/main" val="33500723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err="1" smtClean="0"/>
              <a:t>NFP</a:t>
            </a:r>
            <a:r>
              <a:rPr lang="en-US" altLang="zh-CN" dirty="0" smtClean="0"/>
              <a:t>-3</a:t>
            </a:r>
            <a:r>
              <a:rPr lang="zh-CN" altLang="zh-CN" sz="1200" kern="1200" dirty="0" smtClean="0">
                <a:solidFill>
                  <a:schemeClr val="tx1"/>
                </a:solidFill>
                <a:effectLst/>
                <a:latin typeface="+mn-lt"/>
                <a:ea typeface="+mn-ea"/>
                <a:cs typeface="+mn-cs"/>
              </a:rPr>
              <a:t>近场探头组包含</a:t>
            </a:r>
            <a:r>
              <a:rPr lang="en-US" altLang="zh-CN" sz="1200" kern="1200" dirty="0" smtClean="0">
                <a:solidFill>
                  <a:schemeClr val="tx1"/>
                </a:solidFill>
                <a:effectLst/>
                <a:latin typeface="+mn-lt"/>
                <a:ea typeface="+mn-ea"/>
                <a:cs typeface="+mn-cs"/>
              </a:rPr>
              <a:t>4</a:t>
            </a:r>
            <a:r>
              <a:rPr lang="zh-CN" altLang="zh-CN" sz="1200" kern="1200" dirty="0" smtClean="0">
                <a:solidFill>
                  <a:schemeClr val="tx1"/>
                </a:solidFill>
                <a:effectLst/>
                <a:latin typeface="+mn-lt"/>
                <a:ea typeface="+mn-ea"/>
                <a:cs typeface="+mn-cs"/>
              </a:rPr>
              <a:t>个磁场探头，覆盖</a:t>
            </a:r>
            <a:r>
              <a:rPr lang="en-US" altLang="zh-CN" sz="1200" kern="1200" dirty="0" err="1" smtClean="0">
                <a:solidFill>
                  <a:schemeClr val="tx1"/>
                </a:solidFill>
                <a:effectLst/>
                <a:latin typeface="+mn-lt"/>
                <a:ea typeface="+mn-ea"/>
                <a:cs typeface="+mn-cs"/>
              </a:rPr>
              <a:t>30MHz</a:t>
            </a:r>
            <a:r>
              <a:rPr lang="zh-CN" altLang="zh-CN" sz="1200" kern="1200" dirty="0" smtClean="0">
                <a:solidFill>
                  <a:schemeClr val="tx1"/>
                </a:solidFill>
                <a:effectLst/>
                <a:latin typeface="+mn-lt"/>
                <a:ea typeface="+mn-ea"/>
                <a:cs typeface="+mn-cs"/>
              </a:rPr>
              <a:t>至</a:t>
            </a:r>
            <a:r>
              <a:rPr lang="en-US" altLang="zh-CN" sz="1200" kern="1200" dirty="0" err="1" smtClean="0">
                <a:solidFill>
                  <a:schemeClr val="tx1"/>
                </a:solidFill>
                <a:effectLst/>
                <a:latin typeface="+mn-lt"/>
                <a:ea typeface="+mn-ea"/>
                <a:cs typeface="+mn-cs"/>
              </a:rPr>
              <a:t>3GHz</a:t>
            </a:r>
            <a:r>
              <a:rPr lang="zh-CN" altLang="zh-CN" sz="1200" kern="1200" dirty="0" smtClean="0">
                <a:solidFill>
                  <a:schemeClr val="tx1"/>
                </a:solidFill>
                <a:effectLst/>
                <a:latin typeface="+mn-lt"/>
                <a:ea typeface="+mn-ea"/>
                <a:cs typeface="+mn-cs"/>
              </a:rPr>
              <a:t>的频率范围，向用户提供了综合灵敏度与分辨率的最佳选择。</a:t>
            </a:r>
          </a:p>
          <a:p>
            <a:endParaRPr lang="zh-CN" altLang="en-US" dirty="0"/>
          </a:p>
        </p:txBody>
      </p:sp>
      <p:sp>
        <p:nvSpPr>
          <p:cNvPr id="4" name="灯片编号占位符 3"/>
          <p:cNvSpPr>
            <a:spLocks noGrp="1"/>
          </p:cNvSpPr>
          <p:nvPr>
            <p:ph type="sldNum" sz="quarter" idx="10"/>
          </p:nvPr>
        </p:nvSpPr>
        <p:spPr/>
        <p:txBody>
          <a:bodyPr/>
          <a:lstStyle/>
          <a:p>
            <a:fld id="{51AA5452-5772-4D3B-B727-22276DF9FD38}" type="slidenum">
              <a:rPr lang="zh-CN" altLang="en-US" smtClean="0"/>
              <a:pPr/>
              <a:t>23</a:t>
            </a:fld>
            <a:endParaRPr lang="zh-CN" altLang="en-US"/>
          </a:p>
        </p:txBody>
      </p:sp>
    </p:spTree>
    <p:extLst>
      <p:ext uri="{BB962C8B-B14F-4D97-AF65-F5344CB8AC3E}">
        <p14:creationId xmlns:p14="http://schemas.microsoft.com/office/powerpoint/2010/main" val="10777079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err="1" smtClean="0"/>
              <a:t>NFP</a:t>
            </a:r>
            <a:r>
              <a:rPr lang="en-US" altLang="zh-CN" dirty="0" smtClean="0"/>
              <a:t>-3</a:t>
            </a:r>
            <a:r>
              <a:rPr lang="zh-CN" altLang="zh-CN" sz="1200" kern="1200" dirty="0" smtClean="0">
                <a:solidFill>
                  <a:schemeClr val="tx1"/>
                </a:solidFill>
                <a:effectLst/>
                <a:latin typeface="+mn-lt"/>
                <a:ea typeface="+mn-ea"/>
                <a:cs typeface="+mn-cs"/>
              </a:rPr>
              <a:t>近场探头组包含</a:t>
            </a:r>
            <a:r>
              <a:rPr lang="en-US" altLang="zh-CN" sz="1200" kern="1200" dirty="0" smtClean="0">
                <a:solidFill>
                  <a:schemeClr val="tx1"/>
                </a:solidFill>
                <a:effectLst/>
                <a:latin typeface="+mn-lt"/>
                <a:ea typeface="+mn-ea"/>
                <a:cs typeface="+mn-cs"/>
              </a:rPr>
              <a:t>4</a:t>
            </a:r>
            <a:r>
              <a:rPr lang="zh-CN" altLang="zh-CN" sz="1200" kern="1200" dirty="0" smtClean="0">
                <a:solidFill>
                  <a:schemeClr val="tx1"/>
                </a:solidFill>
                <a:effectLst/>
                <a:latin typeface="+mn-lt"/>
                <a:ea typeface="+mn-ea"/>
                <a:cs typeface="+mn-cs"/>
              </a:rPr>
              <a:t>个磁场探头，覆盖</a:t>
            </a:r>
            <a:r>
              <a:rPr lang="en-US" altLang="zh-CN" sz="1200" kern="1200" dirty="0" err="1" smtClean="0">
                <a:solidFill>
                  <a:schemeClr val="tx1"/>
                </a:solidFill>
                <a:effectLst/>
                <a:latin typeface="+mn-lt"/>
                <a:ea typeface="+mn-ea"/>
                <a:cs typeface="+mn-cs"/>
              </a:rPr>
              <a:t>30MHz</a:t>
            </a:r>
            <a:r>
              <a:rPr lang="zh-CN" altLang="zh-CN" sz="1200" kern="1200" dirty="0" smtClean="0">
                <a:solidFill>
                  <a:schemeClr val="tx1"/>
                </a:solidFill>
                <a:effectLst/>
                <a:latin typeface="+mn-lt"/>
                <a:ea typeface="+mn-ea"/>
                <a:cs typeface="+mn-cs"/>
              </a:rPr>
              <a:t>至</a:t>
            </a:r>
            <a:r>
              <a:rPr lang="en-US" altLang="zh-CN" sz="1200" kern="1200" dirty="0" err="1" smtClean="0">
                <a:solidFill>
                  <a:schemeClr val="tx1"/>
                </a:solidFill>
                <a:effectLst/>
                <a:latin typeface="+mn-lt"/>
                <a:ea typeface="+mn-ea"/>
                <a:cs typeface="+mn-cs"/>
              </a:rPr>
              <a:t>3GHz</a:t>
            </a:r>
            <a:r>
              <a:rPr lang="zh-CN" altLang="zh-CN" sz="1200" kern="1200" dirty="0" smtClean="0">
                <a:solidFill>
                  <a:schemeClr val="tx1"/>
                </a:solidFill>
                <a:effectLst/>
                <a:latin typeface="+mn-lt"/>
                <a:ea typeface="+mn-ea"/>
                <a:cs typeface="+mn-cs"/>
              </a:rPr>
              <a:t>的频率范围，向用户提供了综合灵敏度与分辨率的最佳选择。</a:t>
            </a:r>
          </a:p>
          <a:p>
            <a:endParaRPr lang="zh-CN" altLang="en-US" dirty="0"/>
          </a:p>
        </p:txBody>
      </p:sp>
      <p:sp>
        <p:nvSpPr>
          <p:cNvPr id="4" name="灯片编号占位符 3"/>
          <p:cNvSpPr>
            <a:spLocks noGrp="1"/>
          </p:cNvSpPr>
          <p:nvPr>
            <p:ph type="sldNum" sz="quarter" idx="10"/>
          </p:nvPr>
        </p:nvSpPr>
        <p:spPr/>
        <p:txBody>
          <a:bodyPr/>
          <a:lstStyle/>
          <a:p>
            <a:fld id="{51AA5452-5772-4D3B-B727-22276DF9FD38}" type="slidenum">
              <a:rPr lang="zh-CN" altLang="en-US" smtClean="0"/>
              <a:pPr/>
              <a:t>24</a:t>
            </a:fld>
            <a:endParaRPr lang="zh-CN" altLang="en-US"/>
          </a:p>
        </p:txBody>
      </p:sp>
    </p:spTree>
    <p:extLst>
      <p:ext uri="{BB962C8B-B14F-4D97-AF65-F5344CB8AC3E}">
        <p14:creationId xmlns:p14="http://schemas.microsoft.com/office/powerpoint/2010/main" val="15924391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1AA5452-5772-4D3B-B727-22276DF9FD38}" type="slidenum">
              <a:rPr lang="zh-CN" altLang="en-US" smtClean="0"/>
              <a:pPr/>
              <a:t>25</a:t>
            </a:fld>
            <a:endParaRPr lang="zh-CN" altLang="en-US"/>
          </a:p>
        </p:txBody>
      </p:sp>
    </p:spTree>
    <p:extLst>
      <p:ext uri="{BB962C8B-B14F-4D97-AF65-F5344CB8AC3E}">
        <p14:creationId xmlns:p14="http://schemas.microsoft.com/office/powerpoint/2010/main" val="13437718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buClrTx/>
            </a:pPr>
            <a:r>
              <a:rPr lang="en-US" altLang="zh-CN" dirty="0" smtClean="0"/>
              <a:t>1.</a:t>
            </a:r>
            <a:r>
              <a:rPr lang="zh-CN" altLang="en-US" dirty="0" smtClean="0"/>
              <a:t>校准设置：加载并选择校准文件，补偿外部设备的增益或损耗，比如天线</a:t>
            </a:r>
            <a:r>
              <a:rPr lang="en-US" altLang="zh-CN" dirty="0" smtClean="0"/>
              <a:t>/</a:t>
            </a:r>
            <a:r>
              <a:rPr lang="zh-CN" altLang="en-US" dirty="0" smtClean="0"/>
              <a:t>线缆等。另外，您可以通过坐标图预览校准数据。</a:t>
            </a:r>
          </a:p>
          <a:p>
            <a:pPr>
              <a:buClrTx/>
            </a:pPr>
            <a:r>
              <a:rPr lang="en-US" altLang="zh-CN" dirty="0" smtClean="0"/>
              <a:t>2.</a:t>
            </a:r>
            <a:r>
              <a:rPr lang="zh-CN" altLang="en-US" dirty="0" smtClean="0"/>
              <a:t>扫描设置：加载并选择限制线文件，设定测量限值；配置预扫描以及终扫描参数。</a:t>
            </a:r>
          </a:p>
          <a:p>
            <a:pPr>
              <a:buClrTx/>
            </a:pPr>
            <a:r>
              <a:rPr lang="en-US" altLang="zh-CN" dirty="0" smtClean="0"/>
              <a:t>3.</a:t>
            </a:r>
            <a:r>
              <a:rPr lang="zh-CN" altLang="en-US" dirty="0" smtClean="0"/>
              <a:t>分段设置：本软件允许独立设置分段扫描的参数，并可通过表格形式浏览分段扫描数据表。另外，您可以导出当前编辑的分段扫描表格，或导入已编辑的分段扫描表格。</a:t>
            </a:r>
          </a:p>
          <a:p>
            <a:pPr>
              <a:buClrTx/>
            </a:pPr>
            <a:r>
              <a:rPr lang="en-US" altLang="zh-CN" dirty="0" smtClean="0"/>
              <a:t>4.</a:t>
            </a:r>
            <a:r>
              <a:rPr lang="zh-CN" altLang="en-US" dirty="0" smtClean="0"/>
              <a:t>图像设置：设置测量频谱图的坐标轴以及图形标题。</a:t>
            </a:r>
          </a:p>
          <a:p>
            <a:pPr>
              <a:buClrTx/>
            </a:pPr>
            <a:r>
              <a:rPr lang="en-US" altLang="zh-CN" dirty="0" smtClean="0"/>
              <a:t>5.</a:t>
            </a:r>
            <a:r>
              <a:rPr lang="zh-CN" altLang="en-US" dirty="0" smtClean="0"/>
              <a:t>预扫描：根据分段扫描设置执行分段预扫描，提高软件的测量速度。执行扫描后，在测量频谱图内可以预览测量结果并将其与设定的限制线值比较。</a:t>
            </a:r>
          </a:p>
          <a:p>
            <a:pPr>
              <a:buClrTx/>
            </a:pPr>
            <a:r>
              <a:rPr lang="en-US" altLang="zh-CN" dirty="0" smtClean="0"/>
              <a:t>6.</a:t>
            </a:r>
            <a:r>
              <a:rPr lang="zh-CN" altLang="en-US" dirty="0" smtClean="0"/>
              <a:t>峰值搜索：执行峰值搜索。软件可按照用户定义的条件筛选标识出峰值表格。用户可以编辑峰值表格，增加或减少频率点，导出</a:t>
            </a:r>
            <a:r>
              <a:rPr lang="en-US" altLang="zh-CN" dirty="0" smtClean="0"/>
              <a:t>/</a:t>
            </a:r>
            <a:r>
              <a:rPr lang="zh-CN" altLang="en-US" dirty="0" smtClean="0"/>
              <a:t>导入峰值表格。</a:t>
            </a:r>
          </a:p>
          <a:p>
            <a:pPr>
              <a:buClrTx/>
            </a:pPr>
            <a:r>
              <a:rPr lang="en-US" altLang="zh-CN" dirty="0" smtClean="0"/>
              <a:t>7.</a:t>
            </a:r>
            <a:r>
              <a:rPr lang="zh-CN" altLang="en-US" dirty="0" smtClean="0"/>
              <a:t>终扫描：终扫描对临界的干扰信号进行更为精确的扫描，保证了软件的测量精度。</a:t>
            </a:r>
          </a:p>
          <a:p>
            <a:pPr>
              <a:buClrTx/>
            </a:pPr>
            <a:r>
              <a:rPr lang="en-US" altLang="zh-CN" dirty="0" smtClean="0"/>
              <a:t>8.</a:t>
            </a:r>
            <a:r>
              <a:rPr lang="zh-CN" altLang="en-US" dirty="0" smtClean="0"/>
              <a:t>测量报告：根据当前的实际测试环境，添加报告参数以及其他说明，并可打印激活的测量报告文件，便于对测量值进行进一步处理。</a:t>
            </a:r>
          </a:p>
        </p:txBody>
      </p:sp>
      <p:sp>
        <p:nvSpPr>
          <p:cNvPr id="4" name="灯片编号占位符 3"/>
          <p:cNvSpPr>
            <a:spLocks noGrp="1"/>
          </p:cNvSpPr>
          <p:nvPr>
            <p:ph type="sldNum" sz="quarter" idx="10"/>
          </p:nvPr>
        </p:nvSpPr>
        <p:spPr/>
        <p:txBody>
          <a:bodyPr/>
          <a:lstStyle/>
          <a:p>
            <a:fld id="{51AA5452-5772-4D3B-B727-22276DF9FD38}" type="slidenum">
              <a:rPr lang="zh-CN" altLang="en-US" smtClean="0"/>
              <a:pPr/>
              <a:t>26</a:t>
            </a:fld>
            <a:endParaRPr lang="zh-CN" altLang="en-US"/>
          </a:p>
        </p:txBody>
      </p:sp>
    </p:spTree>
    <p:extLst>
      <p:ext uri="{BB962C8B-B14F-4D97-AF65-F5344CB8AC3E}">
        <p14:creationId xmlns:p14="http://schemas.microsoft.com/office/powerpoint/2010/main" val="3731635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solidFill>
                  <a:srgbClr val="231815"/>
                </a:solidFill>
                <a:latin typeface="微软雅黑" panose="020B0503020204020204" pitchFamily="34" charset="-122"/>
                <a:ea typeface="微软雅黑" panose="020B0503020204020204" pitchFamily="34" charset="-122"/>
              </a:rPr>
              <a:t>9kHz—30MHz</a:t>
            </a:r>
            <a:r>
              <a:rPr lang="zh-CN" altLang="en-US" dirty="0" smtClean="0">
                <a:solidFill>
                  <a:srgbClr val="231815"/>
                </a:solidFill>
                <a:latin typeface="微软雅黑" panose="020B0503020204020204" pitchFamily="34" charset="-122"/>
                <a:ea typeface="微软雅黑" panose="020B0503020204020204" pitchFamily="34" charset="-122"/>
              </a:rPr>
              <a:t>或者</a:t>
            </a:r>
            <a:r>
              <a:rPr lang="en-US" altLang="zh-CN" dirty="0" smtClean="0">
                <a:solidFill>
                  <a:srgbClr val="231815"/>
                </a:solidFill>
                <a:latin typeface="微软雅黑" panose="020B0503020204020204" pitchFamily="34" charset="-122"/>
                <a:ea typeface="微软雅黑" panose="020B0503020204020204" pitchFamily="34" charset="-122"/>
              </a:rPr>
              <a:t>150kHz—30MHz</a:t>
            </a:r>
            <a:endParaRPr lang="zh-CN" altLang="en-US" dirty="0"/>
          </a:p>
        </p:txBody>
      </p:sp>
      <p:sp>
        <p:nvSpPr>
          <p:cNvPr id="4" name="灯片编号占位符 3"/>
          <p:cNvSpPr>
            <a:spLocks noGrp="1"/>
          </p:cNvSpPr>
          <p:nvPr>
            <p:ph type="sldNum" sz="quarter" idx="10"/>
          </p:nvPr>
        </p:nvSpPr>
        <p:spPr/>
        <p:txBody>
          <a:bodyPr/>
          <a:lstStyle/>
          <a:p>
            <a:fld id="{51AA5452-5772-4D3B-B727-22276DF9FD38}" type="slidenum">
              <a:rPr lang="zh-CN" altLang="en-US" smtClean="0"/>
              <a:pPr/>
              <a:t>27</a:t>
            </a:fld>
            <a:endParaRPr lang="zh-CN" altLang="en-US"/>
          </a:p>
        </p:txBody>
      </p:sp>
    </p:spTree>
    <p:extLst>
      <p:ext uri="{BB962C8B-B14F-4D97-AF65-F5344CB8AC3E}">
        <p14:creationId xmlns:p14="http://schemas.microsoft.com/office/powerpoint/2010/main" val="20269098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571461" y="1285861"/>
            <a:ext cx="10972800" cy="4525963"/>
          </a:xfrm>
          <a:prstGeom prst="rect">
            <a:avLst/>
          </a:prstGeom>
        </p:spPr>
        <p:txBody>
          <a:bodyPr/>
          <a:lstStyle>
            <a:lvl1pPr marL="180000" indent="-252000">
              <a:lnSpc>
                <a:spcPct val="150000"/>
              </a:lnSpc>
              <a:buClr>
                <a:srgbClr val="F4A70C"/>
              </a:buClr>
              <a:defRPr sz="1400">
                <a:latin typeface="微软雅黑" pitchFamily="34" charset="-122"/>
                <a:ea typeface="微软雅黑" pitchFamily="34" charset="-122"/>
              </a:defRPr>
            </a:lvl1pPr>
          </a:lstStyle>
          <a:p>
            <a:pPr lvl="0"/>
            <a:r>
              <a:rPr lang="zh-CN" altLang="en-US" smtClean="0"/>
              <a:t>单击此处编辑母版文本样式</a:t>
            </a:r>
          </a:p>
        </p:txBody>
      </p:sp>
      <p:sp>
        <p:nvSpPr>
          <p:cNvPr id="5" name="标题 4"/>
          <p:cNvSpPr>
            <a:spLocks noGrp="1"/>
          </p:cNvSpPr>
          <p:nvPr userDrawn="1"/>
        </p:nvSpPr>
        <p:spPr>
          <a:xfrm>
            <a:off x="330859" y="942961"/>
            <a:ext cx="9448800" cy="685800"/>
          </a:xfrm>
          <a:prstGeom prst="rect">
            <a:avLst/>
          </a:prstGeom>
        </p:spPr>
        <p:txBody>
          <a:bodyPr/>
          <a:lstStyle>
            <a:lvl1pPr algn="l" defTabSz="914400" rtl="0" eaLnBrk="1" latinLnBrk="0" hangingPunct="1">
              <a:spcBef>
                <a:spcPct val="0"/>
              </a:spcBef>
              <a:buNone/>
              <a:defRPr sz="2800" kern="1200">
                <a:solidFill>
                  <a:schemeClr val="bg1"/>
                </a:solidFill>
                <a:latin typeface="微软雅黑" pitchFamily="34" charset="-122"/>
                <a:ea typeface="微软雅黑" pitchFamily="34" charset="-122"/>
                <a:cs typeface="+mj-cs"/>
              </a:defRPr>
            </a:lvl1pPr>
          </a:lstStyle>
          <a:p>
            <a:endParaRPr lang="zh-CN" altLang="en-US" dirty="0"/>
          </a:p>
        </p:txBody>
      </p:sp>
      <p:sp>
        <p:nvSpPr>
          <p:cNvPr id="6" name="内容占位符 4"/>
          <p:cNvSpPr>
            <a:spLocks noGrp="1"/>
          </p:cNvSpPr>
          <p:nvPr>
            <p:ph sz="quarter" idx="10" hasCustomPrompt="1"/>
          </p:nvPr>
        </p:nvSpPr>
        <p:spPr>
          <a:xfrm>
            <a:off x="289992" y="116632"/>
            <a:ext cx="7776542" cy="575270"/>
          </a:xfrm>
          <a:prstGeom prst="rect">
            <a:avLst/>
          </a:prstGeom>
        </p:spPr>
        <p:txBody>
          <a:bodyPr/>
          <a:lstStyle>
            <a:lvl1pPr marL="0" indent="0">
              <a:buNone/>
              <a:defRPr sz="2800">
                <a:solidFill>
                  <a:schemeClr val="bg1"/>
                </a:solidFill>
                <a:latin typeface="微软雅黑" panose="020B0503020204020204" pitchFamily="34" charset="-122"/>
                <a:ea typeface="微软雅黑" panose="020B0503020204020204" pitchFamily="34" charset="-122"/>
              </a:defRPr>
            </a:lvl1pPr>
          </a:lstStyle>
          <a:p>
            <a:pPr lvl="0"/>
            <a:r>
              <a:rPr lang="zh-CN" altLang="en-US" dirty="0" smtClean="0"/>
              <a:t>单击此处编辑标题</a:t>
            </a:r>
          </a:p>
        </p:txBody>
      </p:sp>
      <p:pic>
        <p:nvPicPr>
          <p:cNvPr id="7" name="图片 6"/>
          <p:cNvPicPr>
            <a:picLocks noChangeAspect="1"/>
          </p:cNvPicPr>
          <p:nvPr userDrawn="1"/>
        </p:nvPicPr>
        <p:blipFill>
          <a:blip r:embed="rId2" cstate="print"/>
          <a:stretch>
            <a:fillRect/>
          </a:stretch>
        </p:blipFill>
        <p:spPr>
          <a:xfrm>
            <a:off x="2091442" y="1124745"/>
            <a:ext cx="8757085" cy="5038900"/>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91139" name="Rectangle 3"/>
          <p:cNvSpPr>
            <a:spLocks noGrp="1" noChangeArrowheads="1"/>
          </p:cNvSpPr>
          <p:nvPr>
            <p:ph type="ctrTitle"/>
          </p:nvPr>
        </p:nvSpPr>
        <p:spPr>
          <a:xfrm>
            <a:off x="914400" y="2130426"/>
            <a:ext cx="10363200" cy="1470025"/>
          </a:xfrm>
          <a:prstGeom prst="rect">
            <a:avLst/>
          </a:prstGeom>
        </p:spPr>
        <p:txBody>
          <a:bodyPr/>
          <a:lstStyle>
            <a:lvl1pPr>
              <a:defRPr>
                <a:latin typeface="微软雅黑" panose="020B0503020204020204" pitchFamily="34" charset="-122"/>
                <a:ea typeface="微软雅黑" panose="020B0503020204020204" pitchFamily="34" charset="-122"/>
              </a:defRPr>
            </a:lvl1pPr>
          </a:lstStyle>
          <a:p>
            <a:r>
              <a:rPr lang="zh-CN" altLang="en-US" smtClean="0"/>
              <a:t>单击此处编辑母版标题样式</a:t>
            </a:r>
            <a:endParaRPr lang="zh-CN" altLang="en-US" dirty="0"/>
          </a:p>
        </p:txBody>
      </p:sp>
      <p:sp>
        <p:nvSpPr>
          <p:cNvPr id="91140" name="Rectangle 4"/>
          <p:cNvSpPr>
            <a:spLocks noGrp="1" noChangeArrowheads="1"/>
          </p:cNvSpPr>
          <p:nvPr>
            <p:ph type="subTitle" idx="1"/>
          </p:nvPr>
        </p:nvSpPr>
        <p:spPr>
          <a:xfrm>
            <a:off x="1828800" y="3886200"/>
            <a:ext cx="8534400" cy="1752600"/>
          </a:xfrm>
          <a:prstGeom prst="rect">
            <a:avLst/>
          </a:prstGeom>
        </p:spPr>
        <p:txBody>
          <a:bodyPr/>
          <a:lstStyle>
            <a:lvl1pPr marL="0" indent="0" algn="ctr">
              <a:buFontTx/>
              <a:buNone/>
              <a:defRPr>
                <a:latin typeface="微软雅黑" panose="020B0503020204020204" pitchFamily="34" charset="-122"/>
                <a:ea typeface="微软雅黑" panose="020B0503020204020204" pitchFamily="34" charset="-122"/>
              </a:defRPr>
            </a:lvl1pPr>
          </a:lstStyle>
          <a:p>
            <a:r>
              <a:rPr lang="zh-CN" altLang="en-US" smtClean="0"/>
              <a:t>单击此处编辑母版副标题样式</a:t>
            </a:r>
            <a:endParaRPr lang="zh-CN" altLang="en-US"/>
          </a:p>
        </p:txBody>
      </p:sp>
      <p:sp>
        <p:nvSpPr>
          <p:cNvPr id="6" name="内容占位符 4"/>
          <p:cNvSpPr>
            <a:spLocks noGrp="1"/>
          </p:cNvSpPr>
          <p:nvPr>
            <p:ph sz="quarter" idx="10" hasCustomPrompt="1"/>
          </p:nvPr>
        </p:nvSpPr>
        <p:spPr>
          <a:xfrm>
            <a:off x="289992" y="116632"/>
            <a:ext cx="7776542" cy="575270"/>
          </a:xfrm>
          <a:prstGeom prst="rect">
            <a:avLst/>
          </a:prstGeom>
        </p:spPr>
        <p:txBody>
          <a:bodyPr/>
          <a:lstStyle>
            <a:lvl1pPr marL="0" indent="0">
              <a:buNone/>
              <a:defRPr sz="2800">
                <a:solidFill>
                  <a:schemeClr val="bg1"/>
                </a:solidFill>
                <a:latin typeface="微软雅黑" panose="020B0503020204020204" pitchFamily="34" charset="-122"/>
                <a:ea typeface="微软雅黑" panose="020B0503020204020204" pitchFamily="34" charset="-122"/>
              </a:defRPr>
            </a:lvl1pPr>
          </a:lstStyle>
          <a:p>
            <a:pPr lvl="0"/>
            <a:r>
              <a:rPr lang="zh-CN" altLang="en-US" dirty="0" smtClean="0"/>
              <a:t>单击此处编辑标题</a:t>
            </a:r>
          </a:p>
        </p:txBody>
      </p:sp>
      <p:pic>
        <p:nvPicPr>
          <p:cNvPr id="5" name="图片 4"/>
          <p:cNvPicPr>
            <a:picLocks noChangeAspect="1"/>
          </p:cNvPicPr>
          <p:nvPr userDrawn="1"/>
        </p:nvPicPr>
        <p:blipFill>
          <a:blip r:embed="rId2" cstate="print"/>
          <a:stretch>
            <a:fillRect/>
          </a:stretch>
        </p:blipFill>
        <p:spPr>
          <a:xfrm>
            <a:off x="2091442" y="1124745"/>
            <a:ext cx="8757085" cy="5038900"/>
          </a:xfrm>
          <a:prstGeom prst="rect">
            <a:avLst/>
          </a:prstGeom>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600" y="1219201"/>
            <a:ext cx="10972800" cy="4906963"/>
          </a:xfrm>
          <a:prstGeom prst="rect">
            <a:avLst/>
          </a:prstGeom>
        </p:spPr>
        <p:txBody>
          <a:bodyPr/>
          <a:lstStyle>
            <a:lvl1pPr>
              <a:defRPr sz="2800">
                <a:latin typeface="微软雅黑" panose="020B0503020204020204" pitchFamily="34" charset="-122"/>
                <a:ea typeface="微软雅黑" panose="020B0503020204020204" pitchFamily="34" charset="-122"/>
              </a:defRPr>
            </a:lvl1pPr>
            <a:lvl2pPr>
              <a:defRPr sz="24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1800">
                <a:latin typeface="微软雅黑" panose="020B0503020204020204" pitchFamily="34" charset="-122"/>
                <a:ea typeface="微软雅黑" panose="020B0503020204020204" pitchFamily="34" charset="-122"/>
              </a:defRPr>
            </a:lvl4pPr>
            <a:lvl5pPr>
              <a:defRPr sz="1800">
                <a:latin typeface="微软雅黑" panose="020B0503020204020204" pitchFamily="34" charset="-122"/>
                <a:ea typeface="微软雅黑" panose="020B0503020204020204" pitchFamily="34" charset="-122"/>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5" name="内容占位符 4"/>
          <p:cNvSpPr>
            <a:spLocks noGrp="1"/>
          </p:cNvSpPr>
          <p:nvPr>
            <p:ph sz="quarter" idx="10" hasCustomPrompt="1"/>
          </p:nvPr>
        </p:nvSpPr>
        <p:spPr>
          <a:xfrm>
            <a:off x="289992" y="116632"/>
            <a:ext cx="7776542" cy="575270"/>
          </a:xfrm>
          <a:prstGeom prst="rect">
            <a:avLst/>
          </a:prstGeom>
        </p:spPr>
        <p:txBody>
          <a:bodyPr/>
          <a:lstStyle>
            <a:lvl1pPr marL="0" indent="0">
              <a:buNone/>
              <a:defRPr sz="2800">
                <a:solidFill>
                  <a:schemeClr val="bg1"/>
                </a:solidFill>
                <a:latin typeface="微软雅黑" panose="020B0503020204020204" pitchFamily="34" charset="-122"/>
                <a:ea typeface="微软雅黑" panose="020B0503020204020204" pitchFamily="34" charset="-122"/>
              </a:defRPr>
            </a:lvl1pPr>
          </a:lstStyle>
          <a:p>
            <a:pPr lvl="0"/>
            <a:r>
              <a:rPr lang="zh-CN" altLang="en-US" dirty="0" smtClean="0"/>
              <a:t>单击此处编辑标题</a:t>
            </a:r>
          </a:p>
        </p:txBody>
      </p:sp>
      <p:pic>
        <p:nvPicPr>
          <p:cNvPr id="4" name="图片 3"/>
          <p:cNvPicPr>
            <a:picLocks noChangeAspect="1"/>
          </p:cNvPicPr>
          <p:nvPr userDrawn="1"/>
        </p:nvPicPr>
        <p:blipFill>
          <a:blip r:embed="rId2" cstate="print"/>
          <a:stretch>
            <a:fillRect/>
          </a:stretch>
        </p:blipFill>
        <p:spPr>
          <a:xfrm>
            <a:off x="2091442" y="1124745"/>
            <a:ext cx="8757085" cy="5038900"/>
          </a:xfrm>
          <a:prstGeom prst="rect">
            <a:avLst/>
          </a:prstGeom>
        </p:spPr>
      </p:pic>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2743201"/>
            <a:ext cx="10363200" cy="1362075"/>
          </a:xfrm>
          <a:prstGeom prst="rect">
            <a:avLst/>
          </a:prstGeom>
        </p:spPr>
        <p:txBody>
          <a:bodyPr anchor="t"/>
          <a:lstStyle>
            <a:lvl1pPr algn="l">
              <a:defRPr sz="4000" b="1" cap="all">
                <a:latin typeface="微软雅黑" panose="020B0503020204020204" pitchFamily="34" charset="-122"/>
                <a:ea typeface="微软雅黑" panose="020B0503020204020204" pitchFamily="34" charset="-122"/>
              </a:defRPr>
            </a:lvl1pPr>
          </a:lstStyle>
          <a:p>
            <a:r>
              <a:rPr lang="zh-CN" altLang="en-US" smtClean="0"/>
              <a:t>单击此处编辑母版标题样式</a:t>
            </a:r>
            <a:endParaRPr lang="zh-CN" altLang="en-US" dirty="0"/>
          </a:p>
        </p:txBody>
      </p:sp>
      <p:sp>
        <p:nvSpPr>
          <p:cNvPr id="3" name="文本占位符 2"/>
          <p:cNvSpPr>
            <a:spLocks noGrp="1"/>
          </p:cNvSpPr>
          <p:nvPr>
            <p:ph type="body" idx="1"/>
          </p:nvPr>
        </p:nvSpPr>
        <p:spPr>
          <a:xfrm>
            <a:off x="963084" y="4138614"/>
            <a:ext cx="10363200" cy="1500187"/>
          </a:xfrm>
          <a:prstGeom prst="rect">
            <a:avLst/>
          </a:prstGeom>
        </p:spPr>
        <p:txBody>
          <a:bodyPr anchor="b"/>
          <a:lstStyle>
            <a:lvl1pPr marL="0" indent="0">
              <a:buNone/>
              <a:defRPr sz="2000">
                <a:latin typeface="微软雅黑" panose="020B0503020204020204" pitchFamily="34" charset="-122"/>
                <a:ea typeface="微软雅黑" panose="020B0503020204020204" pitchFamily="34" charset="-122"/>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内容占位符 4"/>
          <p:cNvSpPr>
            <a:spLocks noGrp="1"/>
          </p:cNvSpPr>
          <p:nvPr>
            <p:ph sz="quarter" idx="10" hasCustomPrompt="1"/>
          </p:nvPr>
        </p:nvSpPr>
        <p:spPr>
          <a:xfrm>
            <a:off x="289992" y="116632"/>
            <a:ext cx="7776542" cy="575270"/>
          </a:xfrm>
          <a:prstGeom prst="rect">
            <a:avLst/>
          </a:prstGeom>
        </p:spPr>
        <p:txBody>
          <a:bodyPr/>
          <a:lstStyle>
            <a:lvl1pPr marL="0" indent="0">
              <a:buNone/>
              <a:defRPr sz="2800">
                <a:solidFill>
                  <a:schemeClr val="bg1"/>
                </a:solidFill>
                <a:latin typeface="微软雅黑" panose="020B0503020204020204" pitchFamily="34" charset="-122"/>
                <a:ea typeface="微软雅黑" panose="020B0503020204020204" pitchFamily="34" charset="-122"/>
              </a:defRPr>
            </a:lvl1pPr>
          </a:lstStyle>
          <a:p>
            <a:pPr lvl="0"/>
            <a:r>
              <a:rPr lang="zh-CN" altLang="en-US" dirty="0" smtClean="0"/>
              <a:t>单击此处编辑标题</a:t>
            </a:r>
          </a:p>
        </p:txBody>
      </p:sp>
      <p:pic>
        <p:nvPicPr>
          <p:cNvPr id="6" name="图片 5"/>
          <p:cNvPicPr>
            <a:picLocks noChangeAspect="1"/>
          </p:cNvPicPr>
          <p:nvPr userDrawn="1"/>
        </p:nvPicPr>
        <p:blipFill>
          <a:blip r:embed="rId2" cstate="print"/>
          <a:stretch>
            <a:fillRect/>
          </a:stretch>
        </p:blipFill>
        <p:spPr>
          <a:xfrm>
            <a:off x="2091442" y="1124745"/>
            <a:ext cx="8757085" cy="5038900"/>
          </a:xfrm>
          <a:prstGeom prst="rect">
            <a:avLst/>
          </a:prstGeom>
        </p:spPr>
      </p:pic>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609600" y="1600201"/>
            <a:ext cx="5384800" cy="4525963"/>
          </a:xfrm>
          <a:prstGeom prst="rect">
            <a:avLst/>
          </a:prstGeom>
        </p:spPr>
        <p:txBody>
          <a:bodyPr/>
          <a:lstStyle>
            <a:lvl1pPr>
              <a:defRPr sz="2800">
                <a:latin typeface="微软雅黑" panose="020B0503020204020204" pitchFamily="34" charset="-122"/>
                <a:ea typeface="微软雅黑" panose="020B0503020204020204" pitchFamily="34" charset="-122"/>
              </a:defRPr>
            </a:lvl1pPr>
            <a:lvl2pPr>
              <a:defRPr sz="24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1800">
                <a:latin typeface="微软雅黑" panose="020B0503020204020204" pitchFamily="34" charset="-122"/>
                <a:ea typeface="微软雅黑" panose="020B0503020204020204" pitchFamily="34" charset="-122"/>
              </a:defRPr>
            </a:lvl4pPr>
            <a:lvl5pPr>
              <a:defRPr sz="1800">
                <a:latin typeface="微软雅黑" panose="020B0503020204020204" pitchFamily="34" charset="-122"/>
                <a:ea typeface="微软雅黑" panose="020B0503020204020204" pitchFamily="34" charset="-122"/>
              </a:defRPr>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a:prstGeom prst="rect">
            <a:avLst/>
          </a:prstGeom>
        </p:spPr>
        <p:txBody>
          <a:bodyPr/>
          <a:lstStyle>
            <a:lvl1pPr>
              <a:defRPr sz="2800">
                <a:latin typeface="微软雅黑" panose="020B0503020204020204" pitchFamily="34" charset="-122"/>
                <a:ea typeface="微软雅黑" panose="020B0503020204020204" pitchFamily="34" charset="-122"/>
              </a:defRPr>
            </a:lvl1pPr>
            <a:lvl2pPr>
              <a:defRPr sz="24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1800">
                <a:latin typeface="微软雅黑" panose="020B0503020204020204" pitchFamily="34" charset="-122"/>
                <a:ea typeface="微软雅黑" panose="020B0503020204020204" pitchFamily="34" charset="-122"/>
              </a:defRPr>
            </a:lvl4pPr>
            <a:lvl5pPr>
              <a:defRPr sz="1800">
                <a:latin typeface="微软雅黑" panose="020B0503020204020204" pitchFamily="34" charset="-122"/>
                <a:ea typeface="微软雅黑" panose="020B0503020204020204" pitchFamily="34" charset="-122"/>
              </a:defRPr>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内容占位符 4"/>
          <p:cNvSpPr>
            <a:spLocks noGrp="1"/>
          </p:cNvSpPr>
          <p:nvPr>
            <p:ph sz="quarter" idx="10" hasCustomPrompt="1"/>
          </p:nvPr>
        </p:nvSpPr>
        <p:spPr>
          <a:xfrm>
            <a:off x="289992" y="116632"/>
            <a:ext cx="7776542" cy="575270"/>
          </a:xfrm>
          <a:prstGeom prst="rect">
            <a:avLst/>
          </a:prstGeom>
        </p:spPr>
        <p:txBody>
          <a:bodyPr/>
          <a:lstStyle>
            <a:lvl1pPr marL="0" indent="0">
              <a:buNone/>
              <a:defRPr sz="2800">
                <a:solidFill>
                  <a:schemeClr val="bg1"/>
                </a:solidFill>
                <a:latin typeface="微软雅黑" panose="020B0503020204020204" pitchFamily="34" charset="-122"/>
                <a:ea typeface="微软雅黑" panose="020B0503020204020204" pitchFamily="34" charset="-122"/>
              </a:defRPr>
            </a:lvl1pPr>
          </a:lstStyle>
          <a:p>
            <a:pPr lvl="0"/>
            <a:r>
              <a:rPr lang="zh-CN" altLang="en-US" dirty="0" smtClean="0"/>
              <a:t>单击此处编辑标题</a:t>
            </a:r>
          </a:p>
        </p:txBody>
      </p:sp>
      <p:pic>
        <p:nvPicPr>
          <p:cNvPr id="5" name="图片 4"/>
          <p:cNvPicPr>
            <a:picLocks noChangeAspect="1"/>
          </p:cNvPicPr>
          <p:nvPr userDrawn="1"/>
        </p:nvPicPr>
        <p:blipFill>
          <a:blip r:embed="rId2" cstate="print"/>
          <a:stretch>
            <a:fillRect/>
          </a:stretch>
        </p:blipFill>
        <p:spPr>
          <a:xfrm>
            <a:off x="2091442" y="1124745"/>
            <a:ext cx="8757085" cy="5038900"/>
          </a:xfrm>
          <a:prstGeom prst="rect">
            <a:avLst/>
          </a:prstGeom>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609600" y="1535113"/>
            <a:ext cx="5386917" cy="639762"/>
          </a:xfrm>
          <a:prstGeom prst="rect">
            <a:avLst/>
          </a:prstGeom>
        </p:spPr>
        <p:txBody>
          <a:bodyPr anchor="b"/>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a:prstGeom prst="rect">
            <a:avLst/>
          </a:prstGeom>
        </p:spPr>
        <p:txBody>
          <a:bodyPr/>
          <a:lstStyle>
            <a:lvl1pPr>
              <a:defRPr sz="2000">
                <a:latin typeface="微软雅黑" panose="020B0503020204020204" pitchFamily="34" charset="-122"/>
                <a:ea typeface="微软雅黑" panose="020B0503020204020204" pitchFamily="34" charset="-122"/>
              </a:defRPr>
            </a:lvl1pPr>
            <a:lvl2pPr>
              <a:defRPr sz="1800">
                <a:latin typeface="微软雅黑" panose="020B0503020204020204" pitchFamily="34" charset="-122"/>
                <a:ea typeface="微软雅黑" panose="020B0503020204020204" pitchFamily="34" charset="-122"/>
              </a:defRPr>
            </a:lvl2pPr>
            <a:lvl3pPr>
              <a:defRPr sz="1600">
                <a:latin typeface="微软雅黑" panose="020B0503020204020204" pitchFamily="34" charset="-122"/>
                <a:ea typeface="微软雅黑" panose="020B0503020204020204" pitchFamily="34" charset="-122"/>
              </a:defRPr>
            </a:lvl3pPr>
            <a:lvl4pPr>
              <a:defRPr sz="1400">
                <a:latin typeface="微软雅黑" panose="020B0503020204020204" pitchFamily="34" charset="-122"/>
                <a:ea typeface="微软雅黑" panose="020B0503020204020204" pitchFamily="34" charset="-122"/>
              </a:defRPr>
            </a:lvl4pPr>
            <a:lvl5pPr>
              <a:defRPr sz="1400">
                <a:latin typeface="微软雅黑" panose="020B0503020204020204" pitchFamily="34" charset="-122"/>
                <a:ea typeface="微软雅黑" panose="020B0503020204020204" pitchFamily="34" charset="-122"/>
              </a:defRPr>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5" name="文本占位符 4"/>
          <p:cNvSpPr>
            <a:spLocks noGrp="1"/>
          </p:cNvSpPr>
          <p:nvPr>
            <p:ph type="body" sz="quarter" idx="3"/>
          </p:nvPr>
        </p:nvSpPr>
        <p:spPr>
          <a:xfrm>
            <a:off x="6193368" y="1535113"/>
            <a:ext cx="5389033" cy="639762"/>
          </a:xfrm>
          <a:prstGeom prst="rect">
            <a:avLst/>
          </a:prstGeom>
        </p:spPr>
        <p:txBody>
          <a:bodyPr anchor="b"/>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a:prstGeom prst="rect">
            <a:avLst/>
          </a:prstGeom>
        </p:spPr>
        <p:txBody>
          <a:bodyPr/>
          <a:lstStyle>
            <a:lvl1pPr>
              <a:defRPr sz="2000">
                <a:latin typeface="微软雅黑" panose="020B0503020204020204" pitchFamily="34" charset="-122"/>
                <a:ea typeface="微软雅黑" panose="020B0503020204020204" pitchFamily="34" charset="-122"/>
              </a:defRPr>
            </a:lvl1pPr>
            <a:lvl2pPr>
              <a:defRPr sz="1800">
                <a:latin typeface="微软雅黑" panose="020B0503020204020204" pitchFamily="34" charset="-122"/>
                <a:ea typeface="微软雅黑" panose="020B0503020204020204" pitchFamily="34" charset="-122"/>
              </a:defRPr>
            </a:lvl2pPr>
            <a:lvl3pPr>
              <a:defRPr sz="1600">
                <a:latin typeface="微软雅黑" panose="020B0503020204020204" pitchFamily="34" charset="-122"/>
                <a:ea typeface="微软雅黑" panose="020B0503020204020204" pitchFamily="34" charset="-122"/>
              </a:defRPr>
            </a:lvl3pPr>
            <a:lvl4pPr>
              <a:defRPr sz="1400">
                <a:latin typeface="微软雅黑" panose="020B0503020204020204" pitchFamily="34" charset="-122"/>
                <a:ea typeface="微软雅黑" panose="020B0503020204020204" pitchFamily="34" charset="-122"/>
              </a:defRPr>
            </a:lvl4pPr>
            <a:lvl5pPr>
              <a:defRPr sz="1400">
                <a:latin typeface="微软雅黑" panose="020B0503020204020204" pitchFamily="34" charset="-122"/>
                <a:ea typeface="微软雅黑" panose="020B0503020204020204" pitchFamily="34" charset="-122"/>
              </a:defRPr>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8" name="内容占位符 4"/>
          <p:cNvSpPr>
            <a:spLocks noGrp="1"/>
          </p:cNvSpPr>
          <p:nvPr>
            <p:ph sz="quarter" idx="10" hasCustomPrompt="1"/>
          </p:nvPr>
        </p:nvSpPr>
        <p:spPr>
          <a:xfrm>
            <a:off x="289992" y="116632"/>
            <a:ext cx="7776542" cy="575270"/>
          </a:xfrm>
          <a:prstGeom prst="rect">
            <a:avLst/>
          </a:prstGeom>
        </p:spPr>
        <p:txBody>
          <a:bodyPr/>
          <a:lstStyle>
            <a:lvl1pPr marL="0" indent="0">
              <a:buNone/>
              <a:defRPr sz="2800">
                <a:solidFill>
                  <a:schemeClr val="bg1"/>
                </a:solidFill>
                <a:latin typeface="微软雅黑" panose="020B0503020204020204" pitchFamily="34" charset="-122"/>
                <a:ea typeface="微软雅黑" panose="020B0503020204020204" pitchFamily="34" charset="-122"/>
              </a:defRPr>
            </a:lvl1pPr>
          </a:lstStyle>
          <a:p>
            <a:pPr lvl="0"/>
            <a:r>
              <a:rPr lang="zh-CN" altLang="en-US" dirty="0" smtClean="0"/>
              <a:t>单击此处编辑标题</a:t>
            </a:r>
          </a:p>
        </p:txBody>
      </p:sp>
      <p:pic>
        <p:nvPicPr>
          <p:cNvPr id="2" name="图片 1"/>
          <p:cNvPicPr>
            <a:picLocks noChangeAspect="1"/>
          </p:cNvPicPr>
          <p:nvPr userDrawn="1"/>
        </p:nvPicPr>
        <p:blipFill>
          <a:blip r:embed="rId2" cstate="print"/>
          <a:stretch>
            <a:fillRect/>
          </a:stretch>
        </p:blipFill>
        <p:spPr>
          <a:xfrm>
            <a:off x="2091442" y="1124745"/>
            <a:ext cx="8757085" cy="5038900"/>
          </a:xfrm>
          <a:prstGeom prst="rect">
            <a:avLst/>
          </a:prstGeom>
        </p:spPr>
      </p:pic>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内容占位符 4"/>
          <p:cNvSpPr>
            <a:spLocks noGrp="1"/>
          </p:cNvSpPr>
          <p:nvPr>
            <p:ph sz="quarter" idx="10" hasCustomPrompt="1"/>
          </p:nvPr>
        </p:nvSpPr>
        <p:spPr>
          <a:xfrm>
            <a:off x="289992" y="116632"/>
            <a:ext cx="7776542" cy="575270"/>
          </a:xfrm>
          <a:prstGeom prst="rect">
            <a:avLst/>
          </a:prstGeom>
        </p:spPr>
        <p:txBody>
          <a:bodyPr/>
          <a:lstStyle>
            <a:lvl1pPr marL="0" indent="0">
              <a:buNone/>
              <a:defRPr sz="2800">
                <a:solidFill>
                  <a:schemeClr val="bg1"/>
                </a:solidFill>
                <a:latin typeface="微软雅黑" panose="020B0503020204020204" pitchFamily="34" charset="-122"/>
                <a:ea typeface="微软雅黑" panose="020B0503020204020204" pitchFamily="34" charset="-122"/>
              </a:defRPr>
            </a:lvl1pPr>
          </a:lstStyle>
          <a:p>
            <a:pPr lvl="0"/>
            <a:r>
              <a:rPr lang="zh-CN" altLang="en-US" dirty="0" smtClean="0"/>
              <a:t>单击此处编辑标题</a:t>
            </a:r>
          </a:p>
        </p:txBody>
      </p:sp>
      <p:pic>
        <p:nvPicPr>
          <p:cNvPr id="4" name="图片 3"/>
          <p:cNvPicPr>
            <a:picLocks noChangeAspect="1"/>
          </p:cNvPicPr>
          <p:nvPr userDrawn="1"/>
        </p:nvPicPr>
        <p:blipFill>
          <a:blip r:embed="rId2" cstate="print"/>
          <a:stretch>
            <a:fillRect/>
          </a:stretch>
        </p:blipFill>
        <p:spPr>
          <a:xfrm>
            <a:off x="2091442" y="1124745"/>
            <a:ext cx="8757085" cy="5038900"/>
          </a:xfrm>
          <a:prstGeom prst="rect">
            <a:avLst/>
          </a:prstGeom>
        </p:spPr>
      </p:pic>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stretch>
            <a:fillRect/>
          </a:stretch>
        </p:blipFill>
        <p:spPr>
          <a:xfrm>
            <a:off x="2091442" y="1124745"/>
            <a:ext cx="8757085" cy="503890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516467" y="1143001"/>
            <a:ext cx="4011084" cy="928067"/>
          </a:xfrm>
          <a:prstGeom prst="rect">
            <a:avLst/>
          </a:prstGeom>
        </p:spPr>
        <p:txBody>
          <a:bodyPr anchor="b"/>
          <a:lstStyle>
            <a:lvl1pPr algn="l">
              <a:defRPr sz="2000" b="1">
                <a:latin typeface="微软雅黑" panose="020B0503020204020204" pitchFamily="34" charset="-122"/>
                <a:ea typeface="微软雅黑" panose="020B0503020204020204" pitchFamily="34" charset="-122"/>
              </a:defRPr>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673600" y="1143000"/>
            <a:ext cx="6815667" cy="4953000"/>
          </a:xfrm>
          <a:prstGeom prst="rect">
            <a:avLst/>
          </a:prstGeom>
        </p:spPr>
        <p:txBody>
          <a:bodyPr/>
          <a:lstStyle>
            <a:lvl1pPr>
              <a:defRPr sz="2800">
                <a:latin typeface="微软雅黑" panose="020B0503020204020204" pitchFamily="34" charset="-122"/>
                <a:ea typeface="微软雅黑" panose="020B0503020204020204" pitchFamily="34" charset="-122"/>
              </a:defRPr>
            </a:lvl1pPr>
            <a:lvl2pPr>
              <a:defRPr sz="24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1800">
                <a:latin typeface="微软雅黑" panose="020B0503020204020204" pitchFamily="34" charset="-122"/>
                <a:ea typeface="微软雅黑" panose="020B0503020204020204" pitchFamily="34" charset="-122"/>
              </a:defRPr>
            </a:lvl4pPr>
            <a:lvl5pPr>
              <a:defRPr sz="1800">
                <a:latin typeface="微软雅黑" panose="020B0503020204020204" pitchFamily="34" charset="-122"/>
                <a:ea typeface="微软雅黑" panose="020B0503020204020204" pitchFamily="34" charset="-122"/>
              </a:defRPr>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4" name="文本占位符 3"/>
          <p:cNvSpPr>
            <a:spLocks noGrp="1"/>
          </p:cNvSpPr>
          <p:nvPr>
            <p:ph type="body" sz="half" idx="2"/>
          </p:nvPr>
        </p:nvSpPr>
        <p:spPr>
          <a:xfrm>
            <a:off x="516467" y="2305051"/>
            <a:ext cx="4011084" cy="3790949"/>
          </a:xfrm>
          <a:prstGeom prst="rect">
            <a:avLst/>
          </a:prstGeom>
        </p:spPr>
        <p:txBody>
          <a:bodyPr/>
          <a:lstStyle>
            <a:lvl1pPr marL="0" indent="0">
              <a:buNone/>
              <a:defRPr sz="1400">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6" name="内容占位符 4"/>
          <p:cNvSpPr>
            <a:spLocks noGrp="1"/>
          </p:cNvSpPr>
          <p:nvPr>
            <p:ph sz="quarter" idx="10" hasCustomPrompt="1"/>
          </p:nvPr>
        </p:nvSpPr>
        <p:spPr>
          <a:xfrm>
            <a:off x="289992" y="116632"/>
            <a:ext cx="7776542" cy="575270"/>
          </a:xfrm>
          <a:prstGeom prst="rect">
            <a:avLst/>
          </a:prstGeom>
        </p:spPr>
        <p:txBody>
          <a:bodyPr/>
          <a:lstStyle>
            <a:lvl1pPr marL="0" indent="0">
              <a:buNone/>
              <a:defRPr sz="2800">
                <a:solidFill>
                  <a:schemeClr val="bg1"/>
                </a:solidFill>
                <a:latin typeface="微软雅黑" panose="020B0503020204020204" pitchFamily="34" charset="-122"/>
                <a:ea typeface="微软雅黑" panose="020B0503020204020204" pitchFamily="34" charset="-122"/>
              </a:defRPr>
            </a:lvl1pPr>
          </a:lstStyle>
          <a:p>
            <a:pPr lvl="0"/>
            <a:r>
              <a:rPr lang="zh-CN" altLang="en-US" dirty="0" smtClean="0"/>
              <a:t>单击此处编辑标题</a:t>
            </a:r>
          </a:p>
        </p:txBody>
      </p:sp>
      <p:pic>
        <p:nvPicPr>
          <p:cNvPr id="7" name="图片 6"/>
          <p:cNvPicPr>
            <a:picLocks noChangeAspect="1"/>
          </p:cNvPicPr>
          <p:nvPr userDrawn="1"/>
        </p:nvPicPr>
        <p:blipFill>
          <a:blip r:embed="rId2" cstate="print"/>
          <a:stretch>
            <a:fillRect/>
          </a:stretch>
        </p:blipFill>
        <p:spPr>
          <a:xfrm>
            <a:off x="2091442" y="1124745"/>
            <a:ext cx="8757085" cy="5038900"/>
          </a:xfrm>
          <a:prstGeom prst="rect">
            <a:avLst/>
          </a:prstGeom>
        </p:spPr>
      </p:pic>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12800" y="5453062"/>
            <a:ext cx="10261600" cy="566738"/>
          </a:xfrm>
          <a:prstGeom prst="rect">
            <a:avLst/>
          </a:prstGeom>
        </p:spPr>
        <p:txBody>
          <a:bodyPr anchor="b"/>
          <a:lstStyle>
            <a:lvl1pPr algn="l">
              <a:defRPr sz="2000" b="1">
                <a:latin typeface="微软雅黑" panose="020B0503020204020204" pitchFamily="34" charset="-122"/>
                <a:ea typeface="微软雅黑" panose="020B0503020204020204" pitchFamily="34" charset="-122"/>
              </a:defRPr>
            </a:lvl1pPr>
          </a:lstStyle>
          <a:p>
            <a:r>
              <a:rPr lang="zh-CN" altLang="en-US" smtClean="0"/>
              <a:t>单击此处编辑母版标题样式</a:t>
            </a:r>
            <a:endParaRPr lang="zh-CN" altLang="en-US" dirty="0"/>
          </a:p>
        </p:txBody>
      </p:sp>
      <p:sp>
        <p:nvSpPr>
          <p:cNvPr id="3" name="图片占位符 2"/>
          <p:cNvSpPr>
            <a:spLocks noGrp="1"/>
          </p:cNvSpPr>
          <p:nvPr>
            <p:ph type="pic" idx="1"/>
          </p:nvPr>
        </p:nvSpPr>
        <p:spPr>
          <a:xfrm>
            <a:off x="812800" y="1265237"/>
            <a:ext cx="10261600" cy="4114800"/>
          </a:xfrm>
          <a:prstGeom prst="rect">
            <a:avLst/>
          </a:prstGeom>
        </p:spPr>
        <p:txBody>
          <a:bodyPr/>
          <a:lstStyle>
            <a:lvl1pPr marL="0" indent="0">
              <a:buNone/>
              <a:defRPr sz="3200">
                <a:latin typeface="微软雅黑" panose="020B0503020204020204" pitchFamily="34" charset="-122"/>
                <a:ea typeface="微软雅黑" panose="020B0503020204020204" pitchFamily="34" charset="-12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endParaRPr lang="zh-CN" altLang="en-US" noProof="0" dirty="0" smtClean="0"/>
          </a:p>
        </p:txBody>
      </p:sp>
      <p:sp>
        <p:nvSpPr>
          <p:cNvPr id="5" name="内容占位符 4"/>
          <p:cNvSpPr>
            <a:spLocks noGrp="1"/>
          </p:cNvSpPr>
          <p:nvPr>
            <p:ph sz="quarter" idx="10" hasCustomPrompt="1"/>
          </p:nvPr>
        </p:nvSpPr>
        <p:spPr>
          <a:xfrm>
            <a:off x="289992" y="116632"/>
            <a:ext cx="7776542" cy="575270"/>
          </a:xfrm>
          <a:prstGeom prst="rect">
            <a:avLst/>
          </a:prstGeom>
        </p:spPr>
        <p:txBody>
          <a:bodyPr/>
          <a:lstStyle>
            <a:lvl1pPr marL="0" indent="0">
              <a:buNone/>
              <a:defRPr sz="2800">
                <a:solidFill>
                  <a:schemeClr val="bg1"/>
                </a:solidFill>
                <a:latin typeface="微软雅黑" panose="020B0503020204020204" pitchFamily="34" charset="-122"/>
                <a:ea typeface="微软雅黑" panose="020B0503020204020204" pitchFamily="34" charset="-122"/>
              </a:defRPr>
            </a:lvl1pPr>
          </a:lstStyle>
          <a:p>
            <a:pPr lvl="0"/>
            <a:r>
              <a:rPr lang="zh-CN" altLang="en-US" dirty="0" smtClean="0"/>
              <a:t>单击此处编辑标题</a:t>
            </a:r>
          </a:p>
        </p:txBody>
      </p:sp>
      <p:pic>
        <p:nvPicPr>
          <p:cNvPr id="6" name="图片 5"/>
          <p:cNvPicPr>
            <a:picLocks noChangeAspect="1"/>
          </p:cNvPicPr>
          <p:nvPr userDrawn="1"/>
        </p:nvPicPr>
        <p:blipFill>
          <a:blip r:embed="rId2" cstate="print"/>
          <a:stretch>
            <a:fillRect/>
          </a:stretch>
        </p:blipFill>
        <p:spPr>
          <a:xfrm>
            <a:off x="2091442" y="1124745"/>
            <a:ext cx="8757085" cy="503890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
        <p:nvSpPr>
          <p:cNvPr id="3" name="竖排文字占位符 2"/>
          <p:cNvSpPr>
            <a:spLocks noGrp="1"/>
          </p:cNvSpPr>
          <p:nvPr>
            <p:ph type="body" orient="vert" idx="1"/>
          </p:nvPr>
        </p:nvSpPr>
        <p:spPr>
          <a:xfrm>
            <a:off x="609600" y="1371601"/>
            <a:ext cx="10972800" cy="4525963"/>
          </a:xfrm>
          <a:prstGeom prst="rect">
            <a:avLst/>
          </a:prstGeom>
        </p:spPr>
        <p:txBody>
          <a:bodyPr vert="eaVert"/>
          <a:lstStyle>
            <a:lvl1pPr>
              <a:defRPr sz="2800">
                <a:latin typeface="微软雅黑" panose="020B0503020204020204" pitchFamily="34" charset="-122"/>
                <a:ea typeface="微软雅黑" panose="020B0503020204020204" pitchFamily="34" charset="-122"/>
              </a:defRPr>
            </a:lvl1pPr>
            <a:lvl2pPr>
              <a:defRPr sz="24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1800">
                <a:latin typeface="微软雅黑" panose="020B0503020204020204" pitchFamily="34" charset="-122"/>
                <a:ea typeface="微软雅黑" panose="020B0503020204020204" pitchFamily="34" charset="-122"/>
              </a:defRPr>
            </a:lvl4pPr>
            <a:lvl5pPr>
              <a:defRPr sz="1800">
                <a:latin typeface="微软雅黑" panose="020B0503020204020204" pitchFamily="34" charset="-122"/>
                <a:ea typeface="微软雅黑" panose="020B0503020204020204" pitchFamily="34" charset="-122"/>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5" name="内容占位符 4"/>
          <p:cNvSpPr>
            <a:spLocks noGrp="1"/>
          </p:cNvSpPr>
          <p:nvPr>
            <p:ph sz="quarter" idx="10" hasCustomPrompt="1"/>
          </p:nvPr>
        </p:nvSpPr>
        <p:spPr>
          <a:xfrm>
            <a:off x="289992" y="116632"/>
            <a:ext cx="7776542" cy="575270"/>
          </a:xfrm>
          <a:prstGeom prst="rect">
            <a:avLst/>
          </a:prstGeom>
        </p:spPr>
        <p:txBody>
          <a:bodyPr/>
          <a:lstStyle>
            <a:lvl1pPr marL="0" indent="0">
              <a:buNone/>
              <a:defRPr sz="2800">
                <a:solidFill>
                  <a:schemeClr val="bg1"/>
                </a:solidFill>
                <a:latin typeface="微软雅黑" panose="020B0503020204020204" pitchFamily="34" charset="-122"/>
                <a:ea typeface="微软雅黑" panose="020B0503020204020204" pitchFamily="34" charset="-122"/>
              </a:defRPr>
            </a:lvl1pPr>
          </a:lstStyle>
          <a:p>
            <a:pPr lvl="0"/>
            <a:r>
              <a:rPr lang="zh-CN" altLang="en-US" dirty="0" smtClean="0"/>
              <a:t>单击此处编辑标题</a:t>
            </a:r>
          </a:p>
        </p:txBody>
      </p:sp>
      <p:pic>
        <p:nvPicPr>
          <p:cNvPr id="4" name="图片 3"/>
          <p:cNvPicPr>
            <a:picLocks noChangeAspect="1"/>
          </p:cNvPicPr>
          <p:nvPr userDrawn="1"/>
        </p:nvPicPr>
        <p:blipFill>
          <a:blip r:embed="rId2" cstate="print"/>
          <a:stretch>
            <a:fillRect/>
          </a:stretch>
        </p:blipFill>
        <p:spPr>
          <a:xfrm>
            <a:off x="2091442" y="1124745"/>
            <a:ext cx="8757085" cy="5038900"/>
          </a:xfrm>
          <a:prstGeom prst="rect">
            <a:avLst/>
          </a:prstGeom>
        </p:spPr>
      </p:pic>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1265238"/>
            <a:ext cx="2743200" cy="4906962"/>
          </a:xfrm>
          <a:prstGeom prst="rect">
            <a:avLst/>
          </a:prstGeom>
        </p:spPr>
        <p:txBody>
          <a:bodyPr vert="eaVert"/>
          <a:lstStyle>
            <a:lvl1pPr>
              <a:defRPr>
                <a:latin typeface="微软雅黑" panose="020B0503020204020204" pitchFamily="34" charset="-122"/>
                <a:ea typeface="微软雅黑" panose="020B0503020204020204" pitchFamily="34" charset="-122"/>
              </a:defRPr>
            </a:lvl1pPr>
          </a:lstStyle>
          <a:p>
            <a:r>
              <a:rPr lang="zh-CN" altLang="en-US" smtClean="0"/>
              <a:t>单击此处编辑母版标题样式</a:t>
            </a:r>
            <a:endParaRPr lang="zh-CN" altLang="en-US" dirty="0"/>
          </a:p>
        </p:txBody>
      </p:sp>
      <p:sp>
        <p:nvSpPr>
          <p:cNvPr id="3" name="竖排文字占位符 2"/>
          <p:cNvSpPr>
            <a:spLocks noGrp="1"/>
          </p:cNvSpPr>
          <p:nvPr>
            <p:ph type="body" orient="vert" idx="1"/>
          </p:nvPr>
        </p:nvSpPr>
        <p:spPr>
          <a:xfrm>
            <a:off x="609600" y="1265238"/>
            <a:ext cx="8026400" cy="4906962"/>
          </a:xfrm>
          <a:prstGeom prst="rect">
            <a:avLst/>
          </a:prstGeom>
        </p:spPr>
        <p:txBody>
          <a:bodyPr vert="eaVert"/>
          <a:lstStyle>
            <a:lvl1pPr>
              <a:defRPr>
                <a:latin typeface="微软雅黑" panose="020B0503020204020204" pitchFamily="34" charset="-122"/>
                <a:ea typeface="微软雅黑" panose="020B0503020204020204" pitchFamily="34" charset="-122"/>
              </a:defRPr>
            </a:lvl1pPr>
            <a:lvl2pPr>
              <a:defRPr>
                <a:latin typeface="微软雅黑" panose="020B0503020204020204" pitchFamily="34" charset="-122"/>
                <a:ea typeface="微软雅黑" panose="020B0503020204020204" pitchFamily="34" charset="-122"/>
              </a:defRPr>
            </a:lvl2pPr>
            <a:lvl3pPr>
              <a:defRPr>
                <a:latin typeface="微软雅黑" panose="020B0503020204020204" pitchFamily="34" charset="-122"/>
                <a:ea typeface="微软雅黑" panose="020B0503020204020204" pitchFamily="34" charset="-122"/>
              </a:defRPr>
            </a:lvl3pPr>
            <a:lvl4pPr>
              <a:defRPr>
                <a:latin typeface="微软雅黑" panose="020B0503020204020204" pitchFamily="34" charset="-122"/>
                <a:ea typeface="微软雅黑" panose="020B0503020204020204" pitchFamily="34" charset="-122"/>
              </a:defRPr>
            </a:lvl4pPr>
            <a:lvl5pPr>
              <a:defRPr>
                <a:latin typeface="微软雅黑" panose="020B0503020204020204" pitchFamily="34" charset="-122"/>
                <a:ea typeface="微软雅黑" panose="020B0503020204020204" pitchFamily="34" charset="-122"/>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5" name="内容占位符 4"/>
          <p:cNvSpPr>
            <a:spLocks noGrp="1"/>
          </p:cNvSpPr>
          <p:nvPr>
            <p:ph sz="quarter" idx="10" hasCustomPrompt="1"/>
          </p:nvPr>
        </p:nvSpPr>
        <p:spPr>
          <a:xfrm>
            <a:off x="289992" y="116632"/>
            <a:ext cx="7776542" cy="575270"/>
          </a:xfrm>
          <a:prstGeom prst="rect">
            <a:avLst/>
          </a:prstGeom>
        </p:spPr>
        <p:txBody>
          <a:bodyPr/>
          <a:lstStyle>
            <a:lvl1pPr marL="0" indent="0">
              <a:buNone/>
              <a:defRPr sz="2800">
                <a:solidFill>
                  <a:schemeClr val="bg1"/>
                </a:solidFill>
                <a:latin typeface="微软雅黑" panose="020B0503020204020204" pitchFamily="34" charset="-122"/>
                <a:ea typeface="微软雅黑" panose="020B0503020204020204" pitchFamily="34" charset="-122"/>
              </a:defRPr>
            </a:lvl1pPr>
          </a:lstStyle>
          <a:p>
            <a:pPr lvl="0"/>
            <a:r>
              <a:rPr lang="zh-CN" altLang="en-US" dirty="0" smtClean="0"/>
              <a:t>单击此处编辑标题</a:t>
            </a:r>
          </a:p>
        </p:txBody>
      </p:sp>
      <p:pic>
        <p:nvPicPr>
          <p:cNvPr id="6" name="图片 5"/>
          <p:cNvPicPr>
            <a:picLocks noChangeAspect="1"/>
          </p:cNvPicPr>
          <p:nvPr userDrawn="1"/>
        </p:nvPicPr>
        <p:blipFill>
          <a:blip r:embed="rId2" cstate="print"/>
          <a:stretch>
            <a:fillRect/>
          </a:stretch>
        </p:blipFill>
        <p:spPr>
          <a:xfrm>
            <a:off x="2091442" y="1124745"/>
            <a:ext cx="8757085" cy="503890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结尾">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203200" y="228600"/>
            <a:ext cx="9855200" cy="609600"/>
          </a:xfrm>
          <a:prstGeom prst="rect">
            <a:avLst/>
          </a:prstGeom>
        </p:spPr>
        <p:txBody>
          <a:bodyPr/>
          <a:lstStyle>
            <a:lvl1pPr>
              <a:defRPr sz="4000" b="1" baseline="0"/>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406400" y="1066800"/>
            <a:ext cx="11277600" cy="5181600"/>
          </a:xfrm>
          <a:prstGeom prst="rect">
            <a:avLst/>
          </a:prstGeo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extLst>
      <p:ext uri="{BB962C8B-B14F-4D97-AF65-F5344CB8AC3E}">
        <p14:creationId xmlns:p14="http://schemas.microsoft.com/office/powerpoint/2010/main" val="3310118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nvPr>
        </p:nvSpPr>
        <p:spPr>
          <a:xfrm>
            <a:off x="9144021" y="6357959"/>
            <a:ext cx="2844800" cy="365125"/>
          </a:xfrm>
          <a:prstGeom prst="rect">
            <a:avLst/>
          </a:prstGeom>
        </p:spPr>
        <p:txBody>
          <a:bodyPr vert="horz" lIns="91440" tIns="45720" rIns="91440" bIns="45720" rtlCol="0" anchor="ctr"/>
          <a:lstStyle>
            <a:lvl1pPr algn="r">
              <a:defRPr sz="1000">
                <a:solidFill>
                  <a:schemeClr val="bg1"/>
                </a:solidFill>
                <a:latin typeface="Myriad Pro" pitchFamily="34" charset="0"/>
              </a:defRPr>
            </a:lvl1pPr>
          </a:lstStyle>
          <a:p>
            <a:r>
              <a:rPr lang="en-US" altLang="zh-CN" dirty="0" smtClean="0"/>
              <a:t>RIGOL TECHNOLOGIES,INC.</a:t>
            </a:r>
            <a:endParaRPr lang="zh-CN" altLang="en-US" dirty="0"/>
          </a:p>
        </p:txBody>
      </p:sp>
      <p:pic>
        <p:nvPicPr>
          <p:cNvPr id="4" name="图片 3"/>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Lst>
  <p:timing>
    <p:tnLst>
      <p:par>
        <p:cTn id="1" dur="indefinite" restart="never" nodeType="tmRoot"/>
      </p:par>
    </p:tnLst>
  </p:timing>
  <p:txStyles>
    <p:titleStyle>
      <a:lvl1pPr algn="l" defTabSz="914400" rtl="0" eaLnBrk="1" latinLnBrk="0" hangingPunct="1">
        <a:spcBef>
          <a:spcPct val="0"/>
        </a:spcBef>
        <a:buNone/>
        <a:defRPr sz="2800" kern="1200">
          <a:solidFill>
            <a:schemeClr val="bg1"/>
          </a:solidFill>
          <a:latin typeface="微软雅黑" pitchFamily="34" charset="-122"/>
          <a:ea typeface="微软雅黑" pitchFamily="34" charset="-122"/>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2.png"/><Relationship Id="rId7"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9"/>
          <p:cNvSpPr txBox="1"/>
          <p:nvPr/>
        </p:nvSpPr>
        <p:spPr>
          <a:xfrm>
            <a:off x="0" y="406405"/>
            <a:ext cx="12192000" cy="646331"/>
          </a:xfrm>
          <a:prstGeom prst="rect">
            <a:avLst/>
          </a:prstGeom>
          <a:noFill/>
        </p:spPr>
        <p:txBody>
          <a:bodyPr wrap="square" rtlCol="0">
            <a:spAutoFit/>
          </a:bodyPr>
          <a:lstStyle/>
          <a:p>
            <a:pPr algn="ctr"/>
            <a:r>
              <a:rPr lang="en-US" altLang="zh-CN" sz="360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EMI</a:t>
            </a:r>
            <a:r>
              <a:rPr lang="zh-CN" altLang="en-US" sz="360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测试方案</a:t>
            </a:r>
            <a:endParaRPr lang="en-US" altLang="zh-CN" sz="36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7" name="TextBox 3"/>
          <p:cNvSpPr txBox="1"/>
          <p:nvPr/>
        </p:nvSpPr>
        <p:spPr>
          <a:xfrm>
            <a:off x="4727848" y="6309320"/>
            <a:ext cx="3214710" cy="338554"/>
          </a:xfrm>
          <a:prstGeom prst="rect">
            <a:avLst/>
          </a:prstGeom>
          <a:noFill/>
        </p:spPr>
        <p:txBody>
          <a:bodyPr wrap="square" rtlCol="0">
            <a:spAutoFit/>
          </a:bodyPr>
          <a:lstStyle/>
          <a:p>
            <a:pPr algn="ctr">
              <a:defRPr/>
            </a:pPr>
            <a:r>
              <a:rPr lang="en-US" altLang="zh-CN" sz="1600" b="1" dirty="0">
                <a:solidFill>
                  <a:schemeClr val="bg1"/>
                </a:solidFill>
                <a:latin typeface="Bookman Old Style" pitchFamily="18" charset="0"/>
              </a:rPr>
              <a:t>RIGOL</a:t>
            </a:r>
            <a:r>
              <a:rPr lang="en-US" altLang="zh-CN" sz="1600" dirty="0">
                <a:solidFill>
                  <a:schemeClr val="bg1"/>
                </a:solidFill>
              </a:rPr>
              <a:t> TECHNOLOGIES,INC.</a:t>
            </a:r>
            <a:endParaRPr lang="zh-CN" altLang="en-US" sz="1600" dirty="0">
              <a:solidFill>
                <a:schemeClr val="bg1"/>
              </a:solidFill>
            </a:endParaRPr>
          </a:p>
        </p:txBody>
      </p:sp>
      <p:sp>
        <p:nvSpPr>
          <p:cNvPr id="5" name="TextBox 9"/>
          <p:cNvSpPr txBox="1"/>
          <p:nvPr/>
        </p:nvSpPr>
        <p:spPr>
          <a:xfrm>
            <a:off x="8184232" y="1484784"/>
            <a:ext cx="3240360" cy="707886"/>
          </a:xfrm>
          <a:prstGeom prst="rect">
            <a:avLst/>
          </a:prstGeom>
          <a:noFill/>
        </p:spPr>
        <p:txBody>
          <a:bodyPr wrap="square" rtlCol="0">
            <a:spAutoFit/>
          </a:bodyPr>
          <a:lstStyle/>
          <a:p>
            <a:pPr algn="ctr"/>
            <a:r>
              <a:rPr lang="zh-CN" altLang="en-US" sz="200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董</a:t>
            </a:r>
            <a:r>
              <a:rPr lang="zh-CN" altLang="en-US" sz="20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丽</a:t>
            </a:r>
            <a:r>
              <a:rPr lang="zh-CN" altLang="en-US" sz="200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萍</a:t>
            </a:r>
            <a:r>
              <a:rPr lang="en-US" altLang="zh-CN" sz="200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 </a:t>
            </a:r>
            <a:r>
              <a:rPr lang="zh-CN" altLang="en-US" sz="200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应用</a:t>
            </a:r>
            <a:r>
              <a:rPr lang="zh-CN" altLang="en-US" sz="20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工程师</a:t>
            </a:r>
            <a:endParaRPr lang="en-US" altLang="zh-CN" sz="20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a:p>
            <a:pPr algn="ctr"/>
            <a:r>
              <a:rPr lang="en-US" altLang="zh-CN" sz="200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dongliping@rigol.com</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内容占位符 5"/>
          <p:cNvGraphicFramePr>
            <a:graphicFrameLocks noGrp="1"/>
          </p:cNvGraphicFramePr>
          <p:nvPr>
            <p:ph idx="1"/>
            <p:extLst>
              <p:ext uri="{D42A27DB-BD31-4B8C-83A1-F6EECF244321}">
                <p14:modId xmlns:p14="http://schemas.microsoft.com/office/powerpoint/2010/main" val="237527413"/>
              </p:ext>
            </p:extLst>
          </p:nvPr>
        </p:nvGraphicFramePr>
        <p:xfrm>
          <a:off x="571500" y="1285875"/>
          <a:ext cx="109728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内容占位符 2"/>
          <p:cNvSpPr>
            <a:spLocks noGrp="1"/>
          </p:cNvSpPr>
          <p:nvPr>
            <p:ph sz="quarter" idx="10"/>
          </p:nvPr>
        </p:nvSpPr>
        <p:spPr/>
        <p:txBody>
          <a:bodyPr/>
          <a:lstStyle/>
          <a:p>
            <a:r>
              <a:rPr lang="zh-CN" altLang="en-US" dirty="0"/>
              <a:t>目录</a:t>
            </a:r>
          </a:p>
        </p:txBody>
      </p:sp>
    </p:spTree>
    <p:extLst>
      <p:ext uri="{BB962C8B-B14F-4D97-AF65-F5344CB8AC3E}">
        <p14:creationId xmlns:p14="http://schemas.microsoft.com/office/powerpoint/2010/main" val="4629357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63352" y="980728"/>
            <a:ext cx="11377264" cy="2448272"/>
          </a:xfrm>
        </p:spPr>
        <p:txBody>
          <a:bodyPr/>
          <a:lstStyle/>
          <a:p>
            <a:pPr marL="0" indent="0">
              <a:buNone/>
            </a:pPr>
            <a:r>
              <a:rPr lang="zh-CN" altLang="en-US" sz="2000" dirty="0" smtClean="0"/>
              <a:t>随着电子产品应用的增多，我们周围的</a:t>
            </a:r>
            <a:r>
              <a:rPr lang="zh-CN" altLang="zh-CN" sz="2000" dirty="0" smtClean="0"/>
              <a:t>电磁环境</a:t>
            </a:r>
            <a:r>
              <a:rPr lang="zh-CN" altLang="en-US" sz="2000" dirty="0" smtClean="0"/>
              <a:t>正变的</a:t>
            </a:r>
            <a:r>
              <a:rPr lang="zh-CN" altLang="zh-CN" sz="2000" dirty="0" smtClean="0"/>
              <a:t>日益复杂</a:t>
            </a:r>
            <a:r>
              <a:rPr lang="zh-CN" altLang="en-US" sz="2000" dirty="0" smtClean="0"/>
              <a:t>，对我们工作与生活的影响也愈发密切。</a:t>
            </a:r>
            <a:r>
              <a:rPr lang="zh-CN" altLang="en-US" sz="2000" dirty="0"/>
              <a:t>如</a:t>
            </a:r>
            <a:r>
              <a:rPr lang="zh-CN" altLang="zh-CN" sz="2000" dirty="0" smtClean="0"/>
              <a:t>高速</a:t>
            </a:r>
            <a:r>
              <a:rPr lang="en-US" altLang="zh-CN" sz="2000" dirty="0" smtClean="0"/>
              <a:t>PCB</a:t>
            </a:r>
            <a:r>
              <a:rPr lang="zh-CN" altLang="zh-CN" sz="2000" dirty="0" smtClean="0"/>
              <a:t>中</a:t>
            </a:r>
            <a:r>
              <a:rPr lang="zh-CN" altLang="en-US" sz="2000" dirty="0"/>
              <a:t>的</a:t>
            </a:r>
            <a:r>
              <a:rPr lang="zh-CN" altLang="zh-CN" sz="2000" dirty="0" smtClean="0"/>
              <a:t>高频</a:t>
            </a:r>
            <a:r>
              <a:rPr lang="zh-CN" altLang="zh-CN" sz="2000" dirty="0"/>
              <a:t>信号线、集成电路的引脚、各类接插件等都可能</a:t>
            </a:r>
            <a:r>
              <a:rPr lang="zh-CN" altLang="zh-CN" sz="2000" dirty="0" smtClean="0"/>
              <a:t>成为辐射干扰</a:t>
            </a:r>
            <a:r>
              <a:rPr lang="zh-CN" altLang="zh-CN" sz="2000" dirty="0"/>
              <a:t>源</a:t>
            </a:r>
            <a:r>
              <a:rPr lang="zh-CN" altLang="zh-CN" sz="2000" dirty="0" smtClean="0"/>
              <a:t>，</a:t>
            </a:r>
            <a:r>
              <a:rPr lang="zh-CN" altLang="en-US" sz="2000" dirty="0" smtClean="0"/>
              <a:t>会</a:t>
            </a:r>
            <a:r>
              <a:rPr lang="zh-CN" altLang="zh-CN" sz="2000" dirty="0" smtClean="0"/>
              <a:t>影响</a:t>
            </a:r>
            <a:r>
              <a:rPr lang="zh-CN" altLang="zh-CN" sz="2000" dirty="0"/>
              <a:t>其他系统或本系统内其他子系统的正常工作</a:t>
            </a:r>
            <a:r>
              <a:rPr lang="zh-CN" altLang="zh-CN" sz="2000" dirty="0" smtClean="0"/>
              <a:t>。</a:t>
            </a:r>
            <a:endParaRPr lang="en-US" altLang="zh-CN" sz="2000" dirty="0" smtClean="0"/>
          </a:p>
          <a:p>
            <a:pPr marL="0" indent="0">
              <a:buNone/>
            </a:pPr>
            <a:r>
              <a:rPr lang="en-US" altLang="zh-CN" sz="2000" dirty="0"/>
              <a:t> </a:t>
            </a:r>
            <a:r>
              <a:rPr lang="en-US" altLang="zh-CN" sz="2000" dirty="0" smtClean="0"/>
              <a:t>      </a:t>
            </a:r>
            <a:endParaRPr lang="zh-CN" altLang="en-US" sz="2000" dirty="0"/>
          </a:p>
        </p:txBody>
      </p:sp>
      <p:sp>
        <p:nvSpPr>
          <p:cNvPr id="3" name="内容占位符 2"/>
          <p:cNvSpPr>
            <a:spLocks noGrp="1"/>
          </p:cNvSpPr>
          <p:nvPr>
            <p:ph sz="quarter" idx="10"/>
          </p:nvPr>
        </p:nvSpPr>
        <p:spPr>
          <a:xfrm>
            <a:off x="263352" y="117426"/>
            <a:ext cx="7776542" cy="575270"/>
          </a:xfrm>
        </p:spPr>
        <p:txBody>
          <a:bodyPr/>
          <a:lstStyle/>
          <a:p>
            <a:pPr lvl="0"/>
            <a:r>
              <a:rPr lang="en-US" altLang="zh-CN" dirty="0" smtClean="0"/>
              <a:t>EMI</a:t>
            </a:r>
            <a:r>
              <a:rPr lang="zh-CN" altLang="en-US" dirty="0" smtClean="0"/>
              <a:t>基础概述 </a:t>
            </a:r>
            <a:r>
              <a:rPr lang="en-US" altLang="zh-CN" dirty="0" smtClean="0"/>
              <a:t>– </a:t>
            </a:r>
            <a:r>
              <a:rPr lang="zh-CN" altLang="en-US" dirty="0" smtClean="0"/>
              <a:t>背景</a:t>
            </a:r>
            <a:endParaRPr lang="zh-CN" altLang="en-US" dirty="0"/>
          </a:p>
          <a:p>
            <a:endParaRPr lang="zh-CN" altLang="en-US" dirty="0"/>
          </a:p>
        </p:txBody>
      </p:sp>
      <p:sp>
        <p:nvSpPr>
          <p:cNvPr id="4" name="内容占位符 1"/>
          <p:cNvSpPr txBox="1">
            <a:spLocks/>
          </p:cNvSpPr>
          <p:nvPr/>
        </p:nvSpPr>
        <p:spPr>
          <a:xfrm>
            <a:off x="519011" y="4077072"/>
            <a:ext cx="10972800" cy="3079243"/>
          </a:xfrm>
          <a:prstGeom prst="rect">
            <a:avLst/>
          </a:prstGeom>
        </p:spPr>
        <p:txBody>
          <a:bodyPr/>
          <a:lstStyle>
            <a:lvl1pPr marL="180000" indent="-252000" algn="l" defTabSz="914400" rtl="0" eaLnBrk="1" latinLnBrk="0" hangingPunct="1">
              <a:lnSpc>
                <a:spcPct val="150000"/>
              </a:lnSpc>
              <a:spcBef>
                <a:spcPct val="20000"/>
              </a:spcBef>
              <a:buClr>
                <a:srgbClr val="F4A70C"/>
              </a:buClr>
              <a:buFont typeface="Arial" pitchFamily="34" charset="0"/>
              <a:buChar char="•"/>
              <a:defRPr sz="1400" kern="1200">
                <a:solidFill>
                  <a:schemeClr val="tx1"/>
                </a:solidFill>
                <a:latin typeface="微软雅黑" pitchFamily="34" charset="-122"/>
                <a:ea typeface="微软雅黑" pitchFamily="34" charset="-122"/>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en-US" altLang="zh-CN" sz="2400" dirty="0" smtClean="0"/>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2011" y="2924944"/>
            <a:ext cx="4639973" cy="2749806"/>
          </a:xfrm>
          <a:prstGeom prst="rect">
            <a:avLst/>
          </a:prstGeom>
        </p:spPr>
      </p:pic>
      <p:pic>
        <p:nvPicPr>
          <p:cNvPr id="7" name="图片 6"/>
          <p:cNvPicPr>
            <a:picLocks noChangeAspect="1"/>
          </p:cNvPicPr>
          <p:nvPr/>
        </p:nvPicPr>
        <p:blipFill>
          <a:blip r:embed="rId3"/>
          <a:stretch>
            <a:fillRect/>
          </a:stretch>
        </p:blipFill>
        <p:spPr>
          <a:xfrm>
            <a:off x="6326038" y="2924944"/>
            <a:ext cx="4378474" cy="2847975"/>
          </a:xfrm>
          <a:prstGeom prst="rect">
            <a:avLst/>
          </a:prstGeom>
        </p:spPr>
      </p:pic>
    </p:spTree>
    <p:extLst>
      <p:ext uri="{BB962C8B-B14F-4D97-AF65-F5344CB8AC3E}">
        <p14:creationId xmlns:p14="http://schemas.microsoft.com/office/powerpoint/2010/main" val="38166916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89993" y="991269"/>
            <a:ext cx="11062592" cy="4525963"/>
          </a:xfrm>
        </p:spPr>
        <p:txBody>
          <a:bodyPr/>
          <a:lstStyle/>
          <a:p>
            <a:pPr marL="0" indent="0">
              <a:buNone/>
            </a:pPr>
            <a:r>
              <a:rPr lang="zh-CN" altLang="en-US" sz="2000" dirty="0" smtClean="0"/>
              <a:t>电磁兼容性（</a:t>
            </a:r>
            <a:r>
              <a:rPr lang="en-US" altLang="zh-CN" sz="2000" dirty="0" smtClean="0"/>
              <a:t>EMC </a:t>
            </a:r>
            <a:r>
              <a:rPr lang="zh-CN" altLang="en-US" sz="2000" dirty="0" smtClean="0"/>
              <a:t>）</a:t>
            </a:r>
            <a:r>
              <a:rPr lang="zh-CN" altLang="en-US" sz="2000" dirty="0"/>
              <a:t>是指设备或系统</a:t>
            </a:r>
            <a:r>
              <a:rPr lang="zh-CN" altLang="en-US" sz="2000" u="sng" dirty="0">
                <a:effectLst>
                  <a:outerShdw blurRad="38100" dist="38100" dir="2700000" algn="tl">
                    <a:srgbClr val="000000">
                      <a:alpha val="43137"/>
                    </a:srgbClr>
                  </a:outerShdw>
                </a:effectLst>
              </a:rPr>
              <a:t>在其电磁环境中符合要求</a:t>
            </a:r>
            <a:r>
              <a:rPr lang="zh-CN" altLang="en-US" sz="2000" u="sng" dirty="0" smtClean="0">
                <a:effectLst>
                  <a:outerShdw blurRad="38100" dist="38100" dir="2700000" algn="tl">
                    <a:srgbClr val="000000">
                      <a:alpha val="43137"/>
                    </a:srgbClr>
                  </a:outerShdw>
                </a:effectLst>
              </a:rPr>
              <a:t>运行并不对其环境中的任何设备产生</a:t>
            </a:r>
            <a:r>
              <a:rPr lang="zh-CN" altLang="en-US" sz="2000" u="sng" dirty="0">
                <a:effectLst>
                  <a:outerShdw blurRad="38100" dist="38100" dir="2700000" algn="tl">
                    <a:srgbClr val="000000">
                      <a:alpha val="43137"/>
                    </a:srgbClr>
                  </a:outerShdw>
                </a:effectLst>
              </a:rPr>
              <a:t>无法忍受的电磁干扰</a:t>
            </a:r>
            <a:r>
              <a:rPr lang="zh-CN" altLang="en-US" sz="2000" dirty="0"/>
              <a:t>的能力</a:t>
            </a:r>
            <a:r>
              <a:rPr lang="zh-CN" altLang="en-US" sz="2000" dirty="0" smtClean="0"/>
              <a:t>。</a:t>
            </a:r>
            <a:r>
              <a:rPr lang="zh-CN" altLang="en-US" sz="2000" dirty="0"/>
              <a:t>因此，</a:t>
            </a:r>
            <a:r>
              <a:rPr lang="en-US" altLang="zh-CN" sz="2000" dirty="0"/>
              <a:t>EMC</a:t>
            </a:r>
            <a:r>
              <a:rPr lang="zh-CN" altLang="en-US" sz="2000" dirty="0" smtClean="0"/>
              <a:t>包括电磁干扰</a:t>
            </a:r>
            <a:r>
              <a:rPr lang="en-US" altLang="zh-CN" sz="2000" dirty="0" smtClean="0"/>
              <a:t>(EMI)</a:t>
            </a:r>
            <a:r>
              <a:rPr lang="zh-CN" altLang="en-US" sz="2000" dirty="0" smtClean="0"/>
              <a:t>和电磁抗干扰（</a:t>
            </a:r>
            <a:r>
              <a:rPr lang="en-US" altLang="zh-CN" sz="2000" dirty="0" smtClean="0"/>
              <a:t>EMS</a:t>
            </a:r>
            <a:r>
              <a:rPr lang="zh-CN" altLang="en-US" sz="2000" dirty="0" smtClean="0"/>
              <a:t>）两</a:t>
            </a:r>
            <a:r>
              <a:rPr lang="zh-CN" altLang="en-US" sz="2000" dirty="0"/>
              <a:t>个</a:t>
            </a:r>
            <a:r>
              <a:rPr lang="zh-CN" altLang="en-US" sz="2000" dirty="0" smtClean="0"/>
              <a:t>方面。具体分类如下：</a:t>
            </a:r>
            <a:endParaRPr lang="zh-CN" altLang="en-US" sz="2000" dirty="0"/>
          </a:p>
        </p:txBody>
      </p:sp>
      <p:sp>
        <p:nvSpPr>
          <p:cNvPr id="3" name="内容占位符 2"/>
          <p:cNvSpPr>
            <a:spLocks noGrp="1"/>
          </p:cNvSpPr>
          <p:nvPr>
            <p:ph sz="quarter" idx="10"/>
          </p:nvPr>
        </p:nvSpPr>
        <p:spPr/>
        <p:txBody>
          <a:bodyPr/>
          <a:lstStyle/>
          <a:p>
            <a:pPr lvl="0"/>
            <a:r>
              <a:rPr lang="en-US" altLang="zh-CN" dirty="0" smtClean="0"/>
              <a:t>EMI</a:t>
            </a:r>
            <a:r>
              <a:rPr lang="zh-CN" altLang="en-US" dirty="0" smtClean="0"/>
              <a:t>基础</a:t>
            </a:r>
            <a:r>
              <a:rPr lang="zh-CN" altLang="en-US" dirty="0"/>
              <a:t>概述</a:t>
            </a:r>
            <a:r>
              <a:rPr lang="en-US" altLang="zh-CN" dirty="0" smtClean="0"/>
              <a:t>– EMC</a:t>
            </a:r>
            <a:r>
              <a:rPr lang="zh-CN" altLang="en-US" dirty="0" smtClean="0"/>
              <a:t>概念及分类</a:t>
            </a:r>
            <a:endParaRPr lang="zh-CN" altLang="en-US" dirty="0"/>
          </a:p>
          <a:p>
            <a:pPr>
              <a:lnSpc>
                <a:spcPct val="150000"/>
              </a:lnSpc>
              <a:buClr>
                <a:srgbClr val="F4A70C"/>
              </a:buClr>
            </a:pPr>
            <a:endParaRPr lang="zh-CN" altLang="en-US" sz="2400" b="1" dirty="0">
              <a:solidFill>
                <a:schemeClr val="tx1"/>
              </a:solidFill>
            </a:endParaRPr>
          </a:p>
        </p:txBody>
      </p:sp>
      <p:graphicFrame>
        <p:nvGraphicFramePr>
          <p:cNvPr id="5" name="图示 4"/>
          <p:cNvGraphicFramePr/>
          <p:nvPr>
            <p:extLst>
              <p:ext uri="{D42A27DB-BD31-4B8C-83A1-F6EECF244321}">
                <p14:modId xmlns:p14="http://schemas.microsoft.com/office/powerpoint/2010/main" val="337582264"/>
              </p:ext>
            </p:extLst>
          </p:nvPr>
        </p:nvGraphicFramePr>
        <p:xfrm>
          <a:off x="2207568" y="2276872"/>
          <a:ext cx="6224240" cy="37174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圆角矩形 3"/>
          <p:cNvSpPr/>
          <p:nvPr/>
        </p:nvSpPr>
        <p:spPr>
          <a:xfrm>
            <a:off x="1775520" y="4653136"/>
            <a:ext cx="3672408" cy="1296144"/>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203872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1631504" y="4063667"/>
            <a:ext cx="5040560" cy="2183952"/>
          </a:xfrm>
          <a:prstGeom prst="rect">
            <a:avLst/>
          </a:prstGeom>
        </p:spPr>
      </p:pic>
      <p:sp>
        <p:nvSpPr>
          <p:cNvPr id="2" name="内容占位符 1"/>
          <p:cNvSpPr>
            <a:spLocks noGrp="1"/>
          </p:cNvSpPr>
          <p:nvPr>
            <p:ph idx="1"/>
          </p:nvPr>
        </p:nvSpPr>
        <p:spPr>
          <a:xfrm>
            <a:off x="379784" y="810293"/>
            <a:ext cx="10972800" cy="4525963"/>
          </a:xfrm>
        </p:spPr>
        <p:txBody>
          <a:bodyPr/>
          <a:lstStyle/>
          <a:p>
            <a:pPr marL="0" indent="0">
              <a:buNone/>
            </a:pPr>
            <a:r>
              <a:rPr lang="zh-CN" altLang="en-US" sz="2000" dirty="0" smtClean="0"/>
              <a:t>为了保证电子产品满足在电磁环境中可靠性等的要求</a:t>
            </a:r>
            <a:r>
              <a:rPr lang="zh-CN" altLang="zh-CN" sz="2000" dirty="0" smtClean="0"/>
              <a:t>，各</a:t>
            </a:r>
            <a:r>
              <a:rPr lang="zh-CN" altLang="en-US" sz="2000" dirty="0" smtClean="0"/>
              <a:t>国</a:t>
            </a:r>
            <a:r>
              <a:rPr lang="zh-CN" altLang="zh-CN" sz="2000" dirty="0" smtClean="0"/>
              <a:t>都</a:t>
            </a:r>
            <a:r>
              <a:rPr lang="zh-CN" altLang="zh-CN" sz="2000" dirty="0"/>
              <a:t>相应</a:t>
            </a:r>
            <a:r>
              <a:rPr lang="zh-CN" altLang="zh-CN" sz="2000" dirty="0" smtClean="0"/>
              <a:t>地</a:t>
            </a:r>
            <a:r>
              <a:rPr lang="zh-CN" altLang="en-US" sz="2000" dirty="0" smtClean="0"/>
              <a:t>根据国际标准</a:t>
            </a:r>
            <a:r>
              <a:rPr lang="zh-CN" altLang="zh-CN" sz="2000" dirty="0" smtClean="0"/>
              <a:t>制定</a:t>
            </a:r>
            <a:r>
              <a:rPr lang="zh-CN" altLang="zh-CN" sz="2000" dirty="0"/>
              <a:t>了关于电子类产品的</a:t>
            </a:r>
            <a:r>
              <a:rPr lang="en-US" altLang="zh-CN" sz="2000" dirty="0"/>
              <a:t>EMC</a:t>
            </a:r>
            <a:r>
              <a:rPr lang="zh-CN" altLang="zh-CN" sz="2000" dirty="0"/>
              <a:t>法规</a:t>
            </a:r>
            <a:r>
              <a:rPr lang="zh-CN" altLang="en-US" sz="2000" dirty="0" smtClean="0"/>
              <a:t>，要求产品</a:t>
            </a:r>
            <a:r>
              <a:rPr lang="zh-CN" altLang="en-US" sz="2000" dirty="0"/>
              <a:t>在</a:t>
            </a:r>
            <a:r>
              <a:rPr lang="zh-CN" altLang="zh-CN" sz="2000" dirty="0" smtClean="0"/>
              <a:t>取得</a:t>
            </a:r>
            <a:r>
              <a:rPr lang="zh-CN" altLang="zh-CN" sz="2000" dirty="0"/>
              <a:t>相应的法规认证后才能</a:t>
            </a:r>
            <a:r>
              <a:rPr lang="zh-CN" altLang="zh-CN" sz="2000" dirty="0" smtClean="0"/>
              <a:t>在</a:t>
            </a:r>
            <a:r>
              <a:rPr lang="zh-CN" altLang="en-US" sz="2000" dirty="0"/>
              <a:t>该</a:t>
            </a:r>
            <a:r>
              <a:rPr lang="zh-CN" altLang="zh-CN" sz="2000" dirty="0" smtClean="0"/>
              <a:t>国</a:t>
            </a:r>
            <a:r>
              <a:rPr lang="zh-CN" altLang="zh-CN" sz="2000" dirty="0"/>
              <a:t>销售</a:t>
            </a:r>
            <a:r>
              <a:rPr lang="zh-CN" altLang="zh-CN" sz="2000" dirty="0" smtClean="0"/>
              <a:t>。</a:t>
            </a:r>
            <a:endParaRPr lang="en-US" altLang="zh-CN" sz="2000" dirty="0" smtClean="0"/>
          </a:p>
          <a:p>
            <a:pPr marL="0" indent="0">
              <a:buNone/>
            </a:pPr>
            <a:r>
              <a:rPr lang="en-US" altLang="zh-CN" sz="2000" dirty="0"/>
              <a:t> </a:t>
            </a:r>
            <a:r>
              <a:rPr lang="en-US" altLang="zh-CN" sz="2000" dirty="0" smtClean="0"/>
              <a:t>     </a:t>
            </a:r>
            <a:endParaRPr lang="zh-CN" altLang="en-US" sz="2000" dirty="0"/>
          </a:p>
          <a:p>
            <a:endParaRPr lang="zh-CN" altLang="en-US" dirty="0"/>
          </a:p>
        </p:txBody>
      </p:sp>
      <p:sp>
        <p:nvSpPr>
          <p:cNvPr id="3" name="内容占位符 2"/>
          <p:cNvSpPr>
            <a:spLocks noGrp="1"/>
          </p:cNvSpPr>
          <p:nvPr>
            <p:ph sz="quarter" idx="10"/>
          </p:nvPr>
        </p:nvSpPr>
        <p:spPr/>
        <p:txBody>
          <a:bodyPr/>
          <a:lstStyle/>
          <a:p>
            <a:pPr lvl="0"/>
            <a:r>
              <a:rPr lang="en-US" altLang="zh-CN" dirty="0" smtClean="0"/>
              <a:t>EMI</a:t>
            </a:r>
            <a:r>
              <a:rPr lang="zh-CN" altLang="en-US" dirty="0" smtClean="0"/>
              <a:t>基础</a:t>
            </a:r>
            <a:r>
              <a:rPr lang="zh-CN" altLang="en-US" dirty="0"/>
              <a:t>概述</a:t>
            </a:r>
            <a:r>
              <a:rPr lang="en-US" altLang="zh-CN" dirty="0" smtClean="0"/>
              <a:t>– EMC</a:t>
            </a:r>
            <a:r>
              <a:rPr lang="zh-CN" altLang="en-US" dirty="0" smtClean="0"/>
              <a:t>标准</a:t>
            </a:r>
            <a:endParaRPr lang="zh-CN" altLang="en-US" dirty="0"/>
          </a:p>
          <a:p>
            <a:endParaRPr lang="zh-CN" altLang="en-US" dirty="0"/>
          </a:p>
        </p:txBody>
      </p:sp>
      <p:pic>
        <p:nvPicPr>
          <p:cNvPr id="4" name="图片 3"/>
          <p:cNvPicPr>
            <a:picLocks noChangeAspect="1"/>
          </p:cNvPicPr>
          <p:nvPr/>
        </p:nvPicPr>
        <p:blipFill>
          <a:blip r:embed="rId4"/>
          <a:stretch>
            <a:fillRect/>
          </a:stretch>
        </p:blipFill>
        <p:spPr>
          <a:xfrm>
            <a:off x="1773887" y="1896502"/>
            <a:ext cx="3802632" cy="2172932"/>
          </a:xfrm>
          <a:prstGeom prst="rect">
            <a:avLst/>
          </a:prstGeom>
        </p:spPr>
      </p:pic>
      <p:pic>
        <p:nvPicPr>
          <p:cNvPr id="5" name="图片 4"/>
          <p:cNvPicPr>
            <a:picLocks noChangeAspect="1"/>
          </p:cNvPicPr>
          <p:nvPr/>
        </p:nvPicPr>
        <p:blipFill>
          <a:blip r:embed="rId5"/>
          <a:stretch>
            <a:fillRect/>
          </a:stretch>
        </p:blipFill>
        <p:spPr>
          <a:xfrm>
            <a:off x="6563235" y="1891858"/>
            <a:ext cx="3802632" cy="2182220"/>
          </a:xfrm>
          <a:prstGeom prst="rect">
            <a:avLst/>
          </a:prstGeom>
        </p:spPr>
      </p:pic>
    </p:spTree>
    <p:extLst>
      <p:ext uri="{BB962C8B-B14F-4D97-AF65-F5344CB8AC3E}">
        <p14:creationId xmlns:p14="http://schemas.microsoft.com/office/powerpoint/2010/main" val="20022498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1917" y="764704"/>
            <a:ext cx="10972800" cy="4525963"/>
          </a:xfrm>
        </p:spPr>
        <p:txBody>
          <a:bodyPr/>
          <a:lstStyle/>
          <a:p>
            <a:pPr marL="0" indent="0">
              <a:buNone/>
            </a:pPr>
            <a:r>
              <a:rPr lang="en-US" altLang="zh-CN" sz="2000" b="1" dirty="0"/>
              <a:t>IEC</a:t>
            </a:r>
            <a:r>
              <a:rPr lang="en-US" altLang="zh-CN" sz="1800" dirty="0"/>
              <a:t>(</a:t>
            </a:r>
            <a:r>
              <a:rPr lang="zh-CN" altLang="en-US" sz="1800" dirty="0"/>
              <a:t>国际电工委员会</a:t>
            </a:r>
            <a:r>
              <a:rPr lang="en-US" altLang="zh-CN" sz="1800" dirty="0"/>
              <a:t>)</a:t>
            </a:r>
            <a:r>
              <a:rPr lang="zh-CN" altLang="en-US" sz="1800" dirty="0"/>
              <a:t>：是世界上成立最早的国际性电工标准化机构，负责有关电气工程和电子工程领域中的国际标准化工作</a:t>
            </a:r>
            <a:r>
              <a:rPr lang="zh-CN" altLang="en-US" sz="1800" dirty="0" smtClean="0"/>
              <a:t>。其下从事</a:t>
            </a:r>
            <a:r>
              <a:rPr lang="en-US" altLang="zh-CN" sz="1800" dirty="0" smtClean="0"/>
              <a:t>EMC</a:t>
            </a:r>
            <a:r>
              <a:rPr lang="zh-CN" altLang="en-US" sz="1800" dirty="0" smtClean="0"/>
              <a:t>标准制定的组织主要有</a:t>
            </a:r>
            <a:r>
              <a:rPr lang="en-US" altLang="zh-CN" sz="1800" b="1" u="sng" dirty="0" smtClean="0">
                <a:effectLst>
                  <a:outerShdw blurRad="38100" dist="38100" dir="2700000" algn="tl">
                    <a:srgbClr val="000000">
                      <a:alpha val="43137"/>
                    </a:srgbClr>
                  </a:outerShdw>
                </a:effectLst>
              </a:rPr>
              <a:t>CISPR</a:t>
            </a:r>
            <a:r>
              <a:rPr lang="en-US" altLang="zh-CN" sz="1600" dirty="0"/>
              <a:t>(</a:t>
            </a:r>
            <a:r>
              <a:rPr lang="zh-CN" altLang="en-US" sz="1600" dirty="0"/>
              <a:t>国际无线电干扰特别</a:t>
            </a:r>
            <a:r>
              <a:rPr lang="zh-CN" altLang="en-US" sz="1600" dirty="0" smtClean="0"/>
              <a:t>委员会）</a:t>
            </a:r>
            <a:r>
              <a:rPr lang="zh-CN" altLang="en-US" sz="1800" dirty="0" smtClean="0"/>
              <a:t>和</a:t>
            </a:r>
            <a:r>
              <a:rPr lang="en-US" altLang="zh-CN" sz="1800" b="1" u="sng" dirty="0" smtClean="0">
                <a:effectLst>
                  <a:outerShdw blurRad="38100" dist="38100" dir="2700000" algn="tl">
                    <a:srgbClr val="000000">
                      <a:alpha val="43137"/>
                    </a:srgbClr>
                  </a:outerShdw>
                </a:effectLst>
              </a:rPr>
              <a:t>TC77</a:t>
            </a:r>
            <a:r>
              <a:rPr lang="en-US" altLang="zh-CN" sz="1600" dirty="0"/>
              <a:t>(</a:t>
            </a:r>
            <a:r>
              <a:rPr lang="zh-CN" altLang="en-US" sz="1600" dirty="0"/>
              <a:t>第</a:t>
            </a:r>
            <a:r>
              <a:rPr lang="en-US" altLang="zh-CN" sz="1600" dirty="0"/>
              <a:t>77</a:t>
            </a:r>
            <a:r>
              <a:rPr lang="zh-CN" altLang="en-US" sz="1600" dirty="0"/>
              <a:t>技术委员会</a:t>
            </a:r>
            <a:r>
              <a:rPr lang="en-US" altLang="zh-CN" sz="1600" dirty="0"/>
              <a:t>)&lt;</a:t>
            </a:r>
            <a:r>
              <a:rPr lang="en-US" altLang="zh-CN" sz="1600" dirty="0">
                <a:solidFill>
                  <a:srgbClr val="0000FF"/>
                </a:solidFill>
                <a:latin typeface="宋体" panose="02010600030101010101" pitchFamily="2" charset="-122"/>
                <a:ea typeface="宋体" panose="02010600030101010101" pitchFamily="2" charset="-122"/>
              </a:rPr>
              <a:t>﹡</a:t>
            </a:r>
            <a:r>
              <a:rPr lang="zh-CN" altLang="en-US" sz="1600" dirty="0">
                <a:solidFill>
                  <a:srgbClr val="0000FF"/>
                </a:solidFill>
              </a:rPr>
              <a:t>其中</a:t>
            </a:r>
            <a:r>
              <a:rPr lang="en-US" altLang="zh-CN" sz="1600" dirty="0">
                <a:solidFill>
                  <a:srgbClr val="0000FF"/>
                </a:solidFill>
              </a:rPr>
              <a:t>TC77</a:t>
            </a:r>
            <a:r>
              <a:rPr lang="zh-CN" altLang="en-US" sz="1600" dirty="0">
                <a:solidFill>
                  <a:srgbClr val="0000FF"/>
                </a:solidFill>
              </a:rPr>
              <a:t>主要负责</a:t>
            </a:r>
            <a:r>
              <a:rPr lang="en-US" altLang="zh-CN" sz="1600" dirty="0">
                <a:solidFill>
                  <a:srgbClr val="0000FF"/>
                </a:solidFill>
              </a:rPr>
              <a:t>9kHz</a:t>
            </a:r>
            <a:r>
              <a:rPr lang="zh-CN" altLang="en-US" sz="1600" dirty="0">
                <a:solidFill>
                  <a:srgbClr val="0000FF"/>
                </a:solidFill>
              </a:rPr>
              <a:t>以下低频频段的标准制定</a:t>
            </a:r>
            <a:r>
              <a:rPr lang="en-US" altLang="zh-CN" sz="1600" dirty="0" smtClean="0"/>
              <a:t>&gt;</a:t>
            </a:r>
            <a:r>
              <a:rPr lang="zh-CN" altLang="en-US" dirty="0" smtClean="0"/>
              <a:t>。</a:t>
            </a:r>
            <a:endParaRPr lang="en-US" altLang="zh-CN" dirty="0"/>
          </a:p>
          <a:p>
            <a:pPr marL="0" indent="0">
              <a:buNone/>
            </a:pPr>
            <a:r>
              <a:rPr lang="en-US" altLang="zh-CN" sz="1800" dirty="0" smtClean="0"/>
              <a:t>IEC</a:t>
            </a:r>
            <a:r>
              <a:rPr lang="zh-CN" altLang="en-US" sz="1800" dirty="0"/>
              <a:t>标准已广为欧洲、美国、日本、中国等地区和国家采用。其</a:t>
            </a:r>
            <a:r>
              <a:rPr lang="zh-CN" altLang="en-US" sz="1800" dirty="0" smtClean="0"/>
              <a:t>相关的认证</a:t>
            </a:r>
            <a:r>
              <a:rPr lang="zh-CN" altLang="en-US" sz="1800" dirty="0"/>
              <a:t>为欧盟的</a:t>
            </a:r>
            <a:r>
              <a:rPr lang="en-US" altLang="zh-CN" sz="1800" dirty="0"/>
              <a:t>CE</a:t>
            </a:r>
            <a:r>
              <a:rPr lang="zh-CN" altLang="en-US" sz="1800" dirty="0"/>
              <a:t>认证，美国的</a:t>
            </a:r>
            <a:r>
              <a:rPr lang="en-US" altLang="zh-CN" sz="1800" dirty="0"/>
              <a:t>FCC</a:t>
            </a:r>
            <a:r>
              <a:rPr lang="zh-CN" altLang="en-US" sz="1800" dirty="0"/>
              <a:t>认证</a:t>
            </a:r>
            <a:r>
              <a:rPr lang="zh-CN" altLang="en-US" sz="1800" dirty="0" smtClean="0"/>
              <a:t>，中国</a:t>
            </a:r>
            <a:r>
              <a:rPr lang="zh-CN" altLang="en-US" sz="1800" dirty="0"/>
              <a:t>的</a:t>
            </a:r>
            <a:r>
              <a:rPr lang="en-US" altLang="zh-CN" sz="1800" dirty="0"/>
              <a:t>3C</a:t>
            </a:r>
            <a:r>
              <a:rPr lang="zh-CN" altLang="en-US" sz="1800" dirty="0" smtClean="0"/>
              <a:t>认证等。</a:t>
            </a:r>
            <a:endParaRPr lang="en-US" altLang="zh-CN" sz="1800" dirty="0"/>
          </a:p>
          <a:p>
            <a:endParaRPr lang="zh-CN" altLang="en-US" sz="2000" dirty="0"/>
          </a:p>
        </p:txBody>
      </p:sp>
      <p:sp>
        <p:nvSpPr>
          <p:cNvPr id="3" name="内容占位符 2"/>
          <p:cNvSpPr>
            <a:spLocks noGrp="1"/>
          </p:cNvSpPr>
          <p:nvPr>
            <p:ph sz="quarter" idx="10"/>
          </p:nvPr>
        </p:nvSpPr>
        <p:spPr/>
        <p:txBody>
          <a:bodyPr/>
          <a:lstStyle/>
          <a:p>
            <a:pPr lvl="0"/>
            <a:r>
              <a:rPr lang="en-US" altLang="zh-CN" dirty="0" smtClean="0"/>
              <a:t>EMI</a:t>
            </a:r>
            <a:r>
              <a:rPr lang="zh-CN" altLang="en-US" dirty="0" smtClean="0"/>
              <a:t>基础</a:t>
            </a:r>
            <a:r>
              <a:rPr lang="zh-CN" altLang="en-US" dirty="0"/>
              <a:t>概述</a:t>
            </a:r>
            <a:r>
              <a:rPr lang="en-US" altLang="zh-CN" dirty="0" smtClean="0"/>
              <a:t>– </a:t>
            </a:r>
            <a:r>
              <a:rPr lang="en-US" altLang="zh-CN" dirty="0"/>
              <a:t>EMC</a:t>
            </a:r>
            <a:r>
              <a:rPr lang="zh-CN" altLang="en-US" dirty="0"/>
              <a:t>标准</a:t>
            </a:r>
          </a:p>
          <a:p>
            <a:endParaRPr lang="zh-CN" altLang="en-US" dirty="0"/>
          </a:p>
        </p:txBody>
      </p:sp>
      <p:pic>
        <p:nvPicPr>
          <p:cNvPr id="4" name="图片 3"/>
          <p:cNvPicPr>
            <a:picLocks noChangeAspect="1"/>
          </p:cNvPicPr>
          <p:nvPr/>
        </p:nvPicPr>
        <p:blipFill>
          <a:blip r:embed="rId3"/>
          <a:stretch>
            <a:fillRect/>
          </a:stretch>
        </p:blipFill>
        <p:spPr>
          <a:xfrm>
            <a:off x="2135560" y="2852936"/>
            <a:ext cx="7101458" cy="3035146"/>
          </a:xfrm>
          <a:prstGeom prst="rect">
            <a:avLst/>
          </a:prstGeom>
        </p:spPr>
      </p:pic>
    </p:spTree>
    <p:extLst>
      <p:ext uri="{BB962C8B-B14F-4D97-AF65-F5344CB8AC3E}">
        <p14:creationId xmlns:p14="http://schemas.microsoft.com/office/powerpoint/2010/main" val="327877242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71461" y="1285861"/>
            <a:ext cx="4804459" cy="4525963"/>
          </a:xfrm>
        </p:spPr>
        <p:txBody>
          <a:bodyPr/>
          <a:lstStyle/>
          <a:p>
            <a:pPr marL="0" indent="0">
              <a:buNone/>
            </a:pPr>
            <a:r>
              <a:rPr lang="en-US" altLang="zh-CN" sz="2400" b="1" dirty="0" smtClean="0"/>
              <a:t>EMC</a:t>
            </a:r>
            <a:r>
              <a:rPr lang="zh-CN" altLang="en-US" sz="2400" b="1" dirty="0" smtClean="0"/>
              <a:t>测试通用标准</a:t>
            </a:r>
            <a:endParaRPr lang="en-US" altLang="zh-CN" sz="2400" b="1" dirty="0" smtClean="0"/>
          </a:p>
          <a:p>
            <a:pPr marL="0" indent="0">
              <a:buNone/>
            </a:pPr>
            <a:endParaRPr lang="en-US" altLang="zh-CN" dirty="0"/>
          </a:p>
          <a:p>
            <a:pPr marL="285750" indent="-285750">
              <a:buFont typeface="Wingdings" panose="05000000000000000000" pitchFamily="2" charset="2"/>
              <a:buChar char="u"/>
            </a:pPr>
            <a:r>
              <a:rPr lang="zh-CN" altLang="en-US" sz="2000" dirty="0"/>
              <a:t>对测试设备的通用标准</a:t>
            </a:r>
            <a:endParaRPr lang="en-US" altLang="zh-CN" sz="2000" dirty="0"/>
          </a:p>
          <a:p>
            <a:pPr marL="0" indent="0">
              <a:buNone/>
            </a:pPr>
            <a:r>
              <a:rPr lang="en-US" altLang="zh-CN" dirty="0" smtClean="0"/>
              <a:t>    </a:t>
            </a:r>
            <a:r>
              <a:rPr lang="en-US" altLang="zh-CN" b="1" dirty="0" smtClean="0"/>
              <a:t>GB/T 6113.1【</a:t>
            </a:r>
            <a:r>
              <a:rPr lang="en-US" altLang="zh-CN" b="1" dirty="0"/>
              <a:t>CISPR16 – 1</a:t>
            </a:r>
            <a:r>
              <a:rPr lang="en-US" altLang="zh-CN" b="1" dirty="0" smtClean="0"/>
              <a:t>】EMI</a:t>
            </a:r>
            <a:r>
              <a:rPr lang="zh-CN" altLang="en-US" b="1" dirty="0" smtClean="0"/>
              <a:t>和</a:t>
            </a:r>
            <a:r>
              <a:rPr lang="en-US" altLang="zh-CN" b="1" dirty="0" smtClean="0"/>
              <a:t>EMS</a:t>
            </a:r>
            <a:r>
              <a:rPr lang="zh-CN" altLang="en-US" b="1" dirty="0" smtClean="0"/>
              <a:t>测试设备</a:t>
            </a:r>
            <a:endParaRPr lang="en-US" altLang="zh-CN" b="1" dirty="0" smtClean="0"/>
          </a:p>
          <a:p>
            <a:pPr marL="0" indent="0">
              <a:buNone/>
            </a:pPr>
            <a:endParaRPr lang="en-US" altLang="zh-CN" dirty="0" smtClean="0"/>
          </a:p>
          <a:p>
            <a:pPr marL="0" indent="0">
              <a:buNone/>
            </a:pPr>
            <a:endParaRPr lang="en-US" altLang="zh-CN" dirty="0"/>
          </a:p>
          <a:p>
            <a:pPr marL="285750" indent="-285750">
              <a:buFont typeface="Wingdings" panose="05000000000000000000" pitchFamily="2" charset="2"/>
              <a:buChar char="u"/>
            </a:pPr>
            <a:r>
              <a:rPr lang="zh-CN" altLang="en-US" sz="2000" dirty="0"/>
              <a:t>对测试方法和限制值的通用标准</a:t>
            </a:r>
            <a:endParaRPr lang="en-US" altLang="zh-CN" sz="2000" dirty="0"/>
          </a:p>
          <a:p>
            <a:pPr marL="0" indent="0">
              <a:buNone/>
            </a:pPr>
            <a:r>
              <a:rPr lang="en-US" altLang="zh-CN" b="1" dirty="0" smtClean="0"/>
              <a:t>     GB/T 6113.2【CISPR16 - 2】EMI</a:t>
            </a:r>
            <a:r>
              <a:rPr lang="zh-CN" altLang="en-US" b="1" dirty="0" smtClean="0"/>
              <a:t>和</a:t>
            </a:r>
            <a:r>
              <a:rPr lang="en-US" altLang="zh-CN" b="1" dirty="0" smtClean="0"/>
              <a:t>EMS</a:t>
            </a:r>
            <a:r>
              <a:rPr lang="zh-CN" altLang="en-US" b="1" dirty="0" smtClean="0"/>
              <a:t>测量方法</a:t>
            </a:r>
            <a:endParaRPr lang="zh-CN" altLang="en-US" b="1" dirty="0"/>
          </a:p>
        </p:txBody>
      </p:sp>
      <p:sp>
        <p:nvSpPr>
          <p:cNvPr id="3" name="内容占位符 2"/>
          <p:cNvSpPr>
            <a:spLocks noGrp="1"/>
          </p:cNvSpPr>
          <p:nvPr>
            <p:ph sz="quarter" idx="10"/>
          </p:nvPr>
        </p:nvSpPr>
        <p:spPr/>
        <p:txBody>
          <a:bodyPr/>
          <a:lstStyle/>
          <a:p>
            <a:pPr lvl="0"/>
            <a:r>
              <a:rPr lang="en-US" altLang="zh-CN" dirty="0" smtClean="0"/>
              <a:t>EMI</a:t>
            </a:r>
            <a:r>
              <a:rPr lang="zh-CN" altLang="en-US" dirty="0" smtClean="0"/>
              <a:t>基础</a:t>
            </a:r>
            <a:r>
              <a:rPr lang="zh-CN" altLang="en-US" dirty="0"/>
              <a:t>概述</a:t>
            </a:r>
            <a:r>
              <a:rPr lang="en-US" altLang="zh-CN" dirty="0" smtClean="0"/>
              <a:t>– </a:t>
            </a:r>
            <a:r>
              <a:rPr lang="en-US" altLang="zh-CN" dirty="0"/>
              <a:t>EMC</a:t>
            </a:r>
            <a:r>
              <a:rPr lang="zh-CN" altLang="en-US" dirty="0"/>
              <a:t>标准</a:t>
            </a:r>
          </a:p>
          <a:p>
            <a:endParaRPr lang="zh-CN" altLang="en-US" dirty="0"/>
          </a:p>
        </p:txBody>
      </p:sp>
      <p:pic>
        <p:nvPicPr>
          <p:cNvPr id="5" name="图片 4"/>
          <p:cNvPicPr>
            <a:picLocks noChangeAspect="1"/>
          </p:cNvPicPr>
          <p:nvPr/>
        </p:nvPicPr>
        <p:blipFill>
          <a:blip r:embed="rId2"/>
          <a:stretch>
            <a:fillRect/>
          </a:stretch>
        </p:blipFill>
        <p:spPr>
          <a:xfrm>
            <a:off x="6468388" y="1266279"/>
            <a:ext cx="3196292" cy="2268336"/>
          </a:xfrm>
          <a:prstGeom prst="rect">
            <a:avLst/>
          </a:prstGeom>
        </p:spPr>
      </p:pic>
      <p:pic>
        <p:nvPicPr>
          <p:cNvPr id="6" name="图片 5"/>
          <p:cNvPicPr>
            <a:picLocks noChangeAspect="1"/>
          </p:cNvPicPr>
          <p:nvPr/>
        </p:nvPicPr>
        <p:blipFill>
          <a:blip r:embed="rId3"/>
          <a:stretch>
            <a:fillRect/>
          </a:stretch>
        </p:blipFill>
        <p:spPr>
          <a:xfrm>
            <a:off x="6468389" y="3717032"/>
            <a:ext cx="3196292" cy="2449677"/>
          </a:xfrm>
          <a:prstGeom prst="rect">
            <a:avLst/>
          </a:prstGeom>
        </p:spPr>
      </p:pic>
    </p:spTree>
    <p:extLst>
      <p:ext uri="{BB962C8B-B14F-4D97-AF65-F5344CB8AC3E}">
        <p14:creationId xmlns:p14="http://schemas.microsoft.com/office/powerpoint/2010/main" val="301737333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内容占位符 5"/>
          <p:cNvGraphicFramePr>
            <a:graphicFrameLocks noGrp="1"/>
          </p:cNvGraphicFramePr>
          <p:nvPr>
            <p:ph idx="1"/>
            <p:extLst>
              <p:ext uri="{D42A27DB-BD31-4B8C-83A1-F6EECF244321}">
                <p14:modId xmlns:p14="http://schemas.microsoft.com/office/powerpoint/2010/main" val="560351941"/>
              </p:ext>
            </p:extLst>
          </p:nvPr>
        </p:nvGraphicFramePr>
        <p:xfrm>
          <a:off x="571500" y="1285875"/>
          <a:ext cx="109728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内容占位符 2"/>
          <p:cNvSpPr>
            <a:spLocks noGrp="1"/>
          </p:cNvSpPr>
          <p:nvPr>
            <p:ph sz="quarter" idx="10"/>
          </p:nvPr>
        </p:nvSpPr>
        <p:spPr/>
        <p:txBody>
          <a:bodyPr/>
          <a:lstStyle/>
          <a:p>
            <a:r>
              <a:rPr lang="zh-CN" altLang="en-US" dirty="0" smtClean="0"/>
              <a:t>目录</a:t>
            </a:r>
            <a:endParaRPr lang="zh-CN" altLang="en-US" dirty="0"/>
          </a:p>
        </p:txBody>
      </p:sp>
    </p:spTree>
    <p:extLst>
      <p:ext uri="{BB962C8B-B14F-4D97-AF65-F5344CB8AC3E}">
        <p14:creationId xmlns:p14="http://schemas.microsoft.com/office/powerpoint/2010/main" val="2317965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24924" y="1124744"/>
            <a:ext cx="11387699" cy="1080120"/>
          </a:xfrm>
        </p:spPr>
        <p:txBody>
          <a:bodyPr/>
          <a:lstStyle/>
          <a:p>
            <a:pPr marL="0" indent="0">
              <a:buNone/>
            </a:pPr>
            <a:r>
              <a:rPr lang="en-US" altLang="zh-CN" sz="2000" b="1" dirty="0"/>
              <a:t>EMI</a:t>
            </a:r>
            <a:r>
              <a:rPr lang="zh-CN" altLang="zh-CN" sz="2000" dirty="0"/>
              <a:t>（</a:t>
            </a:r>
            <a:r>
              <a:rPr lang="en-US" altLang="zh-CN" sz="2000" dirty="0"/>
              <a:t>Electromagnetic Interference</a:t>
            </a:r>
            <a:r>
              <a:rPr lang="zh-CN" altLang="zh-CN" sz="2000" dirty="0"/>
              <a:t>，电磁干扰）是一种可以通过</a:t>
            </a:r>
            <a:r>
              <a:rPr lang="zh-CN" altLang="zh-CN" sz="2000" b="1" dirty="0" smtClean="0"/>
              <a:t>空</a:t>
            </a:r>
            <a:r>
              <a:rPr lang="zh-CN" altLang="en-US" sz="2000" b="1" dirty="0"/>
              <a:t>间</a:t>
            </a:r>
            <a:r>
              <a:rPr lang="zh-CN" altLang="zh-CN" sz="2000" dirty="0" smtClean="0"/>
              <a:t>（</a:t>
            </a:r>
            <a:r>
              <a:rPr lang="zh-CN" altLang="zh-CN" sz="2000" b="1" u="sng" dirty="0">
                <a:effectLst>
                  <a:outerShdw blurRad="38100" dist="38100" dir="2700000" algn="tl">
                    <a:srgbClr val="000000">
                      <a:alpha val="43137"/>
                    </a:srgbClr>
                  </a:outerShdw>
                </a:effectLst>
              </a:rPr>
              <a:t>辐射</a:t>
            </a:r>
            <a:r>
              <a:rPr lang="zh-CN" altLang="zh-CN" sz="2000" dirty="0"/>
              <a:t>）或</a:t>
            </a:r>
            <a:r>
              <a:rPr lang="zh-CN" altLang="zh-CN" sz="2000" b="1" u="sng" dirty="0"/>
              <a:t>交流线路</a:t>
            </a:r>
            <a:r>
              <a:rPr lang="zh-CN" altLang="zh-CN" sz="2000" dirty="0"/>
              <a:t>（</a:t>
            </a:r>
            <a:r>
              <a:rPr lang="zh-CN" altLang="zh-CN" sz="2000" b="1" u="sng" dirty="0">
                <a:effectLst>
                  <a:outerShdw blurRad="38100" dist="38100" dir="2700000" algn="tl">
                    <a:srgbClr val="000000">
                      <a:alpha val="43137"/>
                    </a:srgbClr>
                  </a:outerShdw>
                </a:effectLst>
              </a:rPr>
              <a:t>传导</a:t>
            </a:r>
            <a:r>
              <a:rPr lang="zh-CN" altLang="zh-CN" sz="2000" dirty="0"/>
              <a:t>）传递电磁干扰，影响电气和电子</a:t>
            </a:r>
            <a:r>
              <a:rPr lang="zh-CN" altLang="zh-CN" sz="2000" dirty="0" smtClean="0"/>
              <a:t>线路正常</a:t>
            </a:r>
            <a:r>
              <a:rPr lang="zh-CN" altLang="zh-CN" sz="2000" dirty="0"/>
              <a:t>运行的现象</a:t>
            </a:r>
            <a:r>
              <a:rPr lang="zh-CN" altLang="zh-CN" sz="2000" dirty="0" smtClean="0"/>
              <a:t>。</a:t>
            </a:r>
            <a:r>
              <a:rPr lang="zh-CN" altLang="en-US" sz="2000" dirty="0"/>
              <a:t>包含</a:t>
            </a:r>
            <a:r>
              <a:rPr lang="zh-CN" altLang="en-US" sz="2000" dirty="0" smtClean="0"/>
              <a:t>传导干扰</a:t>
            </a:r>
            <a:r>
              <a:rPr lang="zh-CN" altLang="en-US" sz="2000" dirty="0"/>
              <a:t>和辐射干扰两种</a:t>
            </a:r>
            <a:r>
              <a:rPr lang="zh-CN" altLang="en-US" sz="2000" dirty="0" smtClean="0"/>
              <a:t>。   </a:t>
            </a:r>
            <a:endParaRPr lang="en-US" altLang="zh-CN" sz="2000" dirty="0" smtClean="0"/>
          </a:p>
          <a:p>
            <a:pPr marL="0" indent="0">
              <a:buNone/>
            </a:pPr>
            <a:r>
              <a:rPr lang="en-US" altLang="zh-CN" sz="2000" dirty="0"/>
              <a:t> </a:t>
            </a:r>
            <a:r>
              <a:rPr lang="en-US" altLang="zh-CN" sz="2000" dirty="0" smtClean="0"/>
              <a:t>         </a:t>
            </a:r>
            <a:endParaRPr lang="zh-CN" altLang="en-US" sz="2000" b="1" dirty="0">
              <a:latin typeface="+mn-ea"/>
              <a:ea typeface="+mn-ea"/>
            </a:endParaRPr>
          </a:p>
        </p:txBody>
      </p:sp>
      <p:sp>
        <p:nvSpPr>
          <p:cNvPr id="3" name="内容占位符 2"/>
          <p:cNvSpPr>
            <a:spLocks noGrp="1"/>
          </p:cNvSpPr>
          <p:nvPr>
            <p:ph sz="quarter" idx="10"/>
          </p:nvPr>
        </p:nvSpPr>
        <p:spPr/>
        <p:txBody>
          <a:bodyPr/>
          <a:lstStyle/>
          <a:p>
            <a:pPr lvl="0"/>
            <a:r>
              <a:rPr lang="en-US" altLang="zh-CN" dirty="0" smtClean="0"/>
              <a:t>EMI</a:t>
            </a:r>
            <a:r>
              <a:rPr lang="zh-CN" altLang="en-US" dirty="0" smtClean="0"/>
              <a:t>测试介绍 </a:t>
            </a:r>
            <a:endParaRPr lang="zh-CN" altLang="en-US" dirty="0"/>
          </a:p>
          <a:p>
            <a:endParaRPr lang="zh-CN" altLang="en-US" dirty="0"/>
          </a:p>
        </p:txBody>
      </p:sp>
      <p:sp>
        <p:nvSpPr>
          <p:cNvPr id="4" name="内容占位符 1"/>
          <p:cNvSpPr txBox="1">
            <a:spLocks/>
          </p:cNvSpPr>
          <p:nvPr/>
        </p:nvSpPr>
        <p:spPr>
          <a:xfrm>
            <a:off x="479376" y="2637706"/>
            <a:ext cx="11712624" cy="1583380"/>
          </a:xfrm>
          <a:prstGeom prst="rect">
            <a:avLst/>
          </a:prstGeom>
        </p:spPr>
        <p:txBody>
          <a:bodyPr/>
          <a:lstStyle>
            <a:lvl1pPr marL="180000" indent="-252000" algn="l" defTabSz="914400" rtl="0" eaLnBrk="1" latinLnBrk="0" hangingPunct="1">
              <a:lnSpc>
                <a:spcPct val="150000"/>
              </a:lnSpc>
              <a:spcBef>
                <a:spcPct val="20000"/>
              </a:spcBef>
              <a:buClr>
                <a:srgbClr val="F4A70C"/>
              </a:buClr>
              <a:buFont typeface="Arial" pitchFamily="34" charset="0"/>
              <a:buChar char="•"/>
              <a:defRPr sz="1400" kern="1200">
                <a:solidFill>
                  <a:schemeClr val="tx1"/>
                </a:solidFill>
                <a:latin typeface="微软雅黑" pitchFamily="34" charset="-122"/>
                <a:ea typeface="微软雅黑" pitchFamily="34" charset="-122"/>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indent="-342900">
              <a:buClr>
                <a:schemeClr val="tx1"/>
              </a:buClr>
              <a:buFont typeface="Wingdings" panose="05000000000000000000" pitchFamily="2" charset="2"/>
              <a:buChar char="u"/>
            </a:pPr>
            <a:r>
              <a:rPr lang="zh-CN" altLang="en-US" sz="1800" b="1" dirty="0" smtClean="0"/>
              <a:t>传导干扰</a:t>
            </a:r>
            <a:r>
              <a:rPr lang="en-US" altLang="zh-CN" sz="1800" b="1" dirty="0" smtClean="0"/>
              <a:t>CE</a:t>
            </a:r>
            <a:r>
              <a:rPr lang="zh-CN" altLang="en-US" sz="1800" b="1" dirty="0" smtClean="0"/>
              <a:t>：</a:t>
            </a:r>
            <a:r>
              <a:rPr lang="zh-CN" altLang="en-US" sz="1800" dirty="0" smtClean="0"/>
              <a:t>是指通过导电介质（</a:t>
            </a:r>
            <a:r>
              <a:rPr lang="zh-CN" altLang="en-US" sz="1800" dirty="0"/>
              <a:t>电源线、外部线</a:t>
            </a:r>
            <a:r>
              <a:rPr lang="zh-CN" altLang="en-US" sz="1800" dirty="0" smtClean="0"/>
              <a:t>缆等）把一个电网络上的信号耦合</a:t>
            </a:r>
            <a:r>
              <a:rPr lang="en-US" altLang="zh-CN" sz="1800" dirty="0" smtClean="0"/>
              <a:t>(</a:t>
            </a:r>
            <a:r>
              <a:rPr lang="zh-CN" altLang="en-US" sz="1800" dirty="0" smtClean="0"/>
              <a:t>干扰</a:t>
            </a:r>
            <a:r>
              <a:rPr lang="en-US" altLang="zh-CN" sz="1800" dirty="0" smtClean="0"/>
              <a:t>) </a:t>
            </a:r>
            <a:r>
              <a:rPr lang="zh-CN" altLang="en-US" sz="1800" dirty="0" smtClean="0"/>
              <a:t>到另一个电网络。</a:t>
            </a:r>
            <a:endParaRPr lang="en-US" altLang="zh-CN" sz="1800" dirty="0" smtClean="0"/>
          </a:p>
          <a:p>
            <a:pPr marL="342900" indent="-342900">
              <a:buClr>
                <a:schemeClr val="tx1"/>
              </a:buClr>
              <a:buFont typeface="Wingdings" panose="05000000000000000000" pitchFamily="2" charset="2"/>
              <a:buChar char="u"/>
            </a:pPr>
            <a:r>
              <a:rPr lang="zh-CN" altLang="en-US" sz="1800" b="1" dirty="0" smtClean="0"/>
              <a:t>辐射干扰</a:t>
            </a:r>
            <a:r>
              <a:rPr lang="en-US" altLang="zh-CN" sz="1800" b="1" dirty="0" smtClean="0"/>
              <a:t>RE</a:t>
            </a:r>
            <a:r>
              <a:rPr lang="zh-CN" altLang="en-US" sz="1800" b="1" dirty="0" smtClean="0"/>
              <a:t>：</a:t>
            </a:r>
            <a:r>
              <a:rPr lang="zh-CN" altLang="en-US" sz="1800" dirty="0" smtClean="0"/>
              <a:t>是指干扰源通过空间把其信号耦合</a:t>
            </a:r>
            <a:r>
              <a:rPr lang="en-US" altLang="zh-CN" sz="1800" dirty="0" smtClean="0"/>
              <a:t>(</a:t>
            </a:r>
            <a:r>
              <a:rPr lang="zh-CN" altLang="en-US" sz="1800" dirty="0" smtClean="0"/>
              <a:t>干扰</a:t>
            </a:r>
            <a:r>
              <a:rPr lang="en-US" altLang="zh-CN" sz="1800" dirty="0" smtClean="0"/>
              <a:t>)</a:t>
            </a:r>
            <a:r>
              <a:rPr lang="zh-CN" altLang="en-US" sz="1800" dirty="0" smtClean="0"/>
              <a:t>到另一个电网络。</a:t>
            </a:r>
            <a:endParaRPr lang="zh-CN" altLang="en-US" sz="1800" dirty="0"/>
          </a:p>
        </p:txBody>
      </p:sp>
    </p:spTree>
    <p:extLst>
      <p:ext uri="{BB962C8B-B14F-4D97-AF65-F5344CB8AC3E}">
        <p14:creationId xmlns:p14="http://schemas.microsoft.com/office/powerpoint/2010/main" val="38553028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3392" y="908720"/>
            <a:ext cx="10972800" cy="4525963"/>
          </a:xfrm>
        </p:spPr>
        <p:txBody>
          <a:bodyPr/>
          <a:lstStyle/>
          <a:p>
            <a:pPr marL="0" indent="0">
              <a:buNone/>
            </a:pPr>
            <a:r>
              <a:rPr lang="zh-CN" altLang="en-US" sz="2000" b="1" dirty="0"/>
              <a:t>受测设备分类</a:t>
            </a:r>
            <a:endParaRPr lang="en-US" altLang="zh-CN" sz="2000" b="1" dirty="0"/>
          </a:p>
          <a:p>
            <a:pPr marL="0" indent="0">
              <a:buNone/>
            </a:pPr>
            <a:r>
              <a:rPr lang="en-US" altLang="zh-CN" sz="2000" dirty="0"/>
              <a:t>A</a:t>
            </a:r>
            <a:r>
              <a:rPr lang="zh-CN" altLang="en-US" sz="2000" dirty="0"/>
              <a:t>类设备：非家用和不直接连接到住宅低压供电网设施中使用的设备（工业和商业）</a:t>
            </a:r>
            <a:endParaRPr lang="en-US" altLang="zh-CN" sz="2000" dirty="0"/>
          </a:p>
          <a:p>
            <a:pPr marL="0" indent="0">
              <a:buNone/>
            </a:pPr>
            <a:r>
              <a:rPr lang="en-US" altLang="zh-CN" sz="2000" dirty="0"/>
              <a:t>B</a:t>
            </a:r>
            <a:r>
              <a:rPr lang="zh-CN" altLang="en-US" sz="2000" dirty="0"/>
              <a:t>类设备：家用设备和直接连接到住宅低压供电网设施中使用的设备。</a:t>
            </a:r>
            <a:endParaRPr lang="en-US" altLang="zh-CN" sz="2000" dirty="0"/>
          </a:p>
          <a:p>
            <a:pPr marL="0" indent="0">
              <a:buNone/>
            </a:pPr>
            <a:r>
              <a:rPr lang="zh-CN" altLang="en-US" sz="2000" b="1" dirty="0"/>
              <a:t>测试接收机检波器要求</a:t>
            </a:r>
            <a:endParaRPr lang="en-US" altLang="zh-CN" sz="2000" b="1" dirty="0"/>
          </a:p>
          <a:p>
            <a:pPr marL="0" indent="0">
              <a:buNone/>
            </a:pPr>
            <a:r>
              <a:rPr lang="zh-CN" altLang="en-US" sz="2000" dirty="0"/>
              <a:t>因骚扰源有宽带与窄带响应不同，一般要求用准峰值和平均值检波器接收机进行测量（用峰值检波器测试结果较大时，以标准要求检波器测量为准）</a:t>
            </a:r>
            <a:r>
              <a:rPr lang="zh-CN" altLang="en-US" sz="2000" dirty="0" smtClean="0"/>
              <a:t>。</a:t>
            </a:r>
            <a:endParaRPr lang="en-US" altLang="zh-CN" sz="2000" dirty="0" smtClean="0"/>
          </a:p>
          <a:p>
            <a:pPr marL="0" indent="0">
              <a:buNone/>
            </a:pPr>
            <a:r>
              <a:rPr lang="zh-CN" altLang="en-US" sz="2000" b="1" dirty="0"/>
              <a:t>准峰值检波器</a:t>
            </a:r>
            <a:r>
              <a:rPr lang="en-US" altLang="zh-CN" sz="2000" b="1" dirty="0"/>
              <a:t>RBW</a:t>
            </a:r>
            <a:r>
              <a:rPr lang="zh-CN" altLang="en-US" sz="2000" b="1" dirty="0"/>
              <a:t>要求</a:t>
            </a:r>
            <a:endParaRPr lang="en-US" altLang="zh-CN" sz="2000" b="1" dirty="0"/>
          </a:p>
          <a:p>
            <a:pPr marL="0" indent="0">
              <a:buNone/>
            </a:pPr>
            <a:endParaRPr lang="en-US" altLang="zh-CN" sz="2000" dirty="0"/>
          </a:p>
          <a:p>
            <a:pPr marL="0" indent="0">
              <a:buNone/>
            </a:pPr>
            <a:endParaRPr lang="en-US" altLang="zh-CN" dirty="0" smtClean="0"/>
          </a:p>
        </p:txBody>
      </p:sp>
      <p:sp>
        <p:nvSpPr>
          <p:cNvPr id="3" name="内容占位符 2"/>
          <p:cNvSpPr>
            <a:spLocks noGrp="1"/>
          </p:cNvSpPr>
          <p:nvPr>
            <p:ph sz="quarter" idx="10"/>
          </p:nvPr>
        </p:nvSpPr>
        <p:spPr/>
        <p:txBody>
          <a:bodyPr/>
          <a:lstStyle/>
          <a:p>
            <a:pPr lvl="0"/>
            <a:r>
              <a:rPr lang="en-US" altLang="zh-CN" dirty="0"/>
              <a:t>EMI</a:t>
            </a:r>
            <a:r>
              <a:rPr lang="zh-CN" altLang="en-US" dirty="0"/>
              <a:t>测试介绍 </a:t>
            </a:r>
          </a:p>
          <a:p>
            <a:endParaRPr lang="zh-CN" altLang="en-US" dirty="0"/>
          </a:p>
        </p:txBody>
      </p:sp>
      <p:pic>
        <p:nvPicPr>
          <p:cNvPr id="7" name="图片 6"/>
          <p:cNvPicPr>
            <a:picLocks noChangeAspect="1"/>
          </p:cNvPicPr>
          <p:nvPr/>
        </p:nvPicPr>
        <p:blipFill>
          <a:blip r:embed="rId2"/>
          <a:stretch>
            <a:fillRect/>
          </a:stretch>
        </p:blipFill>
        <p:spPr>
          <a:xfrm>
            <a:off x="767408" y="4509120"/>
            <a:ext cx="8227464" cy="1243805"/>
          </a:xfrm>
          <a:prstGeom prst="rect">
            <a:avLst/>
          </a:prstGeom>
        </p:spPr>
      </p:pic>
    </p:spTree>
    <p:extLst>
      <p:ext uri="{BB962C8B-B14F-4D97-AF65-F5344CB8AC3E}">
        <p14:creationId xmlns:p14="http://schemas.microsoft.com/office/powerpoint/2010/main" val="5913126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1384" y="908720"/>
            <a:ext cx="10972800" cy="2304255"/>
          </a:xfrm>
        </p:spPr>
        <p:txBody>
          <a:bodyPr/>
          <a:lstStyle/>
          <a:p>
            <a:pPr marL="285750" indent="-285750"/>
            <a:r>
              <a:rPr lang="zh-CN" altLang="en-US" sz="1800" dirty="0" smtClean="0"/>
              <a:t>传导干扰主要以</a:t>
            </a:r>
            <a:r>
              <a:rPr lang="en-US" altLang="zh-CN" sz="1800" b="1" u="sng" dirty="0" smtClean="0">
                <a:effectLst>
                  <a:outerShdw blurRad="38100" dist="38100" dir="2700000" algn="tl">
                    <a:srgbClr val="000000">
                      <a:alpha val="43137"/>
                    </a:srgbClr>
                  </a:outerShdw>
                </a:effectLst>
              </a:rPr>
              <a:t>30MHz</a:t>
            </a:r>
            <a:r>
              <a:rPr lang="zh-CN" altLang="en-US" sz="1800" b="1" u="sng" dirty="0" smtClean="0">
                <a:effectLst>
                  <a:outerShdw blurRad="38100" dist="38100" dir="2700000" algn="tl">
                    <a:srgbClr val="000000">
                      <a:alpha val="43137"/>
                    </a:srgbClr>
                  </a:outerShdw>
                </a:effectLst>
              </a:rPr>
              <a:t>以下频率</a:t>
            </a:r>
            <a:r>
              <a:rPr lang="zh-CN" altLang="en-US" sz="1800" dirty="0" smtClean="0"/>
              <a:t>为主，对于</a:t>
            </a:r>
            <a:r>
              <a:rPr lang="zh-CN" altLang="zh-CN" sz="1800" dirty="0" smtClean="0"/>
              <a:t>电源端子传导干扰主要测量被测设备沿电源线向电源网络发射的骚扰电压；</a:t>
            </a:r>
            <a:r>
              <a:rPr lang="zh-CN" altLang="en-US" sz="1800" dirty="0" smtClean="0"/>
              <a:t>同时也包括</a:t>
            </a:r>
            <a:r>
              <a:rPr lang="zh-CN" altLang="zh-CN" sz="1800" dirty="0" smtClean="0"/>
              <a:t>通过信号线传导</a:t>
            </a:r>
            <a:r>
              <a:rPr lang="zh-CN" altLang="en-US" sz="1800" dirty="0" smtClean="0"/>
              <a:t>到</a:t>
            </a:r>
            <a:r>
              <a:rPr lang="zh-CN" altLang="zh-CN" sz="1800" dirty="0" smtClean="0"/>
              <a:t>相连的其他周边设备</a:t>
            </a:r>
            <a:r>
              <a:rPr lang="zh-CN" altLang="en-US" sz="1800" dirty="0" smtClean="0"/>
              <a:t>的骚扰信号</a:t>
            </a:r>
            <a:r>
              <a:rPr lang="zh-CN" altLang="zh-CN" sz="1800" dirty="0" smtClean="0"/>
              <a:t>。</a:t>
            </a:r>
            <a:endParaRPr lang="en-US" altLang="zh-CN" sz="1800" dirty="0" smtClean="0"/>
          </a:p>
          <a:p>
            <a:pPr marL="285750" indent="-285750"/>
            <a:r>
              <a:rPr lang="en-US" altLang="zh-CN" sz="1800" dirty="0" smtClean="0"/>
              <a:t>EMI </a:t>
            </a:r>
            <a:r>
              <a:rPr lang="zh-CN" altLang="en-US" sz="1800" dirty="0"/>
              <a:t>传导骚扰测试如果在</a:t>
            </a:r>
            <a:r>
              <a:rPr lang="en-US" altLang="zh-CN" sz="1800" dirty="0"/>
              <a:t>EMC </a:t>
            </a:r>
            <a:r>
              <a:rPr lang="zh-CN" altLang="en-US" sz="1800" dirty="0"/>
              <a:t>认证公司测试，测试费昂贵，而且经常不能一次通过</a:t>
            </a:r>
            <a:r>
              <a:rPr lang="zh-CN" altLang="en-US" sz="1800" dirty="0" smtClean="0"/>
              <a:t>！工程师</a:t>
            </a:r>
            <a:r>
              <a:rPr lang="zh-CN" altLang="en-US" sz="1800" dirty="0"/>
              <a:t>需要高性价比的传导测试</a:t>
            </a:r>
            <a:r>
              <a:rPr lang="zh-CN" altLang="en-US" sz="1800" dirty="0" smtClean="0"/>
              <a:t>套件，一般包括：</a:t>
            </a:r>
            <a:r>
              <a:rPr lang="zh-CN" altLang="zh-CN" sz="1800" b="1" u="sng" dirty="0">
                <a:effectLst>
                  <a:outerShdw blurRad="38100" dist="38100" dir="2700000" algn="tl">
                    <a:srgbClr val="000000">
                      <a:alpha val="43137"/>
                    </a:srgbClr>
                  </a:outerShdw>
                </a:effectLst>
              </a:rPr>
              <a:t>人工电源网络</a:t>
            </a:r>
            <a:r>
              <a:rPr lang="zh-CN" altLang="zh-CN" sz="1800" dirty="0"/>
              <a:t>（</a:t>
            </a:r>
            <a:r>
              <a:rPr lang="en-US" altLang="zh-CN" sz="1800" dirty="0"/>
              <a:t>AMN</a:t>
            </a:r>
            <a:r>
              <a:rPr lang="zh-CN" altLang="zh-CN" sz="1800" dirty="0"/>
              <a:t>）</a:t>
            </a:r>
            <a:r>
              <a:rPr lang="en-US" altLang="zh-CN" sz="1800" dirty="0"/>
              <a:t>『</a:t>
            </a:r>
            <a:r>
              <a:rPr lang="zh-CN" altLang="en-US" sz="1800" dirty="0"/>
              <a:t>通常情况可用</a:t>
            </a:r>
            <a:r>
              <a:rPr lang="en-US" altLang="zh-CN" sz="1800" b="1" dirty="0"/>
              <a:t>LISN</a:t>
            </a:r>
            <a:r>
              <a:rPr lang="zh-CN" altLang="en-US" sz="1800" dirty="0"/>
              <a:t>替代</a:t>
            </a:r>
            <a:r>
              <a:rPr lang="en-US" altLang="zh-CN" sz="1800" dirty="0"/>
              <a:t>』</a:t>
            </a:r>
            <a:r>
              <a:rPr lang="zh-CN" altLang="zh-CN" sz="1800" dirty="0"/>
              <a:t>，</a:t>
            </a:r>
            <a:r>
              <a:rPr lang="zh-CN" altLang="zh-CN" sz="1800" b="1" u="sng" dirty="0">
                <a:effectLst>
                  <a:outerShdw blurRad="38100" dist="38100" dir="2700000" algn="tl">
                    <a:srgbClr val="000000">
                      <a:alpha val="43137"/>
                    </a:srgbClr>
                  </a:outerShdw>
                </a:effectLst>
              </a:rPr>
              <a:t>限幅器</a:t>
            </a:r>
            <a:r>
              <a:rPr lang="zh-CN" altLang="zh-CN" sz="1800" dirty="0"/>
              <a:t>和</a:t>
            </a:r>
            <a:r>
              <a:rPr lang="zh-CN" altLang="zh-CN" sz="1800" b="1" u="sng" dirty="0">
                <a:effectLst>
                  <a:outerShdw blurRad="38100" dist="38100" dir="2700000" algn="tl">
                    <a:srgbClr val="000000">
                      <a:alpha val="43137"/>
                    </a:srgbClr>
                  </a:outerShdw>
                </a:effectLst>
              </a:rPr>
              <a:t>频谱分析仪</a:t>
            </a:r>
            <a:r>
              <a:rPr lang="zh-CN" altLang="en-US" sz="1800" dirty="0">
                <a:effectLst>
                  <a:outerShdw blurRad="38100" dist="38100" dir="2700000" algn="tl">
                    <a:srgbClr val="000000">
                      <a:alpha val="43137"/>
                    </a:srgbClr>
                  </a:outerShdw>
                </a:effectLst>
              </a:rPr>
              <a:t>（</a:t>
            </a:r>
            <a:r>
              <a:rPr lang="zh-CN" altLang="en-US" sz="1800" dirty="0"/>
              <a:t>准峰值检波器，</a:t>
            </a:r>
            <a:r>
              <a:rPr lang="en-US" altLang="zh-CN" sz="1800" dirty="0"/>
              <a:t>6dB EMI</a:t>
            </a:r>
            <a:r>
              <a:rPr lang="zh-CN" altLang="en-US" sz="1800" dirty="0"/>
              <a:t>滤波器</a:t>
            </a:r>
            <a:r>
              <a:rPr lang="zh-CN" altLang="en-US" sz="1800" dirty="0">
                <a:effectLst>
                  <a:outerShdw blurRad="38100" dist="38100" dir="2700000" algn="tl">
                    <a:srgbClr val="000000">
                      <a:alpha val="43137"/>
                    </a:srgbClr>
                  </a:outerShdw>
                </a:effectLst>
              </a:rPr>
              <a:t>）</a:t>
            </a:r>
            <a:r>
              <a:rPr lang="zh-CN" altLang="zh-CN" sz="1800" dirty="0"/>
              <a:t>。</a:t>
            </a:r>
            <a:endParaRPr lang="zh-CN" altLang="en-US" sz="1800" dirty="0"/>
          </a:p>
          <a:p>
            <a:pPr marL="0" indent="0">
              <a:buNone/>
            </a:pPr>
            <a:r>
              <a:rPr lang="en-US" altLang="zh-CN" sz="2000" dirty="0" smtClean="0"/>
              <a:t> </a:t>
            </a:r>
          </a:p>
          <a:p>
            <a:pPr marL="0" indent="0">
              <a:buNone/>
            </a:pPr>
            <a:r>
              <a:rPr lang="en-US" altLang="zh-CN" sz="2000" dirty="0"/>
              <a:t> </a:t>
            </a:r>
            <a:r>
              <a:rPr lang="en-US" altLang="zh-CN" sz="2000" dirty="0" smtClean="0"/>
              <a:t>      </a:t>
            </a:r>
            <a:endParaRPr lang="zh-CN" altLang="en-US" sz="2000" dirty="0"/>
          </a:p>
        </p:txBody>
      </p:sp>
      <p:sp>
        <p:nvSpPr>
          <p:cNvPr id="3" name="内容占位符 2"/>
          <p:cNvSpPr>
            <a:spLocks noGrp="1"/>
          </p:cNvSpPr>
          <p:nvPr>
            <p:ph sz="quarter" idx="10"/>
          </p:nvPr>
        </p:nvSpPr>
        <p:spPr/>
        <p:txBody>
          <a:bodyPr/>
          <a:lstStyle/>
          <a:p>
            <a:pPr lvl="0"/>
            <a:r>
              <a:rPr lang="en-US" altLang="zh-CN" dirty="0"/>
              <a:t>EMI</a:t>
            </a:r>
            <a:r>
              <a:rPr lang="zh-CN" altLang="en-US" dirty="0"/>
              <a:t>测试</a:t>
            </a:r>
            <a:r>
              <a:rPr lang="zh-CN" altLang="en-US" dirty="0" smtClean="0"/>
              <a:t>介绍 </a:t>
            </a:r>
            <a:r>
              <a:rPr lang="en-US" altLang="zh-CN" dirty="0" smtClean="0"/>
              <a:t>– </a:t>
            </a:r>
            <a:r>
              <a:rPr lang="zh-CN" altLang="en-US" dirty="0" smtClean="0"/>
              <a:t>传导干扰</a:t>
            </a:r>
            <a:r>
              <a:rPr lang="en-US" altLang="zh-CN" dirty="0" smtClean="0"/>
              <a:t>CE</a:t>
            </a:r>
            <a:r>
              <a:rPr lang="zh-CN" altLang="en-US" dirty="0" smtClean="0"/>
              <a:t> </a:t>
            </a:r>
            <a:endParaRPr lang="zh-CN" altLang="en-US" dirty="0"/>
          </a:p>
          <a:p>
            <a:endParaRPr lang="zh-CN" altLang="en-US" dirty="0"/>
          </a:p>
        </p:txBody>
      </p:sp>
      <p:pic>
        <p:nvPicPr>
          <p:cNvPr id="5" name="图片 4"/>
          <p:cNvPicPr>
            <a:picLocks noChangeAspect="1"/>
          </p:cNvPicPr>
          <p:nvPr/>
        </p:nvPicPr>
        <p:blipFill>
          <a:blip r:embed="rId3"/>
          <a:stretch>
            <a:fillRect/>
          </a:stretch>
        </p:blipFill>
        <p:spPr>
          <a:xfrm>
            <a:off x="551384" y="3501008"/>
            <a:ext cx="5300690" cy="2015666"/>
          </a:xfrm>
          <a:prstGeom prst="rect">
            <a:avLst/>
          </a:prstGeom>
        </p:spPr>
      </p:pic>
      <p:pic>
        <p:nvPicPr>
          <p:cNvPr id="8" name="Picture 2"/>
          <p:cNvPicPr>
            <a:picLocks noChangeAspect="1" noChangeArrowheads="1"/>
          </p:cNvPicPr>
          <p:nvPr/>
        </p:nvPicPr>
        <p:blipFill>
          <a:blip r:embed="rId4"/>
          <a:srcRect/>
          <a:stretch>
            <a:fillRect/>
          </a:stretch>
        </p:blipFill>
        <p:spPr bwMode="auto">
          <a:xfrm>
            <a:off x="6168008" y="3501008"/>
            <a:ext cx="5717420" cy="1727634"/>
          </a:xfrm>
          <a:prstGeom prst="rect">
            <a:avLst/>
          </a:prstGeom>
          <a:noFill/>
          <a:ln w="9525">
            <a:noFill/>
            <a:miter lim="800000"/>
            <a:headEnd/>
            <a:tailEnd/>
          </a:ln>
          <a:effectLst/>
        </p:spPr>
      </p:pic>
    </p:spTree>
    <p:extLst>
      <p:ext uri="{BB962C8B-B14F-4D97-AF65-F5344CB8AC3E}">
        <p14:creationId xmlns:p14="http://schemas.microsoft.com/office/powerpoint/2010/main" val="30675753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29434" y="1052736"/>
            <a:ext cx="10972800" cy="4525963"/>
          </a:xfrm>
        </p:spPr>
        <p:txBody>
          <a:bodyPr/>
          <a:lstStyle/>
          <a:p>
            <a:pPr marL="0" indent="0" algn="ctr">
              <a:buNone/>
            </a:pPr>
            <a:r>
              <a:rPr lang="zh-CN" altLang="en-US" sz="2400" dirty="0" smtClean="0"/>
              <a:t>实验场测试环境</a:t>
            </a:r>
            <a:r>
              <a:rPr lang="en-US" altLang="zh-CN" sz="2400" dirty="0" smtClean="0"/>
              <a:t>B</a:t>
            </a:r>
            <a:r>
              <a:rPr lang="zh-CN" altLang="en-US" sz="2400" dirty="0" smtClean="0"/>
              <a:t>类设备电源端子骚扰电压限制</a:t>
            </a:r>
            <a:endParaRPr lang="zh-CN" altLang="en-US" sz="2400" dirty="0"/>
          </a:p>
        </p:txBody>
      </p:sp>
      <p:sp>
        <p:nvSpPr>
          <p:cNvPr id="3" name="内容占位符 2"/>
          <p:cNvSpPr>
            <a:spLocks noGrp="1"/>
          </p:cNvSpPr>
          <p:nvPr>
            <p:ph sz="quarter" idx="10"/>
          </p:nvPr>
        </p:nvSpPr>
        <p:spPr/>
        <p:txBody>
          <a:bodyPr/>
          <a:lstStyle/>
          <a:p>
            <a:pPr lvl="0"/>
            <a:r>
              <a:rPr lang="en-US" altLang="zh-CN" dirty="0"/>
              <a:t>EMI</a:t>
            </a:r>
            <a:r>
              <a:rPr lang="zh-CN" altLang="en-US" dirty="0"/>
              <a:t>测试介绍 </a:t>
            </a:r>
            <a:r>
              <a:rPr lang="en-US" altLang="zh-CN" dirty="0"/>
              <a:t>– </a:t>
            </a:r>
            <a:r>
              <a:rPr lang="zh-CN" altLang="en-US" dirty="0"/>
              <a:t>传导干扰</a:t>
            </a:r>
            <a:r>
              <a:rPr lang="en-US" altLang="zh-CN" dirty="0"/>
              <a:t>CE</a:t>
            </a:r>
            <a:r>
              <a:rPr lang="zh-CN" altLang="en-US" dirty="0"/>
              <a:t> </a:t>
            </a:r>
          </a:p>
          <a:p>
            <a:endParaRPr lang="zh-CN" altLang="en-US" dirty="0"/>
          </a:p>
        </p:txBody>
      </p:sp>
      <p:pic>
        <p:nvPicPr>
          <p:cNvPr id="4" name="图片 3"/>
          <p:cNvPicPr>
            <a:picLocks noChangeAspect="1"/>
          </p:cNvPicPr>
          <p:nvPr/>
        </p:nvPicPr>
        <p:blipFill>
          <a:blip r:embed="rId2"/>
          <a:stretch>
            <a:fillRect/>
          </a:stretch>
        </p:blipFill>
        <p:spPr>
          <a:xfrm>
            <a:off x="429434" y="1835832"/>
            <a:ext cx="11477625" cy="4057650"/>
          </a:xfrm>
          <a:prstGeom prst="rect">
            <a:avLst/>
          </a:prstGeom>
        </p:spPr>
      </p:pic>
    </p:spTree>
    <p:extLst>
      <p:ext uri="{BB962C8B-B14F-4D97-AF65-F5344CB8AC3E}">
        <p14:creationId xmlns:p14="http://schemas.microsoft.com/office/powerpoint/2010/main" val="174540278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矩形 4"/>
          <p:cNvSpPr/>
          <p:nvPr/>
        </p:nvSpPr>
        <p:spPr>
          <a:xfrm>
            <a:off x="407368" y="1063001"/>
            <a:ext cx="10873208" cy="369332"/>
          </a:xfrm>
          <a:prstGeom prst="rect">
            <a:avLst/>
          </a:prstGeom>
        </p:spPr>
        <p:txBody>
          <a:bodyPr wrap="square">
            <a:spAutoFit/>
          </a:bodyPr>
          <a:lstStyle/>
          <a:p>
            <a:r>
              <a:rPr lang="en-US" altLang="zh-CN" dirty="0">
                <a:latin typeface="微软雅黑" pitchFamily="34" charset="-122"/>
                <a:ea typeface="微软雅黑" pitchFamily="34" charset="-122"/>
              </a:rPr>
              <a:t>EMI</a:t>
            </a:r>
            <a:r>
              <a:rPr lang="zh-CN" altLang="en-US" dirty="0">
                <a:latin typeface="微软雅黑" pitchFamily="34" charset="-122"/>
                <a:ea typeface="微软雅黑" pitchFamily="34" charset="-122"/>
              </a:rPr>
              <a:t>传导标准环境需要在屏蔽室里进行，预测试只是做对比，可在实验室进行，环境推荐： </a:t>
            </a:r>
          </a:p>
        </p:txBody>
      </p:sp>
      <p:sp>
        <p:nvSpPr>
          <p:cNvPr id="6" name="矩形 5"/>
          <p:cNvSpPr/>
          <p:nvPr/>
        </p:nvSpPr>
        <p:spPr>
          <a:xfrm>
            <a:off x="407368" y="1512524"/>
            <a:ext cx="8215370" cy="923330"/>
          </a:xfrm>
          <a:prstGeom prst="rect">
            <a:avLst/>
          </a:prstGeom>
        </p:spPr>
        <p:txBody>
          <a:bodyPr wrap="square">
            <a:spAutoFit/>
          </a:bodyPr>
          <a:lstStyle/>
          <a:p>
            <a:pPr>
              <a:buFont typeface="Wingdings" pitchFamily="2" charset="2"/>
              <a:buChar char="p"/>
            </a:pPr>
            <a:r>
              <a:rPr lang="zh-CN" altLang="en-US" dirty="0">
                <a:latin typeface="微软雅黑" pitchFamily="34" charset="-122"/>
                <a:ea typeface="微软雅黑" pitchFamily="34" charset="-122"/>
              </a:rPr>
              <a:t>  选择距离地面最近的测量场地（最好是一楼）并建立良好的接地措施。</a:t>
            </a:r>
            <a:endParaRPr lang="en-US" altLang="zh-CN" dirty="0">
              <a:latin typeface="微软雅黑" pitchFamily="34" charset="-122"/>
              <a:ea typeface="微软雅黑" pitchFamily="34" charset="-122"/>
            </a:endParaRPr>
          </a:p>
          <a:p>
            <a:pPr>
              <a:buFont typeface="Wingdings" pitchFamily="2" charset="2"/>
              <a:buChar char="p"/>
            </a:pPr>
            <a:r>
              <a:rPr lang="en-US" altLang="zh-CN" dirty="0">
                <a:latin typeface="微软雅黑" pitchFamily="34" charset="-122"/>
                <a:ea typeface="微软雅黑" pitchFamily="34" charset="-122"/>
              </a:rPr>
              <a:t>  </a:t>
            </a:r>
            <a:r>
              <a:rPr lang="zh-CN" altLang="en-US" dirty="0">
                <a:latin typeface="微软雅黑" pitchFamily="34" charset="-122"/>
                <a:ea typeface="微软雅黑" pitchFamily="34" charset="-122"/>
              </a:rPr>
              <a:t>尽量选择远离窗户的位置，有可能的话，把墙壁做一些简单的屏蔽。</a:t>
            </a:r>
            <a:endParaRPr lang="en-US" altLang="zh-CN" dirty="0">
              <a:latin typeface="微软雅黑" pitchFamily="34" charset="-122"/>
              <a:ea typeface="微软雅黑" pitchFamily="34" charset="-122"/>
            </a:endParaRPr>
          </a:p>
          <a:p>
            <a:pPr>
              <a:buFont typeface="Wingdings" pitchFamily="2" charset="2"/>
              <a:buChar char="p"/>
            </a:pPr>
            <a:r>
              <a:rPr lang="en-US" altLang="zh-CN" dirty="0">
                <a:latin typeface="微软雅黑" pitchFamily="34" charset="-122"/>
                <a:ea typeface="微软雅黑" pitchFamily="34" charset="-122"/>
              </a:rPr>
              <a:t>  </a:t>
            </a:r>
            <a:r>
              <a:rPr lang="zh-CN" altLang="en-US" dirty="0">
                <a:latin typeface="微软雅黑" pitchFamily="34" charset="-122"/>
                <a:ea typeface="微软雅黑" pitchFamily="34" charset="-122"/>
              </a:rPr>
              <a:t>由于</a:t>
            </a:r>
            <a:r>
              <a:rPr lang="en-US" altLang="zh-CN" dirty="0">
                <a:latin typeface="微软雅黑" pitchFamily="34" charset="-122"/>
                <a:ea typeface="微软雅黑" pitchFamily="34" charset="-122"/>
              </a:rPr>
              <a:t>9kHz-30MHz </a:t>
            </a:r>
            <a:r>
              <a:rPr lang="zh-CN" altLang="en-US" dirty="0">
                <a:latin typeface="微软雅黑" pitchFamily="34" charset="-122"/>
                <a:ea typeface="微软雅黑" pitchFamily="34" charset="-122"/>
              </a:rPr>
              <a:t>频段的电台幅值较大，尽量寻找背景噪声低的场地。</a:t>
            </a:r>
          </a:p>
        </p:txBody>
      </p:sp>
      <p:pic>
        <p:nvPicPr>
          <p:cNvPr id="4098" name="Picture 2"/>
          <p:cNvPicPr>
            <a:picLocks noChangeAspect="1" noChangeArrowheads="1"/>
          </p:cNvPicPr>
          <p:nvPr/>
        </p:nvPicPr>
        <p:blipFill>
          <a:blip r:embed="rId3"/>
          <a:srcRect/>
          <a:stretch>
            <a:fillRect/>
          </a:stretch>
        </p:blipFill>
        <p:spPr bwMode="auto">
          <a:xfrm>
            <a:off x="407368" y="2636912"/>
            <a:ext cx="5435920" cy="3073195"/>
          </a:xfrm>
          <a:prstGeom prst="rect">
            <a:avLst/>
          </a:prstGeom>
          <a:noFill/>
          <a:ln w="9525">
            <a:noFill/>
            <a:miter lim="800000"/>
            <a:headEnd/>
            <a:tailEnd/>
          </a:ln>
          <a:effectLst/>
        </p:spPr>
      </p:pic>
      <p:sp>
        <p:nvSpPr>
          <p:cNvPr id="7" name="内容占位符 2"/>
          <p:cNvSpPr>
            <a:spLocks noGrp="1"/>
          </p:cNvSpPr>
          <p:nvPr>
            <p:ph sz="quarter" idx="4294967295"/>
          </p:nvPr>
        </p:nvSpPr>
        <p:spPr>
          <a:xfrm>
            <a:off x="289992" y="116632"/>
            <a:ext cx="7776542" cy="575270"/>
          </a:xfrm>
          <a:prstGeom prst="rect">
            <a:avLst/>
          </a:prstGeom>
        </p:spPr>
        <p:txBody>
          <a:bodyPr/>
          <a:lstStyle/>
          <a:p>
            <a:pPr marL="0" lvl="0" indent="0">
              <a:buNone/>
            </a:pPr>
            <a:r>
              <a:rPr lang="en-US" altLang="zh-CN" sz="2800" dirty="0">
                <a:solidFill>
                  <a:schemeClr val="bg1"/>
                </a:solidFill>
                <a:latin typeface="微软雅黑" panose="020B0503020204020204" pitchFamily="34" charset="-122"/>
                <a:ea typeface="微软雅黑" panose="020B0503020204020204" pitchFamily="34" charset="-122"/>
              </a:rPr>
              <a:t>EMI</a:t>
            </a:r>
            <a:r>
              <a:rPr lang="zh-CN" altLang="en-US" sz="2800" dirty="0">
                <a:solidFill>
                  <a:schemeClr val="bg1"/>
                </a:solidFill>
                <a:latin typeface="微软雅黑" panose="020B0503020204020204" pitchFamily="34" charset="-122"/>
                <a:ea typeface="微软雅黑" panose="020B0503020204020204" pitchFamily="34" charset="-122"/>
              </a:rPr>
              <a:t>测试介绍 </a:t>
            </a:r>
            <a:r>
              <a:rPr lang="en-US" altLang="zh-CN" sz="2800" dirty="0">
                <a:solidFill>
                  <a:schemeClr val="bg1"/>
                </a:solidFill>
                <a:latin typeface="微软雅黑" panose="020B0503020204020204" pitchFamily="34" charset="-122"/>
                <a:ea typeface="微软雅黑" panose="020B0503020204020204" pitchFamily="34" charset="-122"/>
              </a:rPr>
              <a:t>– </a:t>
            </a:r>
            <a:r>
              <a:rPr lang="zh-CN" altLang="en-US" sz="2800" dirty="0">
                <a:solidFill>
                  <a:schemeClr val="bg1"/>
                </a:solidFill>
                <a:latin typeface="微软雅黑" panose="020B0503020204020204" pitchFamily="34" charset="-122"/>
                <a:ea typeface="微软雅黑" panose="020B0503020204020204" pitchFamily="34" charset="-122"/>
              </a:rPr>
              <a:t>传导干扰</a:t>
            </a:r>
            <a:r>
              <a:rPr lang="en-US" altLang="zh-CN" sz="2800" dirty="0">
                <a:solidFill>
                  <a:schemeClr val="bg1"/>
                </a:solidFill>
                <a:latin typeface="微软雅黑" panose="020B0503020204020204" pitchFamily="34" charset="-122"/>
                <a:ea typeface="微软雅黑" panose="020B0503020204020204" pitchFamily="34" charset="-122"/>
              </a:rPr>
              <a:t>CE</a:t>
            </a:r>
            <a:r>
              <a:rPr lang="zh-CN" altLang="en-US" sz="2800" dirty="0">
                <a:solidFill>
                  <a:schemeClr val="bg1"/>
                </a:solidFill>
                <a:latin typeface="微软雅黑" panose="020B0503020204020204" pitchFamily="34" charset="-122"/>
                <a:ea typeface="微软雅黑" panose="020B0503020204020204" pitchFamily="34" charset="-122"/>
              </a:rPr>
              <a:t> </a:t>
            </a:r>
          </a:p>
          <a:p>
            <a:endParaRPr lang="zh-CN" altLang="en-US" sz="2800" dirty="0">
              <a:solidFill>
                <a:schemeClr val="bg1"/>
              </a:solidFill>
            </a:endParaRPr>
          </a:p>
        </p:txBody>
      </p:sp>
      <p:pic>
        <p:nvPicPr>
          <p:cNvPr id="9" name="Picture 2"/>
          <p:cNvPicPr>
            <a:picLocks noChangeAspect="1" noChangeArrowheads="1"/>
          </p:cNvPicPr>
          <p:nvPr/>
        </p:nvPicPr>
        <p:blipFill>
          <a:blip r:embed="rId4"/>
          <a:srcRect/>
          <a:stretch>
            <a:fillRect/>
          </a:stretch>
        </p:blipFill>
        <p:spPr bwMode="auto">
          <a:xfrm>
            <a:off x="6495380" y="2852936"/>
            <a:ext cx="4254716" cy="3132136"/>
          </a:xfrm>
          <a:prstGeom prst="rect">
            <a:avLst/>
          </a:prstGeom>
          <a:noFill/>
          <a:ln w="9525">
            <a:noFill/>
            <a:miter lim="800000"/>
            <a:headEnd/>
            <a:tailEnd/>
          </a:ln>
          <a:effectLst/>
        </p:spPr>
      </p:pic>
    </p:spTree>
    <p:extLst>
      <p:ext uri="{BB962C8B-B14F-4D97-AF65-F5344CB8AC3E}">
        <p14:creationId xmlns:p14="http://schemas.microsoft.com/office/powerpoint/2010/main" val="2439038146"/>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816080" y="1041761"/>
            <a:ext cx="5171296" cy="4948032"/>
          </a:xfrm>
        </p:spPr>
        <p:txBody>
          <a:bodyPr/>
          <a:lstStyle/>
          <a:p>
            <a:pPr marL="270900" indent="-342900">
              <a:buClrTx/>
              <a:buFont typeface="+mj-lt"/>
              <a:buAutoNum type="arabicPeriod"/>
            </a:pPr>
            <a:r>
              <a:rPr lang="zh-CN" altLang="en-US" dirty="0" smtClean="0"/>
              <a:t>接地金属面，或铺于地平面，面积不少于</a:t>
            </a:r>
            <a:r>
              <a:rPr lang="en-US" altLang="zh-CN" dirty="0" smtClean="0"/>
              <a:t>2m</a:t>
            </a:r>
            <a:r>
              <a:rPr lang="zh-CN" altLang="en-US" dirty="0" smtClean="0"/>
              <a:t>*</a:t>
            </a:r>
            <a:r>
              <a:rPr lang="en-US" altLang="zh-CN" dirty="0" smtClean="0"/>
              <a:t>2m</a:t>
            </a:r>
            <a:r>
              <a:rPr lang="zh-CN" altLang="en-US" dirty="0" smtClean="0"/>
              <a:t>，金属板要求使用厚度大于等于</a:t>
            </a:r>
            <a:r>
              <a:rPr lang="en-US" altLang="zh-CN" dirty="0" smtClean="0"/>
              <a:t>1.2mm</a:t>
            </a:r>
            <a:r>
              <a:rPr lang="zh-CN" altLang="en-US" dirty="0" smtClean="0"/>
              <a:t>的镀锌铁板，参考面积根据实际情况而定；铁板一定要接地良好。</a:t>
            </a:r>
            <a:endParaRPr lang="en-US" altLang="zh-CN" dirty="0" smtClean="0"/>
          </a:p>
          <a:p>
            <a:pPr marL="270900" indent="-342900">
              <a:buClrTx/>
              <a:buFont typeface="+mj-lt"/>
              <a:buAutoNum type="arabicPeriod"/>
            </a:pPr>
            <a:r>
              <a:rPr lang="zh-CN" altLang="en-US" dirty="0" smtClean="0"/>
              <a:t>被测物</a:t>
            </a:r>
            <a:endParaRPr lang="en-US" altLang="zh-CN" dirty="0" smtClean="0"/>
          </a:p>
          <a:p>
            <a:pPr marL="270900" indent="-342900">
              <a:buClrTx/>
              <a:buFont typeface="+mj-lt"/>
              <a:buAutoNum type="arabicPeriod"/>
            </a:pPr>
            <a:r>
              <a:rPr lang="zh-CN" altLang="en-US" dirty="0" smtClean="0"/>
              <a:t>测试木桌，需要绝缘良好</a:t>
            </a:r>
            <a:endParaRPr lang="en-US" altLang="zh-CN" dirty="0" smtClean="0"/>
          </a:p>
          <a:p>
            <a:pPr marL="270900" indent="-342900">
              <a:buClrTx/>
              <a:buFont typeface="+mj-lt"/>
              <a:buAutoNum type="arabicPeriod"/>
            </a:pPr>
            <a:r>
              <a:rPr lang="zh-CN" altLang="en-US" dirty="0" smtClean="0"/>
              <a:t>人工电源网络供测试设备供电口</a:t>
            </a:r>
            <a:endParaRPr lang="en-US" altLang="zh-CN" dirty="0" smtClean="0"/>
          </a:p>
          <a:p>
            <a:pPr marL="270900" indent="-342900">
              <a:buClrTx/>
              <a:buFont typeface="+mj-lt"/>
              <a:buAutoNum type="arabicPeriod"/>
            </a:pPr>
            <a:r>
              <a:rPr lang="zh-CN" altLang="en-US" dirty="0" smtClean="0"/>
              <a:t>人工电源网络射频输出口，连接频谱仪或接收机</a:t>
            </a:r>
            <a:endParaRPr lang="en-US" altLang="zh-CN" dirty="0" smtClean="0"/>
          </a:p>
          <a:p>
            <a:pPr marL="270900" indent="-342900">
              <a:buClrTx/>
              <a:buFont typeface="+mj-lt"/>
              <a:buAutoNum type="alphaUcPeriod"/>
            </a:pPr>
            <a:r>
              <a:rPr lang="zh-CN" altLang="en-US" dirty="0" smtClean="0"/>
              <a:t>人工电源网络</a:t>
            </a:r>
            <a:endParaRPr lang="en-US" altLang="zh-CN" dirty="0" smtClean="0"/>
          </a:p>
          <a:p>
            <a:pPr marL="270900" indent="-342900">
              <a:buClrTx/>
              <a:buFont typeface="+mj-lt"/>
              <a:buAutoNum type="alphaUcPeriod"/>
            </a:pPr>
            <a:r>
              <a:rPr lang="zh-CN" altLang="en-US" dirty="0" smtClean="0"/>
              <a:t>隔离变压器</a:t>
            </a:r>
            <a:endParaRPr lang="en-US" altLang="zh-CN" dirty="0" smtClean="0"/>
          </a:p>
          <a:p>
            <a:pPr marL="270900" indent="-342900">
              <a:buClrTx/>
              <a:buFont typeface="+mj-lt"/>
              <a:buAutoNum type="alphaUcPeriod"/>
            </a:pPr>
            <a:r>
              <a:rPr lang="zh-CN" altLang="en-US" dirty="0" smtClean="0"/>
              <a:t>接收机或频谱仪</a:t>
            </a:r>
            <a:endParaRPr lang="en-US" altLang="zh-CN" dirty="0" smtClean="0"/>
          </a:p>
          <a:p>
            <a:pPr marL="270900" indent="-342900">
              <a:buClrTx/>
              <a:buNone/>
            </a:pPr>
            <a:r>
              <a:rPr lang="en-US" altLang="zh-CN" dirty="0" smtClean="0"/>
              <a:t>	</a:t>
            </a:r>
            <a:r>
              <a:rPr lang="zh-CN" altLang="en-US" dirty="0" smtClean="0"/>
              <a:t>测试电源应能满足被测物的最大工作功率；测试电源应独立供电，并作好滤波措施；为保证人身安全，人工电源网络必须使用隔离变压器隔离，同时外壳要求良好接地的（最好＜</a:t>
            </a:r>
            <a:r>
              <a:rPr lang="en-US" altLang="zh-CN" dirty="0" smtClean="0"/>
              <a:t>1Ω</a:t>
            </a:r>
            <a:r>
              <a:rPr lang="zh-CN" altLang="en-US" dirty="0" smtClean="0"/>
              <a:t>）接地。</a:t>
            </a:r>
            <a:endParaRPr lang="en-US" altLang="zh-CN" dirty="0" smtClean="0"/>
          </a:p>
          <a:p>
            <a:pPr marL="270900" indent="-342900">
              <a:buClrTx/>
              <a:buNone/>
            </a:pPr>
            <a:r>
              <a:rPr lang="en-US" altLang="zh-CN" dirty="0" smtClean="0"/>
              <a:t>	</a:t>
            </a:r>
            <a:endParaRPr lang="zh-CN" altLang="en-US" dirty="0"/>
          </a:p>
        </p:txBody>
      </p:sp>
      <p:sp>
        <p:nvSpPr>
          <p:cNvPr id="3" name="内容占位符 2"/>
          <p:cNvSpPr>
            <a:spLocks noGrp="1"/>
          </p:cNvSpPr>
          <p:nvPr>
            <p:ph sz="quarter" idx="10"/>
          </p:nvPr>
        </p:nvSpPr>
        <p:spPr/>
        <p:txBody>
          <a:bodyPr/>
          <a:lstStyle/>
          <a:p>
            <a:r>
              <a:rPr lang="en-US" altLang="zh-CN" dirty="0" smtClean="0"/>
              <a:t>EMI</a:t>
            </a:r>
            <a:r>
              <a:rPr lang="zh-CN" altLang="en-US" dirty="0" smtClean="0"/>
              <a:t>测试介绍</a:t>
            </a:r>
            <a:r>
              <a:rPr lang="en-US" altLang="zh-CN" dirty="0" smtClean="0"/>
              <a:t>-</a:t>
            </a:r>
            <a:r>
              <a:rPr lang="zh-CN" altLang="en-US" dirty="0" smtClean="0"/>
              <a:t>传导干扰</a:t>
            </a:r>
            <a:r>
              <a:rPr lang="en-US" altLang="zh-CN" dirty="0" smtClean="0"/>
              <a:t>CE</a:t>
            </a:r>
            <a:endParaRPr lang="zh-CN" altLang="en-US" dirty="0"/>
          </a:p>
        </p:txBody>
      </p:sp>
      <p:pic>
        <p:nvPicPr>
          <p:cNvPr id="7" name="图片 6" descr="1.PNG"/>
          <p:cNvPicPr>
            <a:picLocks noChangeAspect="1"/>
          </p:cNvPicPr>
          <p:nvPr/>
        </p:nvPicPr>
        <p:blipFill rotWithShape="1">
          <a:blip r:embed="rId2"/>
          <a:srcRect r="9225" b="6488"/>
          <a:stretch/>
        </p:blipFill>
        <p:spPr>
          <a:xfrm>
            <a:off x="119336" y="1537828"/>
            <a:ext cx="6264696" cy="4664458"/>
          </a:xfrm>
          <a:prstGeom prst="rect">
            <a:avLst/>
          </a:prstGeom>
        </p:spPr>
      </p:pic>
      <p:sp>
        <p:nvSpPr>
          <p:cNvPr id="4" name="矩形 3"/>
          <p:cNvSpPr/>
          <p:nvPr/>
        </p:nvSpPr>
        <p:spPr>
          <a:xfrm>
            <a:off x="335360" y="880249"/>
            <a:ext cx="1415772" cy="461665"/>
          </a:xfrm>
          <a:prstGeom prst="rect">
            <a:avLst/>
          </a:prstGeom>
        </p:spPr>
        <p:txBody>
          <a:bodyPr wrap="none">
            <a:spAutoFit/>
          </a:bodyPr>
          <a:lstStyle/>
          <a:p>
            <a:r>
              <a:rPr lang="zh-CN" altLang="en-US" sz="2400" dirty="0" smtClean="0">
                <a:latin typeface="微软雅黑" panose="020B0503020204020204" pitchFamily="34" charset="-122"/>
                <a:ea typeface="微软雅黑" panose="020B0503020204020204" pitchFamily="34" charset="-122"/>
              </a:rPr>
              <a:t>测试实例</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4464072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79376" y="961825"/>
            <a:ext cx="10972800" cy="1819103"/>
          </a:xfrm>
        </p:spPr>
        <p:txBody>
          <a:bodyPr/>
          <a:lstStyle/>
          <a:p>
            <a:pPr marL="0" indent="0">
              <a:buNone/>
            </a:pPr>
            <a:r>
              <a:rPr lang="zh-CN" altLang="zh-CN" sz="1800" dirty="0" smtClean="0"/>
              <a:t>当</a:t>
            </a:r>
            <a:r>
              <a:rPr lang="zh-CN" altLang="zh-CN" sz="1800" dirty="0"/>
              <a:t>频率高于</a:t>
            </a:r>
            <a:r>
              <a:rPr lang="en-US" altLang="zh-CN" sz="1800" dirty="0"/>
              <a:t>30MHz</a:t>
            </a:r>
            <a:r>
              <a:rPr lang="zh-CN" altLang="zh-CN" sz="1800" dirty="0"/>
              <a:t>时，辐射变成主要的传播方式。其测试一般分为</a:t>
            </a:r>
            <a:r>
              <a:rPr lang="zh-CN" altLang="zh-CN" sz="1800" b="1" dirty="0"/>
              <a:t>认证测试</a:t>
            </a:r>
            <a:r>
              <a:rPr lang="zh-CN" altLang="zh-CN" sz="1800" dirty="0"/>
              <a:t>及</a:t>
            </a:r>
            <a:r>
              <a:rPr lang="zh-CN" altLang="zh-CN" sz="1800" b="1" dirty="0"/>
              <a:t>预测试</a:t>
            </a:r>
            <a:r>
              <a:rPr lang="zh-CN" altLang="zh-CN" sz="1800" dirty="0"/>
              <a:t>。认证</a:t>
            </a:r>
            <a:r>
              <a:rPr lang="zh-CN" altLang="zh-CN" sz="1800" dirty="0" smtClean="0"/>
              <a:t>测试</a:t>
            </a:r>
            <a:r>
              <a:rPr lang="zh-CN" altLang="en-US" sz="1800" dirty="0" smtClean="0"/>
              <a:t>需要在</a:t>
            </a:r>
            <a:r>
              <a:rPr lang="zh-CN" altLang="en-US" sz="1800" dirty="0" smtClean="0">
                <a:latin typeface="黑体" panose="02010609060101010101" pitchFamily="49" charset="-122"/>
              </a:rPr>
              <a:t>开阔场地或</a:t>
            </a:r>
            <a:r>
              <a:rPr lang="zh-CN" altLang="en-US" sz="1800" dirty="0">
                <a:latin typeface="黑体" panose="02010609060101010101" pitchFamily="49" charset="-122"/>
              </a:rPr>
              <a:t>电波暗室中进行</a:t>
            </a:r>
            <a:r>
              <a:rPr lang="zh-CN" altLang="en-US" sz="1800" dirty="0" smtClean="0">
                <a:latin typeface="黑体" panose="02010609060101010101" pitchFamily="49" charset="-122"/>
              </a:rPr>
              <a:t>，民品测量距离一般分为</a:t>
            </a:r>
            <a:r>
              <a:rPr lang="en-US" altLang="zh-CN" sz="1800" dirty="0" smtClean="0">
                <a:latin typeface="黑体" panose="02010609060101010101" pitchFamily="49" charset="-122"/>
              </a:rPr>
              <a:t>3m</a:t>
            </a:r>
            <a:r>
              <a:rPr lang="zh-CN" altLang="en-US" sz="1800" dirty="0" smtClean="0">
                <a:latin typeface="黑体" panose="02010609060101010101" pitchFamily="49" charset="-122"/>
              </a:rPr>
              <a:t>，投入成本非常</a:t>
            </a:r>
            <a:r>
              <a:rPr lang="zh-CN" altLang="en-US" sz="1800" dirty="0" smtClean="0"/>
              <a:t>昂贵。所以通常主要以在设计阶段采用预测试方式解决潜在问题。</a:t>
            </a:r>
            <a:endParaRPr lang="en-US" altLang="zh-CN" sz="1800" dirty="0" smtClean="0"/>
          </a:p>
          <a:p>
            <a:pPr marL="0" indent="0">
              <a:buNone/>
            </a:pPr>
            <a:r>
              <a:rPr lang="zh-CN" altLang="en-US" sz="1800" dirty="0" smtClean="0"/>
              <a:t>电磁辐射预测试设备主要包含</a:t>
            </a:r>
            <a:r>
              <a:rPr lang="zh-CN" altLang="en-US" sz="1800" b="1" u="sng" dirty="0" smtClean="0">
                <a:effectLst>
                  <a:outerShdw blurRad="38100" dist="38100" dir="2700000" algn="tl">
                    <a:srgbClr val="000000">
                      <a:alpha val="43137"/>
                    </a:srgbClr>
                  </a:outerShdw>
                </a:effectLst>
              </a:rPr>
              <a:t>频谱分析仪</a:t>
            </a:r>
            <a:r>
              <a:rPr lang="zh-CN" altLang="en-US" sz="1800" b="1" dirty="0">
                <a:effectLst>
                  <a:outerShdw blurRad="38100" dist="38100" dir="2700000" algn="tl">
                    <a:srgbClr val="000000">
                      <a:alpha val="43137"/>
                    </a:srgbClr>
                  </a:outerShdw>
                </a:effectLst>
              </a:rPr>
              <a:t>（</a:t>
            </a:r>
            <a:r>
              <a:rPr lang="zh-CN" altLang="en-US" sz="1800" b="1" dirty="0"/>
              <a:t>准峰值检波器，</a:t>
            </a:r>
            <a:r>
              <a:rPr lang="en-US" altLang="zh-CN" sz="1800" b="1" dirty="0"/>
              <a:t>6dB EMI</a:t>
            </a:r>
            <a:r>
              <a:rPr lang="zh-CN" altLang="en-US" sz="1800" b="1" dirty="0"/>
              <a:t>滤波器</a:t>
            </a:r>
            <a:r>
              <a:rPr lang="zh-CN" altLang="en-US" sz="1800" b="1" dirty="0">
                <a:effectLst>
                  <a:outerShdw blurRad="38100" dist="38100" dir="2700000" algn="tl">
                    <a:srgbClr val="000000">
                      <a:alpha val="43137"/>
                    </a:srgbClr>
                  </a:outerShdw>
                </a:effectLst>
              </a:rPr>
              <a:t>） </a:t>
            </a:r>
            <a:r>
              <a:rPr lang="zh-CN" altLang="en-US" sz="1800" dirty="0" smtClean="0"/>
              <a:t>，</a:t>
            </a:r>
            <a:r>
              <a:rPr lang="zh-CN" altLang="en-US" sz="1800" b="1" u="sng" dirty="0" smtClean="0">
                <a:effectLst>
                  <a:outerShdw blurRad="38100" dist="38100" dir="2700000" algn="tl">
                    <a:srgbClr val="000000">
                      <a:alpha val="43137"/>
                    </a:srgbClr>
                  </a:outerShdw>
                </a:effectLst>
              </a:rPr>
              <a:t>功率放大器</a:t>
            </a:r>
            <a:r>
              <a:rPr lang="zh-CN" altLang="en-US" sz="1800" dirty="0" smtClean="0"/>
              <a:t>和</a:t>
            </a:r>
            <a:r>
              <a:rPr lang="zh-CN" altLang="en-US" sz="1800" b="1" u="sng" dirty="0">
                <a:effectLst>
                  <a:outerShdw blurRad="38100" dist="38100" dir="2700000" algn="tl">
                    <a:srgbClr val="000000">
                      <a:alpha val="43137"/>
                    </a:srgbClr>
                  </a:outerShdw>
                </a:effectLst>
              </a:rPr>
              <a:t>近</a:t>
            </a:r>
            <a:r>
              <a:rPr lang="zh-CN" altLang="en-US" sz="1800" b="1" u="sng" dirty="0" smtClean="0">
                <a:effectLst>
                  <a:outerShdw blurRad="38100" dist="38100" dir="2700000" algn="tl">
                    <a:srgbClr val="000000">
                      <a:alpha val="43137"/>
                    </a:srgbClr>
                  </a:outerShdw>
                </a:effectLst>
              </a:rPr>
              <a:t>场探头</a:t>
            </a:r>
            <a:r>
              <a:rPr lang="zh-CN" altLang="en-US" sz="1800" dirty="0" smtClean="0"/>
              <a:t>。</a:t>
            </a:r>
            <a:endParaRPr lang="zh-CN" altLang="en-US" sz="1800" dirty="0"/>
          </a:p>
        </p:txBody>
      </p:sp>
      <p:sp>
        <p:nvSpPr>
          <p:cNvPr id="3" name="内容占位符 2"/>
          <p:cNvSpPr>
            <a:spLocks noGrp="1"/>
          </p:cNvSpPr>
          <p:nvPr>
            <p:ph sz="quarter" idx="10"/>
          </p:nvPr>
        </p:nvSpPr>
        <p:spPr/>
        <p:txBody>
          <a:bodyPr/>
          <a:lstStyle/>
          <a:p>
            <a:pPr lvl="0"/>
            <a:r>
              <a:rPr lang="en-US" altLang="zh-CN" dirty="0"/>
              <a:t>EMI</a:t>
            </a:r>
            <a:r>
              <a:rPr lang="zh-CN" altLang="en-US" dirty="0"/>
              <a:t>测试</a:t>
            </a:r>
            <a:r>
              <a:rPr lang="zh-CN" altLang="en-US" dirty="0" smtClean="0"/>
              <a:t>介绍 </a:t>
            </a:r>
            <a:r>
              <a:rPr lang="en-US" altLang="zh-CN" dirty="0" smtClean="0"/>
              <a:t>– </a:t>
            </a:r>
            <a:r>
              <a:rPr lang="zh-CN" altLang="en-US" dirty="0" smtClean="0"/>
              <a:t>辐射干扰</a:t>
            </a:r>
            <a:r>
              <a:rPr lang="en-US" altLang="zh-CN" dirty="0" smtClean="0"/>
              <a:t>RE</a:t>
            </a:r>
            <a:r>
              <a:rPr lang="zh-CN" altLang="en-US" dirty="0" smtClean="0"/>
              <a:t> </a:t>
            </a:r>
            <a:endParaRPr lang="zh-CN" altLang="en-US" dirty="0"/>
          </a:p>
          <a:p>
            <a:endParaRPr lang="zh-CN" altLang="en-US" dirty="0"/>
          </a:p>
        </p:txBody>
      </p:sp>
      <p:sp>
        <p:nvSpPr>
          <p:cNvPr id="4" name="内容占位符 1"/>
          <p:cNvSpPr txBox="1">
            <a:spLocks/>
          </p:cNvSpPr>
          <p:nvPr/>
        </p:nvSpPr>
        <p:spPr>
          <a:xfrm>
            <a:off x="492470" y="2600908"/>
            <a:ext cx="10344805" cy="1152128"/>
          </a:xfrm>
          <a:prstGeom prst="rect">
            <a:avLst/>
          </a:prstGeom>
        </p:spPr>
        <p:txBody>
          <a:bodyPr/>
          <a:lstStyle>
            <a:lvl1pPr marL="180000" indent="-252000" algn="l" defTabSz="914400" rtl="0" eaLnBrk="1" latinLnBrk="0" hangingPunct="1">
              <a:lnSpc>
                <a:spcPct val="150000"/>
              </a:lnSpc>
              <a:spcBef>
                <a:spcPct val="20000"/>
              </a:spcBef>
              <a:buClr>
                <a:srgbClr val="F4A70C"/>
              </a:buClr>
              <a:buFont typeface="Arial" pitchFamily="34" charset="0"/>
              <a:buChar char="•"/>
              <a:defRPr sz="1400" kern="1200">
                <a:solidFill>
                  <a:schemeClr val="tx1"/>
                </a:solidFill>
                <a:latin typeface="微软雅黑" pitchFamily="34" charset="-122"/>
                <a:ea typeface="微软雅黑" pitchFamily="34" charset="-122"/>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indent="-342900">
              <a:buClr>
                <a:schemeClr val="tx1"/>
              </a:buClr>
              <a:buFont typeface="Wingdings" panose="05000000000000000000" pitchFamily="2" charset="2"/>
              <a:buChar char="u"/>
            </a:pPr>
            <a:endParaRPr lang="zh-CN" altLang="en-US" sz="1800" dirty="0"/>
          </a:p>
        </p:txBody>
      </p:sp>
      <p:pic>
        <p:nvPicPr>
          <p:cNvPr id="5" name="图片 4"/>
          <p:cNvPicPr>
            <a:picLocks noChangeAspect="1"/>
          </p:cNvPicPr>
          <p:nvPr/>
        </p:nvPicPr>
        <p:blipFill>
          <a:blip r:embed="rId3"/>
          <a:stretch>
            <a:fillRect/>
          </a:stretch>
        </p:blipFill>
        <p:spPr>
          <a:xfrm>
            <a:off x="6557603" y="3155318"/>
            <a:ext cx="4248472" cy="2835584"/>
          </a:xfrm>
          <a:prstGeom prst="rect">
            <a:avLst/>
          </a:prstGeom>
        </p:spPr>
      </p:pic>
      <p:pic>
        <p:nvPicPr>
          <p:cNvPr id="6" name="图片 5"/>
          <p:cNvPicPr>
            <a:picLocks noChangeAspect="1"/>
          </p:cNvPicPr>
          <p:nvPr/>
        </p:nvPicPr>
        <p:blipFill>
          <a:blip r:embed="rId4"/>
          <a:stretch>
            <a:fillRect/>
          </a:stretch>
        </p:blipFill>
        <p:spPr>
          <a:xfrm>
            <a:off x="767408" y="3155318"/>
            <a:ext cx="4832524" cy="2818972"/>
          </a:xfrm>
          <a:prstGeom prst="rect">
            <a:avLst/>
          </a:prstGeom>
        </p:spPr>
      </p:pic>
    </p:spTree>
    <p:extLst>
      <p:ext uri="{BB962C8B-B14F-4D97-AF65-F5344CB8AC3E}">
        <p14:creationId xmlns:p14="http://schemas.microsoft.com/office/powerpoint/2010/main" val="29983007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0"/>
          </p:nvPr>
        </p:nvSpPr>
        <p:spPr/>
        <p:txBody>
          <a:bodyPr/>
          <a:lstStyle/>
          <a:p>
            <a:r>
              <a:rPr lang="en-US" altLang="zh-CN" dirty="0" smtClean="0"/>
              <a:t>EMI</a:t>
            </a:r>
            <a:r>
              <a:rPr lang="zh-CN" altLang="en-US" dirty="0" smtClean="0"/>
              <a:t>测试介绍 </a:t>
            </a:r>
            <a:r>
              <a:rPr lang="en-US" altLang="zh-CN" dirty="0" smtClean="0"/>
              <a:t>– </a:t>
            </a:r>
            <a:r>
              <a:rPr lang="zh-CN" altLang="en-US" dirty="0" smtClean="0"/>
              <a:t>辐射干扰</a:t>
            </a:r>
            <a:r>
              <a:rPr lang="en-US" altLang="zh-CN" dirty="0" smtClean="0"/>
              <a:t>RE</a:t>
            </a:r>
            <a:endParaRPr lang="zh-CN" altLang="en-US" dirty="0"/>
          </a:p>
        </p:txBody>
      </p:sp>
      <p:pic>
        <p:nvPicPr>
          <p:cNvPr id="4" name="Picture 2" descr="PPT-02"/>
          <p:cNvPicPr>
            <a:picLocks noChangeAspect="1" noChangeArrowheads="1"/>
          </p:cNvPicPr>
          <p:nvPr/>
        </p:nvPicPr>
        <p:blipFill>
          <a:blip r:embed="rId3">
            <a:grayscl/>
          </a:blip>
          <a:srcRect/>
          <a:stretch>
            <a:fillRect/>
          </a:stretch>
        </p:blipFill>
        <p:spPr bwMode="auto">
          <a:xfrm>
            <a:off x="1055440" y="1120568"/>
            <a:ext cx="3795252" cy="2092008"/>
          </a:xfrm>
          <a:prstGeom prst="rect">
            <a:avLst/>
          </a:prstGeom>
          <a:noFill/>
          <a:ln w="9525">
            <a:noFill/>
            <a:miter lim="800000"/>
            <a:headEnd/>
            <a:tailEnd/>
          </a:ln>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4032" y="1120568"/>
            <a:ext cx="5050291" cy="2248809"/>
          </a:xfrm>
          <a:prstGeom prst="rect">
            <a:avLst/>
          </a:prstGeom>
        </p:spPr>
      </p:pic>
      <p:sp>
        <p:nvSpPr>
          <p:cNvPr id="6" name="文本框 5"/>
          <p:cNvSpPr txBox="1"/>
          <p:nvPr/>
        </p:nvSpPr>
        <p:spPr>
          <a:xfrm>
            <a:off x="1271464" y="3501008"/>
            <a:ext cx="2906799" cy="40011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zh-CN" altLang="en-US" sz="2000" dirty="0" smtClean="0">
                <a:solidFill>
                  <a:schemeClr val="tx2"/>
                </a:solidFill>
                <a:latin typeface="微软雅黑" panose="020B0503020204020204" pitchFamily="34" charset="-122"/>
                <a:ea typeface="微软雅黑" panose="020B0503020204020204" pitchFamily="34" charset="-122"/>
                <a:cs typeface="Arial" pitchFamily="34" charset="0"/>
              </a:rPr>
              <a:t>远场测试</a:t>
            </a:r>
          </a:p>
        </p:txBody>
      </p:sp>
      <p:sp>
        <p:nvSpPr>
          <p:cNvPr id="7" name="文本框 6"/>
          <p:cNvSpPr txBox="1"/>
          <p:nvPr/>
        </p:nvSpPr>
        <p:spPr>
          <a:xfrm>
            <a:off x="7104112" y="3509702"/>
            <a:ext cx="2906799" cy="40011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zh-CN" altLang="en-US" sz="2000" dirty="0" smtClean="0">
                <a:solidFill>
                  <a:schemeClr val="tx2"/>
                </a:solidFill>
                <a:latin typeface="微软雅黑" panose="020B0503020204020204" pitchFamily="34" charset="-122"/>
                <a:ea typeface="微软雅黑" panose="020B0503020204020204" pitchFamily="34" charset="-122"/>
                <a:cs typeface="Arial" pitchFamily="34" charset="0"/>
              </a:rPr>
              <a:t>近场测试</a:t>
            </a:r>
          </a:p>
        </p:txBody>
      </p:sp>
      <p:sp>
        <p:nvSpPr>
          <p:cNvPr id="8" name="矩形 7"/>
          <p:cNvSpPr/>
          <p:nvPr/>
        </p:nvSpPr>
        <p:spPr>
          <a:xfrm>
            <a:off x="435627" y="4198745"/>
            <a:ext cx="11017224" cy="507831"/>
          </a:xfrm>
          <a:prstGeom prst="rect">
            <a:avLst/>
          </a:prstGeom>
        </p:spPr>
        <p:txBody>
          <a:bodyPr wrap="square">
            <a:spAutoFit/>
          </a:bodyPr>
          <a:lstStyle/>
          <a:p>
            <a:pPr>
              <a:lnSpc>
                <a:spcPct val="150000"/>
              </a:lnSpc>
            </a:pPr>
            <a:r>
              <a:rPr lang="zh-CN" altLang="en-US" dirty="0">
                <a:latin typeface="微软雅黑" pitchFamily="34" charset="-122"/>
                <a:ea typeface="微软雅黑" pitchFamily="34" charset="-122"/>
              </a:rPr>
              <a:t>近场的辐射越大，远场的辐射也必然越大。</a:t>
            </a:r>
            <a:r>
              <a:rPr lang="zh-CN" altLang="en-US" dirty="0">
                <a:solidFill>
                  <a:srgbClr val="FF0000"/>
                </a:solidFill>
                <a:latin typeface="微软雅黑" pitchFamily="34" charset="-122"/>
                <a:ea typeface="微软雅黑" pitchFamily="34" charset="-122"/>
              </a:rPr>
              <a:t>近场探头测量只是一个相对量的测量，不是精确的绝对量测量。</a:t>
            </a:r>
          </a:p>
        </p:txBody>
      </p:sp>
      <p:sp>
        <p:nvSpPr>
          <p:cNvPr id="9" name="矩形 8"/>
          <p:cNvSpPr/>
          <p:nvPr/>
        </p:nvSpPr>
        <p:spPr>
          <a:xfrm>
            <a:off x="435627" y="5031391"/>
            <a:ext cx="10729192" cy="923330"/>
          </a:xfrm>
          <a:prstGeom prst="rect">
            <a:avLst/>
          </a:prstGeom>
          <a:ln w="38100">
            <a:solidFill>
              <a:schemeClr val="accent1"/>
            </a:solidFill>
          </a:ln>
        </p:spPr>
        <p:txBody>
          <a:bodyPr wrap="square">
            <a:spAutoFit/>
          </a:bodyPr>
          <a:lstStyle/>
          <a:p>
            <a:pPr>
              <a:lnSpc>
                <a:spcPct val="150000"/>
              </a:lnSpc>
            </a:pPr>
            <a:r>
              <a:rPr lang="en-US" altLang="zh-CN" dirty="0" smtClean="0">
                <a:latin typeface="微软雅黑" pitchFamily="34" charset="-122"/>
                <a:ea typeface="微软雅黑" pitchFamily="34" charset="-122"/>
              </a:rPr>
              <a:t>EMC</a:t>
            </a:r>
            <a:r>
              <a:rPr lang="zh-CN" altLang="en-US" dirty="0" smtClean="0">
                <a:latin typeface="微软雅黑" pitchFamily="34" charset="-122"/>
                <a:ea typeface="微软雅黑" pitchFamily="34" charset="-122"/>
              </a:rPr>
              <a:t>标准认证测试是远场测试，远场测试</a:t>
            </a:r>
            <a:r>
              <a:rPr lang="zh-CN" altLang="en-US" dirty="0" smtClean="0">
                <a:solidFill>
                  <a:srgbClr val="FF0000"/>
                </a:solidFill>
                <a:latin typeface="微软雅黑" pitchFamily="34" charset="-122"/>
                <a:ea typeface="微软雅黑" pitchFamily="34" charset="-122"/>
              </a:rPr>
              <a:t>能给出频率信息</a:t>
            </a:r>
            <a:r>
              <a:rPr lang="zh-CN" altLang="en-US" dirty="0" smtClean="0">
                <a:latin typeface="微软雅黑" pitchFamily="34" charset="-122"/>
                <a:ea typeface="微软雅黑" pitchFamily="34" charset="-122"/>
              </a:rPr>
              <a:t>，即哪些频点超标了，但是</a:t>
            </a:r>
            <a:r>
              <a:rPr lang="zh-CN" altLang="en-US" dirty="0" smtClean="0">
                <a:solidFill>
                  <a:srgbClr val="FF0000"/>
                </a:solidFill>
                <a:latin typeface="微软雅黑" pitchFamily="34" charset="-122"/>
                <a:ea typeface="微软雅黑" pitchFamily="34" charset="-122"/>
              </a:rPr>
              <a:t>没有位置信息</a:t>
            </a:r>
            <a:r>
              <a:rPr lang="zh-CN" altLang="en-US" dirty="0" smtClean="0">
                <a:latin typeface="微软雅黑" pitchFamily="34" charset="-122"/>
                <a:ea typeface="微软雅黑" pitchFamily="34" charset="-122"/>
              </a:rPr>
              <a:t>。通过近场测量可以很方便的实现干扰定位，甚至可以精确到</a:t>
            </a:r>
            <a:r>
              <a:rPr lang="en-US" altLang="zh-CN" dirty="0" smtClean="0">
                <a:latin typeface="微软雅黑" pitchFamily="34" charset="-122"/>
                <a:ea typeface="微软雅黑" pitchFamily="34" charset="-122"/>
              </a:rPr>
              <a:t>IC</a:t>
            </a:r>
            <a:r>
              <a:rPr lang="zh-CN" altLang="en-US" dirty="0" smtClean="0">
                <a:latin typeface="微软雅黑" pitchFamily="34" charset="-122"/>
                <a:ea typeface="微软雅黑" pitchFamily="34" charset="-122"/>
              </a:rPr>
              <a:t>引脚以具体走线，从而判定干扰产生的原因。</a:t>
            </a:r>
          </a:p>
        </p:txBody>
      </p:sp>
    </p:spTree>
    <p:extLst>
      <p:ext uri="{BB962C8B-B14F-4D97-AF65-F5344CB8AC3E}">
        <p14:creationId xmlns:p14="http://schemas.microsoft.com/office/powerpoint/2010/main" val="41896909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2" descr="PPT-02"/>
          <p:cNvPicPr>
            <a:picLocks noChangeAspect="1" noChangeArrowheads="1"/>
          </p:cNvPicPr>
          <p:nvPr/>
        </p:nvPicPr>
        <p:blipFill>
          <a:blip r:embed="rId3">
            <a:grayscl/>
          </a:blip>
          <a:srcRect/>
          <a:stretch>
            <a:fillRect/>
          </a:stretch>
        </p:blipFill>
        <p:spPr bwMode="auto">
          <a:xfrm>
            <a:off x="860349" y="1104196"/>
            <a:ext cx="4740119" cy="2612836"/>
          </a:xfrm>
          <a:prstGeom prst="rect">
            <a:avLst/>
          </a:prstGeom>
          <a:noFill/>
          <a:ln w="9525">
            <a:noFill/>
            <a:miter lim="800000"/>
            <a:headEnd/>
            <a:tailEnd/>
          </a:ln>
        </p:spPr>
      </p:pic>
      <p:pic>
        <p:nvPicPr>
          <p:cNvPr id="5" name="Picture 2" descr="PPT-03"/>
          <p:cNvPicPr>
            <a:picLocks noChangeAspect="1" noChangeArrowheads="1"/>
          </p:cNvPicPr>
          <p:nvPr/>
        </p:nvPicPr>
        <p:blipFill>
          <a:blip r:embed="rId4">
            <a:grayscl/>
          </a:blip>
          <a:srcRect/>
          <a:stretch>
            <a:fillRect/>
          </a:stretch>
        </p:blipFill>
        <p:spPr bwMode="auto">
          <a:xfrm>
            <a:off x="6240016" y="1196752"/>
            <a:ext cx="4214810" cy="2800250"/>
          </a:xfrm>
          <a:prstGeom prst="rect">
            <a:avLst/>
          </a:prstGeom>
          <a:noFill/>
          <a:ln w="9525">
            <a:noFill/>
            <a:miter lim="800000"/>
            <a:headEnd/>
            <a:tailEnd/>
          </a:ln>
        </p:spPr>
      </p:pic>
      <p:pic>
        <p:nvPicPr>
          <p:cNvPr id="6" name="Picture 3"/>
          <p:cNvPicPr>
            <a:picLocks noChangeAspect="1" noChangeArrowheads="1"/>
          </p:cNvPicPr>
          <p:nvPr/>
        </p:nvPicPr>
        <p:blipFill>
          <a:blip r:embed="rId5">
            <a:grayscl/>
          </a:blip>
          <a:srcRect/>
          <a:stretch>
            <a:fillRect/>
          </a:stretch>
        </p:blipFill>
        <p:spPr bwMode="auto">
          <a:xfrm>
            <a:off x="6810069" y="2604450"/>
            <a:ext cx="5126912" cy="3416838"/>
          </a:xfrm>
          <a:prstGeom prst="rect">
            <a:avLst/>
          </a:prstGeom>
          <a:noFill/>
          <a:ln w="9525">
            <a:noFill/>
            <a:miter lim="800000"/>
            <a:headEnd/>
            <a:tailEnd/>
          </a:ln>
        </p:spPr>
      </p:pic>
      <p:pic>
        <p:nvPicPr>
          <p:cNvPr id="7" name="Picture 2" descr="b4"/>
          <p:cNvPicPr>
            <a:picLocks noChangeAspect="1" noChangeArrowheads="1"/>
          </p:cNvPicPr>
          <p:nvPr/>
        </p:nvPicPr>
        <p:blipFill>
          <a:blip r:embed="rId6">
            <a:grayscl/>
          </a:blip>
          <a:srcRect/>
          <a:stretch>
            <a:fillRect/>
          </a:stretch>
        </p:blipFill>
        <p:spPr bwMode="auto">
          <a:xfrm>
            <a:off x="1559496" y="2594018"/>
            <a:ext cx="4680520" cy="3527635"/>
          </a:xfrm>
          <a:prstGeom prst="rect">
            <a:avLst/>
          </a:prstGeom>
          <a:noFill/>
          <a:ln w="9525">
            <a:noFill/>
            <a:miter lim="800000"/>
            <a:headEnd/>
            <a:tailEnd/>
          </a:ln>
        </p:spPr>
      </p:pic>
      <p:pic>
        <p:nvPicPr>
          <p:cNvPr id="8" name="Picture 2"/>
          <p:cNvPicPr>
            <a:picLocks noChangeAspect="1" noChangeArrowheads="1"/>
          </p:cNvPicPr>
          <p:nvPr/>
        </p:nvPicPr>
        <p:blipFill>
          <a:blip r:embed="rId7"/>
          <a:srcRect/>
          <a:stretch>
            <a:fillRect/>
          </a:stretch>
        </p:blipFill>
        <p:spPr bwMode="auto">
          <a:xfrm>
            <a:off x="68585" y="1492721"/>
            <a:ext cx="7972425" cy="4600575"/>
          </a:xfrm>
          <a:prstGeom prst="rect">
            <a:avLst/>
          </a:prstGeom>
          <a:noFill/>
          <a:ln w="9525">
            <a:noFill/>
            <a:miter lim="800000"/>
            <a:headEnd/>
            <a:tailEnd/>
          </a:ln>
          <a:effectLst/>
        </p:spPr>
      </p:pic>
      <p:pic>
        <p:nvPicPr>
          <p:cNvPr id="9" name="Picture 2"/>
          <p:cNvPicPr>
            <a:picLocks noChangeAspect="1" noChangeArrowheads="1"/>
          </p:cNvPicPr>
          <p:nvPr/>
        </p:nvPicPr>
        <p:blipFill>
          <a:blip r:embed="rId8"/>
          <a:srcRect/>
          <a:stretch>
            <a:fillRect/>
          </a:stretch>
        </p:blipFill>
        <p:spPr bwMode="auto">
          <a:xfrm>
            <a:off x="688396" y="2441494"/>
            <a:ext cx="2225702" cy="1155326"/>
          </a:xfrm>
          <a:prstGeom prst="rect">
            <a:avLst/>
          </a:prstGeom>
          <a:noFill/>
          <a:ln w="9525">
            <a:noFill/>
            <a:miter lim="800000"/>
            <a:headEnd/>
            <a:tailEnd/>
          </a:ln>
          <a:effectLst/>
        </p:spPr>
      </p:pic>
      <p:pic>
        <p:nvPicPr>
          <p:cNvPr id="10" name="Picture 2"/>
          <p:cNvPicPr>
            <a:picLocks noChangeAspect="1" noChangeArrowheads="1"/>
          </p:cNvPicPr>
          <p:nvPr/>
        </p:nvPicPr>
        <p:blipFill>
          <a:blip r:embed="rId9"/>
          <a:srcRect/>
          <a:stretch>
            <a:fillRect/>
          </a:stretch>
        </p:blipFill>
        <p:spPr bwMode="auto">
          <a:xfrm>
            <a:off x="3533909" y="1484784"/>
            <a:ext cx="8067675" cy="4524375"/>
          </a:xfrm>
          <a:prstGeom prst="rect">
            <a:avLst/>
          </a:prstGeom>
          <a:noFill/>
          <a:ln w="9525">
            <a:noFill/>
            <a:miter lim="800000"/>
            <a:headEnd/>
            <a:tailEnd/>
          </a:ln>
          <a:effectLst/>
        </p:spPr>
      </p:pic>
      <p:pic>
        <p:nvPicPr>
          <p:cNvPr id="11" name="Picture 3"/>
          <p:cNvPicPr>
            <a:picLocks noChangeAspect="1" noChangeArrowheads="1"/>
          </p:cNvPicPr>
          <p:nvPr/>
        </p:nvPicPr>
        <p:blipFill>
          <a:blip r:embed="rId10"/>
          <a:srcRect/>
          <a:stretch>
            <a:fillRect/>
          </a:stretch>
        </p:blipFill>
        <p:spPr bwMode="auto">
          <a:xfrm>
            <a:off x="5892292" y="2387744"/>
            <a:ext cx="2169299" cy="1115895"/>
          </a:xfrm>
          <a:prstGeom prst="rect">
            <a:avLst/>
          </a:prstGeom>
          <a:noFill/>
          <a:ln w="9525">
            <a:noFill/>
            <a:miter lim="800000"/>
            <a:headEnd/>
            <a:tailEnd/>
          </a:ln>
          <a:effectLst/>
        </p:spPr>
      </p:pic>
      <p:sp>
        <p:nvSpPr>
          <p:cNvPr id="12" name="内容占位符 2"/>
          <p:cNvSpPr>
            <a:spLocks noGrp="1"/>
          </p:cNvSpPr>
          <p:nvPr>
            <p:ph sz="quarter" idx="10"/>
          </p:nvPr>
        </p:nvSpPr>
        <p:spPr>
          <a:xfrm>
            <a:off x="289992" y="116632"/>
            <a:ext cx="7776542" cy="575270"/>
          </a:xfrm>
        </p:spPr>
        <p:txBody>
          <a:bodyPr/>
          <a:lstStyle/>
          <a:p>
            <a:r>
              <a:rPr lang="en-US" altLang="zh-CN" dirty="0" smtClean="0"/>
              <a:t>EMI</a:t>
            </a:r>
            <a:r>
              <a:rPr lang="zh-CN" altLang="en-US" dirty="0" smtClean="0"/>
              <a:t>测试介绍 </a:t>
            </a:r>
            <a:r>
              <a:rPr lang="en-US" altLang="zh-CN" dirty="0" smtClean="0"/>
              <a:t>– </a:t>
            </a:r>
            <a:r>
              <a:rPr lang="zh-CN" altLang="en-US" dirty="0" smtClean="0"/>
              <a:t>辐射干扰</a:t>
            </a:r>
            <a:r>
              <a:rPr lang="en-US" altLang="zh-CN" dirty="0" smtClean="0"/>
              <a:t>RE</a:t>
            </a:r>
            <a:endParaRPr lang="zh-CN" altLang="en-US" dirty="0"/>
          </a:p>
        </p:txBody>
      </p:sp>
      <p:sp>
        <p:nvSpPr>
          <p:cNvPr id="13" name="矩形 12"/>
          <p:cNvSpPr/>
          <p:nvPr/>
        </p:nvSpPr>
        <p:spPr>
          <a:xfrm>
            <a:off x="335360" y="880249"/>
            <a:ext cx="1415772" cy="461665"/>
          </a:xfrm>
          <a:prstGeom prst="rect">
            <a:avLst/>
          </a:prstGeom>
        </p:spPr>
        <p:txBody>
          <a:bodyPr wrap="none">
            <a:spAutoFit/>
          </a:bodyPr>
          <a:lstStyle/>
          <a:p>
            <a:r>
              <a:rPr lang="zh-CN" altLang="en-US" sz="2400" dirty="0" smtClean="0">
                <a:latin typeface="微软雅黑" panose="020B0503020204020204" pitchFamily="34" charset="-122"/>
                <a:ea typeface="微软雅黑" panose="020B0503020204020204" pitchFamily="34" charset="-122"/>
              </a:rPr>
              <a:t>测试实例</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3409934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600"/>
                                        <p:tgtEl>
                                          <p:spTgt spid="8"/>
                                        </p:tgtEl>
                                      </p:cBhvr>
                                    </p:animEffect>
                                    <p:anim calcmode="lin" valueType="num">
                                      <p:cBhvr>
                                        <p:cTn id="32" dur="600" fill="hold"/>
                                        <p:tgtEl>
                                          <p:spTgt spid="8"/>
                                        </p:tgtEl>
                                        <p:attrNameLst>
                                          <p:attrName>ppt_x</p:attrName>
                                        </p:attrNameLst>
                                      </p:cBhvr>
                                      <p:tavLst>
                                        <p:tav tm="0">
                                          <p:val>
                                            <p:strVal val="#ppt_x"/>
                                          </p:val>
                                        </p:tav>
                                        <p:tav tm="100000">
                                          <p:val>
                                            <p:strVal val="#ppt_x"/>
                                          </p:val>
                                        </p:tav>
                                      </p:tavLst>
                                    </p:anim>
                                    <p:anim calcmode="lin" valueType="num">
                                      <p:cBhvr>
                                        <p:cTn id="33" dur="6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barn(inVertical)">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700"/>
                                        <p:tgtEl>
                                          <p:spTgt spid="10"/>
                                        </p:tgtEl>
                                      </p:cBhvr>
                                    </p:animEffect>
                                    <p:anim calcmode="lin" valueType="num">
                                      <p:cBhvr>
                                        <p:cTn id="44" dur="700" fill="hold"/>
                                        <p:tgtEl>
                                          <p:spTgt spid="10"/>
                                        </p:tgtEl>
                                        <p:attrNameLst>
                                          <p:attrName>ppt_x</p:attrName>
                                        </p:attrNameLst>
                                      </p:cBhvr>
                                      <p:tavLst>
                                        <p:tav tm="0">
                                          <p:val>
                                            <p:strVal val="#ppt_x"/>
                                          </p:val>
                                        </p:tav>
                                        <p:tav tm="100000">
                                          <p:val>
                                            <p:strVal val="#ppt_x"/>
                                          </p:val>
                                        </p:tav>
                                      </p:tavLst>
                                    </p:anim>
                                    <p:anim calcmode="lin" valueType="num">
                                      <p:cBhvr>
                                        <p:cTn id="45" dur="7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barn(inVertical)">
                                      <p:cBhvr>
                                        <p:cTn id="5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5400" y="1772817"/>
            <a:ext cx="11332840" cy="2952328"/>
          </a:xfrm>
        </p:spPr>
        <p:txBody>
          <a:bodyPr/>
          <a:lstStyle/>
          <a:p>
            <a:r>
              <a:rPr lang="en-US" altLang="zh-CN" sz="1800" dirty="0" smtClean="0"/>
              <a:t>EUT </a:t>
            </a:r>
            <a:r>
              <a:rPr lang="zh-CN" altLang="en-US" sz="1800" dirty="0"/>
              <a:t>的最高内部源指在</a:t>
            </a:r>
            <a:r>
              <a:rPr lang="en-US" altLang="zh-CN" sz="1800" dirty="0"/>
              <a:t>EUT </a:t>
            </a:r>
            <a:r>
              <a:rPr lang="zh-CN" altLang="en-US" sz="1800" dirty="0"/>
              <a:t>内部产生或使用的最高频率，或</a:t>
            </a:r>
            <a:r>
              <a:rPr lang="en-US" altLang="zh-CN" sz="1800" dirty="0" smtClean="0"/>
              <a:t>EUT</a:t>
            </a:r>
            <a:r>
              <a:rPr lang="zh-CN" altLang="en-US" sz="1800" dirty="0" smtClean="0"/>
              <a:t>工作</a:t>
            </a:r>
            <a:r>
              <a:rPr lang="zh-CN" altLang="en-US" sz="1800" dirty="0"/>
              <a:t>或调谐的频率。</a:t>
            </a:r>
          </a:p>
          <a:p>
            <a:r>
              <a:rPr lang="zh-CN" altLang="en-US" sz="1800" dirty="0"/>
              <a:t>如果</a:t>
            </a:r>
            <a:r>
              <a:rPr lang="en-US" altLang="zh-CN" sz="1800" dirty="0" smtClean="0"/>
              <a:t>EUT</a:t>
            </a:r>
            <a:r>
              <a:rPr lang="zh-CN" altLang="en-US" sz="1800" dirty="0" smtClean="0"/>
              <a:t>内部</a:t>
            </a:r>
            <a:r>
              <a:rPr lang="zh-CN" altLang="en-US" sz="1800" dirty="0"/>
              <a:t>源的最高频率低于</a:t>
            </a:r>
            <a:r>
              <a:rPr lang="en-US" altLang="zh-CN" sz="1800" dirty="0" smtClean="0"/>
              <a:t>108MHz</a:t>
            </a:r>
            <a:r>
              <a:rPr lang="zh-CN" altLang="en-US" sz="1800" dirty="0" smtClean="0"/>
              <a:t>，则测量</a:t>
            </a:r>
            <a:r>
              <a:rPr lang="zh-CN" altLang="en-US" sz="1800" dirty="0"/>
              <a:t>只进行</a:t>
            </a:r>
            <a:r>
              <a:rPr lang="zh-CN" altLang="en-US" sz="1800" dirty="0" smtClean="0"/>
              <a:t>到</a:t>
            </a:r>
            <a:r>
              <a:rPr lang="en-US" altLang="zh-CN" sz="1800" dirty="0" smtClean="0"/>
              <a:t>1GHz</a:t>
            </a:r>
            <a:r>
              <a:rPr lang="zh-CN" altLang="en-US" sz="1800" dirty="0" smtClean="0"/>
              <a:t>；</a:t>
            </a:r>
            <a:endParaRPr lang="en-US" altLang="zh-CN" sz="1800" dirty="0"/>
          </a:p>
          <a:p>
            <a:r>
              <a:rPr lang="zh-CN" altLang="en-US" sz="1800" dirty="0"/>
              <a:t>如果</a:t>
            </a:r>
            <a:r>
              <a:rPr lang="en-US" altLang="zh-CN" sz="1800" dirty="0" smtClean="0"/>
              <a:t>EUT</a:t>
            </a:r>
            <a:r>
              <a:rPr lang="zh-CN" altLang="en-US" sz="1800" dirty="0" smtClean="0"/>
              <a:t>内部</a:t>
            </a:r>
            <a:r>
              <a:rPr lang="zh-CN" altLang="en-US" sz="1800" dirty="0"/>
              <a:t>源的最高频率在</a:t>
            </a:r>
            <a:r>
              <a:rPr lang="en-US" altLang="zh-CN" sz="1800" dirty="0" smtClean="0"/>
              <a:t>108MHz</a:t>
            </a:r>
            <a:r>
              <a:rPr lang="zh-CN" altLang="en-US" sz="1800" dirty="0" smtClean="0"/>
              <a:t>～</a:t>
            </a:r>
            <a:r>
              <a:rPr lang="en-US" altLang="zh-CN" sz="1800" dirty="0" smtClean="0"/>
              <a:t>500MHz</a:t>
            </a:r>
            <a:r>
              <a:rPr lang="zh-CN" altLang="en-US" sz="1800" dirty="0" smtClean="0"/>
              <a:t>之间</a:t>
            </a:r>
            <a:r>
              <a:rPr lang="zh-CN" altLang="en-US" sz="1800" dirty="0"/>
              <a:t>，则测量只进行</a:t>
            </a:r>
            <a:r>
              <a:rPr lang="zh-CN" altLang="en-US" sz="1800" dirty="0" smtClean="0"/>
              <a:t>到</a:t>
            </a:r>
            <a:r>
              <a:rPr lang="en-US" altLang="zh-CN" sz="1800" dirty="0" smtClean="0"/>
              <a:t>2GHz</a:t>
            </a:r>
            <a:r>
              <a:rPr lang="zh-CN" altLang="en-US" sz="1800" dirty="0" smtClean="0"/>
              <a:t>；</a:t>
            </a:r>
            <a:endParaRPr lang="zh-CN" altLang="en-US" sz="1800" dirty="0"/>
          </a:p>
          <a:p>
            <a:r>
              <a:rPr lang="zh-CN" altLang="en-US" sz="1800" dirty="0"/>
              <a:t>如果</a:t>
            </a:r>
            <a:r>
              <a:rPr lang="en-US" altLang="zh-CN" sz="1800" dirty="0" smtClean="0"/>
              <a:t>EUT</a:t>
            </a:r>
            <a:r>
              <a:rPr lang="zh-CN" altLang="en-US" sz="1800" dirty="0" smtClean="0"/>
              <a:t>内部</a:t>
            </a:r>
            <a:r>
              <a:rPr lang="zh-CN" altLang="en-US" sz="1800" dirty="0"/>
              <a:t>源的最高频率在</a:t>
            </a:r>
            <a:r>
              <a:rPr lang="en-US" altLang="zh-CN" sz="1800" dirty="0" smtClean="0"/>
              <a:t>500MHz</a:t>
            </a:r>
            <a:r>
              <a:rPr lang="zh-CN" altLang="en-US" sz="1800" dirty="0" smtClean="0"/>
              <a:t>～</a:t>
            </a:r>
            <a:r>
              <a:rPr lang="en-US" altLang="zh-CN" sz="1800" dirty="0" smtClean="0"/>
              <a:t>1GHz</a:t>
            </a:r>
            <a:r>
              <a:rPr lang="zh-CN" altLang="en-US" sz="1800" dirty="0" smtClean="0"/>
              <a:t>之间，</a:t>
            </a:r>
            <a:r>
              <a:rPr lang="zh-CN" altLang="en-US" sz="1800" dirty="0"/>
              <a:t>则</a:t>
            </a:r>
            <a:r>
              <a:rPr lang="zh-CN" altLang="en-US" sz="1800" dirty="0" smtClean="0"/>
              <a:t>测量</a:t>
            </a:r>
            <a:r>
              <a:rPr lang="zh-CN" altLang="en-US" sz="1800" dirty="0"/>
              <a:t>只进行</a:t>
            </a:r>
            <a:r>
              <a:rPr lang="zh-CN" altLang="en-US" sz="1800" dirty="0" smtClean="0"/>
              <a:t>到</a:t>
            </a:r>
            <a:r>
              <a:rPr lang="en-US" altLang="zh-CN" sz="1800" dirty="0" smtClean="0"/>
              <a:t>5GHz</a:t>
            </a:r>
            <a:r>
              <a:rPr lang="zh-CN" altLang="en-US" sz="1800" dirty="0" smtClean="0"/>
              <a:t>；</a:t>
            </a:r>
            <a:endParaRPr lang="en-US" altLang="zh-CN" sz="1800" dirty="0"/>
          </a:p>
          <a:p>
            <a:r>
              <a:rPr lang="zh-CN" altLang="en-US" sz="1800" dirty="0"/>
              <a:t>如果</a:t>
            </a:r>
            <a:r>
              <a:rPr lang="en-US" altLang="zh-CN" sz="1800" dirty="0" smtClean="0"/>
              <a:t>EUT</a:t>
            </a:r>
            <a:r>
              <a:rPr lang="zh-CN" altLang="en-US" sz="1800" dirty="0" smtClean="0"/>
              <a:t>内部</a:t>
            </a:r>
            <a:r>
              <a:rPr lang="zh-CN" altLang="en-US" sz="1800" dirty="0"/>
              <a:t>源的最高频率</a:t>
            </a:r>
            <a:r>
              <a:rPr lang="zh-CN" altLang="en-US" sz="1800" dirty="0" smtClean="0"/>
              <a:t>高于</a:t>
            </a:r>
            <a:r>
              <a:rPr lang="en-US" altLang="zh-CN" sz="1800" dirty="0" smtClean="0"/>
              <a:t>1GHz</a:t>
            </a:r>
            <a:r>
              <a:rPr lang="zh-CN" altLang="en-US" sz="1800" dirty="0" smtClean="0"/>
              <a:t>，则</a:t>
            </a:r>
            <a:r>
              <a:rPr lang="zh-CN" altLang="en-US" sz="1800" dirty="0"/>
              <a:t>测量将进行到最高频率的</a:t>
            </a:r>
            <a:r>
              <a:rPr lang="en-US" altLang="zh-CN" sz="1800" dirty="0" smtClean="0"/>
              <a:t>5</a:t>
            </a:r>
            <a:r>
              <a:rPr lang="zh-CN" altLang="en-US" sz="1800" dirty="0" smtClean="0"/>
              <a:t>倍或</a:t>
            </a:r>
            <a:r>
              <a:rPr lang="en-US" altLang="zh-CN" sz="1800" dirty="0" smtClean="0"/>
              <a:t>6GHz</a:t>
            </a:r>
            <a:r>
              <a:rPr lang="zh-CN" altLang="en-US" sz="1800" dirty="0" smtClean="0"/>
              <a:t>，取</a:t>
            </a:r>
            <a:r>
              <a:rPr lang="zh-CN" altLang="en-US" sz="1800" dirty="0"/>
              <a:t>两者</a:t>
            </a:r>
            <a:r>
              <a:rPr lang="zh-CN" altLang="en-US" sz="1800" dirty="0" smtClean="0"/>
              <a:t>中的小</a:t>
            </a:r>
            <a:r>
              <a:rPr lang="zh-CN" altLang="en-US" sz="1800" dirty="0"/>
              <a:t>者。</a:t>
            </a:r>
          </a:p>
        </p:txBody>
      </p:sp>
      <p:sp>
        <p:nvSpPr>
          <p:cNvPr id="3" name="内容占位符 2"/>
          <p:cNvSpPr>
            <a:spLocks noGrp="1"/>
          </p:cNvSpPr>
          <p:nvPr>
            <p:ph sz="quarter" idx="10"/>
          </p:nvPr>
        </p:nvSpPr>
        <p:spPr/>
        <p:txBody>
          <a:bodyPr/>
          <a:lstStyle/>
          <a:p>
            <a:pPr lvl="0"/>
            <a:r>
              <a:rPr lang="en-US" altLang="zh-CN" dirty="0"/>
              <a:t>EMI</a:t>
            </a:r>
            <a:r>
              <a:rPr lang="zh-CN" altLang="en-US" dirty="0"/>
              <a:t>测试介绍 </a:t>
            </a:r>
            <a:r>
              <a:rPr lang="en-US" altLang="zh-CN" dirty="0"/>
              <a:t>– </a:t>
            </a:r>
            <a:r>
              <a:rPr lang="zh-CN" altLang="en-US" dirty="0"/>
              <a:t>辐射干扰</a:t>
            </a:r>
            <a:r>
              <a:rPr lang="en-US" altLang="zh-CN" dirty="0"/>
              <a:t>RE</a:t>
            </a:r>
            <a:r>
              <a:rPr lang="zh-CN" altLang="en-US" dirty="0"/>
              <a:t> </a:t>
            </a:r>
          </a:p>
          <a:p>
            <a:endParaRPr lang="zh-CN" altLang="en-US" dirty="0"/>
          </a:p>
        </p:txBody>
      </p:sp>
      <p:sp>
        <p:nvSpPr>
          <p:cNvPr id="4" name="矩形 3"/>
          <p:cNvSpPr/>
          <p:nvPr/>
        </p:nvSpPr>
        <p:spPr>
          <a:xfrm>
            <a:off x="695400" y="1124744"/>
            <a:ext cx="3108543" cy="461665"/>
          </a:xfrm>
          <a:prstGeom prst="rect">
            <a:avLst/>
          </a:prstGeom>
        </p:spPr>
        <p:txBody>
          <a:bodyPr wrap="none">
            <a:spAutoFit/>
          </a:bodyPr>
          <a:lstStyle/>
          <a:p>
            <a:r>
              <a:rPr lang="zh-CN" altLang="en-US" sz="2400" dirty="0">
                <a:latin typeface="微软雅黑" panose="020B0503020204020204" pitchFamily="34" charset="-122"/>
                <a:ea typeface="微软雅黑" panose="020B0503020204020204" pitchFamily="34" charset="-122"/>
              </a:rPr>
              <a:t>测量频率上限的选择</a:t>
            </a:r>
            <a:r>
              <a:rPr lang="en-US" altLang="zh-CN" sz="2400" dirty="0">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27054398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内容占位符 5"/>
          <p:cNvGraphicFramePr>
            <a:graphicFrameLocks noGrp="1"/>
          </p:cNvGraphicFramePr>
          <p:nvPr>
            <p:ph idx="1"/>
            <p:extLst>
              <p:ext uri="{D42A27DB-BD31-4B8C-83A1-F6EECF244321}">
                <p14:modId xmlns:p14="http://schemas.microsoft.com/office/powerpoint/2010/main" val="3956700627"/>
              </p:ext>
            </p:extLst>
          </p:nvPr>
        </p:nvGraphicFramePr>
        <p:xfrm>
          <a:off x="571500" y="1285875"/>
          <a:ext cx="109728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内容占位符 2"/>
          <p:cNvSpPr>
            <a:spLocks noGrp="1"/>
          </p:cNvSpPr>
          <p:nvPr>
            <p:ph sz="quarter" idx="10"/>
          </p:nvPr>
        </p:nvSpPr>
        <p:spPr/>
        <p:txBody>
          <a:bodyPr/>
          <a:lstStyle/>
          <a:p>
            <a:r>
              <a:rPr lang="zh-CN" altLang="en-US" dirty="0" smtClean="0"/>
              <a:t>目录</a:t>
            </a:r>
            <a:endParaRPr lang="zh-CN" altLang="en-US" dirty="0"/>
          </a:p>
        </p:txBody>
      </p:sp>
    </p:spTree>
    <p:extLst>
      <p:ext uri="{BB962C8B-B14F-4D97-AF65-F5344CB8AC3E}">
        <p14:creationId xmlns:p14="http://schemas.microsoft.com/office/powerpoint/2010/main" val="12222179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a:spLocks noGrp="1"/>
          </p:cNvSpPr>
          <p:nvPr>
            <p:ph sz="quarter" idx="10"/>
          </p:nvPr>
        </p:nvSpPr>
        <p:spPr>
          <a:xfrm>
            <a:off x="289992" y="116632"/>
            <a:ext cx="7776542" cy="575270"/>
          </a:xfrm>
        </p:spPr>
        <p:txBody>
          <a:bodyPr/>
          <a:lstStyle/>
          <a:p>
            <a:r>
              <a:rPr lang="en-US" altLang="zh-CN" dirty="0" smtClean="0"/>
              <a:t>RIGOL</a:t>
            </a:r>
            <a:r>
              <a:rPr lang="zh-CN" altLang="en-US" dirty="0" smtClean="0"/>
              <a:t>配置方案</a:t>
            </a:r>
            <a:endParaRPr lang="zh-CN" altLang="en-US" dirty="0"/>
          </a:p>
        </p:txBody>
      </p:sp>
      <p:sp>
        <p:nvSpPr>
          <p:cNvPr id="2" name="矩形 1"/>
          <p:cNvSpPr/>
          <p:nvPr/>
        </p:nvSpPr>
        <p:spPr>
          <a:xfrm>
            <a:off x="479376" y="1052736"/>
            <a:ext cx="7848872" cy="2862322"/>
          </a:xfrm>
          <a:prstGeom prst="rect">
            <a:avLst/>
          </a:prstGeom>
        </p:spPr>
        <p:txBody>
          <a:bodyPr wrap="square">
            <a:spAutoFit/>
          </a:bodyPr>
          <a:lstStyle/>
          <a:p>
            <a:pPr marL="457200" indent="-457200">
              <a:lnSpc>
                <a:spcPct val="150000"/>
              </a:lnSpc>
              <a:buFont typeface="Wingdings" panose="05000000000000000000" pitchFamily="2" charset="2"/>
              <a:buChar char="u"/>
            </a:pPr>
            <a:r>
              <a:rPr lang="en-US" altLang="zh-CN" sz="2000" b="1" dirty="0">
                <a:latin typeface="微软雅黑" panose="020B0503020204020204" pitchFamily="34" charset="-122"/>
                <a:ea typeface="微软雅黑" panose="020B0503020204020204" pitchFamily="34" charset="-122"/>
                <a:cs typeface="Arial" pitchFamily="34" charset="0"/>
              </a:rPr>
              <a:t>DSA</a:t>
            </a:r>
            <a:r>
              <a:rPr lang="zh-CN" altLang="en-US" sz="2000" b="1" dirty="0">
                <a:latin typeface="微软雅黑" panose="020B0503020204020204" pitchFamily="34" charset="-122"/>
                <a:ea typeface="微软雅黑" panose="020B0503020204020204" pitchFamily="34" charset="-122"/>
                <a:cs typeface="Arial" pitchFamily="34" charset="0"/>
              </a:rPr>
              <a:t>系列频谱分析仪</a:t>
            </a:r>
            <a:endParaRPr lang="en-US" altLang="zh-CN" sz="2000" b="1" dirty="0">
              <a:latin typeface="微软雅黑" panose="020B0503020204020204" pitchFamily="34" charset="-122"/>
              <a:ea typeface="微软雅黑" panose="020B0503020204020204" pitchFamily="34" charset="-122"/>
              <a:cs typeface="Arial" pitchFamily="34" charset="0"/>
            </a:endParaRPr>
          </a:p>
          <a:p>
            <a:pPr marL="457200" indent="-457200">
              <a:lnSpc>
                <a:spcPct val="150000"/>
              </a:lnSpc>
              <a:buFont typeface="Wingdings" panose="05000000000000000000" pitchFamily="2" charset="2"/>
              <a:buChar char="u"/>
            </a:pPr>
            <a:r>
              <a:rPr lang="en-US" altLang="zh-CN" sz="2000" b="1" dirty="0">
                <a:latin typeface="微软雅黑" panose="020B0503020204020204" pitchFamily="34" charset="-122"/>
                <a:ea typeface="微软雅黑" panose="020B0503020204020204" pitchFamily="34" charset="-122"/>
                <a:cs typeface="Arial" pitchFamily="34" charset="0"/>
              </a:rPr>
              <a:t>NFP-3</a:t>
            </a:r>
            <a:r>
              <a:rPr lang="zh-CN" altLang="en-US" sz="2000" b="1" dirty="0">
                <a:latin typeface="微软雅黑" panose="020B0503020204020204" pitchFamily="34" charset="-122"/>
                <a:ea typeface="微软雅黑" panose="020B0503020204020204" pitchFamily="34" charset="-122"/>
                <a:cs typeface="Arial" pitchFamily="34" charset="0"/>
              </a:rPr>
              <a:t>近场探头套组</a:t>
            </a:r>
          </a:p>
          <a:p>
            <a:pPr marL="457200" indent="-457200">
              <a:lnSpc>
                <a:spcPct val="150000"/>
              </a:lnSpc>
              <a:buFont typeface="Wingdings" panose="05000000000000000000" pitchFamily="2" charset="2"/>
              <a:buChar char="u"/>
            </a:pPr>
            <a:r>
              <a:rPr lang="en-US" altLang="zh-CN" sz="2000" b="1" dirty="0" smtClean="0">
                <a:latin typeface="微软雅黑" panose="020B0503020204020204" pitchFamily="34" charset="-122"/>
                <a:ea typeface="微软雅黑" panose="020B0503020204020204" pitchFamily="34" charset="-122"/>
                <a:cs typeface="Arial" pitchFamily="34" charset="0"/>
              </a:rPr>
              <a:t>S1210 EMI</a:t>
            </a:r>
            <a:r>
              <a:rPr lang="zh-CN" altLang="en-US" sz="2000" b="1" dirty="0" smtClean="0">
                <a:latin typeface="微软雅黑" panose="020B0503020204020204" pitchFamily="34" charset="-122"/>
                <a:ea typeface="微软雅黑" panose="020B0503020204020204" pitchFamily="34" charset="-122"/>
                <a:cs typeface="Arial" pitchFamily="34" charset="0"/>
              </a:rPr>
              <a:t>测试软件</a:t>
            </a:r>
            <a:endParaRPr lang="en-US" altLang="zh-CN" sz="2000" b="1" dirty="0">
              <a:latin typeface="微软雅黑" panose="020B0503020204020204" pitchFamily="34" charset="-122"/>
              <a:ea typeface="微软雅黑" panose="020B0503020204020204" pitchFamily="34" charset="-122"/>
              <a:cs typeface="Arial" pitchFamily="34" charset="0"/>
            </a:endParaRPr>
          </a:p>
          <a:p>
            <a:pPr marL="457200" indent="-457200">
              <a:lnSpc>
                <a:spcPct val="150000"/>
              </a:lnSpc>
              <a:buFont typeface="Wingdings" panose="05000000000000000000" pitchFamily="2" charset="2"/>
              <a:buChar char="u"/>
            </a:pPr>
            <a:r>
              <a:rPr lang="zh-CN" altLang="en-US" sz="2000" b="1" dirty="0" smtClean="0">
                <a:latin typeface="微软雅黑" panose="020B0503020204020204" pitchFamily="34" charset="-122"/>
                <a:ea typeface="微软雅黑" panose="020B0503020204020204" pitchFamily="34" charset="-122"/>
                <a:cs typeface="Arial" pitchFamily="34" charset="0"/>
              </a:rPr>
              <a:t>人工</a:t>
            </a:r>
            <a:r>
              <a:rPr lang="zh-CN" altLang="en-US" sz="2000" b="1" dirty="0">
                <a:latin typeface="微软雅黑" panose="020B0503020204020204" pitchFamily="34" charset="-122"/>
                <a:ea typeface="微软雅黑" panose="020B0503020204020204" pitchFamily="34" charset="-122"/>
                <a:cs typeface="Arial" pitchFamily="34" charset="0"/>
              </a:rPr>
              <a:t>电源</a:t>
            </a:r>
            <a:r>
              <a:rPr lang="zh-CN" altLang="en-US" sz="2000" b="1" dirty="0" smtClean="0">
                <a:latin typeface="微软雅黑" panose="020B0503020204020204" pitchFamily="34" charset="-122"/>
                <a:ea typeface="微软雅黑" panose="020B0503020204020204" pitchFamily="34" charset="-122"/>
                <a:cs typeface="Arial" pitchFamily="34" charset="0"/>
              </a:rPr>
              <a:t>网络</a:t>
            </a:r>
            <a:r>
              <a:rPr lang="en-US" altLang="zh-CN" sz="2000" b="1" dirty="0" smtClean="0">
                <a:latin typeface="微软雅黑" panose="020B0503020204020204" pitchFamily="34" charset="-122"/>
                <a:ea typeface="微软雅黑" panose="020B0503020204020204" pitchFamily="34" charset="-122"/>
                <a:cs typeface="Arial" pitchFamily="34" charset="0"/>
              </a:rPr>
              <a:t>LISN</a:t>
            </a:r>
          </a:p>
          <a:p>
            <a:pPr marL="457200" indent="-457200">
              <a:lnSpc>
                <a:spcPct val="150000"/>
              </a:lnSpc>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cs typeface="Arial" pitchFamily="34" charset="0"/>
              </a:rPr>
              <a:t>限幅器</a:t>
            </a:r>
          </a:p>
          <a:p>
            <a:pPr marL="457200" indent="-457200">
              <a:lnSpc>
                <a:spcPct val="150000"/>
              </a:lnSpc>
              <a:buFont typeface="Wingdings" panose="05000000000000000000" pitchFamily="2" charset="2"/>
              <a:buChar char="u"/>
            </a:pPr>
            <a:r>
              <a:rPr lang="zh-CN" altLang="en-US" sz="2000" b="1" dirty="0" smtClean="0">
                <a:latin typeface="微软雅黑" panose="020B0503020204020204" pitchFamily="34" charset="-122"/>
                <a:ea typeface="微软雅黑" panose="020B0503020204020204" pitchFamily="34" charset="-122"/>
                <a:cs typeface="Arial" pitchFamily="34" charset="0"/>
              </a:rPr>
              <a:t>隔离变压器</a:t>
            </a:r>
            <a:endParaRPr lang="en-US" altLang="zh-CN" sz="2000" b="1" dirty="0" smtClean="0">
              <a:latin typeface="微软雅黑" panose="020B0503020204020204" pitchFamily="34" charset="-122"/>
              <a:ea typeface="微软雅黑" panose="020B0503020204020204" pitchFamily="34" charset="-122"/>
              <a:cs typeface="Arial" pitchFamily="34" charset="0"/>
            </a:endParaRPr>
          </a:p>
        </p:txBody>
      </p:sp>
    </p:spTree>
    <p:extLst>
      <p:ext uri="{BB962C8B-B14F-4D97-AF65-F5344CB8AC3E}">
        <p14:creationId xmlns:p14="http://schemas.microsoft.com/office/powerpoint/2010/main" val="24752309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0"/>
          </p:nvPr>
        </p:nvSpPr>
        <p:spPr/>
        <p:txBody>
          <a:bodyPr/>
          <a:lstStyle/>
          <a:p>
            <a:r>
              <a:rPr lang="en-US" altLang="zh-CN" dirty="0" smtClean="0"/>
              <a:t>RIGOL</a:t>
            </a:r>
            <a:r>
              <a:rPr lang="zh-CN" altLang="en-US" dirty="0" smtClean="0"/>
              <a:t>配置方案 </a:t>
            </a:r>
            <a:r>
              <a:rPr lang="en-US" altLang="zh-CN" dirty="0" smtClean="0"/>
              <a:t>– </a:t>
            </a:r>
            <a:r>
              <a:rPr lang="zh-CN" altLang="en-US" dirty="0" smtClean="0"/>
              <a:t>频谱分析仪</a:t>
            </a:r>
            <a:endParaRPr lang="zh-CN" altLang="en-US" dirty="0"/>
          </a:p>
        </p:txBody>
      </p:sp>
      <p:grpSp>
        <p:nvGrpSpPr>
          <p:cNvPr id="5" name="组合 31"/>
          <p:cNvGrpSpPr>
            <a:grpSpLocks/>
          </p:cNvGrpSpPr>
          <p:nvPr/>
        </p:nvGrpSpPr>
        <p:grpSpPr bwMode="auto">
          <a:xfrm>
            <a:off x="6312024" y="1268760"/>
            <a:ext cx="4514850" cy="4097588"/>
            <a:chOff x="4629494" y="1213302"/>
            <a:chExt cx="4514506" cy="4097817"/>
          </a:xfrm>
        </p:grpSpPr>
        <p:sp>
          <p:nvSpPr>
            <p:cNvPr id="6" name="TextBox 6"/>
            <p:cNvSpPr txBox="1">
              <a:spLocks noChangeArrowheads="1"/>
            </p:cNvSpPr>
            <p:nvPr/>
          </p:nvSpPr>
          <p:spPr bwMode="auto">
            <a:xfrm>
              <a:off x="5214942" y="1268761"/>
              <a:ext cx="3929058" cy="4042358"/>
            </a:xfrm>
            <a:prstGeom prst="rect">
              <a:avLst/>
            </a:prstGeom>
            <a:noFill/>
            <a:ln w="9525">
              <a:noFill/>
              <a:miter lim="800000"/>
              <a:headEnd/>
              <a:tailEnd/>
            </a:ln>
          </p:spPr>
          <p:txBody>
            <a:bodyPr>
              <a:spAutoFit/>
            </a:bodyPr>
            <a:lstStyle/>
            <a:p>
              <a:pPr>
                <a:spcBef>
                  <a:spcPts val="400"/>
                </a:spcBef>
              </a:pPr>
              <a:r>
                <a:rPr lang="zh-CN" altLang="en-US" sz="1400" dirty="0">
                  <a:latin typeface="微软雅黑" panose="020B0503020204020204" pitchFamily="34" charset="-122"/>
                  <a:ea typeface="微软雅黑" panose="020B0503020204020204" pitchFamily="34" charset="-122"/>
                </a:rPr>
                <a:t>全数字中频技术</a:t>
              </a:r>
              <a:endParaRPr lang="en-US" altLang="zh-CN" sz="1400" dirty="0">
                <a:latin typeface="微软雅黑" panose="020B0503020204020204" pitchFamily="34" charset="-122"/>
                <a:ea typeface="微软雅黑" panose="020B0503020204020204" pitchFamily="34" charset="-122"/>
              </a:endParaRPr>
            </a:p>
            <a:p>
              <a:pPr>
                <a:spcBef>
                  <a:spcPts val="400"/>
                </a:spcBef>
              </a:pPr>
              <a:endParaRPr lang="en-US" altLang="zh-CN" sz="1400" dirty="0">
                <a:latin typeface="微软雅黑" panose="020B0503020204020204" pitchFamily="34" charset="-122"/>
                <a:ea typeface="微软雅黑" panose="020B0503020204020204" pitchFamily="34" charset="-122"/>
              </a:endParaRPr>
            </a:p>
            <a:p>
              <a:pPr>
                <a:spcBef>
                  <a:spcPts val="400"/>
                </a:spcBef>
              </a:pPr>
              <a:r>
                <a:rPr lang="zh-CN" altLang="en-US" sz="1400" dirty="0" smtClean="0">
                  <a:latin typeface="微软雅黑" panose="020B0503020204020204" pitchFamily="34" charset="-122"/>
                  <a:ea typeface="微软雅黑" panose="020B0503020204020204" pitchFamily="34" charset="-122"/>
                </a:rPr>
                <a:t>最小</a:t>
              </a:r>
              <a:r>
                <a:rPr lang="en-US" altLang="zh-CN" sz="1400" dirty="0" smtClean="0">
                  <a:latin typeface="微软雅黑" panose="020B0503020204020204" pitchFamily="34" charset="-122"/>
                  <a:ea typeface="微软雅黑" panose="020B0503020204020204" pitchFamily="34" charset="-122"/>
                </a:rPr>
                <a:t>-</a:t>
              </a:r>
              <a:r>
                <a:rPr lang="en-US" altLang="zh-CN" sz="1400" dirty="0">
                  <a:latin typeface="微软雅黑" panose="020B0503020204020204" pitchFamily="34" charset="-122"/>
                  <a:ea typeface="微软雅黑" panose="020B0503020204020204" pitchFamily="34" charset="-122"/>
                </a:rPr>
                <a:t>161dBm </a:t>
              </a:r>
              <a:r>
                <a:rPr lang="zh-CN" altLang="en-US" sz="1400" dirty="0">
                  <a:latin typeface="微软雅黑" panose="020B0503020204020204" pitchFamily="34" charset="-122"/>
                  <a:ea typeface="微软雅黑" panose="020B0503020204020204" pitchFamily="34" charset="-122"/>
                </a:rPr>
                <a:t>显示平均噪声电平 </a:t>
              </a:r>
              <a:r>
                <a:rPr lang="en-US" altLang="zh-CN" sz="1400" dirty="0">
                  <a:latin typeface="微软雅黑" panose="020B0503020204020204" pitchFamily="34" charset="-122"/>
                  <a:ea typeface="微软雅黑" panose="020B0503020204020204" pitchFamily="34" charset="-122"/>
                </a:rPr>
                <a:t>(DANL)</a:t>
              </a:r>
            </a:p>
            <a:p>
              <a:pPr>
                <a:spcBef>
                  <a:spcPts val="400"/>
                </a:spcBef>
              </a:pPr>
              <a:endParaRPr lang="en-US" altLang="zh-CN" sz="1400" dirty="0">
                <a:latin typeface="微软雅黑" panose="020B0503020204020204" pitchFamily="34" charset="-122"/>
                <a:ea typeface="微软雅黑" panose="020B0503020204020204" pitchFamily="34" charset="-122"/>
              </a:endParaRPr>
            </a:p>
            <a:p>
              <a:pPr>
                <a:spcBef>
                  <a:spcPts val="400"/>
                </a:spcBef>
              </a:pPr>
              <a:r>
                <a:rPr lang="zh-CN" altLang="en-US" sz="1400" dirty="0" smtClean="0">
                  <a:latin typeface="微软雅黑" panose="020B0503020204020204" pitchFamily="34" charset="-122"/>
                  <a:ea typeface="微软雅黑" panose="020B0503020204020204" pitchFamily="34" charset="-122"/>
                </a:rPr>
                <a:t>可达到</a:t>
              </a:r>
              <a:r>
                <a:rPr lang="en-US" altLang="zh-CN" sz="1400" dirty="0" smtClean="0">
                  <a:latin typeface="微软雅黑" panose="020B0503020204020204" pitchFamily="34" charset="-122"/>
                  <a:ea typeface="微软雅黑" panose="020B0503020204020204" pitchFamily="34" charset="-122"/>
                </a:rPr>
                <a:t>-</a:t>
              </a:r>
              <a:r>
                <a:rPr lang="en-US" altLang="zh-CN" sz="1400" dirty="0">
                  <a:latin typeface="微软雅黑" panose="020B0503020204020204" pitchFamily="34" charset="-122"/>
                  <a:ea typeface="微软雅黑" panose="020B0503020204020204" pitchFamily="34" charset="-122"/>
                </a:rPr>
                <a:t>98dBc/Hz</a:t>
              </a:r>
              <a:r>
                <a:rPr lang="zh-CN" altLang="en-US" sz="1400" dirty="0">
                  <a:latin typeface="微软雅黑" panose="020B0503020204020204" pitchFamily="34" charset="-122"/>
                  <a:ea typeface="微软雅黑" panose="020B0503020204020204" pitchFamily="34" charset="-122"/>
                </a:rPr>
                <a:t>相位噪声</a:t>
              </a:r>
              <a:r>
                <a:rPr lang="en-US" altLang="zh-CN" sz="1400" dirty="0">
                  <a:latin typeface="微软雅黑" panose="020B0503020204020204" pitchFamily="34" charset="-122"/>
                  <a:ea typeface="微软雅黑" panose="020B0503020204020204" pitchFamily="34" charset="-122"/>
                </a:rPr>
                <a:t> ( </a:t>
              </a:r>
              <a:r>
                <a:rPr lang="zh-CN" altLang="en-US" sz="1400" dirty="0">
                  <a:latin typeface="微软雅黑" panose="020B0503020204020204" pitchFamily="34" charset="-122"/>
                  <a:ea typeface="微软雅黑" panose="020B0503020204020204" pitchFamily="34" charset="-122"/>
                </a:rPr>
                <a:t>偏移</a:t>
              </a:r>
              <a:r>
                <a:rPr lang="en-US" altLang="zh-CN" sz="1400" dirty="0">
                  <a:latin typeface="微软雅黑" panose="020B0503020204020204" pitchFamily="34" charset="-122"/>
                  <a:ea typeface="微软雅黑" panose="020B0503020204020204" pitchFamily="34" charset="-122"/>
                </a:rPr>
                <a:t>10kHz )</a:t>
              </a:r>
            </a:p>
            <a:p>
              <a:pPr>
                <a:spcBef>
                  <a:spcPts val="400"/>
                </a:spcBef>
              </a:pPr>
              <a:endParaRPr lang="en-US" altLang="zh-CN" sz="1400" dirty="0">
                <a:latin typeface="微软雅黑" panose="020B0503020204020204" pitchFamily="34" charset="-122"/>
                <a:ea typeface="微软雅黑" panose="020B0503020204020204" pitchFamily="34" charset="-122"/>
              </a:endParaRPr>
            </a:p>
            <a:p>
              <a:pPr>
                <a:spcBef>
                  <a:spcPts val="400"/>
                </a:spcBef>
              </a:pPr>
              <a:r>
                <a:rPr lang="zh-CN" altLang="en-US" sz="1400" dirty="0" smtClean="0">
                  <a:latin typeface="微软雅黑" panose="020B0503020204020204" pitchFamily="34" charset="-122"/>
                  <a:ea typeface="微软雅黑" panose="020B0503020204020204" pitchFamily="34" charset="-122"/>
                </a:rPr>
                <a:t>可达到</a:t>
              </a:r>
              <a:r>
                <a:rPr lang="en-US" altLang="zh-CN" sz="1400" dirty="0" smtClean="0">
                  <a:latin typeface="微软雅黑" panose="020B0503020204020204" pitchFamily="34" charset="-122"/>
                  <a:ea typeface="微软雅黑" panose="020B0503020204020204" pitchFamily="34" charset="-122"/>
                </a:rPr>
                <a:t>&lt; </a:t>
              </a:r>
              <a:r>
                <a:rPr lang="en-US" altLang="zh-CN" sz="1400" dirty="0">
                  <a:latin typeface="微软雅黑" panose="020B0503020204020204" pitchFamily="34" charset="-122"/>
                  <a:ea typeface="微软雅黑" panose="020B0503020204020204" pitchFamily="34" charset="-122"/>
                </a:rPr>
                <a:t>0.8dB</a:t>
              </a:r>
              <a:r>
                <a:rPr lang="zh-CN" altLang="en-US" sz="1400" dirty="0">
                  <a:latin typeface="微软雅黑" panose="020B0503020204020204" pitchFamily="34" charset="-122"/>
                  <a:ea typeface="微软雅黑" panose="020B0503020204020204" pitchFamily="34" charset="-122"/>
                </a:rPr>
                <a:t>全幅度精度</a:t>
              </a:r>
              <a:endParaRPr lang="en-US" altLang="zh-CN" sz="1400" dirty="0">
                <a:latin typeface="微软雅黑" panose="020B0503020204020204" pitchFamily="34" charset="-122"/>
                <a:ea typeface="微软雅黑" panose="020B0503020204020204" pitchFamily="34" charset="-122"/>
              </a:endParaRPr>
            </a:p>
            <a:p>
              <a:pPr>
                <a:spcBef>
                  <a:spcPts val="400"/>
                </a:spcBef>
              </a:pPr>
              <a:endParaRPr lang="zh-CN" altLang="en-US" sz="1400" dirty="0">
                <a:latin typeface="微软雅黑" panose="020B0503020204020204" pitchFamily="34" charset="-122"/>
                <a:ea typeface="微软雅黑" panose="020B0503020204020204" pitchFamily="34" charset="-122"/>
              </a:endParaRPr>
            </a:p>
            <a:p>
              <a:pPr>
                <a:spcBef>
                  <a:spcPts val="400"/>
                </a:spcBef>
              </a:pPr>
              <a:r>
                <a:rPr lang="zh-CN" altLang="en-US" sz="1400" dirty="0" smtClean="0">
                  <a:latin typeface="微软雅黑" panose="020B0503020204020204" pitchFamily="34" charset="-122"/>
                  <a:ea typeface="微软雅黑" panose="020B0503020204020204" pitchFamily="34" charset="-122"/>
                </a:rPr>
                <a:t>最小</a:t>
              </a:r>
              <a:r>
                <a:rPr lang="en-US" altLang="zh-CN" sz="1400" dirty="0" smtClean="0">
                  <a:latin typeface="微软雅黑" panose="020B0503020204020204" pitchFamily="34" charset="-122"/>
                  <a:ea typeface="微软雅黑" panose="020B0503020204020204" pitchFamily="34" charset="-122"/>
                </a:rPr>
                <a:t>10Hz </a:t>
              </a:r>
              <a:r>
                <a:rPr lang="zh-CN" altLang="en-US" sz="1400" dirty="0" smtClean="0">
                  <a:latin typeface="微软雅黑" panose="020B0503020204020204" pitchFamily="34" charset="-122"/>
                  <a:ea typeface="微软雅黑" panose="020B0503020204020204" pitchFamily="34" charset="-122"/>
                </a:rPr>
                <a:t>分辨率</a:t>
              </a:r>
              <a:r>
                <a:rPr lang="zh-CN" altLang="en-US" sz="1400" dirty="0">
                  <a:latin typeface="微软雅黑" panose="020B0503020204020204" pitchFamily="34" charset="-122"/>
                  <a:ea typeface="微软雅黑" panose="020B0503020204020204" pitchFamily="34" charset="-122"/>
                </a:rPr>
                <a:t>带宽 </a:t>
              </a:r>
              <a:r>
                <a:rPr lang="en-US" altLang="zh-CN" sz="1400" dirty="0">
                  <a:latin typeface="微软雅黑" panose="020B0503020204020204" pitchFamily="34" charset="-122"/>
                  <a:ea typeface="微软雅黑" panose="020B0503020204020204" pitchFamily="34" charset="-122"/>
                </a:rPr>
                <a:t>(RBW)</a:t>
              </a:r>
              <a:endParaRPr lang="zh-CN" altLang="en-US" sz="1400" dirty="0">
                <a:latin typeface="微软雅黑" panose="020B0503020204020204" pitchFamily="34" charset="-122"/>
                <a:ea typeface="微软雅黑" panose="020B0503020204020204" pitchFamily="34" charset="-122"/>
              </a:endParaRPr>
            </a:p>
            <a:p>
              <a:pPr>
                <a:spcBef>
                  <a:spcPts val="400"/>
                </a:spcBef>
              </a:pPr>
              <a:endParaRPr lang="en-US" altLang="zh-CN" sz="1400" dirty="0">
                <a:latin typeface="微软雅黑" panose="020B0503020204020204" pitchFamily="34" charset="-122"/>
                <a:ea typeface="微软雅黑" panose="020B0503020204020204" pitchFamily="34" charset="-122"/>
              </a:endParaRPr>
            </a:p>
            <a:p>
              <a:pPr>
                <a:spcBef>
                  <a:spcPts val="400"/>
                </a:spcBef>
              </a:pPr>
              <a:r>
                <a:rPr lang="zh-CN" altLang="en-US" sz="1400" b="1" u="sng" dirty="0">
                  <a:latin typeface="微软雅黑" panose="020B0503020204020204" pitchFamily="34" charset="-122"/>
                  <a:ea typeface="微软雅黑" panose="020B0503020204020204" pitchFamily="34" charset="-122"/>
                </a:rPr>
                <a:t>可选的</a:t>
              </a:r>
              <a:r>
                <a:rPr lang="en-US" altLang="zh-CN" sz="1400" b="1" u="sng" dirty="0">
                  <a:latin typeface="微软雅黑" panose="020B0503020204020204" pitchFamily="34" charset="-122"/>
                  <a:ea typeface="微软雅黑" panose="020B0503020204020204" pitchFamily="34" charset="-122"/>
                </a:rPr>
                <a:t>VSWR</a:t>
              </a:r>
              <a:r>
                <a:rPr lang="zh-CN" altLang="en-US" sz="1400" b="1" u="sng" dirty="0">
                  <a:latin typeface="微软雅黑" panose="020B0503020204020204" pitchFamily="34" charset="-122"/>
                  <a:ea typeface="微软雅黑" panose="020B0503020204020204" pitchFamily="34" charset="-122"/>
                </a:rPr>
                <a:t>和</a:t>
              </a:r>
              <a:r>
                <a:rPr lang="en-US" altLang="zh-CN" sz="1400" b="1" u="sng" dirty="0">
                  <a:latin typeface="微软雅黑" panose="020B0503020204020204" pitchFamily="34" charset="-122"/>
                  <a:ea typeface="微软雅黑" panose="020B0503020204020204" pitchFamily="34" charset="-122"/>
                </a:rPr>
                <a:t>EMI </a:t>
              </a:r>
              <a:r>
                <a:rPr lang="zh-CN" altLang="en-US" sz="1400" b="1" u="sng" dirty="0">
                  <a:latin typeface="微软雅黑" panose="020B0503020204020204" pitchFamily="34" charset="-122"/>
                  <a:ea typeface="微软雅黑" panose="020B0503020204020204" pitchFamily="34" charset="-122"/>
                </a:rPr>
                <a:t>测量套件</a:t>
              </a:r>
              <a:endParaRPr lang="en-US" altLang="zh-CN" sz="1400" b="1" u="sng" dirty="0">
                <a:latin typeface="微软雅黑" panose="020B0503020204020204" pitchFamily="34" charset="-122"/>
                <a:ea typeface="微软雅黑" panose="020B0503020204020204" pitchFamily="34" charset="-122"/>
              </a:endParaRPr>
            </a:p>
            <a:p>
              <a:pPr>
                <a:spcBef>
                  <a:spcPts val="400"/>
                </a:spcBef>
              </a:pPr>
              <a:endParaRPr lang="en-US" altLang="zh-CN" sz="1400" dirty="0">
                <a:latin typeface="微软雅黑" panose="020B0503020204020204" pitchFamily="34" charset="-122"/>
                <a:ea typeface="微软雅黑" panose="020B0503020204020204" pitchFamily="34" charset="-122"/>
              </a:endParaRPr>
            </a:p>
            <a:p>
              <a:pPr>
                <a:spcBef>
                  <a:spcPts val="400"/>
                </a:spcBef>
              </a:pPr>
              <a:r>
                <a:rPr lang="zh-CN" altLang="en-US" sz="1400" b="1" u="sng" dirty="0" smtClean="0">
                  <a:latin typeface="微软雅黑" panose="020B0503020204020204" pitchFamily="34" charset="-122"/>
                  <a:ea typeface="微软雅黑" panose="020B0503020204020204" pitchFamily="34" charset="-122"/>
                </a:rPr>
                <a:t>支持内部功率放大器</a:t>
              </a:r>
              <a:endParaRPr lang="en-US" altLang="zh-CN" sz="1400" b="1" u="sng" dirty="0" smtClean="0">
                <a:latin typeface="微软雅黑" panose="020B0503020204020204" pitchFamily="34" charset="-122"/>
                <a:ea typeface="微软雅黑" panose="020B0503020204020204" pitchFamily="34" charset="-122"/>
              </a:endParaRPr>
            </a:p>
            <a:p>
              <a:pPr>
                <a:spcBef>
                  <a:spcPts val="400"/>
                </a:spcBef>
              </a:pPr>
              <a:endParaRPr lang="en-US" altLang="zh-CN" sz="1400" dirty="0">
                <a:latin typeface="微软雅黑" panose="020B0503020204020204" pitchFamily="34" charset="-122"/>
                <a:ea typeface="微软雅黑" panose="020B0503020204020204" pitchFamily="34" charset="-122"/>
              </a:endParaRPr>
            </a:p>
            <a:p>
              <a:pPr>
                <a:spcBef>
                  <a:spcPts val="400"/>
                </a:spcBef>
              </a:pPr>
              <a:r>
                <a:rPr lang="zh-CN" altLang="en-US" sz="1400" b="1" u="sng" dirty="0" smtClean="0">
                  <a:latin typeface="微软雅黑" panose="020B0503020204020204" pitchFamily="34" charset="-122"/>
                  <a:ea typeface="微软雅黑" panose="020B0503020204020204" pitchFamily="34" charset="-122"/>
                </a:rPr>
                <a:t>支持上位机进行标准配置</a:t>
              </a:r>
              <a:endParaRPr lang="en-US" altLang="zh-CN" sz="1400" b="1" u="sng" dirty="0">
                <a:latin typeface="微软雅黑" panose="020B0503020204020204" pitchFamily="34" charset="-122"/>
                <a:ea typeface="微软雅黑" panose="020B0503020204020204" pitchFamily="34" charset="-122"/>
              </a:endParaRPr>
            </a:p>
          </p:txBody>
        </p:sp>
        <p:grpSp>
          <p:nvGrpSpPr>
            <p:cNvPr id="7" name="组合 7"/>
            <p:cNvGrpSpPr>
              <a:grpSpLocks/>
            </p:cNvGrpSpPr>
            <p:nvPr/>
          </p:nvGrpSpPr>
          <p:grpSpPr bwMode="auto">
            <a:xfrm>
              <a:off x="4635843" y="1780072"/>
              <a:ext cx="573043" cy="425047"/>
              <a:chOff x="3713989" y="5286412"/>
              <a:chExt cx="573043" cy="425047"/>
            </a:xfrm>
          </p:grpSpPr>
          <p:sp>
            <p:nvSpPr>
              <p:cNvPr id="28" name="圆角矩形 8"/>
              <p:cNvSpPr/>
              <p:nvPr/>
            </p:nvSpPr>
            <p:spPr>
              <a:xfrm>
                <a:off x="3821931" y="5286412"/>
                <a:ext cx="357160" cy="357207"/>
              </a:xfrm>
              <a:prstGeom prst="roundRect">
                <a:avLst/>
              </a:prstGeom>
              <a:gradFill>
                <a:gsLst>
                  <a:gs pos="0">
                    <a:srgbClr val="FFC000"/>
                  </a:gs>
                  <a:gs pos="80000">
                    <a:schemeClr val="accent6">
                      <a:shade val="93000"/>
                      <a:satMod val="130000"/>
                    </a:schemeClr>
                  </a:gs>
                  <a:gs pos="100000">
                    <a:schemeClr val="accent6">
                      <a:shade val="94000"/>
                      <a:satMod val="135000"/>
                    </a:schemeClr>
                  </a:gs>
                </a:gsLst>
                <a:lin ang="5400000" scaled="0"/>
              </a:gradFill>
            </p:spPr>
            <p:style>
              <a:lnRef idx="1">
                <a:schemeClr val="accent6"/>
              </a:lnRef>
              <a:fillRef idx="3">
                <a:schemeClr val="accent6"/>
              </a:fillRef>
              <a:effectRef idx="2">
                <a:schemeClr val="accent6"/>
              </a:effectRef>
              <a:fontRef idx="minor">
                <a:schemeClr val="lt1"/>
              </a:fontRef>
            </p:style>
            <p:txBody>
              <a:bodyPr anchor="ctr"/>
              <a:lstStyle/>
              <a:p>
                <a:pPr algn="ctr">
                  <a:defRPr/>
                </a:pPr>
                <a:endParaRPr lang="zh-CN" altLang="en-US"/>
              </a:p>
            </p:txBody>
          </p:sp>
          <p:sp>
            <p:nvSpPr>
              <p:cNvPr id="29" name="矩形 9"/>
              <p:cNvSpPr/>
              <p:nvPr/>
            </p:nvSpPr>
            <p:spPr>
              <a:xfrm>
                <a:off x="3713989" y="5295938"/>
                <a:ext cx="573043" cy="415521"/>
              </a:xfrm>
              <a:prstGeom prst="rect">
                <a:avLst/>
              </a:prstGeom>
              <a:noFill/>
              <a:ln>
                <a:noFill/>
              </a:ln>
            </p:spPr>
            <p:style>
              <a:lnRef idx="1">
                <a:schemeClr val="dk1"/>
              </a:lnRef>
              <a:fillRef idx="2">
                <a:schemeClr val="dk1"/>
              </a:fillRef>
              <a:effectRef idx="1">
                <a:schemeClr val="dk1"/>
              </a:effectRef>
              <a:fontRef idx="minor">
                <a:schemeClr val="dk1"/>
              </a:fontRef>
            </p:style>
            <p:txBody>
              <a:bodyPr>
                <a:spAutoFit/>
              </a:bodyPr>
              <a:lstStyle/>
              <a:p>
                <a:pPr algn="ctr">
                  <a:defRPr/>
                </a:pPr>
                <a:r>
                  <a:rPr lang="en-US" altLang="zh-CN" sz="800" b="1" dirty="0">
                    <a:solidFill>
                      <a:schemeClr val="tx1"/>
                    </a:solidFill>
                    <a:effectLst>
                      <a:outerShdw blurRad="38100" dist="38100" dir="2700000" algn="tl">
                        <a:srgbClr val="000000">
                          <a:alpha val="43137"/>
                        </a:srgbClr>
                      </a:outerShdw>
                    </a:effectLst>
                    <a:latin typeface="Arial" pitchFamily="34" charset="0"/>
                    <a:cs typeface="Arial" pitchFamily="34" charset="0"/>
                  </a:rPr>
                  <a:t>-161</a:t>
                </a:r>
                <a:r>
                  <a:rPr lang="en-US" altLang="zh-CN" sz="500" b="1" dirty="0">
                    <a:solidFill>
                      <a:schemeClr val="tx1"/>
                    </a:solidFill>
                    <a:effectLst>
                      <a:outerShdw blurRad="38100" dist="38100" dir="2700000" algn="tl">
                        <a:srgbClr val="000000">
                          <a:alpha val="43137"/>
                        </a:srgbClr>
                      </a:outerShdw>
                    </a:effectLst>
                    <a:latin typeface="Arial" pitchFamily="34" charset="0"/>
                    <a:cs typeface="Arial" pitchFamily="34" charset="0"/>
                  </a:rPr>
                  <a:t>dBm</a:t>
                </a:r>
              </a:p>
              <a:p>
                <a:pPr algn="ctr">
                  <a:defRPr/>
                </a:pPr>
                <a:r>
                  <a:rPr lang="en-US" altLang="zh-CN" sz="800" b="1" dirty="0">
                    <a:solidFill>
                      <a:schemeClr val="tx1"/>
                    </a:solidFill>
                    <a:effectLst>
                      <a:outerShdw blurRad="38100" dist="38100" dir="2700000" algn="tl">
                        <a:srgbClr val="000000">
                          <a:alpha val="43137"/>
                        </a:srgbClr>
                      </a:outerShdw>
                    </a:effectLst>
                    <a:latin typeface="Arial" pitchFamily="34" charset="0"/>
                    <a:cs typeface="Arial" pitchFamily="34" charset="0"/>
                  </a:rPr>
                  <a:t>DANL</a:t>
                </a:r>
                <a:endParaRPr lang="zh-CN" altLang="en-US" sz="8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a:p>
                <a:pPr algn="ctr">
                  <a:defRPr/>
                </a:pPr>
                <a:endParaRPr lang="zh-CN" altLang="en-US" sz="5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grpSp>
        <p:grpSp>
          <p:nvGrpSpPr>
            <p:cNvPr id="8" name="组合 10"/>
            <p:cNvGrpSpPr>
              <a:grpSpLocks/>
            </p:cNvGrpSpPr>
            <p:nvPr/>
          </p:nvGrpSpPr>
          <p:grpSpPr bwMode="auto">
            <a:xfrm>
              <a:off x="4635843" y="1213302"/>
              <a:ext cx="573043" cy="415948"/>
              <a:chOff x="3071047" y="3456280"/>
              <a:chExt cx="573043" cy="415948"/>
            </a:xfrm>
          </p:grpSpPr>
          <p:sp>
            <p:nvSpPr>
              <p:cNvPr id="26" name="圆角矩形 11"/>
              <p:cNvSpPr/>
              <p:nvPr/>
            </p:nvSpPr>
            <p:spPr>
              <a:xfrm>
                <a:off x="3178989" y="3461043"/>
                <a:ext cx="357160" cy="357207"/>
              </a:xfrm>
              <a:prstGeom prst="roundRect">
                <a:avLst/>
              </a:prstGeom>
            </p:spPr>
            <p:style>
              <a:lnRef idx="1">
                <a:schemeClr val="accent5"/>
              </a:lnRef>
              <a:fillRef idx="3">
                <a:schemeClr val="accent5"/>
              </a:fillRef>
              <a:effectRef idx="2">
                <a:schemeClr val="accent5"/>
              </a:effectRef>
              <a:fontRef idx="minor">
                <a:schemeClr val="lt1"/>
              </a:fontRef>
            </p:style>
            <p:txBody>
              <a:bodyPr anchor="ctr"/>
              <a:lstStyle/>
              <a:p>
                <a:pPr algn="ctr">
                  <a:defRPr/>
                </a:pPr>
                <a:endParaRPr lang="zh-CN" altLang="en-US"/>
              </a:p>
            </p:txBody>
          </p:sp>
          <p:sp>
            <p:nvSpPr>
              <p:cNvPr id="27" name="矩形 26"/>
              <p:cNvSpPr/>
              <p:nvPr/>
            </p:nvSpPr>
            <p:spPr>
              <a:xfrm>
                <a:off x="3071047" y="3456280"/>
                <a:ext cx="573043" cy="415948"/>
              </a:xfrm>
              <a:prstGeom prst="rect">
                <a:avLst/>
              </a:prstGeom>
              <a:noFill/>
              <a:ln>
                <a:noFill/>
              </a:ln>
            </p:spPr>
            <p:style>
              <a:lnRef idx="1">
                <a:schemeClr val="dk1"/>
              </a:lnRef>
              <a:fillRef idx="2">
                <a:schemeClr val="dk1"/>
              </a:fillRef>
              <a:effectRef idx="1">
                <a:schemeClr val="dk1"/>
              </a:effectRef>
              <a:fontRef idx="minor">
                <a:schemeClr val="dk1"/>
              </a:fontRef>
            </p:style>
            <p:txBody>
              <a:bodyPr>
                <a:spAutoFit/>
              </a:bodyPr>
              <a:lstStyle/>
              <a:p>
                <a:pPr algn="ctr">
                  <a:defRPr/>
                </a:pPr>
                <a:r>
                  <a:rPr lang="en-US" altLang="zh-CN" sz="900" b="1" dirty="0">
                    <a:solidFill>
                      <a:schemeClr val="tx1"/>
                    </a:solidFill>
                    <a:effectLst>
                      <a:outerShdw blurRad="38100" dist="38100" dir="2700000" algn="tl">
                        <a:srgbClr val="000000">
                          <a:alpha val="43137"/>
                        </a:srgbClr>
                      </a:outerShdw>
                    </a:effectLst>
                    <a:latin typeface="Arial" pitchFamily="34" charset="0"/>
                    <a:cs typeface="Arial" pitchFamily="34" charset="0"/>
                  </a:rPr>
                  <a:t>Digital</a:t>
                </a:r>
              </a:p>
              <a:p>
                <a:pPr algn="ctr">
                  <a:defRPr/>
                </a:pPr>
                <a:r>
                  <a:rPr lang="en-US" altLang="zh-CN" sz="1100" b="1" dirty="0">
                    <a:solidFill>
                      <a:schemeClr val="tx1"/>
                    </a:solidFill>
                    <a:effectLst>
                      <a:outerShdw blurRad="38100" dist="38100" dir="2700000" algn="tl">
                        <a:srgbClr val="000000">
                          <a:alpha val="43137"/>
                        </a:srgbClr>
                      </a:outerShdw>
                    </a:effectLst>
                    <a:latin typeface="Arial" pitchFamily="34" charset="0"/>
                    <a:cs typeface="Arial" pitchFamily="34" charset="0"/>
                  </a:rPr>
                  <a:t>IF</a:t>
                </a:r>
                <a:endParaRPr lang="zh-CN" altLang="en-US" sz="11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grpSp>
        <p:grpSp>
          <p:nvGrpSpPr>
            <p:cNvPr id="9" name="组合 13"/>
            <p:cNvGrpSpPr>
              <a:grpSpLocks/>
            </p:cNvGrpSpPr>
            <p:nvPr/>
          </p:nvGrpSpPr>
          <p:grpSpPr bwMode="auto">
            <a:xfrm>
              <a:off x="4629494" y="3358135"/>
              <a:ext cx="571456" cy="357207"/>
              <a:chOff x="3064698" y="4263441"/>
              <a:chExt cx="571456" cy="357207"/>
            </a:xfrm>
          </p:grpSpPr>
          <p:sp>
            <p:nvSpPr>
              <p:cNvPr id="24" name="圆角矩形 23"/>
              <p:cNvSpPr/>
              <p:nvPr/>
            </p:nvSpPr>
            <p:spPr>
              <a:xfrm>
                <a:off x="3178989" y="4263441"/>
                <a:ext cx="357160" cy="357207"/>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en-US"/>
              </a:p>
            </p:txBody>
          </p:sp>
          <p:sp>
            <p:nvSpPr>
              <p:cNvPr id="25" name="矩形 24"/>
              <p:cNvSpPr/>
              <p:nvPr/>
            </p:nvSpPr>
            <p:spPr>
              <a:xfrm>
                <a:off x="3064698" y="4266616"/>
                <a:ext cx="571456" cy="354032"/>
              </a:xfrm>
              <a:prstGeom prst="rect">
                <a:avLst/>
              </a:prstGeom>
              <a:noFill/>
              <a:ln>
                <a:noFill/>
              </a:ln>
            </p:spPr>
            <p:style>
              <a:lnRef idx="1">
                <a:schemeClr val="dk1"/>
              </a:lnRef>
              <a:fillRef idx="2">
                <a:schemeClr val="dk1"/>
              </a:fillRef>
              <a:effectRef idx="1">
                <a:schemeClr val="dk1"/>
              </a:effectRef>
              <a:fontRef idx="minor">
                <a:schemeClr val="dk1"/>
              </a:fontRef>
            </p:style>
            <p:txBody>
              <a:bodyPr>
                <a:spAutoFit/>
              </a:bodyPr>
              <a:lstStyle/>
              <a:p>
                <a:pPr algn="ctr">
                  <a:defRPr/>
                </a:pPr>
                <a:r>
                  <a:rPr lang="en-US" altLang="zh-CN" sz="1000" b="1" dirty="0">
                    <a:solidFill>
                      <a:schemeClr val="tx1"/>
                    </a:solidFill>
                    <a:effectLst>
                      <a:outerShdw blurRad="38100" dist="38100" dir="2700000" algn="tl">
                        <a:srgbClr val="000000">
                          <a:alpha val="43137"/>
                        </a:srgbClr>
                      </a:outerShdw>
                    </a:effectLst>
                    <a:latin typeface="Arial" pitchFamily="34" charset="0"/>
                    <a:cs typeface="Arial" pitchFamily="34" charset="0"/>
                  </a:rPr>
                  <a:t>10Hz</a:t>
                </a:r>
              </a:p>
              <a:p>
                <a:pPr algn="ctr">
                  <a:defRPr/>
                </a:pPr>
                <a:r>
                  <a:rPr lang="en-US" altLang="zh-CN" sz="700" dirty="0">
                    <a:solidFill>
                      <a:schemeClr val="tx1"/>
                    </a:solidFill>
                    <a:effectLst>
                      <a:outerShdw blurRad="38100" dist="38100" dir="2700000" algn="tl">
                        <a:srgbClr val="000000">
                          <a:alpha val="43137"/>
                        </a:srgbClr>
                      </a:outerShdw>
                    </a:effectLst>
                    <a:latin typeface="Arial" pitchFamily="34" charset="0"/>
                    <a:cs typeface="Arial" pitchFamily="34" charset="0"/>
                  </a:rPr>
                  <a:t>RBW</a:t>
                </a:r>
                <a:endParaRPr lang="zh-CN" altLang="en-US" sz="700" dirty="0">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grpSp>
        <p:grpSp>
          <p:nvGrpSpPr>
            <p:cNvPr id="10" name="组合 16"/>
            <p:cNvGrpSpPr>
              <a:grpSpLocks/>
            </p:cNvGrpSpPr>
            <p:nvPr/>
          </p:nvGrpSpPr>
          <p:grpSpPr bwMode="auto">
            <a:xfrm>
              <a:off x="4629494" y="3858225"/>
              <a:ext cx="573646" cy="908669"/>
              <a:chOff x="3064698" y="4489730"/>
              <a:chExt cx="573646" cy="908669"/>
            </a:xfrm>
          </p:grpSpPr>
          <p:sp>
            <p:nvSpPr>
              <p:cNvPr id="20" name="圆角矩形 19"/>
              <p:cNvSpPr/>
              <p:nvPr/>
            </p:nvSpPr>
            <p:spPr>
              <a:xfrm>
                <a:off x="3174035" y="5041191"/>
                <a:ext cx="357160" cy="357208"/>
              </a:xfrm>
              <a:prstGeom prst="roundRect">
                <a:avLst/>
              </a:prstGeom>
              <a:solidFill>
                <a:schemeClr val="accent6">
                  <a:lumMod val="75000"/>
                </a:schemeClr>
              </a:solidFill>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zh-CN" altLang="en-US"/>
              </a:p>
            </p:txBody>
          </p:sp>
          <p:sp>
            <p:nvSpPr>
              <p:cNvPr id="21" name="圆角矩形 20"/>
              <p:cNvSpPr/>
              <p:nvPr/>
            </p:nvSpPr>
            <p:spPr>
              <a:xfrm>
                <a:off x="3178989" y="4489730"/>
                <a:ext cx="357160" cy="357208"/>
              </a:xfrm>
              <a:prstGeom prst="roundRect">
                <a:avLst/>
              </a:prstGeom>
              <a:gradFill flip="none" rotWithShape="1">
                <a:gsLst>
                  <a:gs pos="0">
                    <a:srgbClr val="700000"/>
                  </a:gs>
                  <a:gs pos="80000">
                    <a:schemeClr val="accent2">
                      <a:shade val="93000"/>
                      <a:satMod val="130000"/>
                    </a:schemeClr>
                  </a:gs>
                  <a:gs pos="100000">
                    <a:schemeClr val="accent2">
                      <a:shade val="94000"/>
                      <a:satMod val="135000"/>
                    </a:schemeClr>
                  </a:gs>
                </a:gsLst>
                <a:lin ang="16200000" scaled="0"/>
                <a:tileRect/>
              </a:gradFill>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zh-CN" altLang="en-US"/>
              </a:p>
            </p:txBody>
          </p:sp>
          <p:sp>
            <p:nvSpPr>
              <p:cNvPr id="22" name="矩形 21"/>
              <p:cNvSpPr/>
              <p:nvPr/>
            </p:nvSpPr>
            <p:spPr>
              <a:xfrm>
                <a:off x="3064698" y="4543708"/>
                <a:ext cx="571456" cy="277829"/>
              </a:xfrm>
              <a:prstGeom prst="rect">
                <a:avLst/>
              </a:prstGeom>
              <a:noFill/>
              <a:ln>
                <a:noFill/>
              </a:ln>
            </p:spPr>
            <p:style>
              <a:lnRef idx="1">
                <a:schemeClr val="dk1"/>
              </a:lnRef>
              <a:fillRef idx="2">
                <a:schemeClr val="dk1"/>
              </a:fillRef>
              <a:effectRef idx="1">
                <a:schemeClr val="dk1"/>
              </a:effectRef>
              <a:fontRef idx="minor">
                <a:schemeClr val="dk1"/>
              </a:fontRef>
            </p:style>
            <p:txBody>
              <a:bodyPr>
                <a:spAutoFit/>
              </a:bodyPr>
              <a:lstStyle/>
              <a:p>
                <a:pPr algn="ctr">
                  <a:defRPr/>
                </a:pPr>
                <a:r>
                  <a:rPr lang="en-US" altLang="zh-CN" sz="1200" b="1" dirty="0">
                    <a:solidFill>
                      <a:schemeClr val="tx1"/>
                    </a:solidFill>
                    <a:effectLst>
                      <a:outerShdw blurRad="38100" dist="38100" dir="2700000" algn="tl">
                        <a:srgbClr val="000000">
                          <a:alpha val="43137"/>
                        </a:srgbClr>
                      </a:outerShdw>
                    </a:effectLst>
                    <a:latin typeface="Arial" pitchFamily="34" charset="0"/>
                    <a:cs typeface="Arial" pitchFamily="34" charset="0"/>
                  </a:rPr>
                  <a:t>Kit</a:t>
                </a:r>
                <a:endParaRPr lang="en-US" altLang="zh-CN" sz="9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sp>
            <p:nvSpPr>
              <p:cNvPr id="23" name="矩形 22"/>
              <p:cNvSpPr/>
              <p:nvPr/>
            </p:nvSpPr>
            <p:spPr>
              <a:xfrm>
                <a:off x="3066888" y="5092515"/>
                <a:ext cx="571456" cy="277015"/>
              </a:xfrm>
              <a:prstGeom prst="rect">
                <a:avLst/>
              </a:prstGeom>
              <a:noFill/>
              <a:ln>
                <a:noFill/>
              </a:ln>
            </p:spPr>
            <p:style>
              <a:lnRef idx="1">
                <a:schemeClr val="dk1"/>
              </a:lnRef>
              <a:fillRef idx="2">
                <a:schemeClr val="dk1"/>
              </a:fillRef>
              <a:effectRef idx="1">
                <a:schemeClr val="dk1"/>
              </a:effectRef>
              <a:fontRef idx="minor">
                <a:schemeClr val="dk1"/>
              </a:fontRef>
            </p:style>
            <p:txBody>
              <a:bodyPr>
                <a:spAutoFit/>
              </a:bodyPr>
              <a:lstStyle/>
              <a:p>
                <a:pPr algn="ctr">
                  <a:defRPr/>
                </a:pPr>
                <a:r>
                  <a:rPr lang="en-US" altLang="zh-CN" sz="12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AMP</a:t>
                </a:r>
                <a:endParaRPr lang="en-US" altLang="zh-CN" sz="900" dirty="0">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grpSp>
        <p:grpSp>
          <p:nvGrpSpPr>
            <p:cNvPr id="11" name="组合 19"/>
            <p:cNvGrpSpPr>
              <a:grpSpLocks/>
            </p:cNvGrpSpPr>
            <p:nvPr/>
          </p:nvGrpSpPr>
          <p:grpSpPr bwMode="auto">
            <a:xfrm>
              <a:off x="4635843" y="2251585"/>
              <a:ext cx="573043" cy="385784"/>
              <a:chOff x="3071047" y="4308204"/>
              <a:chExt cx="573043" cy="385784"/>
            </a:xfrm>
          </p:grpSpPr>
          <p:sp>
            <p:nvSpPr>
              <p:cNvPr id="18" name="圆角矩形 17"/>
              <p:cNvSpPr/>
              <p:nvPr/>
            </p:nvSpPr>
            <p:spPr>
              <a:xfrm>
                <a:off x="3178989" y="4335193"/>
                <a:ext cx="357160" cy="358795"/>
              </a:xfrm>
              <a:prstGeom prst="roundRect">
                <a:avLst/>
              </a:prstGeom>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zh-CN" altLang="en-US"/>
              </a:p>
            </p:txBody>
          </p:sp>
          <p:sp>
            <p:nvSpPr>
              <p:cNvPr id="19" name="矩形 18"/>
              <p:cNvSpPr/>
              <p:nvPr/>
            </p:nvSpPr>
            <p:spPr>
              <a:xfrm>
                <a:off x="3071047" y="4308204"/>
                <a:ext cx="573043" cy="385784"/>
              </a:xfrm>
              <a:prstGeom prst="rect">
                <a:avLst/>
              </a:prstGeom>
              <a:noFill/>
              <a:ln>
                <a:noFill/>
              </a:ln>
            </p:spPr>
            <p:style>
              <a:lnRef idx="1">
                <a:schemeClr val="dk1"/>
              </a:lnRef>
              <a:fillRef idx="2">
                <a:schemeClr val="dk1"/>
              </a:fillRef>
              <a:effectRef idx="1">
                <a:schemeClr val="dk1"/>
              </a:effectRef>
              <a:fontRef idx="minor">
                <a:schemeClr val="dk1"/>
              </a:fontRef>
            </p:style>
            <p:txBody>
              <a:bodyPr>
                <a:spAutoFit/>
              </a:bodyPr>
              <a:lstStyle/>
              <a:p>
                <a:pPr algn="ctr">
                  <a:defRPr/>
                </a:pPr>
                <a:r>
                  <a:rPr lang="en-US" altLang="zh-CN" sz="1200" b="1" dirty="0">
                    <a:solidFill>
                      <a:schemeClr val="tx1"/>
                    </a:solidFill>
                    <a:effectLst>
                      <a:outerShdw blurRad="38100" dist="38100" dir="2700000" algn="tl">
                        <a:srgbClr val="000000">
                          <a:alpha val="43137"/>
                        </a:srgbClr>
                      </a:outerShdw>
                    </a:effectLst>
                    <a:latin typeface="Arial" pitchFamily="34" charset="0"/>
                    <a:cs typeface="Arial" pitchFamily="34" charset="0"/>
                  </a:rPr>
                  <a:t>-98</a:t>
                </a:r>
              </a:p>
              <a:p>
                <a:pPr algn="ctr">
                  <a:defRPr/>
                </a:pPr>
                <a:r>
                  <a:rPr lang="en-US" altLang="zh-CN" sz="700" b="1" dirty="0" err="1">
                    <a:solidFill>
                      <a:schemeClr val="tx1"/>
                    </a:solidFill>
                    <a:effectLst>
                      <a:outerShdw blurRad="38100" dist="38100" dir="2700000" algn="tl">
                        <a:srgbClr val="000000">
                          <a:alpha val="43137"/>
                        </a:srgbClr>
                      </a:outerShdw>
                    </a:effectLst>
                    <a:latin typeface="Arial" pitchFamily="34" charset="0"/>
                    <a:cs typeface="Arial" pitchFamily="34" charset="0"/>
                  </a:rPr>
                  <a:t>dBc</a:t>
                </a:r>
                <a:r>
                  <a:rPr lang="en-US" altLang="zh-CN" sz="700" b="1" dirty="0">
                    <a:solidFill>
                      <a:schemeClr val="tx1"/>
                    </a:solidFill>
                    <a:effectLst>
                      <a:outerShdw blurRad="38100" dist="38100" dir="2700000" algn="tl">
                        <a:srgbClr val="000000">
                          <a:alpha val="43137"/>
                        </a:srgbClr>
                      </a:outerShdw>
                    </a:effectLst>
                    <a:latin typeface="Arial" pitchFamily="34" charset="0"/>
                    <a:cs typeface="Arial" pitchFamily="34" charset="0"/>
                  </a:rPr>
                  <a:t>/Hz</a:t>
                </a:r>
                <a:endParaRPr lang="zh-CN" altLang="en-US" sz="7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grpSp>
        <p:grpSp>
          <p:nvGrpSpPr>
            <p:cNvPr id="12" name="组合 13"/>
            <p:cNvGrpSpPr>
              <a:grpSpLocks/>
            </p:cNvGrpSpPr>
            <p:nvPr/>
          </p:nvGrpSpPr>
          <p:grpSpPr bwMode="auto">
            <a:xfrm>
              <a:off x="4635843" y="2750088"/>
              <a:ext cx="573043" cy="393722"/>
              <a:chOff x="3071047" y="2049758"/>
              <a:chExt cx="573043" cy="393722"/>
            </a:xfrm>
          </p:grpSpPr>
          <p:sp>
            <p:nvSpPr>
              <p:cNvPr id="16" name="圆角矩形 15"/>
              <p:cNvSpPr/>
              <p:nvPr/>
            </p:nvSpPr>
            <p:spPr>
              <a:xfrm>
                <a:off x="3178989" y="2084685"/>
                <a:ext cx="357160" cy="358795"/>
              </a:xfrm>
              <a:prstGeom prst="roundRect">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zh-CN" altLang="en-US"/>
              </a:p>
            </p:txBody>
          </p:sp>
          <p:sp>
            <p:nvSpPr>
              <p:cNvPr id="17" name="矩形 16"/>
              <p:cNvSpPr/>
              <p:nvPr/>
            </p:nvSpPr>
            <p:spPr>
              <a:xfrm>
                <a:off x="3071047" y="2049758"/>
                <a:ext cx="573043" cy="393722"/>
              </a:xfrm>
              <a:prstGeom prst="rect">
                <a:avLst/>
              </a:prstGeom>
              <a:noFill/>
              <a:ln>
                <a:noFill/>
              </a:ln>
            </p:spPr>
            <p:style>
              <a:lnRef idx="1">
                <a:schemeClr val="dk1"/>
              </a:lnRef>
              <a:fillRef idx="2">
                <a:schemeClr val="dk1"/>
              </a:fillRef>
              <a:effectRef idx="1">
                <a:schemeClr val="dk1"/>
              </a:effectRef>
              <a:fontRef idx="minor">
                <a:schemeClr val="dk1"/>
              </a:fontRef>
            </p:style>
            <p:txBody>
              <a:bodyPr>
                <a:spAutoFit/>
              </a:bodyPr>
              <a:lstStyle/>
              <a:p>
                <a:pPr algn="ctr">
                  <a:defRPr/>
                </a:pPr>
                <a:r>
                  <a:rPr lang="en-US" altLang="zh-CN" sz="1050" b="1" dirty="0">
                    <a:solidFill>
                      <a:schemeClr val="tx1"/>
                    </a:solidFill>
                    <a:effectLst>
                      <a:outerShdw blurRad="50800" dist="38100" dir="2700000" algn="tl" rotWithShape="0">
                        <a:prstClr val="black">
                          <a:alpha val="40000"/>
                        </a:prstClr>
                      </a:outerShdw>
                    </a:effectLst>
                    <a:latin typeface="Arial" pitchFamily="34" charset="0"/>
                    <a:cs typeface="Arial" pitchFamily="34" charset="0"/>
                  </a:rPr>
                  <a:t>&lt; 0.8</a:t>
                </a:r>
              </a:p>
              <a:p>
                <a:pPr algn="ctr">
                  <a:defRPr/>
                </a:pPr>
                <a:r>
                  <a:rPr lang="en-US" altLang="zh-CN" sz="900" dirty="0">
                    <a:solidFill>
                      <a:schemeClr val="tx1"/>
                    </a:solidFill>
                    <a:effectLst>
                      <a:outerShdw blurRad="50800" dist="38100" dir="2700000" algn="tl" rotWithShape="0">
                        <a:prstClr val="black">
                          <a:alpha val="40000"/>
                        </a:prstClr>
                      </a:outerShdw>
                    </a:effectLst>
                  </a:rPr>
                  <a:t>dB</a:t>
                </a:r>
                <a:endParaRPr lang="zh-CN" altLang="en-US" sz="900" b="1" dirty="0">
                  <a:solidFill>
                    <a:schemeClr val="tx1"/>
                  </a:solidFill>
                  <a:effectLst>
                    <a:outerShdw blurRad="50800" dist="38100" dir="2700000" algn="tl" rotWithShape="0">
                      <a:prstClr val="black">
                        <a:alpha val="40000"/>
                      </a:prstClr>
                    </a:outerShdw>
                  </a:effectLst>
                  <a:latin typeface="Arial" pitchFamily="34" charset="0"/>
                  <a:cs typeface="Arial" pitchFamily="34" charset="0"/>
                </a:endParaRPr>
              </a:p>
            </p:txBody>
          </p:sp>
        </p:grpSp>
        <p:grpSp>
          <p:nvGrpSpPr>
            <p:cNvPr id="13" name="组合 22"/>
            <p:cNvGrpSpPr>
              <a:grpSpLocks/>
            </p:cNvGrpSpPr>
            <p:nvPr/>
          </p:nvGrpSpPr>
          <p:grpSpPr bwMode="auto">
            <a:xfrm>
              <a:off x="4629494" y="4944699"/>
              <a:ext cx="571456" cy="357190"/>
              <a:chOff x="3064698" y="5681037"/>
              <a:chExt cx="571456" cy="357190"/>
            </a:xfrm>
          </p:grpSpPr>
          <p:sp>
            <p:nvSpPr>
              <p:cNvPr id="14" name="圆角矩形 13"/>
              <p:cNvSpPr/>
              <p:nvPr/>
            </p:nvSpPr>
            <p:spPr>
              <a:xfrm>
                <a:off x="3178959" y="5681037"/>
                <a:ext cx="357190" cy="357190"/>
              </a:xfrm>
              <a:prstGeom prst="roundRect">
                <a:avLst/>
              </a:prstGeom>
              <a:solidFill>
                <a:srgbClr val="FFFF00"/>
              </a:solidFill>
              <a:ln w="6350">
                <a:solidFill>
                  <a:schemeClr val="tx1">
                    <a:lumMod val="75000"/>
                    <a:lumOff val="25000"/>
                  </a:schemeClr>
                </a:solidFill>
              </a:ln>
              <a:effectLst/>
            </p:spPr>
            <p:style>
              <a:lnRef idx="1">
                <a:schemeClr val="accent6"/>
              </a:lnRef>
              <a:fillRef idx="1002">
                <a:schemeClr val="dk1"/>
              </a:fillRef>
              <a:effectRef idx="2">
                <a:schemeClr val="accent6"/>
              </a:effectRef>
              <a:fontRef idx="minor">
                <a:schemeClr val="lt1"/>
              </a:fontRef>
            </p:style>
            <p:txBody>
              <a:bodyPr anchor="ctr"/>
              <a:lstStyle/>
              <a:p>
                <a:pPr algn="ctr">
                  <a:defRPr/>
                </a:pPr>
                <a:endParaRPr lang="zh-CN" altLang="en-US" b="1">
                  <a:ln w="18000">
                    <a:solidFill>
                      <a:schemeClr val="accent2">
                        <a:satMod val="140000"/>
                      </a:schemeClr>
                    </a:solidFill>
                    <a:prstDash val="solid"/>
                    <a:miter lim="800000"/>
                  </a:ln>
                  <a:noFill/>
                  <a:effectLst>
                    <a:outerShdw blurRad="228600" dist="800100" dir="11940000" sx="126000" sy="126000" algn="tl">
                      <a:schemeClr val="bg1">
                        <a:alpha val="38000"/>
                      </a:schemeClr>
                    </a:outerShdw>
                  </a:effectLst>
                </a:endParaRPr>
              </a:p>
            </p:txBody>
          </p:sp>
          <p:sp>
            <p:nvSpPr>
              <p:cNvPr id="15" name="矩形 14"/>
              <p:cNvSpPr/>
              <p:nvPr/>
            </p:nvSpPr>
            <p:spPr>
              <a:xfrm>
                <a:off x="3064698" y="5730234"/>
                <a:ext cx="571456" cy="215456"/>
              </a:xfrm>
              <a:prstGeom prst="rect">
                <a:avLst/>
              </a:prstGeom>
              <a:noFill/>
              <a:ln>
                <a:noFill/>
              </a:ln>
            </p:spPr>
            <p:style>
              <a:lnRef idx="1">
                <a:schemeClr val="dk1"/>
              </a:lnRef>
              <a:fillRef idx="2">
                <a:schemeClr val="dk1"/>
              </a:fillRef>
              <a:effectRef idx="1">
                <a:schemeClr val="dk1"/>
              </a:effectRef>
              <a:fontRef idx="minor">
                <a:schemeClr val="dk1"/>
              </a:fontRef>
            </p:style>
            <p:txBody>
              <a:bodyPr>
                <a:spAutoFit/>
              </a:bodyPr>
              <a:lstStyle/>
              <a:p>
                <a:pPr algn="ctr">
                  <a:defRPr/>
                </a:pPr>
                <a:r>
                  <a:rPr lang="en-US" altLang="zh-CN" sz="800" dirty="0" smtClean="0">
                    <a:solidFill>
                      <a:schemeClr val="tx1"/>
                    </a:solidFill>
                    <a:latin typeface="Arial" pitchFamily="34" charset="0"/>
                    <a:cs typeface="Arial" pitchFamily="34" charset="0"/>
                  </a:rPr>
                  <a:t>S1210</a:t>
                </a:r>
                <a:endParaRPr lang="zh-CN" altLang="en-US" sz="800" dirty="0">
                  <a:solidFill>
                    <a:schemeClr val="tx1"/>
                  </a:solidFill>
                  <a:latin typeface="Arial" pitchFamily="34" charset="0"/>
                  <a:cs typeface="Arial" pitchFamily="34" charset="0"/>
                </a:endParaRPr>
              </a:p>
            </p:txBody>
          </p:sp>
        </p:grpSp>
      </p:grpSp>
      <p:pic>
        <p:nvPicPr>
          <p:cNvPr id="30" name="图片 2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5480" y="3468831"/>
            <a:ext cx="3096344" cy="2213886"/>
          </a:xfrm>
          <a:prstGeom prst="rect">
            <a:avLst/>
          </a:prstGeom>
        </p:spPr>
      </p:pic>
      <p:sp>
        <p:nvSpPr>
          <p:cNvPr id="31" name="TextBox 3"/>
          <p:cNvSpPr txBox="1"/>
          <p:nvPr/>
        </p:nvSpPr>
        <p:spPr>
          <a:xfrm>
            <a:off x="1400025" y="1184642"/>
            <a:ext cx="3239245" cy="1508105"/>
          </a:xfrm>
          <a:prstGeom prst="rect">
            <a:avLst/>
          </a:prstGeom>
          <a:noFill/>
        </p:spPr>
        <p:txBody>
          <a:bodyPr wrap="square">
            <a:spAutoFit/>
          </a:bodyPr>
          <a:lstStyle/>
          <a:p>
            <a:pPr>
              <a:defRPr/>
            </a:pPr>
            <a:r>
              <a:rPr lang="en-US" altLang="zh-CN" sz="2000" b="1" dirty="0" smtClean="0">
                <a:latin typeface="Arial" pitchFamily="34" charset="0"/>
                <a:cs typeface="Arial" pitchFamily="34" charset="0"/>
              </a:rPr>
              <a:t>DSA875/TG</a:t>
            </a:r>
            <a:r>
              <a:rPr lang="en-US" altLang="zh-CN" sz="1200" dirty="0" smtClean="0">
                <a:latin typeface="Arial" pitchFamily="34" charset="0"/>
                <a:cs typeface="Arial" pitchFamily="34" charset="0"/>
              </a:rPr>
              <a:t>(9kHz~7.5GHz)</a:t>
            </a:r>
          </a:p>
          <a:p>
            <a:pPr>
              <a:defRPr/>
            </a:pPr>
            <a:r>
              <a:rPr lang="en-US" altLang="zh-CN" sz="2000" b="1" dirty="0">
                <a:latin typeface="Arial" pitchFamily="34" charset="0"/>
                <a:cs typeface="Arial" pitchFamily="34" charset="0"/>
              </a:rPr>
              <a:t>DSA832/TG</a:t>
            </a:r>
            <a:r>
              <a:rPr lang="en-US" altLang="zh-CN" sz="1200" dirty="0">
                <a:latin typeface="Arial" pitchFamily="34" charset="0"/>
                <a:cs typeface="Arial" pitchFamily="34" charset="0"/>
              </a:rPr>
              <a:t>9kHz~3.2GHz)</a:t>
            </a:r>
          </a:p>
          <a:p>
            <a:pPr>
              <a:defRPr/>
            </a:pPr>
            <a:r>
              <a:rPr lang="en-US" altLang="zh-CN" sz="2000" b="1" dirty="0" smtClean="0">
                <a:latin typeface="Arial" pitchFamily="34" charset="0"/>
                <a:cs typeface="Arial" pitchFamily="34" charset="0"/>
              </a:rPr>
              <a:t>DSA832E/TG</a:t>
            </a:r>
            <a:r>
              <a:rPr lang="en-US" altLang="zh-CN" sz="1200" dirty="0" smtClean="0">
                <a:latin typeface="Arial" pitchFamily="34" charset="0"/>
                <a:cs typeface="Arial" pitchFamily="34" charset="0"/>
              </a:rPr>
              <a:t>9kHz~3.2GHz</a:t>
            </a:r>
            <a:r>
              <a:rPr lang="en-US" altLang="zh-CN" sz="1200" dirty="0">
                <a:latin typeface="Arial" pitchFamily="34" charset="0"/>
                <a:cs typeface="Arial" pitchFamily="34" charset="0"/>
              </a:rPr>
              <a:t>)</a:t>
            </a:r>
          </a:p>
          <a:p>
            <a:pPr>
              <a:defRPr/>
            </a:pPr>
            <a:r>
              <a:rPr lang="en-US" altLang="zh-CN" sz="2000" b="1" dirty="0" smtClean="0">
                <a:latin typeface="Arial" pitchFamily="34" charset="0"/>
                <a:cs typeface="Arial" pitchFamily="34" charset="0"/>
              </a:rPr>
              <a:t>DSA815/TG</a:t>
            </a:r>
            <a:r>
              <a:rPr lang="en-US" altLang="zh-CN" sz="1200" dirty="0" smtClean="0">
                <a:latin typeface="Arial" pitchFamily="34" charset="0"/>
                <a:cs typeface="Arial" pitchFamily="34" charset="0"/>
              </a:rPr>
              <a:t>9kHz~1.5GHz</a:t>
            </a:r>
            <a:r>
              <a:rPr lang="en-US" altLang="zh-CN" sz="1200" dirty="0">
                <a:latin typeface="Arial" pitchFamily="34" charset="0"/>
                <a:cs typeface="Arial" pitchFamily="34" charset="0"/>
              </a:rPr>
              <a:t>)</a:t>
            </a:r>
          </a:p>
          <a:p>
            <a:pPr>
              <a:defRPr/>
            </a:pPr>
            <a:endParaRPr lang="en-US" altLang="zh-CN" sz="1200" dirty="0">
              <a:latin typeface="Arial" pitchFamily="34" charset="0"/>
              <a:cs typeface="Arial" pitchFamily="34" charset="0"/>
            </a:endParaRPr>
          </a:p>
        </p:txBody>
      </p:sp>
      <p:sp>
        <p:nvSpPr>
          <p:cNvPr id="32" name="TextBox 3"/>
          <p:cNvSpPr txBox="1"/>
          <p:nvPr/>
        </p:nvSpPr>
        <p:spPr>
          <a:xfrm>
            <a:off x="1447615" y="5405718"/>
            <a:ext cx="3239245" cy="276999"/>
          </a:xfrm>
          <a:prstGeom prst="rect">
            <a:avLst/>
          </a:prstGeom>
          <a:noFill/>
        </p:spPr>
        <p:txBody>
          <a:bodyPr wrap="square">
            <a:spAutoFit/>
          </a:bodyPr>
          <a:lstStyle/>
          <a:p>
            <a:pPr>
              <a:defRPr/>
            </a:pPr>
            <a:endParaRPr lang="en-US" altLang="zh-CN" sz="1200" dirty="0">
              <a:latin typeface="Arial" pitchFamily="34" charset="0"/>
              <a:cs typeface="Arial" pitchFamily="34" charset="0"/>
            </a:endParaRPr>
          </a:p>
        </p:txBody>
      </p:sp>
    </p:spTree>
    <p:extLst>
      <p:ext uri="{BB962C8B-B14F-4D97-AF65-F5344CB8AC3E}">
        <p14:creationId xmlns:p14="http://schemas.microsoft.com/office/powerpoint/2010/main" val="3363077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0"/>
          </p:nvPr>
        </p:nvSpPr>
        <p:spPr/>
        <p:txBody>
          <a:bodyPr/>
          <a:lstStyle/>
          <a:p>
            <a:r>
              <a:rPr lang="en-US" altLang="zh-CN" dirty="0" smtClean="0"/>
              <a:t>RIGOL</a:t>
            </a:r>
            <a:r>
              <a:rPr lang="zh-CN" altLang="en-US" dirty="0" smtClean="0"/>
              <a:t>配置方案 </a:t>
            </a:r>
            <a:r>
              <a:rPr lang="en-US" altLang="zh-CN" dirty="0"/>
              <a:t>– </a:t>
            </a:r>
            <a:r>
              <a:rPr lang="zh-CN" altLang="en-US" dirty="0"/>
              <a:t>频谱分析仪</a:t>
            </a:r>
          </a:p>
          <a:p>
            <a:endParaRPr lang="zh-CN" altLang="en-US" dirty="0"/>
          </a:p>
        </p:txBody>
      </p:sp>
      <p:grpSp>
        <p:nvGrpSpPr>
          <p:cNvPr id="4" name="组合 26"/>
          <p:cNvGrpSpPr>
            <a:grpSpLocks/>
          </p:cNvGrpSpPr>
          <p:nvPr/>
        </p:nvGrpSpPr>
        <p:grpSpPr bwMode="auto">
          <a:xfrm>
            <a:off x="5951984" y="1484784"/>
            <a:ext cx="4578350" cy="3592513"/>
            <a:chOff x="4708036" y="1213302"/>
            <a:chExt cx="4578872" cy="3592206"/>
          </a:xfrm>
        </p:grpSpPr>
        <p:sp>
          <p:nvSpPr>
            <p:cNvPr id="5" name="TextBox 6"/>
            <p:cNvSpPr txBox="1">
              <a:spLocks noChangeArrowheads="1"/>
            </p:cNvSpPr>
            <p:nvPr/>
          </p:nvSpPr>
          <p:spPr bwMode="auto">
            <a:xfrm>
              <a:off x="5286380" y="1268760"/>
              <a:ext cx="4000528" cy="3508353"/>
            </a:xfrm>
            <a:prstGeom prst="rect">
              <a:avLst/>
            </a:prstGeom>
            <a:noFill/>
            <a:ln w="9525">
              <a:noFill/>
              <a:miter lim="800000"/>
              <a:headEnd/>
              <a:tailEnd/>
            </a:ln>
          </p:spPr>
          <p:txBody>
            <a:bodyPr>
              <a:spAutoFit/>
            </a:bodyPr>
            <a:lstStyle/>
            <a:p>
              <a:pPr>
                <a:spcBef>
                  <a:spcPts val="400"/>
                </a:spcBef>
              </a:pPr>
              <a:r>
                <a:rPr lang="zh-CN" altLang="en-US" sz="1400" dirty="0"/>
                <a:t>全数字中频技术</a:t>
              </a:r>
              <a:endParaRPr lang="en-US" altLang="zh-CN" sz="1400" dirty="0"/>
            </a:p>
            <a:p>
              <a:pPr>
                <a:spcBef>
                  <a:spcPts val="400"/>
                </a:spcBef>
              </a:pPr>
              <a:endParaRPr lang="en-US" altLang="zh-CN" sz="1400" dirty="0"/>
            </a:p>
            <a:p>
              <a:pPr>
                <a:spcBef>
                  <a:spcPts val="400"/>
                </a:spcBef>
              </a:pPr>
              <a:r>
                <a:rPr lang="en-US" altLang="zh-CN" sz="1400" dirty="0"/>
                <a:t>-148dBm </a:t>
              </a:r>
              <a:r>
                <a:rPr lang="zh-CN" altLang="en-US" sz="1400" dirty="0"/>
                <a:t>显示平均噪声电平 </a:t>
              </a:r>
              <a:r>
                <a:rPr lang="en-US" altLang="zh-CN" sz="1400" dirty="0"/>
                <a:t>(DANL)</a:t>
              </a:r>
            </a:p>
            <a:p>
              <a:pPr>
                <a:spcBef>
                  <a:spcPts val="400"/>
                </a:spcBef>
              </a:pPr>
              <a:endParaRPr lang="en-US" altLang="zh-CN" sz="1400" dirty="0"/>
            </a:p>
            <a:p>
              <a:pPr>
                <a:spcBef>
                  <a:spcPts val="400"/>
                </a:spcBef>
              </a:pPr>
              <a:r>
                <a:rPr lang="en-US" altLang="zh-CN" sz="1400" dirty="0"/>
                <a:t>-88dBc/Hz</a:t>
              </a:r>
              <a:r>
                <a:rPr lang="zh-CN" altLang="en-US" sz="1400" dirty="0"/>
                <a:t>相位噪声 </a:t>
              </a:r>
              <a:r>
                <a:rPr lang="en-US" altLang="zh-CN" sz="1400" dirty="0"/>
                <a:t>(</a:t>
              </a:r>
              <a:r>
                <a:rPr lang="zh-CN" altLang="en-US" sz="1400" dirty="0"/>
                <a:t>偏移</a:t>
              </a:r>
              <a:r>
                <a:rPr lang="en-US" altLang="zh-CN" sz="1400" dirty="0"/>
                <a:t>10kHz)</a:t>
              </a:r>
            </a:p>
            <a:p>
              <a:pPr>
                <a:spcBef>
                  <a:spcPts val="400"/>
                </a:spcBef>
              </a:pPr>
              <a:endParaRPr lang="en-US" altLang="zh-CN" sz="1400" dirty="0"/>
            </a:p>
            <a:p>
              <a:pPr>
                <a:spcBef>
                  <a:spcPts val="400"/>
                </a:spcBef>
              </a:pPr>
              <a:r>
                <a:rPr lang="en-US" altLang="zh-CN" sz="1400" dirty="0"/>
                <a:t>10Hz</a:t>
              </a:r>
              <a:r>
                <a:rPr lang="zh-CN" altLang="en-US" sz="1400" dirty="0"/>
                <a:t>最小分辨率带宽 </a:t>
              </a:r>
              <a:r>
                <a:rPr lang="en-US" altLang="zh-CN" sz="1400" dirty="0"/>
                <a:t>(RBW) </a:t>
              </a:r>
            </a:p>
            <a:p>
              <a:pPr>
                <a:spcBef>
                  <a:spcPts val="400"/>
                </a:spcBef>
              </a:pPr>
              <a:endParaRPr lang="en-US" altLang="zh-CN" sz="1400" dirty="0"/>
            </a:p>
            <a:p>
              <a:pPr>
                <a:spcBef>
                  <a:spcPts val="400"/>
                </a:spcBef>
              </a:pPr>
              <a:r>
                <a:rPr lang="en-US" altLang="zh-CN" sz="1400" dirty="0"/>
                <a:t>&lt; 1.0dB </a:t>
              </a:r>
              <a:r>
                <a:rPr lang="zh-CN" altLang="en-US" sz="1400" dirty="0"/>
                <a:t>全幅度精度</a:t>
              </a:r>
            </a:p>
            <a:p>
              <a:pPr>
                <a:spcBef>
                  <a:spcPts val="400"/>
                </a:spcBef>
              </a:pPr>
              <a:endParaRPr lang="en-US" altLang="zh-CN" sz="1400" dirty="0"/>
            </a:p>
            <a:p>
              <a:pPr>
                <a:spcBef>
                  <a:spcPts val="400"/>
                </a:spcBef>
              </a:pPr>
              <a:r>
                <a:rPr lang="zh-CN" altLang="en-US" sz="1400" dirty="0" smtClean="0"/>
                <a:t>支持电池供电</a:t>
              </a:r>
              <a:endParaRPr lang="en-US" altLang="zh-CN" sz="1400" dirty="0" smtClean="0"/>
            </a:p>
            <a:p>
              <a:pPr>
                <a:spcBef>
                  <a:spcPts val="400"/>
                </a:spcBef>
              </a:pPr>
              <a:endParaRPr lang="en-US" altLang="zh-CN" sz="1400" dirty="0"/>
            </a:p>
            <a:p>
              <a:pPr>
                <a:spcBef>
                  <a:spcPts val="400"/>
                </a:spcBef>
              </a:pPr>
              <a:r>
                <a:rPr lang="zh-CN" altLang="en-US" sz="1400" b="1" u="sng" dirty="0">
                  <a:latin typeface="微软雅黑" panose="020B0503020204020204" pitchFamily="34" charset="-122"/>
                  <a:ea typeface="微软雅黑" panose="020B0503020204020204" pitchFamily="34" charset="-122"/>
                </a:rPr>
                <a:t>标配</a:t>
              </a:r>
              <a:r>
                <a:rPr lang="en-US" altLang="zh-CN" sz="1400" b="1" u="sng" dirty="0" smtClean="0">
                  <a:latin typeface="微软雅黑" panose="020B0503020204020204" pitchFamily="34" charset="-122"/>
                  <a:ea typeface="微软雅黑" panose="020B0503020204020204" pitchFamily="34" charset="-122"/>
                </a:rPr>
                <a:t>EMI </a:t>
              </a:r>
              <a:r>
                <a:rPr lang="zh-CN" altLang="en-US" sz="1400" b="1" u="sng" dirty="0">
                  <a:latin typeface="微软雅黑" panose="020B0503020204020204" pitchFamily="34" charset="-122"/>
                  <a:ea typeface="微软雅黑" panose="020B0503020204020204" pitchFamily="34" charset="-122"/>
                </a:rPr>
                <a:t>测量</a:t>
              </a:r>
              <a:r>
                <a:rPr lang="zh-CN" altLang="en-US" sz="1400" b="1" u="sng" dirty="0" smtClean="0">
                  <a:latin typeface="微软雅黑" panose="020B0503020204020204" pitchFamily="34" charset="-122"/>
                  <a:ea typeface="微软雅黑" panose="020B0503020204020204" pitchFamily="34" charset="-122"/>
                </a:rPr>
                <a:t>套件及前置放大器</a:t>
              </a:r>
              <a:endParaRPr lang="en-US" altLang="zh-CN" sz="1400" b="1" u="sng" dirty="0">
                <a:latin typeface="微软雅黑" panose="020B0503020204020204" pitchFamily="34" charset="-122"/>
                <a:ea typeface="微软雅黑" panose="020B0503020204020204" pitchFamily="34" charset="-122"/>
              </a:endParaRPr>
            </a:p>
          </p:txBody>
        </p:sp>
        <p:grpSp>
          <p:nvGrpSpPr>
            <p:cNvPr id="6" name="组合 7"/>
            <p:cNvGrpSpPr>
              <a:grpSpLocks/>
            </p:cNvGrpSpPr>
            <p:nvPr/>
          </p:nvGrpSpPr>
          <p:grpSpPr bwMode="auto">
            <a:xfrm>
              <a:off x="4708036" y="1780048"/>
              <a:ext cx="571504" cy="424816"/>
              <a:chOff x="3714744" y="5286388"/>
              <a:chExt cx="571504" cy="424816"/>
            </a:xfrm>
          </p:grpSpPr>
          <p:sp>
            <p:nvSpPr>
              <p:cNvPr id="25" name="圆角矩形 24"/>
              <p:cNvSpPr/>
              <p:nvPr/>
            </p:nvSpPr>
            <p:spPr>
              <a:xfrm>
                <a:off x="3822706" y="5286332"/>
                <a:ext cx="357229" cy="357157"/>
              </a:xfrm>
              <a:prstGeom prst="roundRect">
                <a:avLst/>
              </a:prstGeom>
              <a:gradFill>
                <a:gsLst>
                  <a:gs pos="0">
                    <a:srgbClr val="FFC000"/>
                  </a:gs>
                  <a:gs pos="80000">
                    <a:schemeClr val="accent6">
                      <a:shade val="93000"/>
                      <a:satMod val="130000"/>
                    </a:schemeClr>
                  </a:gs>
                  <a:gs pos="100000">
                    <a:schemeClr val="accent6">
                      <a:shade val="94000"/>
                      <a:satMod val="135000"/>
                    </a:schemeClr>
                  </a:gs>
                </a:gsLst>
                <a:lin ang="5400000" scaled="0"/>
              </a:gradFill>
            </p:spPr>
            <p:style>
              <a:lnRef idx="1">
                <a:schemeClr val="accent6"/>
              </a:lnRef>
              <a:fillRef idx="3">
                <a:schemeClr val="accent6"/>
              </a:fillRef>
              <a:effectRef idx="2">
                <a:schemeClr val="accent6"/>
              </a:effectRef>
              <a:fontRef idx="minor">
                <a:schemeClr val="lt1"/>
              </a:fontRef>
            </p:style>
            <p:txBody>
              <a:bodyPr anchor="ctr"/>
              <a:lstStyle/>
              <a:p>
                <a:pPr algn="ctr">
                  <a:defRPr/>
                </a:pPr>
                <a:endParaRPr lang="zh-CN" altLang="en-US"/>
              </a:p>
            </p:txBody>
          </p:sp>
          <p:sp>
            <p:nvSpPr>
              <p:cNvPr id="26" name="矩形 25"/>
              <p:cNvSpPr/>
              <p:nvPr/>
            </p:nvSpPr>
            <p:spPr>
              <a:xfrm>
                <a:off x="3714744" y="5295856"/>
                <a:ext cx="571565" cy="415890"/>
              </a:xfrm>
              <a:prstGeom prst="rect">
                <a:avLst/>
              </a:prstGeom>
              <a:noFill/>
              <a:ln>
                <a:noFill/>
              </a:ln>
            </p:spPr>
            <p:style>
              <a:lnRef idx="1">
                <a:schemeClr val="dk1"/>
              </a:lnRef>
              <a:fillRef idx="2">
                <a:schemeClr val="dk1"/>
              </a:fillRef>
              <a:effectRef idx="1">
                <a:schemeClr val="dk1"/>
              </a:effectRef>
              <a:fontRef idx="minor">
                <a:schemeClr val="dk1"/>
              </a:fontRef>
            </p:style>
            <p:txBody>
              <a:bodyPr>
                <a:spAutoFit/>
              </a:bodyPr>
              <a:lstStyle/>
              <a:p>
                <a:pPr algn="ctr">
                  <a:defRPr/>
                </a:pPr>
                <a:r>
                  <a:rPr lang="en-US" altLang="zh-CN" sz="800" b="1" dirty="0">
                    <a:solidFill>
                      <a:schemeClr val="tx1"/>
                    </a:solidFill>
                    <a:effectLst>
                      <a:outerShdw blurRad="38100" dist="38100" dir="2700000" algn="tl">
                        <a:srgbClr val="000000">
                          <a:alpha val="43137"/>
                        </a:srgbClr>
                      </a:outerShdw>
                    </a:effectLst>
                    <a:latin typeface="Arial" pitchFamily="34" charset="0"/>
                    <a:cs typeface="Arial" pitchFamily="34" charset="0"/>
                  </a:rPr>
                  <a:t>-148</a:t>
                </a:r>
                <a:r>
                  <a:rPr lang="en-US" altLang="zh-CN" sz="500" b="1" dirty="0">
                    <a:solidFill>
                      <a:schemeClr val="tx1"/>
                    </a:solidFill>
                    <a:effectLst>
                      <a:outerShdw blurRad="38100" dist="38100" dir="2700000" algn="tl">
                        <a:srgbClr val="000000">
                          <a:alpha val="43137"/>
                        </a:srgbClr>
                      </a:outerShdw>
                    </a:effectLst>
                    <a:latin typeface="Arial" pitchFamily="34" charset="0"/>
                    <a:cs typeface="Arial" pitchFamily="34" charset="0"/>
                  </a:rPr>
                  <a:t>dBm</a:t>
                </a:r>
              </a:p>
              <a:p>
                <a:pPr algn="ctr">
                  <a:defRPr/>
                </a:pPr>
                <a:r>
                  <a:rPr lang="en-US" altLang="zh-CN" sz="800" b="1" dirty="0">
                    <a:solidFill>
                      <a:schemeClr val="tx1"/>
                    </a:solidFill>
                    <a:effectLst>
                      <a:outerShdw blurRad="38100" dist="38100" dir="2700000" algn="tl">
                        <a:srgbClr val="000000">
                          <a:alpha val="43137"/>
                        </a:srgbClr>
                      </a:outerShdw>
                    </a:effectLst>
                    <a:latin typeface="Arial" pitchFamily="34" charset="0"/>
                    <a:cs typeface="Arial" pitchFamily="34" charset="0"/>
                  </a:rPr>
                  <a:t>DANL</a:t>
                </a:r>
                <a:endParaRPr lang="zh-CN" altLang="en-US" sz="8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a:p>
                <a:pPr algn="ctr">
                  <a:defRPr/>
                </a:pPr>
                <a:endParaRPr lang="zh-CN" altLang="en-US" sz="5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grpSp>
        <p:grpSp>
          <p:nvGrpSpPr>
            <p:cNvPr id="7" name="组合 10"/>
            <p:cNvGrpSpPr>
              <a:grpSpLocks/>
            </p:cNvGrpSpPr>
            <p:nvPr/>
          </p:nvGrpSpPr>
          <p:grpSpPr bwMode="auto">
            <a:xfrm>
              <a:off x="4708036" y="1213302"/>
              <a:ext cx="571504" cy="415498"/>
              <a:chOff x="3071802" y="3456280"/>
              <a:chExt cx="571504" cy="415498"/>
            </a:xfrm>
          </p:grpSpPr>
          <p:sp>
            <p:nvSpPr>
              <p:cNvPr id="23" name="圆角矩形 22"/>
              <p:cNvSpPr/>
              <p:nvPr/>
            </p:nvSpPr>
            <p:spPr>
              <a:xfrm>
                <a:off x="3179764" y="3461043"/>
                <a:ext cx="357229" cy="357156"/>
              </a:xfrm>
              <a:prstGeom prst="roundRect">
                <a:avLst/>
              </a:prstGeom>
            </p:spPr>
            <p:style>
              <a:lnRef idx="1">
                <a:schemeClr val="accent5"/>
              </a:lnRef>
              <a:fillRef idx="3">
                <a:schemeClr val="accent5"/>
              </a:fillRef>
              <a:effectRef idx="2">
                <a:schemeClr val="accent5"/>
              </a:effectRef>
              <a:fontRef idx="minor">
                <a:schemeClr val="lt1"/>
              </a:fontRef>
            </p:style>
            <p:txBody>
              <a:bodyPr anchor="ctr"/>
              <a:lstStyle/>
              <a:p>
                <a:pPr algn="ctr">
                  <a:defRPr/>
                </a:pPr>
                <a:endParaRPr lang="zh-CN" altLang="en-US"/>
              </a:p>
            </p:txBody>
          </p:sp>
          <p:sp>
            <p:nvSpPr>
              <p:cNvPr id="24" name="矩形 23"/>
              <p:cNvSpPr/>
              <p:nvPr/>
            </p:nvSpPr>
            <p:spPr>
              <a:xfrm>
                <a:off x="3071802" y="3456280"/>
                <a:ext cx="571565" cy="415889"/>
              </a:xfrm>
              <a:prstGeom prst="rect">
                <a:avLst/>
              </a:prstGeom>
              <a:noFill/>
              <a:ln>
                <a:noFill/>
              </a:ln>
            </p:spPr>
            <p:style>
              <a:lnRef idx="1">
                <a:schemeClr val="dk1"/>
              </a:lnRef>
              <a:fillRef idx="2">
                <a:schemeClr val="dk1"/>
              </a:fillRef>
              <a:effectRef idx="1">
                <a:schemeClr val="dk1"/>
              </a:effectRef>
              <a:fontRef idx="minor">
                <a:schemeClr val="dk1"/>
              </a:fontRef>
            </p:style>
            <p:txBody>
              <a:bodyPr>
                <a:spAutoFit/>
              </a:bodyPr>
              <a:lstStyle/>
              <a:p>
                <a:pPr algn="ctr">
                  <a:defRPr/>
                </a:pPr>
                <a:r>
                  <a:rPr lang="en-US" altLang="zh-CN" sz="900" b="1" dirty="0">
                    <a:solidFill>
                      <a:schemeClr val="tx1"/>
                    </a:solidFill>
                    <a:effectLst>
                      <a:outerShdw blurRad="38100" dist="38100" dir="2700000" algn="tl">
                        <a:srgbClr val="000000">
                          <a:alpha val="43137"/>
                        </a:srgbClr>
                      </a:outerShdw>
                    </a:effectLst>
                    <a:latin typeface="Arial" pitchFamily="34" charset="0"/>
                    <a:cs typeface="Arial" pitchFamily="34" charset="0"/>
                  </a:rPr>
                  <a:t>Digital</a:t>
                </a:r>
              </a:p>
              <a:p>
                <a:pPr algn="ctr">
                  <a:defRPr/>
                </a:pPr>
                <a:r>
                  <a:rPr lang="en-US" altLang="zh-CN" sz="1100" b="1" dirty="0">
                    <a:solidFill>
                      <a:schemeClr val="tx1"/>
                    </a:solidFill>
                    <a:effectLst>
                      <a:outerShdw blurRad="38100" dist="38100" dir="2700000" algn="tl">
                        <a:srgbClr val="000000">
                          <a:alpha val="43137"/>
                        </a:srgbClr>
                      </a:outerShdw>
                    </a:effectLst>
                    <a:latin typeface="Arial" pitchFamily="34" charset="0"/>
                    <a:cs typeface="Arial" pitchFamily="34" charset="0"/>
                  </a:rPr>
                  <a:t>IF</a:t>
                </a:r>
                <a:endParaRPr lang="zh-CN" altLang="en-US" sz="11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grpSp>
        <p:grpSp>
          <p:nvGrpSpPr>
            <p:cNvPr id="8" name="组合 13"/>
            <p:cNvGrpSpPr>
              <a:grpSpLocks/>
            </p:cNvGrpSpPr>
            <p:nvPr/>
          </p:nvGrpSpPr>
          <p:grpSpPr bwMode="auto">
            <a:xfrm>
              <a:off x="4708036" y="2780928"/>
              <a:ext cx="571504" cy="378650"/>
              <a:chOff x="3064698" y="3664774"/>
              <a:chExt cx="571504" cy="378650"/>
            </a:xfrm>
          </p:grpSpPr>
          <p:sp>
            <p:nvSpPr>
              <p:cNvPr id="21" name="圆角矩形 20"/>
              <p:cNvSpPr/>
              <p:nvPr/>
            </p:nvSpPr>
            <p:spPr>
              <a:xfrm>
                <a:off x="3179011" y="3686100"/>
                <a:ext cx="357229" cy="357157"/>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en-US"/>
              </a:p>
            </p:txBody>
          </p:sp>
          <p:sp>
            <p:nvSpPr>
              <p:cNvPr id="22" name="矩形 21"/>
              <p:cNvSpPr/>
              <p:nvPr/>
            </p:nvSpPr>
            <p:spPr>
              <a:xfrm>
                <a:off x="3064698" y="3665464"/>
                <a:ext cx="571565" cy="368269"/>
              </a:xfrm>
              <a:prstGeom prst="rect">
                <a:avLst/>
              </a:prstGeom>
              <a:noFill/>
              <a:ln>
                <a:noFill/>
              </a:ln>
            </p:spPr>
            <p:style>
              <a:lnRef idx="1">
                <a:schemeClr val="dk1"/>
              </a:lnRef>
              <a:fillRef idx="2">
                <a:schemeClr val="dk1"/>
              </a:fillRef>
              <a:effectRef idx="1">
                <a:schemeClr val="dk1"/>
              </a:effectRef>
              <a:fontRef idx="minor">
                <a:schemeClr val="dk1"/>
              </a:fontRef>
            </p:style>
            <p:txBody>
              <a:bodyPr>
                <a:spAutoFit/>
              </a:bodyPr>
              <a:lstStyle/>
              <a:p>
                <a:pPr algn="ctr">
                  <a:defRPr/>
                </a:pPr>
                <a:r>
                  <a:rPr lang="en-US" altLang="zh-CN" sz="1100" b="1" dirty="0">
                    <a:solidFill>
                      <a:schemeClr val="tx1"/>
                    </a:solidFill>
                    <a:effectLst>
                      <a:outerShdw blurRad="38100" dist="38100" dir="2700000" algn="tl">
                        <a:srgbClr val="000000">
                          <a:alpha val="43137"/>
                        </a:srgbClr>
                      </a:outerShdw>
                    </a:effectLst>
                    <a:latin typeface="Arial" pitchFamily="34" charset="0"/>
                    <a:cs typeface="Arial" pitchFamily="34" charset="0"/>
                  </a:rPr>
                  <a:t>10Hz</a:t>
                </a:r>
              </a:p>
              <a:p>
                <a:pPr algn="ctr">
                  <a:defRPr/>
                </a:pPr>
                <a:r>
                  <a:rPr lang="en-US" altLang="zh-CN" sz="700" dirty="0">
                    <a:solidFill>
                      <a:schemeClr val="tx1"/>
                    </a:solidFill>
                    <a:effectLst>
                      <a:outerShdw blurRad="38100" dist="38100" dir="2700000" algn="tl">
                        <a:srgbClr val="000000">
                          <a:alpha val="43137"/>
                        </a:srgbClr>
                      </a:outerShdw>
                    </a:effectLst>
                    <a:latin typeface="Arial" pitchFamily="34" charset="0"/>
                    <a:cs typeface="Arial" pitchFamily="34" charset="0"/>
                  </a:rPr>
                  <a:t>RBW</a:t>
                </a:r>
                <a:endParaRPr lang="zh-CN" altLang="en-US" sz="700" dirty="0">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grpSp>
        <p:grpSp>
          <p:nvGrpSpPr>
            <p:cNvPr id="9" name="组合 16"/>
            <p:cNvGrpSpPr>
              <a:grpSpLocks/>
            </p:cNvGrpSpPr>
            <p:nvPr/>
          </p:nvGrpSpPr>
          <p:grpSpPr bwMode="auto">
            <a:xfrm>
              <a:off x="4708036" y="3929283"/>
              <a:ext cx="571565" cy="357156"/>
              <a:chOff x="3071802" y="4506780"/>
              <a:chExt cx="571565" cy="357156"/>
            </a:xfrm>
          </p:grpSpPr>
          <p:sp>
            <p:nvSpPr>
              <p:cNvPr id="19" name="圆角矩形 18"/>
              <p:cNvSpPr/>
              <p:nvPr/>
            </p:nvSpPr>
            <p:spPr>
              <a:xfrm>
                <a:off x="3179764" y="4506780"/>
                <a:ext cx="357229" cy="357156"/>
              </a:xfrm>
              <a:prstGeom prst="round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zh-CN" altLang="en-US"/>
              </a:p>
            </p:txBody>
          </p:sp>
          <p:sp>
            <p:nvSpPr>
              <p:cNvPr id="20" name="矩形 19"/>
              <p:cNvSpPr/>
              <p:nvPr/>
            </p:nvSpPr>
            <p:spPr>
              <a:xfrm>
                <a:off x="3071802" y="4577419"/>
                <a:ext cx="571565" cy="215425"/>
              </a:xfrm>
              <a:prstGeom prst="rect">
                <a:avLst/>
              </a:prstGeom>
              <a:noFill/>
              <a:ln>
                <a:noFill/>
              </a:ln>
            </p:spPr>
            <p:style>
              <a:lnRef idx="1">
                <a:schemeClr val="dk1"/>
              </a:lnRef>
              <a:fillRef idx="2">
                <a:schemeClr val="dk1"/>
              </a:fillRef>
              <a:effectRef idx="1">
                <a:schemeClr val="dk1"/>
              </a:effectRef>
              <a:fontRef idx="minor">
                <a:schemeClr val="dk1"/>
              </a:fontRef>
            </p:style>
            <p:txBody>
              <a:bodyPr>
                <a:spAutoFit/>
              </a:bodyPr>
              <a:lstStyle/>
              <a:p>
                <a:pPr algn="ctr">
                  <a:defRPr/>
                </a:pPr>
                <a:r>
                  <a:rPr lang="en-US" altLang="zh-CN" sz="8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Bat</a:t>
                </a:r>
                <a:endParaRPr lang="zh-CN" altLang="en-US" sz="800" dirty="0">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grpSp>
        <p:grpSp>
          <p:nvGrpSpPr>
            <p:cNvPr id="10" name="组合 19"/>
            <p:cNvGrpSpPr>
              <a:grpSpLocks/>
            </p:cNvGrpSpPr>
            <p:nvPr/>
          </p:nvGrpSpPr>
          <p:grpSpPr bwMode="auto">
            <a:xfrm>
              <a:off x="4714876" y="2252191"/>
              <a:ext cx="571504" cy="384721"/>
              <a:chOff x="3078642" y="4308810"/>
              <a:chExt cx="571504" cy="384721"/>
            </a:xfrm>
          </p:grpSpPr>
          <p:sp>
            <p:nvSpPr>
              <p:cNvPr id="17" name="圆角矩形 16"/>
              <p:cNvSpPr/>
              <p:nvPr/>
            </p:nvSpPr>
            <p:spPr>
              <a:xfrm>
                <a:off x="3178177" y="4335043"/>
                <a:ext cx="357228" cy="358744"/>
              </a:xfrm>
              <a:prstGeom prst="roundRect">
                <a:avLst/>
              </a:prstGeom>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zh-CN" altLang="en-US"/>
              </a:p>
            </p:txBody>
          </p:sp>
          <p:sp>
            <p:nvSpPr>
              <p:cNvPr id="18" name="矩形 17"/>
              <p:cNvSpPr/>
              <p:nvPr/>
            </p:nvSpPr>
            <p:spPr>
              <a:xfrm>
                <a:off x="3078153" y="4308057"/>
                <a:ext cx="571565" cy="385730"/>
              </a:xfrm>
              <a:prstGeom prst="rect">
                <a:avLst/>
              </a:prstGeom>
              <a:noFill/>
              <a:ln>
                <a:noFill/>
              </a:ln>
            </p:spPr>
            <p:style>
              <a:lnRef idx="1">
                <a:schemeClr val="dk1"/>
              </a:lnRef>
              <a:fillRef idx="2">
                <a:schemeClr val="dk1"/>
              </a:fillRef>
              <a:effectRef idx="1">
                <a:schemeClr val="dk1"/>
              </a:effectRef>
              <a:fontRef idx="minor">
                <a:schemeClr val="dk1"/>
              </a:fontRef>
            </p:style>
            <p:txBody>
              <a:bodyPr>
                <a:spAutoFit/>
              </a:bodyPr>
              <a:lstStyle/>
              <a:p>
                <a:pPr algn="ctr">
                  <a:defRPr/>
                </a:pPr>
                <a:r>
                  <a:rPr lang="en-US" altLang="zh-CN" sz="1200" b="1" dirty="0">
                    <a:solidFill>
                      <a:schemeClr val="tx1"/>
                    </a:solidFill>
                    <a:effectLst>
                      <a:outerShdw blurRad="38100" dist="38100" dir="2700000" algn="tl">
                        <a:srgbClr val="000000">
                          <a:alpha val="43137"/>
                        </a:srgbClr>
                      </a:outerShdw>
                    </a:effectLst>
                    <a:latin typeface="Arial" pitchFamily="34" charset="0"/>
                    <a:cs typeface="Arial" pitchFamily="34" charset="0"/>
                  </a:rPr>
                  <a:t>-88</a:t>
                </a:r>
              </a:p>
              <a:p>
                <a:pPr algn="ctr">
                  <a:defRPr/>
                </a:pPr>
                <a:r>
                  <a:rPr lang="en-US" altLang="zh-CN" sz="700" b="1" dirty="0" err="1">
                    <a:solidFill>
                      <a:schemeClr val="tx1"/>
                    </a:solidFill>
                    <a:effectLst>
                      <a:outerShdw blurRad="38100" dist="38100" dir="2700000" algn="tl">
                        <a:srgbClr val="000000">
                          <a:alpha val="43137"/>
                        </a:srgbClr>
                      </a:outerShdw>
                    </a:effectLst>
                    <a:latin typeface="Arial" pitchFamily="34" charset="0"/>
                    <a:cs typeface="Arial" pitchFamily="34" charset="0"/>
                  </a:rPr>
                  <a:t>dBc</a:t>
                </a:r>
                <a:r>
                  <a:rPr lang="en-US" altLang="zh-CN" sz="700" b="1" dirty="0">
                    <a:solidFill>
                      <a:schemeClr val="tx1"/>
                    </a:solidFill>
                    <a:effectLst>
                      <a:outerShdw blurRad="38100" dist="38100" dir="2700000" algn="tl">
                        <a:srgbClr val="000000">
                          <a:alpha val="43137"/>
                        </a:srgbClr>
                      </a:outerShdw>
                    </a:effectLst>
                    <a:latin typeface="Arial" pitchFamily="34" charset="0"/>
                    <a:cs typeface="Arial" pitchFamily="34" charset="0"/>
                  </a:rPr>
                  <a:t>/Hz</a:t>
                </a:r>
                <a:endParaRPr lang="zh-CN" altLang="en-US" sz="7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grpSp>
        <p:grpSp>
          <p:nvGrpSpPr>
            <p:cNvPr id="11" name="组合 13"/>
            <p:cNvGrpSpPr>
              <a:grpSpLocks/>
            </p:cNvGrpSpPr>
            <p:nvPr/>
          </p:nvGrpSpPr>
          <p:grpSpPr bwMode="auto">
            <a:xfrm>
              <a:off x="4714876" y="3357562"/>
              <a:ext cx="571504" cy="392415"/>
              <a:chOff x="3074082" y="2585224"/>
              <a:chExt cx="571504" cy="392415"/>
            </a:xfrm>
          </p:grpSpPr>
          <p:sp>
            <p:nvSpPr>
              <p:cNvPr id="15" name="圆角矩形 14"/>
              <p:cNvSpPr/>
              <p:nvPr/>
            </p:nvSpPr>
            <p:spPr>
              <a:xfrm>
                <a:off x="3170442" y="2598193"/>
                <a:ext cx="357228" cy="357156"/>
              </a:xfrm>
              <a:prstGeom prst="roundRect">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zh-CN" altLang="en-US"/>
              </a:p>
            </p:txBody>
          </p:sp>
          <p:sp>
            <p:nvSpPr>
              <p:cNvPr id="16" name="矩形 15"/>
              <p:cNvSpPr/>
              <p:nvPr/>
            </p:nvSpPr>
            <p:spPr>
              <a:xfrm>
                <a:off x="3073593" y="2585494"/>
                <a:ext cx="571565" cy="392078"/>
              </a:xfrm>
              <a:prstGeom prst="rect">
                <a:avLst/>
              </a:prstGeom>
              <a:noFill/>
              <a:ln>
                <a:noFill/>
              </a:ln>
            </p:spPr>
            <p:style>
              <a:lnRef idx="1">
                <a:schemeClr val="dk1"/>
              </a:lnRef>
              <a:fillRef idx="2">
                <a:schemeClr val="dk1"/>
              </a:fillRef>
              <a:effectRef idx="1">
                <a:schemeClr val="dk1"/>
              </a:effectRef>
              <a:fontRef idx="minor">
                <a:schemeClr val="dk1"/>
              </a:fontRef>
            </p:style>
            <p:txBody>
              <a:bodyPr>
                <a:spAutoFit/>
              </a:bodyPr>
              <a:lstStyle/>
              <a:p>
                <a:pPr algn="ctr">
                  <a:defRPr/>
                </a:pPr>
                <a:r>
                  <a:rPr lang="en-US" altLang="zh-CN" sz="1050" b="1" dirty="0">
                    <a:solidFill>
                      <a:schemeClr val="tx1"/>
                    </a:solidFill>
                    <a:effectLst>
                      <a:outerShdw blurRad="50800" dist="38100" dir="2700000" algn="tl" rotWithShape="0">
                        <a:prstClr val="black">
                          <a:alpha val="40000"/>
                        </a:prstClr>
                      </a:outerShdw>
                    </a:effectLst>
                    <a:latin typeface="Arial" pitchFamily="34" charset="0"/>
                    <a:cs typeface="Arial" pitchFamily="34" charset="0"/>
                  </a:rPr>
                  <a:t>&lt; 1.0</a:t>
                </a:r>
              </a:p>
              <a:p>
                <a:pPr algn="ctr">
                  <a:defRPr/>
                </a:pPr>
                <a:r>
                  <a:rPr lang="en-US" altLang="zh-CN" sz="900" dirty="0">
                    <a:solidFill>
                      <a:schemeClr val="tx1"/>
                    </a:solidFill>
                    <a:effectLst>
                      <a:outerShdw blurRad="50800" dist="38100" dir="2700000" algn="tl" rotWithShape="0">
                        <a:prstClr val="black">
                          <a:alpha val="40000"/>
                        </a:prstClr>
                      </a:outerShdw>
                    </a:effectLst>
                  </a:rPr>
                  <a:t>dB</a:t>
                </a:r>
                <a:endParaRPr lang="zh-CN" altLang="en-US" sz="900" b="1" dirty="0">
                  <a:solidFill>
                    <a:schemeClr val="tx1"/>
                  </a:solidFill>
                  <a:effectLst>
                    <a:outerShdw blurRad="50800" dist="38100" dir="2700000" algn="tl" rotWithShape="0">
                      <a:prstClr val="black">
                        <a:alpha val="40000"/>
                      </a:prstClr>
                    </a:outerShdw>
                  </a:effectLst>
                  <a:latin typeface="Arial" pitchFamily="34" charset="0"/>
                  <a:cs typeface="Arial" pitchFamily="34" charset="0"/>
                </a:endParaRPr>
              </a:p>
            </p:txBody>
          </p:sp>
        </p:grpSp>
        <p:grpSp>
          <p:nvGrpSpPr>
            <p:cNvPr id="12" name="组合 22"/>
            <p:cNvGrpSpPr>
              <a:grpSpLocks/>
            </p:cNvGrpSpPr>
            <p:nvPr/>
          </p:nvGrpSpPr>
          <p:grpSpPr bwMode="auto">
            <a:xfrm>
              <a:off x="4773251" y="4448318"/>
              <a:ext cx="571504" cy="357190"/>
              <a:chOff x="3144313" y="5112648"/>
              <a:chExt cx="571504" cy="357190"/>
            </a:xfrm>
          </p:grpSpPr>
          <p:sp>
            <p:nvSpPr>
              <p:cNvPr id="13" name="圆角矩形 12"/>
              <p:cNvSpPr/>
              <p:nvPr/>
            </p:nvSpPr>
            <p:spPr>
              <a:xfrm>
                <a:off x="3215751" y="5112648"/>
                <a:ext cx="357190" cy="357190"/>
              </a:xfrm>
              <a:prstGeom prst="roundRect">
                <a:avLst/>
              </a:prstGeom>
              <a:solidFill>
                <a:srgbClr val="7030A0"/>
              </a:solidFill>
              <a:ln w="6350">
                <a:solidFill>
                  <a:schemeClr val="tx1">
                    <a:lumMod val="75000"/>
                    <a:lumOff val="25000"/>
                  </a:schemeClr>
                </a:solidFill>
              </a:ln>
              <a:effectLst/>
            </p:spPr>
            <p:style>
              <a:lnRef idx="1">
                <a:schemeClr val="accent6"/>
              </a:lnRef>
              <a:fillRef idx="1002">
                <a:schemeClr val="dk1"/>
              </a:fillRef>
              <a:effectRef idx="2">
                <a:schemeClr val="accent6"/>
              </a:effectRef>
              <a:fontRef idx="minor">
                <a:schemeClr val="lt1"/>
              </a:fontRef>
            </p:style>
            <p:txBody>
              <a:bodyPr anchor="ctr"/>
              <a:lstStyle/>
              <a:p>
                <a:pPr algn="ctr">
                  <a:defRPr/>
                </a:pPr>
                <a:endParaRPr lang="zh-CN" altLang="en-US" b="1">
                  <a:ln w="18000">
                    <a:solidFill>
                      <a:schemeClr val="accent2">
                        <a:satMod val="140000"/>
                      </a:schemeClr>
                    </a:solidFill>
                    <a:prstDash val="solid"/>
                    <a:miter lim="800000"/>
                  </a:ln>
                  <a:noFill/>
                  <a:effectLst>
                    <a:outerShdw blurRad="228600" dist="800100" dir="11940000" sx="126000" sy="126000" algn="tl">
                      <a:schemeClr val="bg1">
                        <a:alpha val="38000"/>
                      </a:schemeClr>
                    </a:outerShdw>
                  </a:effectLst>
                </a:endParaRPr>
              </a:p>
            </p:txBody>
          </p:sp>
          <p:sp>
            <p:nvSpPr>
              <p:cNvPr id="14" name="矩形 13"/>
              <p:cNvSpPr/>
              <p:nvPr/>
            </p:nvSpPr>
            <p:spPr>
              <a:xfrm>
                <a:off x="3144193" y="5165064"/>
                <a:ext cx="571565" cy="246041"/>
              </a:xfrm>
              <a:prstGeom prst="rect">
                <a:avLst/>
              </a:prstGeom>
              <a:noFill/>
              <a:ln>
                <a:noFill/>
              </a:ln>
            </p:spPr>
            <p:style>
              <a:lnRef idx="1">
                <a:schemeClr val="dk1"/>
              </a:lnRef>
              <a:fillRef idx="2">
                <a:schemeClr val="dk1"/>
              </a:fillRef>
              <a:effectRef idx="1">
                <a:schemeClr val="dk1"/>
              </a:effectRef>
              <a:fontRef idx="minor">
                <a:schemeClr val="dk1"/>
              </a:fontRef>
            </p:style>
            <p:txBody>
              <a:bodyPr>
                <a:spAutoFit/>
              </a:bodyPr>
              <a:lstStyle/>
              <a:p>
                <a:pPr algn="ctr">
                  <a:defRPr/>
                </a:pPr>
                <a:r>
                  <a:rPr lang="en-US" altLang="zh-CN" sz="1000" dirty="0" err="1" smtClean="0">
                    <a:solidFill>
                      <a:schemeClr val="tx1"/>
                    </a:solidFill>
                    <a:latin typeface="Arial" pitchFamily="34" charset="0"/>
                    <a:cs typeface="Arial" pitchFamily="34" charset="0"/>
                  </a:rPr>
                  <a:t>Std</a:t>
                </a:r>
                <a:endParaRPr lang="zh-CN" altLang="en-US" sz="1000" dirty="0">
                  <a:solidFill>
                    <a:schemeClr val="tx1"/>
                  </a:solidFill>
                  <a:latin typeface="Arial" pitchFamily="34" charset="0"/>
                  <a:cs typeface="Arial" pitchFamily="34" charset="0"/>
                </a:endParaRPr>
              </a:p>
            </p:txBody>
          </p:sp>
        </p:grpSp>
      </p:grpSp>
      <p:grpSp>
        <p:nvGrpSpPr>
          <p:cNvPr id="34" name="组合 33"/>
          <p:cNvGrpSpPr/>
          <p:nvPr/>
        </p:nvGrpSpPr>
        <p:grpSpPr>
          <a:xfrm>
            <a:off x="6023992" y="5229200"/>
            <a:ext cx="2672328" cy="357941"/>
            <a:chOff x="6297613" y="5372445"/>
            <a:chExt cx="2672328" cy="357941"/>
          </a:xfrm>
        </p:grpSpPr>
        <p:sp>
          <p:nvSpPr>
            <p:cNvPr id="27" name="圆角矩形 26"/>
            <p:cNvSpPr/>
            <p:nvPr/>
          </p:nvSpPr>
          <p:spPr bwMode="auto">
            <a:xfrm>
              <a:off x="6384032" y="5373216"/>
              <a:ext cx="357218" cy="357170"/>
            </a:xfrm>
            <a:prstGeom prst="roundRect">
              <a:avLst/>
            </a:prstGeom>
            <a:solidFill>
              <a:srgbClr val="FFFF00"/>
            </a:solidFill>
            <a:ln w="6350">
              <a:solidFill>
                <a:schemeClr val="tx1">
                  <a:lumMod val="75000"/>
                  <a:lumOff val="25000"/>
                </a:schemeClr>
              </a:solidFill>
            </a:ln>
            <a:effectLst/>
          </p:spPr>
          <p:style>
            <a:lnRef idx="1">
              <a:schemeClr val="accent6"/>
            </a:lnRef>
            <a:fillRef idx="1002">
              <a:schemeClr val="dk1"/>
            </a:fillRef>
            <a:effectRef idx="2">
              <a:schemeClr val="accent6"/>
            </a:effectRef>
            <a:fontRef idx="minor">
              <a:schemeClr val="lt1"/>
            </a:fontRef>
          </p:style>
          <p:txBody>
            <a:bodyPr anchor="ctr"/>
            <a:lstStyle/>
            <a:p>
              <a:pPr algn="ctr">
                <a:defRPr/>
              </a:pPr>
              <a:endParaRPr lang="zh-CN" altLang="en-US" b="1">
                <a:ln w="18000">
                  <a:solidFill>
                    <a:schemeClr val="accent2">
                      <a:satMod val="140000"/>
                    </a:schemeClr>
                  </a:solidFill>
                  <a:prstDash val="solid"/>
                  <a:miter lim="800000"/>
                </a:ln>
                <a:noFill/>
                <a:effectLst>
                  <a:outerShdw blurRad="228600" dist="800100" dir="11940000" sx="126000" sy="126000" algn="tl">
                    <a:schemeClr val="bg1">
                      <a:alpha val="38000"/>
                    </a:schemeClr>
                  </a:outerShdw>
                </a:effectLst>
              </a:endParaRPr>
            </a:p>
          </p:txBody>
        </p:sp>
        <p:sp>
          <p:nvSpPr>
            <p:cNvPr id="28" name="矩形 27"/>
            <p:cNvSpPr/>
            <p:nvPr/>
          </p:nvSpPr>
          <p:spPr bwMode="auto">
            <a:xfrm>
              <a:off x="6297613" y="5456046"/>
              <a:ext cx="571500" cy="215444"/>
            </a:xfrm>
            <a:prstGeom prst="rect">
              <a:avLst/>
            </a:prstGeom>
            <a:noFill/>
            <a:ln>
              <a:noFill/>
            </a:ln>
          </p:spPr>
          <p:style>
            <a:lnRef idx="1">
              <a:schemeClr val="dk1"/>
            </a:lnRef>
            <a:fillRef idx="2">
              <a:schemeClr val="dk1"/>
            </a:fillRef>
            <a:effectRef idx="1">
              <a:schemeClr val="dk1"/>
            </a:effectRef>
            <a:fontRef idx="minor">
              <a:schemeClr val="dk1"/>
            </a:fontRef>
          </p:style>
          <p:txBody>
            <a:bodyPr>
              <a:spAutoFit/>
            </a:bodyPr>
            <a:lstStyle/>
            <a:p>
              <a:pPr algn="ctr">
                <a:defRPr/>
              </a:pPr>
              <a:r>
                <a:rPr lang="en-US" altLang="zh-CN" sz="800" dirty="0" smtClean="0">
                  <a:solidFill>
                    <a:schemeClr val="tx1"/>
                  </a:solidFill>
                  <a:latin typeface="Arial" pitchFamily="34" charset="0"/>
                  <a:cs typeface="Arial" pitchFamily="34" charset="0"/>
                </a:rPr>
                <a:t>S1210</a:t>
              </a:r>
              <a:endParaRPr lang="zh-CN" altLang="en-US" sz="800" dirty="0">
                <a:solidFill>
                  <a:schemeClr val="tx1"/>
                </a:solidFill>
                <a:latin typeface="Arial" pitchFamily="34" charset="0"/>
                <a:cs typeface="Arial" pitchFamily="34" charset="0"/>
              </a:endParaRPr>
            </a:p>
          </p:txBody>
        </p:sp>
        <p:sp>
          <p:nvSpPr>
            <p:cNvPr id="29" name="矩形 28"/>
            <p:cNvSpPr/>
            <p:nvPr/>
          </p:nvSpPr>
          <p:spPr>
            <a:xfrm>
              <a:off x="6810375" y="5372445"/>
              <a:ext cx="2159566" cy="307777"/>
            </a:xfrm>
            <a:prstGeom prst="rect">
              <a:avLst/>
            </a:prstGeom>
          </p:spPr>
          <p:txBody>
            <a:bodyPr wrap="none">
              <a:spAutoFit/>
            </a:bodyPr>
            <a:lstStyle/>
            <a:p>
              <a:pPr>
                <a:spcBef>
                  <a:spcPts val="400"/>
                </a:spcBef>
              </a:pPr>
              <a:r>
                <a:rPr lang="zh-CN" altLang="en-US" sz="1400" b="1" u="sng" dirty="0">
                  <a:latin typeface="微软雅黑" panose="020B0503020204020204" pitchFamily="34" charset="-122"/>
                  <a:ea typeface="微软雅黑" panose="020B0503020204020204" pitchFamily="34" charset="-122"/>
                </a:rPr>
                <a:t>支持上位机进行标准配置</a:t>
              </a:r>
              <a:endParaRPr lang="en-US" altLang="zh-CN" sz="1400" b="1" u="sng" dirty="0">
                <a:latin typeface="微软雅黑" panose="020B0503020204020204" pitchFamily="34" charset="-122"/>
                <a:ea typeface="微软雅黑" panose="020B0503020204020204" pitchFamily="34" charset="-122"/>
              </a:endParaRPr>
            </a:p>
          </p:txBody>
        </p:sp>
      </p:grpSp>
      <p:sp>
        <p:nvSpPr>
          <p:cNvPr id="30" name="TextBox 3"/>
          <p:cNvSpPr txBox="1"/>
          <p:nvPr/>
        </p:nvSpPr>
        <p:spPr>
          <a:xfrm>
            <a:off x="1424125" y="1619988"/>
            <a:ext cx="3239245" cy="400110"/>
          </a:xfrm>
          <a:prstGeom prst="rect">
            <a:avLst/>
          </a:prstGeom>
          <a:noFill/>
        </p:spPr>
        <p:txBody>
          <a:bodyPr wrap="square">
            <a:spAutoFit/>
          </a:bodyPr>
          <a:lstStyle/>
          <a:p>
            <a:pPr>
              <a:defRPr/>
            </a:pPr>
            <a:r>
              <a:rPr lang="en-US" altLang="zh-CN" sz="2000" b="1" dirty="0" smtClean="0">
                <a:latin typeface="Arial" pitchFamily="34" charset="0"/>
                <a:cs typeface="Arial" pitchFamily="34" charset="0"/>
              </a:rPr>
              <a:t>DSA1030A/TG</a:t>
            </a:r>
            <a:r>
              <a:rPr lang="en-US" altLang="zh-CN" sz="1200" dirty="0" smtClean="0">
                <a:latin typeface="Arial" pitchFamily="34" charset="0"/>
                <a:cs typeface="Arial" pitchFamily="34" charset="0"/>
              </a:rPr>
              <a:t>(9kHz~3.2GHz)</a:t>
            </a:r>
          </a:p>
        </p:txBody>
      </p:sp>
      <p:pic>
        <p:nvPicPr>
          <p:cNvPr id="32" name="Picture 5"/>
          <p:cNvPicPr>
            <a:picLocks noChangeAspect="1" noChangeArrowheads="1"/>
          </p:cNvPicPr>
          <p:nvPr/>
        </p:nvPicPr>
        <p:blipFill>
          <a:blip r:embed="rId2"/>
          <a:srcRect/>
          <a:stretch>
            <a:fillRect/>
          </a:stretch>
        </p:blipFill>
        <p:spPr bwMode="auto">
          <a:xfrm>
            <a:off x="1428672" y="3514667"/>
            <a:ext cx="3083152" cy="1756680"/>
          </a:xfrm>
          <a:prstGeom prst="rect">
            <a:avLst/>
          </a:prstGeom>
          <a:noFill/>
          <a:ln w="9525">
            <a:noFill/>
            <a:miter lim="800000"/>
            <a:headEnd/>
            <a:tailEnd/>
          </a:ln>
        </p:spPr>
      </p:pic>
    </p:spTree>
    <p:extLst>
      <p:ext uri="{BB962C8B-B14F-4D97-AF65-F5344CB8AC3E}">
        <p14:creationId xmlns:p14="http://schemas.microsoft.com/office/powerpoint/2010/main" val="1925811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0"/>
          </p:nvPr>
        </p:nvSpPr>
        <p:spPr/>
        <p:txBody>
          <a:bodyPr/>
          <a:lstStyle/>
          <a:p>
            <a:r>
              <a:rPr lang="en-US" altLang="zh-CN" dirty="0" smtClean="0"/>
              <a:t>RIGOL</a:t>
            </a:r>
            <a:r>
              <a:rPr lang="zh-CN" altLang="en-US" dirty="0" smtClean="0"/>
              <a:t>配置方案 </a:t>
            </a:r>
            <a:r>
              <a:rPr lang="en-US" altLang="zh-CN" dirty="0" smtClean="0"/>
              <a:t>– </a:t>
            </a:r>
            <a:r>
              <a:rPr lang="zh-CN" altLang="en-US" dirty="0" smtClean="0"/>
              <a:t>近场探头（</a:t>
            </a:r>
            <a:r>
              <a:rPr lang="en-US" altLang="zh-CN" dirty="0"/>
              <a:t> NFP-3 </a:t>
            </a:r>
            <a:r>
              <a:rPr lang="zh-CN" altLang="en-US" dirty="0" smtClean="0"/>
              <a:t>）</a:t>
            </a:r>
            <a:endParaRPr lang="zh-CN" altLang="en-US" dirty="0"/>
          </a:p>
        </p:txBody>
      </p:sp>
      <p:pic>
        <p:nvPicPr>
          <p:cNvPr id="2" name="图片 1"/>
          <p:cNvPicPr>
            <a:picLocks noChangeAspect="1"/>
          </p:cNvPicPr>
          <p:nvPr/>
        </p:nvPicPr>
        <p:blipFill rotWithShape="1">
          <a:blip r:embed="rId3"/>
          <a:srcRect t="29577"/>
          <a:stretch/>
        </p:blipFill>
        <p:spPr>
          <a:xfrm>
            <a:off x="289992" y="2060848"/>
            <a:ext cx="10567446" cy="3600400"/>
          </a:xfrm>
          <a:prstGeom prst="rect">
            <a:avLst/>
          </a:prstGeom>
        </p:spPr>
      </p:pic>
      <p:sp>
        <p:nvSpPr>
          <p:cNvPr id="4" name="矩形 3"/>
          <p:cNvSpPr/>
          <p:nvPr/>
        </p:nvSpPr>
        <p:spPr>
          <a:xfrm>
            <a:off x="577736" y="1340768"/>
            <a:ext cx="10351791" cy="400110"/>
          </a:xfrm>
          <a:prstGeom prst="rect">
            <a:avLst/>
          </a:prstGeom>
        </p:spPr>
        <p:txBody>
          <a:bodyPr wrap="square">
            <a:spAutoFit/>
          </a:bodyPr>
          <a:lstStyle/>
          <a:p>
            <a:r>
              <a:rPr lang="en-US" altLang="zh-CN" sz="2000" dirty="0">
                <a:latin typeface="微软雅黑" panose="020B0503020204020204" pitchFamily="34" charset="-122"/>
                <a:ea typeface="微软雅黑" panose="020B0503020204020204" pitchFamily="34" charset="-122"/>
              </a:rPr>
              <a:t>NFP-3</a:t>
            </a:r>
            <a:r>
              <a:rPr lang="zh-CN" altLang="zh-CN" sz="2000" dirty="0">
                <a:latin typeface="微软雅黑" panose="020B0503020204020204" pitchFamily="34" charset="-122"/>
                <a:ea typeface="微软雅黑" panose="020B0503020204020204" pitchFamily="34" charset="-122"/>
              </a:rPr>
              <a:t>近场探头组包含</a:t>
            </a:r>
            <a:r>
              <a:rPr lang="en-US" altLang="zh-CN" sz="2000" dirty="0">
                <a:latin typeface="微软雅黑" panose="020B0503020204020204" pitchFamily="34" charset="-122"/>
                <a:ea typeface="微软雅黑" panose="020B0503020204020204" pitchFamily="34" charset="-122"/>
              </a:rPr>
              <a:t>4</a:t>
            </a:r>
            <a:r>
              <a:rPr lang="zh-CN" altLang="zh-CN" sz="2000" dirty="0">
                <a:latin typeface="微软雅黑" panose="020B0503020204020204" pitchFamily="34" charset="-122"/>
                <a:ea typeface="微软雅黑" panose="020B0503020204020204" pitchFamily="34" charset="-122"/>
              </a:rPr>
              <a:t>个磁场探头，覆盖</a:t>
            </a:r>
            <a:r>
              <a:rPr lang="en-US" altLang="zh-CN" sz="2000" dirty="0">
                <a:latin typeface="微软雅黑" panose="020B0503020204020204" pitchFamily="34" charset="-122"/>
                <a:ea typeface="微软雅黑" panose="020B0503020204020204" pitchFamily="34" charset="-122"/>
              </a:rPr>
              <a:t>30MHz</a:t>
            </a:r>
            <a:r>
              <a:rPr lang="zh-CN" altLang="zh-CN" sz="2000" dirty="0">
                <a:latin typeface="微软雅黑" panose="020B0503020204020204" pitchFamily="34" charset="-122"/>
                <a:ea typeface="微软雅黑" panose="020B0503020204020204" pitchFamily="34" charset="-122"/>
              </a:rPr>
              <a:t>至</a:t>
            </a:r>
            <a:r>
              <a:rPr lang="en-US" altLang="zh-CN" sz="2000" dirty="0">
                <a:latin typeface="微软雅黑" panose="020B0503020204020204" pitchFamily="34" charset="-122"/>
                <a:ea typeface="微软雅黑" panose="020B0503020204020204" pitchFamily="34" charset="-122"/>
              </a:rPr>
              <a:t>3GHz</a:t>
            </a:r>
            <a:r>
              <a:rPr lang="zh-CN" altLang="zh-CN" sz="2000" dirty="0">
                <a:latin typeface="微软雅黑" panose="020B0503020204020204" pitchFamily="34" charset="-122"/>
                <a:ea typeface="微软雅黑" panose="020B0503020204020204" pitchFamily="34" charset="-122"/>
              </a:rPr>
              <a:t>的频率</a:t>
            </a:r>
            <a:r>
              <a:rPr lang="zh-CN" altLang="zh-CN" sz="2000" dirty="0" smtClean="0">
                <a:latin typeface="微软雅黑" panose="020B0503020204020204" pitchFamily="34" charset="-122"/>
                <a:ea typeface="微软雅黑" panose="020B0503020204020204" pitchFamily="34" charset="-122"/>
              </a:rPr>
              <a:t>范围</a:t>
            </a:r>
            <a:r>
              <a:rPr lang="zh-CN" altLang="en-US" sz="2000" dirty="0" smtClean="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138505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0"/>
          </p:nvPr>
        </p:nvSpPr>
        <p:spPr/>
        <p:txBody>
          <a:bodyPr/>
          <a:lstStyle/>
          <a:p>
            <a:r>
              <a:rPr lang="en-US" altLang="zh-CN" dirty="0" smtClean="0"/>
              <a:t>RIGOL</a:t>
            </a:r>
            <a:r>
              <a:rPr lang="zh-CN" altLang="en-US" dirty="0" smtClean="0"/>
              <a:t>配置方案 </a:t>
            </a:r>
            <a:r>
              <a:rPr lang="en-US" altLang="zh-CN" dirty="0" smtClean="0"/>
              <a:t>– </a:t>
            </a:r>
            <a:r>
              <a:rPr lang="zh-CN" altLang="en-US" dirty="0" smtClean="0"/>
              <a:t>近场探头（</a:t>
            </a:r>
            <a:r>
              <a:rPr lang="en-US" altLang="zh-CN" dirty="0"/>
              <a:t> NFP-3 </a:t>
            </a:r>
            <a:r>
              <a:rPr lang="zh-CN" altLang="en-US" dirty="0" smtClean="0"/>
              <a:t>）</a:t>
            </a:r>
            <a:endParaRPr lang="zh-CN" altLang="en-US" dirty="0"/>
          </a:p>
        </p:txBody>
      </p:sp>
      <p:pic>
        <p:nvPicPr>
          <p:cNvPr id="5" name="图片 4"/>
          <p:cNvPicPr>
            <a:picLocks noChangeAspect="1"/>
          </p:cNvPicPr>
          <p:nvPr/>
        </p:nvPicPr>
        <p:blipFill>
          <a:blip r:embed="rId3"/>
          <a:stretch>
            <a:fillRect/>
          </a:stretch>
        </p:blipFill>
        <p:spPr>
          <a:xfrm>
            <a:off x="407369" y="980728"/>
            <a:ext cx="2664295" cy="2124075"/>
          </a:xfrm>
          <a:prstGeom prst="rect">
            <a:avLst/>
          </a:prstGeom>
        </p:spPr>
      </p:pic>
      <p:sp>
        <p:nvSpPr>
          <p:cNvPr id="7" name="矩形 6"/>
          <p:cNvSpPr/>
          <p:nvPr/>
        </p:nvSpPr>
        <p:spPr>
          <a:xfrm>
            <a:off x="407368" y="3393629"/>
            <a:ext cx="2808313" cy="2169825"/>
          </a:xfrm>
          <a:prstGeom prst="rect">
            <a:avLst/>
          </a:prstGeom>
        </p:spPr>
        <p:txBody>
          <a:bodyPr wrap="square">
            <a:spAutoFit/>
          </a:bodyPr>
          <a:lstStyle/>
          <a:p>
            <a:pPr>
              <a:lnSpc>
                <a:spcPct val="150000"/>
              </a:lnSpc>
            </a:pPr>
            <a:r>
              <a:rPr lang="en-US" altLang="zh-CN" dirty="0" err="1">
                <a:solidFill>
                  <a:srgbClr val="323636"/>
                </a:solidFill>
                <a:latin typeface="微软雅黑" panose="020B0503020204020204" pitchFamily="34" charset="-122"/>
                <a:ea typeface="微软雅黑" panose="020B0503020204020204" pitchFamily="34" charset="-122"/>
              </a:rPr>
              <a:t>NFP</a:t>
            </a:r>
            <a:r>
              <a:rPr lang="en-US" altLang="zh-CN" dirty="0">
                <a:solidFill>
                  <a:srgbClr val="323636"/>
                </a:solidFill>
                <a:latin typeface="微软雅黑" panose="020B0503020204020204" pitchFamily="34" charset="-122"/>
                <a:ea typeface="微软雅黑" panose="020B0503020204020204" pitchFamily="34" charset="-122"/>
              </a:rPr>
              <a:t>-3-</a:t>
            </a:r>
            <a:r>
              <a:rPr lang="en-US" altLang="zh-CN" dirty="0" err="1">
                <a:solidFill>
                  <a:srgbClr val="323636"/>
                </a:solidFill>
                <a:latin typeface="微软雅黑" panose="020B0503020204020204" pitchFamily="34" charset="-122"/>
                <a:ea typeface="微软雅黑" panose="020B0503020204020204" pitchFamily="34" charset="-122"/>
              </a:rPr>
              <a:t>P1</a:t>
            </a:r>
            <a:r>
              <a:rPr lang="zh-CN" altLang="en-US" dirty="0">
                <a:solidFill>
                  <a:srgbClr val="323636"/>
                </a:solidFill>
                <a:latin typeface="微软雅黑" panose="020B0503020204020204" pitchFamily="34" charset="-122"/>
                <a:ea typeface="微软雅黑" panose="020B0503020204020204" pitchFamily="34" charset="-122"/>
              </a:rPr>
              <a:t>，磁场近场探头，可检测到</a:t>
            </a:r>
            <a:r>
              <a:rPr lang="en-US" altLang="zh-CN" b="1" dirty="0" err="1" smtClean="0">
                <a:solidFill>
                  <a:srgbClr val="FF0000"/>
                </a:solidFill>
                <a:latin typeface="微软雅黑" panose="020B0503020204020204" pitchFamily="34" charset="-122"/>
                <a:ea typeface="微软雅黑" panose="020B0503020204020204" pitchFamily="34" charset="-122"/>
              </a:rPr>
              <a:t>10cm</a:t>
            </a:r>
            <a:r>
              <a:rPr lang="zh-CN" altLang="en-US" dirty="0" smtClean="0">
                <a:solidFill>
                  <a:srgbClr val="323636"/>
                </a:solidFill>
                <a:latin typeface="微软雅黑" panose="020B0503020204020204" pitchFamily="34" charset="-122"/>
                <a:ea typeface="微软雅黑" panose="020B0503020204020204" pitchFamily="34" charset="-122"/>
              </a:rPr>
              <a:t>范围</a:t>
            </a:r>
            <a:r>
              <a:rPr lang="zh-CN" altLang="en-US" dirty="0">
                <a:solidFill>
                  <a:srgbClr val="323636"/>
                </a:solidFill>
                <a:latin typeface="微软雅黑" panose="020B0503020204020204" pitchFamily="34" charset="-122"/>
                <a:ea typeface="微软雅黑" panose="020B0503020204020204" pitchFamily="34" charset="-122"/>
              </a:rPr>
              <a:t>内的磁场，适合于检测泄漏的磁场。</a:t>
            </a:r>
            <a:r>
              <a:rPr lang="zh-CN" altLang="en-US" dirty="0" smtClean="0">
                <a:solidFill>
                  <a:srgbClr val="323636"/>
                </a:solidFill>
                <a:latin typeface="微软雅黑" panose="020B0503020204020204" pitchFamily="34" charset="-122"/>
                <a:ea typeface="微软雅黑" panose="020B0503020204020204" pitchFamily="34" charset="-122"/>
              </a:rPr>
              <a:t>例如</a:t>
            </a:r>
            <a:r>
              <a:rPr lang="zh-CN" altLang="en-US" dirty="0">
                <a:solidFill>
                  <a:srgbClr val="323636"/>
                </a:solidFill>
                <a:latin typeface="微软雅黑" panose="020B0503020204020204" pitchFamily="34" charset="-122"/>
                <a:ea typeface="微软雅黑" panose="020B0503020204020204" pitchFamily="34" charset="-122"/>
              </a:rPr>
              <a:t>屏蔽措施的验证，机箱泄漏测试</a:t>
            </a:r>
            <a:r>
              <a:rPr lang="zh-CN" altLang="en-US" dirty="0" smtClean="0">
                <a:solidFill>
                  <a:srgbClr val="323636"/>
                </a:solidFill>
                <a:latin typeface="微软雅黑" panose="020B0503020204020204" pitchFamily="34" charset="-122"/>
                <a:ea typeface="微软雅黑" panose="020B0503020204020204" pitchFamily="34" charset="-122"/>
              </a:rPr>
              <a:t>等。</a:t>
            </a:r>
            <a:endParaRPr lang="zh-CN" altLang="en-US" dirty="0">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4"/>
          <a:stretch>
            <a:fillRect/>
          </a:stretch>
        </p:blipFill>
        <p:spPr>
          <a:xfrm>
            <a:off x="3248774" y="991754"/>
            <a:ext cx="2882259" cy="2124075"/>
          </a:xfrm>
          <a:prstGeom prst="rect">
            <a:avLst/>
          </a:prstGeom>
        </p:spPr>
      </p:pic>
      <p:pic>
        <p:nvPicPr>
          <p:cNvPr id="10" name="图片 9"/>
          <p:cNvPicPr>
            <a:picLocks noChangeAspect="1"/>
          </p:cNvPicPr>
          <p:nvPr/>
        </p:nvPicPr>
        <p:blipFill>
          <a:blip r:embed="rId5"/>
          <a:stretch>
            <a:fillRect/>
          </a:stretch>
        </p:blipFill>
        <p:spPr>
          <a:xfrm>
            <a:off x="6382092" y="1002781"/>
            <a:ext cx="2666235" cy="2102021"/>
          </a:xfrm>
          <a:prstGeom prst="rect">
            <a:avLst/>
          </a:prstGeom>
        </p:spPr>
      </p:pic>
      <p:pic>
        <p:nvPicPr>
          <p:cNvPr id="11" name="图片 10"/>
          <p:cNvPicPr>
            <a:picLocks noChangeAspect="1"/>
          </p:cNvPicPr>
          <p:nvPr/>
        </p:nvPicPr>
        <p:blipFill>
          <a:blip r:embed="rId6"/>
          <a:stretch>
            <a:fillRect/>
          </a:stretch>
        </p:blipFill>
        <p:spPr>
          <a:xfrm>
            <a:off x="9190403" y="1002780"/>
            <a:ext cx="2738245" cy="2102022"/>
          </a:xfrm>
          <a:prstGeom prst="rect">
            <a:avLst/>
          </a:prstGeom>
        </p:spPr>
      </p:pic>
      <p:sp>
        <p:nvSpPr>
          <p:cNvPr id="12" name="矩形 11"/>
          <p:cNvSpPr/>
          <p:nvPr/>
        </p:nvSpPr>
        <p:spPr>
          <a:xfrm>
            <a:off x="3251685" y="3393629"/>
            <a:ext cx="2988331" cy="2585323"/>
          </a:xfrm>
          <a:prstGeom prst="rect">
            <a:avLst/>
          </a:prstGeom>
        </p:spPr>
        <p:txBody>
          <a:bodyPr wrap="square">
            <a:spAutoFit/>
          </a:bodyPr>
          <a:lstStyle/>
          <a:p>
            <a:pPr>
              <a:lnSpc>
                <a:spcPct val="150000"/>
              </a:lnSpc>
            </a:pPr>
            <a:r>
              <a:rPr lang="en-US" altLang="zh-CN" dirty="0" err="1">
                <a:solidFill>
                  <a:srgbClr val="323636"/>
                </a:solidFill>
                <a:latin typeface="微软雅黑" panose="020B0503020204020204" pitchFamily="34" charset="-122"/>
                <a:ea typeface="微软雅黑" panose="020B0503020204020204" pitchFamily="34" charset="-122"/>
              </a:rPr>
              <a:t>NFP</a:t>
            </a:r>
            <a:r>
              <a:rPr lang="en-US" altLang="zh-CN" dirty="0">
                <a:solidFill>
                  <a:srgbClr val="323636"/>
                </a:solidFill>
                <a:latin typeface="微软雅黑" panose="020B0503020204020204" pitchFamily="34" charset="-122"/>
                <a:ea typeface="微软雅黑" panose="020B0503020204020204" pitchFamily="34" charset="-122"/>
              </a:rPr>
              <a:t>-3-</a:t>
            </a:r>
            <a:r>
              <a:rPr lang="en-US" altLang="zh-CN" dirty="0" err="1">
                <a:solidFill>
                  <a:srgbClr val="323636"/>
                </a:solidFill>
                <a:latin typeface="微软雅黑" panose="020B0503020204020204" pitchFamily="34" charset="-122"/>
                <a:ea typeface="微软雅黑" panose="020B0503020204020204" pitchFamily="34" charset="-122"/>
              </a:rPr>
              <a:t>P2</a:t>
            </a:r>
            <a:r>
              <a:rPr lang="zh-CN" altLang="en-US" dirty="0">
                <a:solidFill>
                  <a:srgbClr val="323636"/>
                </a:solidFill>
                <a:latin typeface="微软雅黑" panose="020B0503020204020204" pitchFamily="34" charset="-122"/>
                <a:ea typeface="微软雅黑" panose="020B0503020204020204" pitchFamily="34" charset="-122"/>
              </a:rPr>
              <a:t>，磁场近场探头，可检测到</a:t>
            </a:r>
            <a:r>
              <a:rPr lang="en-US" altLang="zh-CN" b="1" dirty="0" err="1">
                <a:solidFill>
                  <a:srgbClr val="FF0000"/>
                </a:solidFill>
                <a:latin typeface="微软雅黑" panose="020B0503020204020204" pitchFamily="34" charset="-122"/>
                <a:ea typeface="微软雅黑" panose="020B0503020204020204" pitchFamily="34" charset="-122"/>
              </a:rPr>
              <a:t>3cm</a:t>
            </a:r>
            <a:r>
              <a:rPr lang="zh-CN" altLang="en-US" dirty="0" smtClean="0">
                <a:solidFill>
                  <a:srgbClr val="323636"/>
                </a:solidFill>
                <a:latin typeface="微软雅黑" panose="020B0503020204020204" pitchFamily="34" charset="-122"/>
                <a:ea typeface="微软雅黑" panose="020B0503020204020204" pitchFamily="34" charset="-122"/>
              </a:rPr>
              <a:t>范围</a:t>
            </a:r>
            <a:r>
              <a:rPr lang="zh-CN" altLang="en-US" dirty="0">
                <a:solidFill>
                  <a:srgbClr val="323636"/>
                </a:solidFill>
                <a:latin typeface="微软雅黑" panose="020B0503020204020204" pitchFamily="34" charset="-122"/>
                <a:ea typeface="微软雅黑" panose="020B0503020204020204" pitchFamily="34" charset="-122"/>
              </a:rPr>
              <a:t>内的磁场，适合于检测模块附近的</a:t>
            </a:r>
            <a:r>
              <a:rPr lang="zh-CN" altLang="en-US" dirty="0" smtClean="0">
                <a:solidFill>
                  <a:srgbClr val="323636"/>
                </a:solidFill>
                <a:latin typeface="微软雅黑" panose="020B0503020204020204" pitchFamily="34" charset="-122"/>
                <a:ea typeface="微软雅黑" panose="020B0503020204020204" pitchFamily="34" charset="-122"/>
              </a:rPr>
              <a:t>磁场环境</a:t>
            </a:r>
            <a:r>
              <a:rPr lang="zh-CN" altLang="en-US" dirty="0">
                <a:solidFill>
                  <a:srgbClr val="323636"/>
                </a:solidFill>
                <a:latin typeface="微软雅黑" panose="020B0503020204020204" pitchFamily="34" charset="-122"/>
                <a:ea typeface="微软雅黑" panose="020B0503020204020204" pitchFamily="34" charset="-122"/>
              </a:rPr>
              <a:t>。例如精确定位机箱泄漏位置，检测</a:t>
            </a:r>
            <a:r>
              <a:rPr lang="zh-CN" altLang="en-US" dirty="0" smtClean="0">
                <a:solidFill>
                  <a:srgbClr val="323636"/>
                </a:solidFill>
                <a:latin typeface="微软雅黑" panose="020B0503020204020204" pitchFamily="34" charset="-122"/>
                <a:ea typeface="微软雅黑" panose="020B0503020204020204" pitchFamily="34" charset="-122"/>
              </a:rPr>
              <a:t>电路板</a:t>
            </a:r>
            <a:r>
              <a:rPr lang="zh-CN" altLang="en-US" dirty="0">
                <a:solidFill>
                  <a:srgbClr val="323636"/>
                </a:solidFill>
                <a:latin typeface="微软雅黑" panose="020B0503020204020204" pitchFamily="34" charset="-122"/>
                <a:ea typeface="微软雅黑" panose="020B0503020204020204" pitchFamily="34" charset="-122"/>
              </a:rPr>
              <a:t>模块的磁场方向及强度等。</a:t>
            </a:r>
            <a:endParaRPr lang="zh-CN" altLang="en-US" dirty="0">
              <a:latin typeface="微软雅黑" panose="020B0503020204020204" pitchFamily="34" charset="-122"/>
              <a:ea typeface="微软雅黑" panose="020B0503020204020204" pitchFamily="34" charset="-122"/>
            </a:endParaRPr>
          </a:p>
        </p:txBody>
      </p:sp>
      <p:sp>
        <p:nvSpPr>
          <p:cNvPr id="13" name="矩形 12"/>
          <p:cNvSpPr/>
          <p:nvPr/>
        </p:nvSpPr>
        <p:spPr>
          <a:xfrm>
            <a:off x="6240016" y="3415681"/>
            <a:ext cx="2808311" cy="2585323"/>
          </a:xfrm>
          <a:prstGeom prst="rect">
            <a:avLst/>
          </a:prstGeom>
        </p:spPr>
        <p:txBody>
          <a:bodyPr wrap="square">
            <a:spAutoFit/>
          </a:bodyPr>
          <a:lstStyle/>
          <a:p>
            <a:pPr>
              <a:lnSpc>
                <a:spcPct val="150000"/>
              </a:lnSpc>
            </a:pPr>
            <a:r>
              <a:rPr lang="en-US" altLang="zh-CN" dirty="0" err="1">
                <a:solidFill>
                  <a:srgbClr val="323636"/>
                </a:solidFill>
                <a:latin typeface="微软雅黑" panose="020B0503020204020204" pitchFamily="34" charset="-122"/>
                <a:ea typeface="微软雅黑" panose="020B0503020204020204" pitchFamily="34" charset="-122"/>
              </a:rPr>
              <a:t>NFP</a:t>
            </a:r>
            <a:r>
              <a:rPr lang="en-US" altLang="zh-CN" dirty="0">
                <a:solidFill>
                  <a:srgbClr val="323636"/>
                </a:solidFill>
                <a:latin typeface="微软雅黑" panose="020B0503020204020204" pitchFamily="34" charset="-122"/>
                <a:ea typeface="微软雅黑" panose="020B0503020204020204" pitchFamily="34" charset="-122"/>
              </a:rPr>
              <a:t>-3-</a:t>
            </a:r>
            <a:r>
              <a:rPr lang="en-US" altLang="zh-CN" dirty="0" err="1">
                <a:solidFill>
                  <a:srgbClr val="323636"/>
                </a:solidFill>
                <a:latin typeface="微软雅黑" panose="020B0503020204020204" pitchFamily="34" charset="-122"/>
                <a:ea typeface="微软雅黑" panose="020B0503020204020204" pitchFamily="34" charset="-122"/>
              </a:rPr>
              <a:t>P3</a:t>
            </a:r>
            <a:r>
              <a:rPr lang="zh-CN" altLang="en-US" dirty="0">
                <a:solidFill>
                  <a:srgbClr val="323636"/>
                </a:solidFill>
                <a:latin typeface="微软雅黑" panose="020B0503020204020204" pitchFamily="34" charset="-122"/>
                <a:ea typeface="微软雅黑" panose="020B0503020204020204" pitchFamily="34" charset="-122"/>
              </a:rPr>
              <a:t>，磁场近场探头，分辨率</a:t>
            </a:r>
            <a:r>
              <a:rPr lang="zh-CN" altLang="en-US" dirty="0" smtClean="0">
                <a:solidFill>
                  <a:srgbClr val="323636"/>
                </a:solidFill>
                <a:latin typeface="微软雅黑" panose="020B0503020204020204" pitchFamily="34" charset="-122"/>
                <a:ea typeface="微软雅黑" panose="020B0503020204020204" pitchFamily="34" charset="-122"/>
              </a:rPr>
              <a:t>约</a:t>
            </a:r>
            <a:r>
              <a:rPr lang="en-US" altLang="zh-CN" b="1" dirty="0" err="1">
                <a:solidFill>
                  <a:srgbClr val="FF0000"/>
                </a:solidFill>
                <a:latin typeface="微软雅黑" panose="020B0503020204020204" pitchFamily="34" charset="-122"/>
                <a:ea typeface="微软雅黑" panose="020B0503020204020204" pitchFamily="34" charset="-122"/>
              </a:rPr>
              <a:t>5mm</a:t>
            </a:r>
            <a:r>
              <a:rPr lang="zh-CN" altLang="en-US" dirty="0">
                <a:solidFill>
                  <a:srgbClr val="323636"/>
                </a:solidFill>
                <a:latin typeface="微软雅黑" panose="020B0503020204020204" pitchFamily="34" charset="-122"/>
                <a:ea typeface="微软雅黑" panose="020B0503020204020204" pitchFamily="34" charset="-122"/>
              </a:rPr>
              <a:t>，适合于检测表面磁场。例如导线、</a:t>
            </a:r>
            <a:r>
              <a:rPr lang="zh-CN" altLang="en-US" dirty="0" smtClean="0">
                <a:solidFill>
                  <a:srgbClr val="323636"/>
                </a:solidFill>
                <a:latin typeface="微软雅黑" panose="020B0503020204020204" pitchFamily="34" charset="-122"/>
                <a:ea typeface="微软雅黑" panose="020B0503020204020204" pitchFamily="34" charset="-122"/>
              </a:rPr>
              <a:t>电缆</a:t>
            </a:r>
            <a:r>
              <a:rPr lang="zh-CN" altLang="en-US" dirty="0">
                <a:solidFill>
                  <a:srgbClr val="323636"/>
                </a:solidFill>
                <a:latin typeface="微软雅黑" panose="020B0503020204020204" pitchFamily="34" charset="-122"/>
                <a:ea typeface="微软雅黑" panose="020B0503020204020204" pitchFamily="34" charset="-122"/>
              </a:rPr>
              <a:t>、金属表面、接插件、电子组件、</a:t>
            </a:r>
            <a:r>
              <a:rPr lang="zh-CN" altLang="en-US" dirty="0" smtClean="0">
                <a:solidFill>
                  <a:srgbClr val="323636"/>
                </a:solidFill>
                <a:latin typeface="微软雅黑" panose="020B0503020204020204" pitchFamily="34" charset="-122"/>
                <a:ea typeface="微软雅黑" panose="020B0503020204020204" pitchFamily="34" charset="-122"/>
              </a:rPr>
              <a:t>元器件连接</a:t>
            </a:r>
            <a:r>
              <a:rPr lang="zh-CN" altLang="en-US" dirty="0">
                <a:solidFill>
                  <a:srgbClr val="323636"/>
                </a:solidFill>
                <a:latin typeface="微软雅黑" panose="020B0503020204020204" pitchFamily="34" charset="-122"/>
                <a:ea typeface="微软雅黑" panose="020B0503020204020204" pitchFamily="34" charset="-122"/>
              </a:rPr>
              <a:t>处等产生的磁场。</a:t>
            </a:r>
            <a:endParaRPr lang="zh-CN" altLang="en-US" dirty="0">
              <a:latin typeface="微软雅黑" panose="020B0503020204020204" pitchFamily="34" charset="-122"/>
              <a:ea typeface="微软雅黑" panose="020B0503020204020204" pitchFamily="34" charset="-122"/>
            </a:endParaRPr>
          </a:p>
        </p:txBody>
      </p:sp>
      <p:sp>
        <p:nvSpPr>
          <p:cNvPr id="14" name="矩形 13"/>
          <p:cNvSpPr/>
          <p:nvPr/>
        </p:nvSpPr>
        <p:spPr>
          <a:xfrm>
            <a:off x="9048327" y="3393629"/>
            <a:ext cx="2988331" cy="2585323"/>
          </a:xfrm>
          <a:prstGeom prst="rect">
            <a:avLst/>
          </a:prstGeom>
        </p:spPr>
        <p:txBody>
          <a:bodyPr wrap="square">
            <a:spAutoFit/>
          </a:bodyPr>
          <a:lstStyle/>
          <a:p>
            <a:pPr>
              <a:lnSpc>
                <a:spcPct val="150000"/>
              </a:lnSpc>
            </a:pPr>
            <a:r>
              <a:rPr lang="en-US" altLang="zh-CN" dirty="0" err="1">
                <a:solidFill>
                  <a:srgbClr val="323636"/>
                </a:solidFill>
                <a:latin typeface="微软雅黑" panose="020B0503020204020204" pitchFamily="34" charset="-122"/>
                <a:ea typeface="微软雅黑" panose="020B0503020204020204" pitchFamily="34" charset="-122"/>
              </a:rPr>
              <a:t>NFP</a:t>
            </a:r>
            <a:r>
              <a:rPr lang="en-US" altLang="zh-CN" dirty="0">
                <a:solidFill>
                  <a:srgbClr val="323636"/>
                </a:solidFill>
                <a:latin typeface="微软雅黑" panose="020B0503020204020204" pitchFamily="34" charset="-122"/>
                <a:ea typeface="微软雅黑" panose="020B0503020204020204" pitchFamily="34" charset="-122"/>
              </a:rPr>
              <a:t>-3-</a:t>
            </a:r>
            <a:r>
              <a:rPr lang="en-US" altLang="zh-CN" dirty="0" err="1">
                <a:solidFill>
                  <a:srgbClr val="323636"/>
                </a:solidFill>
                <a:latin typeface="微软雅黑" panose="020B0503020204020204" pitchFamily="34" charset="-122"/>
                <a:ea typeface="微软雅黑" panose="020B0503020204020204" pitchFamily="34" charset="-122"/>
              </a:rPr>
              <a:t>P4</a:t>
            </a:r>
            <a:r>
              <a:rPr lang="zh-CN" altLang="en-US" dirty="0">
                <a:solidFill>
                  <a:srgbClr val="323636"/>
                </a:solidFill>
                <a:latin typeface="微软雅黑" panose="020B0503020204020204" pitchFamily="34" charset="-122"/>
                <a:ea typeface="微软雅黑" panose="020B0503020204020204" pitchFamily="34" charset="-122"/>
              </a:rPr>
              <a:t>，磁场近场探头，分辨率</a:t>
            </a:r>
            <a:r>
              <a:rPr lang="zh-CN" altLang="en-US" dirty="0" smtClean="0">
                <a:solidFill>
                  <a:srgbClr val="323636"/>
                </a:solidFill>
                <a:latin typeface="微软雅黑" panose="020B0503020204020204" pitchFamily="34" charset="-122"/>
                <a:ea typeface="微软雅黑" panose="020B0503020204020204" pitchFamily="34" charset="-122"/>
              </a:rPr>
              <a:t>约</a:t>
            </a:r>
            <a:r>
              <a:rPr lang="en-US" altLang="zh-CN" b="1" dirty="0" err="1">
                <a:solidFill>
                  <a:srgbClr val="FF0000"/>
                </a:solidFill>
                <a:latin typeface="微软雅黑" panose="020B0503020204020204" pitchFamily="34" charset="-122"/>
                <a:ea typeface="微软雅黑" panose="020B0503020204020204" pitchFamily="34" charset="-122"/>
              </a:rPr>
              <a:t>2mm</a:t>
            </a:r>
            <a:r>
              <a:rPr lang="zh-CN" altLang="en-US" dirty="0">
                <a:solidFill>
                  <a:srgbClr val="323636"/>
                </a:solidFill>
                <a:latin typeface="微软雅黑" panose="020B0503020204020204" pitchFamily="34" charset="-122"/>
                <a:ea typeface="微软雅黑" panose="020B0503020204020204" pitchFamily="34" charset="-122"/>
              </a:rPr>
              <a:t>，可检测垂直方向发射</a:t>
            </a:r>
            <a:r>
              <a:rPr lang="zh-CN" altLang="en-US" dirty="0" smtClean="0">
                <a:solidFill>
                  <a:srgbClr val="323636"/>
                </a:solidFill>
                <a:latin typeface="微软雅黑" panose="020B0503020204020204" pitchFamily="34" charset="-122"/>
                <a:ea typeface="微软雅黑" panose="020B0503020204020204" pitchFamily="34" charset="-122"/>
              </a:rPr>
              <a:t>的磁场</a:t>
            </a:r>
            <a:r>
              <a:rPr lang="zh-CN" altLang="en-US" dirty="0">
                <a:solidFill>
                  <a:srgbClr val="323636"/>
                </a:solidFill>
                <a:latin typeface="微软雅黑" panose="020B0503020204020204" pitchFamily="34" charset="-122"/>
                <a:ea typeface="微软雅黑" panose="020B0503020204020204" pitchFamily="34" charset="-122"/>
              </a:rPr>
              <a:t>，</a:t>
            </a:r>
            <a:r>
              <a:rPr lang="zh-CN" altLang="en-US" dirty="0" smtClean="0">
                <a:solidFill>
                  <a:srgbClr val="323636"/>
                </a:solidFill>
                <a:latin typeface="微软雅黑" panose="020B0503020204020204" pitchFamily="34" charset="-122"/>
                <a:ea typeface="微软雅黑" panose="020B0503020204020204" pitchFamily="34" charset="-122"/>
              </a:rPr>
              <a:t>适于</a:t>
            </a:r>
            <a:r>
              <a:rPr lang="zh-CN" altLang="en-US" dirty="0">
                <a:solidFill>
                  <a:srgbClr val="323636"/>
                </a:solidFill>
                <a:latin typeface="微软雅黑" panose="020B0503020204020204" pitchFamily="34" charset="-122"/>
                <a:ea typeface="微软雅黑" panose="020B0503020204020204" pitchFamily="34" charset="-122"/>
              </a:rPr>
              <a:t>检测有电流回路产生的磁场</a:t>
            </a:r>
            <a:r>
              <a:rPr lang="zh-CN" altLang="en-US" dirty="0" smtClean="0">
                <a:solidFill>
                  <a:srgbClr val="323636"/>
                </a:solidFill>
                <a:latin typeface="微软雅黑" panose="020B0503020204020204" pitchFamily="34" charset="-122"/>
                <a:ea typeface="微软雅黑" panose="020B0503020204020204" pitchFamily="34" charset="-122"/>
              </a:rPr>
              <a:t>。如</a:t>
            </a:r>
            <a:r>
              <a:rPr lang="en-US" altLang="zh-CN" dirty="0" smtClean="0">
                <a:solidFill>
                  <a:srgbClr val="323636"/>
                </a:solidFill>
                <a:latin typeface="微软雅黑" panose="020B0503020204020204" pitchFamily="34" charset="-122"/>
                <a:ea typeface="微软雅黑" panose="020B0503020204020204" pitchFamily="34" charset="-122"/>
              </a:rPr>
              <a:t>PCB</a:t>
            </a:r>
            <a:r>
              <a:rPr lang="zh-CN" altLang="en-US" dirty="0" smtClean="0">
                <a:solidFill>
                  <a:srgbClr val="323636"/>
                </a:solidFill>
                <a:latin typeface="微软雅黑" panose="020B0503020204020204" pitchFamily="34" charset="-122"/>
                <a:ea typeface="微软雅黑" panose="020B0503020204020204" pitchFamily="34" charset="-122"/>
              </a:rPr>
              <a:t>布线</a:t>
            </a:r>
            <a:r>
              <a:rPr lang="zh-CN" altLang="en-US" dirty="0">
                <a:solidFill>
                  <a:srgbClr val="323636"/>
                </a:solidFill>
                <a:latin typeface="微软雅黑" panose="020B0503020204020204" pitchFamily="34" charset="-122"/>
                <a:ea typeface="微软雅黑" panose="020B0503020204020204" pitchFamily="34" charset="-122"/>
              </a:rPr>
              <a:t>产生的电磁场测试、</a:t>
            </a:r>
            <a:r>
              <a:rPr lang="en-US" altLang="zh-CN" dirty="0">
                <a:solidFill>
                  <a:srgbClr val="323636"/>
                </a:solidFill>
                <a:latin typeface="微软雅黑" panose="020B0503020204020204" pitchFamily="34" charset="-122"/>
                <a:ea typeface="微软雅黑" panose="020B0503020204020204" pitchFamily="34" charset="-122"/>
              </a:rPr>
              <a:t>IC</a:t>
            </a:r>
            <a:r>
              <a:rPr lang="zh-CN" altLang="en-US" dirty="0">
                <a:solidFill>
                  <a:srgbClr val="323636"/>
                </a:solidFill>
                <a:latin typeface="微软雅黑" panose="020B0503020204020204" pitchFamily="34" charset="-122"/>
                <a:ea typeface="微软雅黑" panose="020B0503020204020204" pitchFamily="34" charset="-122"/>
              </a:rPr>
              <a:t>引脚区域</a:t>
            </a:r>
            <a:r>
              <a:rPr lang="zh-CN" altLang="en-US" dirty="0" smtClean="0">
                <a:solidFill>
                  <a:srgbClr val="323636"/>
                </a:solidFill>
                <a:latin typeface="微软雅黑" panose="020B0503020204020204" pitchFamily="34" charset="-122"/>
                <a:ea typeface="微软雅黑" panose="020B0503020204020204" pitchFamily="34" charset="-122"/>
              </a:rPr>
              <a:t>磁场检测</a:t>
            </a:r>
            <a:r>
              <a:rPr lang="zh-CN" altLang="en-US" dirty="0">
                <a:solidFill>
                  <a:srgbClr val="323636"/>
                </a:solidFill>
                <a:latin typeface="微软雅黑" panose="020B0503020204020204" pitchFamily="34" charset="-122"/>
                <a:ea typeface="微软雅黑" panose="020B0503020204020204" pitchFamily="34" charset="-122"/>
              </a:rPr>
              <a:t>等。</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353124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捕获.PNG"/>
          <p:cNvPicPr>
            <a:picLocks noGrp="1" noChangeAspect="1"/>
          </p:cNvPicPr>
          <p:nvPr>
            <p:ph idx="1"/>
          </p:nvPr>
        </p:nvPicPr>
        <p:blipFill>
          <a:blip r:embed="rId3"/>
          <a:stretch>
            <a:fillRect/>
          </a:stretch>
        </p:blipFill>
        <p:spPr>
          <a:xfrm>
            <a:off x="1238216" y="1000108"/>
            <a:ext cx="8429684" cy="4929785"/>
          </a:xfrm>
        </p:spPr>
      </p:pic>
      <p:sp>
        <p:nvSpPr>
          <p:cNvPr id="3" name="内容占位符 2"/>
          <p:cNvSpPr>
            <a:spLocks noGrp="1"/>
          </p:cNvSpPr>
          <p:nvPr>
            <p:ph sz="quarter" idx="10"/>
          </p:nvPr>
        </p:nvSpPr>
        <p:spPr/>
        <p:txBody>
          <a:bodyPr/>
          <a:lstStyle/>
          <a:p>
            <a:r>
              <a:rPr lang="en-US" altLang="zh-CN" dirty="0" smtClean="0"/>
              <a:t>RIGOL</a:t>
            </a:r>
            <a:r>
              <a:rPr lang="zh-CN" altLang="en-US" dirty="0" smtClean="0"/>
              <a:t>配置方案</a:t>
            </a:r>
            <a:r>
              <a:rPr lang="en-US" altLang="zh-CN" dirty="0" smtClean="0"/>
              <a:t>-S1210</a:t>
            </a:r>
            <a:r>
              <a:rPr lang="zh-CN" altLang="en-US" dirty="0" smtClean="0"/>
              <a:t>预一致性测试软件</a:t>
            </a:r>
            <a:endParaRPr lang="zh-CN" altLang="en-US" dirty="0"/>
          </a:p>
        </p:txBody>
      </p:sp>
      <p:cxnSp>
        <p:nvCxnSpPr>
          <p:cNvPr id="6" name="直接箭头连接符 5"/>
          <p:cNvCxnSpPr/>
          <p:nvPr/>
        </p:nvCxnSpPr>
        <p:spPr>
          <a:xfrm rot="10800000">
            <a:off x="523837" y="1357298"/>
            <a:ext cx="712792" cy="1588"/>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7" name="直接箭头连接符 6"/>
          <p:cNvCxnSpPr/>
          <p:nvPr/>
        </p:nvCxnSpPr>
        <p:spPr>
          <a:xfrm rot="10800000">
            <a:off x="523836" y="1571612"/>
            <a:ext cx="713586" cy="794"/>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0" name="直接箭头连接符 9"/>
          <p:cNvCxnSpPr/>
          <p:nvPr/>
        </p:nvCxnSpPr>
        <p:spPr>
          <a:xfrm rot="5400000">
            <a:off x="7346959" y="6035693"/>
            <a:ext cx="214314" cy="1588"/>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4" name="直接箭头连接符 13"/>
          <p:cNvCxnSpPr/>
          <p:nvPr/>
        </p:nvCxnSpPr>
        <p:spPr>
          <a:xfrm rot="10800000">
            <a:off x="523836" y="2714620"/>
            <a:ext cx="713586" cy="794"/>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5" name="直接箭头连接符 14"/>
          <p:cNvCxnSpPr/>
          <p:nvPr/>
        </p:nvCxnSpPr>
        <p:spPr>
          <a:xfrm rot="10800000">
            <a:off x="523836" y="3856039"/>
            <a:ext cx="3929090" cy="1588"/>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sp>
        <p:nvSpPr>
          <p:cNvPr id="17" name="TextBox 16"/>
          <p:cNvSpPr txBox="1"/>
          <p:nvPr/>
        </p:nvSpPr>
        <p:spPr>
          <a:xfrm>
            <a:off x="238084" y="1214422"/>
            <a:ext cx="285752" cy="2800767"/>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US" altLang="zh-CN" sz="1100" dirty="0" smtClean="0">
                <a:solidFill>
                  <a:schemeClr val="tx1"/>
                </a:solidFill>
                <a:latin typeface="Arial" pitchFamily="34" charset="0"/>
                <a:cs typeface="Arial" pitchFamily="34" charset="0"/>
              </a:rPr>
              <a:t>1</a:t>
            </a:r>
          </a:p>
          <a:p>
            <a:pPr algn="ctr"/>
            <a:r>
              <a:rPr lang="en-US" altLang="zh-CN" sz="1100" dirty="0" smtClean="0">
                <a:solidFill>
                  <a:schemeClr val="tx1"/>
                </a:solidFill>
                <a:latin typeface="Arial" pitchFamily="34" charset="0"/>
                <a:cs typeface="Arial" pitchFamily="34" charset="0"/>
              </a:rPr>
              <a:t>2</a:t>
            </a:r>
          </a:p>
          <a:p>
            <a:pPr algn="ctr"/>
            <a:endParaRPr lang="en-US" altLang="zh-CN" sz="1100" dirty="0" smtClean="0">
              <a:solidFill>
                <a:schemeClr val="tx1"/>
              </a:solidFill>
              <a:latin typeface="Arial" pitchFamily="34" charset="0"/>
              <a:cs typeface="Arial" pitchFamily="34" charset="0"/>
            </a:endParaRPr>
          </a:p>
          <a:p>
            <a:pPr algn="ctr"/>
            <a:endParaRPr lang="en-US" altLang="zh-CN" sz="1100" dirty="0" smtClean="0">
              <a:solidFill>
                <a:schemeClr val="tx1"/>
              </a:solidFill>
              <a:latin typeface="Arial" pitchFamily="34" charset="0"/>
              <a:cs typeface="Arial" pitchFamily="34" charset="0"/>
            </a:endParaRPr>
          </a:p>
          <a:p>
            <a:pPr algn="ctr"/>
            <a:endParaRPr lang="en-US" altLang="zh-CN" sz="1100" dirty="0" smtClean="0">
              <a:solidFill>
                <a:schemeClr val="tx1"/>
              </a:solidFill>
              <a:latin typeface="Arial" pitchFamily="34" charset="0"/>
              <a:cs typeface="Arial" pitchFamily="34" charset="0"/>
            </a:endParaRPr>
          </a:p>
          <a:p>
            <a:pPr algn="ctr"/>
            <a:endParaRPr lang="en-US" altLang="zh-CN" sz="1100" dirty="0" smtClean="0">
              <a:solidFill>
                <a:schemeClr val="tx1"/>
              </a:solidFill>
              <a:latin typeface="Arial" pitchFamily="34" charset="0"/>
              <a:cs typeface="Arial" pitchFamily="34" charset="0"/>
            </a:endParaRPr>
          </a:p>
          <a:p>
            <a:pPr algn="ctr"/>
            <a:endParaRPr lang="en-US" altLang="zh-CN" sz="1100" dirty="0" smtClean="0">
              <a:solidFill>
                <a:schemeClr val="tx1"/>
              </a:solidFill>
              <a:latin typeface="Arial" pitchFamily="34" charset="0"/>
              <a:cs typeface="Arial" pitchFamily="34" charset="0"/>
            </a:endParaRPr>
          </a:p>
          <a:p>
            <a:pPr algn="ctr"/>
            <a:endParaRPr lang="en-US" altLang="zh-CN" sz="1100" dirty="0" smtClean="0">
              <a:solidFill>
                <a:schemeClr val="tx1"/>
              </a:solidFill>
              <a:latin typeface="Arial" pitchFamily="34" charset="0"/>
              <a:cs typeface="Arial" pitchFamily="34" charset="0"/>
            </a:endParaRPr>
          </a:p>
          <a:p>
            <a:pPr algn="ctr"/>
            <a:r>
              <a:rPr lang="en-US" altLang="zh-CN" sz="1100" dirty="0" smtClean="0">
                <a:solidFill>
                  <a:schemeClr val="tx1"/>
                </a:solidFill>
                <a:latin typeface="Arial" pitchFamily="34" charset="0"/>
                <a:cs typeface="Arial" pitchFamily="34" charset="0"/>
              </a:rPr>
              <a:t>3</a:t>
            </a:r>
          </a:p>
          <a:p>
            <a:pPr algn="ctr"/>
            <a:endParaRPr lang="en-US" altLang="zh-CN" sz="1100" dirty="0" smtClean="0">
              <a:solidFill>
                <a:schemeClr val="tx1"/>
              </a:solidFill>
              <a:latin typeface="Arial" pitchFamily="34" charset="0"/>
              <a:cs typeface="Arial" pitchFamily="34" charset="0"/>
            </a:endParaRPr>
          </a:p>
          <a:p>
            <a:pPr algn="ctr"/>
            <a:endParaRPr lang="en-US" altLang="zh-CN" sz="1100" dirty="0" smtClean="0">
              <a:solidFill>
                <a:schemeClr val="tx1"/>
              </a:solidFill>
              <a:latin typeface="Arial" pitchFamily="34" charset="0"/>
              <a:cs typeface="Arial" pitchFamily="34" charset="0"/>
            </a:endParaRPr>
          </a:p>
          <a:p>
            <a:pPr algn="ctr"/>
            <a:endParaRPr lang="en-US" altLang="zh-CN" sz="1100" dirty="0" smtClean="0">
              <a:solidFill>
                <a:schemeClr val="tx1"/>
              </a:solidFill>
              <a:latin typeface="Arial" pitchFamily="34" charset="0"/>
              <a:cs typeface="Arial" pitchFamily="34" charset="0"/>
            </a:endParaRPr>
          </a:p>
          <a:p>
            <a:pPr algn="ctr"/>
            <a:endParaRPr lang="en-US" altLang="zh-CN" sz="1100" dirty="0" smtClean="0">
              <a:solidFill>
                <a:schemeClr val="tx1"/>
              </a:solidFill>
              <a:latin typeface="Arial" pitchFamily="34" charset="0"/>
              <a:cs typeface="Arial" pitchFamily="34" charset="0"/>
            </a:endParaRPr>
          </a:p>
          <a:p>
            <a:pPr algn="ctr"/>
            <a:endParaRPr lang="en-US" altLang="zh-CN" sz="1100" dirty="0" smtClean="0">
              <a:solidFill>
                <a:schemeClr val="tx1"/>
              </a:solidFill>
              <a:latin typeface="Arial" pitchFamily="34" charset="0"/>
              <a:cs typeface="Arial" pitchFamily="34" charset="0"/>
            </a:endParaRPr>
          </a:p>
          <a:p>
            <a:pPr algn="ctr"/>
            <a:endParaRPr lang="en-US" altLang="zh-CN" sz="1100" dirty="0" smtClean="0">
              <a:solidFill>
                <a:schemeClr val="tx1"/>
              </a:solidFill>
              <a:latin typeface="Arial" pitchFamily="34" charset="0"/>
              <a:cs typeface="Arial" pitchFamily="34" charset="0"/>
            </a:endParaRPr>
          </a:p>
          <a:p>
            <a:pPr algn="ctr"/>
            <a:r>
              <a:rPr lang="en-US" altLang="zh-CN" sz="1100" dirty="0" smtClean="0">
                <a:solidFill>
                  <a:schemeClr val="tx1"/>
                </a:solidFill>
                <a:latin typeface="Arial" pitchFamily="34" charset="0"/>
                <a:cs typeface="Arial" pitchFamily="34" charset="0"/>
              </a:rPr>
              <a:t>4</a:t>
            </a:r>
          </a:p>
        </p:txBody>
      </p:sp>
      <p:sp>
        <p:nvSpPr>
          <p:cNvPr id="18" name="TextBox 17"/>
          <p:cNvSpPr txBox="1"/>
          <p:nvPr/>
        </p:nvSpPr>
        <p:spPr>
          <a:xfrm>
            <a:off x="7239008" y="6143644"/>
            <a:ext cx="500066" cy="26161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US" altLang="zh-CN" sz="1100" dirty="0" smtClean="0">
                <a:solidFill>
                  <a:schemeClr val="tx1"/>
                </a:solidFill>
                <a:latin typeface="Arial" pitchFamily="34" charset="0"/>
                <a:cs typeface="Arial" pitchFamily="34" charset="0"/>
              </a:rPr>
              <a:t>5</a:t>
            </a:r>
            <a:endParaRPr lang="zh-CN" altLang="en-US" sz="1100" dirty="0" smtClean="0">
              <a:solidFill>
                <a:schemeClr val="tx1"/>
              </a:solidFill>
              <a:latin typeface="Arial" pitchFamily="34" charset="0"/>
              <a:cs typeface="Arial" pitchFamily="34" charset="0"/>
            </a:endParaRPr>
          </a:p>
        </p:txBody>
      </p:sp>
      <p:sp>
        <p:nvSpPr>
          <p:cNvPr id="19" name="内容占位符 1"/>
          <p:cNvSpPr txBox="1">
            <a:spLocks/>
          </p:cNvSpPr>
          <p:nvPr/>
        </p:nvSpPr>
        <p:spPr>
          <a:xfrm>
            <a:off x="9908034" y="1361288"/>
            <a:ext cx="2452662" cy="1923696"/>
          </a:xfrm>
          <a:prstGeom prst="rect">
            <a:avLst/>
          </a:prstGeom>
        </p:spPr>
        <p:txBody>
          <a:bodyPr/>
          <a:lstStyle/>
          <a:p>
            <a:pPr marL="270900" marR="0" lvl="0" indent="-342900" algn="l" defTabSz="914400" rtl="0" eaLnBrk="1" fontAlgn="auto" latinLnBrk="0" hangingPunct="1">
              <a:lnSpc>
                <a:spcPct val="150000"/>
              </a:lnSpc>
              <a:spcBef>
                <a:spcPct val="20000"/>
              </a:spcBef>
              <a:spcAft>
                <a:spcPts val="0"/>
              </a:spcAft>
              <a:buClrTx/>
              <a:buSzTx/>
              <a:buFont typeface="+mj-lt"/>
              <a:buAutoNum type="arabicPeriod"/>
              <a:tabLst/>
              <a:defRPr/>
            </a:pPr>
            <a:r>
              <a:rPr lang="zh-CN" altLang="en-US" sz="1400" dirty="0" smtClean="0">
                <a:latin typeface="微软雅黑" pitchFamily="34" charset="-122"/>
                <a:ea typeface="微软雅黑" pitchFamily="34" charset="-122"/>
              </a:rPr>
              <a:t>菜单栏</a:t>
            </a:r>
            <a:endParaRPr lang="en-US" altLang="zh-CN" sz="1400" dirty="0" smtClean="0">
              <a:latin typeface="微软雅黑" pitchFamily="34" charset="-122"/>
              <a:ea typeface="微软雅黑" pitchFamily="34" charset="-122"/>
            </a:endParaRPr>
          </a:p>
          <a:p>
            <a:pPr marL="270900" marR="0" lvl="0" indent="-342900" algn="l" defTabSz="914400" rtl="0" eaLnBrk="1" fontAlgn="auto" latinLnBrk="0" hangingPunct="1">
              <a:lnSpc>
                <a:spcPct val="150000"/>
              </a:lnSpc>
              <a:spcBef>
                <a:spcPct val="20000"/>
              </a:spcBef>
              <a:spcAft>
                <a:spcPts val="0"/>
              </a:spcAft>
              <a:buClrTx/>
              <a:buSzTx/>
              <a:buFont typeface="+mj-lt"/>
              <a:buAutoNum type="arabicPeriod"/>
              <a:tabLst/>
              <a:defRPr/>
            </a:pPr>
            <a:r>
              <a:rPr kumimoji="0" lang="zh-CN" altLang="en-US" sz="140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cs typeface="+mn-cs"/>
              </a:rPr>
              <a:t>工具栏</a:t>
            </a:r>
            <a:endParaRPr kumimoji="0" lang="en-US" altLang="zh-CN" sz="140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cs typeface="+mn-cs"/>
            </a:endParaRPr>
          </a:p>
          <a:p>
            <a:pPr marL="270900" marR="0" lvl="0" indent="-342900" algn="l" defTabSz="914400" rtl="0" eaLnBrk="1" fontAlgn="auto" latinLnBrk="0" hangingPunct="1">
              <a:lnSpc>
                <a:spcPct val="150000"/>
              </a:lnSpc>
              <a:spcBef>
                <a:spcPct val="20000"/>
              </a:spcBef>
              <a:spcAft>
                <a:spcPts val="0"/>
              </a:spcAft>
              <a:buClrTx/>
              <a:buSzTx/>
              <a:buFont typeface="+mj-lt"/>
              <a:buAutoNum type="arabicPeriod"/>
              <a:tabLst/>
              <a:defRPr/>
            </a:pPr>
            <a:r>
              <a:rPr lang="zh-CN" altLang="en-US" sz="1400" dirty="0" smtClean="0">
                <a:latin typeface="微软雅黑" pitchFamily="34" charset="-122"/>
                <a:ea typeface="微软雅黑" pitchFamily="34" charset="-122"/>
              </a:rPr>
              <a:t>测试管理区</a:t>
            </a:r>
            <a:endParaRPr lang="en-US" altLang="zh-CN" sz="1400" dirty="0" smtClean="0">
              <a:latin typeface="微软雅黑" pitchFamily="34" charset="-122"/>
              <a:ea typeface="微软雅黑" pitchFamily="34" charset="-122"/>
            </a:endParaRPr>
          </a:p>
          <a:p>
            <a:pPr marL="270900" marR="0" lvl="0" indent="-342900" algn="l" defTabSz="914400" rtl="0" eaLnBrk="1" fontAlgn="auto" latinLnBrk="0" hangingPunct="1">
              <a:lnSpc>
                <a:spcPct val="150000"/>
              </a:lnSpc>
              <a:spcBef>
                <a:spcPct val="20000"/>
              </a:spcBef>
              <a:spcAft>
                <a:spcPts val="0"/>
              </a:spcAft>
              <a:buClrTx/>
              <a:buSzTx/>
              <a:buFont typeface="+mj-lt"/>
              <a:buAutoNum type="arabicPeriod"/>
              <a:tabLst/>
              <a:defRPr/>
            </a:pPr>
            <a:r>
              <a:rPr kumimoji="0" lang="zh-CN" altLang="en-US" sz="140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cs typeface="+mn-cs"/>
              </a:rPr>
              <a:t>测试配置区及显示区</a:t>
            </a:r>
            <a:endParaRPr kumimoji="0" lang="en-US" altLang="zh-CN" sz="140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cs typeface="+mn-cs"/>
            </a:endParaRPr>
          </a:p>
          <a:p>
            <a:pPr marL="270900" marR="0" lvl="0" indent="-342900" algn="l" defTabSz="914400" rtl="0" eaLnBrk="1" fontAlgn="auto" latinLnBrk="0" hangingPunct="1">
              <a:lnSpc>
                <a:spcPct val="150000"/>
              </a:lnSpc>
              <a:spcBef>
                <a:spcPct val="20000"/>
              </a:spcBef>
              <a:spcAft>
                <a:spcPts val="0"/>
              </a:spcAft>
              <a:buClrTx/>
              <a:buSzTx/>
              <a:buFont typeface="+mj-lt"/>
              <a:buAutoNum type="arabicPeriod"/>
              <a:tabLst/>
              <a:defRPr/>
            </a:pPr>
            <a:r>
              <a:rPr lang="zh-CN" altLang="en-US" sz="1400" dirty="0" smtClean="0">
                <a:latin typeface="微软雅黑" pitchFamily="34" charset="-122"/>
                <a:ea typeface="微软雅黑" pitchFamily="34" charset="-122"/>
              </a:rPr>
              <a:t>连接状态栏</a:t>
            </a:r>
            <a:r>
              <a:rPr kumimoji="0" lang="en-US" altLang="zh-CN" sz="140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cs typeface="+mn-cs"/>
              </a:rPr>
              <a:t>	</a:t>
            </a:r>
            <a:endParaRPr kumimoji="0" lang="zh-CN" altLang="en-US" sz="1400" b="0"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mn-cs"/>
            </a:endParaRPr>
          </a:p>
        </p:txBody>
      </p:sp>
      <p:sp>
        <p:nvSpPr>
          <p:cNvPr id="12" name="矩形 11"/>
          <p:cNvSpPr/>
          <p:nvPr/>
        </p:nvSpPr>
        <p:spPr>
          <a:xfrm>
            <a:off x="9865129" y="980728"/>
            <a:ext cx="1467068" cy="400110"/>
          </a:xfrm>
          <a:prstGeom prst="rect">
            <a:avLst/>
          </a:prstGeom>
        </p:spPr>
        <p:txBody>
          <a:bodyPr wrap="none">
            <a:spAutoFit/>
          </a:bodyPr>
          <a:lstStyle/>
          <a:p>
            <a:r>
              <a:rPr lang="zh-CN" altLang="en-US" sz="2000" b="1" dirty="0" smtClean="0">
                <a:latin typeface="微软雅黑" panose="020B0503020204020204" pitchFamily="34" charset="-122"/>
                <a:ea typeface="微软雅黑" panose="020B0503020204020204" pitchFamily="34" charset="-122"/>
              </a:rPr>
              <a:t>软件布局：</a:t>
            </a:r>
            <a:endParaRPr lang="zh-CN" altLang="en-US"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280743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0"/>
          </p:nvPr>
        </p:nvSpPr>
        <p:spPr/>
        <p:txBody>
          <a:bodyPr/>
          <a:lstStyle/>
          <a:p>
            <a:r>
              <a:rPr lang="en-US" altLang="zh-CN" dirty="0" smtClean="0"/>
              <a:t>RIGOL</a:t>
            </a:r>
            <a:r>
              <a:rPr lang="zh-CN" altLang="en-US" dirty="0" smtClean="0"/>
              <a:t>配置方案</a:t>
            </a:r>
            <a:r>
              <a:rPr lang="en-US" altLang="zh-CN" dirty="0" smtClean="0"/>
              <a:t>-S1210</a:t>
            </a:r>
            <a:r>
              <a:rPr lang="zh-CN" altLang="en-US" dirty="0" smtClean="0"/>
              <a:t>预一致性测试软件</a:t>
            </a:r>
            <a:endParaRPr lang="zh-CN" altLang="en-US" dirty="0"/>
          </a:p>
        </p:txBody>
      </p:sp>
      <p:pic>
        <p:nvPicPr>
          <p:cNvPr id="13" name="内容占位符 3" descr="2.PNG"/>
          <p:cNvPicPr>
            <a:picLocks noGrp="1" noChangeAspect="1"/>
          </p:cNvPicPr>
          <p:nvPr>
            <p:ph idx="1"/>
          </p:nvPr>
        </p:nvPicPr>
        <p:blipFill rotWithShape="1">
          <a:blip r:embed="rId3"/>
          <a:srcRect b="5361"/>
          <a:stretch/>
        </p:blipFill>
        <p:spPr>
          <a:xfrm>
            <a:off x="839416" y="1340768"/>
            <a:ext cx="9962561" cy="4896544"/>
          </a:xfrm>
        </p:spPr>
      </p:pic>
      <p:sp>
        <p:nvSpPr>
          <p:cNvPr id="5" name="矩形 4"/>
          <p:cNvSpPr/>
          <p:nvPr/>
        </p:nvSpPr>
        <p:spPr>
          <a:xfrm>
            <a:off x="335067" y="971436"/>
            <a:ext cx="1980029" cy="400110"/>
          </a:xfrm>
          <a:prstGeom prst="rect">
            <a:avLst/>
          </a:prstGeom>
        </p:spPr>
        <p:txBody>
          <a:bodyPr wrap="none">
            <a:spAutoFit/>
          </a:bodyPr>
          <a:lstStyle/>
          <a:p>
            <a:r>
              <a:rPr lang="zh-CN" altLang="en-US" sz="2000" b="1" dirty="0" smtClean="0">
                <a:latin typeface="微软雅黑" panose="020B0503020204020204" pitchFamily="34" charset="-122"/>
                <a:ea typeface="微软雅黑" panose="020B0503020204020204" pitchFamily="34" charset="-122"/>
              </a:rPr>
              <a:t>软件测试流程：</a:t>
            </a:r>
            <a:endParaRPr lang="zh-CN" altLang="en-US"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939061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idx="1"/>
          </p:nvPr>
        </p:nvPicPr>
        <p:blipFill>
          <a:blip r:embed="rId3"/>
          <a:stretch>
            <a:fillRect/>
          </a:stretch>
        </p:blipFill>
        <p:spPr>
          <a:xfrm>
            <a:off x="1056919" y="1608615"/>
            <a:ext cx="2381250" cy="1581150"/>
          </a:xfrm>
          <a:prstGeom prst="rect">
            <a:avLst/>
          </a:prstGeom>
        </p:spPr>
      </p:pic>
      <p:sp>
        <p:nvSpPr>
          <p:cNvPr id="3" name="内容占位符 2"/>
          <p:cNvSpPr>
            <a:spLocks noGrp="1"/>
          </p:cNvSpPr>
          <p:nvPr>
            <p:ph sz="quarter" idx="10"/>
          </p:nvPr>
        </p:nvSpPr>
        <p:spPr>
          <a:xfrm>
            <a:off x="289992" y="116632"/>
            <a:ext cx="8974360" cy="575270"/>
          </a:xfrm>
        </p:spPr>
        <p:txBody>
          <a:bodyPr/>
          <a:lstStyle/>
          <a:p>
            <a:r>
              <a:rPr lang="en-US" altLang="zh-CN" dirty="0" smtClean="0"/>
              <a:t>RIGOL</a:t>
            </a:r>
            <a:r>
              <a:rPr lang="zh-CN" altLang="en-US" dirty="0" smtClean="0"/>
              <a:t>推荐配置</a:t>
            </a:r>
            <a:r>
              <a:rPr lang="zh-CN" altLang="en-US" dirty="0"/>
              <a:t>方案 </a:t>
            </a:r>
            <a:r>
              <a:rPr lang="en-US" altLang="zh-CN" dirty="0"/>
              <a:t>– </a:t>
            </a:r>
            <a:r>
              <a:rPr lang="en-US" altLang="zh-CN" dirty="0" smtClean="0"/>
              <a:t>LISN</a:t>
            </a:r>
            <a:r>
              <a:rPr lang="zh-CN" altLang="en-US" dirty="0" smtClean="0"/>
              <a:t>、限幅器、隔离变压器</a:t>
            </a:r>
            <a:endParaRPr lang="zh-CN" altLang="en-US" dirty="0"/>
          </a:p>
        </p:txBody>
      </p:sp>
      <p:sp>
        <p:nvSpPr>
          <p:cNvPr id="6" name="矩形 5"/>
          <p:cNvSpPr/>
          <p:nvPr/>
        </p:nvSpPr>
        <p:spPr>
          <a:xfrm>
            <a:off x="1041564" y="1052736"/>
            <a:ext cx="3086332" cy="369332"/>
          </a:xfrm>
          <a:prstGeom prst="rect">
            <a:avLst/>
          </a:prstGeom>
        </p:spPr>
        <p:txBody>
          <a:bodyPr wrap="square">
            <a:spAutoFit/>
          </a:bodyPr>
          <a:lstStyle/>
          <a:p>
            <a:r>
              <a:rPr lang="en-US" altLang="zh-CN" dirty="0" smtClean="0">
                <a:latin typeface="微软雅黑" panose="020B0503020204020204" pitchFamily="34" charset="-122"/>
                <a:ea typeface="微软雅黑" panose="020B0503020204020204" pitchFamily="34" charset="-122"/>
              </a:rPr>
              <a:t>CYBERTEK</a:t>
            </a:r>
            <a:r>
              <a:rPr lang="en-US" altLang="zh-CN" dirty="0">
                <a:latin typeface="微软雅黑" panose="020B0503020204020204" pitchFamily="34" charset="-122"/>
                <a:ea typeface="微软雅黑" panose="020B0503020204020204" pitchFamily="34" charset="-122"/>
              </a:rPr>
              <a:t> </a:t>
            </a:r>
            <a:r>
              <a:rPr lang="en-US" altLang="zh-CN" dirty="0" smtClean="0">
                <a:latin typeface="微软雅黑" panose="020B0503020204020204" pitchFamily="34" charset="-122"/>
                <a:ea typeface="微软雅黑" panose="020B0503020204020204" pitchFamily="34" charset="-122"/>
              </a:rPr>
              <a:t>  </a:t>
            </a:r>
            <a:r>
              <a:rPr lang="en-US" altLang="zh-CN" b="0" i="0" dirty="0" smtClean="0">
                <a:solidFill>
                  <a:srgbClr val="231815"/>
                </a:solidFill>
                <a:effectLst/>
                <a:latin typeface="微软雅黑" panose="020B0503020204020204" pitchFamily="34" charset="-122"/>
                <a:ea typeface="微软雅黑" panose="020B0503020204020204" pitchFamily="34" charset="-122"/>
              </a:rPr>
              <a:t>E5440</a:t>
            </a:r>
            <a:r>
              <a:rPr lang="en-US" altLang="zh-CN" dirty="0" smtClean="0">
                <a:solidFill>
                  <a:srgbClr val="231815"/>
                </a:solidFill>
                <a:latin typeface="微软雅黑" panose="020B0503020204020204" pitchFamily="34" charset="-122"/>
                <a:ea typeface="微软雅黑" panose="020B0503020204020204" pitchFamily="34" charset="-122"/>
              </a:rPr>
              <a:t>/5040A</a:t>
            </a:r>
            <a:endParaRPr lang="en-US" altLang="zh-CN" b="0" i="0" dirty="0">
              <a:solidFill>
                <a:srgbClr val="231815"/>
              </a:solidFill>
              <a:effectLst/>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4"/>
          <a:stretch>
            <a:fillRect/>
          </a:stretch>
        </p:blipFill>
        <p:spPr>
          <a:xfrm>
            <a:off x="8155570" y="1499038"/>
            <a:ext cx="3042208" cy="1563426"/>
          </a:xfrm>
          <a:prstGeom prst="rect">
            <a:avLst/>
          </a:prstGeom>
        </p:spPr>
      </p:pic>
      <p:sp>
        <p:nvSpPr>
          <p:cNvPr id="8" name="矩形 7"/>
          <p:cNvSpPr/>
          <p:nvPr/>
        </p:nvSpPr>
        <p:spPr>
          <a:xfrm>
            <a:off x="8185091" y="1052736"/>
            <a:ext cx="2411670" cy="369332"/>
          </a:xfrm>
          <a:prstGeom prst="rect">
            <a:avLst/>
          </a:prstGeom>
        </p:spPr>
        <p:txBody>
          <a:bodyPr wrap="square">
            <a:spAutoFit/>
          </a:bodyPr>
          <a:lstStyle/>
          <a:p>
            <a:r>
              <a:rPr lang="en-US" altLang="zh-CN" dirty="0" smtClean="0">
                <a:latin typeface="微软雅黑" panose="020B0503020204020204" pitchFamily="34" charset="-122"/>
                <a:ea typeface="微软雅黑" panose="020B0503020204020204" pitchFamily="34" charset="-122"/>
              </a:rPr>
              <a:t>ATTEN   AT166</a:t>
            </a:r>
            <a:endParaRPr lang="en-US" altLang="zh-CN" b="0" i="0" dirty="0">
              <a:solidFill>
                <a:srgbClr val="231815"/>
              </a:solidFill>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5"/>
          <a:stretch>
            <a:fillRect/>
          </a:stretch>
        </p:blipFill>
        <p:spPr>
          <a:xfrm>
            <a:off x="4759966" y="1499077"/>
            <a:ext cx="2417862" cy="1698795"/>
          </a:xfrm>
          <a:prstGeom prst="rect">
            <a:avLst/>
          </a:prstGeom>
        </p:spPr>
      </p:pic>
      <p:sp>
        <p:nvSpPr>
          <p:cNvPr id="12" name="矩形 11"/>
          <p:cNvSpPr/>
          <p:nvPr/>
        </p:nvSpPr>
        <p:spPr>
          <a:xfrm>
            <a:off x="4620225" y="1052736"/>
            <a:ext cx="2411670" cy="369332"/>
          </a:xfrm>
          <a:prstGeom prst="rect">
            <a:avLst/>
          </a:prstGeom>
        </p:spPr>
        <p:txBody>
          <a:bodyPr wrap="square">
            <a:spAutoFit/>
          </a:bodyPr>
          <a:lstStyle/>
          <a:p>
            <a:r>
              <a:rPr lang="en-US" altLang="zh-CN" dirty="0" smtClean="0">
                <a:latin typeface="微软雅黑" panose="020B0503020204020204" pitchFamily="34" charset="-122"/>
                <a:ea typeface="微软雅黑" panose="020B0503020204020204" pitchFamily="34" charset="-122"/>
              </a:rPr>
              <a:t>CYBERTEK</a:t>
            </a:r>
            <a:r>
              <a:rPr lang="en-US" altLang="zh-CN" dirty="0">
                <a:latin typeface="微软雅黑" panose="020B0503020204020204" pitchFamily="34" charset="-122"/>
                <a:ea typeface="微软雅黑" panose="020B0503020204020204" pitchFamily="34" charset="-122"/>
              </a:rPr>
              <a:t> </a:t>
            </a:r>
            <a:r>
              <a:rPr lang="en-US" altLang="zh-CN" dirty="0" smtClean="0">
                <a:latin typeface="微软雅黑" panose="020B0503020204020204" pitchFamily="34" charset="-122"/>
                <a:ea typeface="微软雅黑" panose="020B0503020204020204" pitchFamily="34" charset="-122"/>
              </a:rPr>
              <a:t>  </a:t>
            </a:r>
            <a:r>
              <a:rPr lang="en-US" altLang="zh-CN" b="0" i="0" dirty="0" smtClean="0">
                <a:solidFill>
                  <a:srgbClr val="231815"/>
                </a:solidFill>
                <a:effectLst/>
                <a:latin typeface="微软雅黑" panose="020B0503020204020204" pitchFamily="34" charset="-122"/>
                <a:ea typeface="微软雅黑" panose="020B0503020204020204" pitchFamily="34" charset="-122"/>
              </a:rPr>
              <a:t>E5440B</a:t>
            </a:r>
            <a:endParaRPr lang="en-US" altLang="zh-CN" b="0" i="0" dirty="0">
              <a:solidFill>
                <a:srgbClr val="231815"/>
              </a:solidFill>
              <a:effectLst/>
              <a:latin typeface="微软雅黑" panose="020B0503020204020204" pitchFamily="34" charset="-122"/>
              <a:ea typeface="微软雅黑" panose="020B0503020204020204" pitchFamily="34" charset="-122"/>
            </a:endParaRPr>
          </a:p>
        </p:txBody>
      </p:sp>
      <p:pic>
        <p:nvPicPr>
          <p:cNvPr id="14" name="内容占位符 3"/>
          <p:cNvPicPr>
            <a:picLocks noChangeAspect="1"/>
          </p:cNvPicPr>
          <p:nvPr/>
        </p:nvPicPr>
        <p:blipFill>
          <a:blip r:embed="rId6"/>
          <a:stretch>
            <a:fillRect/>
          </a:stretch>
        </p:blipFill>
        <p:spPr>
          <a:xfrm>
            <a:off x="981964" y="4471623"/>
            <a:ext cx="2828925" cy="1491140"/>
          </a:xfrm>
          <a:prstGeom prst="rect">
            <a:avLst/>
          </a:prstGeom>
        </p:spPr>
      </p:pic>
      <p:sp>
        <p:nvSpPr>
          <p:cNvPr id="15" name="矩形 14"/>
          <p:cNvSpPr/>
          <p:nvPr/>
        </p:nvSpPr>
        <p:spPr>
          <a:xfrm>
            <a:off x="1190592" y="3835320"/>
            <a:ext cx="2411670" cy="369332"/>
          </a:xfrm>
          <a:prstGeom prst="rect">
            <a:avLst/>
          </a:prstGeom>
        </p:spPr>
        <p:txBody>
          <a:bodyPr wrap="square">
            <a:spAutoFit/>
          </a:bodyPr>
          <a:lstStyle/>
          <a:p>
            <a:r>
              <a:rPr lang="en-US" altLang="zh-CN" dirty="0" smtClean="0">
                <a:latin typeface="微软雅黑" panose="020B0503020204020204" pitchFamily="34" charset="-122"/>
                <a:ea typeface="微软雅黑" panose="020B0503020204020204" pitchFamily="34" charset="-122"/>
              </a:rPr>
              <a:t>CYBERTEK</a:t>
            </a:r>
            <a:r>
              <a:rPr lang="en-US" altLang="zh-CN" dirty="0">
                <a:latin typeface="微软雅黑" panose="020B0503020204020204" pitchFamily="34" charset="-122"/>
                <a:ea typeface="微软雅黑" panose="020B0503020204020204" pitchFamily="34" charset="-122"/>
              </a:rPr>
              <a:t> </a:t>
            </a:r>
            <a:r>
              <a:rPr lang="en-US" altLang="zh-CN" dirty="0" smtClean="0">
                <a:latin typeface="微软雅黑" panose="020B0503020204020204" pitchFamily="34" charset="-122"/>
                <a:ea typeface="微软雅黑" panose="020B0503020204020204" pitchFamily="34" charset="-122"/>
              </a:rPr>
              <a:t>  </a:t>
            </a:r>
            <a:r>
              <a:rPr lang="en-US" altLang="zh-CN" b="0" i="0" dirty="0" smtClean="0">
                <a:solidFill>
                  <a:srgbClr val="231815"/>
                </a:solidFill>
                <a:effectLst/>
                <a:latin typeface="微软雅黑" panose="020B0503020204020204" pitchFamily="34" charset="-122"/>
                <a:ea typeface="微软雅黑" panose="020B0503020204020204" pitchFamily="34" charset="-122"/>
              </a:rPr>
              <a:t>EM5010</a:t>
            </a:r>
            <a:endParaRPr lang="en-US" altLang="zh-CN" b="0" i="0" dirty="0">
              <a:solidFill>
                <a:srgbClr val="231815"/>
              </a:solidFill>
              <a:effectLst/>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7"/>
          <a:stretch>
            <a:fillRect/>
          </a:stretch>
        </p:blipFill>
        <p:spPr>
          <a:xfrm>
            <a:off x="4864483" y="4459047"/>
            <a:ext cx="2592288" cy="1503716"/>
          </a:xfrm>
          <a:prstGeom prst="rect">
            <a:avLst/>
          </a:prstGeom>
        </p:spPr>
      </p:pic>
      <p:sp>
        <p:nvSpPr>
          <p:cNvPr id="17" name="矩形 16"/>
          <p:cNvSpPr/>
          <p:nvPr/>
        </p:nvSpPr>
        <p:spPr>
          <a:xfrm>
            <a:off x="4766157" y="3835320"/>
            <a:ext cx="2411670" cy="369332"/>
          </a:xfrm>
          <a:prstGeom prst="rect">
            <a:avLst/>
          </a:prstGeom>
        </p:spPr>
        <p:txBody>
          <a:bodyPr wrap="square">
            <a:spAutoFit/>
          </a:bodyPr>
          <a:lstStyle/>
          <a:p>
            <a:r>
              <a:rPr lang="en-US" altLang="zh-CN" dirty="0" err="1" smtClean="0">
                <a:latin typeface="微软雅黑" panose="020B0503020204020204" pitchFamily="34" charset="-122"/>
                <a:ea typeface="微软雅黑" panose="020B0503020204020204" pitchFamily="34" charset="-122"/>
              </a:rPr>
              <a:t>Keysight</a:t>
            </a:r>
            <a:r>
              <a:rPr lang="en-US" altLang="zh-CN" dirty="0" smtClean="0">
                <a:latin typeface="微软雅黑" panose="020B0503020204020204" pitchFamily="34" charset="-122"/>
                <a:ea typeface="微软雅黑" panose="020B0503020204020204" pitchFamily="34" charset="-122"/>
              </a:rPr>
              <a:t>   </a:t>
            </a:r>
            <a:r>
              <a:rPr lang="en-US" altLang="zh-CN" dirty="0" smtClean="0">
                <a:solidFill>
                  <a:srgbClr val="231815"/>
                </a:solidFill>
                <a:latin typeface="微软雅黑" panose="020B0503020204020204" pitchFamily="34" charset="-122"/>
                <a:ea typeface="微软雅黑" panose="020B0503020204020204" pitchFamily="34" charset="-122"/>
              </a:rPr>
              <a:t>11867A</a:t>
            </a:r>
            <a:endParaRPr lang="en-US" altLang="zh-CN" b="0" i="0" dirty="0">
              <a:solidFill>
                <a:srgbClr val="231815"/>
              </a:solidFill>
              <a:effectLst/>
              <a:latin typeface="微软雅黑" panose="020B0503020204020204" pitchFamily="34" charset="-122"/>
              <a:ea typeface="微软雅黑" panose="020B0503020204020204" pitchFamily="34" charset="-122"/>
            </a:endParaRPr>
          </a:p>
        </p:txBody>
      </p:sp>
      <p:sp>
        <p:nvSpPr>
          <p:cNvPr id="18" name="矩形 17"/>
          <p:cNvSpPr/>
          <p:nvPr/>
        </p:nvSpPr>
        <p:spPr>
          <a:xfrm>
            <a:off x="8230737" y="3751543"/>
            <a:ext cx="2411670" cy="369332"/>
          </a:xfrm>
          <a:prstGeom prst="rect">
            <a:avLst/>
          </a:prstGeom>
        </p:spPr>
        <p:txBody>
          <a:bodyPr wrap="square">
            <a:spAutoFit/>
          </a:bodyPr>
          <a:lstStyle/>
          <a:p>
            <a:r>
              <a:rPr lang="en-US" altLang="zh-CN" dirty="0" smtClean="0">
                <a:latin typeface="微软雅黑" panose="020B0503020204020204" pitchFamily="34" charset="-122"/>
                <a:ea typeface="微软雅黑" panose="020B0503020204020204" pitchFamily="34" charset="-122"/>
              </a:rPr>
              <a:t>CYBERTEK</a:t>
            </a:r>
            <a:r>
              <a:rPr lang="en-US" altLang="zh-CN" dirty="0">
                <a:latin typeface="微软雅黑" panose="020B0503020204020204" pitchFamily="34" charset="-122"/>
                <a:ea typeface="微软雅黑" panose="020B0503020204020204" pitchFamily="34" charset="-122"/>
              </a:rPr>
              <a:t> </a:t>
            </a:r>
            <a:r>
              <a:rPr lang="en-US" altLang="zh-CN" dirty="0" smtClean="0">
                <a:latin typeface="微软雅黑" panose="020B0503020204020204" pitchFamily="34" charset="-122"/>
                <a:ea typeface="微软雅黑" panose="020B0503020204020204" pitchFamily="34" charset="-122"/>
              </a:rPr>
              <a:t>  </a:t>
            </a:r>
            <a:r>
              <a:rPr lang="en-US" altLang="zh-CN" b="0" i="0" dirty="0" smtClean="0">
                <a:solidFill>
                  <a:srgbClr val="231815"/>
                </a:solidFill>
                <a:effectLst/>
                <a:latin typeface="微软雅黑" panose="020B0503020204020204" pitchFamily="34" charset="-122"/>
                <a:ea typeface="微软雅黑" panose="020B0503020204020204" pitchFamily="34" charset="-122"/>
              </a:rPr>
              <a:t>EM5060</a:t>
            </a:r>
            <a:endParaRPr lang="en-US" altLang="zh-CN" b="0" i="0" dirty="0">
              <a:solidFill>
                <a:srgbClr val="231815"/>
              </a:solidFill>
              <a:effectLst/>
              <a:latin typeface="微软雅黑" panose="020B0503020204020204" pitchFamily="34" charset="-122"/>
              <a:ea typeface="微软雅黑" panose="020B0503020204020204" pitchFamily="34" charset="-122"/>
            </a:endParaRPr>
          </a:p>
        </p:txBody>
      </p:sp>
      <p:pic>
        <p:nvPicPr>
          <p:cNvPr id="19" name="图片 18"/>
          <p:cNvPicPr>
            <a:picLocks noChangeAspect="1"/>
          </p:cNvPicPr>
          <p:nvPr/>
        </p:nvPicPr>
        <p:blipFill>
          <a:blip r:embed="rId8"/>
          <a:stretch>
            <a:fillRect/>
          </a:stretch>
        </p:blipFill>
        <p:spPr>
          <a:xfrm>
            <a:off x="8263779" y="4471623"/>
            <a:ext cx="2966357" cy="1544341"/>
          </a:xfrm>
          <a:prstGeom prst="rect">
            <a:avLst/>
          </a:prstGeom>
        </p:spPr>
      </p:pic>
    </p:spTree>
    <p:extLst>
      <p:ext uri="{BB962C8B-B14F-4D97-AF65-F5344CB8AC3E}">
        <p14:creationId xmlns:p14="http://schemas.microsoft.com/office/powerpoint/2010/main" val="13284308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59496" y="1268760"/>
            <a:ext cx="9144000" cy="1354217"/>
          </a:xfrm>
          <a:prstGeom prst="rect">
            <a:avLst/>
          </a:prstGeom>
          <a:noFill/>
        </p:spPr>
        <p:txBody>
          <a:bodyPr wrap="square" rtlCol="0">
            <a:spAutoFit/>
          </a:bodyPr>
          <a:lstStyle/>
          <a:p>
            <a:pPr algn="ctr"/>
            <a:r>
              <a:rPr lang="zh-CN" altLang="en-US" sz="5400" dirty="0">
                <a:solidFill>
                  <a:schemeClr val="bg1"/>
                </a:solidFill>
                <a:latin typeface="微软雅黑" pitchFamily="34" charset="-122"/>
                <a:ea typeface="微软雅黑" pitchFamily="34" charset="-122"/>
                <a:cs typeface="Arial" pitchFamily="34" charset="0"/>
              </a:rPr>
              <a:t>谢 谢</a:t>
            </a:r>
            <a:endParaRPr lang="en-US" altLang="zh-CN" sz="5400" dirty="0">
              <a:solidFill>
                <a:schemeClr val="bg1"/>
              </a:solidFill>
              <a:latin typeface="微软雅黑" pitchFamily="34" charset="-122"/>
              <a:ea typeface="微软雅黑" pitchFamily="34" charset="-122"/>
              <a:cs typeface="Arial" pitchFamily="34" charset="0"/>
            </a:endParaRPr>
          </a:p>
          <a:p>
            <a:pPr algn="ctr"/>
            <a:r>
              <a:rPr lang="en-US" altLang="zh-CN" sz="2800" dirty="0">
                <a:solidFill>
                  <a:schemeClr val="bg1"/>
                </a:solidFill>
                <a:latin typeface="微软雅黑" pitchFamily="34" charset="-122"/>
                <a:ea typeface="微软雅黑" pitchFamily="34" charset="-122"/>
                <a:cs typeface="Arial" pitchFamily="34" charset="0"/>
              </a:rPr>
              <a:t>THANK YOU</a:t>
            </a:r>
            <a:endParaRPr lang="zh-CN" altLang="en-US" sz="2800" dirty="0">
              <a:solidFill>
                <a:schemeClr val="bg1"/>
              </a:solidFill>
              <a:latin typeface="微软雅黑" pitchFamily="34" charset="-122"/>
              <a:ea typeface="微软雅黑" pitchFamily="34" charset="-122"/>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PT模版-苏州-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wrap="square" rtlCol="0">
        <a:spAutoFit/>
      </a:bodyPr>
      <a:lstStyle>
        <a:defPPr algn="ctr">
          <a:defRPr sz="1100" dirty="0" smtClean="0">
            <a:latin typeface="Arial" pitchFamily="34" charset="0"/>
            <a:cs typeface="Arial" pitchFamily="34" charset="0"/>
          </a:defRPr>
        </a:defPPr>
      </a:lstStyle>
      <a:style>
        <a:lnRef idx="1">
          <a:schemeClr val="accent1"/>
        </a:lnRef>
        <a:fillRef idx="3">
          <a:schemeClr val="accent1"/>
        </a:fillRef>
        <a:effectRef idx="2">
          <a:schemeClr val="accent1"/>
        </a:effectRef>
        <a:fontRef idx="minor">
          <a:schemeClr val="lt1"/>
        </a:fontRef>
      </a:style>
    </a:txDef>
  </a:objectDefaults>
  <a:extraClrSchemeLst/>
  <a:extLst>
    <a:ext uri="{05A4C25C-085E-4340-85A3-A5531E510DB2}">
      <thm15:themeFamily xmlns:thm15="http://schemas.microsoft.com/office/thememl/2012/main" name="演示文稿6" id="{A5F0A1C7-BCC8-49C2-82FB-F0633A14497A}" vid="{E146ADC5-CF84-4832-A990-8FD958DA238C}"/>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公司PPT宽屏模版 (3)</Template>
  <TotalTime>2115</TotalTime>
  <Words>2248</Words>
  <Application>Microsoft Office PowerPoint</Application>
  <PresentationFormat>宽屏</PresentationFormat>
  <Paragraphs>258</Paragraphs>
  <Slides>28</Slides>
  <Notes>13</Notes>
  <HiddenSlides>6</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28</vt:i4>
      </vt:variant>
    </vt:vector>
  </HeadingPairs>
  <TitlesOfParts>
    <vt:vector size="38" baseType="lpstr">
      <vt:lpstr>맑은 고딕</vt:lpstr>
      <vt:lpstr>Myriad Pro</vt:lpstr>
      <vt:lpstr>黑体</vt:lpstr>
      <vt:lpstr>宋体</vt:lpstr>
      <vt:lpstr>微软雅黑</vt:lpstr>
      <vt:lpstr>Arial</vt:lpstr>
      <vt:lpstr>Bookman Old Style</vt:lpstr>
      <vt:lpstr>Calibri</vt:lpstr>
      <vt:lpstr>Wingdings</vt:lpstr>
      <vt:lpstr>PPT模版-苏州-2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任绍军</dc:creator>
  <cp:lastModifiedBy>范若峰</cp:lastModifiedBy>
  <cp:revision>263</cp:revision>
  <dcterms:created xsi:type="dcterms:W3CDTF">2016-06-15T19:13:48Z</dcterms:created>
  <dcterms:modified xsi:type="dcterms:W3CDTF">2018-04-07T12:58:34Z</dcterms:modified>
</cp:coreProperties>
</file>