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56" r:id="rId4"/>
    <p:sldId id="266" r:id="rId5"/>
    <p:sldId id="262" r:id="rId6"/>
    <p:sldId id="275" r:id="rId7"/>
    <p:sldId id="276" r:id="rId8"/>
    <p:sldId id="284" r:id="rId9"/>
    <p:sldId id="285" r:id="rId10"/>
    <p:sldId id="286" r:id="rId11"/>
    <p:sldId id="287" r:id="rId12"/>
    <p:sldId id="288" r:id="rId13"/>
    <p:sldId id="289" r:id="rId14"/>
    <p:sldId id="291" r:id="rId15"/>
    <p:sldId id="292" r:id="rId16"/>
  </p:sldIdLst>
  <p:sldSz cx="12192000" cy="6858000"/>
  <p:notesSz cx="6858000" cy="9144000"/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  <a:srgbClr val="FE6B37"/>
    <a:srgbClr val="FFFAC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1" autoAdjust="0"/>
    <p:restoredTop sz="96692" autoAdjust="0"/>
  </p:normalViewPr>
  <p:slideViewPr>
    <p:cSldViewPr snapToGrid="0">
      <p:cViewPr varScale="1">
        <p:scale>
          <a:sx n="115" d="100"/>
          <a:sy n="115" d="100"/>
        </p:scale>
        <p:origin x="126" y="3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149202DC-7F9F-4FAC-AE2A-DEE6EBB21FB7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0D289FD-C8A8-483F-AE88-D77F41F52E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9C2A465-5ABA-4959-8C76-D8AFA0989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8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33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04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21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8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44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44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97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07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787E98-0596-443D-9A60-943744A02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2A2A4B9-303F-4CFA-95BB-9BD27C04A5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78B9BE-1362-4CB2-9637-B1B1E1328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DB48DE-87DE-4773-BA53-D35F97020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8C2EB9-B890-4BC9-A6E6-3FD3DF58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542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3887B5-D013-4DAC-935A-0BEB2EDB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945CEA-4279-4E67-BF45-10B91080B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8203E1-1AAE-4C02-9D15-4EDADD482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B69925-957D-4745-8E95-808B6E474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DDA952-79BF-4A3A-89D2-7E89DF8C1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55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54C303-BD51-4874-923E-44D3B6B4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E3367B-C8EF-42D2-A5D6-E814D0CB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88443B-B16C-43AF-8158-31F8CA5D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D4DE8B-F5F3-4AAF-9527-6D50DE2D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60FFD2-032C-4548-9CED-038C7C18E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646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06D54D-B467-4868-8F0C-3326B51F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001CD3-B4CD-4B69-8272-4DB685D5D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2E7657-CE02-475B-821A-4F132C437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26CDC0-6291-45AE-AA45-5F5F9376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D96098-3F7B-48E4-814F-6B5938A1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A8AD30-4AB7-4D79-870C-4619609F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647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84198-3E07-4104-AACA-4992C552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A08BA8-E2BE-433A-98CC-2A3825B0D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3D6B27C-6A08-4030-AF33-8757FC6E8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1D82547-5989-4747-92E2-A1221DCFF9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6F42027-8D2D-4953-9783-09AE970A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95563B-0286-4F82-A5D5-FFA14F4B5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146877C-B321-4D80-A8F3-D24EA77E5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F5555F2-1858-4BAF-95AB-1AE98CE8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6437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F68437-E7BA-4589-9302-119C357D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7C840E-284A-4DBF-8BCA-24959978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2FB11FF-F683-4FCD-88D0-4E5013B6B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8A30E90-C109-467F-9A41-1698A3BA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067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2E4F47E-B6FE-48F6-87EE-5BBB92F7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3FD16C-A398-4A79-863E-D337D72A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2CD758-63CF-4D47-BC59-87DDEE80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077C64C-1256-4C5E-A9CE-3D8965D1249A}"/>
              </a:ext>
            </a:extLst>
          </p:cNvPr>
          <p:cNvSpPr/>
          <p:nvPr userDrawn="1"/>
        </p:nvSpPr>
        <p:spPr>
          <a:xfrm>
            <a:off x="0" y="0"/>
            <a:ext cx="309872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8580FC6-EE7C-4432-849A-B7B7FCB8C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36" y="6185867"/>
            <a:ext cx="1080848" cy="67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561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16FCE2-0858-4F87-97E5-C0B3C5108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D04357-09BF-4914-9355-2E02625C5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DE0D53-E8F2-4F4C-9326-56C9D6131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E8F024-6717-44DB-BE5F-B9850FFA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56FE38-3DCB-4D5C-923E-8F413A44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AD9A7C-F30D-4F06-94B1-D6FB84330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783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7276B-EF0B-4868-ABEF-A2C66D0E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626404B-C09F-43D5-85CD-6F7937E11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B6AA45A-F76C-4BBB-8AD2-EA0EC4572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7245E0-1059-412A-B010-B8E20EF4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153332-6851-41E6-9FCF-4A6106A0A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CBEA09-2FE0-4ED6-91B3-7C646FEB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1087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2509DB-98A6-4622-8A32-E64F3E25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D0BC8A-1D10-47A8-A7EB-107C453CA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AEF972-4B2F-422E-A342-4974F9BFA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4DDD52-135C-4DDA-8C07-C98B5F9D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A24569-8943-4687-BDA5-129CBF8C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723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C5F61F1-C436-4809-81CF-8DB2F204C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FCF78F-801A-4E4A-A55F-4688FDD4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B6ECD4-4263-46FE-A663-75E27620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51D6D3-B35B-4803-8859-21CF98243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A62B06-B99E-41D5-A01E-0D261BD4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68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6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CB560E4-4B1B-4207-BB07-56702E81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987F71-4C98-4408-B389-F9FB7CAE3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C76237-4E3C-4B29-843E-0ECEBDC9D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5832D-8292-40C5-AB30-571FF348DED0}" type="datetimeFigureOut">
              <a:rPr lang="zh-CN" altLang="en-US" smtClean="0"/>
              <a:t>2020/2/1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08659C-12BC-4351-B3D8-5EBC7A04A1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2E2D23-79CD-4016-96B5-65E0EC436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D83BC-7775-43F1-ABCD-675D7704C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49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3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水果切切乐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sp>
        <p:nvSpPr>
          <p:cNvPr id="14" name="椭圆 13">
            <a:extLst>
              <a:ext uri="{FF2B5EF4-FFF2-40B4-BE49-F238E27FC236}">
                <a16:creationId xmlns:a16="http://schemas.microsoft.com/office/drawing/2014/main" id="{4B96F16D-5896-40FA-B868-2AB3904C5E4F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676DE94-A396-466C-96C6-EF555D0CBD49}"/>
              </a:ext>
            </a:extLst>
          </p:cNvPr>
          <p:cNvSpPr/>
          <p:nvPr/>
        </p:nvSpPr>
        <p:spPr>
          <a:xfrm>
            <a:off x="952500" y="1013690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3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AAB8676-99D3-4D23-8C59-A294FE3349B2}"/>
              </a:ext>
            </a:extLst>
          </p:cNvPr>
          <p:cNvCxnSpPr>
            <a:cxnSpLocks/>
          </p:cNvCxnSpPr>
          <p:nvPr/>
        </p:nvCxnSpPr>
        <p:spPr>
          <a:xfrm flipV="1">
            <a:off x="3994252" y="30098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3219552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7397648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水果切切乐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86F377B6-C4CD-45C6-A143-1BE864B6187F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2B0928A-EEE7-4B1A-BF86-7EF224E99331}"/>
              </a:ext>
            </a:extLst>
          </p:cNvPr>
          <p:cNvSpPr/>
          <p:nvPr/>
        </p:nvSpPr>
        <p:spPr>
          <a:xfrm>
            <a:off x="952500" y="1013690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AAB8676-99D3-4D23-8C59-A294FE3349B2}"/>
              </a:ext>
            </a:extLst>
          </p:cNvPr>
          <p:cNvCxnSpPr>
            <a:cxnSpLocks/>
          </p:cNvCxnSpPr>
          <p:nvPr/>
        </p:nvCxnSpPr>
        <p:spPr>
          <a:xfrm flipV="1">
            <a:off x="3994252" y="30098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2352" y="3491948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013319" y="4856524"/>
            <a:ext cx="2150122" cy="61463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E6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3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5302352" y="3491948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水果切切乐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E51ED5A1-ABA3-4FEA-BD22-77F4884E7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7C64C6A-0BF9-4044-801B-AD5227436162}"/>
              </a:ext>
            </a:extLst>
          </p:cNvPr>
          <p:cNvCxnSpPr>
            <a:cxnSpLocks/>
          </p:cNvCxnSpPr>
          <p:nvPr/>
        </p:nvCxnSpPr>
        <p:spPr>
          <a:xfrm flipV="1">
            <a:off x="6089752" y="39877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>
            <a:extLst>
              <a:ext uri="{FF2B5EF4-FFF2-40B4-BE49-F238E27FC236}">
                <a16:creationId xmlns:a16="http://schemas.microsoft.com/office/drawing/2014/main" id="{CB63DA4B-EBDF-46EF-8804-1E204B764630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4EC5C73-546E-46B9-87C1-558D32158CFC}"/>
              </a:ext>
            </a:extLst>
          </p:cNvPr>
          <p:cNvSpPr/>
          <p:nvPr/>
        </p:nvSpPr>
        <p:spPr>
          <a:xfrm>
            <a:off x="952500" y="1013690"/>
            <a:ext cx="1219200" cy="1219200"/>
          </a:xfrm>
          <a:prstGeom prst="ellipse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315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香蕉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3884573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4686441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9614813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10416681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正左">
            <a:extLst>
              <a:ext uri="{FF2B5EF4-FFF2-40B4-BE49-F238E27FC236}">
                <a16:creationId xmlns:a16="http://schemas.microsoft.com/office/drawing/2014/main" id="{E3AED60F-8A20-4711-A002-9ACC2EC129B4}"/>
              </a:ext>
            </a:extLst>
          </p:cNvPr>
          <p:cNvSpPr/>
          <p:nvPr/>
        </p:nvSpPr>
        <p:spPr>
          <a:xfrm>
            <a:off x="6578038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正右">
            <a:extLst>
              <a:ext uri="{FF2B5EF4-FFF2-40B4-BE49-F238E27FC236}">
                <a16:creationId xmlns:a16="http://schemas.microsoft.com/office/drawing/2014/main" id="{8B021A2E-D41D-4763-A2A7-57300CB08F31}"/>
              </a:ext>
            </a:extLst>
          </p:cNvPr>
          <p:cNvSpPr/>
          <p:nvPr/>
        </p:nvSpPr>
        <p:spPr>
          <a:xfrm>
            <a:off x="7529945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正确" hidden="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11EF79-5186-49BE-8B46-75E1D767909A}"/>
              </a:ext>
            </a:extLst>
          </p:cNvPr>
          <p:cNvSpPr/>
          <p:nvPr/>
        </p:nvSpPr>
        <p:spPr>
          <a:xfrm>
            <a:off x="6499671" y="2173717"/>
            <a:ext cx="2060546" cy="1885823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错1" hidden="1">
            <a:extLst>
              <a:ext uri="{FF2B5EF4-FFF2-40B4-BE49-F238E27FC236}">
                <a16:creationId xmlns:a16="http://schemas.microsoft.com/office/drawing/2014/main" id="{4E7D2477-8F92-42B7-9654-B921E6B64D07}"/>
              </a:ext>
            </a:extLst>
          </p:cNvPr>
          <p:cNvSpPr/>
          <p:nvPr/>
        </p:nvSpPr>
        <p:spPr>
          <a:xfrm>
            <a:off x="3553598" y="2018109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错2" hidden="1">
            <a:extLst>
              <a:ext uri="{FF2B5EF4-FFF2-40B4-BE49-F238E27FC236}">
                <a16:creationId xmlns:a16="http://schemas.microsoft.com/office/drawing/2014/main" id="{01594537-57FF-45EE-8227-C62EEF22184D}"/>
              </a:ext>
            </a:extLst>
          </p:cNvPr>
          <p:cNvSpPr/>
          <p:nvPr/>
        </p:nvSpPr>
        <p:spPr>
          <a:xfrm>
            <a:off x="9283838" y="1982518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8" grpId="0" animBg="1"/>
          <p:bldP spid="13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8" grpId="0" animBg="1"/>
          <p:bldP spid="13" grpId="0" animBg="1"/>
          <p:bldP spid="11" grpId="0" animBg="1"/>
          <p:bldP spid="1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香蕉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3884573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4686441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9614813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10416681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正左">
            <a:extLst>
              <a:ext uri="{FF2B5EF4-FFF2-40B4-BE49-F238E27FC236}">
                <a16:creationId xmlns:a16="http://schemas.microsoft.com/office/drawing/2014/main" id="{E3AED60F-8A20-4711-A002-9ACC2EC129B4}"/>
              </a:ext>
            </a:extLst>
          </p:cNvPr>
          <p:cNvSpPr/>
          <p:nvPr/>
        </p:nvSpPr>
        <p:spPr>
          <a:xfrm>
            <a:off x="6578038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正右">
            <a:extLst>
              <a:ext uri="{FF2B5EF4-FFF2-40B4-BE49-F238E27FC236}">
                <a16:creationId xmlns:a16="http://schemas.microsoft.com/office/drawing/2014/main" id="{8B021A2E-D41D-4763-A2A7-57300CB08F31}"/>
              </a:ext>
            </a:extLst>
          </p:cNvPr>
          <p:cNvSpPr/>
          <p:nvPr/>
        </p:nvSpPr>
        <p:spPr>
          <a:xfrm>
            <a:off x="7529945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正确">
            <a:extLst>
              <a:ext uri="{FF2B5EF4-FFF2-40B4-BE49-F238E27FC236}">
                <a16:creationId xmlns:a16="http://schemas.microsoft.com/office/drawing/2014/main" id="{6B11EF79-5186-49BE-8B46-75E1D767909A}"/>
              </a:ext>
            </a:extLst>
          </p:cNvPr>
          <p:cNvSpPr/>
          <p:nvPr/>
        </p:nvSpPr>
        <p:spPr>
          <a:xfrm>
            <a:off x="6578038" y="2355124"/>
            <a:ext cx="2060546" cy="1885823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错1">
            <a:extLst>
              <a:ext uri="{FF2B5EF4-FFF2-40B4-BE49-F238E27FC236}">
                <a16:creationId xmlns:a16="http://schemas.microsoft.com/office/drawing/2014/main" id="{4E7D2477-8F92-42B7-9654-B921E6B64D07}"/>
              </a:ext>
            </a:extLst>
          </p:cNvPr>
          <p:cNvSpPr/>
          <p:nvPr/>
        </p:nvSpPr>
        <p:spPr>
          <a:xfrm>
            <a:off x="3370022" y="2018109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错2">
            <a:extLst>
              <a:ext uri="{FF2B5EF4-FFF2-40B4-BE49-F238E27FC236}">
                <a16:creationId xmlns:a16="http://schemas.microsoft.com/office/drawing/2014/main" id="{01594537-57FF-45EE-8227-C62EEF22184D}"/>
              </a:ext>
            </a:extLst>
          </p:cNvPr>
          <p:cNvSpPr/>
          <p:nvPr/>
        </p:nvSpPr>
        <p:spPr>
          <a:xfrm>
            <a:off x="9580915" y="2018109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9" name="刀">
            <a:extLst>
              <a:ext uri="{FF2B5EF4-FFF2-40B4-BE49-F238E27FC236}">
                <a16:creationId xmlns:a16="http://schemas.microsoft.com/office/drawing/2014/main" id="{D250A785-8179-414A-ADB1-7801FDB898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8013" y="6858000"/>
            <a:ext cx="243861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1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375E-6 -7.40741E-7 C -0.00443 -0.0206 -0.00391 -0.0868 -0.02448 -0.04028 C -0.04519 0.00602 -0.1017 0.17176 -0.12357 0.27824 C -0.14571 0.38426 -0.15625 0.43889 -0.15625 0.59722 C -0.15625 0.51782 -0.16472 0.43657 -0.17331 0.43657 C -0.18164 0.43657 -0.18998 0.51551 -0.18998 0.59722 C -0.18998 0.55625 -0.19428 0.51782 -0.19831 0.51782 C -0.20274 0.51782 -0.20691 0.55833 -0.20691 0.59722 C -0.20691 0.57593 -0.20873 0.55625 -0.21107 0.55625 C -0.21224 0.55625 -0.21537 0.57662 -0.21537 0.59722 C -0.21537 0.58681 -0.21641 0.57593 -0.21732 0.57593 C -0.21732 0.57384 -0.21941 0.58611 -0.21941 0.59722 C -0.21941 0.59144 -0.21941 0.58681 -0.22058 0.58681 C -0.22058 0.58889 -0.22162 0.59213 -0.22162 0.59722 L -0.22162 0.58889 C -0.22266 0.58889 -0.22266 0.59144 -0.22266 0.59445 C -0.2237 0.59445 -0.2237 0.59213 -0.2237 0.58889 C -0.22474 0.58889 -0.22474 0.59144 -0.22474 0.59445 " pathEditMode="relative" rAng="0" ptsTypes="AAAAAAAAAAAAAA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2703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4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6.25E-7 0.00232 C 0.00352 -0.01968 0.00313 -0.09005 0.02162 -0.04051 C 0.03997 0.0088 0.09063 0.18565 0.11029 0.29907 C 0.13008 0.4125 0.13945 0.47014 0.13945 0.63958 C 0.13945 0.5544 0.14727 0.46736 0.15482 0.46736 C 0.16224 0.46736 0.16979 0.55208 0.16979 0.63958 C 0.16979 0.59583 0.1737 0.5544 0.17734 0.5544 C 0.18125 0.5544 0.1849 0.59792 0.1849 0.63958 C 0.1849 0.6169 0.18672 0.59583 0.18867 0.59583 C 0.18984 0.59583 0.19258 0.61782 0.19258 0.63958 C 0.19258 0.62847 0.19349 0.6169 0.19427 0.6169 C 0.19427 0.61945 0.19622 0.62732 0.19622 0.63958 C 0.19622 0.6331 0.19622 0.62847 0.19714 0.62847 C 0.19714 0.63056 0.19818 0.63426 0.19818 0.63958 L 0.19818 0.63056 C 0.19922 0.63056 0.19922 0.6331 0.19922 0.63634 C 0.20013 0.63634 0.20013 0.63426 0.20013 0.63056 C 0.2013 0.63056 0.2013 0.6331 0.2013 0.63634 " pathEditMode="relative" rAng="0" ptsTypes="AAAAAAAAAAAAAAAA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苹果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6734453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7536321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右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9631438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10433306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正左">
            <a:extLst>
              <a:ext uri="{FF2B5EF4-FFF2-40B4-BE49-F238E27FC236}">
                <a16:creationId xmlns:a16="http://schemas.microsoft.com/office/drawing/2014/main" id="{4298141C-5E4D-46FC-959D-FCDF8BA2967E}"/>
              </a:ext>
            </a:extLst>
          </p:cNvPr>
          <p:cNvSpPr/>
          <p:nvPr/>
        </p:nvSpPr>
        <p:spPr>
          <a:xfrm>
            <a:off x="3696293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正右">
            <a:extLst>
              <a:ext uri="{FF2B5EF4-FFF2-40B4-BE49-F238E27FC236}">
                <a16:creationId xmlns:a16="http://schemas.microsoft.com/office/drawing/2014/main" id="{74513DBD-B145-4552-939A-0823B5B5DA7C}"/>
              </a:ext>
            </a:extLst>
          </p:cNvPr>
          <p:cNvSpPr/>
          <p:nvPr/>
        </p:nvSpPr>
        <p:spPr>
          <a:xfrm>
            <a:off x="4648200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错1">
            <a:extLst>
              <a:ext uri="{FF2B5EF4-FFF2-40B4-BE49-F238E27FC236}">
                <a16:creationId xmlns:a16="http://schemas.microsoft.com/office/drawing/2014/main" id="{4E7D2477-8F92-42B7-9654-B921E6B64D07}"/>
              </a:ext>
            </a:extLst>
          </p:cNvPr>
          <p:cNvSpPr/>
          <p:nvPr/>
        </p:nvSpPr>
        <p:spPr>
          <a:xfrm>
            <a:off x="6357708" y="2256974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错2">
            <a:extLst>
              <a:ext uri="{FF2B5EF4-FFF2-40B4-BE49-F238E27FC236}">
                <a16:creationId xmlns:a16="http://schemas.microsoft.com/office/drawing/2014/main" id="{01594537-57FF-45EE-8227-C62EEF22184D}"/>
              </a:ext>
            </a:extLst>
          </p:cNvPr>
          <p:cNvSpPr/>
          <p:nvPr/>
        </p:nvSpPr>
        <p:spPr>
          <a:xfrm>
            <a:off x="9300463" y="2168821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正确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11EF79-5186-49BE-8B46-75E1D767909A}"/>
              </a:ext>
            </a:extLst>
          </p:cNvPr>
          <p:cNvSpPr/>
          <p:nvPr/>
        </p:nvSpPr>
        <p:spPr>
          <a:xfrm>
            <a:off x="3653343" y="2355124"/>
            <a:ext cx="2060546" cy="1885823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0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5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8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9" grpId="0" animBg="1"/>
          <p:bldP spid="20" grpId="0" animBg="1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5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8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9" grpId="0" animBg="1"/>
          <p:bldP spid="20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苹果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6735838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7537706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9631438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10433306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正左">
            <a:extLst>
              <a:ext uri="{FF2B5EF4-FFF2-40B4-BE49-F238E27FC236}">
                <a16:creationId xmlns:a16="http://schemas.microsoft.com/office/drawing/2014/main" id="{E3AED60F-8A20-4711-A002-9ACC2EC129B4}"/>
              </a:ext>
            </a:extLst>
          </p:cNvPr>
          <p:cNvSpPr/>
          <p:nvPr/>
        </p:nvSpPr>
        <p:spPr>
          <a:xfrm>
            <a:off x="3696293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正右">
            <a:extLst>
              <a:ext uri="{FF2B5EF4-FFF2-40B4-BE49-F238E27FC236}">
                <a16:creationId xmlns:a16="http://schemas.microsoft.com/office/drawing/2014/main" id="{8B021A2E-D41D-4763-A2A7-57300CB08F31}"/>
              </a:ext>
            </a:extLst>
          </p:cNvPr>
          <p:cNvSpPr/>
          <p:nvPr/>
        </p:nvSpPr>
        <p:spPr>
          <a:xfrm>
            <a:off x="4648200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9" name="刀">
            <a:extLst>
              <a:ext uri="{FF2B5EF4-FFF2-40B4-BE49-F238E27FC236}">
                <a16:creationId xmlns:a16="http://schemas.microsoft.com/office/drawing/2014/main" id="{D250A785-8179-414A-ADB1-7801FDB898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2893" y="6858000"/>
            <a:ext cx="243861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1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1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5E-6 -7.40741E-7 C -0.00443 -0.0206 -0.00391 -0.0868 -0.02448 -0.04028 C -0.04518 0.00602 -0.1017 0.17176 -0.12357 0.27824 C -0.14571 0.38426 -0.15625 0.43889 -0.15625 0.59722 C -0.15625 0.51782 -0.16472 0.43657 -0.17331 0.43657 C -0.18164 0.43657 -0.18998 0.51551 -0.18998 0.59722 C -0.18998 0.55625 -0.19427 0.51782 -0.19831 0.51782 C -0.20274 0.51782 -0.2069 0.55833 -0.2069 0.59722 C -0.2069 0.57593 -0.20873 0.55625 -0.21107 0.55625 C -0.21224 0.55625 -0.21537 0.57662 -0.21537 0.59722 C -0.21537 0.58681 -0.21641 0.57593 -0.21732 0.57593 C -0.21732 0.57384 -0.2194 0.58611 -0.2194 0.59722 C -0.2194 0.59144 -0.2194 0.58681 -0.22058 0.58681 C -0.22058 0.58889 -0.22162 0.59213 -0.22162 0.59722 L -0.22162 0.58889 C -0.22266 0.58889 -0.22266 0.59144 -0.22266 0.59445 C -0.2237 0.59445 -0.2237 0.59213 -0.2237 0.58889 C -0.22474 0.58889 -0.22474 0.59144 -0.22474 0.59445 " pathEditMode="relative" rAng="0" ptsTypes="AAAAAAAAAAAAAA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270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4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0.00232 C 0.00352 -0.01968 0.00313 -0.09005 0.02162 -0.04051 C 0.03998 0.0088 0.09063 0.18565 0.11029 0.29907 C 0.13008 0.4125 0.13946 0.47014 0.13946 0.63958 C 0.13946 0.5544 0.14727 0.46736 0.15482 0.46736 C 0.16224 0.46736 0.16979 0.55208 0.16979 0.63958 C 0.16979 0.59583 0.1737 0.5544 0.17735 0.5544 C 0.18125 0.5544 0.1849 0.59792 0.1849 0.63958 C 0.1849 0.6169 0.18672 0.59583 0.18867 0.59583 C 0.18985 0.59583 0.19258 0.61782 0.19258 0.63958 C 0.19258 0.62847 0.19349 0.6169 0.19427 0.6169 C 0.19427 0.61945 0.19623 0.62732 0.19623 0.63958 C 0.19623 0.6331 0.19623 0.62847 0.19714 0.62847 C 0.19714 0.63056 0.19818 0.63426 0.19818 0.63958 L 0.19818 0.63056 C 0.19922 0.63056 0.19922 0.6331 0.19922 0.63634 C 0.20013 0.63634 0.20013 0.63426 0.20013 0.63056 C 0.2013 0.63056 0.2013 0.6331 0.2013 0.63634 " pathEditMode="relative" rAng="0" ptsTypes="AAAAAAAAAAAAAAAA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菠萝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6734453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7536321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右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3845783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4647651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正左">
            <a:extLst>
              <a:ext uri="{FF2B5EF4-FFF2-40B4-BE49-F238E27FC236}">
                <a16:creationId xmlns:a16="http://schemas.microsoft.com/office/drawing/2014/main" id="{4298141C-5E4D-46FC-959D-FCDF8BA2967E}"/>
              </a:ext>
            </a:extLst>
          </p:cNvPr>
          <p:cNvSpPr/>
          <p:nvPr/>
        </p:nvSpPr>
        <p:spPr>
          <a:xfrm>
            <a:off x="9481942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正右">
            <a:extLst>
              <a:ext uri="{FF2B5EF4-FFF2-40B4-BE49-F238E27FC236}">
                <a16:creationId xmlns:a16="http://schemas.microsoft.com/office/drawing/2014/main" id="{74513DBD-B145-4552-939A-0823B5B5DA7C}"/>
              </a:ext>
            </a:extLst>
          </p:cNvPr>
          <p:cNvSpPr/>
          <p:nvPr/>
        </p:nvSpPr>
        <p:spPr>
          <a:xfrm>
            <a:off x="10433849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错1">
            <a:extLst>
              <a:ext uri="{FF2B5EF4-FFF2-40B4-BE49-F238E27FC236}">
                <a16:creationId xmlns:a16="http://schemas.microsoft.com/office/drawing/2014/main" id="{4E7D2477-8F92-42B7-9654-B921E6B64D07}"/>
              </a:ext>
            </a:extLst>
          </p:cNvPr>
          <p:cNvSpPr/>
          <p:nvPr/>
        </p:nvSpPr>
        <p:spPr>
          <a:xfrm>
            <a:off x="6357708" y="2256974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错2">
            <a:extLst>
              <a:ext uri="{FF2B5EF4-FFF2-40B4-BE49-F238E27FC236}">
                <a16:creationId xmlns:a16="http://schemas.microsoft.com/office/drawing/2014/main" id="{01594537-57FF-45EE-8227-C62EEF22184D}"/>
              </a:ext>
            </a:extLst>
          </p:cNvPr>
          <p:cNvSpPr/>
          <p:nvPr/>
        </p:nvSpPr>
        <p:spPr>
          <a:xfrm>
            <a:off x="3581309" y="2168821"/>
            <a:ext cx="2265685" cy="2222838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正确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11EF79-5186-49BE-8B46-75E1D767909A}"/>
              </a:ext>
            </a:extLst>
          </p:cNvPr>
          <p:cNvSpPr/>
          <p:nvPr/>
        </p:nvSpPr>
        <p:spPr>
          <a:xfrm>
            <a:off x="9405758" y="2355124"/>
            <a:ext cx="2060546" cy="1885823"/>
          </a:xfrm>
          <a:prstGeom prst="rect">
            <a:avLst/>
          </a:prstGeom>
          <a:solidFill>
            <a:srgbClr val="4472C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60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9" grpId="0" animBg="1"/>
          <p:bldP spid="20" grpId="0" animBg="1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5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3" grpId="0" animBg="1"/>
          <p:bldP spid="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9" grpId="0" animBg="1"/>
          <p:bldP spid="20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词汇">
            <a:extLst>
              <a:ext uri="{FF2B5EF4-FFF2-40B4-BE49-F238E27FC236}">
                <a16:creationId xmlns:a16="http://schemas.microsoft.com/office/drawing/2014/main" id="{ECAC308D-30A2-4667-90E9-1817FDD2F668}"/>
              </a:ext>
            </a:extLst>
          </p:cNvPr>
          <p:cNvSpPr/>
          <p:nvPr/>
        </p:nvSpPr>
        <p:spPr>
          <a:xfrm>
            <a:off x="345400" y="2752118"/>
            <a:ext cx="2428280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菠萝</a:t>
            </a:r>
          </a:p>
        </p:txBody>
      </p:sp>
      <p:sp>
        <p:nvSpPr>
          <p:cNvPr id="3" name="错1左">
            <a:extLst>
              <a:ext uri="{FF2B5EF4-FFF2-40B4-BE49-F238E27FC236}">
                <a16:creationId xmlns:a16="http://schemas.microsoft.com/office/drawing/2014/main" id="{92EBA63C-DB9A-4D8B-95FF-8FABFC68ACCD}"/>
              </a:ext>
            </a:extLst>
          </p:cNvPr>
          <p:cNvSpPr/>
          <p:nvPr/>
        </p:nvSpPr>
        <p:spPr>
          <a:xfrm>
            <a:off x="6735838" y="2500940"/>
            <a:ext cx="801868" cy="1558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错1右">
            <a:extLst>
              <a:ext uri="{FF2B5EF4-FFF2-40B4-BE49-F238E27FC236}">
                <a16:creationId xmlns:a16="http://schemas.microsoft.com/office/drawing/2014/main" id="{E6641D32-8C6A-445E-81E6-7838ADBD8997}"/>
              </a:ext>
            </a:extLst>
          </p:cNvPr>
          <p:cNvSpPr/>
          <p:nvPr/>
        </p:nvSpPr>
        <p:spPr>
          <a:xfrm>
            <a:off x="7537706" y="2500940"/>
            <a:ext cx="801868" cy="155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AF3135F3-FFB8-4EA1-A540-94BBCAE9A7E1}"/>
              </a:ext>
            </a:extLst>
          </p:cNvPr>
          <p:cNvSpPr/>
          <p:nvPr/>
        </p:nvSpPr>
        <p:spPr>
          <a:xfrm>
            <a:off x="3845782" y="2500940"/>
            <a:ext cx="801868" cy="1558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B8A62A6-06CF-4FE6-A1BA-4C03EF9199B0}"/>
              </a:ext>
            </a:extLst>
          </p:cNvPr>
          <p:cNvSpPr/>
          <p:nvPr/>
        </p:nvSpPr>
        <p:spPr>
          <a:xfrm>
            <a:off x="4647650" y="2500940"/>
            <a:ext cx="801868" cy="1558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正左">
            <a:extLst>
              <a:ext uri="{FF2B5EF4-FFF2-40B4-BE49-F238E27FC236}">
                <a16:creationId xmlns:a16="http://schemas.microsoft.com/office/drawing/2014/main" id="{E3AED60F-8A20-4711-A002-9ACC2EC129B4}"/>
              </a:ext>
            </a:extLst>
          </p:cNvPr>
          <p:cNvSpPr/>
          <p:nvPr/>
        </p:nvSpPr>
        <p:spPr>
          <a:xfrm>
            <a:off x="9481957" y="2355124"/>
            <a:ext cx="951906" cy="18502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正右">
            <a:extLst>
              <a:ext uri="{FF2B5EF4-FFF2-40B4-BE49-F238E27FC236}">
                <a16:creationId xmlns:a16="http://schemas.microsoft.com/office/drawing/2014/main" id="{8B021A2E-D41D-4763-A2A7-57300CB08F31}"/>
              </a:ext>
            </a:extLst>
          </p:cNvPr>
          <p:cNvSpPr/>
          <p:nvPr/>
        </p:nvSpPr>
        <p:spPr>
          <a:xfrm>
            <a:off x="10433864" y="2355124"/>
            <a:ext cx="951906" cy="185023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9" name="刀">
            <a:extLst>
              <a:ext uri="{FF2B5EF4-FFF2-40B4-BE49-F238E27FC236}">
                <a16:creationId xmlns:a16="http://schemas.microsoft.com/office/drawing/2014/main" id="{D250A785-8179-414A-ADB1-7801FDB898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1932" y="6891243"/>
            <a:ext cx="243861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3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1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125E-6 -7.40741E-7 C -0.00443 -0.0206 -0.00391 -0.0868 -0.02448 -0.04028 C -0.04519 0.00602 -0.1017 0.17176 -0.12357 0.27824 C -0.14571 0.38426 -0.15625 0.43889 -0.15625 0.59722 C -0.15625 0.51782 -0.16472 0.43657 -0.17331 0.43657 C -0.18164 0.43657 -0.18998 0.51551 -0.18998 0.59722 C -0.18998 0.55625 -0.19427 0.51782 -0.19831 0.51782 C -0.20274 0.51782 -0.2069 0.55833 -0.2069 0.59722 C -0.2069 0.57593 -0.20873 0.55625 -0.21107 0.55625 C -0.21224 0.55625 -0.21537 0.57662 -0.21537 0.59722 C -0.21537 0.58681 -0.21641 0.57593 -0.21732 0.57593 C -0.21732 0.57384 -0.2194 0.58611 -0.2194 0.59722 C -0.2194 0.59144 -0.2194 0.58681 -0.22058 0.58681 C -0.22058 0.58889 -0.22162 0.59213 -0.22162 0.59722 L -0.22162 0.58889 C -0.22266 0.58889 -0.22266 0.59144 -0.22266 0.59445 C -0.2237 0.59445 -0.2237 0.59213 -0.2237 0.58889 C -0.22474 0.58889 -0.22474 0.59144 -0.22474 0.59445 " pathEditMode="relative" rAng="0" ptsTypes="AAAAAAAAAAAAAA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270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4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66667E-6 0.00232 C 0.00352 -0.01968 0.00313 -0.09005 0.02162 -0.04051 C 0.03998 0.0088 0.09063 0.18565 0.11029 0.29907 C 0.13008 0.4125 0.13945 0.47014 0.13945 0.63958 C 0.13945 0.5544 0.14727 0.46736 0.15482 0.46736 C 0.16224 0.46736 0.16979 0.55208 0.16979 0.63958 C 0.16979 0.59583 0.1737 0.5544 0.17735 0.5544 C 0.18125 0.5544 0.1849 0.59792 0.1849 0.63958 C 0.1849 0.6169 0.18672 0.59583 0.18867 0.59583 C 0.18985 0.59583 0.19258 0.61782 0.19258 0.63958 C 0.19258 0.62847 0.19349 0.6169 0.19427 0.6169 C 0.19427 0.61945 0.19623 0.62732 0.19623 0.63958 C 0.19623 0.6331 0.19623 0.62847 0.19714 0.62847 C 0.19714 0.63056 0.19818 0.63426 0.19818 0.63958 L 0.19818 0.63056 C 0.19922 0.63056 0.19922 0.6331 0.19922 0.63634 C 0.20013 0.63634 0.20013 0.63426 0.20013 0.63056 C 0.2013 0.63056 0.2013 0.6331 0.2013 0.63634 " pathEditMode="relative" rAng="0" ptsTypes="AAAAAAAAAAAAAAAA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ACE9098-E265-41E3-A541-8B4118058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700" y="2940334"/>
            <a:ext cx="4705350" cy="42576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3C67735-A457-46E7-B638-E5F3C6C6C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64" y="93804"/>
            <a:ext cx="3571875" cy="32289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E3AB098-32C6-483E-8F61-C8B8E5F03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190" y="3538537"/>
            <a:ext cx="3848100" cy="34861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E134C18-32C2-4FC0-89F1-DB9F956AA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62" y="3705225"/>
            <a:ext cx="3486150" cy="31527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489DFFE-5D27-4E63-9C89-B7812B90B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377" y="-986612"/>
            <a:ext cx="6429375" cy="58102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4A1AB89-9F3B-45FD-B0E5-1BAE8A62D8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32" y="212441"/>
            <a:ext cx="348615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01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4A5807EF-BCC9-48D2-A35D-43293AE2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" t="7160" r="85265" b="50000"/>
          <a:stretch>
            <a:fillRect/>
          </a:stretch>
        </p:blipFill>
        <p:spPr>
          <a:xfrm>
            <a:off x="639233" y="405626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8F53929-AD51-4145-B02F-98784DCB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94" t="7160" r="54241" b="50000"/>
          <a:stretch>
            <a:fillRect/>
          </a:stretch>
        </p:blipFill>
        <p:spPr>
          <a:xfrm>
            <a:off x="4250266" y="405627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F739192-10E8-450D-B3AA-E77D7ACD4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947" t="7160" r="20188" b="50000"/>
          <a:stretch>
            <a:fillRect/>
          </a:stretch>
        </p:blipFill>
        <p:spPr>
          <a:xfrm>
            <a:off x="8014074" y="405627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1A8B914-30B8-46D8-ABD4-A22C03837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032" t="52492" r="22103" b="4669"/>
          <a:stretch>
            <a:fillRect/>
          </a:stretch>
        </p:blipFill>
        <p:spPr>
          <a:xfrm>
            <a:off x="7802407" y="3514443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2F5612E-615E-4488-A4A7-4CA0507704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3" t="53580" r="83462" b="3580"/>
          <a:stretch>
            <a:fillRect/>
          </a:stretch>
        </p:blipFill>
        <p:spPr>
          <a:xfrm>
            <a:off x="777004" y="3543300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840E4B4-8490-4678-801A-8B9F26982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94" t="53580" r="54241" b="3580"/>
          <a:stretch>
            <a:fillRect/>
          </a:stretch>
        </p:blipFill>
        <p:spPr>
          <a:xfrm>
            <a:off x="4250266" y="3589093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4AF65BB-97AA-4040-A2B3-E469A15FA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35" t="7160" r="71400" b="50000"/>
          <a:stretch>
            <a:fillRect/>
          </a:stretch>
        </p:blipFill>
        <p:spPr>
          <a:xfrm>
            <a:off x="2171700" y="414481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32137FC-330F-4E08-8443-F6335A92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759" t="7160" r="40376" b="50000"/>
          <a:stretch>
            <a:fillRect/>
          </a:stretch>
        </p:blipFill>
        <p:spPr>
          <a:xfrm>
            <a:off x="5782733" y="405625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D72000C1-BDA6-40CC-A255-F148D29B4C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812" t="7160" r="6323" b="50000"/>
          <a:stretch>
            <a:fillRect/>
          </a:stretch>
        </p:blipFill>
        <p:spPr>
          <a:xfrm>
            <a:off x="9546541" y="405624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58E5090E-9D52-44EC-84FF-A101E25CD9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897" t="52492" r="8238" b="4669"/>
          <a:stretch>
            <a:fillRect/>
          </a:stretch>
        </p:blipFill>
        <p:spPr>
          <a:xfrm>
            <a:off x="9339485" y="3514440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BFDE00CB-930D-4E3E-B8E6-6FCDC2FF5A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38" t="53580" r="69597" b="3580"/>
          <a:stretch>
            <a:fillRect/>
          </a:stretch>
        </p:blipFill>
        <p:spPr>
          <a:xfrm>
            <a:off x="2308535" y="3552155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E1B96B8-C0D5-4D4C-8293-158CBA805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759" t="53580" r="40376" b="3580"/>
          <a:stretch>
            <a:fillRect/>
          </a:stretch>
        </p:blipFill>
        <p:spPr>
          <a:xfrm>
            <a:off x="5782732" y="3589093"/>
            <a:ext cx="1532467" cy="2937933"/>
          </a:xfrm>
          <a:custGeom>
            <a:avLst/>
            <a:gdLst>
              <a:gd name="connsiteX0" fmla="*/ 0 w 1532467"/>
              <a:gd name="connsiteY0" fmla="*/ 0 h 2937933"/>
              <a:gd name="connsiteX1" fmla="*/ 1532467 w 1532467"/>
              <a:gd name="connsiteY1" fmla="*/ 0 h 2937933"/>
              <a:gd name="connsiteX2" fmla="*/ 1532467 w 1532467"/>
              <a:gd name="connsiteY2" fmla="*/ 2937933 h 2937933"/>
              <a:gd name="connsiteX3" fmla="*/ 0 w 1532467"/>
              <a:gd name="connsiteY3" fmla="*/ 2937933 h 2937933"/>
              <a:gd name="connsiteX4" fmla="*/ 0 w 1532467"/>
              <a:gd name="connsiteY4" fmla="*/ 0 h 293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467" h="2937933">
                <a:moveTo>
                  <a:pt x="0" y="0"/>
                </a:moveTo>
                <a:lnTo>
                  <a:pt x="1532467" y="0"/>
                </a:lnTo>
                <a:lnTo>
                  <a:pt x="1532467" y="2937933"/>
                </a:lnTo>
                <a:lnTo>
                  <a:pt x="0" y="2937933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7549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底">
            <a:extLst>
              <a:ext uri="{FF2B5EF4-FFF2-40B4-BE49-F238E27FC236}">
                <a16:creationId xmlns:a16="http://schemas.microsoft.com/office/drawing/2014/main" id="{8334CEFA-701F-4885-99DA-D5D835CBC8B5}"/>
              </a:ext>
            </a:extLst>
          </p:cNvPr>
          <p:cNvSpPr/>
          <p:nvPr/>
        </p:nvSpPr>
        <p:spPr>
          <a:xfrm>
            <a:off x="0" y="0"/>
            <a:ext cx="3717235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词卡">
            <a:extLst>
              <a:ext uri="{FF2B5EF4-FFF2-40B4-BE49-F238E27FC236}">
                <a16:creationId xmlns:a16="http://schemas.microsoft.com/office/drawing/2014/main" id="{57B5C9EA-EC8A-4360-8937-424C197DC9DD}"/>
              </a:ext>
            </a:extLst>
          </p:cNvPr>
          <p:cNvSpPr/>
          <p:nvPr/>
        </p:nvSpPr>
        <p:spPr>
          <a:xfrm>
            <a:off x="474134" y="2467928"/>
            <a:ext cx="2832329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苹果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X-小天使拼音" panose="02000500000000000000" pitchFamily="2" charset="-122"/>
              <a:ea typeface="X-小天使拼音" panose="02000500000000000000" pitchFamily="2" charset="-122"/>
              <a:cs typeface="+mn-cs"/>
            </a:endParaRPr>
          </a:p>
        </p:txBody>
      </p:sp>
      <p:sp>
        <p:nvSpPr>
          <p:cNvPr id="5" name="正左">
            <a:extLst>
              <a:ext uri="{FF2B5EF4-FFF2-40B4-BE49-F238E27FC236}">
                <a16:creationId xmlns:a16="http://schemas.microsoft.com/office/drawing/2014/main" id="{A5F670E3-2530-4A85-A4CC-D6F3BC7FEA4B}"/>
              </a:ext>
            </a:extLst>
          </p:cNvPr>
          <p:cNvSpPr/>
          <p:nvPr/>
        </p:nvSpPr>
        <p:spPr>
          <a:xfrm>
            <a:off x="4523773" y="2241885"/>
            <a:ext cx="984684" cy="188615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正右">
            <a:extLst>
              <a:ext uri="{FF2B5EF4-FFF2-40B4-BE49-F238E27FC236}">
                <a16:creationId xmlns:a16="http://schemas.microsoft.com/office/drawing/2014/main" id="{5916E909-70C9-4087-A658-253984ED3F1A}"/>
              </a:ext>
            </a:extLst>
          </p:cNvPr>
          <p:cNvSpPr/>
          <p:nvPr/>
        </p:nvSpPr>
        <p:spPr>
          <a:xfrm>
            <a:off x="5501885" y="2241885"/>
            <a:ext cx="984684" cy="188615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错1左">
            <a:extLst>
              <a:ext uri="{FF2B5EF4-FFF2-40B4-BE49-F238E27FC236}">
                <a16:creationId xmlns:a16="http://schemas.microsoft.com/office/drawing/2014/main" id="{922CDBBB-B121-44D5-AD1E-D334FF402DAD}"/>
              </a:ext>
            </a:extLst>
          </p:cNvPr>
          <p:cNvSpPr/>
          <p:nvPr/>
        </p:nvSpPr>
        <p:spPr>
          <a:xfrm>
            <a:off x="7023295" y="2241885"/>
            <a:ext cx="984684" cy="188615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错1右">
            <a:extLst>
              <a:ext uri="{FF2B5EF4-FFF2-40B4-BE49-F238E27FC236}">
                <a16:creationId xmlns:a16="http://schemas.microsoft.com/office/drawing/2014/main" id="{20C9F7E1-AA62-469B-90EB-43E4D025478E}"/>
              </a:ext>
            </a:extLst>
          </p:cNvPr>
          <p:cNvSpPr/>
          <p:nvPr/>
        </p:nvSpPr>
        <p:spPr>
          <a:xfrm>
            <a:off x="8009874" y="2241885"/>
            <a:ext cx="984684" cy="188615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3C81C340-0B4D-418D-8E0A-6D62ADAACFC1}"/>
              </a:ext>
            </a:extLst>
          </p:cNvPr>
          <p:cNvSpPr/>
          <p:nvPr/>
        </p:nvSpPr>
        <p:spPr>
          <a:xfrm>
            <a:off x="9463551" y="2224952"/>
            <a:ext cx="984684" cy="188615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A53720B-D54F-4603-B719-36F4B0B0D4DC}"/>
              </a:ext>
            </a:extLst>
          </p:cNvPr>
          <p:cNvSpPr/>
          <p:nvPr/>
        </p:nvSpPr>
        <p:spPr>
          <a:xfrm>
            <a:off x="10450130" y="2224952"/>
            <a:ext cx="984684" cy="188615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0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3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4" grpId="2" animBg="1"/>
          <p:bldP spid="5" grpId="0" animBg="1"/>
          <p:bldP spid="9" grpId="0" animBg="1"/>
          <p:bldP spid="12" grpId="0" animBg="1"/>
          <p:bldP spid="12" grpId="1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3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2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32" presetClass="emph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4" grpId="2" animBg="1"/>
          <p:bldP spid="5" grpId="0" animBg="1"/>
          <p:bldP spid="9" grpId="0" animBg="1"/>
          <p:bldP spid="12" grpId="0" animBg="1"/>
          <p:bldP spid="12" grpId="1" animBg="1"/>
          <p:bldP spid="13" grpId="0" animBg="1"/>
          <p:bldP spid="13" grpId="1" animBg="1"/>
          <p:bldP spid="15" grpId="0" animBg="1"/>
          <p:bldP spid="15" grpId="1" animBg="1"/>
          <p:bldP spid="16" grpId="0" animBg="1"/>
          <p:bldP spid="16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底">
            <a:extLst>
              <a:ext uri="{FF2B5EF4-FFF2-40B4-BE49-F238E27FC236}">
                <a16:creationId xmlns:a16="http://schemas.microsoft.com/office/drawing/2014/main" id="{8334CEFA-701F-4885-99DA-D5D835CBC8B5}"/>
              </a:ext>
            </a:extLst>
          </p:cNvPr>
          <p:cNvSpPr/>
          <p:nvPr/>
        </p:nvSpPr>
        <p:spPr>
          <a:xfrm>
            <a:off x="0" y="0"/>
            <a:ext cx="3717235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词卡">
            <a:extLst>
              <a:ext uri="{FF2B5EF4-FFF2-40B4-BE49-F238E27FC236}">
                <a16:creationId xmlns:a16="http://schemas.microsoft.com/office/drawing/2014/main" id="{57B5C9EA-EC8A-4360-8937-424C197DC9DD}"/>
              </a:ext>
            </a:extLst>
          </p:cNvPr>
          <p:cNvSpPr/>
          <p:nvPr/>
        </p:nvSpPr>
        <p:spPr>
          <a:xfrm>
            <a:off x="474134" y="2467928"/>
            <a:ext cx="2832329" cy="13563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-小天使拼音" panose="02000500000000000000" pitchFamily="2" charset="-122"/>
                <a:ea typeface="X-小天使拼音" panose="02000500000000000000" pitchFamily="2" charset="-122"/>
                <a:cs typeface="+mn-cs"/>
              </a:rPr>
              <a:t>苹果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X-小天使拼音" panose="02000500000000000000" pitchFamily="2" charset="-122"/>
              <a:ea typeface="X-小天使拼音" panose="02000500000000000000" pitchFamily="2" charset="-122"/>
              <a:cs typeface="+mn-cs"/>
            </a:endParaRPr>
          </a:p>
        </p:txBody>
      </p:sp>
      <p:sp>
        <p:nvSpPr>
          <p:cNvPr id="5" name="正左">
            <a:extLst>
              <a:ext uri="{FF2B5EF4-FFF2-40B4-BE49-F238E27FC236}">
                <a16:creationId xmlns:a16="http://schemas.microsoft.com/office/drawing/2014/main" id="{A5F670E3-2530-4A85-A4CC-D6F3BC7FEA4B}"/>
              </a:ext>
            </a:extLst>
          </p:cNvPr>
          <p:cNvSpPr/>
          <p:nvPr/>
        </p:nvSpPr>
        <p:spPr>
          <a:xfrm>
            <a:off x="4523773" y="2241885"/>
            <a:ext cx="984684" cy="188615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正右">
            <a:extLst>
              <a:ext uri="{FF2B5EF4-FFF2-40B4-BE49-F238E27FC236}">
                <a16:creationId xmlns:a16="http://schemas.microsoft.com/office/drawing/2014/main" id="{5916E909-70C9-4087-A658-253984ED3F1A}"/>
              </a:ext>
            </a:extLst>
          </p:cNvPr>
          <p:cNvSpPr/>
          <p:nvPr/>
        </p:nvSpPr>
        <p:spPr>
          <a:xfrm>
            <a:off x="5501885" y="2241885"/>
            <a:ext cx="984684" cy="188615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错1左">
            <a:extLst>
              <a:ext uri="{FF2B5EF4-FFF2-40B4-BE49-F238E27FC236}">
                <a16:creationId xmlns:a16="http://schemas.microsoft.com/office/drawing/2014/main" id="{922CDBBB-B121-44D5-AD1E-D334FF402DAD}"/>
              </a:ext>
            </a:extLst>
          </p:cNvPr>
          <p:cNvSpPr/>
          <p:nvPr/>
        </p:nvSpPr>
        <p:spPr>
          <a:xfrm>
            <a:off x="7023295" y="2241885"/>
            <a:ext cx="984684" cy="188615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错1右">
            <a:extLst>
              <a:ext uri="{FF2B5EF4-FFF2-40B4-BE49-F238E27FC236}">
                <a16:creationId xmlns:a16="http://schemas.microsoft.com/office/drawing/2014/main" id="{20C9F7E1-AA62-469B-90EB-43E4D025478E}"/>
              </a:ext>
            </a:extLst>
          </p:cNvPr>
          <p:cNvSpPr/>
          <p:nvPr/>
        </p:nvSpPr>
        <p:spPr>
          <a:xfrm>
            <a:off x="8009874" y="2241885"/>
            <a:ext cx="984684" cy="188615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错2左">
            <a:extLst>
              <a:ext uri="{FF2B5EF4-FFF2-40B4-BE49-F238E27FC236}">
                <a16:creationId xmlns:a16="http://schemas.microsoft.com/office/drawing/2014/main" id="{3C81C340-0B4D-418D-8E0A-6D62ADAACFC1}"/>
              </a:ext>
            </a:extLst>
          </p:cNvPr>
          <p:cNvSpPr/>
          <p:nvPr/>
        </p:nvSpPr>
        <p:spPr>
          <a:xfrm>
            <a:off x="9463551" y="2224952"/>
            <a:ext cx="984684" cy="188615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错2右">
            <a:extLst>
              <a:ext uri="{FF2B5EF4-FFF2-40B4-BE49-F238E27FC236}">
                <a16:creationId xmlns:a16="http://schemas.microsoft.com/office/drawing/2014/main" id="{4A53720B-D54F-4603-B719-36F4B0B0D4DC}"/>
              </a:ext>
            </a:extLst>
          </p:cNvPr>
          <p:cNvSpPr/>
          <p:nvPr/>
        </p:nvSpPr>
        <p:spPr>
          <a:xfrm>
            <a:off x="10435140" y="2224952"/>
            <a:ext cx="984684" cy="188615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刀">
            <a:extLst>
              <a:ext uri="{FF2B5EF4-FFF2-40B4-BE49-F238E27FC236}">
                <a16:creationId xmlns:a16="http://schemas.microsoft.com/office/drawing/2014/main" id="{C2FB4F58-C01E-4D69-AA84-7477993FE287}"/>
              </a:ext>
            </a:extLst>
          </p:cNvPr>
          <p:cNvSpPr/>
          <p:nvPr/>
        </p:nvSpPr>
        <p:spPr>
          <a:xfrm rot="5400000">
            <a:off x="4341491" y="8135519"/>
            <a:ext cx="2320787" cy="51508"/>
          </a:xfrm>
          <a:prstGeom prst="flowChartDecisi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84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1.11111E-6 C -0.00573 -0.01435 -0.02513 -0.02801 -0.03216 -0.02801 C -0.07552 -0.02801 -0.12018 0.19421 -0.12018 0.41667 C -0.12018 0.30417 -0.14245 0.19421 -0.16341 0.19421 C -0.18568 0.19421 -0.20664 0.30602 -0.20664 0.41667 C -0.20664 0.36111 -0.21771 0.30417 -0.22891 0.30417 C -0.24011 0.30417 -0.2513 0.35972 -0.2513 0.41667 C -0.2513 0.38819 -0.2569 0.36111 -0.26237 0.36111 C -0.26797 0.36111 -0.27344 0.38958 -0.27344 0.41667 C -0.27344 0.40185 -0.27617 0.38819 -0.27917 0.38819 C -0.2806 0.38819 -0.28477 0.40231 -0.28477 0.41667 C -0.28477 0.40949 -0.2862 0.40185 -0.2875 0.40185 C -0.2875 0.40046 -0.29024 0.40903 -0.29024 0.41667 C -0.29024 0.41273 -0.29024 0.40949 -0.29167 0.40949 C -0.29167 0.41088 -0.2931 0.41319 -0.2931 0.41667 C -0.2931 0.41458 -0.2931 0.41273 -0.2931 0.41088 C -0.29453 0.41088 -0.29453 0.41273 -0.29453 0.41458 C -0.29597 0.41458 -0.29597 0.41319 -0.29597 0.41088 C -0.2974 0.41088 -0.2974 0.41273 -0.2974 0.41458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0" y="194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33333E-6 0.00046 C 0.00664 -0.01389 0.03047 -0.02731 0.03919 -0.02731 C 0.09218 -0.02731 0.14739 0.19584 0.14739 0.42037 C 0.14739 0.30695 0.17461 0.19584 0.20039 0.19584 C 0.22786 0.19584 0.25338 0.30857 0.25338 0.42037 C 0.25338 0.36389 0.26718 0.30695 0.28086 0.30695 C 0.2944 0.30695 0.30833 0.3625 0.30833 0.42037 C 0.30833 0.39121 0.31536 0.36389 0.322 0.36389 C 0.3289 0.36389 0.33554 0.39283 0.33554 0.42037 C 0.33554 0.40486 0.33893 0.39121 0.34231 0.39121 C 0.34414 0.39121 0.34935 0.40533 0.34935 0.42037 C 0.34935 0.41273 0.35117 0.40486 0.35273 0.40486 C 0.35273 0.40695 0.35612 0.41227 0.35612 0.42037 C 0.35612 0.41574 0.35612 0.41273 0.35794 0.41273 C 0.35794 0.41412 0.35963 0.41621 0.35963 0.42037 C 0.35963 0.41783 0.35963 0.41574 0.35963 0.41412 C 0.36159 0.41412 0.36159 0.41574 0.36159 0.41783 C 0.36315 0.41783 0.36315 0.41621 0.36315 0.41412 C 0.36536 0.41412 0.36536 0.41574 0.36536 0.41783 " pathEditMode="relative" rAng="0" ptsTypes="AAAAAAAAAAAAAAAAA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68" y="1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8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</TotalTime>
  <Words>45</Words>
  <Application>Microsoft Office PowerPoint</Application>
  <PresentationFormat>宽屏</PresentationFormat>
  <Paragraphs>27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  <vt:variant>
        <vt:lpstr>自定义放映</vt:lpstr>
      </vt:variant>
      <vt:variant>
        <vt:i4>1</vt:i4>
      </vt:variant>
    </vt:vector>
  </HeadingPairs>
  <TitlesOfParts>
    <vt:vector size="24" baseType="lpstr">
      <vt:lpstr>X-小天使拼音</vt:lpstr>
      <vt:lpstr>等线</vt:lpstr>
      <vt:lpstr>等线 Light</vt:lpstr>
      <vt:lpstr>字魂70号-灵悦黑体</vt:lpstr>
      <vt:lpstr>Arial</vt:lpstr>
      <vt:lpstr>Calibri</vt:lpstr>
      <vt:lpstr>Calibri Light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54</cp:revision>
  <dcterms:created xsi:type="dcterms:W3CDTF">2019-08-14T14:30:34Z</dcterms:created>
  <dcterms:modified xsi:type="dcterms:W3CDTF">2020-02-01T13:53:35Z</dcterms:modified>
</cp:coreProperties>
</file>