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pptx" ContentType="application/vnd.openxmlformats-officedocument.presentationml.presentation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454" r:id="rId2"/>
    <p:sldId id="457" r:id="rId3"/>
    <p:sldId id="455" r:id="rId4"/>
    <p:sldId id="441" r:id="rId5"/>
    <p:sldId id="442" r:id="rId6"/>
    <p:sldId id="443" r:id="rId7"/>
    <p:sldId id="444" r:id="rId8"/>
    <p:sldId id="445" r:id="rId9"/>
    <p:sldId id="446" r:id="rId10"/>
    <p:sldId id="456" r:id="rId11"/>
    <p:sldId id="448" r:id="rId12"/>
    <p:sldId id="449" r:id="rId13"/>
    <p:sldId id="450" r:id="rId14"/>
    <p:sldId id="451" r:id="rId15"/>
    <p:sldId id="452" r:id="rId16"/>
    <p:sldId id="453" r:id="rId17"/>
    <p:sldId id="447" r:id="rId1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562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64E20AC0-FDA6-4822-AC02-6A853B8EDA2A}"/>
              </a:ext>
            </a:extLst>
          </p:cNvPr>
          <p:cNvGrpSpPr/>
          <p:nvPr userDrawn="1"/>
        </p:nvGrpSpPr>
        <p:grpSpPr>
          <a:xfrm>
            <a:off x="985422" y="979435"/>
            <a:ext cx="10238912" cy="4401980"/>
            <a:chOff x="976544" y="429019"/>
            <a:chExt cx="10238912" cy="4401980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FE0CAE1B-02D0-4F7E-B35F-EBDC0821F8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6544" y="429019"/>
              <a:ext cx="10238912" cy="4401980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7715AA09-B5CC-4EF1-97F5-884E5C7A0D1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12056" y="3478431"/>
              <a:ext cx="1349442" cy="1342450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DCC1320A-9FA4-45AF-BF81-A01A4A779948}"/>
                </a:ext>
              </a:extLst>
            </p:cNvPr>
            <p:cNvSpPr txBox="1"/>
            <p:nvPr/>
          </p:nvSpPr>
          <p:spPr>
            <a:xfrm>
              <a:off x="2361498" y="3888046"/>
              <a:ext cx="382032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dirty="0">
                  <a:solidFill>
                    <a:srgbClr val="244290"/>
                  </a:solidFill>
                  <a:latin typeface="华康海报体W12(P)" panose="040B0C00000000000000" pitchFamily="82" charset="-122"/>
                  <a:ea typeface="华康海报体W12(P)" panose="040B0C00000000000000" pitchFamily="82" charset="-122"/>
                </a:rPr>
                <a:t>课程顾问微信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6A844471-D18B-4F75-AF4C-64DF14A4B2BF}"/>
                </a:ext>
              </a:extLst>
            </p:cNvPr>
            <p:cNvSpPr txBox="1"/>
            <p:nvPr/>
          </p:nvSpPr>
          <p:spPr>
            <a:xfrm>
              <a:off x="1962001" y="4301573"/>
              <a:ext cx="382032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rgbClr val="4FBCBF"/>
                  </a:solidFill>
                  <a:latin typeface="华康海报体W12(P)" panose="040B0C00000000000000" pitchFamily="82" charset="-122"/>
                  <a:ea typeface="华康海报体W12(P)" panose="040B0C00000000000000" pitchFamily="82" charset="-122"/>
                </a:rPr>
                <a:t>18610241709</a:t>
              </a:r>
              <a:endParaRPr lang="zh-CN" altLang="en-US" sz="2800" dirty="0">
                <a:solidFill>
                  <a:srgbClr val="4FBCBF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71304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1E851FBC-73B5-43D2-89F9-CFF3B2AFB7F3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634FFEBF-94D7-4BCA-88C4-6EFE395FB65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07810" y="2320992"/>
            <a:ext cx="957155" cy="2194750"/>
          </a:xfrm>
          <a:prstGeom prst="rect">
            <a:avLst/>
          </a:prstGeom>
        </p:spPr>
      </p:pic>
      <p:sp>
        <p:nvSpPr>
          <p:cNvPr id="5" name="椭圆 4">
            <a:extLst>
              <a:ext uri="{FF2B5EF4-FFF2-40B4-BE49-F238E27FC236}">
                <a16:creationId xmlns:a16="http://schemas.microsoft.com/office/drawing/2014/main" id="{33B8199F-2A0C-42FC-AFBC-F3C0791F62F1}"/>
              </a:ext>
            </a:extLst>
          </p:cNvPr>
          <p:cNvSpPr/>
          <p:nvPr userDrawn="1"/>
        </p:nvSpPr>
        <p:spPr>
          <a:xfrm>
            <a:off x="542692" y="1533292"/>
            <a:ext cx="3791416" cy="3791416"/>
          </a:xfrm>
          <a:prstGeom prst="ellipse">
            <a:avLst/>
          </a:prstGeom>
          <a:blipFill dpi="0" rotWithShape="1">
            <a:blip r:embed="rId3" cstate="hqprint">
              <a:alphaModFix amt="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68202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椭圆 10">
            <a:extLst>
              <a:ext uri="{FF2B5EF4-FFF2-40B4-BE49-F238E27FC236}">
                <a16:creationId xmlns:a16="http://schemas.microsoft.com/office/drawing/2014/main" id="{CD5BC7EE-022A-4CCB-AD80-D06AD71DAE76}"/>
              </a:ext>
            </a:extLst>
          </p:cNvPr>
          <p:cNvSpPr/>
          <p:nvPr userDrawn="1"/>
        </p:nvSpPr>
        <p:spPr>
          <a:xfrm>
            <a:off x="7878674" y="1533292"/>
            <a:ext cx="3791416" cy="3791416"/>
          </a:xfrm>
          <a:prstGeom prst="ellipse">
            <a:avLst/>
          </a:prstGeom>
          <a:blipFill dpi="0" rotWithShape="1">
            <a:blip r:embed="rId2" cstate="hqprint">
              <a:alphaModFix amt="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3ADD39FA-B888-478E-8E0D-FF4B2E082D86}"/>
              </a:ext>
            </a:extLst>
          </p:cNvPr>
          <p:cNvGrpSpPr/>
          <p:nvPr userDrawn="1"/>
        </p:nvGrpSpPr>
        <p:grpSpPr>
          <a:xfrm>
            <a:off x="-1" y="2315183"/>
            <a:ext cx="593387" cy="2197928"/>
            <a:chOff x="-1" y="2315183"/>
            <a:chExt cx="593387" cy="2197928"/>
          </a:xfrm>
        </p:grpSpPr>
        <p:sp>
          <p:nvSpPr>
            <p:cNvPr id="8" name="流程图: 手动操作 7">
              <a:extLst>
                <a:ext uri="{FF2B5EF4-FFF2-40B4-BE49-F238E27FC236}">
                  <a16:creationId xmlns:a16="http://schemas.microsoft.com/office/drawing/2014/main" id="{C21AEEE3-81F5-4F71-B1CA-45BB1E43DB5F}"/>
                </a:ext>
              </a:extLst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solidFill>
              <a:srgbClr val="E64A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DA0391FC-56CD-45C7-AFFC-7D97EEAB719A}"/>
                </a:ext>
              </a:extLst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二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id="{DB287435-DC74-4965-9272-E41025F66E6A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64A84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64A84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64A84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</p:spTree>
    <p:extLst>
      <p:ext uri="{BB962C8B-B14F-4D97-AF65-F5344CB8AC3E}">
        <p14:creationId xmlns:p14="http://schemas.microsoft.com/office/powerpoint/2010/main" val="3511907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id="{1AE13ABF-A83A-438B-9718-A8C3D2287995}"/>
              </a:ext>
            </a:extLst>
          </p:cNvPr>
          <p:cNvGrpSpPr/>
          <p:nvPr userDrawn="1"/>
        </p:nvGrpSpPr>
        <p:grpSpPr>
          <a:xfrm>
            <a:off x="-1" y="2315183"/>
            <a:ext cx="593387" cy="2197928"/>
            <a:chOff x="-1" y="2315183"/>
            <a:chExt cx="593387" cy="2197928"/>
          </a:xfrm>
          <a:solidFill>
            <a:srgbClr val="EECB6C"/>
          </a:solidFill>
        </p:grpSpPr>
        <p:sp>
          <p:nvSpPr>
            <p:cNvPr id="9" name="流程图: 手动操作 8">
              <a:extLst>
                <a:ext uri="{FF2B5EF4-FFF2-40B4-BE49-F238E27FC236}">
                  <a16:creationId xmlns:a16="http://schemas.microsoft.com/office/drawing/2014/main" id="{1519AE74-34E2-47D5-882F-92C40CB8F0FF}"/>
                </a:ext>
              </a:extLst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075778EC-9FAE-447A-AD40-28FA2904B246}"/>
                </a:ext>
              </a:extLst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grp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三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  <p:sp>
        <p:nvSpPr>
          <p:cNvPr id="11" name="矩形 9">
            <a:extLst>
              <a:ext uri="{FF2B5EF4-FFF2-40B4-BE49-F238E27FC236}">
                <a16:creationId xmlns:a16="http://schemas.microsoft.com/office/drawing/2014/main" id="{2DFB170E-438D-4684-9D49-A07B95D2276A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8B934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8B934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8B934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12" name="椭圆 4">
            <a:extLst>
              <a:ext uri="{FF2B5EF4-FFF2-40B4-BE49-F238E27FC236}">
                <a16:creationId xmlns:a16="http://schemas.microsoft.com/office/drawing/2014/main" id="{403794D4-1B14-402F-A720-5113025B1FCA}"/>
              </a:ext>
            </a:extLst>
          </p:cNvPr>
          <p:cNvSpPr/>
          <p:nvPr userDrawn="1"/>
        </p:nvSpPr>
        <p:spPr>
          <a:xfrm>
            <a:off x="8110440" y="71785"/>
            <a:ext cx="3791416" cy="3791416"/>
          </a:xfrm>
          <a:prstGeom prst="ellipse">
            <a:avLst/>
          </a:prstGeom>
          <a:blipFill dpi="0" rotWithShape="1">
            <a:blip r:embed="rId2" cstate="hqprint">
              <a:alphaModFix amt="1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92076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9">
            <a:extLst>
              <a:ext uri="{FF2B5EF4-FFF2-40B4-BE49-F238E27FC236}">
                <a16:creationId xmlns:a16="http://schemas.microsoft.com/office/drawing/2014/main" id="{2DFB170E-438D-4684-9D49-A07B95D2276A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78288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78288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78288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12" name="椭圆 4">
            <a:extLst>
              <a:ext uri="{FF2B5EF4-FFF2-40B4-BE49-F238E27FC236}">
                <a16:creationId xmlns:a16="http://schemas.microsoft.com/office/drawing/2014/main" id="{403794D4-1B14-402F-A720-5113025B1FCA}"/>
              </a:ext>
            </a:extLst>
          </p:cNvPr>
          <p:cNvSpPr/>
          <p:nvPr userDrawn="1"/>
        </p:nvSpPr>
        <p:spPr>
          <a:xfrm>
            <a:off x="4131415" y="1518438"/>
            <a:ext cx="3791416" cy="3791416"/>
          </a:xfrm>
          <a:prstGeom prst="ellipse">
            <a:avLst/>
          </a:prstGeom>
          <a:blipFill dpi="0" rotWithShape="1">
            <a:blip r:embed="rId2" cstate="hqprint">
              <a:alphaModFix amt="1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7" name="组合 6">
            <a:extLst/>
          </p:cNvPr>
          <p:cNvGrpSpPr/>
          <p:nvPr userDrawn="1"/>
        </p:nvGrpSpPr>
        <p:grpSpPr>
          <a:xfrm>
            <a:off x="-1" y="2315183"/>
            <a:ext cx="593387" cy="2197928"/>
            <a:chOff x="-1" y="2315183"/>
            <a:chExt cx="593387" cy="2197928"/>
          </a:xfrm>
          <a:solidFill>
            <a:srgbClr val="782881"/>
          </a:solidFill>
        </p:grpSpPr>
        <p:sp>
          <p:nvSpPr>
            <p:cNvPr id="13" name="流程图: 手动操作 12">
              <a:extLst/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>
              <a:extLst/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grp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四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62989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9">
            <a:extLst>
              <a:ext uri="{FF2B5EF4-FFF2-40B4-BE49-F238E27FC236}">
                <a16:creationId xmlns:a16="http://schemas.microsoft.com/office/drawing/2014/main" id="{2DFB170E-438D-4684-9D49-A07B95D2276A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F49E58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F49E58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F49E58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12" name="椭圆 4">
            <a:extLst>
              <a:ext uri="{FF2B5EF4-FFF2-40B4-BE49-F238E27FC236}">
                <a16:creationId xmlns:a16="http://schemas.microsoft.com/office/drawing/2014/main" id="{403794D4-1B14-402F-A720-5113025B1FCA}"/>
              </a:ext>
            </a:extLst>
          </p:cNvPr>
          <p:cNvSpPr/>
          <p:nvPr userDrawn="1"/>
        </p:nvSpPr>
        <p:spPr>
          <a:xfrm>
            <a:off x="535019" y="211836"/>
            <a:ext cx="3217164" cy="3217164"/>
          </a:xfrm>
          <a:prstGeom prst="ellipse">
            <a:avLst/>
          </a:prstGeom>
          <a:blipFill dpi="0" rotWithShape="1">
            <a:blip r:embed="rId2" cstate="hqprint">
              <a:alphaModFix amt="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CCF9B38B-40BB-4CA5-90A8-2B543A6E2B18}"/>
              </a:ext>
            </a:extLst>
          </p:cNvPr>
          <p:cNvGrpSpPr/>
          <p:nvPr userDrawn="1"/>
        </p:nvGrpSpPr>
        <p:grpSpPr>
          <a:xfrm>
            <a:off x="-1" y="2315183"/>
            <a:ext cx="593387" cy="2197928"/>
            <a:chOff x="-1" y="2315183"/>
            <a:chExt cx="593387" cy="2197928"/>
          </a:xfrm>
          <a:solidFill>
            <a:srgbClr val="91B064"/>
          </a:solidFill>
        </p:grpSpPr>
        <p:sp>
          <p:nvSpPr>
            <p:cNvPr id="13" name="流程图: 手动操作 12">
              <a:extLst>
                <a:ext uri="{FF2B5EF4-FFF2-40B4-BE49-F238E27FC236}">
                  <a16:creationId xmlns:a16="http://schemas.microsoft.com/office/drawing/2014/main" id="{D9653256-ABF4-4C2A-BF2F-61B11109C155}"/>
                </a:ext>
              </a:extLst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solidFill>
              <a:srgbClr val="F49E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2974E6D1-0EA0-4DE0-A132-2DD3E678F764}"/>
                </a:ext>
              </a:extLst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五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2391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9">
            <a:extLst>
              <a:ext uri="{FF2B5EF4-FFF2-40B4-BE49-F238E27FC236}">
                <a16:creationId xmlns:a16="http://schemas.microsoft.com/office/drawing/2014/main" id="{2DFB170E-438D-4684-9D49-A07B95D2276A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45A7D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45A7D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45A7D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12" name="椭圆 4">
            <a:extLst>
              <a:ext uri="{FF2B5EF4-FFF2-40B4-BE49-F238E27FC236}">
                <a16:creationId xmlns:a16="http://schemas.microsoft.com/office/drawing/2014/main" id="{403794D4-1B14-402F-A720-5113025B1FCA}"/>
              </a:ext>
            </a:extLst>
          </p:cNvPr>
          <p:cNvSpPr/>
          <p:nvPr userDrawn="1"/>
        </p:nvSpPr>
        <p:spPr>
          <a:xfrm>
            <a:off x="2574026" y="1820418"/>
            <a:ext cx="3217164" cy="3217164"/>
          </a:xfrm>
          <a:prstGeom prst="ellipse">
            <a:avLst/>
          </a:prstGeom>
          <a:blipFill dpi="0" rotWithShape="1">
            <a:blip r:embed="rId2" cstate="hqprint">
              <a:alphaModFix amt="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DEA53858-9D4A-445B-9DF3-0B4A6E37E990}"/>
              </a:ext>
            </a:extLst>
          </p:cNvPr>
          <p:cNvGrpSpPr/>
          <p:nvPr userDrawn="1"/>
        </p:nvGrpSpPr>
        <p:grpSpPr>
          <a:xfrm>
            <a:off x="-1" y="2315183"/>
            <a:ext cx="593387" cy="2197928"/>
            <a:chOff x="-1" y="2315183"/>
            <a:chExt cx="593387" cy="2197928"/>
          </a:xfrm>
          <a:solidFill>
            <a:srgbClr val="45A7D1"/>
          </a:solidFill>
        </p:grpSpPr>
        <p:sp>
          <p:nvSpPr>
            <p:cNvPr id="8" name="流程图: 手动操作 7">
              <a:extLst>
                <a:ext uri="{FF2B5EF4-FFF2-40B4-BE49-F238E27FC236}">
                  <a16:creationId xmlns:a16="http://schemas.microsoft.com/office/drawing/2014/main" id="{7EDA187E-E0BF-455F-AD7C-BB9053B23DD8}"/>
                </a:ext>
              </a:extLst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537565C0-C83F-4591-B3A5-B85C6D047409}"/>
                </a:ext>
              </a:extLst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grp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六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23465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9">
            <a:extLst>
              <a:ext uri="{FF2B5EF4-FFF2-40B4-BE49-F238E27FC236}">
                <a16:creationId xmlns:a16="http://schemas.microsoft.com/office/drawing/2014/main" id="{2DFB170E-438D-4684-9D49-A07B95D2276A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9866ED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9866ED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9866ED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12" name="椭圆 4">
            <a:extLst>
              <a:ext uri="{FF2B5EF4-FFF2-40B4-BE49-F238E27FC236}">
                <a16:creationId xmlns:a16="http://schemas.microsoft.com/office/drawing/2014/main" id="{403794D4-1B14-402F-A720-5113025B1FCA}"/>
              </a:ext>
            </a:extLst>
          </p:cNvPr>
          <p:cNvSpPr/>
          <p:nvPr userDrawn="1"/>
        </p:nvSpPr>
        <p:spPr>
          <a:xfrm>
            <a:off x="4878419" y="1958340"/>
            <a:ext cx="3217164" cy="3217164"/>
          </a:xfrm>
          <a:prstGeom prst="ellipse">
            <a:avLst/>
          </a:prstGeom>
          <a:blipFill dpi="0" rotWithShape="1">
            <a:blip r:embed="rId2" cstate="hqprint">
              <a:alphaModFix amt="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A906E088-618D-4BE0-B59D-2100D4B0C574}"/>
              </a:ext>
            </a:extLst>
          </p:cNvPr>
          <p:cNvGrpSpPr/>
          <p:nvPr userDrawn="1"/>
        </p:nvGrpSpPr>
        <p:grpSpPr>
          <a:xfrm>
            <a:off x="-1" y="2315183"/>
            <a:ext cx="593387" cy="2197928"/>
            <a:chOff x="-1" y="2315183"/>
            <a:chExt cx="593387" cy="2197928"/>
          </a:xfrm>
          <a:solidFill>
            <a:srgbClr val="9866ED"/>
          </a:solidFill>
        </p:grpSpPr>
        <p:sp>
          <p:nvSpPr>
            <p:cNvPr id="8" name="流程图: 手动操作 7">
              <a:extLst>
                <a:ext uri="{FF2B5EF4-FFF2-40B4-BE49-F238E27FC236}">
                  <a16:creationId xmlns:a16="http://schemas.microsoft.com/office/drawing/2014/main" id="{0D72D27C-89D2-4485-8006-986BCA6FA330}"/>
                </a:ext>
              </a:extLst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7755CD93-7B75-4A53-8318-50F3F928A541}"/>
                </a:ext>
              </a:extLst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grp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七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04099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9">
            <a:extLst>
              <a:ext uri="{FF2B5EF4-FFF2-40B4-BE49-F238E27FC236}">
                <a16:creationId xmlns:a16="http://schemas.microsoft.com/office/drawing/2014/main" id="{2DFB170E-438D-4684-9D49-A07B95D2276A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1B7583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1B7583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1B7583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12" name="椭圆 4">
            <a:extLst>
              <a:ext uri="{FF2B5EF4-FFF2-40B4-BE49-F238E27FC236}">
                <a16:creationId xmlns:a16="http://schemas.microsoft.com/office/drawing/2014/main" id="{403794D4-1B14-402F-A720-5113025B1FCA}"/>
              </a:ext>
            </a:extLst>
          </p:cNvPr>
          <p:cNvSpPr/>
          <p:nvPr userDrawn="1"/>
        </p:nvSpPr>
        <p:spPr>
          <a:xfrm>
            <a:off x="4878419" y="1958340"/>
            <a:ext cx="3217164" cy="3217164"/>
          </a:xfrm>
          <a:prstGeom prst="ellipse">
            <a:avLst/>
          </a:prstGeom>
          <a:blipFill dpi="0" rotWithShape="1">
            <a:blip r:embed="rId2" cstate="hqprint">
              <a:alphaModFix amt="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10" name="组合 9">
            <a:extLst/>
          </p:cNvPr>
          <p:cNvGrpSpPr/>
          <p:nvPr userDrawn="1"/>
        </p:nvGrpSpPr>
        <p:grpSpPr>
          <a:xfrm>
            <a:off x="-1" y="2315183"/>
            <a:ext cx="593387" cy="2197928"/>
            <a:chOff x="-1" y="2315183"/>
            <a:chExt cx="593387" cy="2197928"/>
          </a:xfrm>
          <a:solidFill>
            <a:srgbClr val="1B7583"/>
          </a:solidFill>
        </p:grpSpPr>
        <p:sp>
          <p:nvSpPr>
            <p:cNvPr id="13" name="流程图: 手动操作 12">
              <a:extLst/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>
              <a:extLst/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grp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八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37880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/>
          </p:cNvPr>
          <p:cNvGrpSpPr/>
          <p:nvPr userDrawn="1"/>
        </p:nvGrpSpPr>
        <p:grpSpPr>
          <a:xfrm>
            <a:off x="-1" y="2315183"/>
            <a:ext cx="593387" cy="2197928"/>
            <a:chOff x="-1" y="2315183"/>
            <a:chExt cx="593387" cy="2197928"/>
          </a:xfrm>
          <a:solidFill>
            <a:srgbClr val="FFB300"/>
          </a:solidFill>
        </p:grpSpPr>
        <p:sp>
          <p:nvSpPr>
            <p:cNvPr id="6" name="流程图: 手动操作 5">
              <a:extLst/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>
              <a:extLst/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grp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九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  <p:sp>
        <p:nvSpPr>
          <p:cNvPr id="8" name="矩形 9">
            <a:extLst/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FFB3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FFB3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FFB3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9" name="椭圆 4">
            <a:extLst/>
          </p:cNvPr>
          <p:cNvSpPr/>
          <p:nvPr userDrawn="1"/>
        </p:nvSpPr>
        <p:spPr>
          <a:xfrm>
            <a:off x="4036134" y="1695212"/>
            <a:ext cx="3798012" cy="3798012"/>
          </a:xfrm>
          <a:prstGeom prst="ellipse">
            <a:avLst/>
          </a:prstGeom>
          <a:blipFill dpi="0" rotWithShape="1">
            <a:blip r:embed="rId2" cstate="hqprint">
              <a:alphaModFix amt="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27126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9">
            <a:extLst>
              <a:ext uri="{FF2B5EF4-FFF2-40B4-BE49-F238E27FC236}">
                <a16:creationId xmlns:a16="http://schemas.microsoft.com/office/drawing/2014/main" id="{2DFB170E-438D-4684-9D49-A07B95D2276A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1A83C2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1A83C2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1A83C2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12" name="椭圆 4">
            <a:extLst>
              <a:ext uri="{FF2B5EF4-FFF2-40B4-BE49-F238E27FC236}">
                <a16:creationId xmlns:a16="http://schemas.microsoft.com/office/drawing/2014/main" id="{403794D4-1B14-402F-A720-5113025B1FCA}"/>
              </a:ext>
            </a:extLst>
          </p:cNvPr>
          <p:cNvSpPr/>
          <p:nvPr userDrawn="1"/>
        </p:nvSpPr>
        <p:spPr>
          <a:xfrm>
            <a:off x="4878419" y="1958340"/>
            <a:ext cx="3217164" cy="3217164"/>
          </a:xfrm>
          <a:prstGeom prst="ellipse">
            <a:avLst/>
          </a:prstGeom>
          <a:blipFill dpi="0" rotWithShape="1">
            <a:blip r:embed="rId2" cstate="hqprint">
              <a:alphaModFix amt="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7" name="组合 6">
            <a:extLst/>
          </p:cNvPr>
          <p:cNvGrpSpPr/>
          <p:nvPr userDrawn="1"/>
        </p:nvGrpSpPr>
        <p:grpSpPr>
          <a:xfrm>
            <a:off x="-1" y="2315183"/>
            <a:ext cx="593387" cy="2197928"/>
            <a:chOff x="-1" y="2315183"/>
            <a:chExt cx="593387" cy="2197928"/>
          </a:xfrm>
          <a:solidFill>
            <a:srgbClr val="1A83C2"/>
          </a:solidFill>
        </p:grpSpPr>
        <p:sp>
          <p:nvSpPr>
            <p:cNvPr id="8" name="流程图: 手动操作 7">
              <a:extLst/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/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grp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十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566272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21209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ECA483F5-1B87-463E-9BF4-EB0718BF98EB}"/>
              </a:ext>
            </a:extLst>
          </p:cNvPr>
          <p:cNvGrpSpPr/>
          <p:nvPr userDrawn="1"/>
        </p:nvGrpSpPr>
        <p:grpSpPr>
          <a:xfrm>
            <a:off x="-1" y="2314211"/>
            <a:ext cx="593387" cy="2197928"/>
            <a:chOff x="-1" y="2315183"/>
            <a:chExt cx="593387" cy="2197928"/>
          </a:xfrm>
        </p:grpSpPr>
        <p:sp>
          <p:nvSpPr>
            <p:cNvPr id="7" name="流程图: 手动操作 6">
              <a:extLst>
                <a:ext uri="{FF2B5EF4-FFF2-40B4-BE49-F238E27FC236}">
                  <a16:creationId xmlns:a16="http://schemas.microsoft.com/office/drawing/2014/main" id="{EA45A9C9-58FC-41E9-8EE6-4A9D567F6CD8}"/>
                </a:ext>
              </a:extLst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solidFill>
              <a:srgbClr val="7786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7233108F-07FF-4C22-8C14-8F7E41B05DC5}"/>
                </a:ext>
              </a:extLst>
            </p:cNvPr>
            <p:cNvSpPr/>
            <p:nvPr/>
          </p:nvSpPr>
          <p:spPr>
            <a:xfrm>
              <a:off x="79427" y="2527434"/>
              <a:ext cx="317796" cy="1692771"/>
            </a:xfrm>
            <a:prstGeom prst="rect">
              <a:avLst/>
            </a:prstGeom>
            <a:solidFill>
              <a:schemeClr val="bg1">
                <a:alpha val="0"/>
              </a:schemeClr>
            </a:solidFill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26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26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十二</a:t>
              </a:r>
              <a:r>
                <a:rPr lang="zh-CN" altLang="en-US" sz="26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  <p:sp>
        <p:nvSpPr>
          <p:cNvPr id="9" name="矩形 9">
            <a:extLst>
              <a:ext uri="{FF2B5EF4-FFF2-40B4-BE49-F238E27FC236}">
                <a16:creationId xmlns:a16="http://schemas.microsoft.com/office/drawing/2014/main" id="{8F8C3D1F-C4BC-4742-96B9-9FAD2583D071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7786BB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7786BB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7786BB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10" name="椭圆 4">
            <a:extLst>
              <a:ext uri="{FF2B5EF4-FFF2-40B4-BE49-F238E27FC236}">
                <a16:creationId xmlns:a16="http://schemas.microsoft.com/office/drawing/2014/main" id="{25262981-AFB6-4BE1-9D91-CAB4D8AB17A4}"/>
              </a:ext>
            </a:extLst>
          </p:cNvPr>
          <p:cNvSpPr/>
          <p:nvPr userDrawn="1"/>
        </p:nvSpPr>
        <p:spPr>
          <a:xfrm>
            <a:off x="4302978" y="1804592"/>
            <a:ext cx="3217164" cy="3217164"/>
          </a:xfrm>
          <a:prstGeom prst="ellipse">
            <a:avLst/>
          </a:prstGeom>
          <a:blipFill dpi="0" rotWithShape="1">
            <a:blip r:embed="rId2" cstate="hqprint">
              <a:alphaModFix amt="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485561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/>
          </p:cNvPr>
          <p:cNvGrpSpPr/>
          <p:nvPr userDrawn="1"/>
        </p:nvGrpSpPr>
        <p:grpSpPr>
          <a:xfrm>
            <a:off x="-1" y="2314211"/>
            <a:ext cx="593387" cy="2197928"/>
            <a:chOff x="-1" y="2315183"/>
            <a:chExt cx="593387" cy="2197928"/>
          </a:xfrm>
        </p:grpSpPr>
        <p:sp>
          <p:nvSpPr>
            <p:cNvPr id="3" name="流程图: 手动操作 2">
              <a:extLst/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solidFill>
              <a:srgbClr val="1F8D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>
              <a:extLst/>
            </p:cNvPr>
            <p:cNvSpPr/>
            <p:nvPr/>
          </p:nvSpPr>
          <p:spPr>
            <a:xfrm>
              <a:off x="79427" y="2527434"/>
              <a:ext cx="317796" cy="1692771"/>
            </a:xfrm>
            <a:prstGeom prst="rect">
              <a:avLst/>
            </a:prstGeom>
            <a:solidFill>
              <a:schemeClr val="bg1">
                <a:alpha val="0"/>
              </a:schemeClr>
            </a:solidFill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26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26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十一</a:t>
              </a:r>
              <a:r>
                <a:rPr lang="zh-CN" altLang="en-US" sz="26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  <p:sp>
        <p:nvSpPr>
          <p:cNvPr id="5" name="矩形 9">
            <a:extLst/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1A83C2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1A83C2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1A83C2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8" name="椭圆 4">
            <a:extLst/>
          </p:cNvPr>
          <p:cNvSpPr/>
          <p:nvPr userDrawn="1"/>
        </p:nvSpPr>
        <p:spPr>
          <a:xfrm>
            <a:off x="4302978" y="1804592"/>
            <a:ext cx="3217164" cy="3217164"/>
          </a:xfrm>
          <a:prstGeom prst="ellipse">
            <a:avLst/>
          </a:prstGeom>
          <a:blipFill dpi="0" rotWithShape="1">
            <a:blip r:embed="rId2" cstate="hqprint">
              <a:alphaModFix amt="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926576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2707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0354E793-B933-4738-AC7E-23FDE3079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D2E5FFA-7618-4A37-A6CE-50564D3DC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75479E7-FED2-4352-8EAB-6FE9B36B47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8338E1-E9E4-48C7-96A3-502F994B294D}" type="datetimeFigureOut">
              <a:rPr lang="zh-CN" altLang="en-US" smtClean="0"/>
              <a:t>2018/6/26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44F4E16-B072-4DBB-88EA-F56F31A390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5D524E8-C268-49B7-A93E-F3F4094B84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D993BC-C342-4F23-A8BB-5C9CF817ED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6790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slide" Target="slid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7" Type="http://schemas.openxmlformats.org/officeDocument/2006/relationships/slide" Target="slide10.xml"/><Relationship Id="rId2" Type="http://schemas.openxmlformats.org/officeDocument/2006/relationships/slide" Target="slide11.xml"/><Relationship Id="rId1" Type="http://schemas.openxmlformats.org/officeDocument/2006/relationships/slideLayout" Target="../slideLayouts/slideLayout13.xml"/><Relationship Id="rId6" Type="http://schemas.openxmlformats.org/officeDocument/2006/relationships/slide" Target="slide16.xml"/><Relationship Id="rId5" Type="http://schemas.openxmlformats.org/officeDocument/2006/relationships/slide" Target="slide12.xml"/><Relationship Id="rId4" Type="http://schemas.openxmlformats.org/officeDocument/2006/relationships/slide" Target="slide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3" Type="http://schemas.openxmlformats.org/officeDocument/2006/relationships/image" Target="../media/image5.png"/><Relationship Id="rId7" Type="http://schemas.openxmlformats.org/officeDocument/2006/relationships/slide" Target="slide12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6" Type="http://schemas.openxmlformats.org/officeDocument/2006/relationships/slide" Target="slide9.xml"/><Relationship Id="rId11" Type="http://schemas.openxmlformats.org/officeDocument/2006/relationships/image" Target="../media/image6.emf"/><Relationship Id="rId5" Type="http://schemas.openxmlformats.org/officeDocument/2006/relationships/slide" Target="slide15.xml"/><Relationship Id="rId10" Type="http://schemas.openxmlformats.org/officeDocument/2006/relationships/package" Target="../embeddings/Microsoft_PowerPoint_Presentation.pptx"/><Relationship Id="rId4" Type="http://schemas.openxmlformats.org/officeDocument/2006/relationships/slide" Target="slide11.xml"/><Relationship Id="rId9" Type="http://schemas.openxmlformats.org/officeDocument/2006/relationships/slide" Target="slide10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3" Type="http://schemas.openxmlformats.org/officeDocument/2006/relationships/image" Target="../media/image5.png"/><Relationship Id="rId7" Type="http://schemas.openxmlformats.org/officeDocument/2006/relationships/slide" Target="slide12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6" Type="http://schemas.openxmlformats.org/officeDocument/2006/relationships/slide" Target="slide9.xml"/><Relationship Id="rId11" Type="http://schemas.openxmlformats.org/officeDocument/2006/relationships/image" Target="../media/image6.emf"/><Relationship Id="rId5" Type="http://schemas.openxmlformats.org/officeDocument/2006/relationships/slide" Target="slide15.xml"/><Relationship Id="rId10" Type="http://schemas.openxmlformats.org/officeDocument/2006/relationships/package" Target="../embeddings/Microsoft_PowerPoint_Presentation1.pptx"/><Relationship Id="rId4" Type="http://schemas.openxmlformats.org/officeDocument/2006/relationships/slide" Target="slide11.xml"/><Relationship Id="rId9" Type="http://schemas.openxmlformats.org/officeDocument/2006/relationships/slide" Target="slide10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3" Type="http://schemas.openxmlformats.org/officeDocument/2006/relationships/image" Target="../media/image5.png"/><Relationship Id="rId7" Type="http://schemas.openxmlformats.org/officeDocument/2006/relationships/slide" Target="slide12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6" Type="http://schemas.openxmlformats.org/officeDocument/2006/relationships/slide" Target="slide9.xml"/><Relationship Id="rId11" Type="http://schemas.openxmlformats.org/officeDocument/2006/relationships/image" Target="../media/image6.emf"/><Relationship Id="rId5" Type="http://schemas.openxmlformats.org/officeDocument/2006/relationships/slide" Target="slide15.xml"/><Relationship Id="rId10" Type="http://schemas.openxmlformats.org/officeDocument/2006/relationships/package" Target="../embeddings/Microsoft_PowerPoint_Presentation2.pptx"/><Relationship Id="rId4" Type="http://schemas.openxmlformats.org/officeDocument/2006/relationships/slide" Target="slide11.xml"/><Relationship Id="rId9" Type="http://schemas.openxmlformats.org/officeDocument/2006/relationships/slide" Target="slide10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3" Type="http://schemas.openxmlformats.org/officeDocument/2006/relationships/image" Target="../media/image5.png"/><Relationship Id="rId7" Type="http://schemas.openxmlformats.org/officeDocument/2006/relationships/slide" Target="slide12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Relationship Id="rId6" Type="http://schemas.openxmlformats.org/officeDocument/2006/relationships/slide" Target="slide9.xml"/><Relationship Id="rId11" Type="http://schemas.openxmlformats.org/officeDocument/2006/relationships/image" Target="../media/image6.emf"/><Relationship Id="rId5" Type="http://schemas.openxmlformats.org/officeDocument/2006/relationships/slide" Target="slide15.xml"/><Relationship Id="rId10" Type="http://schemas.openxmlformats.org/officeDocument/2006/relationships/package" Target="../embeddings/Microsoft_PowerPoint_Presentation3.pptx"/><Relationship Id="rId4" Type="http://schemas.openxmlformats.org/officeDocument/2006/relationships/slide" Target="slide11.xml"/><Relationship Id="rId9" Type="http://schemas.openxmlformats.org/officeDocument/2006/relationships/slide" Target="slide10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3" Type="http://schemas.openxmlformats.org/officeDocument/2006/relationships/image" Target="../media/image5.png"/><Relationship Id="rId7" Type="http://schemas.openxmlformats.org/officeDocument/2006/relationships/slide" Target="slide12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Relationship Id="rId6" Type="http://schemas.openxmlformats.org/officeDocument/2006/relationships/slide" Target="slide9.xml"/><Relationship Id="rId11" Type="http://schemas.openxmlformats.org/officeDocument/2006/relationships/image" Target="../media/image6.emf"/><Relationship Id="rId5" Type="http://schemas.openxmlformats.org/officeDocument/2006/relationships/slide" Target="slide15.xml"/><Relationship Id="rId10" Type="http://schemas.openxmlformats.org/officeDocument/2006/relationships/package" Target="../embeddings/Microsoft_PowerPoint_Presentation4.pptx"/><Relationship Id="rId4" Type="http://schemas.openxmlformats.org/officeDocument/2006/relationships/slide" Target="slide11.xml"/><Relationship Id="rId9" Type="http://schemas.openxmlformats.org/officeDocument/2006/relationships/slide" Target="slide10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3" Type="http://schemas.openxmlformats.org/officeDocument/2006/relationships/image" Target="../media/image5.png"/><Relationship Id="rId7" Type="http://schemas.openxmlformats.org/officeDocument/2006/relationships/slide" Target="slide12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.vml"/><Relationship Id="rId6" Type="http://schemas.openxmlformats.org/officeDocument/2006/relationships/slide" Target="slide9.xml"/><Relationship Id="rId11" Type="http://schemas.openxmlformats.org/officeDocument/2006/relationships/image" Target="../media/image6.emf"/><Relationship Id="rId5" Type="http://schemas.openxmlformats.org/officeDocument/2006/relationships/slide" Target="slide15.xml"/><Relationship Id="rId10" Type="http://schemas.openxmlformats.org/officeDocument/2006/relationships/package" Target="../embeddings/Microsoft_PowerPoint_Presentation5.pptx"/><Relationship Id="rId4" Type="http://schemas.openxmlformats.org/officeDocument/2006/relationships/slide" Target="slide11.xml"/><Relationship Id="rId9" Type="http://schemas.openxmlformats.org/officeDocument/2006/relationships/slide" Target="slide10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3" Type="http://schemas.openxmlformats.org/officeDocument/2006/relationships/image" Target="../media/image5.png"/><Relationship Id="rId7" Type="http://schemas.openxmlformats.org/officeDocument/2006/relationships/slide" Target="slide12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Relationship Id="rId6" Type="http://schemas.openxmlformats.org/officeDocument/2006/relationships/slide" Target="slide9.xml"/><Relationship Id="rId11" Type="http://schemas.openxmlformats.org/officeDocument/2006/relationships/image" Target="../media/image6.emf"/><Relationship Id="rId5" Type="http://schemas.openxmlformats.org/officeDocument/2006/relationships/slide" Target="slide15.xml"/><Relationship Id="rId10" Type="http://schemas.openxmlformats.org/officeDocument/2006/relationships/package" Target="../embeddings/Microsoft_PowerPoint_Presentation6.pptx"/><Relationship Id="rId4" Type="http://schemas.openxmlformats.org/officeDocument/2006/relationships/slide" Target="slide11.xml"/><Relationship Id="rId9" Type="http://schemas.openxmlformats.org/officeDocument/2006/relationships/slide" Target="slide10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3" Type="http://schemas.openxmlformats.org/officeDocument/2006/relationships/slide" Target="slide11.xml"/><Relationship Id="rId7" Type="http://schemas.openxmlformats.org/officeDocument/2006/relationships/slide" Target="slide16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6" Type="http://schemas.openxmlformats.org/officeDocument/2006/relationships/slide" Target="slide12.xml"/><Relationship Id="rId5" Type="http://schemas.openxmlformats.org/officeDocument/2006/relationships/slide" Target="slide9.xml"/><Relationship Id="rId4" Type="http://schemas.openxmlformats.org/officeDocument/2006/relationships/slide" Target="slide15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3" Type="http://schemas.openxmlformats.org/officeDocument/2006/relationships/image" Target="../media/image5.png"/><Relationship Id="rId7" Type="http://schemas.openxmlformats.org/officeDocument/2006/relationships/slide" Target="slide12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8.vml"/><Relationship Id="rId6" Type="http://schemas.openxmlformats.org/officeDocument/2006/relationships/slide" Target="slide9.xml"/><Relationship Id="rId11" Type="http://schemas.openxmlformats.org/officeDocument/2006/relationships/image" Target="../media/image6.emf"/><Relationship Id="rId5" Type="http://schemas.openxmlformats.org/officeDocument/2006/relationships/slide" Target="slide15.xml"/><Relationship Id="rId10" Type="http://schemas.openxmlformats.org/officeDocument/2006/relationships/package" Target="../embeddings/Microsoft_PowerPoint_Presentation7.pptx"/><Relationship Id="rId4" Type="http://schemas.openxmlformats.org/officeDocument/2006/relationships/slide" Target="slide11.xml"/><Relationship Id="rId9" Type="http://schemas.openxmlformats.org/officeDocument/2006/relationships/slide" Target="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38">
            <a:extLst>
              <a:ext uri="{FF2B5EF4-FFF2-40B4-BE49-F238E27FC236}">
                <a16:creationId xmlns:a16="http://schemas.microsoft.com/office/drawing/2014/main" id="{2D915299-CA15-40D3-A3F1-C05C929F3D09}"/>
              </a:ext>
            </a:extLst>
          </p:cNvPr>
          <p:cNvGrpSpPr/>
          <p:nvPr/>
        </p:nvGrpSpPr>
        <p:grpSpPr>
          <a:xfrm>
            <a:off x="6138957" y="1784476"/>
            <a:ext cx="1752600" cy="4514089"/>
            <a:chOff x="6954111" y="2237231"/>
            <a:chExt cx="1752600" cy="4514089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03C922A2-D37C-4193-8285-FC44EFBC0C60}"/>
                </a:ext>
              </a:extLst>
            </p:cNvPr>
            <p:cNvSpPr/>
            <p:nvPr/>
          </p:nvSpPr>
          <p:spPr>
            <a:xfrm>
              <a:off x="6954111" y="2237231"/>
              <a:ext cx="1752600" cy="4514089"/>
            </a:xfrm>
            <a:prstGeom prst="rect">
              <a:avLst/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0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3" name="矩形: 圆角 2">
              <a:hlinkClick r:id="rId2" action="ppaction://hlinksldjump"/>
              <a:extLst>
                <a:ext uri="{FF2B5EF4-FFF2-40B4-BE49-F238E27FC236}">
                  <a16:creationId xmlns:a16="http://schemas.microsoft.com/office/drawing/2014/main" id="{40650CD8-B3F1-4DB9-82BB-D58AA2EA2D4A}"/>
                </a:ext>
              </a:extLst>
            </p:cNvPr>
            <p:cNvSpPr/>
            <p:nvPr/>
          </p:nvSpPr>
          <p:spPr>
            <a:xfrm>
              <a:off x="7031943" y="2290099"/>
              <a:ext cx="1596937" cy="75576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28575">
              <a:solidFill>
                <a:schemeClr val="accent4">
                  <a:lumMod val="60000"/>
                  <a:lumOff val="40000"/>
                </a:schemeClr>
              </a:solidFill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 w="10160">
                    <a:noFill/>
                    <a:prstDash val="solid"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上来</a:t>
              </a:r>
            </a:p>
          </p:txBody>
        </p:sp>
        <p:sp>
          <p:nvSpPr>
            <p:cNvPr id="5" name="矩形: 圆角 4">
              <a:hlinkClick r:id="rId3" action="ppaction://hlinksldjump"/>
              <a:extLst>
                <a:ext uri="{FF2B5EF4-FFF2-40B4-BE49-F238E27FC236}">
                  <a16:creationId xmlns:a16="http://schemas.microsoft.com/office/drawing/2014/main" id="{ED1CE2B0-D707-4F70-AEB0-8E9EF8DA214A}"/>
                </a:ext>
              </a:extLst>
            </p:cNvPr>
            <p:cNvSpPr/>
            <p:nvPr/>
          </p:nvSpPr>
          <p:spPr>
            <a:xfrm>
              <a:off x="7031943" y="3174799"/>
              <a:ext cx="1596937" cy="75576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28575">
              <a:solidFill>
                <a:schemeClr val="accent4">
                  <a:lumMod val="60000"/>
                  <a:lumOff val="40000"/>
                </a:schemeClr>
              </a:solidFill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 w="10160">
                    <a:noFill/>
                    <a:prstDash val="solid"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下来</a:t>
              </a:r>
            </a:p>
          </p:txBody>
        </p:sp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9E1D8D59-DA83-4ECE-9B07-259307FCBC14}"/>
                </a:ext>
              </a:extLst>
            </p:cNvPr>
            <p:cNvSpPr/>
            <p:nvPr/>
          </p:nvSpPr>
          <p:spPr>
            <a:xfrm>
              <a:off x="7031943" y="4059499"/>
              <a:ext cx="1596937" cy="75576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28575">
              <a:solidFill>
                <a:schemeClr val="accent4">
                  <a:lumMod val="60000"/>
                  <a:lumOff val="40000"/>
                </a:schemeClr>
              </a:solidFill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 w="10160">
                    <a:noFill/>
                    <a:prstDash val="solid"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过来</a:t>
              </a:r>
            </a:p>
          </p:txBody>
        </p:sp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697AB61B-E49C-4CAD-8CAF-B66CEDE52A33}"/>
                </a:ext>
              </a:extLst>
            </p:cNvPr>
            <p:cNvSpPr/>
            <p:nvPr/>
          </p:nvSpPr>
          <p:spPr>
            <a:xfrm>
              <a:off x="7031943" y="4944199"/>
              <a:ext cx="1596937" cy="75576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28575">
              <a:solidFill>
                <a:schemeClr val="accent4">
                  <a:lumMod val="60000"/>
                  <a:lumOff val="40000"/>
                </a:schemeClr>
              </a:solidFill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 w="10160">
                    <a:noFill/>
                    <a:prstDash val="solid"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出来</a:t>
              </a:r>
            </a:p>
          </p:txBody>
        </p:sp>
        <p:sp>
          <p:nvSpPr>
            <p:cNvPr id="8" name="矩形: 圆角 7">
              <a:extLst>
                <a:ext uri="{FF2B5EF4-FFF2-40B4-BE49-F238E27FC236}">
                  <a16:creationId xmlns:a16="http://schemas.microsoft.com/office/drawing/2014/main" id="{A362CBB9-19A0-47BE-BD19-C312CE865438}"/>
                </a:ext>
              </a:extLst>
            </p:cNvPr>
            <p:cNvSpPr/>
            <p:nvPr/>
          </p:nvSpPr>
          <p:spPr>
            <a:xfrm>
              <a:off x="7031943" y="5828899"/>
              <a:ext cx="1596937" cy="75576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28575">
              <a:solidFill>
                <a:schemeClr val="accent4">
                  <a:lumMod val="60000"/>
                  <a:lumOff val="40000"/>
                </a:schemeClr>
              </a:solidFill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 w="10160">
                    <a:noFill/>
                    <a:prstDash val="solid"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回来</a:t>
              </a: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23C610D6-AC43-4D58-8735-99CA46644ED8}"/>
              </a:ext>
            </a:extLst>
          </p:cNvPr>
          <p:cNvGrpSpPr/>
          <p:nvPr/>
        </p:nvGrpSpPr>
        <p:grpSpPr>
          <a:xfrm>
            <a:off x="8487558" y="1784476"/>
            <a:ext cx="1752600" cy="4514089"/>
            <a:chOff x="9302712" y="2237231"/>
            <a:chExt cx="1752600" cy="4514089"/>
          </a:xfrm>
        </p:grpSpPr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6A631984-D91D-4E5F-80B9-D247D89C705A}"/>
                </a:ext>
              </a:extLst>
            </p:cNvPr>
            <p:cNvSpPr/>
            <p:nvPr/>
          </p:nvSpPr>
          <p:spPr>
            <a:xfrm>
              <a:off x="9302712" y="2237231"/>
              <a:ext cx="1752600" cy="4514089"/>
            </a:xfrm>
            <a:prstGeom prst="rect">
              <a:avLst/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0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4" name="矩形: 圆角 13">
              <a:extLst>
                <a:ext uri="{FF2B5EF4-FFF2-40B4-BE49-F238E27FC236}">
                  <a16:creationId xmlns:a16="http://schemas.microsoft.com/office/drawing/2014/main" id="{D42BA9B2-DE12-47F0-8687-F51D4C1AAEE3}"/>
                </a:ext>
              </a:extLst>
            </p:cNvPr>
            <p:cNvSpPr/>
            <p:nvPr/>
          </p:nvSpPr>
          <p:spPr>
            <a:xfrm>
              <a:off x="9378912" y="2295199"/>
              <a:ext cx="1596937" cy="75576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28575">
              <a:solidFill>
                <a:schemeClr val="accent4">
                  <a:lumMod val="60000"/>
                  <a:lumOff val="40000"/>
                </a:schemeClr>
              </a:solidFill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 w="10160">
                    <a:noFill/>
                    <a:prstDash val="solid"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上去</a:t>
              </a:r>
            </a:p>
          </p:txBody>
        </p:sp>
        <p:sp>
          <p:nvSpPr>
            <p:cNvPr id="15" name="矩形: 圆角 14">
              <a:extLst>
                <a:ext uri="{FF2B5EF4-FFF2-40B4-BE49-F238E27FC236}">
                  <a16:creationId xmlns:a16="http://schemas.microsoft.com/office/drawing/2014/main" id="{CD2285A3-8DE0-4921-9BA3-22A5F3BF44C5}"/>
                </a:ext>
              </a:extLst>
            </p:cNvPr>
            <p:cNvSpPr/>
            <p:nvPr/>
          </p:nvSpPr>
          <p:spPr>
            <a:xfrm>
              <a:off x="9378912" y="3179899"/>
              <a:ext cx="1596937" cy="75576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28575">
              <a:solidFill>
                <a:schemeClr val="accent4">
                  <a:lumMod val="60000"/>
                  <a:lumOff val="40000"/>
                </a:schemeClr>
              </a:solidFill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 w="10160">
                    <a:noFill/>
                    <a:prstDash val="solid"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下去</a:t>
              </a:r>
            </a:p>
          </p:txBody>
        </p:sp>
        <p:sp>
          <p:nvSpPr>
            <p:cNvPr id="16" name="矩形: 圆角 15">
              <a:extLst>
                <a:ext uri="{FF2B5EF4-FFF2-40B4-BE49-F238E27FC236}">
                  <a16:creationId xmlns:a16="http://schemas.microsoft.com/office/drawing/2014/main" id="{22413D18-0F5F-4749-B20A-0001FB667F33}"/>
                </a:ext>
              </a:extLst>
            </p:cNvPr>
            <p:cNvSpPr/>
            <p:nvPr/>
          </p:nvSpPr>
          <p:spPr>
            <a:xfrm>
              <a:off x="9378912" y="4064599"/>
              <a:ext cx="1596937" cy="75576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28575">
              <a:solidFill>
                <a:schemeClr val="accent4">
                  <a:lumMod val="60000"/>
                  <a:lumOff val="40000"/>
                </a:schemeClr>
              </a:solidFill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 w="10160">
                    <a:noFill/>
                    <a:prstDash val="solid"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过去</a:t>
              </a:r>
            </a:p>
          </p:txBody>
        </p:sp>
        <p:sp>
          <p:nvSpPr>
            <p:cNvPr id="17" name="矩形: 圆角 16">
              <a:extLst>
                <a:ext uri="{FF2B5EF4-FFF2-40B4-BE49-F238E27FC236}">
                  <a16:creationId xmlns:a16="http://schemas.microsoft.com/office/drawing/2014/main" id="{C7AC4712-D6FD-48D9-8926-F6A9FB4B6776}"/>
                </a:ext>
              </a:extLst>
            </p:cNvPr>
            <p:cNvSpPr/>
            <p:nvPr/>
          </p:nvSpPr>
          <p:spPr>
            <a:xfrm>
              <a:off x="9378912" y="4949299"/>
              <a:ext cx="1596937" cy="75576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28575">
              <a:solidFill>
                <a:schemeClr val="accent4">
                  <a:lumMod val="60000"/>
                  <a:lumOff val="40000"/>
                </a:schemeClr>
              </a:solidFill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 w="10160">
                    <a:noFill/>
                    <a:prstDash val="solid"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出去</a:t>
              </a:r>
            </a:p>
          </p:txBody>
        </p:sp>
        <p:sp>
          <p:nvSpPr>
            <p:cNvPr id="18" name="矩形: 圆角 17">
              <a:extLst>
                <a:ext uri="{FF2B5EF4-FFF2-40B4-BE49-F238E27FC236}">
                  <a16:creationId xmlns:a16="http://schemas.microsoft.com/office/drawing/2014/main" id="{66A8B0D2-DEF0-47FE-B6B7-6FC27B4490B4}"/>
                </a:ext>
              </a:extLst>
            </p:cNvPr>
            <p:cNvSpPr/>
            <p:nvPr/>
          </p:nvSpPr>
          <p:spPr>
            <a:xfrm>
              <a:off x="9378912" y="5833999"/>
              <a:ext cx="1596937" cy="75576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28575">
              <a:solidFill>
                <a:schemeClr val="accent4">
                  <a:lumMod val="60000"/>
                  <a:lumOff val="40000"/>
                </a:schemeClr>
              </a:solidFill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 w="10160">
                    <a:noFill/>
                    <a:prstDash val="solid"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回去</a:t>
              </a:r>
            </a:p>
          </p:txBody>
        </p:sp>
      </p:grpSp>
      <p:grpSp>
        <p:nvGrpSpPr>
          <p:cNvPr id="19" name="说">
            <a:extLst>
              <a:ext uri="{FF2B5EF4-FFF2-40B4-BE49-F238E27FC236}">
                <a16:creationId xmlns:a16="http://schemas.microsoft.com/office/drawing/2014/main" id="{3254A31D-FACB-4618-BA4A-CC776B66A97B}"/>
              </a:ext>
            </a:extLst>
          </p:cNvPr>
          <p:cNvGrpSpPr/>
          <p:nvPr/>
        </p:nvGrpSpPr>
        <p:grpSpPr>
          <a:xfrm>
            <a:off x="2113386" y="1769364"/>
            <a:ext cx="1585799" cy="3319272"/>
            <a:chOff x="2986270" y="2145792"/>
            <a:chExt cx="1585799" cy="3319272"/>
          </a:xfrm>
        </p:grpSpPr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C89744BA-CC22-4193-A1A6-F5A0249FF547}"/>
                </a:ext>
              </a:extLst>
            </p:cNvPr>
            <p:cNvSpPr/>
            <p:nvPr/>
          </p:nvSpPr>
          <p:spPr>
            <a:xfrm>
              <a:off x="3108960" y="2145792"/>
              <a:ext cx="950976" cy="950976"/>
            </a:xfrm>
            <a:prstGeom prst="ellipse">
              <a:avLst/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21" name="矩形: 圆角 20">
              <a:extLst>
                <a:ext uri="{FF2B5EF4-FFF2-40B4-BE49-F238E27FC236}">
                  <a16:creationId xmlns:a16="http://schemas.microsoft.com/office/drawing/2014/main" id="{429C9430-CD9B-4B3B-B84B-90C19A6CD246}"/>
                </a:ext>
              </a:extLst>
            </p:cNvPr>
            <p:cNvSpPr/>
            <p:nvPr/>
          </p:nvSpPr>
          <p:spPr>
            <a:xfrm>
              <a:off x="3279648" y="3096768"/>
              <a:ext cx="609600" cy="1255776"/>
            </a:xfrm>
            <a:prstGeom prst="roundRect">
              <a:avLst>
                <a:gd name="adj" fmla="val 46667"/>
              </a:avLst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22" name="矩形: 圆角 21">
              <a:extLst>
                <a:ext uri="{FF2B5EF4-FFF2-40B4-BE49-F238E27FC236}">
                  <a16:creationId xmlns:a16="http://schemas.microsoft.com/office/drawing/2014/main" id="{13E77E2F-9B0E-4AFC-9753-4A71C8CF7084}"/>
                </a:ext>
              </a:extLst>
            </p:cNvPr>
            <p:cNvSpPr/>
            <p:nvPr/>
          </p:nvSpPr>
          <p:spPr>
            <a:xfrm rot="2343259">
              <a:off x="2986270" y="3103412"/>
              <a:ext cx="245380" cy="877958"/>
            </a:xfrm>
            <a:prstGeom prst="roundRect">
              <a:avLst>
                <a:gd name="adj" fmla="val 46667"/>
              </a:avLst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23" name="矩形: 圆角 22">
              <a:extLst>
                <a:ext uri="{FF2B5EF4-FFF2-40B4-BE49-F238E27FC236}">
                  <a16:creationId xmlns:a16="http://schemas.microsoft.com/office/drawing/2014/main" id="{830EC9D2-A8FE-4E02-8FE6-A60C85124065}"/>
                </a:ext>
              </a:extLst>
            </p:cNvPr>
            <p:cNvSpPr/>
            <p:nvPr/>
          </p:nvSpPr>
          <p:spPr>
            <a:xfrm rot="18840398">
              <a:off x="4031732" y="3047860"/>
              <a:ext cx="202715" cy="877958"/>
            </a:xfrm>
            <a:prstGeom prst="roundRect">
              <a:avLst>
                <a:gd name="adj" fmla="val 46667"/>
              </a:avLst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24" name="矩形: 圆角 23">
              <a:extLst>
                <a:ext uri="{FF2B5EF4-FFF2-40B4-BE49-F238E27FC236}">
                  <a16:creationId xmlns:a16="http://schemas.microsoft.com/office/drawing/2014/main" id="{D43B9044-6BEB-438D-898C-64F36332C4F6}"/>
                </a:ext>
              </a:extLst>
            </p:cNvPr>
            <p:cNvSpPr/>
            <p:nvPr/>
          </p:nvSpPr>
          <p:spPr>
            <a:xfrm>
              <a:off x="3328416" y="4209288"/>
              <a:ext cx="225553" cy="1255776"/>
            </a:xfrm>
            <a:prstGeom prst="roundRect">
              <a:avLst>
                <a:gd name="adj" fmla="val 46667"/>
              </a:avLst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25" name="矩形: 圆角 24">
              <a:extLst>
                <a:ext uri="{FF2B5EF4-FFF2-40B4-BE49-F238E27FC236}">
                  <a16:creationId xmlns:a16="http://schemas.microsoft.com/office/drawing/2014/main" id="{660C7B6C-006B-4059-8FEA-25FDE5B8834E}"/>
                </a:ext>
              </a:extLst>
            </p:cNvPr>
            <p:cNvSpPr/>
            <p:nvPr/>
          </p:nvSpPr>
          <p:spPr>
            <a:xfrm>
              <a:off x="3618917" y="4209288"/>
              <a:ext cx="225553" cy="1255776"/>
            </a:xfrm>
            <a:prstGeom prst="roundRect">
              <a:avLst>
                <a:gd name="adj" fmla="val 46667"/>
              </a:avLst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</p:grpSp>
      <p:grpSp>
        <p:nvGrpSpPr>
          <p:cNvPr id="26" name="听">
            <a:extLst>
              <a:ext uri="{FF2B5EF4-FFF2-40B4-BE49-F238E27FC236}">
                <a16:creationId xmlns:a16="http://schemas.microsoft.com/office/drawing/2014/main" id="{412DFF6A-F229-454B-9A4F-4A917695FA04}"/>
              </a:ext>
            </a:extLst>
          </p:cNvPr>
          <p:cNvGrpSpPr/>
          <p:nvPr/>
        </p:nvGrpSpPr>
        <p:grpSpPr>
          <a:xfrm>
            <a:off x="4064543" y="1652016"/>
            <a:ext cx="1621605" cy="3392424"/>
            <a:chOff x="5228266" y="2084831"/>
            <a:chExt cx="1621605" cy="3392424"/>
          </a:xfrm>
        </p:grpSpPr>
        <p:sp>
          <p:nvSpPr>
            <p:cNvPr id="27" name="椭圆 26">
              <a:extLst>
                <a:ext uri="{FF2B5EF4-FFF2-40B4-BE49-F238E27FC236}">
                  <a16:creationId xmlns:a16="http://schemas.microsoft.com/office/drawing/2014/main" id="{0FC34098-C911-4C02-908C-5B3CB7DDB8F6}"/>
                </a:ext>
              </a:extLst>
            </p:cNvPr>
            <p:cNvSpPr/>
            <p:nvPr/>
          </p:nvSpPr>
          <p:spPr>
            <a:xfrm>
              <a:off x="5228266" y="2084831"/>
              <a:ext cx="585216" cy="58521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28" name="椭圆 27">
              <a:extLst>
                <a:ext uri="{FF2B5EF4-FFF2-40B4-BE49-F238E27FC236}">
                  <a16:creationId xmlns:a16="http://schemas.microsoft.com/office/drawing/2014/main" id="{D0A7072A-0796-4575-B05A-C3D528EFE322}"/>
                </a:ext>
              </a:extLst>
            </p:cNvPr>
            <p:cNvSpPr/>
            <p:nvPr/>
          </p:nvSpPr>
          <p:spPr>
            <a:xfrm>
              <a:off x="5924151" y="2097023"/>
              <a:ext cx="585216" cy="58521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29" name="椭圆 28">
              <a:extLst>
                <a:ext uri="{FF2B5EF4-FFF2-40B4-BE49-F238E27FC236}">
                  <a16:creationId xmlns:a16="http://schemas.microsoft.com/office/drawing/2014/main" id="{C83DC8B1-FF69-4A3B-992D-CBDE7267B425}"/>
                </a:ext>
              </a:extLst>
            </p:cNvPr>
            <p:cNvSpPr/>
            <p:nvPr/>
          </p:nvSpPr>
          <p:spPr>
            <a:xfrm>
              <a:off x="5386762" y="2157983"/>
              <a:ext cx="950976" cy="950976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30" name="矩形: 圆角 29">
              <a:extLst>
                <a:ext uri="{FF2B5EF4-FFF2-40B4-BE49-F238E27FC236}">
                  <a16:creationId xmlns:a16="http://schemas.microsoft.com/office/drawing/2014/main" id="{CF78EBA1-F444-4534-94AB-F1F8F9AED02D}"/>
                </a:ext>
              </a:extLst>
            </p:cNvPr>
            <p:cNvSpPr/>
            <p:nvPr/>
          </p:nvSpPr>
          <p:spPr>
            <a:xfrm>
              <a:off x="5557450" y="3108959"/>
              <a:ext cx="609600" cy="1255776"/>
            </a:xfrm>
            <a:prstGeom prst="roundRect">
              <a:avLst>
                <a:gd name="adj" fmla="val 46667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31" name="矩形: 圆角 30">
              <a:extLst>
                <a:ext uri="{FF2B5EF4-FFF2-40B4-BE49-F238E27FC236}">
                  <a16:creationId xmlns:a16="http://schemas.microsoft.com/office/drawing/2014/main" id="{30B44BDC-B78C-4BB9-9D1F-FDB3C00B5C28}"/>
                </a:ext>
              </a:extLst>
            </p:cNvPr>
            <p:cNvSpPr/>
            <p:nvPr/>
          </p:nvSpPr>
          <p:spPr>
            <a:xfrm rot="2343259">
              <a:off x="5264072" y="3115603"/>
              <a:ext cx="245380" cy="877958"/>
            </a:xfrm>
            <a:prstGeom prst="roundRect">
              <a:avLst>
                <a:gd name="adj" fmla="val 46667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32" name="矩形: 圆角 31">
              <a:extLst>
                <a:ext uri="{FF2B5EF4-FFF2-40B4-BE49-F238E27FC236}">
                  <a16:creationId xmlns:a16="http://schemas.microsoft.com/office/drawing/2014/main" id="{C6540E7D-8F88-4A42-8477-64FA83BE83C9}"/>
                </a:ext>
              </a:extLst>
            </p:cNvPr>
            <p:cNvSpPr/>
            <p:nvPr/>
          </p:nvSpPr>
          <p:spPr>
            <a:xfrm rot="18840398">
              <a:off x="6309534" y="3060051"/>
              <a:ext cx="202715" cy="877958"/>
            </a:xfrm>
            <a:prstGeom prst="roundRect">
              <a:avLst>
                <a:gd name="adj" fmla="val 46667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33" name="矩形: 圆角 32">
              <a:extLst>
                <a:ext uri="{FF2B5EF4-FFF2-40B4-BE49-F238E27FC236}">
                  <a16:creationId xmlns:a16="http://schemas.microsoft.com/office/drawing/2014/main" id="{87BF674B-9681-4C19-B9C5-4E0503F158A2}"/>
                </a:ext>
              </a:extLst>
            </p:cNvPr>
            <p:cNvSpPr/>
            <p:nvPr/>
          </p:nvSpPr>
          <p:spPr>
            <a:xfrm>
              <a:off x="5606218" y="4221479"/>
              <a:ext cx="225553" cy="1255776"/>
            </a:xfrm>
            <a:prstGeom prst="roundRect">
              <a:avLst>
                <a:gd name="adj" fmla="val 46667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34" name="矩形: 圆角 33">
              <a:extLst>
                <a:ext uri="{FF2B5EF4-FFF2-40B4-BE49-F238E27FC236}">
                  <a16:creationId xmlns:a16="http://schemas.microsoft.com/office/drawing/2014/main" id="{9033342A-F3E3-4846-9C7A-75EB794D7D76}"/>
                </a:ext>
              </a:extLst>
            </p:cNvPr>
            <p:cNvSpPr/>
            <p:nvPr/>
          </p:nvSpPr>
          <p:spPr>
            <a:xfrm>
              <a:off x="5896719" y="4221479"/>
              <a:ext cx="225553" cy="1255776"/>
            </a:xfrm>
            <a:prstGeom prst="roundRect">
              <a:avLst>
                <a:gd name="adj" fmla="val 46667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</p:grpSp>
      <p:pic>
        <p:nvPicPr>
          <p:cNvPr id="35" name="图片 34">
            <a:extLst>
              <a:ext uri="{FF2B5EF4-FFF2-40B4-BE49-F238E27FC236}">
                <a16:creationId xmlns:a16="http://schemas.microsoft.com/office/drawing/2014/main" id="{613A3CD0-FD20-40FF-AB15-39F3026FF29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2954"/>
          <a:stretch/>
        </p:blipFill>
        <p:spPr>
          <a:xfrm>
            <a:off x="2464403" y="2248059"/>
            <a:ext cx="502224" cy="286500"/>
          </a:xfrm>
          <a:prstGeom prst="rect">
            <a:avLst/>
          </a:prstGeom>
        </p:spPr>
      </p:pic>
      <p:sp>
        <p:nvSpPr>
          <p:cNvPr id="2" name="来">
            <a:extLst>
              <a:ext uri="{FF2B5EF4-FFF2-40B4-BE49-F238E27FC236}">
                <a16:creationId xmlns:a16="http://schemas.microsoft.com/office/drawing/2014/main" id="{522CD360-4428-49FF-9590-52BCA85B063D}"/>
              </a:ext>
            </a:extLst>
          </p:cNvPr>
          <p:cNvSpPr/>
          <p:nvPr/>
        </p:nvSpPr>
        <p:spPr>
          <a:xfrm>
            <a:off x="6138957" y="1060704"/>
            <a:ext cx="1752600" cy="708660"/>
          </a:xfrm>
          <a:prstGeom prst="rect">
            <a:avLst/>
          </a:prstGeom>
          <a:solidFill>
            <a:srgbClr val="EECB6C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来</a:t>
            </a:r>
          </a:p>
        </p:txBody>
      </p:sp>
      <p:sp>
        <p:nvSpPr>
          <p:cNvPr id="4" name="去">
            <a:extLst>
              <a:ext uri="{FF2B5EF4-FFF2-40B4-BE49-F238E27FC236}">
                <a16:creationId xmlns:a16="http://schemas.microsoft.com/office/drawing/2014/main" id="{8E459DDB-B7A4-449E-9616-742F1089038C}"/>
              </a:ext>
            </a:extLst>
          </p:cNvPr>
          <p:cNvSpPr/>
          <p:nvPr/>
        </p:nvSpPr>
        <p:spPr>
          <a:xfrm>
            <a:off x="8487558" y="1060704"/>
            <a:ext cx="1752600" cy="708660"/>
          </a:xfrm>
          <a:prstGeom prst="rect">
            <a:avLst/>
          </a:prstGeom>
          <a:solidFill>
            <a:srgbClr val="EECB6C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去</a:t>
            </a:r>
          </a:p>
        </p:txBody>
      </p:sp>
    </p:spTree>
    <p:extLst>
      <p:ext uri="{BB962C8B-B14F-4D97-AF65-F5344CB8AC3E}">
        <p14:creationId xmlns:p14="http://schemas.microsoft.com/office/powerpoint/2010/main" val="3492711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up)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up)">
                                      <p:cBhvr>
                                        <p:cTn id="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>
            <a:extLst>
              <a:ext uri="{FF2B5EF4-FFF2-40B4-BE49-F238E27FC236}">
                <a16:creationId xmlns:a16="http://schemas.microsoft.com/office/drawing/2014/main" id="{3FADF221-6520-49D2-B586-28E5CF36D2CF}"/>
              </a:ext>
            </a:extLst>
          </p:cNvPr>
          <p:cNvGrpSpPr/>
          <p:nvPr/>
        </p:nvGrpSpPr>
        <p:grpSpPr>
          <a:xfrm>
            <a:off x="4094257" y="1769364"/>
            <a:ext cx="1752600" cy="2713736"/>
            <a:chOff x="4094257" y="1769364"/>
            <a:chExt cx="1752600" cy="2713736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B7144ED7-8D20-4527-80E4-BC358379E889}"/>
                </a:ext>
              </a:extLst>
            </p:cNvPr>
            <p:cNvSpPr/>
            <p:nvPr/>
          </p:nvSpPr>
          <p:spPr>
            <a:xfrm>
              <a:off x="4094257" y="1769364"/>
              <a:ext cx="1752600" cy="2713736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4" name="矩形: 圆角 3">
              <a:hlinkClick r:id="rId2" action="ppaction://hlinksldjump"/>
              <a:extLst>
                <a:ext uri="{FF2B5EF4-FFF2-40B4-BE49-F238E27FC236}">
                  <a16:creationId xmlns:a16="http://schemas.microsoft.com/office/drawing/2014/main" id="{2F47E5EA-17D0-4563-8B46-C678702EFECA}"/>
                </a:ext>
              </a:extLst>
            </p:cNvPr>
            <p:cNvSpPr/>
            <p:nvPr/>
          </p:nvSpPr>
          <p:spPr>
            <a:xfrm>
              <a:off x="4227607" y="1858264"/>
              <a:ext cx="1485900" cy="770636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 w="10160">
                    <a:noFill/>
                    <a:prstDash val="solid"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上来</a:t>
              </a:r>
            </a:p>
          </p:txBody>
        </p:sp>
        <p:sp>
          <p:nvSpPr>
            <p:cNvPr id="5" name="矩形: 圆角 4">
              <a:hlinkClick r:id="rId3" action="ppaction://hlinksldjump"/>
              <a:extLst>
                <a:ext uri="{FF2B5EF4-FFF2-40B4-BE49-F238E27FC236}">
                  <a16:creationId xmlns:a16="http://schemas.microsoft.com/office/drawing/2014/main" id="{5A7E1760-203C-4B33-88EB-9D4D306A9510}"/>
                </a:ext>
              </a:extLst>
            </p:cNvPr>
            <p:cNvSpPr/>
            <p:nvPr/>
          </p:nvSpPr>
          <p:spPr>
            <a:xfrm>
              <a:off x="4227607" y="2717800"/>
              <a:ext cx="1485900" cy="770636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 w="10160">
                    <a:noFill/>
                    <a:prstDash val="solid"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进来</a:t>
              </a:r>
            </a:p>
          </p:txBody>
        </p:sp>
        <p:sp>
          <p:nvSpPr>
            <p:cNvPr id="6" name="矩形: 圆角 5">
              <a:hlinkClick r:id="rId4" action="ppaction://hlinksldjump"/>
              <a:extLst>
                <a:ext uri="{FF2B5EF4-FFF2-40B4-BE49-F238E27FC236}">
                  <a16:creationId xmlns:a16="http://schemas.microsoft.com/office/drawing/2014/main" id="{E56EFFE6-CDBC-4FF1-AB99-952102268385}"/>
                </a:ext>
              </a:extLst>
            </p:cNvPr>
            <p:cNvSpPr/>
            <p:nvPr/>
          </p:nvSpPr>
          <p:spPr>
            <a:xfrm>
              <a:off x="4227607" y="3577336"/>
              <a:ext cx="1485900" cy="770636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 w="10160">
                    <a:noFill/>
                    <a:prstDash val="solid"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过来</a:t>
              </a: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5C09AC71-B334-4C50-B45B-B2674315DE9E}"/>
              </a:ext>
            </a:extLst>
          </p:cNvPr>
          <p:cNvGrpSpPr/>
          <p:nvPr/>
        </p:nvGrpSpPr>
        <p:grpSpPr>
          <a:xfrm>
            <a:off x="6442858" y="1769364"/>
            <a:ext cx="1752600" cy="2713736"/>
            <a:chOff x="6442858" y="1769364"/>
            <a:chExt cx="1752600" cy="2713736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EC9BFBD2-B002-47E5-B9A7-3218FF4188E5}"/>
                </a:ext>
              </a:extLst>
            </p:cNvPr>
            <p:cNvSpPr/>
            <p:nvPr/>
          </p:nvSpPr>
          <p:spPr>
            <a:xfrm>
              <a:off x="6442858" y="1769364"/>
              <a:ext cx="1752600" cy="2713736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7" name="矩形: 圆角 6">
              <a:hlinkClick r:id="rId5" action="ppaction://hlinksldjump"/>
              <a:extLst>
                <a:ext uri="{FF2B5EF4-FFF2-40B4-BE49-F238E27FC236}">
                  <a16:creationId xmlns:a16="http://schemas.microsoft.com/office/drawing/2014/main" id="{37158FBC-F9CE-4CF9-908D-7C62A0385315}"/>
                </a:ext>
              </a:extLst>
            </p:cNvPr>
            <p:cNvSpPr/>
            <p:nvPr/>
          </p:nvSpPr>
          <p:spPr>
            <a:xfrm>
              <a:off x="6576208" y="1858264"/>
              <a:ext cx="1485900" cy="770636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 w="10160">
                    <a:noFill/>
                    <a:prstDash val="solid"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上去</a:t>
              </a:r>
            </a:p>
          </p:txBody>
        </p:sp>
        <p:sp>
          <p:nvSpPr>
            <p:cNvPr id="8" name="矩形: 圆角 7">
              <a:hlinkClick r:id="rId6" action="ppaction://hlinksldjump"/>
              <a:extLst>
                <a:ext uri="{FF2B5EF4-FFF2-40B4-BE49-F238E27FC236}">
                  <a16:creationId xmlns:a16="http://schemas.microsoft.com/office/drawing/2014/main" id="{2F8CBE26-B208-4051-951C-C19D786839A3}"/>
                </a:ext>
              </a:extLst>
            </p:cNvPr>
            <p:cNvSpPr/>
            <p:nvPr/>
          </p:nvSpPr>
          <p:spPr>
            <a:xfrm>
              <a:off x="6576208" y="2717800"/>
              <a:ext cx="1485900" cy="770636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 w="10160">
                    <a:noFill/>
                    <a:prstDash val="solid"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进去</a:t>
              </a:r>
            </a:p>
          </p:txBody>
        </p:sp>
        <p:sp>
          <p:nvSpPr>
            <p:cNvPr id="9" name="矩形: 圆角 8">
              <a:hlinkClick r:id="rId7" action="ppaction://hlinksldjump"/>
              <a:extLst>
                <a:ext uri="{FF2B5EF4-FFF2-40B4-BE49-F238E27FC236}">
                  <a16:creationId xmlns:a16="http://schemas.microsoft.com/office/drawing/2014/main" id="{675052EC-82EE-464E-8591-C10F0758EF8E}"/>
                </a:ext>
              </a:extLst>
            </p:cNvPr>
            <p:cNvSpPr/>
            <p:nvPr/>
          </p:nvSpPr>
          <p:spPr>
            <a:xfrm>
              <a:off x="6576208" y="3577336"/>
              <a:ext cx="1485900" cy="770636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 w="10160">
                    <a:noFill/>
                    <a:prstDash val="solid"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过去</a:t>
              </a:r>
            </a:p>
          </p:txBody>
        </p:sp>
      </p:grpSp>
      <p:sp>
        <p:nvSpPr>
          <p:cNvPr id="2" name="来">
            <a:extLst>
              <a:ext uri="{FF2B5EF4-FFF2-40B4-BE49-F238E27FC236}">
                <a16:creationId xmlns:a16="http://schemas.microsoft.com/office/drawing/2014/main" id="{42559D9E-5226-4C02-863A-1DBB90954A25}"/>
              </a:ext>
            </a:extLst>
          </p:cNvPr>
          <p:cNvSpPr/>
          <p:nvPr/>
        </p:nvSpPr>
        <p:spPr>
          <a:xfrm>
            <a:off x="4094257" y="1060704"/>
            <a:ext cx="1752600" cy="708660"/>
          </a:xfrm>
          <a:prstGeom prst="rect">
            <a:avLst/>
          </a:prstGeom>
          <a:solidFill>
            <a:srgbClr val="EECB6C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来</a:t>
            </a:r>
          </a:p>
        </p:txBody>
      </p:sp>
      <p:sp>
        <p:nvSpPr>
          <p:cNvPr id="3" name="去">
            <a:extLst>
              <a:ext uri="{FF2B5EF4-FFF2-40B4-BE49-F238E27FC236}">
                <a16:creationId xmlns:a16="http://schemas.microsoft.com/office/drawing/2014/main" id="{CA99CF80-5A86-49E4-A061-98AE01891032}"/>
              </a:ext>
            </a:extLst>
          </p:cNvPr>
          <p:cNvSpPr/>
          <p:nvPr/>
        </p:nvSpPr>
        <p:spPr>
          <a:xfrm>
            <a:off x="6442858" y="1060704"/>
            <a:ext cx="1752600" cy="708660"/>
          </a:xfrm>
          <a:prstGeom prst="rect">
            <a:avLst/>
          </a:prstGeom>
          <a:solidFill>
            <a:srgbClr val="EECB6C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去</a:t>
            </a:r>
          </a:p>
        </p:txBody>
      </p:sp>
    </p:spTree>
    <p:extLst>
      <p:ext uri="{BB962C8B-B14F-4D97-AF65-F5344CB8AC3E}">
        <p14:creationId xmlns:p14="http://schemas.microsoft.com/office/powerpoint/2010/main" val="1571492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up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up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说">
            <a:extLst>
              <a:ext uri="{FF2B5EF4-FFF2-40B4-BE49-F238E27FC236}">
                <a16:creationId xmlns:a16="http://schemas.microsoft.com/office/drawing/2014/main" id="{13D7A447-C2FA-4904-AC2A-9220A6249140}"/>
              </a:ext>
            </a:extLst>
          </p:cNvPr>
          <p:cNvGrpSpPr/>
          <p:nvPr/>
        </p:nvGrpSpPr>
        <p:grpSpPr>
          <a:xfrm>
            <a:off x="2016834" y="1877274"/>
            <a:ext cx="1585799" cy="3319272"/>
            <a:chOff x="2986270" y="2145792"/>
            <a:chExt cx="1585799" cy="3319272"/>
          </a:xfrm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id="{E01B8F0D-FA07-47CE-9C1D-193BE97092B3}"/>
                </a:ext>
              </a:extLst>
            </p:cNvPr>
            <p:cNvSpPr/>
            <p:nvPr/>
          </p:nvSpPr>
          <p:spPr>
            <a:xfrm>
              <a:off x="3108960" y="2145792"/>
              <a:ext cx="950976" cy="950976"/>
            </a:xfrm>
            <a:prstGeom prst="ellipse">
              <a:avLst/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4" name="矩形: 圆角 3">
              <a:extLst>
                <a:ext uri="{FF2B5EF4-FFF2-40B4-BE49-F238E27FC236}">
                  <a16:creationId xmlns:a16="http://schemas.microsoft.com/office/drawing/2014/main" id="{B83278B9-A322-4146-9E98-E46EC25189F7}"/>
                </a:ext>
              </a:extLst>
            </p:cNvPr>
            <p:cNvSpPr/>
            <p:nvPr/>
          </p:nvSpPr>
          <p:spPr>
            <a:xfrm>
              <a:off x="3279648" y="3096768"/>
              <a:ext cx="609600" cy="1255776"/>
            </a:xfrm>
            <a:prstGeom prst="roundRect">
              <a:avLst>
                <a:gd name="adj" fmla="val 46667"/>
              </a:avLst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5" name="矩形: 圆角 4">
              <a:extLst>
                <a:ext uri="{FF2B5EF4-FFF2-40B4-BE49-F238E27FC236}">
                  <a16:creationId xmlns:a16="http://schemas.microsoft.com/office/drawing/2014/main" id="{6A3A6121-24FF-40D7-8896-B128078141BE}"/>
                </a:ext>
              </a:extLst>
            </p:cNvPr>
            <p:cNvSpPr/>
            <p:nvPr/>
          </p:nvSpPr>
          <p:spPr>
            <a:xfrm rot="2343259">
              <a:off x="2986270" y="3103412"/>
              <a:ext cx="245380" cy="877958"/>
            </a:xfrm>
            <a:prstGeom prst="roundRect">
              <a:avLst>
                <a:gd name="adj" fmla="val 46667"/>
              </a:avLst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996E4DD8-1A27-4EF7-B4BE-441966B220AE}"/>
                </a:ext>
              </a:extLst>
            </p:cNvPr>
            <p:cNvSpPr/>
            <p:nvPr/>
          </p:nvSpPr>
          <p:spPr>
            <a:xfrm rot="18840398">
              <a:off x="4031732" y="3047860"/>
              <a:ext cx="202715" cy="877958"/>
            </a:xfrm>
            <a:prstGeom prst="roundRect">
              <a:avLst>
                <a:gd name="adj" fmla="val 46667"/>
              </a:avLst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BF6F591D-03CA-47FB-A5DB-B32560F95F95}"/>
                </a:ext>
              </a:extLst>
            </p:cNvPr>
            <p:cNvSpPr/>
            <p:nvPr/>
          </p:nvSpPr>
          <p:spPr>
            <a:xfrm>
              <a:off x="3328416" y="4209288"/>
              <a:ext cx="225553" cy="1255776"/>
            </a:xfrm>
            <a:prstGeom prst="roundRect">
              <a:avLst>
                <a:gd name="adj" fmla="val 46667"/>
              </a:avLst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8" name="矩形: 圆角 7">
              <a:extLst>
                <a:ext uri="{FF2B5EF4-FFF2-40B4-BE49-F238E27FC236}">
                  <a16:creationId xmlns:a16="http://schemas.microsoft.com/office/drawing/2014/main" id="{5AD86EAD-7123-4E7A-8582-E66D7B486385}"/>
                </a:ext>
              </a:extLst>
            </p:cNvPr>
            <p:cNvSpPr/>
            <p:nvPr/>
          </p:nvSpPr>
          <p:spPr>
            <a:xfrm>
              <a:off x="3618917" y="4209288"/>
              <a:ext cx="225553" cy="1255776"/>
            </a:xfrm>
            <a:prstGeom prst="roundRect">
              <a:avLst>
                <a:gd name="adj" fmla="val 46667"/>
              </a:avLst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</p:grpSp>
      <p:grpSp>
        <p:nvGrpSpPr>
          <p:cNvPr id="9" name="听">
            <a:extLst>
              <a:ext uri="{FF2B5EF4-FFF2-40B4-BE49-F238E27FC236}">
                <a16:creationId xmlns:a16="http://schemas.microsoft.com/office/drawing/2014/main" id="{5C443461-3F50-4A3E-8DCB-358F020E80D6}"/>
              </a:ext>
            </a:extLst>
          </p:cNvPr>
          <p:cNvGrpSpPr/>
          <p:nvPr/>
        </p:nvGrpSpPr>
        <p:grpSpPr>
          <a:xfrm>
            <a:off x="6024603" y="2019944"/>
            <a:ext cx="1621605" cy="3392424"/>
            <a:chOff x="5228266" y="2084831"/>
            <a:chExt cx="1621605" cy="3392424"/>
          </a:xfrm>
        </p:grpSpPr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FFB5AAB5-5CFF-42DC-AAD1-5FA5BE95C46D}"/>
                </a:ext>
              </a:extLst>
            </p:cNvPr>
            <p:cNvSpPr/>
            <p:nvPr/>
          </p:nvSpPr>
          <p:spPr>
            <a:xfrm>
              <a:off x="5228266" y="2084831"/>
              <a:ext cx="585216" cy="58521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72D8D641-9DC8-4F34-BF30-7EC9EEB4916D}"/>
                </a:ext>
              </a:extLst>
            </p:cNvPr>
            <p:cNvSpPr/>
            <p:nvPr/>
          </p:nvSpPr>
          <p:spPr>
            <a:xfrm>
              <a:off x="5924151" y="2097023"/>
              <a:ext cx="585216" cy="58521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46FEC666-4B77-4BD4-A003-B5248646CC10}"/>
                </a:ext>
              </a:extLst>
            </p:cNvPr>
            <p:cNvSpPr/>
            <p:nvPr/>
          </p:nvSpPr>
          <p:spPr>
            <a:xfrm>
              <a:off x="5386762" y="2157983"/>
              <a:ext cx="950976" cy="950976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3" name="矩形: 圆角 12">
              <a:extLst>
                <a:ext uri="{FF2B5EF4-FFF2-40B4-BE49-F238E27FC236}">
                  <a16:creationId xmlns:a16="http://schemas.microsoft.com/office/drawing/2014/main" id="{673871EF-17D6-4DF9-B3AF-BF844216E106}"/>
                </a:ext>
              </a:extLst>
            </p:cNvPr>
            <p:cNvSpPr/>
            <p:nvPr/>
          </p:nvSpPr>
          <p:spPr>
            <a:xfrm>
              <a:off x="5557450" y="3108959"/>
              <a:ext cx="609600" cy="1255776"/>
            </a:xfrm>
            <a:prstGeom prst="roundRect">
              <a:avLst>
                <a:gd name="adj" fmla="val 46667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4" name="矩形: 圆角 13">
              <a:extLst>
                <a:ext uri="{FF2B5EF4-FFF2-40B4-BE49-F238E27FC236}">
                  <a16:creationId xmlns:a16="http://schemas.microsoft.com/office/drawing/2014/main" id="{BFC41770-70DA-4B32-BDDE-5B5B4111E14F}"/>
                </a:ext>
              </a:extLst>
            </p:cNvPr>
            <p:cNvSpPr/>
            <p:nvPr/>
          </p:nvSpPr>
          <p:spPr>
            <a:xfrm rot="2343259">
              <a:off x="5264072" y="3115603"/>
              <a:ext cx="245380" cy="877958"/>
            </a:xfrm>
            <a:prstGeom prst="roundRect">
              <a:avLst>
                <a:gd name="adj" fmla="val 46667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5" name="矩形: 圆角 14">
              <a:extLst>
                <a:ext uri="{FF2B5EF4-FFF2-40B4-BE49-F238E27FC236}">
                  <a16:creationId xmlns:a16="http://schemas.microsoft.com/office/drawing/2014/main" id="{2EEB1DC0-B4E4-48ED-9993-3A76DA5E27B6}"/>
                </a:ext>
              </a:extLst>
            </p:cNvPr>
            <p:cNvSpPr/>
            <p:nvPr/>
          </p:nvSpPr>
          <p:spPr>
            <a:xfrm rot="18840398">
              <a:off x="6309534" y="3060051"/>
              <a:ext cx="202715" cy="877958"/>
            </a:xfrm>
            <a:prstGeom prst="roundRect">
              <a:avLst>
                <a:gd name="adj" fmla="val 46667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6" name="矩形: 圆角 15">
              <a:extLst>
                <a:ext uri="{FF2B5EF4-FFF2-40B4-BE49-F238E27FC236}">
                  <a16:creationId xmlns:a16="http://schemas.microsoft.com/office/drawing/2014/main" id="{65D981A6-348F-4274-87BC-6481FBD10975}"/>
                </a:ext>
              </a:extLst>
            </p:cNvPr>
            <p:cNvSpPr/>
            <p:nvPr/>
          </p:nvSpPr>
          <p:spPr>
            <a:xfrm>
              <a:off x="5606218" y="4221479"/>
              <a:ext cx="225553" cy="1255776"/>
            </a:xfrm>
            <a:prstGeom prst="roundRect">
              <a:avLst>
                <a:gd name="adj" fmla="val 46667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7" name="矩形: 圆角 16">
              <a:extLst>
                <a:ext uri="{FF2B5EF4-FFF2-40B4-BE49-F238E27FC236}">
                  <a16:creationId xmlns:a16="http://schemas.microsoft.com/office/drawing/2014/main" id="{497377B8-B4D4-4118-8F64-BFC380A470CA}"/>
                </a:ext>
              </a:extLst>
            </p:cNvPr>
            <p:cNvSpPr/>
            <p:nvPr/>
          </p:nvSpPr>
          <p:spPr>
            <a:xfrm>
              <a:off x="5896719" y="4221479"/>
              <a:ext cx="225553" cy="1255776"/>
            </a:xfrm>
            <a:prstGeom prst="roundRect">
              <a:avLst>
                <a:gd name="adj" fmla="val 46667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</p:grpSp>
      <p:pic>
        <p:nvPicPr>
          <p:cNvPr id="18" name="图片 17">
            <a:extLst>
              <a:ext uri="{FF2B5EF4-FFF2-40B4-BE49-F238E27FC236}">
                <a16:creationId xmlns:a16="http://schemas.microsoft.com/office/drawing/2014/main" id="{80E66D2A-DF86-44AA-8633-4E9FF978058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2954"/>
          <a:stretch/>
        </p:blipFill>
        <p:spPr>
          <a:xfrm>
            <a:off x="3884279" y="1282544"/>
            <a:ext cx="502224" cy="28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8941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9AC61EDF-59B4-40E6-8C26-F4811962BA2F}"/>
              </a:ext>
            </a:extLst>
          </p:cNvPr>
          <p:cNvSpPr/>
          <p:nvPr/>
        </p:nvSpPr>
        <p:spPr>
          <a:xfrm>
            <a:off x="5330890" y="1026367"/>
            <a:ext cx="1530220" cy="1530220"/>
          </a:xfrm>
          <a:prstGeom prst="ellipse">
            <a:avLst/>
          </a:prstGeom>
          <a:solidFill>
            <a:srgbClr val="EECB6C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8383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9AC61EDF-59B4-40E6-8C26-F4811962BA2F}"/>
              </a:ext>
            </a:extLst>
          </p:cNvPr>
          <p:cNvSpPr/>
          <p:nvPr/>
        </p:nvSpPr>
        <p:spPr>
          <a:xfrm>
            <a:off x="5330890" y="4147519"/>
            <a:ext cx="1530220" cy="1530220"/>
          </a:xfrm>
          <a:prstGeom prst="ellipse">
            <a:avLst/>
          </a:prstGeom>
          <a:solidFill>
            <a:srgbClr val="EECB6C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6862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click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9AC61EDF-59B4-40E6-8C26-F4811962BA2F}"/>
              </a:ext>
            </a:extLst>
          </p:cNvPr>
          <p:cNvSpPr/>
          <p:nvPr/>
        </p:nvSpPr>
        <p:spPr>
          <a:xfrm>
            <a:off x="4062922" y="2663890"/>
            <a:ext cx="1530220" cy="1530220"/>
          </a:xfrm>
          <a:prstGeom prst="ellipse">
            <a:avLst/>
          </a:prstGeom>
          <a:solidFill>
            <a:srgbClr val="EECB6C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386EDBE4-0C0C-4B28-B098-DC868F574ABB}"/>
              </a:ext>
            </a:extLst>
          </p:cNvPr>
          <p:cNvSpPr/>
          <p:nvPr/>
        </p:nvSpPr>
        <p:spPr>
          <a:xfrm>
            <a:off x="2264602" y="2663890"/>
            <a:ext cx="1530220" cy="153022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7659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click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>
            <a:extLst>
              <a:ext uri="{FF2B5EF4-FFF2-40B4-BE49-F238E27FC236}">
                <a16:creationId xmlns:a16="http://schemas.microsoft.com/office/drawing/2014/main" id="{386EDBE4-0C0C-4B28-B098-DC868F574ABB}"/>
              </a:ext>
            </a:extLst>
          </p:cNvPr>
          <p:cNvSpPr/>
          <p:nvPr/>
        </p:nvSpPr>
        <p:spPr>
          <a:xfrm>
            <a:off x="2264602" y="2663890"/>
            <a:ext cx="1530220" cy="153022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4D807180-58E2-4691-8566-F8C8F6E8232D}"/>
              </a:ext>
            </a:extLst>
          </p:cNvPr>
          <p:cNvSpPr/>
          <p:nvPr/>
        </p:nvSpPr>
        <p:spPr>
          <a:xfrm>
            <a:off x="4062922" y="2663890"/>
            <a:ext cx="1530220" cy="1530220"/>
          </a:xfrm>
          <a:prstGeom prst="ellipse">
            <a:avLst/>
          </a:prstGeom>
          <a:solidFill>
            <a:srgbClr val="EECB6C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13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说">
            <a:extLst>
              <a:ext uri="{FF2B5EF4-FFF2-40B4-BE49-F238E27FC236}">
                <a16:creationId xmlns:a16="http://schemas.microsoft.com/office/drawing/2014/main" id="{802808D7-7A55-4796-99EB-1351A42F7CE7}"/>
              </a:ext>
            </a:extLst>
          </p:cNvPr>
          <p:cNvGrpSpPr/>
          <p:nvPr/>
        </p:nvGrpSpPr>
        <p:grpSpPr>
          <a:xfrm>
            <a:off x="2952729" y="2188462"/>
            <a:ext cx="1585799" cy="3319272"/>
            <a:chOff x="2986270" y="2145792"/>
            <a:chExt cx="1585799" cy="3319272"/>
          </a:xfrm>
        </p:grpSpPr>
        <p:sp>
          <p:nvSpPr>
            <p:cNvPr id="2" name="椭圆 1">
              <a:extLst>
                <a:ext uri="{FF2B5EF4-FFF2-40B4-BE49-F238E27FC236}">
                  <a16:creationId xmlns:a16="http://schemas.microsoft.com/office/drawing/2014/main" id="{9643EAC8-F49C-4B25-930A-346B4D6626FC}"/>
                </a:ext>
              </a:extLst>
            </p:cNvPr>
            <p:cNvSpPr/>
            <p:nvPr/>
          </p:nvSpPr>
          <p:spPr>
            <a:xfrm>
              <a:off x="3108960" y="2145792"/>
              <a:ext cx="950976" cy="950976"/>
            </a:xfrm>
            <a:prstGeom prst="ellipse">
              <a:avLst/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3" name="矩形: 圆角 2">
              <a:extLst>
                <a:ext uri="{FF2B5EF4-FFF2-40B4-BE49-F238E27FC236}">
                  <a16:creationId xmlns:a16="http://schemas.microsoft.com/office/drawing/2014/main" id="{3AC6DD6B-BBBD-4BB5-909E-43A1F580659D}"/>
                </a:ext>
              </a:extLst>
            </p:cNvPr>
            <p:cNvSpPr/>
            <p:nvPr/>
          </p:nvSpPr>
          <p:spPr>
            <a:xfrm>
              <a:off x="3279648" y="3096768"/>
              <a:ext cx="609600" cy="1255776"/>
            </a:xfrm>
            <a:prstGeom prst="roundRect">
              <a:avLst>
                <a:gd name="adj" fmla="val 46667"/>
              </a:avLst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4" name="矩形: 圆角 3">
              <a:extLst>
                <a:ext uri="{FF2B5EF4-FFF2-40B4-BE49-F238E27FC236}">
                  <a16:creationId xmlns:a16="http://schemas.microsoft.com/office/drawing/2014/main" id="{9EF8F9B3-6974-4913-A364-9B11981F4687}"/>
                </a:ext>
              </a:extLst>
            </p:cNvPr>
            <p:cNvSpPr/>
            <p:nvPr/>
          </p:nvSpPr>
          <p:spPr>
            <a:xfrm rot="2343259">
              <a:off x="2986270" y="3103412"/>
              <a:ext cx="245380" cy="877958"/>
            </a:xfrm>
            <a:prstGeom prst="roundRect">
              <a:avLst>
                <a:gd name="adj" fmla="val 46667"/>
              </a:avLst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5" name="矩形: 圆角 4">
              <a:extLst>
                <a:ext uri="{FF2B5EF4-FFF2-40B4-BE49-F238E27FC236}">
                  <a16:creationId xmlns:a16="http://schemas.microsoft.com/office/drawing/2014/main" id="{7FA33816-2645-4A62-9A21-8DB83050D068}"/>
                </a:ext>
              </a:extLst>
            </p:cNvPr>
            <p:cNvSpPr/>
            <p:nvPr/>
          </p:nvSpPr>
          <p:spPr>
            <a:xfrm rot="18840398">
              <a:off x="4031732" y="3047860"/>
              <a:ext cx="202715" cy="877958"/>
            </a:xfrm>
            <a:prstGeom prst="roundRect">
              <a:avLst>
                <a:gd name="adj" fmla="val 46667"/>
              </a:avLst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8" name="矩形: 圆角 7">
              <a:extLst>
                <a:ext uri="{FF2B5EF4-FFF2-40B4-BE49-F238E27FC236}">
                  <a16:creationId xmlns:a16="http://schemas.microsoft.com/office/drawing/2014/main" id="{6A8F983A-A945-4DA6-B087-F3C16D91F5B3}"/>
                </a:ext>
              </a:extLst>
            </p:cNvPr>
            <p:cNvSpPr/>
            <p:nvPr/>
          </p:nvSpPr>
          <p:spPr>
            <a:xfrm>
              <a:off x="3328416" y="4209288"/>
              <a:ext cx="225553" cy="1255776"/>
            </a:xfrm>
            <a:prstGeom prst="roundRect">
              <a:avLst>
                <a:gd name="adj" fmla="val 46667"/>
              </a:avLst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9" name="矩形: 圆角 8">
              <a:extLst>
                <a:ext uri="{FF2B5EF4-FFF2-40B4-BE49-F238E27FC236}">
                  <a16:creationId xmlns:a16="http://schemas.microsoft.com/office/drawing/2014/main" id="{3C0ECD4B-2498-4C7C-897A-25BB7164B30E}"/>
                </a:ext>
              </a:extLst>
            </p:cNvPr>
            <p:cNvSpPr/>
            <p:nvPr/>
          </p:nvSpPr>
          <p:spPr>
            <a:xfrm>
              <a:off x="3618917" y="4209288"/>
              <a:ext cx="225553" cy="1255776"/>
            </a:xfrm>
            <a:prstGeom prst="roundRect">
              <a:avLst>
                <a:gd name="adj" fmla="val 46667"/>
              </a:avLst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</p:grpSp>
      <p:grpSp>
        <p:nvGrpSpPr>
          <p:cNvPr id="24" name="听">
            <a:extLst>
              <a:ext uri="{FF2B5EF4-FFF2-40B4-BE49-F238E27FC236}">
                <a16:creationId xmlns:a16="http://schemas.microsoft.com/office/drawing/2014/main" id="{ECC91A6F-A475-46BF-97A2-80322F7E03C2}"/>
              </a:ext>
            </a:extLst>
          </p:cNvPr>
          <p:cNvGrpSpPr/>
          <p:nvPr/>
        </p:nvGrpSpPr>
        <p:grpSpPr>
          <a:xfrm>
            <a:off x="5056286" y="2071114"/>
            <a:ext cx="1621605" cy="3392424"/>
            <a:chOff x="5228266" y="2084831"/>
            <a:chExt cx="1621605" cy="3392424"/>
          </a:xfrm>
        </p:grpSpPr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47389D67-4CD3-4FDD-89DF-0DB6C704AB28}"/>
                </a:ext>
              </a:extLst>
            </p:cNvPr>
            <p:cNvSpPr/>
            <p:nvPr/>
          </p:nvSpPr>
          <p:spPr>
            <a:xfrm>
              <a:off x="5228266" y="2084831"/>
              <a:ext cx="585216" cy="58521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B04B5754-E33A-447D-93B2-9F8956CB9185}"/>
                </a:ext>
              </a:extLst>
            </p:cNvPr>
            <p:cNvSpPr/>
            <p:nvPr/>
          </p:nvSpPr>
          <p:spPr>
            <a:xfrm>
              <a:off x="5924151" y="2097023"/>
              <a:ext cx="585216" cy="58521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7C73A538-7DAD-42FA-92F9-43D90DF35055}"/>
                </a:ext>
              </a:extLst>
            </p:cNvPr>
            <p:cNvSpPr/>
            <p:nvPr/>
          </p:nvSpPr>
          <p:spPr>
            <a:xfrm>
              <a:off x="5386762" y="2157983"/>
              <a:ext cx="950976" cy="950976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1" name="矩形: 圆角 10">
              <a:extLst>
                <a:ext uri="{FF2B5EF4-FFF2-40B4-BE49-F238E27FC236}">
                  <a16:creationId xmlns:a16="http://schemas.microsoft.com/office/drawing/2014/main" id="{96F4FCE5-DA79-4CA0-BCD8-D7FA03D4A2A2}"/>
                </a:ext>
              </a:extLst>
            </p:cNvPr>
            <p:cNvSpPr/>
            <p:nvPr/>
          </p:nvSpPr>
          <p:spPr>
            <a:xfrm>
              <a:off x="5557450" y="3108959"/>
              <a:ext cx="609600" cy="1255776"/>
            </a:xfrm>
            <a:prstGeom prst="roundRect">
              <a:avLst>
                <a:gd name="adj" fmla="val 46667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2" name="矩形: 圆角 11">
              <a:extLst>
                <a:ext uri="{FF2B5EF4-FFF2-40B4-BE49-F238E27FC236}">
                  <a16:creationId xmlns:a16="http://schemas.microsoft.com/office/drawing/2014/main" id="{3FAD0066-C7AE-4525-A32B-C461EF1BED7B}"/>
                </a:ext>
              </a:extLst>
            </p:cNvPr>
            <p:cNvSpPr/>
            <p:nvPr/>
          </p:nvSpPr>
          <p:spPr>
            <a:xfrm rot="2343259">
              <a:off x="5264072" y="3115603"/>
              <a:ext cx="245380" cy="877958"/>
            </a:xfrm>
            <a:prstGeom prst="roundRect">
              <a:avLst>
                <a:gd name="adj" fmla="val 46667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3" name="矩形: 圆角 12">
              <a:extLst>
                <a:ext uri="{FF2B5EF4-FFF2-40B4-BE49-F238E27FC236}">
                  <a16:creationId xmlns:a16="http://schemas.microsoft.com/office/drawing/2014/main" id="{33D81150-8EA5-4249-BAD6-996DDF2CC9A4}"/>
                </a:ext>
              </a:extLst>
            </p:cNvPr>
            <p:cNvSpPr/>
            <p:nvPr/>
          </p:nvSpPr>
          <p:spPr>
            <a:xfrm rot="18840398">
              <a:off x="6309534" y="3060051"/>
              <a:ext cx="202715" cy="877958"/>
            </a:xfrm>
            <a:prstGeom prst="roundRect">
              <a:avLst>
                <a:gd name="adj" fmla="val 46667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4" name="矩形: 圆角 13">
              <a:extLst>
                <a:ext uri="{FF2B5EF4-FFF2-40B4-BE49-F238E27FC236}">
                  <a16:creationId xmlns:a16="http://schemas.microsoft.com/office/drawing/2014/main" id="{611D56B9-5E1B-4349-8E38-2AC00728622A}"/>
                </a:ext>
              </a:extLst>
            </p:cNvPr>
            <p:cNvSpPr/>
            <p:nvPr/>
          </p:nvSpPr>
          <p:spPr>
            <a:xfrm>
              <a:off x="5606218" y="4221479"/>
              <a:ext cx="225553" cy="1255776"/>
            </a:xfrm>
            <a:prstGeom prst="roundRect">
              <a:avLst>
                <a:gd name="adj" fmla="val 46667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5" name="矩形: 圆角 14">
              <a:extLst>
                <a:ext uri="{FF2B5EF4-FFF2-40B4-BE49-F238E27FC236}">
                  <a16:creationId xmlns:a16="http://schemas.microsoft.com/office/drawing/2014/main" id="{7B2BA3B0-E241-45AB-8B34-D62451E7C535}"/>
                </a:ext>
              </a:extLst>
            </p:cNvPr>
            <p:cNvSpPr/>
            <p:nvPr/>
          </p:nvSpPr>
          <p:spPr>
            <a:xfrm>
              <a:off x="5896719" y="4221479"/>
              <a:ext cx="225553" cy="1255776"/>
            </a:xfrm>
            <a:prstGeom prst="roundRect">
              <a:avLst>
                <a:gd name="adj" fmla="val 46667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</p:grpSp>
      <p:pic>
        <p:nvPicPr>
          <p:cNvPr id="21" name="图片 20">
            <a:extLst>
              <a:ext uri="{FF2B5EF4-FFF2-40B4-BE49-F238E27FC236}">
                <a16:creationId xmlns:a16="http://schemas.microsoft.com/office/drawing/2014/main" id="{E4AD4C05-231B-4F62-8A32-0FD0B501487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2954"/>
          <a:stretch/>
        </p:blipFill>
        <p:spPr>
          <a:xfrm>
            <a:off x="3303746" y="2667157"/>
            <a:ext cx="502224" cy="28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5634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说">
            <a:extLst>
              <a:ext uri="{FF2B5EF4-FFF2-40B4-BE49-F238E27FC236}">
                <a16:creationId xmlns:a16="http://schemas.microsoft.com/office/drawing/2014/main" id="{802808D7-7A55-4796-99EB-1351A42F7CE7}"/>
              </a:ext>
            </a:extLst>
          </p:cNvPr>
          <p:cNvGrpSpPr/>
          <p:nvPr/>
        </p:nvGrpSpPr>
        <p:grpSpPr>
          <a:xfrm>
            <a:off x="1747384" y="2022208"/>
            <a:ext cx="1585799" cy="3319272"/>
            <a:chOff x="2986270" y="2145792"/>
            <a:chExt cx="1585799" cy="3319272"/>
          </a:xfrm>
        </p:grpSpPr>
        <p:sp>
          <p:nvSpPr>
            <p:cNvPr id="2" name="椭圆 1">
              <a:extLst>
                <a:ext uri="{FF2B5EF4-FFF2-40B4-BE49-F238E27FC236}">
                  <a16:creationId xmlns:a16="http://schemas.microsoft.com/office/drawing/2014/main" id="{9643EAC8-F49C-4B25-930A-346B4D6626FC}"/>
                </a:ext>
              </a:extLst>
            </p:cNvPr>
            <p:cNvSpPr/>
            <p:nvPr/>
          </p:nvSpPr>
          <p:spPr>
            <a:xfrm>
              <a:off x="3108960" y="2145792"/>
              <a:ext cx="950976" cy="950976"/>
            </a:xfrm>
            <a:prstGeom prst="ellipse">
              <a:avLst/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3" name="矩形: 圆角 2">
              <a:extLst>
                <a:ext uri="{FF2B5EF4-FFF2-40B4-BE49-F238E27FC236}">
                  <a16:creationId xmlns:a16="http://schemas.microsoft.com/office/drawing/2014/main" id="{3AC6DD6B-BBBD-4BB5-909E-43A1F580659D}"/>
                </a:ext>
              </a:extLst>
            </p:cNvPr>
            <p:cNvSpPr/>
            <p:nvPr/>
          </p:nvSpPr>
          <p:spPr>
            <a:xfrm>
              <a:off x="3279648" y="3096768"/>
              <a:ext cx="609600" cy="1255776"/>
            </a:xfrm>
            <a:prstGeom prst="roundRect">
              <a:avLst>
                <a:gd name="adj" fmla="val 46667"/>
              </a:avLst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4" name="矩形: 圆角 3">
              <a:extLst>
                <a:ext uri="{FF2B5EF4-FFF2-40B4-BE49-F238E27FC236}">
                  <a16:creationId xmlns:a16="http://schemas.microsoft.com/office/drawing/2014/main" id="{9EF8F9B3-6974-4913-A364-9B11981F4687}"/>
                </a:ext>
              </a:extLst>
            </p:cNvPr>
            <p:cNvSpPr/>
            <p:nvPr/>
          </p:nvSpPr>
          <p:spPr>
            <a:xfrm rot="2343259">
              <a:off x="2986270" y="3103412"/>
              <a:ext cx="245380" cy="877958"/>
            </a:xfrm>
            <a:prstGeom prst="roundRect">
              <a:avLst>
                <a:gd name="adj" fmla="val 46667"/>
              </a:avLst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5" name="矩形: 圆角 4">
              <a:extLst>
                <a:ext uri="{FF2B5EF4-FFF2-40B4-BE49-F238E27FC236}">
                  <a16:creationId xmlns:a16="http://schemas.microsoft.com/office/drawing/2014/main" id="{7FA33816-2645-4A62-9A21-8DB83050D068}"/>
                </a:ext>
              </a:extLst>
            </p:cNvPr>
            <p:cNvSpPr/>
            <p:nvPr/>
          </p:nvSpPr>
          <p:spPr>
            <a:xfrm rot="18840398">
              <a:off x="4031732" y="3047860"/>
              <a:ext cx="202715" cy="877958"/>
            </a:xfrm>
            <a:prstGeom prst="roundRect">
              <a:avLst>
                <a:gd name="adj" fmla="val 46667"/>
              </a:avLst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8" name="矩形: 圆角 7">
              <a:extLst>
                <a:ext uri="{FF2B5EF4-FFF2-40B4-BE49-F238E27FC236}">
                  <a16:creationId xmlns:a16="http://schemas.microsoft.com/office/drawing/2014/main" id="{6A8F983A-A945-4DA6-B087-F3C16D91F5B3}"/>
                </a:ext>
              </a:extLst>
            </p:cNvPr>
            <p:cNvSpPr/>
            <p:nvPr/>
          </p:nvSpPr>
          <p:spPr>
            <a:xfrm>
              <a:off x="3328416" y="4209288"/>
              <a:ext cx="225553" cy="1255776"/>
            </a:xfrm>
            <a:prstGeom prst="roundRect">
              <a:avLst>
                <a:gd name="adj" fmla="val 46667"/>
              </a:avLst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9" name="矩形: 圆角 8">
              <a:extLst>
                <a:ext uri="{FF2B5EF4-FFF2-40B4-BE49-F238E27FC236}">
                  <a16:creationId xmlns:a16="http://schemas.microsoft.com/office/drawing/2014/main" id="{3C0ECD4B-2498-4C7C-897A-25BB7164B30E}"/>
                </a:ext>
              </a:extLst>
            </p:cNvPr>
            <p:cNvSpPr/>
            <p:nvPr/>
          </p:nvSpPr>
          <p:spPr>
            <a:xfrm>
              <a:off x="3618917" y="4209288"/>
              <a:ext cx="225553" cy="1255776"/>
            </a:xfrm>
            <a:prstGeom prst="roundRect">
              <a:avLst>
                <a:gd name="adj" fmla="val 46667"/>
              </a:avLst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</p:grpSp>
      <p:grpSp>
        <p:nvGrpSpPr>
          <p:cNvPr id="24" name="听">
            <a:extLst>
              <a:ext uri="{FF2B5EF4-FFF2-40B4-BE49-F238E27FC236}">
                <a16:creationId xmlns:a16="http://schemas.microsoft.com/office/drawing/2014/main" id="{ECC91A6F-A475-46BF-97A2-80322F7E03C2}"/>
              </a:ext>
            </a:extLst>
          </p:cNvPr>
          <p:cNvGrpSpPr/>
          <p:nvPr/>
        </p:nvGrpSpPr>
        <p:grpSpPr>
          <a:xfrm>
            <a:off x="9811969" y="1949056"/>
            <a:ext cx="1621605" cy="3392424"/>
            <a:chOff x="5228266" y="2084831"/>
            <a:chExt cx="1621605" cy="3392424"/>
          </a:xfrm>
        </p:grpSpPr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47389D67-4CD3-4FDD-89DF-0DB6C704AB28}"/>
                </a:ext>
              </a:extLst>
            </p:cNvPr>
            <p:cNvSpPr/>
            <p:nvPr/>
          </p:nvSpPr>
          <p:spPr>
            <a:xfrm>
              <a:off x="5228266" y="2084831"/>
              <a:ext cx="585216" cy="58521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B04B5754-E33A-447D-93B2-9F8956CB9185}"/>
                </a:ext>
              </a:extLst>
            </p:cNvPr>
            <p:cNvSpPr/>
            <p:nvPr/>
          </p:nvSpPr>
          <p:spPr>
            <a:xfrm>
              <a:off x="5924151" y="2097023"/>
              <a:ext cx="585216" cy="58521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7C73A538-7DAD-42FA-92F9-43D90DF35055}"/>
                </a:ext>
              </a:extLst>
            </p:cNvPr>
            <p:cNvSpPr/>
            <p:nvPr/>
          </p:nvSpPr>
          <p:spPr>
            <a:xfrm>
              <a:off x="5386762" y="2157983"/>
              <a:ext cx="950976" cy="950976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1" name="矩形: 圆角 10">
              <a:extLst>
                <a:ext uri="{FF2B5EF4-FFF2-40B4-BE49-F238E27FC236}">
                  <a16:creationId xmlns:a16="http://schemas.microsoft.com/office/drawing/2014/main" id="{96F4FCE5-DA79-4CA0-BCD8-D7FA03D4A2A2}"/>
                </a:ext>
              </a:extLst>
            </p:cNvPr>
            <p:cNvSpPr/>
            <p:nvPr/>
          </p:nvSpPr>
          <p:spPr>
            <a:xfrm>
              <a:off x="5557450" y="3108959"/>
              <a:ext cx="609600" cy="1255776"/>
            </a:xfrm>
            <a:prstGeom prst="roundRect">
              <a:avLst>
                <a:gd name="adj" fmla="val 46667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2" name="矩形: 圆角 11">
              <a:extLst>
                <a:ext uri="{FF2B5EF4-FFF2-40B4-BE49-F238E27FC236}">
                  <a16:creationId xmlns:a16="http://schemas.microsoft.com/office/drawing/2014/main" id="{3FAD0066-C7AE-4525-A32B-C461EF1BED7B}"/>
                </a:ext>
              </a:extLst>
            </p:cNvPr>
            <p:cNvSpPr/>
            <p:nvPr/>
          </p:nvSpPr>
          <p:spPr>
            <a:xfrm rot="2343259">
              <a:off x="5264072" y="3115603"/>
              <a:ext cx="245380" cy="877958"/>
            </a:xfrm>
            <a:prstGeom prst="roundRect">
              <a:avLst>
                <a:gd name="adj" fmla="val 46667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3" name="矩形: 圆角 12">
              <a:extLst>
                <a:ext uri="{FF2B5EF4-FFF2-40B4-BE49-F238E27FC236}">
                  <a16:creationId xmlns:a16="http://schemas.microsoft.com/office/drawing/2014/main" id="{33D81150-8EA5-4249-BAD6-996DDF2CC9A4}"/>
                </a:ext>
              </a:extLst>
            </p:cNvPr>
            <p:cNvSpPr/>
            <p:nvPr/>
          </p:nvSpPr>
          <p:spPr>
            <a:xfrm rot="18840398">
              <a:off x="6309534" y="3060051"/>
              <a:ext cx="202715" cy="877958"/>
            </a:xfrm>
            <a:prstGeom prst="roundRect">
              <a:avLst>
                <a:gd name="adj" fmla="val 46667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4" name="矩形: 圆角 13">
              <a:extLst>
                <a:ext uri="{FF2B5EF4-FFF2-40B4-BE49-F238E27FC236}">
                  <a16:creationId xmlns:a16="http://schemas.microsoft.com/office/drawing/2014/main" id="{611D56B9-5E1B-4349-8E38-2AC00728622A}"/>
                </a:ext>
              </a:extLst>
            </p:cNvPr>
            <p:cNvSpPr/>
            <p:nvPr/>
          </p:nvSpPr>
          <p:spPr>
            <a:xfrm>
              <a:off x="5606218" y="4221479"/>
              <a:ext cx="225553" cy="1255776"/>
            </a:xfrm>
            <a:prstGeom prst="roundRect">
              <a:avLst>
                <a:gd name="adj" fmla="val 46667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5" name="矩形: 圆角 14">
              <a:extLst>
                <a:ext uri="{FF2B5EF4-FFF2-40B4-BE49-F238E27FC236}">
                  <a16:creationId xmlns:a16="http://schemas.microsoft.com/office/drawing/2014/main" id="{7B2BA3B0-E241-45AB-8B34-D62451E7C535}"/>
                </a:ext>
              </a:extLst>
            </p:cNvPr>
            <p:cNvSpPr/>
            <p:nvPr/>
          </p:nvSpPr>
          <p:spPr>
            <a:xfrm>
              <a:off x="5896719" y="4221479"/>
              <a:ext cx="225553" cy="1255776"/>
            </a:xfrm>
            <a:prstGeom prst="roundRect">
              <a:avLst>
                <a:gd name="adj" fmla="val 46667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</p:grpSp>
      <p:pic>
        <p:nvPicPr>
          <p:cNvPr id="21" name="图片 20">
            <a:extLst>
              <a:ext uri="{FF2B5EF4-FFF2-40B4-BE49-F238E27FC236}">
                <a16:creationId xmlns:a16="http://schemas.microsoft.com/office/drawing/2014/main" id="{E4AD4C05-231B-4F62-8A32-0FD0B501487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2954"/>
          <a:stretch/>
        </p:blipFill>
        <p:spPr>
          <a:xfrm>
            <a:off x="2098401" y="2500903"/>
            <a:ext cx="502224" cy="286500"/>
          </a:xfrm>
          <a:prstGeom prst="rect">
            <a:avLst/>
          </a:prstGeom>
        </p:spPr>
      </p:pic>
      <p:sp>
        <p:nvSpPr>
          <p:cNvPr id="20" name="矩形: 圆角 19">
            <a:extLst>
              <a:ext uri="{FF2B5EF4-FFF2-40B4-BE49-F238E27FC236}">
                <a16:creationId xmlns:a16="http://schemas.microsoft.com/office/drawing/2014/main" id="{7EE1D660-BCA8-47BD-B29E-0EEB31CC7E6F}"/>
              </a:ext>
            </a:extLst>
          </p:cNvPr>
          <p:cNvSpPr/>
          <p:nvPr/>
        </p:nvSpPr>
        <p:spPr>
          <a:xfrm>
            <a:off x="1640208" y="1070762"/>
            <a:ext cx="1349750" cy="638776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chemeClr val="accent4">
                <a:lumMod val="60000"/>
                <a:lumOff val="40000"/>
              </a:schemeClr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过来</a:t>
            </a: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3AE91972-D74A-441C-ACF2-5ACF60F30BD0}"/>
              </a:ext>
            </a:extLst>
          </p:cNvPr>
          <p:cNvGrpSpPr/>
          <p:nvPr/>
        </p:nvGrpSpPr>
        <p:grpSpPr>
          <a:xfrm>
            <a:off x="4560561" y="816864"/>
            <a:ext cx="1752600" cy="2713736"/>
            <a:chOff x="4094257" y="1769364"/>
            <a:chExt cx="1752600" cy="2713736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510F038F-9608-4A1C-B1C4-81B21BFD4F5F}"/>
                </a:ext>
              </a:extLst>
            </p:cNvPr>
            <p:cNvSpPr/>
            <p:nvPr/>
          </p:nvSpPr>
          <p:spPr>
            <a:xfrm>
              <a:off x="4094257" y="1769364"/>
              <a:ext cx="1752600" cy="2713736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26" name="矩形: 圆角 25">
              <a:hlinkClick r:id="rId4" action="ppaction://hlinksldjump"/>
              <a:extLst>
                <a:ext uri="{FF2B5EF4-FFF2-40B4-BE49-F238E27FC236}">
                  <a16:creationId xmlns:a16="http://schemas.microsoft.com/office/drawing/2014/main" id="{0D6C0DE5-8C6C-4F33-8A09-78DA47E747AE}"/>
                </a:ext>
              </a:extLst>
            </p:cNvPr>
            <p:cNvSpPr/>
            <p:nvPr/>
          </p:nvSpPr>
          <p:spPr>
            <a:xfrm>
              <a:off x="4227607" y="1858264"/>
              <a:ext cx="1485900" cy="770636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 w="10160">
                    <a:noFill/>
                    <a:prstDash val="solid"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上来</a:t>
              </a:r>
            </a:p>
          </p:txBody>
        </p:sp>
        <p:sp>
          <p:nvSpPr>
            <p:cNvPr id="27" name="矩形: 圆角 26">
              <a:hlinkClick r:id="rId5" action="ppaction://hlinksldjump"/>
              <a:extLst>
                <a:ext uri="{FF2B5EF4-FFF2-40B4-BE49-F238E27FC236}">
                  <a16:creationId xmlns:a16="http://schemas.microsoft.com/office/drawing/2014/main" id="{A17C063D-02D0-44F0-A9B5-AC4FE664CF6B}"/>
                </a:ext>
              </a:extLst>
            </p:cNvPr>
            <p:cNvSpPr/>
            <p:nvPr/>
          </p:nvSpPr>
          <p:spPr>
            <a:xfrm>
              <a:off x="4227607" y="2717800"/>
              <a:ext cx="1485900" cy="770636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 w="10160">
                    <a:noFill/>
                    <a:prstDash val="solid"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进来</a:t>
              </a:r>
            </a:p>
          </p:txBody>
        </p:sp>
        <p:sp>
          <p:nvSpPr>
            <p:cNvPr id="28" name="矩形: 圆角 27">
              <a:hlinkClick r:id="rId6" action="ppaction://hlinksldjump"/>
              <a:extLst>
                <a:ext uri="{FF2B5EF4-FFF2-40B4-BE49-F238E27FC236}">
                  <a16:creationId xmlns:a16="http://schemas.microsoft.com/office/drawing/2014/main" id="{C0F5B747-3848-46BE-9326-50781203786E}"/>
                </a:ext>
              </a:extLst>
            </p:cNvPr>
            <p:cNvSpPr/>
            <p:nvPr/>
          </p:nvSpPr>
          <p:spPr>
            <a:xfrm>
              <a:off x="4227607" y="3577336"/>
              <a:ext cx="1485900" cy="770636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 w="10160">
                    <a:noFill/>
                    <a:prstDash val="solid"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过来</a:t>
              </a: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77DB7925-6F45-4B05-8075-FC633397E8C7}"/>
              </a:ext>
            </a:extLst>
          </p:cNvPr>
          <p:cNvGrpSpPr/>
          <p:nvPr/>
        </p:nvGrpSpPr>
        <p:grpSpPr>
          <a:xfrm>
            <a:off x="6471012" y="816864"/>
            <a:ext cx="1752600" cy="2713736"/>
            <a:chOff x="6442858" y="1769364"/>
            <a:chExt cx="1752600" cy="2713736"/>
          </a:xfrm>
        </p:grpSpPr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006E2BEB-E755-4EDD-94B3-4C036BB05C13}"/>
                </a:ext>
              </a:extLst>
            </p:cNvPr>
            <p:cNvSpPr/>
            <p:nvPr/>
          </p:nvSpPr>
          <p:spPr>
            <a:xfrm>
              <a:off x="6442858" y="1769364"/>
              <a:ext cx="1752600" cy="2713736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31" name="矩形: 圆角 30">
              <a:hlinkClick r:id="rId7" action="ppaction://hlinksldjump"/>
              <a:extLst>
                <a:ext uri="{FF2B5EF4-FFF2-40B4-BE49-F238E27FC236}">
                  <a16:creationId xmlns:a16="http://schemas.microsoft.com/office/drawing/2014/main" id="{06CDF685-2FFB-48EB-A663-5474BF2D3347}"/>
                </a:ext>
              </a:extLst>
            </p:cNvPr>
            <p:cNvSpPr/>
            <p:nvPr/>
          </p:nvSpPr>
          <p:spPr>
            <a:xfrm>
              <a:off x="6576208" y="1858264"/>
              <a:ext cx="1485900" cy="770636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 w="10160">
                    <a:noFill/>
                    <a:prstDash val="solid"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上去</a:t>
              </a:r>
            </a:p>
          </p:txBody>
        </p:sp>
        <p:sp>
          <p:nvSpPr>
            <p:cNvPr id="32" name="矩形: 圆角 31">
              <a:hlinkClick r:id="rId8" action="ppaction://hlinksldjump"/>
              <a:extLst>
                <a:ext uri="{FF2B5EF4-FFF2-40B4-BE49-F238E27FC236}">
                  <a16:creationId xmlns:a16="http://schemas.microsoft.com/office/drawing/2014/main" id="{9B60602B-0A83-47D8-8B0E-B683758AE0B2}"/>
                </a:ext>
              </a:extLst>
            </p:cNvPr>
            <p:cNvSpPr/>
            <p:nvPr/>
          </p:nvSpPr>
          <p:spPr>
            <a:xfrm>
              <a:off x="6576208" y="2717800"/>
              <a:ext cx="1485900" cy="770636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 w="10160">
                    <a:noFill/>
                    <a:prstDash val="solid"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进去</a:t>
              </a:r>
            </a:p>
          </p:txBody>
        </p:sp>
        <p:sp>
          <p:nvSpPr>
            <p:cNvPr id="33" name="矩形: 圆角 32">
              <a:hlinkClick r:id="rId9" action="ppaction://hlinksldjump"/>
              <a:extLst>
                <a:ext uri="{FF2B5EF4-FFF2-40B4-BE49-F238E27FC236}">
                  <a16:creationId xmlns:a16="http://schemas.microsoft.com/office/drawing/2014/main" id="{8510C944-9003-4803-8A99-A615FA6047D3}"/>
                </a:ext>
              </a:extLst>
            </p:cNvPr>
            <p:cNvSpPr/>
            <p:nvPr/>
          </p:nvSpPr>
          <p:spPr>
            <a:xfrm>
              <a:off x="6576208" y="3577336"/>
              <a:ext cx="1485900" cy="770636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 w="10160">
                    <a:noFill/>
                    <a:prstDash val="solid"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过去</a:t>
              </a:r>
            </a:p>
          </p:txBody>
        </p:sp>
      </p:grpSp>
      <p:sp>
        <p:nvSpPr>
          <p:cNvPr id="34" name="来">
            <a:extLst>
              <a:ext uri="{FF2B5EF4-FFF2-40B4-BE49-F238E27FC236}">
                <a16:creationId xmlns:a16="http://schemas.microsoft.com/office/drawing/2014/main" id="{9B4C000B-4081-44B5-9553-150C4F787E19}"/>
              </a:ext>
            </a:extLst>
          </p:cNvPr>
          <p:cNvSpPr/>
          <p:nvPr/>
        </p:nvSpPr>
        <p:spPr>
          <a:xfrm>
            <a:off x="4560561" y="108204"/>
            <a:ext cx="1752600" cy="708660"/>
          </a:xfrm>
          <a:prstGeom prst="rect">
            <a:avLst/>
          </a:prstGeom>
          <a:solidFill>
            <a:srgbClr val="EECB6C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来</a:t>
            </a:r>
          </a:p>
        </p:txBody>
      </p:sp>
      <p:sp>
        <p:nvSpPr>
          <p:cNvPr id="35" name="去">
            <a:extLst>
              <a:ext uri="{FF2B5EF4-FFF2-40B4-BE49-F238E27FC236}">
                <a16:creationId xmlns:a16="http://schemas.microsoft.com/office/drawing/2014/main" id="{A8EDF8E1-1E86-44A6-9E65-C6C6E0A67D44}"/>
              </a:ext>
            </a:extLst>
          </p:cNvPr>
          <p:cNvSpPr/>
          <p:nvPr/>
        </p:nvSpPr>
        <p:spPr>
          <a:xfrm>
            <a:off x="6471012" y="108204"/>
            <a:ext cx="1752600" cy="708660"/>
          </a:xfrm>
          <a:prstGeom prst="rect">
            <a:avLst/>
          </a:prstGeom>
          <a:solidFill>
            <a:srgbClr val="EECB6C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去</a:t>
            </a:r>
          </a:p>
        </p:txBody>
      </p:sp>
      <p:graphicFrame>
        <p:nvGraphicFramePr>
          <p:cNvPr id="7" name="对象 6">
            <a:hlinkClick r:id="" action="ppaction://ole?verb=0"/>
            <a:extLst>
              <a:ext uri="{FF2B5EF4-FFF2-40B4-BE49-F238E27FC236}">
                <a16:creationId xmlns:a16="http://schemas.microsoft.com/office/drawing/2014/main" id="{36C274E9-47EC-43EE-8812-FE0527E7E951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3057888" y="84531"/>
          <a:ext cx="1344284" cy="7560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Presentation" r:id="rId10" imgW="6094578" imgH="3427469" progId="PowerPoint.Show.12">
                  <p:embed/>
                </p:oleObj>
              </mc:Choice>
              <mc:Fallback>
                <p:oleObj name="Presentation" r:id="rId10" imgW="6094578" imgH="3427469" progId="PowerPoint.Show.12">
                  <p:embed/>
                  <p:pic>
                    <p:nvPicPr>
                      <p:cNvPr id="7" name="对象 6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36C274E9-47EC-43EE-8812-FE0527E7E95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057888" y="84531"/>
                        <a:ext cx="1344284" cy="7560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6475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repeatCount="200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1.48148E-6 L -0.53372 0.00023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69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up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up)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说">
            <a:extLst>
              <a:ext uri="{FF2B5EF4-FFF2-40B4-BE49-F238E27FC236}">
                <a16:creationId xmlns:a16="http://schemas.microsoft.com/office/drawing/2014/main" id="{802808D7-7A55-4796-99EB-1351A42F7CE7}"/>
              </a:ext>
            </a:extLst>
          </p:cNvPr>
          <p:cNvGrpSpPr/>
          <p:nvPr/>
        </p:nvGrpSpPr>
        <p:grpSpPr>
          <a:xfrm>
            <a:off x="1747384" y="2022208"/>
            <a:ext cx="1585799" cy="3319272"/>
            <a:chOff x="2986270" y="2145792"/>
            <a:chExt cx="1585799" cy="3319272"/>
          </a:xfrm>
        </p:grpSpPr>
        <p:sp>
          <p:nvSpPr>
            <p:cNvPr id="2" name="椭圆 1">
              <a:extLst>
                <a:ext uri="{FF2B5EF4-FFF2-40B4-BE49-F238E27FC236}">
                  <a16:creationId xmlns:a16="http://schemas.microsoft.com/office/drawing/2014/main" id="{9643EAC8-F49C-4B25-930A-346B4D6626FC}"/>
                </a:ext>
              </a:extLst>
            </p:cNvPr>
            <p:cNvSpPr/>
            <p:nvPr/>
          </p:nvSpPr>
          <p:spPr>
            <a:xfrm>
              <a:off x="3108960" y="2145792"/>
              <a:ext cx="950976" cy="950976"/>
            </a:xfrm>
            <a:prstGeom prst="ellipse">
              <a:avLst/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3" name="矩形: 圆角 2">
              <a:extLst>
                <a:ext uri="{FF2B5EF4-FFF2-40B4-BE49-F238E27FC236}">
                  <a16:creationId xmlns:a16="http://schemas.microsoft.com/office/drawing/2014/main" id="{3AC6DD6B-BBBD-4BB5-909E-43A1F580659D}"/>
                </a:ext>
              </a:extLst>
            </p:cNvPr>
            <p:cNvSpPr/>
            <p:nvPr/>
          </p:nvSpPr>
          <p:spPr>
            <a:xfrm>
              <a:off x="3279648" y="3096768"/>
              <a:ext cx="609600" cy="1255776"/>
            </a:xfrm>
            <a:prstGeom prst="roundRect">
              <a:avLst>
                <a:gd name="adj" fmla="val 46667"/>
              </a:avLst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4" name="矩形: 圆角 3">
              <a:extLst>
                <a:ext uri="{FF2B5EF4-FFF2-40B4-BE49-F238E27FC236}">
                  <a16:creationId xmlns:a16="http://schemas.microsoft.com/office/drawing/2014/main" id="{9EF8F9B3-6974-4913-A364-9B11981F4687}"/>
                </a:ext>
              </a:extLst>
            </p:cNvPr>
            <p:cNvSpPr/>
            <p:nvPr/>
          </p:nvSpPr>
          <p:spPr>
            <a:xfrm rot="2343259">
              <a:off x="2986270" y="3103412"/>
              <a:ext cx="245380" cy="877958"/>
            </a:xfrm>
            <a:prstGeom prst="roundRect">
              <a:avLst>
                <a:gd name="adj" fmla="val 46667"/>
              </a:avLst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5" name="矩形: 圆角 4">
              <a:extLst>
                <a:ext uri="{FF2B5EF4-FFF2-40B4-BE49-F238E27FC236}">
                  <a16:creationId xmlns:a16="http://schemas.microsoft.com/office/drawing/2014/main" id="{7FA33816-2645-4A62-9A21-8DB83050D068}"/>
                </a:ext>
              </a:extLst>
            </p:cNvPr>
            <p:cNvSpPr/>
            <p:nvPr/>
          </p:nvSpPr>
          <p:spPr>
            <a:xfrm rot="18840398">
              <a:off x="4031732" y="3047860"/>
              <a:ext cx="202715" cy="877958"/>
            </a:xfrm>
            <a:prstGeom prst="roundRect">
              <a:avLst>
                <a:gd name="adj" fmla="val 46667"/>
              </a:avLst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8" name="矩形: 圆角 7">
              <a:extLst>
                <a:ext uri="{FF2B5EF4-FFF2-40B4-BE49-F238E27FC236}">
                  <a16:creationId xmlns:a16="http://schemas.microsoft.com/office/drawing/2014/main" id="{6A8F983A-A945-4DA6-B087-F3C16D91F5B3}"/>
                </a:ext>
              </a:extLst>
            </p:cNvPr>
            <p:cNvSpPr/>
            <p:nvPr/>
          </p:nvSpPr>
          <p:spPr>
            <a:xfrm>
              <a:off x="3328416" y="4209288"/>
              <a:ext cx="225553" cy="1255776"/>
            </a:xfrm>
            <a:prstGeom prst="roundRect">
              <a:avLst>
                <a:gd name="adj" fmla="val 46667"/>
              </a:avLst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9" name="矩形: 圆角 8">
              <a:extLst>
                <a:ext uri="{FF2B5EF4-FFF2-40B4-BE49-F238E27FC236}">
                  <a16:creationId xmlns:a16="http://schemas.microsoft.com/office/drawing/2014/main" id="{3C0ECD4B-2498-4C7C-897A-25BB7164B30E}"/>
                </a:ext>
              </a:extLst>
            </p:cNvPr>
            <p:cNvSpPr/>
            <p:nvPr/>
          </p:nvSpPr>
          <p:spPr>
            <a:xfrm>
              <a:off x="3618917" y="4209288"/>
              <a:ext cx="225553" cy="1255776"/>
            </a:xfrm>
            <a:prstGeom prst="roundRect">
              <a:avLst>
                <a:gd name="adj" fmla="val 46667"/>
              </a:avLst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</p:grpSp>
      <p:grpSp>
        <p:nvGrpSpPr>
          <p:cNvPr id="24" name="听">
            <a:extLst>
              <a:ext uri="{FF2B5EF4-FFF2-40B4-BE49-F238E27FC236}">
                <a16:creationId xmlns:a16="http://schemas.microsoft.com/office/drawing/2014/main" id="{ECC91A6F-A475-46BF-97A2-80322F7E03C2}"/>
              </a:ext>
            </a:extLst>
          </p:cNvPr>
          <p:cNvGrpSpPr/>
          <p:nvPr/>
        </p:nvGrpSpPr>
        <p:grpSpPr>
          <a:xfrm>
            <a:off x="3480325" y="1949056"/>
            <a:ext cx="1621605" cy="3392424"/>
            <a:chOff x="5228266" y="2084831"/>
            <a:chExt cx="1621605" cy="3392424"/>
          </a:xfrm>
        </p:grpSpPr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47389D67-4CD3-4FDD-89DF-0DB6C704AB28}"/>
                </a:ext>
              </a:extLst>
            </p:cNvPr>
            <p:cNvSpPr/>
            <p:nvPr/>
          </p:nvSpPr>
          <p:spPr>
            <a:xfrm>
              <a:off x="5228266" y="2084831"/>
              <a:ext cx="585216" cy="58521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B04B5754-E33A-447D-93B2-9F8956CB9185}"/>
                </a:ext>
              </a:extLst>
            </p:cNvPr>
            <p:cNvSpPr/>
            <p:nvPr/>
          </p:nvSpPr>
          <p:spPr>
            <a:xfrm>
              <a:off x="5924151" y="2097023"/>
              <a:ext cx="585216" cy="58521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7C73A538-7DAD-42FA-92F9-43D90DF35055}"/>
                </a:ext>
              </a:extLst>
            </p:cNvPr>
            <p:cNvSpPr/>
            <p:nvPr/>
          </p:nvSpPr>
          <p:spPr>
            <a:xfrm>
              <a:off x="5386762" y="2157983"/>
              <a:ext cx="950976" cy="950976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1" name="矩形: 圆角 10">
              <a:extLst>
                <a:ext uri="{FF2B5EF4-FFF2-40B4-BE49-F238E27FC236}">
                  <a16:creationId xmlns:a16="http://schemas.microsoft.com/office/drawing/2014/main" id="{96F4FCE5-DA79-4CA0-BCD8-D7FA03D4A2A2}"/>
                </a:ext>
              </a:extLst>
            </p:cNvPr>
            <p:cNvSpPr/>
            <p:nvPr/>
          </p:nvSpPr>
          <p:spPr>
            <a:xfrm>
              <a:off x="5557450" y="3108959"/>
              <a:ext cx="609600" cy="1255776"/>
            </a:xfrm>
            <a:prstGeom prst="roundRect">
              <a:avLst>
                <a:gd name="adj" fmla="val 46667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2" name="矩形: 圆角 11">
              <a:extLst>
                <a:ext uri="{FF2B5EF4-FFF2-40B4-BE49-F238E27FC236}">
                  <a16:creationId xmlns:a16="http://schemas.microsoft.com/office/drawing/2014/main" id="{3FAD0066-C7AE-4525-A32B-C461EF1BED7B}"/>
                </a:ext>
              </a:extLst>
            </p:cNvPr>
            <p:cNvSpPr/>
            <p:nvPr/>
          </p:nvSpPr>
          <p:spPr>
            <a:xfrm rot="2343259">
              <a:off x="5264072" y="3115603"/>
              <a:ext cx="245380" cy="877958"/>
            </a:xfrm>
            <a:prstGeom prst="roundRect">
              <a:avLst>
                <a:gd name="adj" fmla="val 46667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3" name="矩形: 圆角 12">
              <a:extLst>
                <a:ext uri="{FF2B5EF4-FFF2-40B4-BE49-F238E27FC236}">
                  <a16:creationId xmlns:a16="http://schemas.microsoft.com/office/drawing/2014/main" id="{33D81150-8EA5-4249-BAD6-996DDF2CC9A4}"/>
                </a:ext>
              </a:extLst>
            </p:cNvPr>
            <p:cNvSpPr/>
            <p:nvPr/>
          </p:nvSpPr>
          <p:spPr>
            <a:xfrm rot="18840398">
              <a:off x="6309534" y="3060051"/>
              <a:ext cx="202715" cy="877958"/>
            </a:xfrm>
            <a:prstGeom prst="roundRect">
              <a:avLst>
                <a:gd name="adj" fmla="val 46667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4" name="矩形: 圆角 13">
              <a:extLst>
                <a:ext uri="{FF2B5EF4-FFF2-40B4-BE49-F238E27FC236}">
                  <a16:creationId xmlns:a16="http://schemas.microsoft.com/office/drawing/2014/main" id="{611D56B9-5E1B-4349-8E38-2AC00728622A}"/>
                </a:ext>
              </a:extLst>
            </p:cNvPr>
            <p:cNvSpPr/>
            <p:nvPr/>
          </p:nvSpPr>
          <p:spPr>
            <a:xfrm>
              <a:off x="5606218" y="4221479"/>
              <a:ext cx="225553" cy="1255776"/>
            </a:xfrm>
            <a:prstGeom prst="roundRect">
              <a:avLst>
                <a:gd name="adj" fmla="val 46667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5" name="矩形: 圆角 14">
              <a:extLst>
                <a:ext uri="{FF2B5EF4-FFF2-40B4-BE49-F238E27FC236}">
                  <a16:creationId xmlns:a16="http://schemas.microsoft.com/office/drawing/2014/main" id="{7B2BA3B0-E241-45AB-8B34-D62451E7C535}"/>
                </a:ext>
              </a:extLst>
            </p:cNvPr>
            <p:cNvSpPr/>
            <p:nvPr/>
          </p:nvSpPr>
          <p:spPr>
            <a:xfrm>
              <a:off x="5896719" y="4221479"/>
              <a:ext cx="225553" cy="1255776"/>
            </a:xfrm>
            <a:prstGeom prst="roundRect">
              <a:avLst>
                <a:gd name="adj" fmla="val 46667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</p:grpSp>
      <p:pic>
        <p:nvPicPr>
          <p:cNvPr id="21" name="图片 20">
            <a:extLst>
              <a:ext uri="{FF2B5EF4-FFF2-40B4-BE49-F238E27FC236}">
                <a16:creationId xmlns:a16="http://schemas.microsoft.com/office/drawing/2014/main" id="{E4AD4C05-231B-4F62-8A32-0FD0B501487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2954"/>
          <a:stretch/>
        </p:blipFill>
        <p:spPr>
          <a:xfrm>
            <a:off x="2098401" y="2500903"/>
            <a:ext cx="502224" cy="286500"/>
          </a:xfrm>
          <a:prstGeom prst="rect">
            <a:avLst/>
          </a:prstGeom>
        </p:spPr>
      </p:pic>
      <p:sp>
        <p:nvSpPr>
          <p:cNvPr id="20" name="矩形: 圆角 19">
            <a:extLst>
              <a:ext uri="{FF2B5EF4-FFF2-40B4-BE49-F238E27FC236}">
                <a16:creationId xmlns:a16="http://schemas.microsoft.com/office/drawing/2014/main" id="{DAA98E4F-FF57-4730-9513-592A4463D442}"/>
              </a:ext>
            </a:extLst>
          </p:cNvPr>
          <p:cNvSpPr/>
          <p:nvPr/>
        </p:nvSpPr>
        <p:spPr>
          <a:xfrm>
            <a:off x="1640208" y="1070762"/>
            <a:ext cx="1349750" cy="638776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chemeClr val="accent4">
                <a:lumMod val="60000"/>
                <a:lumOff val="40000"/>
              </a:schemeClr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过去</a:t>
            </a: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BADC4021-A914-4DF6-88FC-8E7F9097EA05}"/>
              </a:ext>
            </a:extLst>
          </p:cNvPr>
          <p:cNvGrpSpPr/>
          <p:nvPr/>
        </p:nvGrpSpPr>
        <p:grpSpPr>
          <a:xfrm>
            <a:off x="4560561" y="816864"/>
            <a:ext cx="1752600" cy="2713736"/>
            <a:chOff x="4094257" y="1769364"/>
            <a:chExt cx="1752600" cy="2713736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B179EBA1-DF16-4AD6-A012-DF85D9CC7472}"/>
                </a:ext>
              </a:extLst>
            </p:cNvPr>
            <p:cNvSpPr/>
            <p:nvPr/>
          </p:nvSpPr>
          <p:spPr>
            <a:xfrm>
              <a:off x="4094257" y="1769364"/>
              <a:ext cx="1752600" cy="2713736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26" name="矩形: 圆角 25">
              <a:hlinkClick r:id="rId4" action="ppaction://hlinksldjump"/>
              <a:extLst>
                <a:ext uri="{FF2B5EF4-FFF2-40B4-BE49-F238E27FC236}">
                  <a16:creationId xmlns:a16="http://schemas.microsoft.com/office/drawing/2014/main" id="{64C3D8A6-C8A8-4A95-B6EE-70F462B11DEA}"/>
                </a:ext>
              </a:extLst>
            </p:cNvPr>
            <p:cNvSpPr/>
            <p:nvPr/>
          </p:nvSpPr>
          <p:spPr>
            <a:xfrm>
              <a:off x="4227607" y="1858264"/>
              <a:ext cx="1485900" cy="770636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 w="10160">
                    <a:noFill/>
                    <a:prstDash val="solid"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上来</a:t>
              </a:r>
            </a:p>
          </p:txBody>
        </p:sp>
        <p:sp>
          <p:nvSpPr>
            <p:cNvPr id="27" name="矩形: 圆角 26">
              <a:hlinkClick r:id="rId5" action="ppaction://hlinksldjump"/>
              <a:extLst>
                <a:ext uri="{FF2B5EF4-FFF2-40B4-BE49-F238E27FC236}">
                  <a16:creationId xmlns:a16="http://schemas.microsoft.com/office/drawing/2014/main" id="{F6F749B6-C0CA-4DC0-8D72-8D8BD7321680}"/>
                </a:ext>
              </a:extLst>
            </p:cNvPr>
            <p:cNvSpPr/>
            <p:nvPr/>
          </p:nvSpPr>
          <p:spPr>
            <a:xfrm>
              <a:off x="4227607" y="2717800"/>
              <a:ext cx="1485900" cy="770636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 w="10160">
                    <a:noFill/>
                    <a:prstDash val="solid"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进来</a:t>
              </a:r>
            </a:p>
          </p:txBody>
        </p:sp>
        <p:sp>
          <p:nvSpPr>
            <p:cNvPr id="28" name="矩形: 圆角 27">
              <a:hlinkClick r:id="rId6" action="ppaction://hlinksldjump"/>
              <a:extLst>
                <a:ext uri="{FF2B5EF4-FFF2-40B4-BE49-F238E27FC236}">
                  <a16:creationId xmlns:a16="http://schemas.microsoft.com/office/drawing/2014/main" id="{7E6A86AB-C729-4FAF-9567-A9BFAB329103}"/>
                </a:ext>
              </a:extLst>
            </p:cNvPr>
            <p:cNvSpPr/>
            <p:nvPr/>
          </p:nvSpPr>
          <p:spPr>
            <a:xfrm>
              <a:off x="4227607" y="3577336"/>
              <a:ext cx="1485900" cy="770636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 w="10160">
                    <a:noFill/>
                    <a:prstDash val="solid"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过来</a:t>
              </a: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14CE2CC1-8B16-44DE-8063-A44273B57F86}"/>
              </a:ext>
            </a:extLst>
          </p:cNvPr>
          <p:cNvGrpSpPr/>
          <p:nvPr/>
        </p:nvGrpSpPr>
        <p:grpSpPr>
          <a:xfrm>
            <a:off x="6471012" y="816864"/>
            <a:ext cx="1752600" cy="2713736"/>
            <a:chOff x="6442858" y="1769364"/>
            <a:chExt cx="1752600" cy="2713736"/>
          </a:xfrm>
        </p:grpSpPr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7FECC079-F572-4AD5-92BE-6F4A24AFF547}"/>
                </a:ext>
              </a:extLst>
            </p:cNvPr>
            <p:cNvSpPr/>
            <p:nvPr/>
          </p:nvSpPr>
          <p:spPr>
            <a:xfrm>
              <a:off x="6442858" y="1769364"/>
              <a:ext cx="1752600" cy="2713736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31" name="矩形: 圆角 30">
              <a:hlinkClick r:id="rId7" action="ppaction://hlinksldjump"/>
              <a:extLst>
                <a:ext uri="{FF2B5EF4-FFF2-40B4-BE49-F238E27FC236}">
                  <a16:creationId xmlns:a16="http://schemas.microsoft.com/office/drawing/2014/main" id="{9577DF8D-AB74-47C8-9CEE-4361A70F2730}"/>
                </a:ext>
              </a:extLst>
            </p:cNvPr>
            <p:cNvSpPr/>
            <p:nvPr/>
          </p:nvSpPr>
          <p:spPr>
            <a:xfrm>
              <a:off x="6576208" y="1858264"/>
              <a:ext cx="1485900" cy="770636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 w="10160">
                    <a:noFill/>
                    <a:prstDash val="solid"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上去</a:t>
              </a:r>
            </a:p>
          </p:txBody>
        </p:sp>
        <p:sp>
          <p:nvSpPr>
            <p:cNvPr id="32" name="矩形: 圆角 31">
              <a:hlinkClick r:id="rId8" action="ppaction://hlinksldjump"/>
              <a:extLst>
                <a:ext uri="{FF2B5EF4-FFF2-40B4-BE49-F238E27FC236}">
                  <a16:creationId xmlns:a16="http://schemas.microsoft.com/office/drawing/2014/main" id="{1FBC7F19-A980-488E-B24E-A664748A54C9}"/>
                </a:ext>
              </a:extLst>
            </p:cNvPr>
            <p:cNvSpPr/>
            <p:nvPr/>
          </p:nvSpPr>
          <p:spPr>
            <a:xfrm>
              <a:off x="6576208" y="2717800"/>
              <a:ext cx="1485900" cy="770636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 w="10160">
                    <a:noFill/>
                    <a:prstDash val="solid"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进去</a:t>
              </a:r>
            </a:p>
          </p:txBody>
        </p:sp>
        <p:sp>
          <p:nvSpPr>
            <p:cNvPr id="33" name="矩形: 圆角 32">
              <a:hlinkClick r:id="rId9" action="ppaction://hlinksldjump"/>
              <a:extLst>
                <a:ext uri="{FF2B5EF4-FFF2-40B4-BE49-F238E27FC236}">
                  <a16:creationId xmlns:a16="http://schemas.microsoft.com/office/drawing/2014/main" id="{FA7EA57D-C51E-4F75-8AC2-CC79E9FEAFBC}"/>
                </a:ext>
              </a:extLst>
            </p:cNvPr>
            <p:cNvSpPr/>
            <p:nvPr/>
          </p:nvSpPr>
          <p:spPr>
            <a:xfrm>
              <a:off x="6576208" y="3577336"/>
              <a:ext cx="1485900" cy="770636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 w="10160">
                    <a:noFill/>
                    <a:prstDash val="solid"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过去</a:t>
              </a:r>
            </a:p>
          </p:txBody>
        </p:sp>
      </p:grpSp>
      <p:sp>
        <p:nvSpPr>
          <p:cNvPr id="34" name="来">
            <a:extLst>
              <a:ext uri="{FF2B5EF4-FFF2-40B4-BE49-F238E27FC236}">
                <a16:creationId xmlns:a16="http://schemas.microsoft.com/office/drawing/2014/main" id="{8B728B71-AB4C-409F-8AB2-2F842D30AF74}"/>
              </a:ext>
            </a:extLst>
          </p:cNvPr>
          <p:cNvSpPr/>
          <p:nvPr/>
        </p:nvSpPr>
        <p:spPr>
          <a:xfrm>
            <a:off x="4560561" y="108204"/>
            <a:ext cx="1752600" cy="708660"/>
          </a:xfrm>
          <a:prstGeom prst="rect">
            <a:avLst/>
          </a:prstGeom>
          <a:solidFill>
            <a:srgbClr val="EECB6C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来</a:t>
            </a:r>
          </a:p>
        </p:txBody>
      </p:sp>
      <p:sp>
        <p:nvSpPr>
          <p:cNvPr id="35" name="去">
            <a:extLst>
              <a:ext uri="{FF2B5EF4-FFF2-40B4-BE49-F238E27FC236}">
                <a16:creationId xmlns:a16="http://schemas.microsoft.com/office/drawing/2014/main" id="{1DFB50B0-B792-49CA-A530-B2085AAA460A}"/>
              </a:ext>
            </a:extLst>
          </p:cNvPr>
          <p:cNvSpPr/>
          <p:nvPr/>
        </p:nvSpPr>
        <p:spPr>
          <a:xfrm>
            <a:off x="6471012" y="108204"/>
            <a:ext cx="1752600" cy="708660"/>
          </a:xfrm>
          <a:prstGeom prst="rect">
            <a:avLst/>
          </a:prstGeom>
          <a:solidFill>
            <a:srgbClr val="EECB6C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去</a:t>
            </a:r>
          </a:p>
        </p:txBody>
      </p:sp>
      <p:graphicFrame>
        <p:nvGraphicFramePr>
          <p:cNvPr id="36" name="对象 35">
            <a:hlinkClick r:id="" action="ppaction://ole?verb=0"/>
            <a:extLst>
              <a:ext uri="{FF2B5EF4-FFF2-40B4-BE49-F238E27FC236}">
                <a16:creationId xmlns:a16="http://schemas.microsoft.com/office/drawing/2014/main" id="{9A985C29-D949-4E24-A9D5-0E2414F74EC0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3057888" y="84531"/>
          <a:ext cx="1344284" cy="7560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Presentation" r:id="rId10" imgW="6094578" imgH="3427469" progId="PowerPoint.Show.12">
                  <p:embed/>
                </p:oleObj>
              </mc:Choice>
              <mc:Fallback>
                <p:oleObj name="Presentation" r:id="rId10" imgW="6094578" imgH="3427469" progId="PowerPoint.Show.12">
                  <p:embed/>
                  <p:pic>
                    <p:nvPicPr>
                      <p:cNvPr id="36" name="对象 35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9A985C29-D949-4E24-A9D5-0E2414F74EC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057888" y="84531"/>
                        <a:ext cx="1344284" cy="7560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16916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repeatCount="200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1.48148E-6 L 0.44232 -0.00162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09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up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up)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阶梯">
            <a:extLst>
              <a:ext uri="{FF2B5EF4-FFF2-40B4-BE49-F238E27FC236}">
                <a16:creationId xmlns:a16="http://schemas.microsoft.com/office/drawing/2014/main" id="{672AB1AB-D1B4-49A1-B5C5-302499258800}"/>
              </a:ext>
            </a:extLst>
          </p:cNvPr>
          <p:cNvGrpSpPr/>
          <p:nvPr/>
        </p:nvGrpSpPr>
        <p:grpSpPr>
          <a:xfrm>
            <a:off x="1065415" y="3523828"/>
            <a:ext cx="7855527" cy="2886151"/>
            <a:chOff x="936084" y="2632374"/>
            <a:chExt cx="7362791" cy="3477481"/>
          </a:xfrm>
        </p:grpSpPr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6C352726-C41F-4650-85F3-ED5F6E764654}"/>
                </a:ext>
              </a:extLst>
            </p:cNvPr>
            <p:cNvSpPr/>
            <p:nvPr/>
          </p:nvSpPr>
          <p:spPr>
            <a:xfrm>
              <a:off x="936084" y="5278582"/>
              <a:ext cx="7362791" cy="831273"/>
            </a:xfrm>
            <a:prstGeom prst="rect">
              <a:avLst/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5E37C406-C36D-4574-8EFB-45A265A3FCAC}"/>
                </a:ext>
              </a:extLst>
            </p:cNvPr>
            <p:cNvSpPr/>
            <p:nvPr/>
          </p:nvSpPr>
          <p:spPr>
            <a:xfrm>
              <a:off x="936084" y="4396512"/>
              <a:ext cx="5880346" cy="831273"/>
            </a:xfrm>
            <a:prstGeom prst="rect">
              <a:avLst/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B5DD7194-DE53-4DCF-B130-FEC2F81935CB}"/>
                </a:ext>
              </a:extLst>
            </p:cNvPr>
            <p:cNvSpPr/>
            <p:nvPr/>
          </p:nvSpPr>
          <p:spPr>
            <a:xfrm>
              <a:off x="936084" y="3514443"/>
              <a:ext cx="4439480" cy="831273"/>
            </a:xfrm>
            <a:prstGeom prst="rect">
              <a:avLst/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BC3B39DB-93AD-4F34-87AB-6ED725FC2157}"/>
                </a:ext>
              </a:extLst>
            </p:cNvPr>
            <p:cNvSpPr/>
            <p:nvPr/>
          </p:nvSpPr>
          <p:spPr>
            <a:xfrm>
              <a:off x="936084" y="2632374"/>
              <a:ext cx="2998606" cy="831273"/>
            </a:xfrm>
            <a:prstGeom prst="rect">
              <a:avLst/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</p:grpSp>
      <p:grpSp>
        <p:nvGrpSpPr>
          <p:cNvPr id="7" name="说">
            <a:extLst>
              <a:ext uri="{FF2B5EF4-FFF2-40B4-BE49-F238E27FC236}">
                <a16:creationId xmlns:a16="http://schemas.microsoft.com/office/drawing/2014/main" id="{F55036AC-8C6E-4C03-AF2A-FF7713986C66}"/>
              </a:ext>
            </a:extLst>
          </p:cNvPr>
          <p:cNvGrpSpPr/>
          <p:nvPr/>
        </p:nvGrpSpPr>
        <p:grpSpPr>
          <a:xfrm>
            <a:off x="1377194" y="922596"/>
            <a:ext cx="1242754" cy="2601232"/>
            <a:chOff x="2986270" y="2145792"/>
            <a:chExt cx="1585799" cy="3319272"/>
          </a:xfrm>
        </p:grpSpPr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DD224499-2C34-4BA9-BF59-154DF33754E9}"/>
                </a:ext>
              </a:extLst>
            </p:cNvPr>
            <p:cNvSpPr/>
            <p:nvPr/>
          </p:nvSpPr>
          <p:spPr>
            <a:xfrm>
              <a:off x="3108960" y="2145792"/>
              <a:ext cx="950976" cy="950976"/>
            </a:xfrm>
            <a:prstGeom prst="ellipse">
              <a:avLst/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9" name="矩形: 圆角 8">
              <a:extLst>
                <a:ext uri="{FF2B5EF4-FFF2-40B4-BE49-F238E27FC236}">
                  <a16:creationId xmlns:a16="http://schemas.microsoft.com/office/drawing/2014/main" id="{B811F1D3-4F13-46FA-A543-1A72608AB241}"/>
                </a:ext>
              </a:extLst>
            </p:cNvPr>
            <p:cNvSpPr/>
            <p:nvPr/>
          </p:nvSpPr>
          <p:spPr>
            <a:xfrm>
              <a:off x="3279648" y="3096768"/>
              <a:ext cx="609600" cy="1255776"/>
            </a:xfrm>
            <a:prstGeom prst="roundRect">
              <a:avLst>
                <a:gd name="adj" fmla="val 46667"/>
              </a:avLst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0" name="矩形: 圆角 9">
              <a:extLst>
                <a:ext uri="{FF2B5EF4-FFF2-40B4-BE49-F238E27FC236}">
                  <a16:creationId xmlns:a16="http://schemas.microsoft.com/office/drawing/2014/main" id="{675A5C98-0DF7-4A37-901D-2DFFFCCD4866}"/>
                </a:ext>
              </a:extLst>
            </p:cNvPr>
            <p:cNvSpPr/>
            <p:nvPr/>
          </p:nvSpPr>
          <p:spPr>
            <a:xfrm rot="2343259">
              <a:off x="2986270" y="3103412"/>
              <a:ext cx="245380" cy="877958"/>
            </a:xfrm>
            <a:prstGeom prst="roundRect">
              <a:avLst>
                <a:gd name="adj" fmla="val 46667"/>
              </a:avLst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1" name="矩形: 圆角 10">
              <a:extLst>
                <a:ext uri="{FF2B5EF4-FFF2-40B4-BE49-F238E27FC236}">
                  <a16:creationId xmlns:a16="http://schemas.microsoft.com/office/drawing/2014/main" id="{9F75F17B-9FD4-4A6C-B09C-AF17244EC4BA}"/>
                </a:ext>
              </a:extLst>
            </p:cNvPr>
            <p:cNvSpPr/>
            <p:nvPr/>
          </p:nvSpPr>
          <p:spPr>
            <a:xfrm rot="18840398">
              <a:off x="4031732" y="3047860"/>
              <a:ext cx="202715" cy="877958"/>
            </a:xfrm>
            <a:prstGeom prst="roundRect">
              <a:avLst>
                <a:gd name="adj" fmla="val 46667"/>
              </a:avLst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2" name="矩形: 圆角 11">
              <a:extLst>
                <a:ext uri="{FF2B5EF4-FFF2-40B4-BE49-F238E27FC236}">
                  <a16:creationId xmlns:a16="http://schemas.microsoft.com/office/drawing/2014/main" id="{A9F1E941-A79D-4853-8D41-C17ED3BC5BAD}"/>
                </a:ext>
              </a:extLst>
            </p:cNvPr>
            <p:cNvSpPr/>
            <p:nvPr/>
          </p:nvSpPr>
          <p:spPr>
            <a:xfrm>
              <a:off x="3328416" y="4209288"/>
              <a:ext cx="225553" cy="1255776"/>
            </a:xfrm>
            <a:prstGeom prst="roundRect">
              <a:avLst>
                <a:gd name="adj" fmla="val 46667"/>
              </a:avLst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3" name="矩形: 圆角 12">
              <a:extLst>
                <a:ext uri="{FF2B5EF4-FFF2-40B4-BE49-F238E27FC236}">
                  <a16:creationId xmlns:a16="http://schemas.microsoft.com/office/drawing/2014/main" id="{642300D9-7E0E-45A4-A2F6-C1DEAB146D65}"/>
                </a:ext>
              </a:extLst>
            </p:cNvPr>
            <p:cNvSpPr/>
            <p:nvPr/>
          </p:nvSpPr>
          <p:spPr>
            <a:xfrm>
              <a:off x="3618917" y="4209288"/>
              <a:ext cx="225553" cy="1255776"/>
            </a:xfrm>
            <a:prstGeom prst="roundRect">
              <a:avLst>
                <a:gd name="adj" fmla="val 46667"/>
              </a:avLst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</p:grpSp>
      <p:grpSp>
        <p:nvGrpSpPr>
          <p:cNvPr id="14" name="听">
            <a:extLst>
              <a:ext uri="{FF2B5EF4-FFF2-40B4-BE49-F238E27FC236}">
                <a16:creationId xmlns:a16="http://schemas.microsoft.com/office/drawing/2014/main" id="{F9CFF847-F0DC-4CFA-8605-1A927E9938AC}"/>
              </a:ext>
            </a:extLst>
          </p:cNvPr>
          <p:cNvGrpSpPr/>
          <p:nvPr/>
        </p:nvGrpSpPr>
        <p:grpSpPr>
          <a:xfrm>
            <a:off x="9631796" y="3751421"/>
            <a:ext cx="1270812" cy="2658558"/>
            <a:chOff x="5228266" y="2084831"/>
            <a:chExt cx="1621605" cy="3392424"/>
          </a:xfrm>
        </p:grpSpPr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670C203D-8B79-4909-88E5-47ABDF14D038}"/>
                </a:ext>
              </a:extLst>
            </p:cNvPr>
            <p:cNvSpPr/>
            <p:nvPr/>
          </p:nvSpPr>
          <p:spPr>
            <a:xfrm>
              <a:off x="5228266" y="2084831"/>
              <a:ext cx="585216" cy="58521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1F32EE5A-E45F-4CDB-A85F-11866781B128}"/>
                </a:ext>
              </a:extLst>
            </p:cNvPr>
            <p:cNvSpPr/>
            <p:nvPr/>
          </p:nvSpPr>
          <p:spPr>
            <a:xfrm>
              <a:off x="5924151" y="2097023"/>
              <a:ext cx="585216" cy="58521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E9738D30-32DD-4993-8014-9899DFE88342}"/>
                </a:ext>
              </a:extLst>
            </p:cNvPr>
            <p:cNvSpPr/>
            <p:nvPr/>
          </p:nvSpPr>
          <p:spPr>
            <a:xfrm>
              <a:off x="5386762" y="2157983"/>
              <a:ext cx="950976" cy="950976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8" name="矩形: 圆角 17">
              <a:extLst>
                <a:ext uri="{FF2B5EF4-FFF2-40B4-BE49-F238E27FC236}">
                  <a16:creationId xmlns:a16="http://schemas.microsoft.com/office/drawing/2014/main" id="{7D519388-7FA8-4394-B727-31D8DE0021AA}"/>
                </a:ext>
              </a:extLst>
            </p:cNvPr>
            <p:cNvSpPr/>
            <p:nvPr/>
          </p:nvSpPr>
          <p:spPr>
            <a:xfrm>
              <a:off x="5557450" y="3108959"/>
              <a:ext cx="609600" cy="1255776"/>
            </a:xfrm>
            <a:prstGeom prst="roundRect">
              <a:avLst>
                <a:gd name="adj" fmla="val 46667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9" name="矩形: 圆角 18">
              <a:extLst>
                <a:ext uri="{FF2B5EF4-FFF2-40B4-BE49-F238E27FC236}">
                  <a16:creationId xmlns:a16="http://schemas.microsoft.com/office/drawing/2014/main" id="{F67BA1D4-82D4-468D-92E8-FFEF6C223D33}"/>
                </a:ext>
              </a:extLst>
            </p:cNvPr>
            <p:cNvSpPr/>
            <p:nvPr/>
          </p:nvSpPr>
          <p:spPr>
            <a:xfrm rot="2343259">
              <a:off x="5264072" y="3115603"/>
              <a:ext cx="245380" cy="877958"/>
            </a:xfrm>
            <a:prstGeom prst="roundRect">
              <a:avLst>
                <a:gd name="adj" fmla="val 46667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20" name="矩形: 圆角 19">
              <a:extLst>
                <a:ext uri="{FF2B5EF4-FFF2-40B4-BE49-F238E27FC236}">
                  <a16:creationId xmlns:a16="http://schemas.microsoft.com/office/drawing/2014/main" id="{BFD42C15-A3B2-4DE2-A711-3496D310C4DA}"/>
                </a:ext>
              </a:extLst>
            </p:cNvPr>
            <p:cNvSpPr/>
            <p:nvPr/>
          </p:nvSpPr>
          <p:spPr>
            <a:xfrm rot="18840398">
              <a:off x="6309534" y="3060051"/>
              <a:ext cx="202715" cy="877958"/>
            </a:xfrm>
            <a:prstGeom prst="roundRect">
              <a:avLst>
                <a:gd name="adj" fmla="val 46667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21" name="矩形: 圆角 20">
              <a:extLst>
                <a:ext uri="{FF2B5EF4-FFF2-40B4-BE49-F238E27FC236}">
                  <a16:creationId xmlns:a16="http://schemas.microsoft.com/office/drawing/2014/main" id="{E65A5AA0-FBF8-4799-9D6E-68F8B8C0CECA}"/>
                </a:ext>
              </a:extLst>
            </p:cNvPr>
            <p:cNvSpPr/>
            <p:nvPr/>
          </p:nvSpPr>
          <p:spPr>
            <a:xfrm>
              <a:off x="5606218" y="4221479"/>
              <a:ext cx="225553" cy="1255776"/>
            </a:xfrm>
            <a:prstGeom prst="roundRect">
              <a:avLst>
                <a:gd name="adj" fmla="val 46667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22" name="矩形: 圆角 21">
              <a:extLst>
                <a:ext uri="{FF2B5EF4-FFF2-40B4-BE49-F238E27FC236}">
                  <a16:creationId xmlns:a16="http://schemas.microsoft.com/office/drawing/2014/main" id="{2CF53122-E367-4F27-8C8A-F98EFBA85ED6}"/>
                </a:ext>
              </a:extLst>
            </p:cNvPr>
            <p:cNvSpPr/>
            <p:nvPr/>
          </p:nvSpPr>
          <p:spPr>
            <a:xfrm>
              <a:off x="5896719" y="4221479"/>
              <a:ext cx="225553" cy="1255776"/>
            </a:xfrm>
            <a:prstGeom prst="roundRect">
              <a:avLst>
                <a:gd name="adj" fmla="val 46667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</p:grpSp>
      <p:pic>
        <p:nvPicPr>
          <p:cNvPr id="23" name="图片 22">
            <a:extLst>
              <a:ext uri="{FF2B5EF4-FFF2-40B4-BE49-F238E27FC236}">
                <a16:creationId xmlns:a16="http://schemas.microsoft.com/office/drawing/2014/main" id="{C56C313C-7F0B-422C-B289-A1E450DA694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2954"/>
          <a:stretch/>
        </p:blipFill>
        <p:spPr>
          <a:xfrm>
            <a:off x="1648485" y="1326280"/>
            <a:ext cx="393580" cy="224522"/>
          </a:xfrm>
          <a:prstGeom prst="rect">
            <a:avLst/>
          </a:prstGeom>
        </p:spPr>
      </p:pic>
      <p:sp>
        <p:nvSpPr>
          <p:cNvPr id="56" name="矩形: 圆角 55">
            <a:extLst>
              <a:ext uri="{FF2B5EF4-FFF2-40B4-BE49-F238E27FC236}">
                <a16:creationId xmlns:a16="http://schemas.microsoft.com/office/drawing/2014/main" id="{4762ABD1-0A82-42A7-8BDD-05BE95ACFA6E}"/>
              </a:ext>
            </a:extLst>
          </p:cNvPr>
          <p:cNvSpPr/>
          <p:nvPr/>
        </p:nvSpPr>
        <p:spPr>
          <a:xfrm>
            <a:off x="1147212" y="220911"/>
            <a:ext cx="1349750" cy="638776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chemeClr val="accent4">
                <a:lumMod val="60000"/>
                <a:lumOff val="40000"/>
              </a:schemeClr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上来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4B1C876D-26B4-4A57-B250-932101FF4D09}"/>
              </a:ext>
            </a:extLst>
          </p:cNvPr>
          <p:cNvGrpSpPr/>
          <p:nvPr/>
        </p:nvGrpSpPr>
        <p:grpSpPr>
          <a:xfrm>
            <a:off x="4560561" y="816864"/>
            <a:ext cx="1752600" cy="2713736"/>
            <a:chOff x="4094257" y="1769364"/>
            <a:chExt cx="1752600" cy="2713736"/>
          </a:xfrm>
        </p:grpSpPr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F3E4B945-865F-465D-9ABE-C0045F90ED8F}"/>
                </a:ext>
              </a:extLst>
            </p:cNvPr>
            <p:cNvSpPr/>
            <p:nvPr/>
          </p:nvSpPr>
          <p:spPr>
            <a:xfrm>
              <a:off x="4094257" y="1769364"/>
              <a:ext cx="1752600" cy="2713736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59" name="矩形: 圆角 58">
              <a:hlinkClick r:id="rId4" action="ppaction://hlinksldjump"/>
              <a:extLst>
                <a:ext uri="{FF2B5EF4-FFF2-40B4-BE49-F238E27FC236}">
                  <a16:creationId xmlns:a16="http://schemas.microsoft.com/office/drawing/2014/main" id="{CEE9AC8E-8DDE-4F2A-93DC-E8820A5D46DE}"/>
                </a:ext>
              </a:extLst>
            </p:cNvPr>
            <p:cNvSpPr/>
            <p:nvPr/>
          </p:nvSpPr>
          <p:spPr>
            <a:xfrm>
              <a:off x="4227607" y="1858264"/>
              <a:ext cx="1485900" cy="770636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 w="10160">
                    <a:noFill/>
                    <a:prstDash val="solid"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上来</a:t>
              </a:r>
            </a:p>
          </p:txBody>
        </p:sp>
        <p:sp>
          <p:nvSpPr>
            <p:cNvPr id="60" name="矩形: 圆角 59">
              <a:hlinkClick r:id="rId5" action="ppaction://hlinksldjump"/>
              <a:extLst>
                <a:ext uri="{FF2B5EF4-FFF2-40B4-BE49-F238E27FC236}">
                  <a16:creationId xmlns:a16="http://schemas.microsoft.com/office/drawing/2014/main" id="{6F0C2D1C-2878-4FDF-803C-78383BD6FC76}"/>
                </a:ext>
              </a:extLst>
            </p:cNvPr>
            <p:cNvSpPr/>
            <p:nvPr/>
          </p:nvSpPr>
          <p:spPr>
            <a:xfrm>
              <a:off x="4227607" y="2717800"/>
              <a:ext cx="1485900" cy="770636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 w="10160">
                    <a:noFill/>
                    <a:prstDash val="solid"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进来</a:t>
              </a:r>
            </a:p>
          </p:txBody>
        </p:sp>
        <p:sp>
          <p:nvSpPr>
            <p:cNvPr id="61" name="矩形: 圆角 60">
              <a:hlinkClick r:id="rId6" action="ppaction://hlinksldjump"/>
              <a:extLst>
                <a:ext uri="{FF2B5EF4-FFF2-40B4-BE49-F238E27FC236}">
                  <a16:creationId xmlns:a16="http://schemas.microsoft.com/office/drawing/2014/main" id="{D1543FAA-8AE4-4563-B01E-C948A0ECDA68}"/>
                </a:ext>
              </a:extLst>
            </p:cNvPr>
            <p:cNvSpPr/>
            <p:nvPr/>
          </p:nvSpPr>
          <p:spPr>
            <a:xfrm>
              <a:off x="4227607" y="3577336"/>
              <a:ext cx="1485900" cy="770636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 w="10160">
                    <a:noFill/>
                    <a:prstDash val="solid"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过来</a:t>
              </a:r>
            </a:p>
          </p:txBody>
        </p:sp>
      </p:grpSp>
      <p:grpSp>
        <p:nvGrpSpPr>
          <p:cNvPr id="62" name="组合 61">
            <a:extLst>
              <a:ext uri="{FF2B5EF4-FFF2-40B4-BE49-F238E27FC236}">
                <a16:creationId xmlns:a16="http://schemas.microsoft.com/office/drawing/2014/main" id="{4072D4EA-07CD-4B5B-A559-A0D55D3E7119}"/>
              </a:ext>
            </a:extLst>
          </p:cNvPr>
          <p:cNvGrpSpPr/>
          <p:nvPr/>
        </p:nvGrpSpPr>
        <p:grpSpPr>
          <a:xfrm>
            <a:off x="6471012" y="816864"/>
            <a:ext cx="1752600" cy="2713736"/>
            <a:chOff x="6442858" y="1769364"/>
            <a:chExt cx="1752600" cy="2713736"/>
          </a:xfrm>
        </p:grpSpPr>
        <p:sp>
          <p:nvSpPr>
            <p:cNvPr id="63" name="矩形 62">
              <a:extLst>
                <a:ext uri="{FF2B5EF4-FFF2-40B4-BE49-F238E27FC236}">
                  <a16:creationId xmlns:a16="http://schemas.microsoft.com/office/drawing/2014/main" id="{7B262EF1-0375-49FD-85B0-5DCD1D177FDE}"/>
                </a:ext>
              </a:extLst>
            </p:cNvPr>
            <p:cNvSpPr/>
            <p:nvPr/>
          </p:nvSpPr>
          <p:spPr>
            <a:xfrm>
              <a:off x="6442858" y="1769364"/>
              <a:ext cx="1752600" cy="2713736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64" name="矩形: 圆角 63">
              <a:hlinkClick r:id="rId7" action="ppaction://hlinksldjump"/>
              <a:extLst>
                <a:ext uri="{FF2B5EF4-FFF2-40B4-BE49-F238E27FC236}">
                  <a16:creationId xmlns:a16="http://schemas.microsoft.com/office/drawing/2014/main" id="{E22B5F33-6355-41DC-9BAD-B8489051A792}"/>
                </a:ext>
              </a:extLst>
            </p:cNvPr>
            <p:cNvSpPr/>
            <p:nvPr/>
          </p:nvSpPr>
          <p:spPr>
            <a:xfrm>
              <a:off x="6576208" y="1858264"/>
              <a:ext cx="1485900" cy="770636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 w="10160">
                    <a:noFill/>
                    <a:prstDash val="solid"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上去</a:t>
              </a:r>
            </a:p>
          </p:txBody>
        </p:sp>
        <p:sp>
          <p:nvSpPr>
            <p:cNvPr id="65" name="矩形: 圆角 64">
              <a:hlinkClick r:id="rId8" action="ppaction://hlinksldjump"/>
              <a:extLst>
                <a:ext uri="{FF2B5EF4-FFF2-40B4-BE49-F238E27FC236}">
                  <a16:creationId xmlns:a16="http://schemas.microsoft.com/office/drawing/2014/main" id="{E12320F1-3EA4-4D3B-AE34-992DEC9D9EE6}"/>
                </a:ext>
              </a:extLst>
            </p:cNvPr>
            <p:cNvSpPr/>
            <p:nvPr/>
          </p:nvSpPr>
          <p:spPr>
            <a:xfrm>
              <a:off x="6576208" y="2717800"/>
              <a:ext cx="1485900" cy="770636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 w="10160">
                    <a:noFill/>
                    <a:prstDash val="solid"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进去</a:t>
              </a:r>
            </a:p>
          </p:txBody>
        </p:sp>
        <p:sp>
          <p:nvSpPr>
            <p:cNvPr id="66" name="矩形: 圆角 65">
              <a:hlinkClick r:id="rId9" action="ppaction://hlinksldjump"/>
              <a:extLst>
                <a:ext uri="{FF2B5EF4-FFF2-40B4-BE49-F238E27FC236}">
                  <a16:creationId xmlns:a16="http://schemas.microsoft.com/office/drawing/2014/main" id="{19413BF0-D094-49B4-AAEF-521143C927EE}"/>
                </a:ext>
              </a:extLst>
            </p:cNvPr>
            <p:cNvSpPr/>
            <p:nvPr/>
          </p:nvSpPr>
          <p:spPr>
            <a:xfrm>
              <a:off x="6576208" y="3577336"/>
              <a:ext cx="1485900" cy="770636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 w="10160">
                    <a:noFill/>
                    <a:prstDash val="solid"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过去</a:t>
              </a:r>
            </a:p>
          </p:txBody>
        </p:sp>
      </p:grpSp>
      <p:sp>
        <p:nvSpPr>
          <p:cNvPr id="67" name="来">
            <a:extLst>
              <a:ext uri="{FF2B5EF4-FFF2-40B4-BE49-F238E27FC236}">
                <a16:creationId xmlns:a16="http://schemas.microsoft.com/office/drawing/2014/main" id="{53459643-A708-4B46-8215-D09777B75E56}"/>
              </a:ext>
            </a:extLst>
          </p:cNvPr>
          <p:cNvSpPr/>
          <p:nvPr/>
        </p:nvSpPr>
        <p:spPr>
          <a:xfrm>
            <a:off x="4560561" y="108204"/>
            <a:ext cx="1752600" cy="708660"/>
          </a:xfrm>
          <a:prstGeom prst="rect">
            <a:avLst/>
          </a:prstGeom>
          <a:solidFill>
            <a:srgbClr val="EECB6C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来</a:t>
            </a:r>
          </a:p>
        </p:txBody>
      </p:sp>
      <p:sp>
        <p:nvSpPr>
          <p:cNvPr id="68" name="去">
            <a:extLst>
              <a:ext uri="{FF2B5EF4-FFF2-40B4-BE49-F238E27FC236}">
                <a16:creationId xmlns:a16="http://schemas.microsoft.com/office/drawing/2014/main" id="{7CA3246A-2E2E-4D2D-AF98-91E6260B8AF4}"/>
              </a:ext>
            </a:extLst>
          </p:cNvPr>
          <p:cNvSpPr/>
          <p:nvPr/>
        </p:nvSpPr>
        <p:spPr>
          <a:xfrm>
            <a:off x="6471012" y="108204"/>
            <a:ext cx="1752600" cy="708660"/>
          </a:xfrm>
          <a:prstGeom prst="rect">
            <a:avLst/>
          </a:prstGeom>
          <a:solidFill>
            <a:srgbClr val="EECB6C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去</a:t>
            </a:r>
          </a:p>
        </p:txBody>
      </p:sp>
      <p:graphicFrame>
        <p:nvGraphicFramePr>
          <p:cNvPr id="69" name="对象 68">
            <a:hlinkClick r:id="" action="ppaction://ole?verb=0"/>
            <a:extLst>
              <a:ext uri="{FF2B5EF4-FFF2-40B4-BE49-F238E27FC236}">
                <a16:creationId xmlns:a16="http://schemas.microsoft.com/office/drawing/2014/main" id="{3FAF51AA-969E-4D71-97B1-3F3E9D1E802E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3057888" y="84531"/>
          <a:ext cx="1344284" cy="7560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Presentation" r:id="rId10" imgW="6094578" imgH="3427469" progId="PowerPoint.Show.12">
                  <p:embed/>
                </p:oleObj>
              </mc:Choice>
              <mc:Fallback>
                <p:oleObj name="Presentation" r:id="rId10" imgW="6094578" imgH="3427469" progId="PowerPoint.Show.12">
                  <p:embed/>
                  <p:pic>
                    <p:nvPicPr>
                      <p:cNvPr id="69" name="对象 68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3FAF51AA-969E-4D71-97B1-3F3E9D1E802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057888" y="84531"/>
                        <a:ext cx="1344284" cy="7560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09605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repeatCount="200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7.40741E-7 L 2.70833E-6 -0.0493 C 2.70833E-6 -0.07176 -0.04388 -0.09861 -0.0793 -0.09861 L -0.15834 -0.09861 " pathEditMode="relative" rAng="0" ptsTypes="AAAA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17" y="-49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834 -0.09861 L -0.15834 -0.15301 C -0.15834 -0.17755 -0.19571 -0.20718 -0.22591 -0.20718 L -0.29336 -0.20718 " pathEditMode="relative" rAng="0" ptsTypes="AAAA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58" y="-5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9336 -0.20718 L -0.29336 -0.26065 C -0.29336 -0.28472 -0.328 -0.31389 -0.35599 -0.31389 L -0.41836 -0.31389 " pathEditMode="relative" rAng="0" ptsTypes="AAAA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50" y="-5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1836 -0.31389 L -0.41836 -0.36875 C -0.41836 -0.39352 -0.46094 -0.42315 -0.49558 -0.42315 L -0.57214 -0.42315 " pathEditMode="relative" rAng="0" ptsTypes="AAAA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95" y="-5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up)">
                                      <p:cBhvr>
                                        <p:cTn id="4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up)">
                                      <p:cBhvr>
                                        <p:cTn id="5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</p:childTnLst>
        </p:cTn>
      </p:par>
    </p:tnLst>
    <p:bldLst>
      <p:bldP spid="5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阶梯">
            <a:extLst>
              <a:ext uri="{FF2B5EF4-FFF2-40B4-BE49-F238E27FC236}">
                <a16:creationId xmlns:a16="http://schemas.microsoft.com/office/drawing/2014/main" id="{672AB1AB-D1B4-49A1-B5C5-302499258800}"/>
              </a:ext>
            </a:extLst>
          </p:cNvPr>
          <p:cNvGrpSpPr/>
          <p:nvPr/>
        </p:nvGrpSpPr>
        <p:grpSpPr>
          <a:xfrm>
            <a:off x="1065415" y="3523828"/>
            <a:ext cx="7855527" cy="2886151"/>
            <a:chOff x="936084" y="2632374"/>
            <a:chExt cx="7362791" cy="3477481"/>
          </a:xfrm>
        </p:grpSpPr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6C352726-C41F-4650-85F3-ED5F6E764654}"/>
                </a:ext>
              </a:extLst>
            </p:cNvPr>
            <p:cNvSpPr/>
            <p:nvPr/>
          </p:nvSpPr>
          <p:spPr>
            <a:xfrm>
              <a:off x="936084" y="5278582"/>
              <a:ext cx="7362791" cy="831273"/>
            </a:xfrm>
            <a:prstGeom prst="rect">
              <a:avLst/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5E37C406-C36D-4574-8EFB-45A265A3FCAC}"/>
                </a:ext>
              </a:extLst>
            </p:cNvPr>
            <p:cNvSpPr/>
            <p:nvPr/>
          </p:nvSpPr>
          <p:spPr>
            <a:xfrm>
              <a:off x="936084" y="4396512"/>
              <a:ext cx="5880346" cy="831273"/>
            </a:xfrm>
            <a:prstGeom prst="rect">
              <a:avLst/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B5DD7194-DE53-4DCF-B130-FEC2F81935CB}"/>
                </a:ext>
              </a:extLst>
            </p:cNvPr>
            <p:cNvSpPr/>
            <p:nvPr/>
          </p:nvSpPr>
          <p:spPr>
            <a:xfrm>
              <a:off x="936084" y="3514443"/>
              <a:ext cx="4439480" cy="831273"/>
            </a:xfrm>
            <a:prstGeom prst="rect">
              <a:avLst/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BC3B39DB-93AD-4F34-87AB-6ED725FC2157}"/>
                </a:ext>
              </a:extLst>
            </p:cNvPr>
            <p:cNvSpPr/>
            <p:nvPr/>
          </p:nvSpPr>
          <p:spPr>
            <a:xfrm>
              <a:off x="936084" y="2632374"/>
              <a:ext cx="2998606" cy="831273"/>
            </a:xfrm>
            <a:prstGeom prst="rect">
              <a:avLst/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</p:grpSp>
      <p:grpSp>
        <p:nvGrpSpPr>
          <p:cNvPr id="7" name="说">
            <a:extLst>
              <a:ext uri="{FF2B5EF4-FFF2-40B4-BE49-F238E27FC236}">
                <a16:creationId xmlns:a16="http://schemas.microsoft.com/office/drawing/2014/main" id="{F55036AC-8C6E-4C03-AF2A-FF7713986C66}"/>
              </a:ext>
            </a:extLst>
          </p:cNvPr>
          <p:cNvGrpSpPr/>
          <p:nvPr/>
        </p:nvGrpSpPr>
        <p:grpSpPr>
          <a:xfrm>
            <a:off x="10788637" y="3751421"/>
            <a:ext cx="1242754" cy="2601232"/>
            <a:chOff x="2986270" y="2145792"/>
            <a:chExt cx="1585799" cy="3319272"/>
          </a:xfrm>
        </p:grpSpPr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DD224499-2C34-4BA9-BF59-154DF33754E9}"/>
                </a:ext>
              </a:extLst>
            </p:cNvPr>
            <p:cNvSpPr/>
            <p:nvPr/>
          </p:nvSpPr>
          <p:spPr>
            <a:xfrm>
              <a:off x="3108960" y="2145792"/>
              <a:ext cx="950976" cy="950976"/>
            </a:xfrm>
            <a:prstGeom prst="ellipse">
              <a:avLst/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9" name="矩形: 圆角 8">
              <a:extLst>
                <a:ext uri="{FF2B5EF4-FFF2-40B4-BE49-F238E27FC236}">
                  <a16:creationId xmlns:a16="http://schemas.microsoft.com/office/drawing/2014/main" id="{B811F1D3-4F13-46FA-A543-1A72608AB241}"/>
                </a:ext>
              </a:extLst>
            </p:cNvPr>
            <p:cNvSpPr/>
            <p:nvPr/>
          </p:nvSpPr>
          <p:spPr>
            <a:xfrm>
              <a:off x="3279648" y="3096768"/>
              <a:ext cx="609600" cy="1255776"/>
            </a:xfrm>
            <a:prstGeom prst="roundRect">
              <a:avLst>
                <a:gd name="adj" fmla="val 46667"/>
              </a:avLst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0" name="矩形: 圆角 9">
              <a:extLst>
                <a:ext uri="{FF2B5EF4-FFF2-40B4-BE49-F238E27FC236}">
                  <a16:creationId xmlns:a16="http://schemas.microsoft.com/office/drawing/2014/main" id="{675A5C98-0DF7-4A37-901D-2DFFFCCD4866}"/>
                </a:ext>
              </a:extLst>
            </p:cNvPr>
            <p:cNvSpPr/>
            <p:nvPr/>
          </p:nvSpPr>
          <p:spPr>
            <a:xfrm rot="2343259">
              <a:off x="2986270" y="3103412"/>
              <a:ext cx="245380" cy="877958"/>
            </a:xfrm>
            <a:prstGeom prst="roundRect">
              <a:avLst>
                <a:gd name="adj" fmla="val 46667"/>
              </a:avLst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1" name="矩形: 圆角 10">
              <a:extLst>
                <a:ext uri="{FF2B5EF4-FFF2-40B4-BE49-F238E27FC236}">
                  <a16:creationId xmlns:a16="http://schemas.microsoft.com/office/drawing/2014/main" id="{9F75F17B-9FD4-4A6C-B09C-AF17244EC4BA}"/>
                </a:ext>
              </a:extLst>
            </p:cNvPr>
            <p:cNvSpPr/>
            <p:nvPr/>
          </p:nvSpPr>
          <p:spPr>
            <a:xfrm rot="18840398">
              <a:off x="4031732" y="3047860"/>
              <a:ext cx="202715" cy="877958"/>
            </a:xfrm>
            <a:prstGeom prst="roundRect">
              <a:avLst>
                <a:gd name="adj" fmla="val 46667"/>
              </a:avLst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2" name="矩形: 圆角 11">
              <a:extLst>
                <a:ext uri="{FF2B5EF4-FFF2-40B4-BE49-F238E27FC236}">
                  <a16:creationId xmlns:a16="http://schemas.microsoft.com/office/drawing/2014/main" id="{A9F1E941-A79D-4853-8D41-C17ED3BC5BAD}"/>
                </a:ext>
              </a:extLst>
            </p:cNvPr>
            <p:cNvSpPr/>
            <p:nvPr/>
          </p:nvSpPr>
          <p:spPr>
            <a:xfrm>
              <a:off x="3328416" y="4209288"/>
              <a:ext cx="225553" cy="1255776"/>
            </a:xfrm>
            <a:prstGeom prst="roundRect">
              <a:avLst>
                <a:gd name="adj" fmla="val 46667"/>
              </a:avLst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3" name="矩形: 圆角 12">
              <a:extLst>
                <a:ext uri="{FF2B5EF4-FFF2-40B4-BE49-F238E27FC236}">
                  <a16:creationId xmlns:a16="http://schemas.microsoft.com/office/drawing/2014/main" id="{642300D9-7E0E-45A4-A2F6-C1DEAB146D65}"/>
                </a:ext>
              </a:extLst>
            </p:cNvPr>
            <p:cNvSpPr/>
            <p:nvPr/>
          </p:nvSpPr>
          <p:spPr>
            <a:xfrm>
              <a:off x="3618917" y="4209288"/>
              <a:ext cx="225553" cy="1255776"/>
            </a:xfrm>
            <a:prstGeom prst="roundRect">
              <a:avLst>
                <a:gd name="adj" fmla="val 46667"/>
              </a:avLst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</p:grpSp>
      <p:grpSp>
        <p:nvGrpSpPr>
          <p:cNvPr id="14" name="听">
            <a:extLst>
              <a:ext uri="{FF2B5EF4-FFF2-40B4-BE49-F238E27FC236}">
                <a16:creationId xmlns:a16="http://schemas.microsoft.com/office/drawing/2014/main" id="{F9CFF847-F0DC-4CFA-8605-1A927E9938AC}"/>
              </a:ext>
            </a:extLst>
          </p:cNvPr>
          <p:cNvGrpSpPr/>
          <p:nvPr/>
        </p:nvGrpSpPr>
        <p:grpSpPr>
          <a:xfrm>
            <a:off x="9631796" y="3751421"/>
            <a:ext cx="1270812" cy="2658558"/>
            <a:chOff x="5228266" y="2084831"/>
            <a:chExt cx="1621605" cy="3392424"/>
          </a:xfrm>
        </p:grpSpPr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670C203D-8B79-4909-88E5-47ABDF14D038}"/>
                </a:ext>
              </a:extLst>
            </p:cNvPr>
            <p:cNvSpPr/>
            <p:nvPr/>
          </p:nvSpPr>
          <p:spPr>
            <a:xfrm>
              <a:off x="5228266" y="2084831"/>
              <a:ext cx="585216" cy="58521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1F32EE5A-E45F-4CDB-A85F-11866781B128}"/>
                </a:ext>
              </a:extLst>
            </p:cNvPr>
            <p:cNvSpPr/>
            <p:nvPr/>
          </p:nvSpPr>
          <p:spPr>
            <a:xfrm>
              <a:off x="5924151" y="2097023"/>
              <a:ext cx="585216" cy="58521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E9738D30-32DD-4993-8014-9899DFE88342}"/>
                </a:ext>
              </a:extLst>
            </p:cNvPr>
            <p:cNvSpPr/>
            <p:nvPr/>
          </p:nvSpPr>
          <p:spPr>
            <a:xfrm>
              <a:off x="5386762" y="2157983"/>
              <a:ext cx="950976" cy="950976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8" name="矩形: 圆角 17">
              <a:extLst>
                <a:ext uri="{FF2B5EF4-FFF2-40B4-BE49-F238E27FC236}">
                  <a16:creationId xmlns:a16="http://schemas.microsoft.com/office/drawing/2014/main" id="{7D519388-7FA8-4394-B727-31D8DE0021AA}"/>
                </a:ext>
              </a:extLst>
            </p:cNvPr>
            <p:cNvSpPr/>
            <p:nvPr/>
          </p:nvSpPr>
          <p:spPr>
            <a:xfrm>
              <a:off x="5557450" y="3108959"/>
              <a:ext cx="609600" cy="1255776"/>
            </a:xfrm>
            <a:prstGeom prst="roundRect">
              <a:avLst>
                <a:gd name="adj" fmla="val 46667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9" name="矩形: 圆角 18">
              <a:extLst>
                <a:ext uri="{FF2B5EF4-FFF2-40B4-BE49-F238E27FC236}">
                  <a16:creationId xmlns:a16="http://schemas.microsoft.com/office/drawing/2014/main" id="{F67BA1D4-82D4-468D-92E8-FFEF6C223D33}"/>
                </a:ext>
              </a:extLst>
            </p:cNvPr>
            <p:cNvSpPr/>
            <p:nvPr/>
          </p:nvSpPr>
          <p:spPr>
            <a:xfrm rot="2343259">
              <a:off x="5264072" y="3115603"/>
              <a:ext cx="245380" cy="877958"/>
            </a:xfrm>
            <a:prstGeom prst="roundRect">
              <a:avLst>
                <a:gd name="adj" fmla="val 46667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20" name="矩形: 圆角 19">
              <a:extLst>
                <a:ext uri="{FF2B5EF4-FFF2-40B4-BE49-F238E27FC236}">
                  <a16:creationId xmlns:a16="http://schemas.microsoft.com/office/drawing/2014/main" id="{BFD42C15-A3B2-4DE2-A711-3496D310C4DA}"/>
                </a:ext>
              </a:extLst>
            </p:cNvPr>
            <p:cNvSpPr/>
            <p:nvPr/>
          </p:nvSpPr>
          <p:spPr>
            <a:xfrm rot="18840398">
              <a:off x="6309534" y="3060051"/>
              <a:ext cx="202715" cy="877958"/>
            </a:xfrm>
            <a:prstGeom prst="roundRect">
              <a:avLst>
                <a:gd name="adj" fmla="val 46667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21" name="矩形: 圆角 20">
              <a:extLst>
                <a:ext uri="{FF2B5EF4-FFF2-40B4-BE49-F238E27FC236}">
                  <a16:creationId xmlns:a16="http://schemas.microsoft.com/office/drawing/2014/main" id="{E65A5AA0-FBF8-4799-9D6E-68F8B8C0CECA}"/>
                </a:ext>
              </a:extLst>
            </p:cNvPr>
            <p:cNvSpPr/>
            <p:nvPr/>
          </p:nvSpPr>
          <p:spPr>
            <a:xfrm>
              <a:off x="5606218" y="4221479"/>
              <a:ext cx="225553" cy="1255776"/>
            </a:xfrm>
            <a:prstGeom prst="roundRect">
              <a:avLst>
                <a:gd name="adj" fmla="val 46667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22" name="矩形: 圆角 21">
              <a:extLst>
                <a:ext uri="{FF2B5EF4-FFF2-40B4-BE49-F238E27FC236}">
                  <a16:creationId xmlns:a16="http://schemas.microsoft.com/office/drawing/2014/main" id="{2CF53122-E367-4F27-8C8A-F98EFBA85ED6}"/>
                </a:ext>
              </a:extLst>
            </p:cNvPr>
            <p:cNvSpPr/>
            <p:nvPr/>
          </p:nvSpPr>
          <p:spPr>
            <a:xfrm>
              <a:off x="5896719" y="4221479"/>
              <a:ext cx="225553" cy="1255776"/>
            </a:xfrm>
            <a:prstGeom prst="roundRect">
              <a:avLst>
                <a:gd name="adj" fmla="val 46667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</p:grpSp>
      <p:pic>
        <p:nvPicPr>
          <p:cNvPr id="23" name="图片 22">
            <a:extLst>
              <a:ext uri="{FF2B5EF4-FFF2-40B4-BE49-F238E27FC236}">
                <a16:creationId xmlns:a16="http://schemas.microsoft.com/office/drawing/2014/main" id="{C56C313C-7F0B-422C-B289-A1E450DA694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2954"/>
          <a:stretch/>
        </p:blipFill>
        <p:spPr>
          <a:xfrm>
            <a:off x="11059928" y="4155105"/>
            <a:ext cx="393580" cy="224522"/>
          </a:xfrm>
          <a:prstGeom prst="rect">
            <a:avLst/>
          </a:prstGeom>
        </p:spPr>
      </p:pic>
      <p:sp>
        <p:nvSpPr>
          <p:cNvPr id="24" name="矩形: 圆角 23">
            <a:extLst>
              <a:ext uri="{FF2B5EF4-FFF2-40B4-BE49-F238E27FC236}">
                <a16:creationId xmlns:a16="http://schemas.microsoft.com/office/drawing/2014/main" id="{B1F2CFD2-ACC9-467D-9F3C-F74E12595C6E}"/>
              </a:ext>
            </a:extLst>
          </p:cNvPr>
          <p:cNvSpPr/>
          <p:nvPr/>
        </p:nvSpPr>
        <p:spPr>
          <a:xfrm>
            <a:off x="10501327" y="2936894"/>
            <a:ext cx="1349750" cy="638776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chemeClr val="accent4">
                <a:lumMod val="60000"/>
                <a:lumOff val="40000"/>
              </a:schemeClr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上去</a:t>
            </a: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573F6A49-AD1D-4BDC-B48B-13B9B3D346EF}"/>
              </a:ext>
            </a:extLst>
          </p:cNvPr>
          <p:cNvGrpSpPr/>
          <p:nvPr/>
        </p:nvGrpSpPr>
        <p:grpSpPr>
          <a:xfrm>
            <a:off x="4560561" y="816864"/>
            <a:ext cx="1752600" cy="2713736"/>
            <a:chOff x="4094257" y="1769364"/>
            <a:chExt cx="1752600" cy="2713736"/>
          </a:xfrm>
        </p:grpSpPr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7C7EE7D9-2965-4424-9494-882F185A9E43}"/>
                </a:ext>
              </a:extLst>
            </p:cNvPr>
            <p:cNvSpPr/>
            <p:nvPr/>
          </p:nvSpPr>
          <p:spPr>
            <a:xfrm>
              <a:off x="4094257" y="1769364"/>
              <a:ext cx="1752600" cy="2713736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27" name="矩形: 圆角 26">
              <a:hlinkClick r:id="rId4" action="ppaction://hlinksldjump"/>
              <a:extLst>
                <a:ext uri="{FF2B5EF4-FFF2-40B4-BE49-F238E27FC236}">
                  <a16:creationId xmlns:a16="http://schemas.microsoft.com/office/drawing/2014/main" id="{9A5E3CED-867E-401B-8F60-27221A5344A4}"/>
                </a:ext>
              </a:extLst>
            </p:cNvPr>
            <p:cNvSpPr/>
            <p:nvPr/>
          </p:nvSpPr>
          <p:spPr>
            <a:xfrm>
              <a:off x="4227607" y="1858264"/>
              <a:ext cx="1485900" cy="770636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 w="10160">
                    <a:noFill/>
                    <a:prstDash val="solid"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上来</a:t>
              </a:r>
            </a:p>
          </p:txBody>
        </p:sp>
        <p:sp>
          <p:nvSpPr>
            <p:cNvPr id="28" name="矩形: 圆角 27">
              <a:hlinkClick r:id="rId5" action="ppaction://hlinksldjump"/>
              <a:extLst>
                <a:ext uri="{FF2B5EF4-FFF2-40B4-BE49-F238E27FC236}">
                  <a16:creationId xmlns:a16="http://schemas.microsoft.com/office/drawing/2014/main" id="{99CF5A4E-EFD3-42DB-974A-D2C5BBE79769}"/>
                </a:ext>
              </a:extLst>
            </p:cNvPr>
            <p:cNvSpPr/>
            <p:nvPr/>
          </p:nvSpPr>
          <p:spPr>
            <a:xfrm>
              <a:off x="4227607" y="2717800"/>
              <a:ext cx="1485900" cy="770636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 w="10160">
                    <a:noFill/>
                    <a:prstDash val="solid"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进来</a:t>
              </a:r>
            </a:p>
          </p:txBody>
        </p:sp>
        <p:sp>
          <p:nvSpPr>
            <p:cNvPr id="29" name="矩形: 圆角 28">
              <a:hlinkClick r:id="rId6" action="ppaction://hlinksldjump"/>
              <a:extLst>
                <a:ext uri="{FF2B5EF4-FFF2-40B4-BE49-F238E27FC236}">
                  <a16:creationId xmlns:a16="http://schemas.microsoft.com/office/drawing/2014/main" id="{585E0228-78C8-4596-A913-DC7CCDDB4B69}"/>
                </a:ext>
              </a:extLst>
            </p:cNvPr>
            <p:cNvSpPr/>
            <p:nvPr/>
          </p:nvSpPr>
          <p:spPr>
            <a:xfrm>
              <a:off x="4227607" y="3577336"/>
              <a:ext cx="1485900" cy="770636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 w="10160">
                    <a:noFill/>
                    <a:prstDash val="solid"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过来</a:t>
              </a: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D486546A-97D5-42BA-B016-2720C2E5AC00}"/>
              </a:ext>
            </a:extLst>
          </p:cNvPr>
          <p:cNvGrpSpPr/>
          <p:nvPr/>
        </p:nvGrpSpPr>
        <p:grpSpPr>
          <a:xfrm>
            <a:off x="6471012" y="816864"/>
            <a:ext cx="1752600" cy="2713736"/>
            <a:chOff x="6442858" y="1769364"/>
            <a:chExt cx="1752600" cy="2713736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3B54CEE3-D780-4423-B2BC-474CF37D73AF}"/>
                </a:ext>
              </a:extLst>
            </p:cNvPr>
            <p:cNvSpPr/>
            <p:nvPr/>
          </p:nvSpPr>
          <p:spPr>
            <a:xfrm>
              <a:off x="6442858" y="1769364"/>
              <a:ext cx="1752600" cy="2713736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32" name="矩形: 圆角 31">
              <a:hlinkClick r:id="rId7" action="ppaction://hlinksldjump"/>
              <a:extLst>
                <a:ext uri="{FF2B5EF4-FFF2-40B4-BE49-F238E27FC236}">
                  <a16:creationId xmlns:a16="http://schemas.microsoft.com/office/drawing/2014/main" id="{3A016853-55A0-4245-8E08-7AA88C02DD24}"/>
                </a:ext>
              </a:extLst>
            </p:cNvPr>
            <p:cNvSpPr/>
            <p:nvPr/>
          </p:nvSpPr>
          <p:spPr>
            <a:xfrm>
              <a:off x="6576208" y="1858264"/>
              <a:ext cx="1485900" cy="770636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 w="10160">
                    <a:noFill/>
                    <a:prstDash val="solid"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上去</a:t>
              </a:r>
            </a:p>
          </p:txBody>
        </p:sp>
        <p:sp>
          <p:nvSpPr>
            <p:cNvPr id="33" name="矩形: 圆角 32">
              <a:hlinkClick r:id="rId8" action="ppaction://hlinksldjump"/>
              <a:extLst>
                <a:ext uri="{FF2B5EF4-FFF2-40B4-BE49-F238E27FC236}">
                  <a16:creationId xmlns:a16="http://schemas.microsoft.com/office/drawing/2014/main" id="{F94A09C7-0960-4AA3-95AF-155607362632}"/>
                </a:ext>
              </a:extLst>
            </p:cNvPr>
            <p:cNvSpPr/>
            <p:nvPr/>
          </p:nvSpPr>
          <p:spPr>
            <a:xfrm>
              <a:off x="6576208" y="2717800"/>
              <a:ext cx="1485900" cy="770636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 w="10160">
                    <a:noFill/>
                    <a:prstDash val="solid"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进去</a:t>
              </a:r>
            </a:p>
          </p:txBody>
        </p:sp>
        <p:sp>
          <p:nvSpPr>
            <p:cNvPr id="34" name="矩形: 圆角 33">
              <a:hlinkClick r:id="rId9" action="ppaction://hlinksldjump"/>
              <a:extLst>
                <a:ext uri="{FF2B5EF4-FFF2-40B4-BE49-F238E27FC236}">
                  <a16:creationId xmlns:a16="http://schemas.microsoft.com/office/drawing/2014/main" id="{4D1E0551-C02D-4F38-A5EF-A3AA02BB2CE9}"/>
                </a:ext>
              </a:extLst>
            </p:cNvPr>
            <p:cNvSpPr/>
            <p:nvPr/>
          </p:nvSpPr>
          <p:spPr>
            <a:xfrm>
              <a:off x="6576208" y="3577336"/>
              <a:ext cx="1485900" cy="770636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 w="10160">
                    <a:noFill/>
                    <a:prstDash val="solid"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过去</a:t>
              </a:r>
            </a:p>
          </p:txBody>
        </p:sp>
      </p:grpSp>
      <p:sp>
        <p:nvSpPr>
          <p:cNvPr id="35" name="来">
            <a:extLst>
              <a:ext uri="{FF2B5EF4-FFF2-40B4-BE49-F238E27FC236}">
                <a16:creationId xmlns:a16="http://schemas.microsoft.com/office/drawing/2014/main" id="{3F382268-8276-4336-9CB7-0E9B395C9E34}"/>
              </a:ext>
            </a:extLst>
          </p:cNvPr>
          <p:cNvSpPr/>
          <p:nvPr/>
        </p:nvSpPr>
        <p:spPr>
          <a:xfrm>
            <a:off x="4560561" y="108204"/>
            <a:ext cx="1752600" cy="708660"/>
          </a:xfrm>
          <a:prstGeom prst="rect">
            <a:avLst/>
          </a:prstGeom>
          <a:solidFill>
            <a:srgbClr val="EECB6C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来</a:t>
            </a:r>
          </a:p>
        </p:txBody>
      </p:sp>
      <p:sp>
        <p:nvSpPr>
          <p:cNvPr id="36" name="去">
            <a:extLst>
              <a:ext uri="{FF2B5EF4-FFF2-40B4-BE49-F238E27FC236}">
                <a16:creationId xmlns:a16="http://schemas.microsoft.com/office/drawing/2014/main" id="{38765D74-25B7-4BAC-9C8C-AD865CDDD83A}"/>
              </a:ext>
            </a:extLst>
          </p:cNvPr>
          <p:cNvSpPr/>
          <p:nvPr/>
        </p:nvSpPr>
        <p:spPr>
          <a:xfrm>
            <a:off x="6471012" y="108204"/>
            <a:ext cx="1752600" cy="708660"/>
          </a:xfrm>
          <a:prstGeom prst="rect">
            <a:avLst/>
          </a:prstGeom>
          <a:solidFill>
            <a:srgbClr val="EECB6C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去</a:t>
            </a:r>
          </a:p>
        </p:txBody>
      </p:sp>
      <p:graphicFrame>
        <p:nvGraphicFramePr>
          <p:cNvPr id="37" name="对象 36">
            <a:hlinkClick r:id="" action="ppaction://ole?verb=0"/>
            <a:extLst>
              <a:ext uri="{FF2B5EF4-FFF2-40B4-BE49-F238E27FC236}">
                <a16:creationId xmlns:a16="http://schemas.microsoft.com/office/drawing/2014/main" id="{5DCB9530-A1FB-4DD9-A186-6FAEAE365C2A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3057888" y="84531"/>
          <a:ext cx="1344284" cy="7560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Presentation" r:id="rId10" imgW="6094578" imgH="3427469" progId="PowerPoint.Show.12">
                  <p:embed/>
                </p:oleObj>
              </mc:Choice>
              <mc:Fallback>
                <p:oleObj name="Presentation" r:id="rId10" imgW="6094578" imgH="3427469" progId="PowerPoint.Show.12">
                  <p:embed/>
                  <p:pic>
                    <p:nvPicPr>
                      <p:cNvPr id="37" name="对象 36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5DCB9530-A1FB-4DD9-A186-6FAEAE365C2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057888" y="84531"/>
                        <a:ext cx="1344284" cy="7560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69275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repeatCount="200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7.40741E-7 L 2.70833E-6 -0.0493 C 2.70833E-6 -0.07176 -0.04388 -0.09861 -0.0793 -0.09861 L -0.15834 -0.09861 " pathEditMode="relative" rAng="0" ptsTypes="AAAA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17" y="-49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834 -0.09861 L -0.15834 -0.15301 C -0.15834 -0.17755 -0.19571 -0.20718 -0.22591 -0.20718 L -0.29336 -0.20718 " pathEditMode="relative" rAng="0" ptsTypes="AAAA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58" y="-5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9336 -0.20718 L -0.29336 -0.26065 C -0.29336 -0.28472 -0.328 -0.31389 -0.35599 -0.31389 L -0.41836 -0.31389 " pathEditMode="relative" rAng="0" ptsTypes="AAAA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50" y="-5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1836 -0.31389 L -0.41836 -0.36875 C -0.41836 -0.39352 -0.46094 -0.42315 -0.49558 -0.42315 L -0.57214 -0.42315 " pathEditMode="relative" rAng="0" ptsTypes="AAAA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95" y="-5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up)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up)">
                                      <p:cBhvr>
                                        <p:cTn id="5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阶梯">
            <a:extLst>
              <a:ext uri="{FF2B5EF4-FFF2-40B4-BE49-F238E27FC236}">
                <a16:creationId xmlns:a16="http://schemas.microsoft.com/office/drawing/2014/main" id="{672AB1AB-D1B4-49A1-B5C5-302499258800}"/>
              </a:ext>
            </a:extLst>
          </p:cNvPr>
          <p:cNvGrpSpPr/>
          <p:nvPr/>
        </p:nvGrpSpPr>
        <p:grpSpPr>
          <a:xfrm>
            <a:off x="1065415" y="3533353"/>
            <a:ext cx="7855527" cy="2886151"/>
            <a:chOff x="936084" y="2632374"/>
            <a:chExt cx="7362791" cy="3477481"/>
          </a:xfrm>
        </p:grpSpPr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6C352726-C41F-4650-85F3-ED5F6E764654}"/>
                </a:ext>
              </a:extLst>
            </p:cNvPr>
            <p:cNvSpPr/>
            <p:nvPr/>
          </p:nvSpPr>
          <p:spPr>
            <a:xfrm>
              <a:off x="936084" y="5278582"/>
              <a:ext cx="7362791" cy="831273"/>
            </a:xfrm>
            <a:prstGeom prst="rect">
              <a:avLst/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5E37C406-C36D-4574-8EFB-45A265A3FCAC}"/>
                </a:ext>
              </a:extLst>
            </p:cNvPr>
            <p:cNvSpPr/>
            <p:nvPr/>
          </p:nvSpPr>
          <p:spPr>
            <a:xfrm>
              <a:off x="936084" y="4396512"/>
              <a:ext cx="5880346" cy="831273"/>
            </a:xfrm>
            <a:prstGeom prst="rect">
              <a:avLst/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B5DD7194-DE53-4DCF-B130-FEC2F81935CB}"/>
                </a:ext>
              </a:extLst>
            </p:cNvPr>
            <p:cNvSpPr/>
            <p:nvPr/>
          </p:nvSpPr>
          <p:spPr>
            <a:xfrm>
              <a:off x="936084" y="3514443"/>
              <a:ext cx="4439480" cy="831273"/>
            </a:xfrm>
            <a:prstGeom prst="rect">
              <a:avLst/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BC3B39DB-93AD-4F34-87AB-6ED725FC2157}"/>
                </a:ext>
              </a:extLst>
            </p:cNvPr>
            <p:cNvSpPr/>
            <p:nvPr/>
          </p:nvSpPr>
          <p:spPr>
            <a:xfrm>
              <a:off x="936084" y="2632374"/>
              <a:ext cx="2998606" cy="831273"/>
            </a:xfrm>
            <a:prstGeom prst="rect">
              <a:avLst/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</p:grpSp>
      <p:grpSp>
        <p:nvGrpSpPr>
          <p:cNvPr id="7" name="说">
            <a:extLst>
              <a:ext uri="{FF2B5EF4-FFF2-40B4-BE49-F238E27FC236}">
                <a16:creationId xmlns:a16="http://schemas.microsoft.com/office/drawing/2014/main" id="{F55036AC-8C6E-4C03-AF2A-FF7713986C66}"/>
              </a:ext>
            </a:extLst>
          </p:cNvPr>
          <p:cNvGrpSpPr/>
          <p:nvPr/>
        </p:nvGrpSpPr>
        <p:grpSpPr>
          <a:xfrm>
            <a:off x="10788637" y="3760946"/>
            <a:ext cx="1242754" cy="2601232"/>
            <a:chOff x="2986270" y="2145792"/>
            <a:chExt cx="1585799" cy="3319272"/>
          </a:xfrm>
        </p:grpSpPr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DD224499-2C34-4BA9-BF59-154DF33754E9}"/>
                </a:ext>
              </a:extLst>
            </p:cNvPr>
            <p:cNvSpPr/>
            <p:nvPr/>
          </p:nvSpPr>
          <p:spPr>
            <a:xfrm>
              <a:off x="3108960" y="2145792"/>
              <a:ext cx="950976" cy="950976"/>
            </a:xfrm>
            <a:prstGeom prst="ellipse">
              <a:avLst/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9" name="矩形: 圆角 8">
              <a:extLst>
                <a:ext uri="{FF2B5EF4-FFF2-40B4-BE49-F238E27FC236}">
                  <a16:creationId xmlns:a16="http://schemas.microsoft.com/office/drawing/2014/main" id="{B811F1D3-4F13-46FA-A543-1A72608AB241}"/>
                </a:ext>
              </a:extLst>
            </p:cNvPr>
            <p:cNvSpPr/>
            <p:nvPr/>
          </p:nvSpPr>
          <p:spPr>
            <a:xfrm>
              <a:off x="3279648" y="3096768"/>
              <a:ext cx="609600" cy="1255776"/>
            </a:xfrm>
            <a:prstGeom prst="roundRect">
              <a:avLst>
                <a:gd name="adj" fmla="val 46667"/>
              </a:avLst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0" name="矩形: 圆角 9">
              <a:extLst>
                <a:ext uri="{FF2B5EF4-FFF2-40B4-BE49-F238E27FC236}">
                  <a16:creationId xmlns:a16="http://schemas.microsoft.com/office/drawing/2014/main" id="{675A5C98-0DF7-4A37-901D-2DFFFCCD4866}"/>
                </a:ext>
              </a:extLst>
            </p:cNvPr>
            <p:cNvSpPr/>
            <p:nvPr/>
          </p:nvSpPr>
          <p:spPr>
            <a:xfrm rot="2343259">
              <a:off x="2986270" y="3103412"/>
              <a:ext cx="245380" cy="877958"/>
            </a:xfrm>
            <a:prstGeom prst="roundRect">
              <a:avLst>
                <a:gd name="adj" fmla="val 46667"/>
              </a:avLst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1" name="矩形: 圆角 10">
              <a:extLst>
                <a:ext uri="{FF2B5EF4-FFF2-40B4-BE49-F238E27FC236}">
                  <a16:creationId xmlns:a16="http://schemas.microsoft.com/office/drawing/2014/main" id="{9F75F17B-9FD4-4A6C-B09C-AF17244EC4BA}"/>
                </a:ext>
              </a:extLst>
            </p:cNvPr>
            <p:cNvSpPr/>
            <p:nvPr/>
          </p:nvSpPr>
          <p:spPr>
            <a:xfrm rot="18840398">
              <a:off x="4031732" y="3047860"/>
              <a:ext cx="202715" cy="877958"/>
            </a:xfrm>
            <a:prstGeom prst="roundRect">
              <a:avLst>
                <a:gd name="adj" fmla="val 46667"/>
              </a:avLst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2" name="矩形: 圆角 11">
              <a:extLst>
                <a:ext uri="{FF2B5EF4-FFF2-40B4-BE49-F238E27FC236}">
                  <a16:creationId xmlns:a16="http://schemas.microsoft.com/office/drawing/2014/main" id="{A9F1E941-A79D-4853-8D41-C17ED3BC5BAD}"/>
                </a:ext>
              </a:extLst>
            </p:cNvPr>
            <p:cNvSpPr/>
            <p:nvPr/>
          </p:nvSpPr>
          <p:spPr>
            <a:xfrm>
              <a:off x="3328416" y="4209288"/>
              <a:ext cx="225553" cy="1255776"/>
            </a:xfrm>
            <a:prstGeom prst="roundRect">
              <a:avLst>
                <a:gd name="adj" fmla="val 46667"/>
              </a:avLst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3" name="矩形: 圆角 12">
              <a:extLst>
                <a:ext uri="{FF2B5EF4-FFF2-40B4-BE49-F238E27FC236}">
                  <a16:creationId xmlns:a16="http://schemas.microsoft.com/office/drawing/2014/main" id="{642300D9-7E0E-45A4-A2F6-C1DEAB146D65}"/>
                </a:ext>
              </a:extLst>
            </p:cNvPr>
            <p:cNvSpPr/>
            <p:nvPr/>
          </p:nvSpPr>
          <p:spPr>
            <a:xfrm>
              <a:off x="3618917" y="4209288"/>
              <a:ext cx="225553" cy="1255776"/>
            </a:xfrm>
            <a:prstGeom prst="roundRect">
              <a:avLst>
                <a:gd name="adj" fmla="val 46667"/>
              </a:avLst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</p:grpSp>
      <p:grpSp>
        <p:nvGrpSpPr>
          <p:cNvPr id="14" name="听">
            <a:extLst>
              <a:ext uri="{FF2B5EF4-FFF2-40B4-BE49-F238E27FC236}">
                <a16:creationId xmlns:a16="http://schemas.microsoft.com/office/drawing/2014/main" id="{F9CFF847-F0DC-4CFA-8605-1A927E9938AC}"/>
              </a:ext>
            </a:extLst>
          </p:cNvPr>
          <p:cNvGrpSpPr/>
          <p:nvPr/>
        </p:nvGrpSpPr>
        <p:grpSpPr>
          <a:xfrm>
            <a:off x="2316596" y="857288"/>
            <a:ext cx="1270812" cy="2658558"/>
            <a:chOff x="5228266" y="2084831"/>
            <a:chExt cx="1621605" cy="3392424"/>
          </a:xfrm>
        </p:grpSpPr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670C203D-8B79-4909-88E5-47ABDF14D038}"/>
                </a:ext>
              </a:extLst>
            </p:cNvPr>
            <p:cNvSpPr/>
            <p:nvPr/>
          </p:nvSpPr>
          <p:spPr>
            <a:xfrm>
              <a:off x="5228266" y="2084831"/>
              <a:ext cx="585216" cy="58521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1F32EE5A-E45F-4CDB-A85F-11866781B128}"/>
                </a:ext>
              </a:extLst>
            </p:cNvPr>
            <p:cNvSpPr/>
            <p:nvPr/>
          </p:nvSpPr>
          <p:spPr>
            <a:xfrm>
              <a:off x="5924151" y="2097023"/>
              <a:ext cx="585216" cy="58521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E9738D30-32DD-4993-8014-9899DFE88342}"/>
                </a:ext>
              </a:extLst>
            </p:cNvPr>
            <p:cNvSpPr/>
            <p:nvPr/>
          </p:nvSpPr>
          <p:spPr>
            <a:xfrm>
              <a:off x="5386762" y="2157983"/>
              <a:ext cx="950976" cy="950976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8" name="矩形: 圆角 17">
              <a:extLst>
                <a:ext uri="{FF2B5EF4-FFF2-40B4-BE49-F238E27FC236}">
                  <a16:creationId xmlns:a16="http://schemas.microsoft.com/office/drawing/2014/main" id="{7D519388-7FA8-4394-B727-31D8DE0021AA}"/>
                </a:ext>
              </a:extLst>
            </p:cNvPr>
            <p:cNvSpPr/>
            <p:nvPr/>
          </p:nvSpPr>
          <p:spPr>
            <a:xfrm>
              <a:off x="5557450" y="3108959"/>
              <a:ext cx="609600" cy="1255776"/>
            </a:xfrm>
            <a:prstGeom prst="roundRect">
              <a:avLst>
                <a:gd name="adj" fmla="val 46667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9" name="矩形: 圆角 18">
              <a:extLst>
                <a:ext uri="{FF2B5EF4-FFF2-40B4-BE49-F238E27FC236}">
                  <a16:creationId xmlns:a16="http://schemas.microsoft.com/office/drawing/2014/main" id="{F67BA1D4-82D4-468D-92E8-FFEF6C223D33}"/>
                </a:ext>
              </a:extLst>
            </p:cNvPr>
            <p:cNvSpPr/>
            <p:nvPr/>
          </p:nvSpPr>
          <p:spPr>
            <a:xfrm rot="2343259">
              <a:off x="5264072" y="3115603"/>
              <a:ext cx="245380" cy="877958"/>
            </a:xfrm>
            <a:prstGeom prst="roundRect">
              <a:avLst>
                <a:gd name="adj" fmla="val 46667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20" name="矩形: 圆角 19">
              <a:extLst>
                <a:ext uri="{FF2B5EF4-FFF2-40B4-BE49-F238E27FC236}">
                  <a16:creationId xmlns:a16="http://schemas.microsoft.com/office/drawing/2014/main" id="{BFD42C15-A3B2-4DE2-A711-3496D310C4DA}"/>
                </a:ext>
              </a:extLst>
            </p:cNvPr>
            <p:cNvSpPr/>
            <p:nvPr/>
          </p:nvSpPr>
          <p:spPr>
            <a:xfrm rot="18840398">
              <a:off x="6309534" y="3060051"/>
              <a:ext cx="202715" cy="877958"/>
            </a:xfrm>
            <a:prstGeom prst="roundRect">
              <a:avLst>
                <a:gd name="adj" fmla="val 46667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21" name="矩形: 圆角 20">
              <a:extLst>
                <a:ext uri="{FF2B5EF4-FFF2-40B4-BE49-F238E27FC236}">
                  <a16:creationId xmlns:a16="http://schemas.microsoft.com/office/drawing/2014/main" id="{E65A5AA0-FBF8-4799-9D6E-68F8B8C0CECA}"/>
                </a:ext>
              </a:extLst>
            </p:cNvPr>
            <p:cNvSpPr/>
            <p:nvPr/>
          </p:nvSpPr>
          <p:spPr>
            <a:xfrm>
              <a:off x="5606218" y="4221479"/>
              <a:ext cx="225553" cy="1255776"/>
            </a:xfrm>
            <a:prstGeom prst="roundRect">
              <a:avLst>
                <a:gd name="adj" fmla="val 46667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22" name="矩形: 圆角 21">
              <a:extLst>
                <a:ext uri="{FF2B5EF4-FFF2-40B4-BE49-F238E27FC236}">
                  <a16:creationId xmlns:a16="http://schemas.microsoft.com/office/drawing/2014/main" id="{2CF53122-E367-4F27-8C8A-F98EFBA85ED6}"/>
                </a:ext>
              </a:extLst>
            </p:cNvPr>
            <p:cNvSpPr/>
            <p:nvPr/>
          </p:nvSpPr>
          <p:spPr>
            <a:xfrm>
              <a:off x="5896719" y="4221479"/>
              <a:ext cx="225553" cy="1255776"/>
            </a:xfrm>
            <a:prstGeom prst="roundRect">
              <a:avLst>
                <a:gd name="adj" fmla="val 46667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</p:grpSp>
      <p:pic>
        <p:nvPicPr>
          <p:cNvPr id="23" name="图片 22">
            <a:extLst>
              <a:ext uri="{FF2B5EF4-FFF2-40B4-BE49-F238E27FC236}">
                <a16:creationId xmlns:a16="http://schemas.microsoft.com/office/drawing/2014/main" id="{C56C313C-7F0B-422C-B289-A1E450DA694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2954"/>
          <a:stretch/>
        </p:blipFill>
        <p:spPr>
          <a:xfrm>
            <a:off x="11059928" y="4164630"/>
            <a:ext cx="393580" cy="224522"/>
          </a:xfrm>
          <a:prstGeom prst="rect">
            <a:avLst/>
          </a:prstGeom>
        </p:spPr>
      </p:pic>
      <p:sp>
        <p:nvSpPr>
          <p:cNvPr id="56" name="矩形: 圆角 55">
            <a:extLst>
              <a:ext uri="{FF2B5EF4-FFF2-40B4-BE49-F238E27FC236}">
                <a16:creationId xmlns:a16="http://schemas.microsoft.com/office/drawing/2014/main" id="{34F320E3-AA47-4D65-B587-EBDE52B470EE}"/>
              </a:ext>
            </a:extLst>
          </p:cNvPr>
          <p:cNvSpPr/>
          <p:nvPr/>
        </p:nvSpPr>
        <p:spPr>
          <a:xfrm>
            <a:off x="10558655" y="2927265"/>
            <a:ext cx="1349750" cy="638776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chemeClr val="accent4">
                <a:lumMod val="60000"/>
                <a:lumOff val="40000"/>
              </a:schemeClr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下来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4288FDD2-590A-4B3E-A586-510A9C6A64FB}"/>
              </a:ext>
            </a:extLst>
          </p:cNvPr>
          <p:cNvGrpSpPr/>
          <p:nvPr/>
        </p:nvGrpSpPr>
        <p:grpSpPr>
          <a:xfrm>
            <a:off x="4560561" y="816864"/>
            <a:ext cx="1752600" cy="2713736"/>
            <a:chOff x="4094257" y="1769364"/>
            <a:chExt cx="1752600" cy="2713736"/>
          </a:xfrm>
        </p:grpSpPr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D8EFA5C9-8AC1-4C6E-9C83-356279031239}"/>
                </a:ext>
              </a:extLst>
            </p:cNvPr>
            <p:cNvSpPr/>
            <p:nvPr/>
          </p:nvSpPr>
          <p:spPr>
            <a:xfrm>
              <a:off x="4094257" y="1769364"/>
              <a:ext cx="1752600" cy="2713736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59" name="矩形: 圆角 58">
              <a:hlinkClick r:id="rId4" action="ppaction://hlinksldjump"/>
              <a:extLst>
                <a:ext uri="{FF2B5EF4-FFF2-40B4-BE49-F238E27FC236}">
                  <a16:creationId xmlns:a16="http://schemas.microsoft.com/office/drawing/2014/main" id="{85621F6A-CB2D-4438-A2B0-DE190E37D491}"/>
                </a:ext>
              </a:extLst>
            </p:cNvPr>
            <p:cNvSpPr/>
            <p:nvPr/>
          </p:nvSpPr>
          <p:spPr>
            <a:xfrm>
              <a:off x="4227607" y="1858264"/>
              <a:ext cx="1485900" cy="770636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 w="10160">
                    <a:noFill/>
                    <a:prstDash val="solid"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上来</a:t>
              </a:r>
            </a:p>
          </p:txBody>
        </p:sp>
        <p:sp>
          <p:nvSpPr>
            <p:cNvPr id="60" name="矩形: 圆角 59">
              <a:hlinkClick r:id="rId5" action="ppaction://hlinksldjump"/>
              <a:extLst>
                <a:ext uri="{FF2B5EF4-FFF2-40B4-BE49-F238E27FC236}">
                  <a16:creationId xmlns:a16="http://schemas.microsoft.com/office/drawing/2014/main" id="{B33C6688-348D-465B-AC96-5F26AF2E278E}"/>
                </a:ext>
              </a:extLst>
            </p:cNvPr>
            <p:cNvSpPr/>
            <p:nvPr/>
          </p:nvSpPr>
          <p:spPr>
            <a:xfrm>
              <a:off x="4227607" y="2717800"/>
              <a:ext cx="1485900" cy="770636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 w="10160">
                    <a:noFill/>
                    <a:prstDash val="solid"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进来</a:t>
              </a:r>
            </a:p>
          </p:txBody>
        </p:sp>
        <p:sp>
          <p:nvSpPr>
            <p:cNvPr id="61" name="矩形: 圆角 60">
              <a:hlinkClick r:id="rId6" action="ppaction://hlinksldjump"/>
              <a:extLst>
                <a:ext uri="{FF2B5EF4-FFF2-40B4-BE49-F238E27FC236}">
                  <a16:creationId xmlns:a16="http://schemas.microsoft.com/office/drawing/2014/main" id="{3420C828-2CA9-4017-9CF6-97EC9E2F6720}"/>
                </a:ext>
              </a:extLst>
            </p:cNvPr>
            <p:cNvSpPr/>
            <p:nvPr/>
          </p:nvSpPr>
          <p:spPr>
            <a:xfrm>
              <a:off x="4227607" y="3577336"/>
              <a:ext cx="1485900" cy="770636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 w="10160">
                    <a:noFill/>
                    <a:prstDash val="solid"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过来</a:t>
              </a:r>
            </a:p>
          </p:txBody>
        </p:sp>
      </p:grpSp>
      <p:grpSp>
        <p:nvGrpSpPr>
          <p:cNvPr id="62" name="组合 61">
            <a:extLst>
              <a:ext uri="{FF2B5EF4-FFF2-40B4-BE49-F238E27FC236}">
                <a16:creationId xmlns:a16="http://schemas.microsoft.com/office/drawing/2014/main" id="{246D9451-D4B9-4125-9C90-6A7978037FBD}"/>
              </a:ext>
            </a:extLst>
          </p:cNvPr>
          <p:cNvGrpSpPr/>
          <p:nvPr/>
        </p:nvGrpSpPr>
        <p:grpSpPr>
          <a:xfrm>
            <a:off x="6471012" y="816864"/>
            <a:ext cx="1752600" cy="2713736"/>
            <a:chOff x="6442858" y="1769364"/>
            <a:chExt cx="1752600" cy="2713736"/>
          </a:xfrm>
        </p:grpSpPr>
        <p:sp>
          <p:nvSpPr>
            <p:cNvPr id="63" name="矩形 62">
              <a:extLst>
                <a:ext uri="{FF2B5EF4-FFF2-40B4-BE49-F238E27FC236}">
                  <a16:creationId xmlns:a16="http://schemas.microsoft.com/office/drawing/2014/main" id="{D30EE23F-05E7-4277-BAB6-7B7F5BC5DA9A}"/>
                </a:ext>
              </a:extLst>
            </p:cNvPr>
            <p:cNvSpPr/>
            <p:nvPr/>
          </p:nvSpPr>
          <p:spPr>
            <a:xfrm>
              <a:off x="6442858" y="1769364"/>
              <a:ext cx="1752600" cy="2713736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64" name="矩形: 圆角 63">
              <a:hlinkClick r:id="rId7" action="ppaction://hlinksldjump"/>
              <a:extLst>
                <a:ext uri="{FF2B5EF4-FFF2-40B4-BE49-F238E27FC236}">
                  <a16:creationId xmlns:a16="http://schemas.microsoft.com/office/drawing/2014/main" id="{2F58DD66-78C6-428F-BF68-02C06C188208}"/>
                </a:ext>
              </a:extLst>
            </p:cNvPr>
            <p:cNvSpPr/>
            <p:nvPr/>
          </p:nvSpPr>
          <p:spPr>
            <a:xfrm>
              <a:off x="6576208" y="1858264"/>
              <a:ext cx="1485900" cy="770636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 w="10160">
                    <a:noFill/>
                    <a:prstDash val="solid"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上去</a:t>
              </a:r>
            </a:p>
          </p:txBody>
        </p:sp>
        <p:sp>
          <p:nvSpPr>
            <p:cNvPr id="65" name="矩形: 圆角 64">
              <a:hlinkClick r:id="rId8" action="ppaction://hlinksldjump"/>
              <a:extLst>
                <a:ext uri="{FF2B5EF4-FFF2-40B4-BE49-F238E27FC236}">
                  <a16:creationId xmlns:a16="http://schemas.microsoft.com/office/drawing/2014/main" id="{62DBEEEF-86AF-41DC-AB3D-7A33CEB96FC5}"/>
                </a:ext>
              </a:extLst>
            </p:cNvPr>
            <p:cNvSpPr/>
            <p:nvPr/>
          </p:nvSpPr>
          <p:spPr>
            <a:xfrm>
              <a:off x="6576208" y="2717800"/>
              <a:ext cx="1485900" cy="770636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 w="10160">
                    <a:noFill/>
                    <a:prstDash val="solid"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进去</a:t>
              </a:r>
            </a:p>
          </p:txBody>
        </p:sp>
        <p:sp>
          <p:nvSpPr>
            <p:cNvPr id="66" name="矩形: 圆角 65">
              <a:hlinkClick r:id="rId9" action="ppaction://hlinksldjump"/>
              <a:extLst>
                <a:ext uri="{FF2B5EF4-FFF2-40B4-BE49-F238E27FC236}">
                  <a16:creationId xmlns:a16="http://schemas.microsoft.com/office/drawing/2014/main" id="{A75F759E-37C2-4AF5-AF48-1648D50A328B}"/>
                </a:ext>
              </a:extLst>
            </p:cNvPr>
            <p:cNvSpPr/>
            <p:nvPr/>
          </p:nvSpPr>
          <p:spPr>
            <a:xfrm>
              <a:off x="6576208" y="3577336"/>
              <a:ext cx="1485900" cy="770636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 w="10160">
                    <a:noFill/>
                    <a:prstDash val="solid"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过去</a:t>
              </a:r>
            </a:p>
          </p:txBody>
        </p:sp>
      </p:grpSp>
      <p:sp>
        <p:nvSpPr>
          <p:cNvPr id="67" name="来">
            <a:extLst>
              <a:ext uri="{FF2B5EF4-FFF2-40B4-BE49-F238E27FC236}">
                <a16:creationId xmlns:a16="http://schemas.microsoft.com/office/drawing/2014/main" id="{A9EE67E8-EA7F-44D3-9C21-FFFC81876058}"/>
              </a:ext>
            </a:extLst>
          </p:cNvPr>
          <p:cNvSpPr/>
          <p:nvPr/>
        </p:nvSpPr>
        <p:spPr>
          <a:xfrm>
            <a:off x="4560561" y="108204"/>
            <a:ext cx="1752600" cy="708660"/>
          </a:xfrm>
          <a:prstGeom prst="rect">
            <a:avLst/>
          </a:prstGeom>
          <a:solidFill>
            <a:srgbClr val="EECB6C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来</a:t>
            </a:r>
          </a:p>
        </p:txBody>
      </p:sp>
      <p:sp>
        <p:nvSpPr>
          <p:cNvPr id="68" name="去">
            <a:extLst>
              <a:ext uri="{FF2B5EF4-FFF2-40B4-BE49-F238E27FC236}">
                <a16:creationId xmlns:a16="http://schemas.microsoft.com/office/drawing/2014/main" id="{1CFEAE38-0BD7-40EB-8295-EF19A6E10B89}"/>
              </a:ext>
            </a:extLst>
          </p:cNvPr>
          <p:cNvSpPr/>
          <p:nvPr/>
        </p:nvSpPr>
        <p:spPr>
          <a:xfrm>
            <a:off x="6471012" y="108204"/>
            <a:ext cx="1752600" cy="708660"/>
          </a:xfrm>
          <a:prstGeom prst="rect">
            <a:avLst/>
          </a:prstGeom>
          <a:solidFill>
            <a:srgbClr val="EECB6C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去</a:t>
            </a:r>
          </a:p>
        </p:txBody>
      </p:sp>
      <p:graphicFrame>
        <p:nvGraphicFramePr>
          <p:cNvPr id="69" name="对象 68">
            <a:hlinkClick r:id="" action="ppaction://ole?verb=0"/>
            <a:extLst>
              <a:ext uri="{FF2B5EF4-FFF2-40B4-BE49-F238E27FC236}">
                <a16:creationId xmlns:a16="http://schemas.microsoft.com/office/drawing/2014/main" id="{5F634B56-126A-4C71-9D0C-1219D5DC3098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3057888" y="84531"/>
          <a:ext cx="1344284" cy="7560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Presentation" r:id="rId10" imgW="6094578" imgH="3427469" progId="PowerPoint.Show.12">
                  <p:embed/>
                </p:oleObj>
              </mc:Choice>
              <mc:Fallback>
                <p:oleObj name="Presentation" r:id="rId10" imgW="6094578" imgH="3427469" progId="PowerPoint.Show.12">
                  <p:embed/>
                  <p:pic>
                    <p:nvPicPr>
                      <p:cNvPr id="69" name="对象 68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5F634B56-126A-4C71-9D0C-1219D5DC309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057888" y="84531"/>
                        <a:ext cx="1344284" cy="7560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97255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repeatCount="200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0 L 0.08893 0 C 0.12877 0 0.17799 0.02986 0.17799 0.0544 L 0.17799 0.1088 " pathEditMode="relative" rAng="0" ptsTypes="AAAA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93" y="5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7799 0.1088 L 0.24088 0.1088 C 0.26914 0.1088 0.30416 0.13796 0.30416 0.16204 L 0.30416 0.21574 " pathEditMode="relative" rAng="0" ptsTypes="AAAA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02" y="5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416 0.21574 L 0.37044 0.21574 C 0.4 0.21574 0.43672 0.24329 0.43672 0.26597 L 0.43672 0.31644 " pathEditMode="relative" rAng="0" ptsTypes="AAAA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28" y="50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3672 0.31644 L 0.51862 0.31644 C 0.55521 0.31644 0.60052 0.3463 0.60052 0.3706 L 0.60052 0.425 " pathEditMode="relative" rAng="0" ptsTypes="AAAA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90" y="54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up)">
                                      <p:cBhvr>
                                        <p:cTn id="4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up)">
                                      <p:cBhvr>
                                        <p:cTn id="5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</p:childTnLst>
        </p:cTn>
      </p:par>
    </p:tnLst>
    <p:bldLst>
      <p:bldP spid="5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阶梯">
            <a:extLst>
              <a:ext uri="{FF2B5EF4-FFF2-40B4-BE49-F238E27FC236}">
                <a16:creationId xmlns:a16="http://schemas.microsoft.com/office/drawing/2014/main" id="{672AB1AB-D1B4-49A1-B5C5-302499258800}"/>
              </a:ext>
            </a:extLst>
          </p:cNvPr>
          <p:cNvGrpSpPr/>
          <p:nvPr/>
        </p:nvGrpSpPr>
        <p:grpSpPr>
          <a:xfrm>
            <a:off x="1065415" y="3523828"/>
            <a:ext cx="7855527" cy="2886151"/>
            <a:chOff x="936084" y="2632374"/>
            <a:chExt cx="7362791" cy="3477481"/>
          </a:xfrm>
        </p:grpSpPr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6C352726-C41F-4650-85F3-ED5F6E764654}"/>
                </a:ext>
              </a:extLst>
            </p:cNvPr>
            <p:cNvSpPr/>
            <p:nvPr/>
          </p:nvSpPr>
          <p:spPr>
            <a:xfrm>
              <a:off x="936084" y="5278582"/>
              <a:ext cx="7362791" cy="831273"/>
            </a:xfrm>
            <a:prstGeom prst="rect">
              <a:avLst/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5E37C406-C36D-4574-8EFB-45A265A3FCAC}"/>
                </a:ext>
              </a:extLst>
            </p:cNvPr>
            <p:cNvSpPr/>
            <p:nvPr/>
          </p:nvSpPr>
          <p:spPr>
            <a:xfrm>
              <a:off x="936084" y="4396512"/>
              <a:ext cx="5880346" cy="831273"/>
            </a:xfrm>
            <a:prstGeom prst="rect">
              <a:avLst/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B5DD7194-DE53-4DCF-B130-FEC2F81935CB}"/>
                </a:ext>
              </a:extLst>
            </p:cNvPr>
            <p:cNvSpPr/>
            <p:nvPr/>
          </p:nvSpPr>
          <p:spPr>
            <a:xfrm>
              <a:off x="936084" y="3514443"/>
              <a:ext cx="4439480" cy="831273"/>
            </a:xfrm>
            <a:prstGeom prst="rect">
              <a:avLst/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BC3B39DB-93AD-4F34-87AB-6ED725FC2157}"/>
                </a:ext>
              </a:extLst>
            </p:cNvPr>
            <p:cNvSpPr/>
            <p:nvPr/>
          </p:nvSpPr>
          <p:spPr>
            <a:xfrm>
              <a:off x="936084" y="2632374"/>
              <a:ext cx="2998606" cy="831273"/>
            </a:xfrm>
            <a:prstGeom prst="rect">
              <a:avLst/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</p:grpSp>
      <p:grpSp>
        <p:nvGrpSpPr>
          <p:cNvPr id="7" name="说">
            <a:extLst>
              <a:ext uri="{FF2B5EF4-FFF2-40B4-BE49-F238E27FC236}">
                <a16:creationId xmlns:a16="http://schemas.microsoft.com/office/drawing/2014/main" id="{F55036AC-8C6E-4C03-AF2A-FF7713986C66}"/>
              </a:ext>
            </a:extLst>
          </p:cNvPr>
          <p:cNvGrpSpPr/>
          <p:nvPr/>
        </p:nvGrpSpPr>
        <p:grpSpPr>
          <a:xfrm>
            <a:off x="1085456" y="908723"/>
            <a:ext cx="1242754" cy="2601232"/>
            <a:chOff x="2986270" y="2145792"/>
            <a:chExt cx="1585799" cy="3319272"/>
          </a:xfrm>
        </p:grpSpPr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DD224499-2C34-4BA9-BF59-154DF33754E9}"/>
                </a:ext>
              </a:extLst>
            </p:cNvPr>
            <p:cNvSpPr/>
            <p:nvPr/>
          </p:nvSpPr>
          <p:spPr>
            <a:xfrm>
              <a:off x="3108960" y="2145792"/>
              <a:ext cx="950976" cy="950976"/>
            </a:xfrm>
            <a:prstGeom prst="ellipse">
              <a:avLst/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9" name="矩形: 圆角 8">
              <a:extLst>
                <a:ext uri="{FF2B5EF4-FFF2-40B4-BE49-F238E27FC236}">
                  <a16:creationId xmlns:a16="http://schemas.microsoft.com/office/drawing/2014/main" id="{B811F1D3-4F13-46FA-A543-1A72608AB241}"/>
                </a:ext>
              </a:extLst>
            </p:cNvPr>
            <p:cNvSpPr/>
            <p:nvPr/>
          </p:nvSpPr>
          <p:spPr>
            <a:xfrm>
              <a:off x="3279648" y="3096768"/>
              <a:ext cx="609600" cy="1255776"/>
            </a:xfrm>
            <a:prstGeom prst="roundRect">
              <a:avLst>
                <a:gd name="adj" fmla="val 46667"/>
              </a:avLst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0" name="矩形: 圆角 9">
              <a:extLst>
                <a:ext uri="{FF2B5EF4-FFF2-40B4-BE49-F238E27FC236}">
                  <a16:creationId xmlns:a16="http://schemas.microsoft.com/office/drawing/2014/main" id="{675A5C98-0DF7-4A37-901D-2DFFFCCD4866}"/>
                </a:ext>
              </a:extLst>
            </p:cNvPr>
            <p:cNvSpPr/>
            <p:nvPr/>
          </p:nvSpPr>
          <p:spPr>
            <a:xfrm rot="2343259">
              <a:off x="2986270" y="3103412"/>
              <a:ext cx="245380" cy="877958"/>
            </a:xfrm>
            <a:prstGeom prst="roundRect">
              <a:avLst>
                <a:gd name="adj" fmla="val 46667"/>
              </a:avLst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1" name="矩形: 圆角 10">
              <a:extLst>
                <a:ext uri="{FF2B5EF4-FFF2-40B4-BE49-F238E27FC236}">
                  <a16:creationId xmlns:a16="http://schemas.microsoft.com/office/drawing/2014/main" id="{9F75F17B-9FD4-4A6C-B09C-AF17244EC4BA}"/>
                </a:ext>
              </a:extLst>
            </p:cNvPr>
            <p:cNvSpPr/>
            <p:nvPr/>
          </p:nvSpPr>
          <p:spPr>
            <a:xfrm rot="18840398">
              <a:off x="4031732" y="3047860"/>
              <a:ext cx="202715" cy="877958"/>
            </a:xfrm>
            <a:prstGeom prst="roundRect">
              <a:avLst>
                <a:gd name="adj" fmla="val 46667"/>
              </a:avLst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2" name="矩形: 圆角 11">
              <a:extLst>
                <a:ext uri="{FF2B5EF4-FFF2-40B4-BE49-F238E27FC236}">
                  <a16:creationId xmlns:a16="http://schemas.microsoft.com/office/drawing/2014/main" id="{A9F1E941-A79D-4853-8D41-C17ED3BC5BAD}"/>
                </a:ext>
              </a:extLst>
            </p:cNvPr>
            <p:cNvSpPr/>
            <p:nvPr/>
          </p:nvSpPr>
          <p:spPr>
            <a:xfrm>
              <a:off x="3328416" y="4209288"/>
              <a:ext cx="225553" cy="1255776"/>
            </a:xfrm>
            <a:prstGeom prst="roundRect">
              <a:avLst>
                <a:gd name="adj" fmla="val 46667"/>
              </a:avLst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3" name="矩形: 圆角 12">
              <a:extLst>
                <a:ext uri="{FF2B5EF4-FFF2-40B4-BE49-F238E27FC236}">
                  <a16:creationId xmlns:a16="http://schemas.microsoft.com/office/drawing/2014/main" id="{642300D9-7E0E-45A4-A2F6-C1DEAB146D65}"/>
                </a:ext>
              </a:extLst>
            </p:cNvPr>
            <p:cNvSpPr/>
            <p:nvPr/>
          </p:nvSpPr>
          <p:spPr>
            <a:xfrm>
              <a:off x="3618917" y="4209288"/>
              <a:ext cx="225553" cy="1255776"/>
            </a:xfrm>
            <a:prstGeom prst="roundRect">
              <a:avLst>
                <a:gd name="adj" fmla="val 46667"/>
              </a:avLst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</p:grpSp>
      <p:grpSp>
        <p:nvGrpSpPr>
          <p:cNvPr id="14" name="听">
            <a:extLst>
              <a:ext uri="{FF2B5EF4-FFF2-40B4-BE49-F238E27FC236}">
                <a16:creationId xmlns:a16="http://schemas.microsoft.com/office/drawing/2014/main" id="{F9CFF847-F0DC-4CFA-8605-1A927E9938AC}"/>
              </a:ext>
            </a:extLst>
          </p:cNvPr>
          <p:cNvGrpSpPr/>
          <p:nvPr/>
        </p:nvGrpSpPr>
        <p:grpSpPr>
          <a:xfrm>
            <a:off x="2316596" y="847763"/>
            <a:ext cx="1270812" cy="2658558"/>
            <a:chOff x="5228266" y="2084831"/>
            <a:chExt cx="1621605" cy="3392424"/>
          </a:xfrm>
        </p:grpSpPr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670C203D-8B79-4909-88E5-47ABDF14D038}"/>
                </a:ext>
              </a:extLst>
            </p:cNvPr>
            <p:cNvSpPr/>
            <p:nvPr/>
          </p:nvSpPr>
          <p:spPr>
            <a:xfrm>
              <a:off x="5228266" y="2084831"/>
              <a:ext cx="585216" cy="58521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1F32EE5A-E45F-4CDB-A85F-11866781B128}"/>
                </a:ext>
              </a:extLst>
            </p:cNvPr>
            <p:cNvSpPr/>
            <p:nvPr/>
          </p:nvSpPr>
          <p:spPr>
            <a:xfrm>
              <a:off x="5924151" y="2097023"/>
              <a:ext cx="585216" cy="58521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E9738D30-32DD-4993-8014-9899DFE88342}"/>
                </a:ext>
              </a:extLst>
            </p:cNvPr>
            <p:cNvSpPr/>
            <p:nvPr/>
          </p:nvSpPr>
          <p:spPr>
            <a:xfrm>
              <a:off x="5386762" y="2157983"/>
              <a:ext cx="950976" cy="950976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8" name="矩形: 圆角 17">
              <a:extLst>
                <a:ext uri="{FF2B5EF4-FFF2-40B4-BE49-F238E27FC236}">
                  <a16:creationId xmlns:a16="http://schemas.microsoft.com/office/drawing/2014/main" id="{7D519388-7FA8-4394-B727-31D8DE0021AA}"/>
                </a:ext>
              </a:extLst>
            </p:cNvPr>
            <p:cNvSpPr/>
            <p:nvPr/>
          </p:nvSpPr>
          <p:spPr>
            <a:xfrm>
              <a:off x="5557450" y="3108959"/>
              <a:ext cx="609600" cy="1255776"/>
            </a:xfrm>
            <a:prstGeom prst="roundRect">
              <a:avLst>
                <a:gd name="adj" fmla="val 46667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9" name="矩形: 圆角 18">
              <a:extLst>
                <a:ext uri="{FF2B5EF4-FFF2-40B4-BE49-F238E27FC236}">
                  <a16:creationId xmlns:a16="http://schemas.microsoft.com/office/drawing/2014/main" id="{F67BA1D4-82D4-468D-92E8-FFEF6C223D33}"/>
                </a:ext>
              </a:extLst>
            </p:cNvPr>
            <p:cNvSpPr/>
            <p:nvPr/>
          </p:nvSpPr>
          <p:spPr>
            <a:xfrm rot="2343259">
              <a:off x="5264072" y="3115603"/>
              <a:ext cx="245380" cy="877958"/>
            </a:xfrm>
            <a:prstGeom prst="roundRect">
              <a:avLst>
                <a:gd name="adj" fmla="val 46667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20" name="矩形: 圆角 19">
              <a:extLst>
                <a:ext uri="{FF2B5EF4-FFF2-40B4-BE49-F238E27FC236}">
                  <a16:creationId xmlns:a16="http://schemas.microsoft.com/office/drawing/2014/main" id="{BFD42C15-A3B2-4DE2-A711-3496D310C4DA}"/>
                </a:ext>
              </a:extLst>
            </p:cNvPr>
            <p:cNvSpPr/>
            <p:nvPr/>
          </p:nvSpPr>
          <p:spPr>
            <a:xfrm rot="18840398">
              <a:off x="6309534" y="3060051"/>
              <a:ext cx="202715" cy="877958"/>
            </a:xfrm>
            <a:prstGeom prst="roundRect">
              <a:avLst>
                <a:gd name="adj" fmla="val 46667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21" name="矩形: 圆角 20">
              <a:extLst>
                <a:ext uri="{FF2B5EF4-FFF2-40B4-BE49-F238E27FC236}">
                  <a16:creationId xmlns:a16="http://schemas.microsoft.com/office/drawing/2014/main" id="{E65A5AA0-FBF8-4799-9D6E-68F8B8C0CECA}"/>
                </a:ext>
              </a:extLst>
            </p:cNvPr>
            <p:cNvSpPr/>
            <p:nvPr/>
          </p:nvSpPr>
          <p:spPr>
            <a:xfrm>
              <a:off x="5606218" y="4221479"/>
              <a:ext cx="225553" cy="1255776"/>
            </a:xfrm>
            <a:prstGeom prst="roundRect">
              <a:avLst>
                <a:gd name="adj" fmla="val 46667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22" name="矩形: 圆角 21">
              <a:extLst>
                <a:ext uri="{FF2B5EF4-FFF2-40B4-BE49-F238E27FC236}">
                  <a16:creationId xmlns:a16="http://schemas.microsoft.com/office/drawing/2014/main" id="{2CF53122-E367-4F27-8C8A-F98EFBA85ED6}"/>
                </a:ext>
              </a:extLst>
            </p:cNvPr>
            <p:cNvSpPr/>
            <p:nvPr/>
          </p:nvSpPr>
          <p:spPr>
            <a:xfrm>
              <a:off x="5896719" y="4221479"/>
              <a:ext cx="225553" cy="1255776"/>
            </a:xfrm>
            <a:prstGeom prst="roundRect">
              <a:avLst>
                <a:gd name="adj" fmla="val 46667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</p:grpSp>
      <p:pic>
        <p:nvPicPr>
          <p:cNvPr id="23" name="图片 22">
            <a:extLst>
              <a:ext uri="{FF2B5EF4-FFF2-40B4-BE49-F238E27FC236}">
                <a16:creationId xmlns:a16="http://schemas.microsoft.com/office/drawing/2014/main" id="{C56C313C-7F0B-422C-B289-A1E450DA694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2954"/>
          <a:stretch/>
        </p:blipFill>
        <p:spPr>
          <a:xfrm>
            <a:off x="1358973" y="1255081"/>
            <a:ext cx="393580" cy="224522"/>
          </a:xfrm>
          <a:prstGeom prst="rect">
            <a:avLst/>
          </a:prstGeom>
        </p:spPr>
      </p:pic>
      <p:sp>
        <p:nvSpPr>
          <p:cNvPr id="24" name="矩形: 圆角 23">
            <a:extLst>
              <a:ext uri="{FF2B5EF4-FFF2-40B4-BE49-F238E27FC236}">
                <a16:creationId xmlns:a16="http://schemas.microsoft.com/office/drawing/2014/main" id="{859CEE2C-E910-4349-9288-A3D5E10E55FD}"/>
              </a:ext>
            </a:extLst>
          </p:cNvPr>
          <p:cNvSpPr/>
          <p:nvPr/>
        </p:nvSpPr>
        <p:spPr>
          <a:xfrm>
            <a:off x="855474" y="208987"/>
            <a:ext cx="1349750" cy="638776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chemeClr val="accent4">
                <a:lumMod val="60000"/>
                <a:lumOff val="40000"/>
              </a:schemeClr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下去</a:t>
            </a: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8F0FF85E-8A81-4705-8BD8-323EC7FF2D45}"/>
              </a:ext>
            </a:extLst>
          </p:cNvPr>
          <p:cNvGrpSpPr/>
          <p:nvPr/>
        </p:nvGrpSpPr>
        <p:grpSpPr>
          <a:xfrm>
            <a:off x="4560561" y="816864"/>
            <a:ext cx="1752600" cy="2713736"/>
            <a:chOff x="4094257" y="1769364"/>
            <a:chExt cx="1752600" cy="2713736"/>
          </a:xfrm>
        </p:grpSpPr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ED3F1092-E6B0-4509-B2B2-13BF8B13A9EA}"/>
                </a:ext>
              </a:extLst>
            </p:cNvPr>
            <p:cNvSpPr/>
            <p:nvPr/>
          </p:nvSpPr>
          <p:spPr>
            <a:xfrm>
              <a:off x="4094257" y="1769364"/>
              <a:ext cx="1752600" cy="2713736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27" name="矩形: 圆角 26">
              <a:hlinkClick r:id="rId4" action="ppaction://hlinksldjump"/>
              <a:extLst>
                <a:ext uri="{FF2B5EF4-FFF2-40B4-BE49-F238E27FC236}">
                  <a16:creationId xmlns:a16="http://schemas.microsoft.com/office/drawing/2014/main" id="{C675935A-7B87-4A2B-8880-14B0F28985C1}"/>
                </a:ext>
              </a:extLst>
            </p:cNvPr>
            <p:cNvSpPr/>
            <p:nvPr/>
          </p:nvSpPr>
          <p:spPr>
            <a:xfrm>
              <a:off x="4227607" y="1858264"/>
              <a:ext cx="1485900" cy="770636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 w="10160">
                    <a:noFill/>
                    <a:prstDash val="solid"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上来</a:t>
              </a:r>
            </a:p>
          </p:txBody>
        </p:sp>
        <p:sp>
          <p:nvSpPr>
            <p:cNvPr id="28" name="矩形: 圆角 27">
              <a:hlinkClick r:id="rId5" action="ppaction://hlinksldjump"/>
              <a:extLst>
                <a:ext uri="{FF2B5EF4-FFF2-40B4-BE49-F238E27FC236}">
                  <a16:creationId xmlns:a16="http://schemas.microsoft.com/office/drawing/2014/main" id="{FE02F2DB-4B66-4765-8B08-14D7450B1667}"/>
                </a:ext>
              </a:extLst>
            </p:cNvPr>
            <p:cNvSpPr/>
            <p:nvPr/>
          </p:nvSpPr>
          <p:spPr>
            <a:xfrm>
              <a:off x="4227607" y="2717800"/>
              <a:ext cx="1485900" cy="770636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 w="10160">
                    <a:noFill/>
                    <a:prstDash val="solid"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进来</a:t>
              </a:r>
            </a:p>
          </p:txBody>
        </p:sp>
        <p:sp>
          <p:nvSpPr>
            <p:cNvPr id="29" name="矩形: 圆角 28">
              <a:hlinkClick r:id="rId6" action="ppaction://hlinksldjump"/>
              <a:extLst>
                <a:ext uri="{FF2B5EF4-FFF2-40B4-BE49-F238E27FC236}">
                  <a16:creationId xmlns:a16="http://schemas.microsoft.com/office/drawing/2014/main" id="{FE66D971-4C16-4A7D-8F2F-0FABE787EF7B}"/>
                </a:ext>
              </a:extLst>
            </p:cNvPr>
            <p:cNvSpPr/>
            <p:nvPr/>
          </p:nvSpPr>
          <p:spPr>
            <a:xfrm>
              <a:off x="4227607" y="3577336"/>
              <a:ext cx="1485900" cy="770636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 w="10160">
                    <a:noFill/>
                    <a:prstDash val="solid"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过来</a:t>
              </a: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46D6F2EB-D529-4755-8CB8-2DC378EC2905}"/>
              </a:ext>
            </a:extLst>
          </p:cNvPr>
          <p:cNvGrpSpPr/>
          <p:nvPr/>
        </p:nvGrpSpPr>
        <p:grpSpPr>
          <a:xfrm>
            <a:off x="6471012" y="816864"/>
            <a:ext cx="1752600" cy="2713736"/>
            <a:chOff x="6442858" y="1769364"/>
            <a:chExt cx="1752600" cy="2713736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3305AC9F-2C74-4B2F-BF00-77F72C108CDA}"/>
                </a:ext>
              </a:extLst>
            </p:cNvPr>
            <p:cNvSpPr/>
            <p:nvPr/>
          </p:nvSpPr>
          <p:spPr>
            <a:xfrm>
              <a:off x="6442858" y="1769364"/>
              <a:ext cx="1752600" cy="2713736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32" name="矩形: 圆角 31">
              <a:hlinkClick r:id="rId7" action="ppaction://hlinksldjump"/>
              <a:extLst>
                <a:ext uri="{FF2B5EF4-FFF2-40B4-BE49-F238E27FC236}">
                  <a16:creationId xmlns:a16="http://schemas.microsoft.com/office/drawing/2014/main" id="{616CB75A-760C-4966-8DB7-27A5AB49473B}"/>
                </a:ext>
              </a:extLst>
            </p:cNvPr>
            <p:cNvSpPr/>
            <p:nvPr/>
          </p:nvSpPr>
          <p:spPr>
            <a:xfrm>
              <a:off x="6576208" y="1858264"/>
              <a:ext cx="1485900" cy="770636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 w="10160">
                    <a:noFill/>
                    <a:prstDash val="solid"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上去</a:t>
              </a:r>
            </a:p>
          </p:txBody>
        </p:sp>
        <p:sp>
          <p:nvSpPr>
            <p:cNvPr id="33" name="矩形: 圆角 32">
              <a:hlinkClick r:id="rId8" action="ppaction://hlinksldjump"/>
              <a:extLst>
                <a:ext uri="{FF2B5EF4-FFF2-40B4-BE49-F238E27FC236}">
                  <a16:creationId xmlns:a16="http://schemas.microsoft.com/office/drawing/2014/main" id="{CB1B67F2-0621-4731-BD39-01650C596235}"/>
                </a:ext>
              </a:extLst>
            </p:cNvPr>
            <p:cNvSpPr/>
            <p:nvPr/>
          </p:nvSpPr>
          <p:spPr>
            <a:xfrm>
              <a:off x="6576208" y="2717800"/>
              <a:ext cx="1485900" cy="770636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 w="10160">
                    <a:noFill/>
                    <a:prstDash val="solid"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进去</a:t>
              </a:r>
            </a:p>
          </p:txBody>
        </p:sp>
        <p:sp>
          <p:nvSpPr>
            <p:cNvPr id="34" name="矩形: 圆角 33">
              <a:hlinkClick r:id="rId9" action="ppaction://hlinksldjump"/>
              <a:extLst>
                <a:ext uri="{FF2B5EF4-FFF2-40B4-BE49-F238E27FC236}">
                  <a16:creationId xmlns:a16="http://schemas.microsoft.com/office/drawing/2014/main" id="{F1DE771D-C3F3-4146-8910-49B801832E33}"/>
                </a:ext>
              </a:extLst>
            </p:cNvPr>
            <p:cNvSpPr/>
            <p:nvPr/>
          </p:nvSpPr>
          <p:spPr>
            <a:xfrm>
              <a:off x="6576208" y="3577336"/>
              <a:ext cx="1485900" cy="770636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 w="10160">
                    <a:noFill/>
                    <a:prstDash val="solid"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过去</a:t>
              </a:r>
            </a:p>
          </p:txBody>
        </p:sp>
      </p:grpSp>
      <p:sp>
        <p:nvSpPr>
          <p:cNvPr id="35" name="来">
            <a:extLst>
              <a:ext uri="{FF2B5EF4-FFF2-40B4-BE49-F238E27FC236}">
                <a16:creationId xmlns:a16="http://schemas.microsoft.com/office/drawing/2014/main" id="{64CDBFDA-65DC-4AF1-8D9F-98808DC93017}"/>
              </a:ext>
            </a:extLst>
          </p:cNvPr>
          <p:cNvSpPr/>
          <p:nvPr/>
        </p:nvSpPr>
        <p:spPr>
          <a:xfrm>
            <a:off x="4560561" y="108204"/>
            <a:ext cx="1752600" cy="708660"/>
          </a:xfrm>
          <a:prstGeom prst="rect">
            <a:avLst/>
          </a:prstGeom>
          <a:solidFill>
            <a:srgbClr val="EECB6C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来</a:t>
            </a:r>
          </a:p>
        </p:txBody>
      </p:sp>
      <p:sp>
        <p:nvSpPr>
          <p:cNvPr id="36" name="去">
            <a:extLst>
              <a:ext uri="{FF2B5EF4-FFF2-40B4-BE49-F238E27FC236}">
                <a16:creationId xmlns:a16="http://schemas.microsoft.com/office/drawing/2014/main" id="{0A85579F-2CA0-4A8E-9DDC-F89D99A45678}"/>
              </a:ext>
            </a:extLst>
          </p:cNvPr>
          <p:cNvSpPr/>
          <p:nvPr/>
        </p:nvSpPr>
        <p:spPr>
          <a:xfrm>
            <a:off x="6471012" y="108204"/>
            <a:ext cx="1752600" cy="708660"/>
          </a:xfrm>
          <a:prstGeom prst="rect">
            <a:avLst/>
          </a:prstGeom>
          <a:solidFill>
            <a:srgbClr val="EECB6C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去</a:t>
            </a:r>
          </a:p>
        </p:txBody>
      </p:sp>
      <p:graphicFrame>
        <p:nvGraphicFramePr>
          <p:cNvPr id="37" name="对象 36">
            <a:hlinkClick r:id="" action="ppaction://ole?verb=0"/>
            <a:extLst>
              <a:ext uri="{FF2B5EF4-FFF2-40B4-BE49-F238E27FC236}">
                <a16:creationId xmlns:a16="http://schemas.microsoft.com/office/drawing/2014/main" id="{C4B0A497-50AB-4B7F-BDEE-18B79D083D89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3057888" y="84531"/>
          <a:ext cx="1344284" cy="7560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Presentation" r:id="rId10" imgW="6094578" imgH="3427469" progId="PowerPoint.Show.12">
                  <p:embed/>
                </p:oleObj>
              </mc:Choice>
              <mc:Fallback>
                <p:oleObj name="Presentation" r:id="rId10" imgW="6094578" imgH="3427469" progId="PowerPoint.Show.12">
                  <p:embed/>
                  <p:pic>
                    <p:nvPicPr>
                      <p:cNvPr id="37" name="对象 36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C4B0A497-50AB-4B7F-BDEE-18B79D083D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057888" y="84531"/>
                        <a:ext cx="1344284" cy="7560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01275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repeatCount="200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1.11111E-6 L 0.08893 -1.11111E-6 C 0.12877 -1.11111E-6 0.17799 0.02986 0.17799 0.0544 L 0.17799 0.1088 " pathEditMode="relative" rAng="0" ptsTypes="AAAA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93" y="5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7799 0.1088 L 0.24088 0.1088 C 0.26914 0.1088 0.30416 0.13796 0.30416 0.16204 L 0.30416 0.21574 " pathEditMode="relative" rAng="0" ptsTypes="AAAA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02" y="5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416 0.21574 L 0.37044 0.21574 C 0.4 0.21574 0.43672 0.24329 0.43672 0.26597 L 0.43672 0.31644 " pathEditMode="relative" rAng="0" ptsTypes="AAAA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28" y="50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3672 0.31644 L 0.51862 0.31644 C 0.55521 0.31644 0.60052 0.3463 0.60052 0.3706 L 0.60052 0.425 " pathEditMode="relative" rAng="0" ptsTypes="AAAA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90" y="54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up)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up)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9651550A-DB54-44A2-8E27-422F0D0852CE}"/>
              </a:ext>
            </a:extLst>
          </p:cNvPr>
          <p:cNvGrpSpPr/>
          <p:nvPr/>
        </p:nvGrpSpPr>
        <p:grpSpPr>
          <a:xfrm>
            <a:off x="887100" y="228600"/>
            <a:ext cx="4992776" cy="4226222"/>
            <a:chOff x="1645920" y="365760"/>
            <a:chExt cx="2240280" cy="2194560"/>
          </a:xfrm>
        </p:grpSpPr>
        <p:sp>
          <p:nvSpPr>
            <p:cNvPr id="3" name="矩形: 圆角 2">
              <a:extLst>
                <a:ext uri="{FF2B5EF4-FFF2-40B4-BE49-F238E27FC236}">
                  <a16:creationId xmlns:a16="http://schemas.microsoft.com/office/drawing/2014/main" id="{B1A28DBC-9793-4CEE-AA7A-69C0A8B1EE05}"/>
                </a:ext>
              </a:extLst>
            </p:cNvPr>
            <p:cNvSpPr/>
            <p:nvPr/>
          </p:nvSpPr>
          <p:spPr>
            <a:xfrm>
              <a:off x="1889760" y="942816"/>
              <a:ext cx="1752600" cy="1617504"/>
            </a:xfrm>
            <a:prstGeom prst="roundRect">
              <a:avLst>
                <a:gd name="adj" fmla="val 7789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2" name="等腰三角形 1">
              <a:extLst>
                <a:ext uri="{FF2B5EF4-FFF2-40B4-BE49-F238E27FC236}">
                  <a16:creationId xmlns:a16="http://schemas.microsoft.com/office/drawing/2014/main" id="{0233A058-93CF-4D35-97A9-C4AC7B59EF52}"/>
                </a:ext>
              </a:extLst>
            </p:cNvPr>
            <p:cNvSpPr/>
            <p:nvPr/>
          </p:nvSpPr>
          <p:spPr>
            <a:xfrm>
              <a:off x="1645920" y="365760"/>
              <a:ext cx="2240280" cy="670396"/>
            </a:xfrm>
            <a:prstGeom prst="triangle">
              <a:avLst/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</p:grpSp>
      <p:grpSp>
        <p:nvGrpSpPr>
          <p:cNvPr id="5" name="说">
            <a:extLst>
              <a:ext uri="{FF2B5EF4-FFF2-40B4-BE49-F238E27FC236}">
                <a16:creationId xmlns:a16="http://schemas.microsoft.com/office/drawing/2014/main" id="{498A3771-FD1C-4572-B0AC-BB302B3629A6}"/>
              </a:ext>
            </a:extLst>
          </p:cNvPr>
          <p:cNvGrpSpPr/>
          <p:nvPr/>
        </p:nvGrpSpPr>
        <p:grpSpPr>
          <a:xfrm>
            <a:off x="2717025" y="1990552"/>
            <a:ext cx="1151416" cy="2410056"/>
            <a:chOff x="2986270" y="2145792"/>
            <a:chExt cx="1585799" cy="3319272"/>
          </a:xfrm>
        </p:grpSpPr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E540FEAC-FC5E-4BEC-AA1E-F3766BFF1582}"/>
                </a:ext>
              </a:extLst>
            </p:cNvPr>
            <p:cNvSpPr/>
            <p:nvPr/>
          </p:nvSpPr>
          <p:spPr>
            <a:xfrm>
              <a:off x="3108960" y="2145792"/>
              <a:ext cx="950976" cy="950976"/>
            </a:xfrm>
            <a:prstGeom prst="ellipse">
              <a:avLst/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406B3154-28FA-45A3-A17A-B0340EB22655}"/>
                </a:ext>
              </a:extLst>
            </p:cNvPr>
            <p:cNvSpPr/>
            <p:nvPr/>
          </p:nvSpPr>
          <p:spPr>
            <a:xfrm>
              <a:off x="3279648" y="3096768"/>
              <a:ext cx="609600" cy="1255776"/>
            </a:xfrm>
            <a:prstGeom prst="roundRect">
              <a:avLst>
                <a:gd name="adj" fmla="val 46667"/>
              </a:avLst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8" name="矩形: 圆角 7">
              <a:extLst>
                <a:ext uri="{FF2B5EF4-FFF2-40B4-BE49-F238E27FC236}">
                  <a16:creationId xmlns:a16="http://schemas.microsoft.com/office/drawing/2014/main" id="{A73F59C1-747C-4616-97B2-85F3B1A800AE}"/>
                </a:ext>
              </a:extLst>
            </p:cNvPr>
            <p:cNvSpPr/>
            <p:nvPr/>
          </p:nvSpPr>
          <p:spPr>
            <a:xfrm rot="2343259">
              <a:off x="2986270" y="3103412"/>
              <a:ext cx="245380" cy="877958"/>
            </a:xfrm>
            <a:prstGeom prst="roundRect">
              <a:avLst>
                <a:gd name="adj" fmla="val 46667"/>
              </a:avLst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9" name="矩形: 圆角 8">
              <a:extLst>
                <a:ext uri="{FF2B5EF4-FFF2-40B4-BE49-F238E27FC236}">
                  <a16:creationId xmlns:a16="http://schemas.microsoft.com/office/drawing/2014/main" id="{31EB861B-A513-403D-BA0C-9F97D8416820}"/>
                </a:ext>
              </a:extLst>
            </p:cNvPr>
            <p:cNvSpPr/>
            <p:nvPr/>
          </p:nvSpPr>
          <p:spPr>
            <a:xfrm rot="18840398">
              <a:off x="4031732" y="3047860"/>
              <a:ext cx="202715" cy="877958"/>
            </a:xfrm>
            <a:prstGeom prst="roundRect">
              <a:avLst>
                <a:gd name="adj" fmla="val 46667"/>
              </a:avLst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0" name="矩形: 圆角 9">
              <a:extLst>
                <a:ext uri="{FF2B5EF4-FFF2-40B4-BE49-F238E27FC236}">
                  <a16:creationId xmlns:a16="http://schemas.microsoft.com/office/drawing/2014/main" id="{C6219AD9-F165-4A56-A6A5-190F09F8AC5F}"/>
                </a:ext>
              </a:extLst>
            </p:cNvPr>
            <p:cNvSpPr/>
            <p:nvPr/>
          </p:nvSpPr>
          <p:spPr>
            <a:xfrm>
              <a:off x="3328416" y="4209288"/>
              <a:ext cx="225553" cy="1255776"/>
            </a:xfrm>
            <a:prstGeom prst="roundRect">
              <a:avLst>
                <a:gd name="adj" fmla="val 46667"/>
              </a:avLst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1" name="矩形: 圆角 10">
              <a:extLst>
                <a:ext uri="{FF2B5EF4-FFF2-40B4-BE49-F238E27FC236}">
                  <a16:creationId xmlns:a16="http://schemas.microsoft.com/office/drawing/2014/main" id="{8FB279BB-1872-432F-A6E8-A6DF049B78D6}"/>
                </a:ext>
              </a:extLst>
            </p:cNvPr>
            <p:cNvSpPr/>
            <p:nvPr/>
          </p:nvSpPr>
          <p:spPr>
            <a:xfrm>
              <a:off x="3618917" y="4209288"/>
              <a:ext cx="225553" cy="1255776"/>
            </a:xfrm>
            <a:prstGeom prst="roundRect">
              <a:avLst>
                <a:gd name="adj" fmla="val 46667"/>
              </a:avLst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</p:grpSp>
      <p:pic>
        <p:nvPicPr>
          <p:cNvPr id="21" name="图片 20">
            <a:extLst>
              <a:ext uri="{FF2B5EF4-FFF2-40B4-BE49-F238E27FC236}">
                <a16:creationId xmlns:a16="http://schemas.microsoft.com/office/drawing/2014/main" id="{9FCDA87E-3D02-4586-83B6-74AE01BA2FB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2954"/>
          <a:stretch/>
        </p:blipFill>
        <p:spPr>
          <a:xfrm>
            <a:off x="2969023" y="2347921"/>
            <a:ext cx="364654" cy="208022"/>
          </a:xfrm>
          <a:prstGeom prst="rect">
            <a:avLst/>
          </a:prstGeom>
        </p:spPr>
      </p:pic>
      <p:sp>
        <p:nvSpPr>
          <p:cNvPr id="24" name="进来">
            <a:extLst>
              <a:ext uri="{FF2B5EF4-FFF2-40B4-BE49-F238E27FC236}">
                <a16:creationId xmlns:a16="http://schemas.microsoft.com/office/drawing/2014/main" id="{7AD1BAFF-D5C0-47B4-AB24-8D696EAE073D}"/>
              </a:ext>
            </a:extLst>
          </p:cNvPr>
          <p:cNvSpPr/>
          <p:nvPr/>
        </p:nvSpPr>
        <p:spPr>
          <a:xfrm>
            <a:off x="2665271" y="1101590"/>
            <a:ext cx="1349750" cy="638776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chemeClr val="accent4">
                <a:lumMod val="60000"/>
                <a:lumOff val="40000"/>
              </a:schemeClr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进来</a:t>
            </a:r>
          </a:p>
        </p:txBody>
      </p:sp>
      <p:sp>
        <p:nvSpPr>
          <p:cNvPr id="23" name="门2">
            <a:extLst>
              <a:ext uri="{FF2B5EF4-FFF2-40B4-BE49-F238E27FC236}">
                <a16:creationId xmlns:a16="http://schemas.microsoft.com/office/drawing/2014/main" id="{05EB678A-A0DC-47F5-B1AC-2A7680881DF0}"/>
              </a:ext>
            </a:extLst>
          </p:cNvPr>
          <p:cNvSpPr/>
          <p:nvPr/>
        </p:nvSpPr>
        <p:spPr>
          <a:xfrm>
            <a:off x="3389343" y="1805456"/>
            <a:ext cx="1094265" cy="265012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2">
                <a:lumMod val="75000"/>
              </a:schemeClr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grpSp>
        <p:nvGrpSpPr>
          <p:cNvPr id="12" name="听">
            <a:extLst>
              <a:ext uri="{FF2B5EF4-FFF2-40B4-BE49-F238E27FC236}">
                <a16:creationId xmlns:a16="http://schemas.microsoft.com/office/drawing/2014/main" id="{1A6A721C-6D2A-4CFD-9DA0-0D227C313E06}"/>
              </a:ext>
            </a:extLst>
          </p:cNvPr>
          <p:cNvGrpSpPr/>
          <p:nvPr/>
        </p:nvGrpSpPr>
        <p:grpSpPr>
          <a:xfrm>
            <a:off x="9536279" y="4173252"/>
            <a:ext cx="1177414" cy="2463170"/>
            <a:chOff x="5228266" y="2084831"/>
            <a:chExt cx="1621605" cy="3392424"/>
          </a:xfrm>
        </p:grpSpPr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80DE6C04-2AF0-4638-BA07-C2D7C9DA7BF2}"/>
                </a:ext>
              </a:extLst>
            </p:cNvPr>
            <p:cNvSpPr/>
            <p:nvPr/>
          </p:nvSpPr>
          <p:spPr>
            <a:xfrm>
              <a:off x="5228266" y="2084831"/>
              <a:ext cx="585216" cy="58521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AEDEF05C-F51A-4790-B397-151A802FEC5D}"/>
                </a:ext>
              </a:extLst>
            </p:cNvPr>
            <p:cNvSpPr/>
            <p:nvPr/>
          </p:nvSpPr>
          <p:spPr>
            <a:xfrm>
              <a:off x="5924151" y="2097023"/>
              <a:ext cx="585216" cy="58521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DE8C5172-F519-4531-94E8-A5D690D60362}"/>
                </a:ext>
              </a:extLst>
            </p:cNvPr>
            <p:cNvSpPr/>
            <p:nvPr/>
          </p:nvSpPr>
          <p:spPr>
            <a:xfrm>
              <a:off x="5386762" y="2157983"/>
              <a:ext cx="950976" cy="950976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6" name="矩形: 圆角 15">
              <a:extLst>
                <a:ext uri="{FF2B5EF4-FFF2-40B4-BE49-F238E27FC236}">
                  <a16:creationId xmlns:a16="http://schemas.microsoft.com/office/drawing/2014/main" id="{03411AC4-593F-4A61-8167-E12A4E1D23FE}"/>
                </a:ext>
              </a:extLst>
            </p:cNvPr>
            <p:cNvSpPr/>
            <p:nvPr/>
          </p:nvSpPr>
          <p:spPr>
            <a:xfrm>
              <a:off x="5557450" y="3108959"/>
              <a:ext cx="609600" cy="1255776"/>
            </a:xfrm>
            <a:prstGeom prst="roundRect">
              <a:avLst>
                <a:gd name="adj" fmla="val 46667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7" name="矩形: 圆角 16">
              <a:extLst>
                <a:ext uri="{FF2B5EF4-FFF2-40B4-BE49-F238E27FC236}">
                  <a16:creationId xmlns:a16="http://schemas.microsoft.com/office/drawing/2014/main" id="{9089DD09-BDCF-41F2-A312-0BE536251769}"/>
                </a:ext>
              </a:extLst>
            </p:cNvPr>
            <p:cNvSpPr/>
            <p:nvPr/>
          </p:nvSpPr>
          <p:spPr>
            <a:xfrm rot="2343259">
              <a:off x="5264072" y="3115603"/>
              <a:ext cx="245380" cy="877958"/>
            </a:xfrm>
            <a:prstGeom prst="roundRect">
              <a:avLst>
                <a:gd name="adj" fmla="val 46667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8" name="矩形: 圆角 17">
              <a:extLst>
                <a:ext uri="{FF2B5EF4-FFF2-40B4-BE49-F238E27FC236}">
                  <a16:creationId xmlns:a16="http://schemas.microsoft.com/office/drawing/2014/main" id="{118509B4-5D7E-4D64-913C-3B6388E74781}"/>
                </a:ext>
              </a:extLst>
            </p:cNvPr>
            <p:cNvSpPr/>
            <p:nvPr/>
          </p:nvSpPr>
          <p:spPr>
            <a:xfrm rot="18840398">
              <a:off x="6309534" y="3060051"/>
              <a:ext cx="202715" cy="877958"/>
            </a:xfrm>
            <a:prstGeom prst="roundRect">
              <a:avLst>
                <a:gd name="adj" fmla="val 46667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9" name="矩形: 圆角 18">
              <a:extLst>
                <a:ext uri="{FF2B5EF4-FFF2-40B4-BE49-F238E27FC236}">
                  <a16:creationId xmlns:a16="http://schemas.microsoft.com/office/drawing/2014/main" id="{323FEE81-65B6-421F-BCE0-2C8CAE0DCB91}"/>
                </a:ext>
              </a:extLst>
            </p:cNvPr>
            <p:cNvSpPr/>
            <p:nvPr/>
          </p:nvSpPr>
          <p:spPr>
            <a:xfrm>
              <a:off x="5606218" y="4221479"/>
              <a:ext cx="225553" cy="1255776"/>
            </a:xfrm>
            <a:prstGeom prst="roundRect">
              <a:avLst>
                <a:gd name="adj" fmla="val 46667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20" name="矩形: 圆角 19">
              <a:extLst>
                <a:ext uri="{FF2B5EF4-FFF2-40B4-BE49-F238E27FC236}">
                  <a16:creationId xmlns:a16="http://schemas.microsoft.com/office/drawing/2014/main" id="{1B654D76-8FCE-470A-8B25-40BC3E6721B2}"/>
                </a:ext>
              </a:extLst>
            </p:cNvPr>
            <p:cNvSpPr/>
            <p:nvPr/>
          </p:nvSpPr>
          <p:spPr>
            <a:xfrm>
              <a:off x="5896719" y="4221479"/>
              <a:ext cx="225553" cy="1255776"/>
            </a:xfrm>
            <a:prstGeom prst="roundRect">
              <a:avLst>
                <a:gd name="adj" fmla="val 46667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</p:grpSp>
      <p:sp>
        <p:nvSpPr>
          <p:cNvPr id="22" name="门1">
            <a:extLst>
              <a:ext uri="{FF2B5EF4-FFF2-40B4-BE49-F238E27FC236}">
                <a16:creationId xmlns:a16="http://schemas.microsoft.com/office/drawing/2014/main" id="{B58B97A0-58AB-4AC4-B21F-5BFC7331061F}"/>
              </a:ext>
            </a:extLst>
          </p:cNvPr>
          <p:cNvSpPr/>
          <p:nvPr/>
        </p:nvSpPr>
        <p:spPr>
          <a:xfrm>
            <a:off x="2270760" y="1805456"/>
            <a:ext cx="1094265" cy="265012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2">
                <a:lumMod val="75000"/>
              </a:schemeClr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8F90EC5E-A7F0-4908-8A91-D3F1792E8D11}"/>
              </a:ext>
            </a:extLst>
          </p:cNvPr>
          <p:cNvGrpSpPr/>
          <p:nvPr/>
        </p:nvGrpSpPr>
        <p:grpSpPr>
          <a:xfrm>
            <a:off x="4560561" y="816864"/>
            <a:ext cx="1752600" cy="2713736"/>
            <a:chOff x="4094257" y="1769364"/>
            <a:chExt cx="1752600" cy="2713736"/>
          </a:xfrm>
        </p:grpSpPr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5D22ABC6-534C-4A12-9559-3EF8F0B85D03}"/>
                </a:ext>
              </a:extLst>
            </p:cNvPr>
            <p:cNvSpPr/>
            <p:nvPr/>
          </p:nvSpPr>
          <p:spPr>
            <a:xfrm>
              <a:off x="4094257" y="1769364"/>
              <a:ext cx="1752600" cy="2713736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27" name="矩形: 圆角 26">
              <a:hlinkClick r:id="rId4" action="ppaction://hlinksldjump"/>
              <a:extLst>
                <a:ext uri="{FF2B5EF4-FFF2-40B4-BE49-F238E27FC236}">
                  <a16:creationId xmlns:a16="http://schemas.microsoft.com/office/drawing/2014/main" id="{067F55F3-CFB6-44F5-9080-370466B0D3A1}"/>
                </a:ext>
              </a:extLst>
            </p:cNvPr>
            <p:cNvSpPr/>
            <p:nvPr/>
          </p:nvSpPr>
          <p:spPr>
            <a:xfrm>
              <a:off x="4227607" y="1858264"/>
              <a:ext cx="1485900" cy="770636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 w="10160">
                    <a:noFill/>
                    <a:prstDash val="solid"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上来</a:t>
              </a:r>
            </a:p>
          </p:txBody>
        </p:sp>
        <p:sp>
          <p:nvSpPr>
            <p:cNvPr id="28" name="矩形: 圆角 27">
              <a:hlinkClick r:id="rId5" action="ppaction://hlinksldjump"/>
              <a:extLst>
                <a:ext uri="{FF2B5EF4-FFF2-40B4-BE49-F238E27FC236}">
                  <a16:creationId xmlns:a16="http://schemas.microsoft.com/office/drawing/2014/main" id="{142B843A-362C-45D3-A6E0-1330FA623819}"/>
                </a:ext>
              </a:extLst>
            </p:cNvPr>
            <p:cNvSpPr/>
            <p:nvPr/>
          </p:nvSpPr>
          <p:spPr>
            <a:xfrm>
              <a:off x="4227607" y="2717800"/>
              <a:ext cx="1485900" cy="770636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 w="10160">
                    <a:noFill/>
                    <a:prstDash val="solid"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进来</a:t>
              </a:r>
            </a:p>
          </p:txBody>
        </p:sp>
        <p:sp>
          <p:nvSpPr>
            <p:cNvPr id="29" name="矩形: 圆角 28">
              <a:hlinkClick r:id="rId6" action="ppaction://hlinksldjump"/>
              <a:extLst>
                <a:ext uri="{FF2B5EF4-FFF2-40B4-BE49-F238E27FC236}">
                  <a16:creationId xmlns:a16="http://schemas.microsoft.com/office/drawing/2014/main" id="{AEFFF532-37C5-4E76-8AFD-34D3794D6904}"/>
                </a:ext>
              </a:extLst>
            </p:cNvPr>
            <p:cNvSpPr/>
            <p:nvPr/>
          </p:nvSpPr>
          <p:spPr>
            <a:xfrm>
              <a:off x="4227607" y="3577336"/>
              <a:ext cx="1485900" cy="770636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 w="10160">
                    <a:noFill/>
                    <a:prstDash val="solid"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过来</a:t>
              </a: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60803CC2-071A-4ED3-A7F4-BA10B4068622}"/>
              </a:ext>
            </a:extLst>
          </p:cNvPr>
          <p:cNvGrpSpPr/>
          <p:nvPr/>
        </p:nvGrpSpPr>
        <p:grpSpPr>
          <a:xfrm>
            <a:off x="6471012" y="816864"/>
            <a:ext cx="1752600" cy="2713736"/>
            <a:chOff x="6442858" y="1769364"/>
            <a:chExt cx="1752600" cy="2713736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AA4E2892-072D-41D2-A139-0B98FAF76A3A}"/>
                </a:ext>
              </a:extLst>
            </p:cNvPr>
            <p:cNvSpPr/>
            <p:nvPr/>
          </p:nvSpPr>
          <p:spPr>
            <a:xfrm>
              <a:off x="6442858" y="1769364"/>
              <a:ext cx="1752600" cy="2713736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32" name="矩形: 圆角 31">
              <a:hlinkClick r:id="rId7" action="ppaction://hlinksldjump"/>
              <a:extLst>
                <a:ext uri="{FF2B5EF4-FFF2-40B4-BE49-F238E27FC236}">
                  <a16:creationId xmlns:a16="http://schemas.microsoft.com/office/drawing/2014/main" id="{D1F66CCE-76B1-4682-8D9E-039D674C441F}"/>
                </a:ext>
              </a:extLst>
            </p:cNvPr>
            <p:cNvSpPr/>
            <p:nvPr/>
          </p:nvSpPr>
          <p:spPr>
            <a:xfrm>
              <a:off x="6576208" y="1858264"/>
              <a:ext cx="1485900" cy="770636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 w="10160">
                    <a:noFill/>
                    <a:prstDash val="solid"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上去</a:t>
              </a:r>
            </a:p>
          </p:txBody>
        </p:sp>
        <p:sp>
          <p:nvSpPr>
            <p:cNvPr id="33" name="矩形: 圆角 32">
              <a:hlinkClick r:id="rId8" action="ppaction://hlinksldjump"/>
              <a:extLst>
                <a:ext uri="{FF2B5EF4-FFF2-40B4-BE49-F238E27FC236}">
                  <a16:creationId xmlns:a16="http://schemas.microsoft.com/office/drawing/2014/main" id="{61E22B4D-78E8-4AFE-929B-F849B5A75F64}"/>
                </a:ext>
              </a:extLst>
            </p:cNvPr>
            <p:cNvSpPr/>
            <p:nvPr/>
          </p:nvSpPr>
          <p:spPr>
            <a:xfrm>
              <a:off x="6576208" y="2717800"/>
              <a:ext cx="1485900" cy="770636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 w="10160">
                    <a:noFill/>
                    <a:prstDash val="solid"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进去</a:t>
              </a:r>
            </a:p>
          </p:txBody>
        </p:sp>
        <p:sp>
          <p:nvSpPr>
            <p:cNvPr id="34" name="矩形: 圆角 33">
              <a:hlinkClick r:id="rId9" action="ppaction://hlinksldjump"/>
              <a:extLst>
                <a:ext uri="{FF2B5EF4-FFF2-40B4-BE49-F238E27FC236}">
                  <a16:creationId xmlns:a16="http://schemas.microsoft.com/office/drawing/2014/main" id="{5CD9B7A2-6E6F-4BD5-AC49-D9E93B90A87A}"/>
                </a:ext>
              </a:extLst>
            </p:cNvPr>
            <p:cNvSpPr/>
            <p:nvPr/>
          </p:nvSpPr>
          <p:spPr>
            <a:xfrm>
              <a:off x="6576208" y="3577336"/>
              <a:ext cx="1485900" cy="770636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 w="10160">
                    <a:noFill/>
                    <a:prstDash val="solid"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过去</a:t>
              </a:r>
            </a:p>
          </p:txBody>
        </p:sp>
      </p:grpSp>
      <p:sp>
        <p:nvSpPr>
          <p:cNvPr id="35" name="来">
            <a:extLst>
              <a:ext uri="{FF2B5EF4-FFF2-40B4-BE49-F238E27FC236}">
                <a16:creationId xmlns:a16="http://schemas.microsoft.com/office/drawing/2014/main" id="{30BFB6E7-2967-4003-9D51-AC6DB7008CED}"/>
              </a:ext>
            </a:extLst>
          </p:cNvPr>
          <p:cNvSpPr/>
          <p:nvPr/>
        </p:nvSpPr>
        <p:spPr>
          <a:xfrm>
            <a:off x="4560561" y="108204"/>
            <a:ext cx="1752600" cy="708660"/>
          </a:xfrm>
          <a:prstGeom prst="rect">
            <a:avLst/>
          </a:prstGeom>
          <a:solidFill>
            <a:srgbClr val="EECB6C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来</a:t>
            </a:r>
          </a:p>
        </p:txBody>
      </p:sp>
      <p:sp>
        <p:nvSpPr>
          <p:cNvPr id="36" name="去">
            <a:extLst>
              <a:ext uri="{FF2B5EF4-FFF2-40B4-BE49-F238E27FC236}">
                <a16:creationId xmlns:a16="http://schemas.microsoft.com/office/drawing/2014/main" id="{C2306A15-7440-4722-9664-058941ABE26A}"/>
              </a:ext>
            </a:extLst>
          </p:cNvPr>
          <p:cNvSpPr/>
          <p:nvPr/>
        </p:nvSpPr>
        <p:spPr>
          <a:xfrm>
            <a:off x="6471012" y="108204"/>
            <a:ext cx="1752600" cy="708660"/>
          </a:xfrm>
          <a:prstGeom prst="rect">
            <a:avLst/>
          </a:prstGeom>
          <a:solidFill>
            <a:srgbClr val="EECB6C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去</a:t>
            </a:r>
          </a:p>
        </p:txBody>
      </p:sp>
      <p:graphicFrame>
        <p:nvGraphicFramePr>
          <p:cNvPr id="37" name="对象 36">
            <a:hlinkClick r:id="" action="ppaction://ole?verb=0"/>
            <a:extLst>
              <a:ext uri="{FF2B5EF4-FFF2-40B4-BE49-F238E27FC236}">
                <a16:creationId xmlns:a16="http://schemas.microsoft.com/office/drawing/2014/main" id="{82C9126C-57A2-46BD-8CE4-5B7042A1ACD8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295638" y="118109"/>
          <a:ext cx="1344284" cy="7560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" name="Presentation" r:id="rId10" imgW="6094578" imgH="3427469" progId="PowerPoint.Show.12">
                  <p:embed/>
                </p:oleObj>
              </mc:Choice>
              <mc:Fallback>
                <p:oleObj name="Presentation" r:id="rId10" imgW="6094578" imgH="3427469" progId="PowerPoint.Show.12">
                  <p:embed/>
                  <p:pic>
                    <p:nvPicPr>
                      <p:cNvPr id="37" name="对象 36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82C9126C-57A2-46BD-8CE4-5B7042A1ACD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295638" y="118109"/>
                        <a:ext cx="1344284" cy="7560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77648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1.48148E-6 L 0.04596 0.000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92" y="2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1.48148E-6 L -0.04427 0.00162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4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repeatCount="200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2.96296E-6 L -0.5931 -0.33611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661" y="-168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up)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up)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</p:childTnLst>
        </p:cTn>
      </p:par>
    </p:tnLst>
    <p:bldLst>
      <p:bldP spid="24" grpId="0" animBg="1"/>
      <p:bldP spid="23" grpId="0" animBg="1"/>
      <p:bldP spid="2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9651550A-DB54-44A2-8E27-422F0D0852CE}"/>
              </a:ext>
            </a:extLst>
          </p:cNvPr>
          <p:cNvGrpSpPr/>
          <p:nvPr/>
        </p:nvGrpSpPr>
        <p:grpSpPr>
          <a:xfrm>
            <a:off x="887100" y="228600"/>
            <a:ext cx="4992776" cy="4226222"/>
            <a:chOff x="1645920" y="365760"/>
            <a:chExt cx="2240280" cy="2194560"/>
          </a:xfrm>
        </p:grpSpPr>
        <p:sp>
          <p:nvSpPr>
            <p:cNvPr id="3" name="矩形: 圆角 2">
              <a:extLst>
                <a:ext uri="{FF2B5EF4-FFF2-40B4-BE49-F238E27FC236}">
                  <a16:creationId xmlns:a16="http://schemas.microsoft.com/office/drawing/2014/main" id="{B1A28DBC-9793-4CEE-AA7A-69C0A8B1EE05}"/>
                </a:ext>
              </a:extLst>
            </p:cNvPr>
            <p:cNvSpPr/>
            <p:nvPr/>
          </p:nvSpPr>
          <p:spPr>
            <a:xfrm>
              <a:off x="1889760" y="942816"/>
              <a:ext cx="1752600" cy="1617504"/>
            </a:xfrm>
            <a:prstGeom prst="roundRect">
              <a:avLst>
                <a:gd name="adj" fmla="val 7789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2" name="等腰三角形 1">
              <a:extLst>
                <a:ext uri="{FF2B5EF4-FFF2-40B4-BE49-F238E27FC236}">
                  <a16:creationId xmlns:a16="http://schemas.microsoft.com/office/drawing/2014/main" id="{0233A058-93CF-4D35-97A9-C4AC7B59EF52}"/>
                </a:ext>
              </a:extLst>
            </p:cNvPr>
            <p:cNvSpPr/>
            <p:nvPr/>
          </p:nvSpPr>
          <p:spPr>
            <a:xfrm>
              <a:off x="1645920" y="365760"/>
              <a:ext cx="2240280" cy="670396"/>
            </a:xfrm>
            <a:prstGeom prst="triangle">
              <a:avLst/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</p:grpSp>
      <p:grpSp>
        <p:nvGrpSpPr>
          <p:cNvPr id="5" name="说">
            <a:extLst>
              <a:ext uri="{FF2B5EF4-FFF2-40B4-BE49-F238E27FC236}">
                <a16:creationId xmlns:a16="http://schemas.microsoft.com/office/drawing/2014/main" id="{498A3771-FD1C-4572-B0AC-BB302B3629A6}"/>
              </a:ext>
            </a:extLst>
          </p:cNvPr>
          <p:cNvGrpSpPr/>
          <p:nvPr/>
        </p:nvGrpSpPr>
        <p:grpSpPr>
          <a:xfrm>
            <a:off x="10465777" y="4143520"/>
            <a:ext cx="1151416" cy="2410056"/>
            <a:chOff x="2986270" y="2145792"/>
            <a:chExt cx="1585799" cy="3319272"/>
          </a:xfrm>
        </p:grpSpPr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E540FEAC-FC5E-4BEC-AA1E-F3766BFF1582}"/>
                </a:ext>
              </a:extLst>
            </p:cNvPr>
            <p:cNvSpPr/>
            <p:nvPr/>
          </p:nvSpPr>
          <p:spPr>
            <a:xfrm>
              <a:off x="3108960" y="2145792"/>
              <a:ext cx="950976" cy="950976"/>
            </a:xfrm>
            <a:prstGeom prst="ellipse">
              <a:avLst/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406B3154-28FA-45A3-A17A-B0340EB22655}"/>
                </a:ext>
              </a:extLst>
            </p:cNvPr>
            <p:cNvSpPr/>
            <p:nvPr/>
          </p:nvSpPr>
          <p:spPr>
            <a:xfrm>
              <a:off x="3279648" y="3096768"/>
              <a:ext cx="609600" cy="1255776"/>
            </a:xfrm>
            <a:prstGeom prst="roundRect">
              <a:avLst>
                <a:gd name="adj" fmla="val 46667"/>
              </a:avLst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8" name="矩形: 圆角 7">
              <a:extLst>
                <a:ext uri="{FF2B5EF4-FFF2-40B4-BE49-F238E27FC236}">
                  <a16:creationId xmlns:a16="http://schemas.microsoft.com/office/drawing/2014/main" id="{A73F59C1-747C-4616-97B2-85F3B1A800AE}"/>
                </a:ext>
              </a:extLst>
            </p:cNvPr>
            <p:cNvSpPr/>
            <p:nvPr/>
          </p:nvSpPr>
          <p:spPr>
            <a:xfrm rot="2343259">
              <a:off x="2986270" y="3103412"/>
              <a:ext cx="245380" cy="877958"/>
            </a:xfrm>
            <a:prstGeom prst="roundRect">
              <a:avLst>
                <a:gd name="adj" fmla="val 46667"/>
              </a:avLst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9" name="矩形: 圆角 8">
              <a:extLst>
                <a:ext uri="{FF2B5EF4-FFF2-40B4-BE49-F238E27FC236}">
                  <a16:creationId xmlns:a16="http://schemas.microsoft.com/office/drawing/2014/main" id="{31EB861B-A513-403D-BA0C-9F97D8416820}"/>
                </a:ext>
              </a:extLst>
            </p:cNvPr>
            <p:cNvSpPr/>
            <p:nvPr/>
          </p:nvSpPr>
          <p:spPr>
            <a:xfrm rot="18840398">
              <a:off x="4031732" y="3047860"/>
              <a:ext cx="202715" cy="877958"/>
            </a:xfrm>
            <a:prstGeom prst="roundRect">
              <a:avLst>
                <a:gd name="adj" fmla="val 46667"/>
              </a:avLst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0" name="矩形: 圆角 9">
              <a:extLst>
                <a:ext uri="{FF2B5EF4-FFF2-40B4-BE49-F238E27FC236}">
                  <a16:creationId xmlns:a16="http://schemas.microsoft.com/office/drawing/2014/main" id="{C6219AD9-F165-4A56-A6A5-190F09F8AC5F}"/>
                </a:ext>
              </a:extLst>
            </p:cNvPr>
            <p:cNvSpPr/>
            <p:nvPr/>
          </p:nvSpPr>
          <p:spPr>
            <a:xfrm>
              <a:off x="3328416" y="4209288"/>
              <a:ext cx="225553" cy="1255776"/>
            </a:xfrm>
            <a:prstGeom prst="roundRect">
              <a:avLst>
                <a:gd name="adj" fmla="val 46667"/>
              </a:avLst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1" name="矩形: 圆角 10">
              <a:extLst>
                <a:ext uri="{FF2B5EF4-FFF2-40B4-BE49-F238E27FC236}">
                  <a16:creationId xmlns:a16="http://schemas.microsoft.com/office/drawing/2014/main" id="{8FB279BB-1872-432F-A6E8-A6DF049B78D6}"/>
                </a:ext>
              </a:extLst>
            </p:cNvPr>
            <p:cNvSpPr/>
            <p:nvPr/>
          </p:nvSpPr>
          <p:spPr>
            <a:xfrm>
              <a:off x="3618917" y="4209288"/>
              <a:ext cx="225553" cy="1255776"/>
            </a:xfrm>
            <a:prstGeom prst="roundRect">
              <a:avLst>
                <a:gd name="adj" fmla="val 46667"/>
              </a:avLst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</p:grpSp>
      <p:pic>
        <p:nvPicPr>
          <p:cNvPr id="21" name="图片 20">
            <a:extLst>
              <a:ext uri="{FF2B5EF4-FFF2-40B4-BE49-F238E27FC236}">
                <a16:creationId xmlns:a16="http://schemas.microsoft.com/office/drawing/2014/main" id="{9FCDA87E-3D02-4586-83B6-74AE01BA2F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2954"/>
          <a:stretch/>
        </p:blipFill>
        <p:spPr>
          <a:xfrm>
            <a:off x="10714202" y="4544543"/>
            <a:ext cx="364654" cy="208022"/>
          </a:xfrm>
          <a:prstGeom prst="rect">
            <a:avLst/>
          </a:prstGeom>
        </p:spPr>
      </p:pic>
      <p:sp>
        <p:nvSpPr>
          <p:cNvPr id="23" name="矩形 22">
            <a:extLst>
              <a:ext uri="{FF2B5EF4-FFF2-40B4-BE49-F238E27FC236}">
                <a16:creationId xmlns:a16="http://schemas.microsoft.com/office/drawing/2014/main" id="{05EB678A-A0DC-47F5-B1AC-2A7680881DF0}"/>
              </a:ext>
            </a:extLst>
          </p:cNvPr>
          <p:cNvSpPr/>
          <p:nvPr/>
        </p:nvSpPr>
        <p:spPr>
          <a:xfrm>
            <a:off x="3389343" y="1805456"/>
            <a:ext cx="1094265" cy="265012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2">
                <a:lumMod val="75000"/>
              </a:schemeClr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grpSp>
        <p:nvGrpSpPr>
          <p:cNvPr id="12" name="听">
            <a:extLst>
              <a:ext uri="{FF2B5EF4-FFF2-40B4-BE49-F238E27FC236}">
                <a16:creationId xmlns:a16="http://schemas.microsoft.com/office/drawing/2014/main" id="{1A6A721C-6D2A-4CFD-9DA0-0D227C313E06}"/>
              </a:ext>
            </a:extLst>
          </p:cNvPr>
          <p:cNvGrpSpPr/>
          <p:nvPr/>
        </p:nvGrpSpPr>
        <p:grpSpPr>
          <a:xfrm>
            <a:off x="9536279" y="4173252"/>
            <a:ext cx="1177414" cy="2463170"/>
            <a:chOff x="5228266" y="2084831"/>
            <a:chExt cx="1621605" cy="3392424"/>
          </a:xfrm>
        </p:grpSpPr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80DE6C04-2AF0-4638-BA07-C2D7C9DA7BF2}"/>
                </a:ext>
              </a:extLst>
            </p:cNvPr>
            <p:cNvSpPr/>
            <p:nvPr/>
          </p:nvSpPr>
          <p:spPr>
            <a:xfrm>
              <a:off x="5228266" y="2084831"/>
              <a:ext cx="585216" cy="58521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AEDEF05C-F51A-4790-B397-151A802FEC5D}"/>
                </a:ext>
              </a:extLst>
            </p:cNvPr>
            <p:cNvSpPr/>
            <p:nvPr/>
          </p:nvSpPr>
          <p:spPr>
            <a:xfrm>
              <a:off x="5924151" y="2097023"/>
              <a:ext cx="585216" cy="58521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DE8C5172-F519-4531-94E8-A5D690D60362}"/>
                </a:ext>
              </a:extLst>
            </p:cNvPr>
            <p:cNvSpPr/>
            <p:nvPr/>
          </p:nvSpPr>
          <p:spPr>
            <a:xfrm>
              <a:off x="5386762" y="2157983"/>
              <a:ext cx="950976" cy="950976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6" name="矩形: 圆角 15">
              <a:extLst>
                <a:ext uri="{FF2B5EF4-FFF2-40B4-BE49-F238E27FC236}">
                  <a16:creationId xmlns:a16="http://schemas.microsoft.com/office/drawing/2014/main" id="{03411AC4-593F-4A61-8167-E12A4E1D23FE}"/>
                </a:ext>
              </a:extLst>
            </p:cNvPr>
            <p:cNvSpPr/>
            <p:nvPr/>
          </p:nvSpPr>
          <p:spPr>
            <a:xfrm>
              <a:off x="5557450" y="3108959"/>
              <a:ext cx="609600" cy="1255776"/>
            </a:xfrm>
            <a:prstGeom prst="roundRect">
              <a:avLst>
                <a:gd name="adj" fmla="val 46667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7" name="矩形: 圆角 16">
              <a:extLst>
                <a:ext uri="{FF2B5EF4-FFF2-40B4-BE49-F238E27FC236}">
                  <a16:creationId xmlns:a16="http://schemas.microsoft.com/office/drawing/2014/main" id="{9089DD09-BDCF-41F2-A312-0BE536251769}"/>
                </a:ext>
              </a:extLst>
            </p:cNvPr>
            <p:cNvSpPr/>
            <p:nvPr/>
          </p:nvSpPr>
          <p:spPr>
            <a:xfrm rot="2343259">
              <a:off x="5264072" y="3115603"/>
              <a:ext cx="245380" cy="877958"/>
            </a:xfrm>
            <a:prstGeom prst="roundRect">
              <a:avLst>
                <a:gd name="adj" fmla="val 46667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8" name="矩形: 圆角 17">
              <a:extLst>
                <a:ext uri="{FF2B5EF4-FFF2-40B4-BE49-F238E27FC236}">
                  <a16:creationId xmlns:a16="http://schemas.microsoft.com/office/drawing/2014/main" id="{118509B4-5D7E-4D64-913C-3B6388E74781}"/>
                </a:ext>
              </a:extLst>
            </p:cNvPr>
            <p:cNvSpPr/>
            <p:nvPr/>
          </p:nvSpPr>
          <p:spPr>
            <a:xfrm rot="18840398">
              <a:off x="6309534" y="3060051"/>
              <a:ext cx="202715" cy="877958"/>
            </a:xfrm>
            <a:prstGeom prst="roundRect">
              <a:avLst>
                <a:gd name="adj" fmla="val 46667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9" name="矩形: 圆角 18">
              <a:extLst>
                <a:ext uri="{FF2B5EF4-FFF2-40B4-BE49-F238E27FC236}">
                  <a16:creationId xmlns:a16="http://schemas.microsoft.com/office/drawing/2014/main" id="{323FEE81-65B6-421F-BCE0-2C8CAE0DCB91}"/>
                </a:ext>
              </a:extLst>
            </p:cNvPr>
            <p:cNvSpPr/>
            <p:nvPr/>
          </p:nvSpPr>
          <p:spPr>
            <a:xfrm>
              <a:off x="5606218" y="4221479"/>
              <a:ext cx="225553" cy="1255776"/>
            </a:xfrm>
            <a:prstGeom prst="roundRect">
              <a:avLst>
                <a:gd name="adj" fmla="val 46667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20" name="矩形: 圆角 19">
              <a:extLst>
                <a:ext uri="{FF2B5EF4-FFF2-40B4-BE49-F238E27FC236}">
                  <a16:creationId xmlns:a16="http://schemas.microsoft.com/office/drawing/2014/main" id="{1B654D76-8FCE-470A-8B25-40BC3E6721B2}"/>
                </a:ext>
              </a:extLst>
            </p:cNvPr>
            <p:cNvSpPr/>
            <p:nvPr/>
          </p:nvSpPr>
          <p:spPr>
            <a:xfrm>
              <a:off x="5896719" y="4221479"/>
              <a:ext cx="225553" cy="1255776"/>
            </a:xfrm>
            <a:prstGeom prst="roundRect">
              <a:avLst>
                <a:gd name="adj" fmla="val 46667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</p:grpSp>
      <p:sp>
        <p:nvSpPr>
          <p:cNvPr id="22" name="矩形 21">
            <a:extLst>
              <a:ext uri="{FF2B5EF4-FFF2-40B4-BE49-F238E27FC236}">
                <a16:creationId xmlns:a16="http://schemas.microsoft.com/office/drawing/2014/main" id="{B58B97A0-58AB-4AC4-B21F-5BFC7331061F}"/>
              </a:ext>
            </a:extLst>
          </p:cNvPr>
          <p:cNvSpPr/>
          <p:nvPr/>
        </p:nvSpPr>
        <p:spPr>
          <a:xfrm>
            <a:off x="2270760" y="1805456"/>
            <a:ext cx="1094265" cy="265012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2">
                <a:lumMod val="75000"/>
              </a:schemeClr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24" name="矩形: 圆角 23">
            <a:extLst>
              <a:ext uri="{FF2B5EF4-FFF2-40B4-BE49-F238E27FC236}">
                <a16:creationId xmlns:a16="http://schemas.microsoft.com/office/drawing/2014/main" id="{0F36236C-5D8B-4943-9244-E0E877218CB5}"/>
              </a:ext>
            </a:extLst>
          </p:cNvPr>
          <p:cNvSpPr/>
          <p:nvPr/>
        </p:nvSpPr>
        <p:spPr>
          <a:xfrm>
            <a:off x="10185352" y="3242556"/>
            <a:ext cx="1349750" cy="638776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chemeClr val="accent4">
                <a:lumMod val="60000"/>
                <a:lumOff val="40000"/>
              </a:schemeClr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进去</a:t>
            </a: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659653A5-87D8-47C5-893D-44136774C5AA}"/>
              </a:ext>
            </a:extLst>
          </p:cNvPr>
          <p:cNvGrpSpPr/>
          <p:nvPr/>
        </p:nvGrpSpPr>
        <p:grpSpPr>
          <a:xfrm>
            <a:off x="4560561" y="816864"/>
            <a:ext cx="1752600" cy="2713736"/>
            <a:chOff x="4094257" y="1769364"/>
            <a:chExt cx="1752600" cy="2713736"/>
          </a:xfrm>
        </p:grpSpPr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F72A8D9A-18B2-4ED7-875B-C20655A596A5}"/>
                </a:ext>
              </a:extLst>
            </p:cNvPr>
            <p:cNvSpPr/>
            <p:nvPr/>
          </p:nvSpPr>
          <p:spPr>
            <a:xfrm>
              <a:off x="4094257" y="1769364"/>
              <a:ext cx="1752600" cy="2713736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27" name="矩形: 圆角 26">
              <a:hlinkClick r:id="rId3" action="ppaction://hlinksldjump"/>
              <a:extLst>
                <a:ext uri="{FF2B5EF4-FFF2-40B4-BE49-F238E27FC236}">
                  <a16:creationId xmlns:a16="http://schemas.microsoft.com/office/drawing/2014/main" id="{4CAD8BFB-AF94-4E4F-8D67-45DD26678A98}"/>
                </a:ext>
              </a:extLst>
            </p:cNvPr>
            <p:cNvSpPr/>
            <p:nvPr/>
          </p:nvSpPr>
          <p:spPr>
            <a:xfrm>
              <a:off x="4227607" y="1858264"/>
              <a:ext cx="1485900" cy="770636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 w="10160">
                    <a:noFill/>
                    <a:prstDash val="solid"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上来</a:t>
              </a:r>
            </a:p>
          </p:txBody>
        </p:sp>
        <p:sp>
          <p:nvSpPr>
            <p:cNvPr id="28" name="矩形: 圆角 27">
              <a:hlinkClick r:id="rId4" action="ppaction://hlinksldjump"/>
              <a:extLst>
                <a:ext uri="{FF2B5EF4-FFF2-40B4-BE49-F238E27FC236}">
                  <a16:creationId xmlns:a16="http://schemas.microsoft.com/office/drawing/2014/main" id="{6536785F-CE77-475B-8D31-A3381E43C9F6}"/>
                </a:ext>
              </a:extLst>
            </p:cNvPr>
            <p:cNvSpPr/>
            <p:nvPr/>
          </p:nvSpPr>
          <p:spPr>
            <a:xfrm>
              <a:off x="4227607" y="2717800"/>
              <a:ext cx="1485900" cy="770636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 w="10160">
                    <a:noFill/>
                    <a:prstDash val="solid"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进来</a:t>
              </a:r>
            </a:p>
          </p:txBody>
        </p:sp>
        <p:sp>
          <p:nvSpPr>
            <p:cNvPr id="29" name="矩形: 圆角 28">
              <a:hlinkClick r:id="rId5" action="ppaction://hlinksldjump"/>
              <a:extLst>
                <a:ext uri="{FF2B5EF4-FFF2-40B4-BE49-F238E27FC236}">
                  <a16:creationId xmlns:a16="http://schemas.microsoft.com/office/drawing/2014/main" id="{7643B1A6-E7A6-4200-80E2-6D7C1B9083AF}"/>
                </a:ext>
              </a:extLst>
            </p:cNvPr>
            <p:cNvSpPr/>
            <p:nvPr/>
          </p:nvSpPr>
          <p:spPr>
            <a:xfrm>
              <a:off x="4227607" y="3577336"/>
              <a:ext cx="1485900" cy="770636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 w="10160">
                    <a:noFill/>
                    <a:prstDash val="solid"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过来</a:t>
              </a: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648FD474-8494-4067-B57A-7757F90B5523}"/>
              </a:ext>
            </a:extLst>
          </p:cNvPr>
          <p:cNvGrpSpPr/>
          <p:nvPr/>
        </p:nvGrpSpPr>
        <p:grpSpPr>
          <a:xfrm>
            <a:off x="6471012" y="816864"/>
            <a:ext cx="1752600" cy="2713736"/>
            <a:chOff x="6442858" y="1769364"/>
            <a:chExt cx="1752600" cy="2713736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8DF1FB72-AB88-4ED7-B454-0D5A873F8AC9}"/>
                </a:ext>
              </a:extLst>
            </p:cNvPr>
            <p:cNvSpPr/>
            <p:nvPr/>
          </p:nvSpPr>
          <p:spPr>
            <a:xfrm>
              <a:off x="6442858" y="1769364"/>
              <a:ext cx="1752600" cy="2713736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32" name="矩形: 圆角 31">
              <a:hlinkClick r:id="rId6" action="ppaction://hlinksldjump"/>
              <a:extLst>
                <a:ext uri="{FF2B5EF4-FFF2-40B4-BE49-F238E27FC236}">
                  <a16:creationId xmlns:a16="http://schemas.microsoft.com/office/drawing/2014/main" id="{7507E900-04EA-46EC-BD7C-3D88EDE98A7D}"/>
                </a:ext>
              </a:extLst>
            </p:cNvPr>
            <p:cNvSpPr/>
            <p:nvPr/>
          </p:nvSpPr>
          <p:spPr>
            <a:xfrm>
              <a:off x="6576208" y="1858264"/>
              <a:ext cx="1485900" cy="770636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 w="10160">
                    <a:noFill/>
                    <a:prstDash val="solid"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上去</a:t>
              </a:r>
            </a:p>
          </p:txBody>
        </p:sp>
        <p:sp>
          <p:nvSpPr>
            <p:cNvPr id="33" name="矩形: 圆角 32">
              <a:hlinkClick r:id="rId7" action="ppaction://hlinksldjump"/>
              <a:extLst>
                <a:ext uri="{FF2B5EF4-FFF2-40B4-BE49-F238E27FC236}">
                  <a16:creationId xmlns:a16="http://schemas.microsoft.com/office/drawing/2014/main" id="{95D73A1B-F695-4BCA-877D-E709EF4C06B0}"/>
                </a:ext>
              </a:extLst>
            </p:cNvPr>
            <p:cNvSpPr/>
            <p:nvPr/>
          </p:nvSpPr>
          <p:spPr>
            <a:xfrm>
              <a:off x="6576208" y="2717800"/>
              <a:ext cx="1485900" cy="770636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 w="10160">
                    <a:noFill/>
                    <a:prstDash val="solid"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进去</a:t>
              </a:r>
            </a:p>
          </p:txBody>
        </p:sp>
        <p:sp>
          <p:nvSpPr>
            <p:cNvPr id="34" name="矩形: 圆角 33">
              <a:hlinkClick r:id="rId8" action="ppaction://hlinksldjump"/>
              <a:extLst>
                <a:ext uri="{FF2B5EF4-FFF2-40B4-BE49-F238E27FC236}">
                  <a16:creationId xmlns:a16="http://schemas.microsoft.com/office/drawing/2014/main" id="{08B22849-1323-484F-887C-EAD364CF1CBF}"/>
                </a:ext>
              </a:extLst>
            </p:cNvPr>
            <p:cNvSpPr/>
            <p:nvPr/>
          </p:nvSpPr>
          <p:spPr>
            <a:xfrm>
              <a:off x="6576208" y="3577336"/>
              <a:ext cx="1485900" cy="770636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 w="10160">
                    <a:noFill/>
                    <a:prstDash val="solid"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过去</a:t>
              </a:r>
            </a:p>
          </p:txBody>
        </p:sp>
      </p:grpSp>
      <p:sp>
        <p:nvSpPr>
          <p:cNvPr id="35" name="来">
            <a:extLst>
              <a:ext uri="{FF2B5EF4-FFF2-40B4-BE49-F238E27FC236}">
                <a16:creationId xmlns:a16="http://schemas.microsoft.com/office/drawing/2014/main" id="{4E14D998-DD6E-48D4-85CA-3688F6619BD7}"/>
              </a:ext>
            </a:extLst>
          </p:cNvPr>
          <p:cNvSpPr/>
          <p:nvPr/>
        </p:nvSpPr>
        <p:spPr>
          <a:xfrm>
            <a:off x="4560561" y="108204"/>
            <a:ext cx="1752600" cy="708660"/>
          </a:xfrm>
          <a:prstGeom prst="rect">
            <a:avLst/>
          </a:prstGeom>
          <a:solidFill>
            <a:srgbClr val="EECB6C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来</a:t>
            </a:r>
          </a:p>
        </p:txBody>
      </p:sp>
      <p:sp>
        <p:nvSpPr>
          <p:cNvPr id="36" name="去">
            <a:extLst>
              <a:ext uri="{FF2B5EF4-FFF2-40B4-BE49-F238E27FC236}">
                <a16:creationId xmlns:a16="http://schemas.microsoft.com/office/drawing/2014/main" id="{E7AB87D6-82F1-4CE0-8740-C7F8D0F7BCDC}"/>
              </a:ext>
            </a:extLst>
          </p:cNvPr>
          <p:cNvSpPr/>
          <p:nvPr/>
        </p:nvSpPr>
        <p:spPr>
          <a:xfrm>
            <a:off x="6471012" y="108204"/>
            <a:ext cx="1752600" cy="708660"/>
          </a:xfrm>
          <a:prstGeom prst="rect">
            <a:avLst/>
          </a:prstGeom>
          <a:solidFill>
            <a:srgbClr val="EECB6C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去</a:t>
            </a:r>
          </a:p>
        </p:txBody>
      </p:sp>
    </p:spTree>
    <p:extLst>
      <p:ext uri="{BB962C8B-B14F-4D97-AF65-F5344CB8AC3E}">
        <p14:creationId xmlns:p14="http://schemas.microsoft.com/office/powerpoint/2010/main" val="4130523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1.48148E-6 L 0.05442 -0.0030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21" y="-16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1.48148E-6 L -0.05508 -0.00301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60" y="-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repeatCount="200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2.96296E-6 L -0.5931 -0.33611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661" y="-168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up)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up)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</p:childTnLst>
        </p:cTn>
      </p:par>
    </p:tnLst>
    <p:bldLst>
      <p:bldP spid="23" grpId="0" animBg="1"/>
      <p:bldP spid="22" grpId="0" animBg="1"/>
      <p:bldP spid="2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说">
            <a:extLst>
              <a:ext uri="{FF2B5EF4-FFF2-40B4-BE49-F238E27FC236}">
                <a16:creationId xmlns:a16="http://schemas.microsoft.com/office/drawing/2014/main" id="{802808D7-7A55-4796-99EB-1351A42F7CE7}"/>
              </a:ext>
            </a:extLst>
          </p:cNvPr>
          <p:cNvGrpSpPr/>
          <p:nvPr/>
        </p:nvGrpSpPr>
        <p:grpSpPr>
          <a:xfrm>
            <a:off x="1747384" y="2022208"/>
            <a:ext cx="1585799" cy="3319272"/>
            <a:chOff x="2986270" y="2145792"/>
            <a:chExt cx="1585799" cy="3319272"/>
          </a:xfrm>
        </p:grpSpPr>
        <p:sp>
          <p:nvSpPr>
            <p:cNvPr id="2" name="椭圆 1">
              <a:extLst>
                <a:ext uri="{FF2B5EF4-FFF2-40B4-BE49-F238E27FC236}">
                  <a16:creationId xmlns:a16="http://schemas.microsoft.com/office/drawing/2014/main" id="{9643EAC8-F49C-4B25-930A-346B4D6626FC}"/>
                </a:ext>
              </a:extLst>
            </p:cNvPr>
            <p:cNvSpPr/>
            <p:nvPr/>
          </p:nvSpPr>
          <p:spPr>
            <a:xfrm>
              <a:off x="3108960" y="2145792"/>
              <a:ext cx="950976" cy="950976"/>
            </a:xfrm>
            <a:prstGeom prst="ellipse">
              <a:avLst/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3" name="矩形: 圆角 2">
              <a:extLst>
                <a:ext uri="{FF2B5EF4-FFF2-40B4-BE49-F238E27FC236}">
                  <a16:creationId xmlns:a16="http://schemas.microsoft.com/office/drawing/2014/main" id="{3AC6DD6B-BBBD-4BB5-909E-43A1F580659D}"/>
                </a:ext>
              </a:extLst>
            </p:cNvPr>
            <p:cNvSpPr/>
            <p:nvPr/>
          </p:nvSpPr>
          <p:spPr>
            <a:xfrm>
              <a:off x="3279648" y="3096768"/>
              <a:ext cx="609600" cy="1255776"/>
            </a:xfrm>
            <a:prstGeom prst="roundRect">
              <a:avLst>
                <a:gd name="adj" fmla="val 46667"/>
              </a:avLst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4" name="矩形: 圆角 3">
              <a:extLst>
                <a:ext uri="{FF2B5EF4-FFF2-40B4-BE49-F238E27FC236}">
                  <a16:creationId xmlns:a16="http://schemas.microsoft.com/office/drawing/2014/main" id="{9EF8F9B3-6974-4913-A364-9B11981F4687}"/>
                </a:ext>
              </a:extLst>
            </p:cNvPr>
            <p:cNvSpPr/>
            <p:nvPr/>
          </p:nvSpPr>
          <p:spPr>
            <a:xfrm rot="2343259">
              <a:off x="2986270" y="3103412"/>
              <a:ext cx="245380" cy="877958"/>
            </a:xfrm>
            <a:prstGeom prst="roundRect">
              <a:avLst>
                <a:gd name="adj" fmla="val 46667"/>
              </a:avLst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5" name="矩形: 圆角 4">
              <a:extLst>
                <a:ext uri="{FF2B5EF4-FFF2-40B4-BE49-F238E27FC236}">
                  <a16:creationId xmlns:a16="http://schemas.microsoft.com/office/drawing/2014/main" id="{7FA33816-2645-4A62-9A21-8DB83050D068}"/>
                </a:ext>
              </a:extLst>
            </p:cNvPr>
            <p:cNvSpPr/>
            <p:nvPr/>
          </p:nvSpPr>
          <p:spPr>
            <a:xfrm rot="18840398">
              <a:off x="4031732" y="3047860"/>
              <a:ext cx="202715" cy="877958"/>
            </a:xfrm>
            <a:prstGeom prst="roundRect">
              <a:avLst>
                <a:gd name="adj" fmla="val 46667"/>
              </a:avLst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8" name="矩形: 圆角 7">
              <a:extLst>
                <a:ext uri="{FF2B5EF4-FFF2-40B4-BE49-F238E27FC236}">
                  <a16:creationId xmlns:a16="http://schemas.microsoft.com/office/drawing/2014/main" id="{6A8F983A-A945-4DA6-B087-F3C16D91F5B3}"/>
                </a:ext>
              </a:extLst>
            </p:cNvPr>
            <p:cNvSpPr/>
            <p:nvPr/>
          </p:nvSpPr>
          <p:spPr>
            <a:xfrm>
              <a:off x="3328416" y="4209288"/>
              <a:ext cx="225553" cy="1255776"/>
            </a:xfrm>
            <a:prstGeom prst="roundRect">
              <a:avLst>
                <a:gd name="adj" fmla="val 46667"/>
              </a:avLst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9" name="矩形: 圆角 8">
              <a:extLst>
                <a:ext uri="{FF2B5EF4-FFF2-40B4-BE49-F238E27FC236}">
                  <a16:creationId xmlns:a16="http://schemas.microsoft.com/office/drawing/2014/main" id="{3C0ECD4B-2498-4C7C-897A-25BB7164B30E}"/>
                </a:ext>
              </a:extLst>
            </p:cNvPr>
            <p:cNvSpPr/>
            <p:nvPr/>
          </p:nvSpPr>
          <p:spPr>
            <a:xfrm>
              <a:off x="3618917" y="4209288"/>
              <a:ext cx="225553" cy="1255776"/>
            </a:xfrm>
            <a:prstGeom prst="roundRect">
              <a:avLst>
                <a:gd name="adj" fmla="val 46667"/>
              </a:avLst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</p:grpSp>
      <p:grpSp>
        <p:nvGrpSpPr>
          <p:cNvPr id="24" name="听">
            <a:extLst>
              <a:ext uri="{FF2B5EF4-FFF2-40B4-BE49-F238E27FC236}">
                <a16:creationId xmlns:a16="http://schemas.microsoft.com/office/drawing/2014/main" id="{ECC91A6F-A475-46BF-97A2-80322F7E03C2}"/>
              </a:ext>
            </a:extLst>
          </p:cNvPr>
          <p:cNvGrpSpPr/>
          <p:nvPr/>
        </p:nvGrpSpPr>
        <p:grpSpPr>
          <a:xfrm>
            <a:off x="3430942" y="1904860"/>
            <a:ext cx="1621605" cy="3392424"/>
            <a:chOff x="5228266" y="2084831"/>
            <a:chExt cx="1621605" cy="3392424"/>
          </a:xfrm>
        </p:grpSpPr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47389D67-4CD3-4FDD-89DF-0DB6C704AB28}"/>
                </a:ext>
              </a:extLst>
            </p:cNvPr>
            <p:cNvSpPr/>
            <p:nvPr/>
          </p:nvSpPr>
          <p:spPr>
            <a:xfrm>
              <a:off x="5228266" y="2084831"/>
              <a:ext cx="585216" cy="58521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B04B5754-E33A-447D-93B2-9F8956CB9185}"/>
                </a:ext>
              </a:extLst>
            </p:cNvPr>
            <p:cNvSpPr/>
            <p:nvPr/>
          </p:nvSpPr>
          <p:spPr>
            <a:xfrm>
              <a:off x="5924151" y="2097023"/>
              <a:ext cx="585216" cy="58521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7C73A538-7DAD-42FA-92F9-43D90DF35055}"/>
                </a:ext>
              </a:extLst>
            </p:cNvPr>
            <p:cNvSpPr/>
            <p:nvPr/>
          </p:nvSpPr>
          <p:spPr>
            <a:xfrm>
              <a:off x="5386762" y="2157983"/>
              <a:ext cx="950976" cy="950976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1" name="矩形: 圆角 10">
              <a:extLst>
                <a:ext uri="{FF2B5EF4-FFF2-40B4-BE49-F238E27FC236}">
                  <a16:creationId xmlns:a16="http://schemas.microsoft.com/office/drawing/2014/main" id="{96F4FCE5-DA79-4CA0-BCD8-D7FA03D4A2A2}"/>
                </a:ext>
              </a:extLst>
            </p:cNvPr>
            <p:cNvSpPr/>
            <p:nvPr/>
          </p:nvSpPr>
          <p:spPr>
            <a:xfrm>
              <a:off x="5557450" y="3108959"/>
              <a:ext cx="609600" cy="1255776"/>
            </a:xfrm>
            <a:prstGeom prst="roundRect">
              <a:avLst>
                <a:gd name="adj" fmla="val 46667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2" name="矩形: 圆角 11">
              <a:extLst>
                <a:ext uri="{FF2B5EF4-FFF2-40B4-BE49-F238E27FC236}">
                  <a16:creationId xmlns:a16="http://schemas.microsoft.com/office/drawing/2014/main" id="{3FAD0066-C7AE-4525-A32B-C461EF1BED7B}"/>
                </a:ext>
              </a:extLst>
            </p:cNvPr>
            <p:cNvSpPr/>
            <p:nvPr/>
          </p:nvSpPr>
          <p:spPr>
            <a:xfrm rot="2343259">
              <a:off x="5264072" y="3115603"/>
              <a:ext cx="245380" cy="877958"/>
            </a:xfrm>
            <a:prstGeom prst="roundRect">
              <a:avLst>
                <a:gd name="adj" fmla="val 46667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3" name="矩形: 圆角 12">
              <a:extLst>
                <a:ext uri="{FF2B5EF4-FFF2-40B4-BE49-F238E27FC236}">
                  <a16:creationId xmlns:a16="http://schemas.microsoft.com/office/drawing/2014/main" id="{33D81150-8EA5-4249-BAD6-996DDF2CC9A4}"/>
                </a:ext>
              </a:extLst>
            </p:cNvPr>
            <p:cNvSpPr/>
            <p:nvPr/>
          </p:nvSpPr>
          <p:spPr>
            <a:xfrm rot="18840398">
              <a:off x="6309534" y="3060051"/>
              <a:ext cx="202715" cy="877958"/>
            </a:xfrm>
            <a:prstGeom prst="roundRect">
              <a:avLst>
                <a:gd name="adj" fmla="val 46667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4" name="矩形: 圆角 13">
              <a:extLst>
                <a:ext uri="{FF2B5EF4-FFF2-40B4-BE49-F238E27FC236}">
                  <a16:creationId xmlns:a16="http://schemas.microsoft.com/office/drawing/2014/main" id="{611D56B9-5E1B-4349-8E38-2AC00728622A}"/>
                </a:ext>
              </a:extLst>
            </p:cNvPr>
            <p:cNvSpPr/>
            <p:nvPr/>
          </p:nvSpPr>
          <p:spPr>
            <a:xfrm>
              <a:off x="5606218" y="4221479"/>
              <a:ext cx="225553" cy="1255776"/>
            </a:xfrm>
            <a:prstGeom prst="roundRect">
              <a:avLst>
                <a:gd name="adj" fmla="val 46667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5" name="矩形: 圆角 14">
              <a:extLst>
                <a:ext uri="{FF2B5EF4-FFF2-40B4-BE49-F238E27FC236}">
                  <a16:creationId xmlns:a16="http://schemas.microsoft.com/office/drawing/2014/main" id="{7B2BA3B0-E241-45AB-8B34-D62451E7C535}"/>
                </a:ext>
              </a:extLst>
            </p:cNvPr>
            <p:cNvSpPr/>
            <p:nvPr/>
          </p:nvSpPr>
          <p:spPr>
            <a:xfrm>
              <a:off x="5896719" y="4221479"/>
              <a:ext cx="225553" cy="1255776"/>
            </a:xfrm>
            <a:prstGeom prst="roundRect">
              <a:avLst>
                <a:gd name="adj" fmla="val 46667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</p:grpSp>
      <p:pic>
        <p:nvPicPr>
          <p:cNvPr id="21" name="图片 20">
            <a:extLst>
              <a:ext uri="{FF2B5EF4-FFF2-40B4-BE49-F238E27FC236}">
                <a16:creationId xmlns:a16="http://schemas.microsoft.com/office/drawing/2014/main" id="{E4AD4C05-231B-4F62-8A32-0FD0B501487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2954"/>
          <a:stretch/>
        </p:blipFill>
        <p:spPr>
          <a:xfrm>
            <a:off x="2098401" y="2500903"/>
            <a:ext cx="502224" cy="286500"/>
          </a:xfrm>
          <a:prstGeom prst="rect">
            <a:avLst/>
          </a:prstGeom>
        </p:spPr>
      </p:pic>
      <p:sp>
        <p:nvSpPr>
          <p:cNvPr id="6" name="矩形: 圆角 5">
            <a:extLst>
              <a:ext uri="{FF2B5EF4-FFF2-40B4-BE49-F238E27FC236}">
                <a16:creationId xmlns:a16="http://schemas.microsoft.com/office/drawing/2014/main" id="{16A10D78-0D18-4C91-98D0-10F2F9074264}"/>
              </a:ext>
            </a:extLst>
          </p:cNvPr>
          <p:cNvSpPr/>
          <p:nvPr/>
        </p:nvSpPr>
        <p:spPr>
          <a:xfrm>
            <a:off x="1071605" y="621512"/>
            <a:ext cx="1596937" cy="75576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chemeClr val="accent4">
                <a:lumMod val="60000"/>
                <a:lumOff val="40000"/>
              </a:schemeClr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过去</a:t>
            </a: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C7BB4B13-4625-4350-9229-9403165DAB3F}"/>
              </a:ext>
            </a:extLst>
          </p:cNvPr>
          <p:cNvGrpSpPr/>
          <p:nvPr/>
        </p:nvGrpSpPr>
        <p:grpSpPr>
          <a:xfrm>
            <a:off x="4560561" y="816864"/>
            <a:ext cx="1752600" cy="2713736"/>
            <a:chOff x="4094257" y="1769364"/>
            <a:chExt cx="1752600" cy="2713736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75A988F0-3410-4828-A370-A05A6D86A365}"/>
                </a:ext>
              </a:extLst>
            </p:cNvPr>
            <p:cNvSpPr/>
            <p:nvPr/>
          </p:nvSpPr>
          <p:spPr>
            <a:xfrm>
              <a:off x="4094257" y="1769364"/>
              <a:ext cx="1752600" cy="2713736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25" name="矩形: 圆角 24">
              <a:hlinkClick r:id="rId4" action="ppaction://hlinksldjump"/>
              <a:extLst>
                <a:ext uri="{FF2B5EF4-FFF2-40B4-BE49-F238E27FC236}">
                  <a16:creationId xmlns:a16="http://schemas.microsoft.com/office/drawing/2014/main" id="{D6033F0C-C396-4412-B3CE-39A98C6C887C}"/>
                </a:ext>
              </a:extLst>
            </p:cNvPr>
            <p:cNvSpPr/>
            <p:nvPr/>
          </p:nvSpPr>
          <p:spPr>
            <a:xfrm>
              <a:off x="4227607" y="1858264"/>
              <a:ext cx="1485900" cy="770636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 w="10160">
                    <a:noFill/>
                    <a:prstDash val="solid"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上来</a:t>
              </a:r>
            </a:p>
          </p:txBody>
        </p:sp>
        <p:sp>
          <p:nvSpPr>
            <p:cNvPr id="26" name="矩形: 圆角 25">
              <a:hlinkClick r:id="rId5" action="ppaction://hlinksldjump"/>
              <a:extLst>
                <a:ext uri="{FF2B5EF4-FFF2-40B4-BE49-F238E27FC236}">
                  <a16:creationId xmlns:a16="http://schemas.microsoft.com/office/drawing/2014/main" id="{4A6844FB-E4FC-4826-911E-12D2C2DD49FB}"/>
                </a:ext>
              </a:extLst>
            </p:cNvPr>
            <p:cNvSpPr/>
            <p:nvPr/>
          </p:nvSpPr>
          <p:spPr>
            <a:xfrm>
              <a:off x="4227607" y="2717800"/>
              <a:ext cx="1485900" cy="770636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 w="10160">
                    <a:noFill/>
                    <a:prstDash val="solid"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进来</a:t>
              </a:r>
            </a:p>
          </p:txBody>
        </p:sp>
        <p:sp>
          <p:nvSpPr>
            <p:cNvPr id="27" name="矩形: 圆角 26">
              <a:hlinkClick r:id="rId6" action="ppaction://hlinksldjump"/>
              <a:extLst>
                <a:ext uri="{FF2B5EF4-FFF2-40B4-BE49-F238E27FC236}">
                  <a16:creationId xmlns:a16="http://schemas.microsoft.com/office/drawing/2014/main" id="{965AEF84-2940-414D-955C-F4F0977CF5E4}"/>
                </a:ext>
              </a:extLst>
            </p:cNvPr>
            <p:cNvSpPr/>
            <p:nvPr/>
          </p:nvSpPr>
          <p:spPr>
            <a:xfrm>
              <a:off x="4227607" y="3577336"/>
              <a:ext cx="1485900" cy="770636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 w="10160">
                    <a:noFill/>
                    <a:prstDash val="solid"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过来</a:t>
              </a: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A814A6AF-3383-4034-A833-7435DEAC0EA3}"/>
              </a:ext>
            </a:extLst>
          </p:cNvPr>
          <p:cNvGrpSpPr/>
          <p:nvPr/>
        </p:nvGrpSpPr>
        <p:grpSpPr>
          <a:xfrm>
            <a:off x="6471012" y="816864"/>
            <a:ext cx="1752600" cy="2713736"/>
            <a:chOff x="6442858" y="1769364"/>
            <a:chExt cx="1752600" cy="2713736"/>
          </a:xfrm>
        </p:grpSpPr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B0194883-82AE-4799-938C-19943CFE8ABD}"/>
                </a:ext>
              </a:extLst>
            </p:cNvPr>
            <p:cNvSpPr/>
            <p:nvPr/>
          </p:nvSpPr>
          <p:spPr>
            <a:xfrm>
              <a:off x="6442858" y="1769364"/>
              <a:ext cx="1752600" cy="2713736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30" name="矩形: 圆角 29">
              <a:hlinkClick r:id="rId7" action="ppaction://hlinksldjump"/>
              <a:extLst>
                <a:ext uri="{FF2B5EF4-FFF2-40B4-BE49-F238E27FC236}">
                  <a16:creationId xmlns:a16="http://schemas.microsoft.com/office/drawing/2014/main" id="{AE469366-2F73-4B3B-9B1F-FE61225A3ED1}"/>
                </a:ext>
              </a:extLst>
            </p:cNvPr>
            <p:cNvSpPr/>
            <p:nvPr/>
          </p:nvSpPr>
          <p:spPr>
            <a:xfrm>
              <a:off x="6576208" y="1858264"/>
              <a:ext cx="1485900" cy="770636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 w="10160">
                    <a:noFill/>
                    <a:prstDash val="solid"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上去</a:t>
              </a:r>
            </a:p>
          </p:txBody>
        </p:sp>
        <p:sp>
          <p:nvSpPr>
            <p:cNvPr id="31" name="矩形: 圆角 30">
              <a:hlinkClick r:id="rId8" action="ppaction://hlinksldjump"/>
              <a:extLst>
                <a:ext uri="{FF2B5EF4-FFF2-40B4-BE49-F238E27FC236}">
                  <a16:creationId xmlns:a16="http://schemas.microsoft.com/office/drawing/2014/main" id="{6F0EF027-6005-4E8F-AB35-7ADC19EFC571}"/>
                </a:ext>
              </a:extLst>
            </p:cNvPr>
            <p:cNvSpPr/>
            <p:nvPr/>
          </p:nvSpPr>
          <p:spPr>
            <a:xfrm>
              <a:off x="6576208" y="2717800"/>
              <a:ext cx="1485900" cy="770636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 w="10160">
                    <a:noFill/>
                    <a:prstDash val="solid"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进去</a:t>
              </a:r>
            </a:p>
          </p:txBody>
        </p:sp>
        <p:sp>
          <p:nvSpPr>
            <p:cNvPr id="32" name="矩形: 圆角 31">
              <a:hlinkClick r:id="rId9" action="ppaction://hlinksldjump"/>
              <a:extLst>
                <a:ext uri="{FF2B5EF4-FFF2-40B4-BE49-F238E27FC236}">
                  <a16:creationId xmlns:a16="http://schemas.microsoft.com/office/drawing/2014/main" id="{63B41F09-F3FE-4D83-81DB-41CDC4DCE69B}"/>
                </a:ext>
              </a:extLst>
            </p:cNvPr>
            <p:cNvSpPr/>
            <p:nvPr/>
          </p:nvSpPr>
          <p:spPr>
            <a:xfrm>
              <a:off x="6576208" y="3577336"/>
              <a:ext cx="1485900" cy="770636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 w="10160">
                    <a:noFill/>
                    <a:prstDash val="solid"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过去</a:t>
              </a:r>
            </a:p>
          </p:txBody>
        </p:sp>
      </p:grpSp>
      <p:sp>
        <p:nvSpPr>
          <p:cNvPr id="33" name="来">
            <a:extLst>
              <a:ext uri="{FF2B5EF4-FFF2-40B4-BE49-F238E27FC236}">
                <a16:creationId xmlns:a16="http://schemas.microsoft.com/office/drawing/2014/main" id="{8C15CFE9-634C-4B8B-995A-D8B9673CF959}"/>
              </a:ext>
            </a:extLst>
          </p:cNvPr>
          <p:cNvSpPr/>
          <p:nvPr/>
        </p:nvSpPr>
        <p:spPr>
          <a:xfrm>
            <a:off x="4560561" y="108204"/>
            <a:ext cx="1752600" cy="708660"/>
          </a:xfrm>
          <a:prstGeom prst="rect">
            <a:avLst/>
          </a:prstGeom>
          <a:solidFill>
            <a:srgbClr val="EECB6C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来</a:t>
            </a:r>
          </a:p>
        </p:txBody>
      </p:sp>
      <p:sp>
        <p:nvSpPr>
          <p:cNvPr id="34" name="去">
            <a:extLst>
              <a:ext uri="{FF2B5EF4-FFF2-40B4-BE49-F238E27FC236}">
                <a16:creationId xmlns:a16="http://schemas.microsoft.com/office/drawing/2014/main" id="{663EB42F-7F6E-4E77-B0E9-E9E7B882D324}"/>
              </a:ext>
            </a:extLst>
          </p:cNvPr>
          <p:cNvSpPr/>
          <p:nvPr/>
        </p:nvSpPr>
        <p:spPr>
          <a:xfrm>
            <a:off x="6471012" y="108204"/>
            <a:ext cx="1752600" cy="708660"/>
          </a:xfrm>
          <a:prstGeom prst="rect">
            <a:avLst/>
          </a:prstGeom>
          <a:solidFill>
            <a:srgbClr val="EECB6C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去</a:t>
            </a:r>
          </a:p>
        </p:txBody>
      </p:sp>
      <p:graphicFrame>
        <p:nvGraphicFramePr>
          <p:cNvPr id="35" name="对象 34">
            <a:hlinkClick r:id="" action="ppaction://ole?verb=0"/>
            <a:extLst>
              <a:ext uri="{FF2B5EF4-FFF2-40B4-BE49-F238E27FC236}">
                <a16:creationId xmlns:a16="http://schemas.microsoft.com/office/drawing/2014/main" id="{7E18C3B0-4C90-4F7E-8D28-2DFE27AC5407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3057888" y="84531"/>
          <a:ext cx="1344284" cy="7560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" name="Presentation" r:id="rId10" imgW="6094578" imgH="3427469" progId="PowerPoint.Show.12">
                  <p:embed/>
                </p:oleObj>
              </mc:Choice>
              <mc:Fallback>
                <p:oleObj name="Presentation" r:id="rId10" imgW="6094578" imgH="3427469" progId="PowerPoint.Show.12">
                  <p:embed/>
                  <p:pic>
                    <p:nvPicPr>
                      <p:cNvPr id="35" name="对象 34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7E18C3B0-4C90-4F7E-8D28-2DFE27AC540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057888" y="84531"/>
                        <a:ext cx="1344284" cy="7560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73802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repeatCount="200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 L 0.50781 0.00208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391" y="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up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up)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EECB6C"/>
        </a:solidFill>
        <a:ln>
          <a:noFill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3600" b="1" dirty="0" smtClean="0">
            <a:ln w="10160">
              <a:noFill/>
              <a:prstDash val="solid"/>
            </a:ln>
            <a:effectLst>
              <a:outerShdw blurRad="38100" dist="22860" dir="5400000" algn="tl" rotWithShape="0">
                <a:srgbClr val="000000">
                  <a:alpha val="30000"/>
                </a:srgbClr>
              </a:outerShdw>
            </a:effectLst>
            <a:latin typeface="楷体" panose="02010609060101010101" pitchFamily="49" charset="-122"/>
            <a:ea typeface="楷体" panose="02010609060101010101" pitchFamily="49" charset="-122"/>
          </a:defRPr>
        </a:defPPr>
      </a:lstStyle>
    </a:spDef>
    <a:txDef>
      <a:spPr>
        <a:noFill/>
      </a:spPr>
      <a:bodyPr wrap="square" rtlCol="0">
        <a:spAutoFit/>
      </a:bodyPr>
      <a:lstStyle>
        <a:defPPr algn="ctr">
          <a:defRPr sz="2800" dirty="0" smtClean="0">
            <a:latin typeface="方正楷体拼音字库01" panose="03000509000000000000" pitchFamily="65" charset="-122"/>
            <a:ea typeface="方正楷体拼音字库01" panose="03000509000000000000" pitchFamily="65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101</Words>
  <Application>Microsoft Office PowerPoint</Application>
  <PresentationFormat>宽屏</PresentationFormat>
  <Paragraphs>101</Paragraphs>
  <Slides>17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6" baseType="lpstr">
      <vt:lpstr>Arial</vt:lpstr>
      <vt:lpstr>等线</vt:lpstr>
      <vt:lpstr>等线 Light</vt:lpstr>
      <vt:lpstr>华康海报体W12(P)</vt:lpstr>
      <vt:lpstr>华康少女文字W5(P)</vt:lpstr>
      <vt:lpstr>楷体</vt:lpstr>
      <vt:lpstr>楷体_GB2312</vt:lpstr>
      <vt:lpstr>1_Office 主题​​</vt:lpstr>
      <vt:lpstr>Presentation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杨孜孜</dc:creator>
  <cp:lastModifiedBy>杨孜孜</cp:lastModifiedBy>
  <cp:revision>1</cp:revision>
  <dcterms:created xsi:type="dcterms:W3CDTF">2018-06-26T06:24:00Z</dcterms:created>
  <dcterms:modified xsi:type="dcterms:W3CDTF">2018-06-26T06:24:16Z</dcterms:modified>
</cp:coreProperties>
</file>