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5" r:id="rId2"/>
  </p:sldMasterIdLst>
  <p:notesMasterIdLst>
    <p:notesMasterId r:id="rId6"/>
  </p:notesMasterIdLst>
  <p:sldIdLst>
    <p:sldId id="437" r:id="rId3"/>
    <p:sldId id="439" r:id="rId4"/>
    <p:sldId id="438" r:id="rId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6" d="100"/>
          <a:sy n="86" d="100"/>
        </p:scale>
        <p:origin x="562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1F8430-A83F-4ABD-B9C9-D5BE67ADC24B}" type="datetimeFigureOut">
              <a:rPr lang="zh-CN" altLang="en-US" smtClean="0"/>
              <a:t>2018/6/26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B04006-DDDD-41D5-9AF3-C629BDAD40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8033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学生自主进行房间布置时，</a:t>
            </a:r>
            <a:r>
              <a:rPr lang="en-US" altLang="zh-CN" dirty="0"/>
              <a:t>PPT</a:t>
            </a:r>
            <a:r>
              <a:rPr lang="zh-CN" altLang="en-US" dirty="0"/>
              <a:t>上就无法显示动画了，是不是呆板了一些？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A2A06F-BCDA-4CB0-AAD0-A255306DBDCB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62148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学生自主进行房间布置时，</a:t>
            </a:r>
            <a:r>
              <a:rPr lang="en-US" altLang="zh-CN" dirty="0"/>
              <a:t>PPT</a:t>
            </a:r>
            <a:r>
              <a:rPr lang="zh-CN" altLang="en-US" dirty="0"/>
              <a:t>上就无法显示动画了，是不是呆板了一些？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A2A06F-BCDA-4CB0-AAD0-A255306DBDCB}" type="slidenum">
              <a: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zh-CN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49542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64E20AC0-FDA6-4822-AC02-6A853B8EDA2A}"/>
              </a:ext>
            </a:extLst>
          </p:cNvPr>
          <p:cNvGrpSpPr/>
          <p:nvPr userDrawn="1"/>
        </p:nvGrpSpPr>
        <p:grpSpPr>
          <a:xfrm>
            <a:off x="985422" y="979435"/>
            <a:ext cx="10238912" cy="4401980"/>
            <a:chOff x="976544" y="429019"/>
            <a:chExt cx="10238912" cy="4401980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FE0CAE1B-02D0-4F7E-B35F-EBDC0821F8E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6544" y="429019"/>
              <a:ext cx="10238912" cy="4401980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7715AA09-B5CC-4EF1-97F5-884E5C7A0D1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12056" y="3478431"/>
              <a:ext cx="1349442" cy="1342450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DCC1320A-9FA4-45AF-BF81-A01A4A779948}"/>
                </a:ext>
              </a:extLst>
            </p:cNvPr>
            <p:cNvSpPr txBox="1"/>
            <p:nvPr/>
          </p:nvSpPr>
          <p:spPr>
            <a:xfrm>
              <a:off x="2361498" y="3888046"/>
              <a:ext cx="382032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dirty="0">
                  <a:solidFill>
                    <a:srgbClr val="244290"/>
                  </a:solidFill>
                  <a:latin typeface="华康海报体W12(P)" panose="040B0C00000000000000" pitchFamily="82" charset="-122"/>
                  <a:ea typeface="华康海报体W12(P)" panose="040B0C00000000000000" pitchFamily="82" charset="-122"/>
                </a:rPr>
                <a:t>课程顾问微信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6A844471-D18B-4F75-AF4C-64DF14A4B2BF}"/>
                </a:ext>
              </a:extLst>
            </p:cNvPr>
            <p:cNvSpPr txBox="1"/>
            <p:nvPr/>
          </p:nvSpPr>
          <p:spPr>
            <a:xfrm>
              <a:off x="1962001" y="4301573"/>
              <a:ext cx="382032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rgbClr val="4FBCBF"/>
                  </a:solidFill>
                  <a:latin typeface="华康海报体W12(P)" panose="040B0C00000000000000" pitchFamily="82" charset="-122"/>
                  <a:ea typeface="华康海报体W12(P)" panose="040B0C00000000000000" pitchFamily="82" charset="-122"/>
                </a:rPr>
                <a:t>18610241709</a:t>
              </a:r>
              <a:endParaRPr lang="zh-CN" altLang="en-US" sz="2800" dirty="0">
                <a:solidFill>
                  <a:srgbClr val="4FBCBF"/>
                </a:solidFill>
                <a:latin typeface="华康海报体W12(P)" panose="040B0C00000000000000" pitchFamily="82" charset="-122"/>
                <a:ea typeface="华康海报体W12(P)" panose="040B0C00000000000000" pitchFamily="8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044249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1E851FBC-73B5-43D2-89F9-CFF3B2AFB7F3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634FFEBF-94D7-4BCA-88C4-6EFE395FB65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07810" y="2320992"/>
            <a:ext cx="957155" cy="2194750"/>
          </a:xfrm>
          <a:prstGeom prst="rect">
            <a:avLst/>
          </a:prstGeom>
        </p:spPr>
      </p:pic>
      <p:sp>
        <p:nvSpPr>
          <p:cNvPr id="5" name="椭圆 4">
            <a:extLst>
              <a:ext uri="{FF2B5EF4-FFF2-40B4-BE49-F238E27FC236}">
                <a16:creationId xmlns:a16="http://schemas.microsoft.com/office/drawing/2014/main" id="{33B8199F-2A0C-42FC-AFBC-F3C0791F62F1}"/>
              </a:ext>
            </a:extLst>
          </p:cNvPr>
          <p:cNvSpPr/>
          <p:nvPr userDrawn="1"/>
        </p:nvSpPr>
        <p:spPr>
          <a:xfrm>
            <a:off x="542692" y="1533292"/>
            <a:ext cx="3791416" cy="3791416"/>
          </a:xfrm>
          <a:prstGeom prst="ellipse">
            <a:avLst/>
          </a:prstGeom>
          <a:blipFill dpi="0" rotWithShape="1">
            <a:blip r:embed="rId3" cstate="hqprint">
              <a:alphaModFix amt="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08208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椭圆 10">
            <a:extLst>
              <a:ext uri="{FF2B5EF4-FFF2-40B4-BE49-F238E27FC236}">
                <a16:creationId xmlns:a16="http://schemas.microsoft.com/office/drawing/2014/main" id="{CD5BC7EE-022A-4CCB-AD80-D06AD71DAE76}"/>
              </a:ext>
            </a:extLst>
          </p:cNvPr>
          <p:cNvSpPr/>
          <p:nvPr userDrawn="1"/>
        </p:nvSpPr>
        <p:spPr>
          <a:xfrm>
            <a:off x="7878674" y="1533292"/>
            <a:ext cx="3791416" cy="3791416"/>
          </a:xfrm>
          <a:prstGeom prst="ellipse">
            <a:avLst/>
          </a:prstGeom>
          <a:blipFill dpi="0" rotWithShape="1">
            <a:blip r:embed="rId2" cstate="hqprint">
              <a:alphaModFix amt="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3ADD39FA-B888-478E-8E0D-FF4B2E082D86}"/>
              </a:ext>
            </a:extLst>
          </p:cNvPr>
          <p:cNvGrpSpPr/>
          <p:nvPr userDrawn="1"/>
        </p:nvGrpSpPr>
        <p:grpSpPr>
          <a:xfrm>
            <a:off x="-1" y="2315183"/>
            <a:ext cx="593387" cy="2197928"/>
            <a:chOff x="-1" y="2315183"/>
            <a:chExt cx="593387" cy="2197928"/>
          </a:xfrm>
        </p:grpSpPr>
        <p:sp>
          <p:nvSpPr>
            <p:cNvPr id="8" name="流程图: 手动操作 7">
              <a:extLst>
                <a:ext uri="{FF2B5EF4-FFF2-40B4-BE49-F238E27FC236}">
                  <a16:creationId xmlns:a16="http://schemas.microsoft.com/office/drawing/2014/main" id="{C21AEEE3-81F5-4F71-B1CA-45BB1E43DB5F}"/>
                </a:ext>
              </a:extLst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solidFill>
              <a:srgbClr val="E64A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DA0391FC-56CD-45C7-AFFC-7D97EEAB719A}"/>
                </a:ext>
              </a:extLst>
            </p:cNvPr>
            <p:cNvSpPr/>
            <p:nvPr/>
          </p:nvSpPr>
          <p:spPr>
            <a:xfrm>
              <a:off x="108611" y="2614986"/>
              <a:ext cx="317796" cy="1569660"/>
            </a:xfrm>
            <a:prstGeom prst="rect">
              <a:avLst/>
            </a:prstGeom>
            <a:solidFill>
              <a:schemeClr val="bg1">
                <a:alpha val="0"/>
              </a:schemeClr>
            </a:solidFill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32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二</a:t>
              </a:r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  <p:sp>
        <p:nvSpPr>
          <p:cNvPr id="10" name="矩形 9">
            <a:extLst>
              <a:ext uri="{FF2B5EF4-FFF2-40B4-BE49-F238E27FC236}">
                <a16:creationId xmlns:a16="http://schemas.microsoft.com/office/drawing/2014/main" id="{DB287435-DC74-4965-9272-E41025F66E6A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64A84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64A84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64A84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</p:spTree>
    <p:extLst>
      <p:ext uri="{BB962C8B-B14F-4D97-AF65-F5344CB8AC3E}">
        <p14:creationId xmlns:p14="http://schemas.microsoft.com/office/powerpoint/2010/main" val="3001298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id="{1AE13ABF-A83A-438B-9718-A8C3D2287995}"/>
              </a:ext>
            </a:extLst>
          </p:cNvPr>
          <p:cNvGrpSpPr/>
          <p:nvPr userDrawn="1"/>
        </p:nvGrpSpPr>
        <p:grpSpPr>
          <a:xfrm>
            <a:off x="-1" y="2315183"/>
            <a:ext cx="593387" cy="2197928"/>
            <a:chOff x="-1" y="2315183"/>
            <a:chExt cx="593387" cy="2197928"/>
          </a:xfrm>
          <a:solidFill>
            <a:srgbClr val="EECB6C"/>
          </a:solidFill>
        </p:grpSpPr>
        <p:sp>
          <p:nvSpPr>
            <p:cNvPr id="9" name="流程图: 手动操作 8">
              <a:extLst>
                <a:ext uri="{FF2B5EF4-FFF2-40B4-BE49-F238E27FC236}">
                  <a16:creationId xmlns:a16="http://schemas.microsoft.com/office/drawing/2014/main" id="{1519AE74-34E2-47D5-882F-92C40CB8F0FF}"/>
                </a:ext>
              </a:extLst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075778EC-9FAE-447A-AD40-28FA2904B246}"/>
                </a:ext>
              </a:extLst>
            </p:cNvPr>
            <p:cNvSpPr/>
            <p:nvPr/>
          </p:nvSpPr>
          <p:spPr>
            <a:xfrm>
              <a:off x="108611" y="2614986"/>
              <a:ext cx="317796" cy="1569660"/>
            </a:xfrm>
            <a:prstGeom prst="rect">
              <a:avLst/>
            </a:prstGeom>
            <a:grp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32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三</a:t>
              </a:r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  <p:sp>
        <p:nvSpPr>
          <p:cNvPr id="11" name="矩形 9">
            <a:extLst>
              <a:ext uri="{FF2B5EF4-FFF2-40B4-BE49-F238E27FC236}">
                <a16:creationId xmlns:a16="http://schemas.microsoft.com/office/drawing/2014/main" id="{2DFB170E-438D-4684-9D49-A07B95D2276A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8B934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8B934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8B934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sp>
        <p:nvSpPr>
          <p:cNvPr id="12" name="椭圆 4">
            <a:extLst>
              <a:ext uri="{FF2B5EF4-FFF2-40B4-BE49-F238E27FC236}">
                <a16:creationId xmlns:a16="http://schemas.microsoft.com/office/drawing/2014/main" id="{403794D4-1B14-402F-A720-5113025B1FCA}"/>
              </a:ext>
            </a:extLst>
          </p:cNvPr>
          <p:cNvSpPr/>
          <p:nvPr userDrawn="1"/>
        </p:nvSpPr>
        <p:spPr>
          <a:xfrm>
            <a:off x="8110440" y="71785"/>
            <a:ext cx="3791416" cy="3791416"/>
          </a:xfrm>
          <a:prstGeom prst="ellipse">
            <a:avLst/>
          </a:prstGeom>
          <a:blipFill dpi="0" rotWithShape="1">
            <a:blip r:embed="rId2" cstate="hqprint">
              <a:alphaModFix amt="1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09455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9">
            <a:extLst>
              <a:ext uri="{FF2B5EF4-FFF2-40B4-BE49-F238E27FC236}">
                <a16:creationId xmlns:a16="http://schemas.microsoft.com/office/drawing/2014/main" id="{2DFB170E-438D-4684-9D49-A07B95D2276A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78288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78288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78288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sp>
        <p:nvSpPr>
          <p:cNvPr id="12" name="椭圆 4">
            <a:extLst>
              <a:ext uri="{FF2B5EF4-FFF2-40B4-BE49-F238E27FC236}">
                <a16:creationId xmlns:a16="http://schemas.microsoft.com/office/drawing/2014/main" id="{403794D4-1B14-402F-A720-5113025B1FCA}"/>
              </a:ext>
            </a:extLst>
          </p:cNvPr>
          <p:cNvSpPr/>
          <p:nvPr userDrawn="1"/>
        </p:nvSpPr>
        <p:spPr>
          <a:xfrm>
            <a:off x="4131415" y="1518438"/>
            <a:ext cx="3791416" cy="3791416"/>
          </a:xfrm>
          <a:prstGeom prst="ellipse">
            <a:avLst/>
          </a:prstGeom>
          <a:blipFill dpi="0" rotWithShape="1">
            <a:blip r:embed="rId2" cstate="hqprint">
              <a:alphaModFix amt="1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grpSp>
        <p:nvGrpSpPr>
          <p:cNvPr id="7" name="组合 6">
            <a:extLst/>
          </p:cNvPr>
          <p:cNvGrpSpPr/>
          <p:nvPr userDrawn="1"/>
        </p:nvGrpSpPr>
        <p:grpSpPr>
          <a:xfrm>
            <a:off x="-1" y="2315183"/>
            <a:ext cx="593387" cy="2197928"/>
            <a:chOff x="-1" y="2315183"/>
            <a:chExt cx="593387" cy="2197928"/>
          </a:xfrm>
          <a:solidFill>
            <a:srgbClr val="782881"/>
          </a:solidFill>
        </p:grpSpPr>
        <p:sp>
          <p:nvSpPr>
            <p:cNvPr id="13" name="流程图: 手动操作 12">
              <a:extLst/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>
              <a:extLst/>
            </p:cNvPr>
            <p:cNvSpPr/>
            <p:nvPr/>
          </p:nvSpPr>
          <p:spPr>
            <a:xfrm>
              <a:off x="108611" y="2614986"/>
              <a:ext cx="317796" cy="1569660"/>
            </a:xfrm>
            <a:prstGeom prst="rect">
              <a:avLst/>
            </a:prstGeom>
            <a:grp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32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四</a:t>
              </a:r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560215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9">
            <a:extLst>
              <a:ext uri="{FF2B5EF4-FFF2-40B4-BE49-F238E27FC236}">
                <a16:creationId xmlns:a16="http://schemas.microsoft.com/office/drawing/2014/main" id="{2DFB170E-438D-4684-9D49-A07B95D2276A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F49E58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F49E58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F49E58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sp>
        <p:nvSpPr>
          <p:cNvPr id="12" name="椭圆 4">
            <a:extLst>
              <a:ext uri="{FF2B5EF4-FFF2-40B4-BE49-F238E27FC236}">
                <a16:creationId xmlns:a16="http://schemas.microsoft.com/office/drawing/2014/main" id="{403794D4-1B14-402F-A720-5113025B1FCA}"/>
              </a:ext>
            </a:extLst>
          </p:cNvPr>
          <p:cNvSpPr/>
          <p:nvPr userDrawn="1"/>
        </p:nvSpPr>
        <p:spPr>
          <a:xfrm>
            <a:off x="535019" y="211836"/>
            <a:ext cx="3217164" cy="3217164"/>
          </a:xfrm>
          <a:prstGeom prst="ellipse">
            <a:avLst/>
          </a:prstGeom>
          <a:blipFill dpi="0" rotWithShape="1">
            <a:blip r:embed="rId2" cstate="hqprint">
              <a:alphaModFix amt="6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CCF9B38B-40BB-4CA5-90A8-2B543A6E2B18}"/>
              </a:ext>
            </a:extLst>
          </p:cNvPr>
          <p:cNvGrpSpPr/>
          <p:nvPr userDrawn="1"/>
        </p:nvGrpSpPr>
        <p:grpSpPr>
          <a:xfrm>
            <a:off x="-1" y="2315183"/>
            <a:ext cx="593387" cy="2197928"/>
            <a:chOff x="-1" y="2315183"/>
            <a:chExt cx="593387" cy="2197928"/>
          </a:xfrm>
          <a:solidFill>
            <a:srgbClr val="91B064"/>
          </a:solidFill>
        </p:grpSpPr>
        <p:sp>
          <p:nvSpPr>
            <p:cNvPr id="13" name="流程图: 手动操作 12">
              <a:extLst>
                <a:ext uri="{FF2B5EF4-FFF2-40B4-BE49-F238E27FC236}">
                  <a16:creationId xmlns:a16="http://schemas.microsoft.com/office/drawing/2014/main" id="{D9653256-ABF4-4C2A-BF2F-61B11109C155}"/>
                </a:ext>
              </a:extLst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solidFill>
              <a:srgbClr val="F49E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2974E6D1-0EA0-4DE0-A132-2DD3E678F764}"/>
                </a:ext>
              </a:extLst>
            </p:cNvPr>
            <p:cNvSpPr/>
            <p:nvPr/>
          </p:nvSpPr>
          <p:spPr>
            <a:xfrm>
              <a:off x="108611" y="2614986"/>
              <a:ext cx="317796" cy="156966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32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五</a:t>
              </a:r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74691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9">
            <a:extLst>
              <a:ext uri="{FF2B5EF4-FFF2-40B4-BE49-F238E27FC236}">
                <a16:creationId xmlns:a16="http://schemas.microsoft.com/office/drawing/2014/main" id="{2DFB170E-438D-4684-9D49-A07B95D2276A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45A7D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45A7D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45A7D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sp>
        <p:nvSpPr>
          <p:cNvPr id="12" name="椭圆 4">
            <a:extLst>
              <a:ext uri="{FF2B5EF4-FFF2-40B4-BE49-F238E27FC236}">
                <a16:creationId xmlns:a16="http://schemas.microsoft.com/office/drawing/2014/main" id="{403794D4-1B14-402F-A720-5113025B1FCA}"/>
              </a:ext>
            </a:extLst>
          </p:cNvPr>
          <p:cNvSpPr/>
          <p:nvPr userDrawn="1"/>
        </p:nvSpPr>
        <p:spPr>
          <a:xfrm>
            <a:off x="2574026" y="1820418"/>
            <a:ext cx="3217164" cy="3217164"/>
          </a:xfrm>
          <a:prstGeom prst="ellipse">
            <a:avLst/>
          </a:prstGeom>
          <a:blipFill dpi="0" rotWithShape="1">
            <a:blip r:embed="rId2" cstate="hqprint">
              <a:alphaModFix amt="6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DEA53858-9D4A-445B-9DF3-0B4A6E37E990}"/>
              </a:ext>
            </a:extLst>
          </p:cNvPr>
          <p:cNvGrpSpPr/>
          <p:nvPr userDrawn="1"/>
        </p:nvGrpSpPr>
        <p:grpSpPr>
          <a:xfrm>
            <a:off x="-1" y="2315183"/>
            <a:ext cx="593387" cy="2197928"/>
            <a:chOff x="-1" y="2315183"/>
            <a:chExt cx="593387" cy="2197928"/>
          </a:xfrm>
          <a:solidFill>
            <a:srgbClr val="45A7D1"/>
          </a:solidFill>
        </p:grpSpPr>
        <p:sp>
          <p:nvSpPr>
            <p:cNvPr id="8" name="流程图: 手动操作 7">
              <a:extLst>
                <a:ext uri="{FF2B5EF4-FFF2-40B4-BE49-F238E27FC236}">
                  <a16:creationId xmlns:a16="http://schemas.microsoft.com/office/drawing/2014/main" id="{7EDA187E-E0BF-455F-AD7C-BB9053B23DD8}"/>
                </a:ext>
              </a:extLst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537565C0-C83F-4591-B3A5-B85C6D047409}"/>
                </a:ext>
              </a:extLst>
            </p:cNvPr>
            <p:cNvSpPr/>
            <p:nvPr/>
          </p:nvSpPr>
          <p:spPr>
            <a:xfrm>
              <a:off x="108611" y="2614986"/>
              <a:ext cx="317796" cy="1569660"/>
            </a:xfrm>
            <a:prstGeom prst="rect">
              <a:avLst/>
            </a:prstGeom>
            <a:grp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32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六</a:t>
              </a:r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23517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9">
            <a:extLst>
              <a:ext uri="{FF2B5EF4-FFF2-40B4-BE49-F238E27FC236}">
                <a16:creationId xmlns:a16="http://schemas.microsoft.com/office/drawing/2014/main" id="{2DFB170E-438D-4684-9D49-A07B95D2276A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9866ED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9866ED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9866ED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sp>
        <p:nvSpPr>
          <p:cNvPr id="12" name="椭圆 4">
            <a:extLst>
              <a:ext uri="{FF2B5EF4-FFF2-40B4-BE49-F238E27FC236}">
                <a16:creationId xmlns:a16="http://schemas.microsoft.com/office/drawing/2014/main" id="{403794D4-1B14-402F-A720-5113025B1FCA}"/>
              </a:ext>
            </a:extLst>
          </p:cNvPr>
          <p:cNvSpPr/>
          <p:nvPr userDrawn="1"/>
        </p:nvSpPr>
        <p:spPr>
          <a:xfrm>
            <a:off x="4878419" y="1958340"/>
            <a:ext cx="3217164" cy="3217164"/>
          </a:xfrm>
          <a:prstGeom prst="ellipse">
            <a:avLst/>
          </a:prstGeom>
          <a:blipFill dpi="0" rotWithShape="1">
            <a:blip r:embed="rId2" cstate="hqprint">
              <a:alphaModFix amt="6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A906E088-618D-4BE0-B59D-2100D4B0C574}"/>
              </a:ext>
            </a:extLst>
          </p:cNvPr>
          <p:cNvGrpSpPr/>
          <p:nvPr userDrawn="1"/>
        </p:nvGrpSpPr>
        <p:grpSpPr>
          <a:xfrm>
            <a:off x="-1" y="2315183"/>
            <a:ext cx="593387" cy="2197928"/>
            <a:chOff x="-1" y="2315183"/>
            <a:chExt cx="593387" cy="2197928"/>
          </a:xfrm>
          <a:solidFill>
            <a:srgbClr val="9866ED"/>
          </a:solidFill>
        </p:grpSpPr>
        <p:sp>
          <p:nvSpPr>
            <p:cNvPr id="8" name="流程图: 手动操作 7">
              <a:extLst>
                <a:ext uri="{FF2B5EF4-FFF2-40B4-BE49-F238E27FC236}">
                  <a16:creationId xmlns:a16="http://schemas.microsoft.com/office/drawing/2014/main" id="{0D72D27C-89D2-4485-8006-986BCA6FA330}"/>
                </a:ext>
              </a:extLst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7755CD93-7B75-4A53-8318-50F3F928A541}"/>
                </a:ext>
              </a:extLst>
            </p:cNvPr>
            <p:cNvSpPr/>
            <p:nvPr/>
          </p:nvSpPr>
          <p:spPr>
            <a:xfrm>
              <a:off x="108611" y="2614986"/>
              <a:ext cx="317796" cy="1569660"/>
            </a:xfrm>
            <a:prstGeom prst="rect">
              <a:avLst/>
            </a:prstGeom>
            <a:grp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32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七</a:t>
              </a:r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79944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9">
            <a:extLst>
              <a:ext uri="{FF2B5EF4-FFF2-40B4-BE49-F238E27FC236}">
                <a16:creationId xmlns:a16="http://schemas.microsoft.com/office/drawing/2014/main" id="{2DFB170E-438D-4684-9D49-A07B95D2276A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1B7583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1B7583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1B7583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sp>
        <p:nvSpPr>
          <p:cNvPr id="12" name="椭圆 4">
            <a:extLst>
              <a:ext uri="{FF2B5EF4-FFF2-40B4-BE49-F238E27FC236}">
                <a16:creationId xmlns:a16="http://schemas.microsoft.com/office/drawing/2014/main" id="{403794D4-1B14-402F-A720-5113025B1FCA}"/>
              </a:ext>
            </a:extLst>
          </p:cNvPr>
          <p:cNvSpPr/>
          <p:nvPr userDrawn="1"/>
        </p:nvSpPr>
        <p:spPr>
          <a:xfrm>
            <a:off x="4878419" y="1958340"/>
            <a:ext cx="3217164" cy="3217164"/>
          </a:xfrm>
          <a:prstGeom prst="ellipse">
            <a:avLst/>
          </a:prstGeom>
          <a:blipFill dpi="0" rotWithShape="1">
            <a:blip r:embed="rId2" cstate="hqprint">
              <a:alphaModFix amt="6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grpSp>
        <p:nvGrpSpPr>
          <p:cNvPr id="10" name="组合 9">
            <a:extLst/>
          </p:cNvPr>
          <p:cNvGrpSpPr/>
          <p:nvPr userDrawn="1"/>
        </p:nvGrpSpPr>
        <p:grpSpPr>
          <a:xfrm>
            <a:off x="-1" y="2315183"/>
            <a:ext cx="593387" cy="2197928"/>
            <a:chOff x="-1" y="2315183"/>
            <a:chExt cx="593387" cy="2197928"/>
          </a:xfrm>
          <a:solidFill>
            <a:srgbClr val="1B7583"/>
          </a:solidFill>
        </p:grpSpPr>
        <p:sp>
          <p:nvSpPr>
            <p:cNvPr id="13" name="流程图: 手动操作 12">
              <a:extLst/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>
              <a:extLst/>
            </p:cNvPr>
            <p:cNvSpPr/>
            <p:nvPr/>
          </p:nvSpPr>
          <p:spPr>
            <a:xfrm>
              <a:off x="108611" y="2614986"/>
              <a:ext cx="317796" cy="1569660"/>
            </a:xfrm>
            <a:prstGeom prst="rect">
              <a:avLst/>
            </a:prstGeom>
            <a:grp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32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八</a:t>
              </a:r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08010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>
            <a:extLst/>
          </p:cNvPr>
          <p:cNvGrpSpPr/>
          <p:nvPr userDrawn="1"/>
        </p:nvGrpSpPr>
        <p:grpSpPr>
          <a:xfrm>
            <a:off x="-1" y="2315183"/>
            <a:ext cx="593387" cy="2197928"/>
            <a:chOff x="-1" y="2315183"/>
            <a:chExt cx="593387" cy="2197928"/>
          </a:xfrm>
          <a:solidFill>
            <a:srgbClr val="FFB300"/>
          </a:solidFill>
        </p:grpSpPr>
        <p:sp>
          <p:nvSpPr>
            <p:cNvPr id="6" name="流程图: 手动操作 5">
              <a:extLst/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>
              <a:extLst/>
            </p:cNvPr>
            <p:cNvSpPr/>
            <p:nvPr/>
          </p:nvSpPr>
          <p:spPr>
            <a:xfrm>
              <a:off x="108611" y="2614986"/>
              <a:ext cx="317796" cy="1569660"/>
            </a:xfrm>
            <a:prstGeom prst="rect">
              <a:avLst/>
            </a:prstGeom>
            <a:grp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32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九</a:t>
              </a:r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  <p:sp>
        <p:nvSpPr>
          <p:cNvPr id="8" name="矩形 9">
            <a:extLst/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FFB3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FFB3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FFB3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sp>
        <p:nvSpPr>
          <p:cNvPr id="9" name="椭圆 4">
            <a:extLst/>
          </p:cNvPr>
          <p:cNvSpPr/>
          <p:nvPr userDrawn="1"/>
        </p:nvSpPr>
        <p:spPr>
          <a:xfrm>
            <a:off x="4036134" y="1695212"/>
            <a:ext cx="3798012" cy="3798012"/>
          </a:xfrm>
          <a:prstGeom prst="ellipse">
            <a:avLst/>
          </a:prstGeom>
          <a:blipFill dpi="0" rotWithShape="1">
            <a:blip r:embed="rId2" cstate="hqprint">
              <a:alphaModFix amt="6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691338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9">
            <a:extLst>
              <a:ext uri="{FF2B5EF4-FFF2-40B4-BE49-F238E27FC236}">
                <a16:creationId xmlns:a16="http://schemas.microsoft.com/office/drawing/2014/main" id="{2DFB170E-438D-4684-9D49-A07B95D2276A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1A83C2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1A83C2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1A83C2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sp>
        <p:nvSpPr>
          <p:cNvPr id="12" name="椭圆 4">
            <a:extLst>
              <a:ext uri="{FF2B5EF4-FFF2-40B4-BE49-F238E27FC236}">
                <a16:creationId xmlns:a16="http://schemas.microsoft.com/office/drawing/2014/main" id="{403794D4-1B14-402F-A720-5113025B1FCA}"/>
              </a:ext>
            </a:extLst>
          </p:cNvPr>
          <p:cNvSpPr/>
          <p:nvPr userDrawn="1"/>
        </p:nvSpPr>
        <p:spPr>
          <a:xfrm>
            <a:off x="4878419" y="1958340"/>
            <a:ext cx="3217164" cy="3217164"/>
          </a:xfrm>
          <a:prstGeom prst="ellipse">
            <a:avLst/>
          </a:prstGeom>
          <a:blipFill dpi="0" rotWithShape="1">
            <a:blip r:embed="rId2" cstate="hqprint">
              <a:alphaModFix amt="6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grpSp>
        <p:nvGrpSpPr>
          <p:cNvPr id="7" name="组合 6">
            <a:extLst/>
          </p:cNvPr>
          <p:cNvGrpSpPr/>
          <p:nvPr userDrawn="1"/>
        </p:nvGrpSpPr>
        <p:grpSpPr>
          <a:xfrm>
            <a:off x="-1" y="2315183"/>
            <a:ext cx="593387" cy="2197928"/>
            <a:chOff x="-1" y="2315183"/>
            <a:chExt cx="593387" cy="2197928"/>
          </a:xfrm>
          <a:solidFill>
            <a:srgbClr val="1A83C2"/>
          </a:solidFill>
        </p:grpSpPr>
        <p:sp>
          <p:nvSpPr>
            <p:cNvPr id="8" name="流程图: 手动操作 7">
              <a:extLst/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/>
            </p:cNvPr>
            <p:cNvSpPr/>
            <p:nvPr/>
          </p:nvSpPr>
          <p:spPr>
            <a:xfrm>
              <a:off x="108611" y="2614986"/>
              <a:ext cx="317796" cy="1569660"/>
            </a:xfrm>
            <a:prstGeom prst="rect">
              <a:avLst/>
            </a:prstGeom>
            <a:grp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32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十</a:t>
              </a:r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340989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35263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/>
          </p:cNvPr>
          <p:cNvGrpSpPr/>
          <p:nvPr userDrawn="1"/>
        </p:nvGrpSpPr>
        <p:grpSpPr>
          <a:xfrm>
            <a:off x="-1" y="2314211"/>
            <a:ext cx="593387" cy="2197928"/>
            <a:chOff x="-1" y="2315183"/>
            <a:chExt cx="593387" cy="2197928"/>
          </a:xfrm>
        </p:grpSpPr>
        <p:sp>
          <p:nvSpPr>
            <p:cNvPr id="3" name="流程图: 手动操作 2">
              <a:extLst/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solidFill>
              <a:srgbClr val="1F8D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>
              <a:extLst/>
            </p:cNvPr>
            <p:cNvSpPr/>
            <p:nvPr/>
          </p:nvSpPr>
          <p:spPr>
            <a:xfrm>
              <a:off x="79427" y="2527434"/>
              <a:ext cx="317796" cy="1692771"/>
            </a:xfrm>
            <a:prstGeom prst="rect">
              <a:avLst/>
            </a:prstGeom>
            <a:solidFill>
              <a:schemeClr val="bg1">
                <a:alpha val="0"/>
              </a:schemeClr>
            </a:solidFill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26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26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十一</a:t>
              </a:r>
              <a:r>
                <a:rPr lang="zh-CN" altLang="en-US" sz="26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  <p:sp>
        <p:nvSpPr>
          <p:cNvPr id="5" name="矩形 9">
            <a:extLst/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1A83C2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1A83C2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1A83C2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sp>
        <p:nvSpPr>
          <p:cNvPr id="8" name="椭圆 4">
            <a:extLst/>
          </p:cNvPr>
          <p:cNvSpPr/>
          <p:nvPr userDrawn="1"/>
        </p:nvSpPr>
        <p:spPr>
          <a:xfrm>
            <a:off x="4302978" y="1804592"/>
            <a:ext cx="3217164" cy="3217164"/>
          </a:xfrm>
          <a:prstGeom prst="ellipse">
            <a:avLst/>
          </a:prstGeom>
          <a:blipFill dpi="0" rotWithShape="1">
            <a:blip r:embed="rId2" cstate="hqprint">
              <a:alphaModFix amt="6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356376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18219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35741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8882AB36-4C16-477A-B588-7D8CB3E12C39}" type="datetimeFigureOut">
              <a:rPr lang="zh-CN" altLang="en-US">
                <a:solidFill>
                  <a:prstClr val="black"/>
                </a:solidFill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2018/6/26</a:t>
            </a:fld>
            <a:endParaRPr lang="zh-CN" altLang="en-US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5B2660E0-0BB6-48ED-9F38-1650F6580DFF}" type="slidenum">
              <a:rPr lang="zh-CN" altLang="en-US">
                <a:solidFill>
                  <a:prstClr val="black"/>
                </a:solidFill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CN" altLang="en-US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09128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8882AB36-4C16-477A-B588-7D8CB3E12C39}" type="datetimeFigureOut">
              <a:rPr lang="zh-CN" altLang="en-US">
                <a:solidFill>
                  <a:prstClr val="black"/>
                </a:solidFill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2018/6/26</a:t>
            </a:fld>
            <a:endParaRPr lang="zh-CN" altLang="en-US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5B2660E0-0BB6-48ED-9F38-1650F6580DFF}" type="slidenum">
              <a:rPr lang="zh-CN" altLang="en-US">
                <a:solidFill>
                  <a:prstClr val="black"/>
                </a:solidFill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CN" altLang="en-US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14974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8882AB36-4C16-477A-B588-7D8CB3E12C39}" type="datetimeFigureOut">
              <a:rPr lang="zh-CN" altLang="en-US">
                <a:solidFill>
                  <a:prstClr val="black"/>
                </a:solidFill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2018/6/26</a:t>
            </a:fld>
            <a:endParaRPr lang="zh-CN" altLang="en-US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5B2660E0-0BB6-48ED-9F38-1650F6580DFF}" type="slidenum">
              <a:rPr lang="zh-CN" altLang="en-US">
                <a:solidFill>
                  <a:prstClr val="black"/>
                </a:solidFill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CN" altLang="en-US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13414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8882AB36-4C16-477A-B588-7D8CB3E12C39}" type="datetimeFigureOut">
              <a:rPr lang="zh-CN" altLang="en-US">
                <a:solidFill>
                  <a:prstClr val="black"/>
                </a:solidFill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2018/6/26</a:t>
            </a:fld>
            <a:endParaRPr lang="zh-CN" altLang="en-US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5B2660E0-0BB6-48ED-9F38-1650F6580DFF}" type="slidenum">
              <a:rPr lang="zh-CN" altLang="en-US">
                <a:solidFill>
                  <a:prstClr val="black"/>
                </a:solidFill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CN" altLang="en-US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77015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8882AB36-4C16-477A-B588-7D8CB3E12C39}" type="datetimeFigureOut">
              <a:rPr lang="zh-CN" altLang="en-US">
                <a:solidFill>
                  <a:prstClr val="black"/>
                </a:solidFill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2018/6/26</a:t>
            </a:fld>
            <a:endParaRPr lang="zh-CN" altLang="en-US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5B2660E0-0BB6-48ED-9F38-1650F6580DFF}" type="slidenum">
              <a:rPr lang="zh-CN" altLang="en-US">
                <a:solidFill>
                  <a:prstClr val="black"/>
                </a:solidFill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CN" altLang="en-US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2044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8882AB36-4C16-477A-B588-7D8CB3E12C39}" type="datetimeFigureOut">
              <a:rPr lang="zh-CN" altLang="en-US">
                <a:solidFill>
                  <a:prstClr val="black"/>
                </a:solidFill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2018/6/26</a:t>
            </a:fld>
            <a:endParaRPr lang="zh-CN" altLang="en-US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5B2660E0-0BB6-48ED-9F38-1650F6580DFF}" type="slidenum">
              <a:rPr lang="zh-CN" altLang="en-US">
                <a:solidFill>
                  <a:prstClr val="black"/>
                </a:solidFill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CN" altLang="en-US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37774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8882AB36-4C16-477A-B588-7D8CB3E12C39}" type="datetimeFigureOut">
              <a:rPr lang="zh-CN" altLang="en-US">
                <a:solidFill>
                  <a:prstClr val="black"/>
                </a:solidFill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2018/6/26</a:t>
            </a:fld>
            <a:endParaRPr lang="zh-CN" altLang="en-US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5B2660E0-0BB6-48ED-9F38-1650F6580DFF}" type="slidenum">
              <a:rPr lang="zh-CN" altLang="en-US">
                <a:solidFill>
                  <a:prstClr val="black"/>
                </a:solidFill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CN" altLang="en-US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37714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8882AB36-4C16-477A-B588-7D8CB3E12C39}" type="datetimeFigureOut">
              <a:rPr lang="zh-CN" altLang="en-US">
                <a:solidFill>
                  <a:prstClr val="black"/>
                </a:solidFill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2018/6/26</a:t>
            </a:fld>
            <a:endParaRPr lang="zh-CN" altLang="en-US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5B2660E0-0BB6-48ED-9F38-1650F6580DFF}" type="slidenum">
              <a:rPr lang="zh-CN" altLang="en-US">
                <a:solidFill>
                  <a:prstClr val="black"/>
                </a:solidFill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CN" altLang="en-US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775230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8882AB36-4C16-477A-B588-7D8CB3E12C39}" type="datetimeFigureOut">
              <a:rPr lang="zh-CN" altLang="en-US">
                <a:solidFill>
                  <a:prstClr val="black"/>
                </a:solidFill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2018/6/26</a:t>
            </a:fld>
            <a:endParaRPr lang="zh-CN" altLang="en-US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5B2660E0-0BB6-48ED-9F38-1650F6580DFF}" type="slidenum">
              <a:rPr lang="zh-CN" altLang="en-US">
                <a:solidFill>
                  <a:prstClr val="black"/>
                </a:solidFill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CN" altLang="en-US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16353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8882AB36-4C16-477A-B588-7D8CB3E12C39}" type="datetimeFigureOut">
              <a:rPr lang="zh-CN" altLang="en-US">
                <a:solidFill>
                  <a:prstClr val="black"/>
                </a:solidFill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2018/6/26</a:t>
            </a:fld>
            <a:endParaRPr lang="zh-CN" altLang="en-US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5B2660E0-0BB6-48ED-9F38-1650F6580DFF}" type="slidenum">
              <a:rPr lang="zh-CN" altLang="en-US">
                <a:solidFill>
                  <a:prstClr val="black"/>
                </a:solidFill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CN" altLang="en-US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782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0354E793-B933-4738-AC7E-23FDE3079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D2E5FFA-7618-4A37-A6CE-50564D3DCB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75479E7-FED2-4352-8EAB-6FE9B36B47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8338E1-E9E4-48C7-96A3-502F994B294D}" type="datetimeFigureOut">
              <a:rPr lang="zh-CN" altLang="en-US" smtClean="0"/>
              <a:t>2018/6/26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44F4E16-B072-4DBB-88EA-F56F31A390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5D524E8-C268-49B7-A93E-F3F4094B84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D993BC-C342-4F23-A8BB-5C9CF817ED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3895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6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465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198044" y="1276519"/>
            <a:ext cx="3795912" cy="4929321"/>
          </a:xfrm>
          <a:prstGeom prst="rect">
            <a:avLst/>
          </a:prstGeom>
          <a:solidFill>
            <a:srgbClr val="45A7D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grpSp>
        <p:nvGrpSpPr>
          <p:cNvPr id="13" name="组合 12"/>
          <p:cNvGrpSpPr/>
          <p:nvPr/>
        </p:nvGrpSpPr>
        <p:grpSpPr>
          <a:xfrm rot="3555735">
            <a:off x="5915425" y="2942038"/>
            <a:ext cx="361150" cy="1598282"/>
            <a:chOff x="9401413" y="2658673"/>
            <a:chExt cx="361150" cy="1598282"/>
          </a:xfrm>
        </p:grpSpPr>
        <p:sp>
          <p:nvSpPr>
            <p:cNvPr id="11" name="矩形 10"/>
            <p:cNvSpPr/>
            <p:nvPr/>
          </p:nvSpPr>
          <p:spPr>
            <a:xfrm>
              <a:off x="9401413" y="2658673"/>
              <a:ext cx="361150" cy="124481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2" name="等腰三角形 11"/>
            <p:cNvSpPr/>
            <p:nvPr/>
          </p:nvSpPr>
          <p:spPr>
            <a:xfrm rot="10800000">
              <a:off x="9401413" y="3903487"/>
              <a:ext cx="361150" cy="353468"/>
            </a:xfrm>
            <a:prstGeom prst="triangle">
              <a:avLst/>
            </a:prstGeom>
            <a:solidFill>
              <a:srgbClr val="EECB6C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19920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109 0.17385 L -0.07109 0.17408 C -0.07005 0.17477 -0.06901 0.17593 -0.06797 0.17639 C -0.05547 0.18334 -0.03359 0.17616 -0.02669 0.17593 C -0.02708 0.17524 -0.02734 0.17454 -0.02773 0.17385 C -0.02812 0.17338 -0.02851 0.17315 -0.02877 0.17269 C -0.02916 0.17176 -0.02956 0.17084 -0.02995 0.16991 C -0.03021 0.16899 -0.03073 0.16783 -0.03099 0.1669 C -0.03125 0.16575 -0.03125 0.16482 -0.03151 0.16389 C -0.0319 0.16297 -0.03242 0.1625 -0.03268 0.16181 C -0.03307 0.15787 -0.03346 0.15371 -0.03372 0.14977 C -0.03385 0.14838 -0.03385 0.14676 -0.03411 0.14537 C -0.03437 0.14399 -0.03502 0.14283 -0.03554 0.14167 C -0.03633 0.12963 -0.03424 0.13149 -0.03737 0.12987 C -0.03776 0.12987 -0.03815 0.12987 -0.03828 0.1301 C -0.03867 0.13079 -0.0388 0.13195 -0.03906 0.13264 C -0.03932 0.13357 -0.03958 0.13403 -0.03984 0.13473 C -0.04023 0.13843 -0.04049 0.14237 -0.04088 0.14607 C -0.04114 0.14769 -0.0414 0.14931 -0.04166 0.15116 C -0.04166 0.15255 -0.04166 0.15417 -0.04206 0.15556 C -0.04466 0.17732 -0.04101 0.1426 -0.04414 0.17315 C -0.04414 0.17593 -0.04427 0.17825 -0.04453 0.18079 C -0.04453 0.18149 -0.04479 0.18195 -0.04479 0.18264 C -0.04518 0.1875 -0.04531 0.19237 -0.04583 0.19723 C -0.04635 0.20116 -0.04726 0.20487 -0.04791 0.20857 C -0.04791 0.2088 -0.04817 0.21922 -0.04883 0.222 C -0.04896 0.22315 -0.04961 0.22431 -0.04974 0.2257 C -0.05156 0.23473 -0.04935 0.22732 -0.05156 0.23403 C -0.05182 0.23774 -0.05221 0.24144 -0.0526 0.24514 C -0.05299 0.24862 -0.05351 0.25186 -0.05364 0.25533 C -0.05508 0.29028 -0.05273 0.27315 -0.05442 0.28519 C -0.05456 0.28797 -0.05469 0.29098 -0.05469 0.29399 C -0.05482 0.29491 -0.05508 0.29723 -0.05508 0.29653 C -0.05495 0.29144 -0.05482 0.28588 -0.05442 0.28079 C -0.05416 0.27871 -0.05364 0.27686 -0.05338 0.275 C -0.05143 0.26389 -0.05299 0.26922 -0.05039 0.26158 C -0.04883 0.2507 -0.04726 0.23982 -0.04544 0.22871 C -0.04518 0.22686 -0.04479 0.225 -0.04453 0.22315 C -0.04388 0.21991 -0.04349 0.21644 -0.04297 0.21297 C -0.04258 0.20209 -0.04206 0.19121 -0.04206 0.18033 C -0.04206 0.17778 -0.04179 0.17431 -0.04297 0.17315 C -0.04401 0.17223 -0.04492 0.17524 -0.04583 0.17639 C -0.04622 0.17755 -0.04687 0.17894 -0.04726 0.18033 C -0.04765 0.18149 -0.04791 0.18311 -0.04831 0.1845 C -0.04857 0.18542 -0.04883 0.18635 -0.04909 0.18704 C -0.04935 0.1882 -0.04948 0.18936 -0.04974 0.19028 C -0.05 0.19144 -0.05039 0.19237 -0.05091 0.19329 C -0.05208 0.19676 -0.05351 0.20024 -0.05469 0.20348 C -0.05625 0.20741 -0.05508 0.20649 -0.05716 0.20741 C -0.05755 0.20857 -0.05859 0.21343 -0.05898 0.21436 C -0.05937 0.21505 -0.06002 0.21459 -0.06041 0.21505 C -0.06172 0.21852 -0.06289 0.22223 -0.06432 0.2257 C -0.06497 0.22709 -0.06575 0.22801 -0.06653 0.22963 C -0.06758 0.23149 -0.06771 0.23195 -0.06927 0.23334 C -0.06979 0.23357 -0.07018 0.23357 -0.0707 0.23403 C -0.07331 0.23519 -0.06992 0.23403 -0.07344 0.23519 C -0.07304 0.23542 -0.07265 0.23635 -0.07213 0.23635 C -0.06927 0.23635 -0.06914 0.23496 -0.06679 0.23334 C -0.06575 0.23264 -0.06471 0.23195 -0.06367 0.23149 C -0.06054 0.22917 -0.06419 0.23079 -0.06041 0.22963 C -0.05794 0.22732 -0.05547 0.22524 -0.05299 0.22315 C -0.04661 0.2176 -0.05299 0.22315 -0.04935 0.21875 C -0.04831 0.21737 -0.04401 0.21505 -0.04375 0.21505 L -0.03307 0.21366 C -0.03268 0.20556 -0.03229 0.19723 -0.03203 0.18889 C -0.03164 0.17732 -0.03177 0.16551 -0.03125 0.15348 C -0.03112 0.15093 -0.03138 0.14769 -0.03021 0.14607 L -0.02708 0.14167 C -0.02539 0.14237 -0.0237 0.14306 -0.022 0.14352 C -0.01354 0.14607 -0.01927 0.14352 -0.01146 0.14607 C 0.00821 0.15209 -0.00547 0.14908 0.01042 0.15232 C 0.01133 0.15325 0.01328 0.15278 0.01341 0.15487 C 0.01367 0.15672 0.01198 0.15787 0.01133 0.15926 C 0.01042 0.16158 0.0099 0.16412 0.00886 0.16621 C 0.00821 0.16783 0.00716 0.16829 0.00638 0.16922 C 0.00573 0.17037 0.00534 0.17176 0.00456 0.17269 C 0.00287 0.17477 0.00052 0.17547 -0.00104 0.17825 C -0.00312 0.18195 -0.00221 0.18079 -0.0056 0.18334 C -0.01471 0.18982 -0.01185 0.18866 -0.01666 0.19028 C -0.01732 0.19098 -0.01797 0.1919 -0.01849 0.19283 C -0.01901 0.19329 -0.01914 0.19422 -0.01953 0.19468 C -0.02031 0.19537 -0.02122 0.19607 -0.022 0.19653 C -0.02513 0.19954 -0.02187 0.19769 -0.02487 0.19908 C -0.01054 0.20764 -0.02565 0.19908 0.01524 0.20348 C 0.01589 0.20348 0.01654 0.2044 0.01706 0.20487 C 0.0211 0.20787 0.01901 0.20672 0.02162 0.20787 C 0.02227 0.20903 0.02279 0.21019 0.02344 0.21112 C 0.02787 0.2176 0.02305 0.2095 0.0263 0.21505 C 0.02669 0.21737 0.02787 0.21945 0.02774 0.222 C 0.02761 0.22963 0.02669 0.23774 0.02552 0.24514 C 0.02539 0.24746 0.02396 0.24862 0.02344 0.25047 C 0.02279 0.25255 0.02214 0.2551 0.02136 0.25718 C 0.02084 0.25857 0.01875 0.25903 0.0181 0.25926 C 0.01276 0.26875 0.0168 0.26204 0.00573 0.2757 C 0.00248 0.2794 0.0043 0.27848 0.00143 0.2794 C 0.00091 0.28079 -0.00364 0.29399 -0.00429 0.2838 C -0.00573 0.25672 -0.00377 0.22963 -0.00351 0.20232 C -0.00377 0.19792 -0.00247 0.19213 -0.00429 0.18889 C -0.00638 0.18565 -0.01054 0.19537 -0.01146 0.19723 C -0.01159 0.19977 -0.01159 0.20139 -0.01237 0.20348 C -0.01276 0.20417 -0.01315 0.20487 -0.01354 0.20556 C -0.0138 0.20741 -0.01393 0.2095 -0.01419 0.21112 C -0.01836 0.2294 -0.01692 0.2257 -0.0207 0.23403 C -0.02096 0.23542 -0.02148 0.23843 -0.022 0.23959 C -0.02331 0.2419 -0.02513 0.24306 -0.02669 0.24399 C -0.02656 0.24491 -0.02682 0.24676 -0.0263 0.24676 C -0.02448 0.24607 -0.02304 0.24375 -0.02135 0.24283 C -0.01862 0.24098 -0.01575 0.24005 -0.01315 0.23774 C -0.00833 0.23357 -0.00351 0.22963 0.00143 0.225 C 0.0056 0.2213 0.01081 0.21806 0.0138 0.21112 C 0.01419 0.21042 0.01433 0.2095 0.01459 0.20857 C 0.01498 0.20741 0.01524 0.20649 0.01563 0.20556 C 0.0155 0.20787 0.01576 0.21065 0.01524 0.21297 C 0.01511 0.21389 0.01459 0.21389 0.01419 0.21436 C 0.01367 0.21505 0.01341 0.21598 0.01315 0.2169 C 0.01289 0.21783 0.01263 0.21899 0.0125 0.21991 C 0.0112 0.22454 0.01016 0.22894 0.00886 0.23334 C 0.00873 0.23403 0.00821 0.2345 0.00781 0.23519 C 0.00664 0.23774 0.00534 0.24075 0.00417 0.24352 C 0.00352 0.24908 0.00456 0.24306 0.00117 0.25116 C 0.00052 0.25209 0.00039 0.25371 -0.00013 0.25487 C -0.00039 0.25579 -0.00091 0.25672 -0.00143 0.25787 C -0.00286 0.26158 -0.00416 0.26575 -0.0056 0.26922 C -0.00599 0.26991 -0.00638 0.27014 -0.0069 0.27061 C -0.00716 0.2713 -0.00729 0.272 -0.00781 0.27246 C -0.00846 0.27292 -0.00937 0.27269 -0.00989 0.27315 C -0.01028 0.27362 -0.01094 0.27431 -0.01107 0.275 C -0.01107 0.2757 -0.01107 0.27662 -0.01067 0.27686 C -0.01002 0.27709 -0.0095 0.27616 -0.00898 0.2757 C -0.00794 0.27431 -0.0069 0.27292 -0.00599 0.2713 C -0.00534 0.26968 -0.00482 0.2676 -0.00429 0.26551 C -0.0039 0.26412 -0.00377 0.26227 -0.00312 0.26112 C -0.00221 0.25903 -0.00091 0.25764 0.00026 0.25602 C 0.00326 0.25209 0.00664 0.24908 0.00925 0.24445 C 0.01198 0.24005 0.0138 0.2345 0.01628 0.22963 C 0.02839 0.20556 0.01094 0.247 0.03125 0.19537 C 0.03216 0.19306 0.03334 0.19028 0.03412 0.18774 C 0.03464 0.18565 0.03516 0.18334 0.03594 0.18125 C 0.03919 0.17292 0.04245 0.16436 0.0461 0.15672 C 0.04688 0.15533 0.04805 0.15556 0.04896 0.15487 C 0.05117 0.15556 0.05339 0.15579 0.05547 0.15672 C 0.05625 0.15718 0.0569 0.15811 0.05755 0.1588 C 0.05821 0.15903 0.05873 0.15903 0.05938 0.15926 L 0.0625 0.1625 C 0.06302 0.16297 0.06354 0.16297 0.06393 0.16389 C 0.06433 0.16482 0.06419 0.16575 0.06433 0.1669 C 0.06315 0.17292 0.06237 0.17894 0.06081 0.1845 C 0.06029 0.18635 0.05899 0.18727 0.05821 0.18889 C 0.05768 0.19028 0.05768 0.19213 0.05716 0.19329 C 0.05651 0.19537 0.05573 0.19723 0.05508 0.19908 C 0.05482 0.20139 0.05443 0.20394 0.05404 0.20602 C 0.05378 0.20741 0.05274 0.20857 0.05287 0.20996 C 0.05352 0.21412 0.05482 0.21829 0.05612 0.222 C 0.05651 0.22269 0.05716 0.22223 0.05755 0.22246 C 0.05847 0.22454 0.05912 0.22686 0.06003 0.22871 C 0.06068 0.23033 0.06159 0.23172 0.06224 0.23334 C 0.06237 0.2338 0.06224 0.23473 0.0625 0.23519 C 0.06302 0.23612 0.0638 0.23635 0.06433 0.23704 C 0.06615 0.23936 0.06797 0.24144 0.06966 0.24399 C 0.0711 0.24607 0.07253 0.24862 0.07396 0.25116 C 0.07461 0.25556 0.07474 0.2544 0.07253 0.26112 C 0.06992 0.26899 0.0655 0.275 0.06185 0.28125 C 0.05912 0.28102 0.05612 0.28264 0.05365 0.28079 C 0.05235 0.27963 0.05183 0.27616 0.05235 0.27362 C 0.05404 0.26227 0.0569 0.25139 0.06003 0.24075 C 0.06068 0.23843 0.06211 0.23727 0.06328 0.23565 C 0.06615 0.23195 0.06901 0.22894 0.07214 0.2257 C 0.07539 0.21829 0.0711 0.22732 0.07748 0.21875 C 0.07865 0.2169 0.07956 0.21505 0.08073 0.21297 C 0.08099 0.21158 0.08919 0.17362 0.09206 0.16065 C 0.09258 0.15834 0.09297 0.15625 0.09349 0.1544 L 0.09883 0.13357 C 0.0987 0.13496 0.0987 0.13635 0.09844 0.13774 C 0.09727 0.14422 0.09466 0.15672 0.09466 0.15695 C 0.09427 0.15973 0.09414 0.16274 0.09375 0.16551 C 0.09375 0.16644 0.09362 0.16737 0.09349 0.16829 C 0.09297 0.1713 0.09245 0.17454 0.09167 0.17755 C 0.09128 0.1794 0.0905 0.18033 0.08998 0.18195 C 0.08789 0.18774 0.08073 0.19537 0.08386 0.19977 C 0.08828 0.20602 0.09505 0.19815 0.10052 0.19723 C 0.10261 0.19653 0.10469 0.19607 0.10664 0.19537 C 0.10781 0.19491 0.10899 0.19537 0.11016 0.19468 C 0.11055 0.19445 0.11055 0.19329 0.11094 0.19283 C 0.10808 0.1919 0.10534 0.19028 0.10274 0.19468 C 0.10078 0.19792 0.09948 0.20787 0.09948 0.20811 C 0.09883 0.21459 0.09805 0.22107 0.0974 0.22755 C 0.09688 0.23241 0.09675 0.23727 0.09636 0.24213 C 0.09597 0.24468 0.09558 0.24723 0.09518 0.24977 C 0.0944 0.25625 0.09492 0.25764 0.09271 0.26366 C 0.09167 0.2669 0.09011 0.26945 0.0888 0.27246 C 0.08854 0.27315 0.08854 0.27431 0.08815 0.275 C 0.08594 0.27778 0.0806 0.27778 0.07891 0.27825 C 0.07852 0.27825 0.07826 0.27894 0.07787 0.27871 C 0.07683 0.27825 0.07578 0.27732 0.07487 0.27616 C 0.07435 0.27524 0.07357 0.2713 0.07318 0.26991 C 0.07331 0.26667 0.07318 0.2632 0.07357 0.25973 C 0.0737 0.25857 0.07435 0.25811 0.07461 0.25718 C 0.07748 0.24885 0.075 0.25417 0.07852 0.24769 C 0.07865 0.24723 0.07852 0.24584 0.07891 0.24584 C 0.08151 0.24723 0.08633 0.25162 0.08633 0.25186 C 0.08867 0.2551 0.09089 0.25857 0.09271 0.26297 C 0.09414 0.26621 0.09518 0.26968 0.09675 0.27315 C 0.09792 0.2757 0.09948 0.27778 0.10091 0.2801 C 0.1013 0.28079 0.10169 0.28125 0.10196 0.28195 C 0.10261 0.28311 0.10274 0.28519 0.10339 0.28635 C 0.10378 0.28704 0.10443 0.28704 0.10482 0.28774 C 0.10599 0.28912 0.10703 0.29075 0.10808 0.29283 C 0.11068 0.29746 0.1086 0.29607 0.11159 0.29723 C 0.11237 0.29862 0.11328 0.30116 0.11472 0.29838 C 0.11524 0.29746 0.11498 0.29584 0.11524 0.29445 C 0.1155 0.29283 0.11589 0.29075 0.11628 0.28889 C 0.1168 0.28588 0.1168 0.28473 0.11732 0.28195 C 0.11771 0.27246 0.11771 0.26297 0.11836 0.25348 C 0.11849 0.25093 0.1194 0.24862 0.1194 0.24584 C 0.11979 0.23426 0.1194 0.22269 0.11979 0.21112 C 0.11979 0.21042 0.12058 0.21019 0.12084 0.20996 C 0.12227 0.20834 0.12396 0.20672 0.12552 0.20556 C 0.13255 0.19977 0.12565 0.20672 0.13034 0.20162 C 0.13151 0.20741 0.13125 0.20533 0.13008 0.2169 C 0.12995 0.21829 0.12943 0.21945 0.12904 0.22061 C 0.12865 0.22547 0.12826 0.23311 0.12826 0.23774 C 0.12839 0.2463 0.12878 0.25487 0.12904 0.26366 C 0.12813 0.2669 0.12722 0.26991 0.12604 0.27315 C 0.12578 0.27431 0.12552 0.27616 0.12474 0.27616 C 0.12136 0.27639 0.1181 0.27454 0.11472 0.27362 C 0.11511 0.26829 0.11406 0.2625 0.1155 0.25787 C 0.11602 0.25625 0.12643 0.25116 0.12696 0.25116 C 0.13308 0.24375 0.13698 0.23936 0.14284 0.22709 C 0.14453 0.22362 0.14492 0.21852 0.14571 0.21436 C 0.14662 0.2095 0.14701 0.20463 0.14792 0.19977 C 0.14818 0.19792 0.14857 0.19607 0.14896 0.19399 C 0.14935 0.18403 0.14974 0.17431 0.15039 0.16436 C 0.15052 0.16112 0.1513 0.1507 0.15143 0.1544 C 0.15156 0.1632 0.15104 0.17223 0.15065 0.18125 C 0.15 0.19977 0.15039 0.19537 0.14857 0.20672 C 0.14896 0.20811 0.1487 0.21042 0.14961 0.21112 C 0.15169 0.2125 0.15469 0.2088 0.15599 0.21181 C 0.15742 0.21505 0.15573 0.21991 0.15534 0.22385 C 0.15469 0.23102 0.1543 0.24028 0.15169 0.24676 C 0.15 0.25047 0.14805 0.25371 0.1461 0.25718 C 0.14453 0.26019 0.14076 0.26598 0.13867 0.26806 C 0.13737 0.26922 0.13607 0.26968 0.13464 0.27061 C 0.13242 0.27524 0.13164 0.27917 0.128 0.27871 C 0.12683 0.27871 0.12578 0.27755 0.12474 0.27686 C 0.12604 0.2625 0.125 0.25787 0.12904 0.24769 C 0.12969 0.24607 0.13073 0.24491 0.13151 0.24352 C 0.13347 0.24491 0.13568 0.24607 0.1375 0.24769 C 0.13946 0.24977 0.14154 0.25973 0.1418 0.26042 C 0.14492 0.26922 0.14558 0.26875 0.14922 0.275 C 0.15078 0.27732 0.15209 0.2801 0.15352 0.28264 C 0.15521 0.28519 0.15651 0.28866 0.15847 0.29028 C 0.16016 0.29144 0.16198 0.29213 0.16341 0.29399 C 0.1668 0.29769 0.16953 0.30255 0.17266 0.30649 C 0.17318 0.30718 0.17396 0.30741 0.17448 0.30787 C 0.17917 0.31297 0.17279 0.30834 0.17904 0.31158 C 0.1806 0.31227 0.18334 0.31436 0.18334 0.31459 C 0.18529 0.31227 0.18477 0.3132 0.18568 0.31158 " pathEditMode="relative" rAng="0" ptsTypes="AAAAAAAAAAAAAAAAAAAAAAAAAAAAAAAAAAAAAAAAAAAAAAAAAAAAAAAAAAAAAAAAAAAAAAAAAAAAAAAAAAAAAAAAAAAAAAAAAAAAAAAAAAAAAAAAAAAAAAAAAAAAAAAAAAAAAAAAAAAAAAAAAAAAAAAAAAAAAAAAAAAAAAAAAAAAAAAAAAAAAAAAAAAAAAAAAAAAAAAAAAAAA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21" y="48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/>
          <a:srcRect t="-4168" b="83245"/>
          <a:stretch/>
        </p:blipFill>
        <p:spPr>
          <a:xfrm>
            <a:off x="2400078" y="3189509"/>
            <a:ext cx="1257522" cy="418857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 rot="910064">
            <a:off x="8304038" y="2220401"/>
            <a:ext cx="289617" cy="2464205"/>
            <a:chOff x="9401413" y="2658673"/>
            <a:chExt cx="361150" cy="1598282"/>
          </a:xfrm>
        </p:grpSpPr>
        <p:sp>
          <p:nvSpPr>
            <p:cNvPr id="3" name="矩形 2"/>
            <p:cNvSpPr/>
            <p:nvPr/>
          </p:nvSpPr>
          <p:spPr>
            <a:xfrm>
              <a:off x="9401413" y="2658673"/>
              <a:ext cx="361150" cy="124481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4" name="等腰三角形 3"/>
            <p:cNvSpPr/>
            <p:nvPr/>
          </p:nvSpPr>
          <p:spPr>
            <a:xfrm rot="10800000">
              <a:off x="9401413" y="3903487"/>
              <a:ext cx="361150" cy="353468"/>
            </a:xfrm>
            <a:prstGeom prst="triangle">
              <a:avLst/>
            </a:prstGeom>
            <a:solidFill>
              <a:srgbClr val="EECB6C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/>
          <a:srcRect t="16755"/>
          <a:stretch/>
        </p:blipFill>
        <p:spPr>
          <a:xfrm>
            <a:off x="2400078" y="3608366"/>
            <a:ext cx="1257522" cy="1666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850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49 -0.09352 L 0.01549 -0.09352 C 0.01497 -0.09676 0.01484 -0.10046 0.01419 -0.1037 C 0.01354 -0.10602 0.01224 -0.10787 0.01159 -0.11041 C 0.01107 -0.11273 0.01146 -0.11574 0.01107 -0.11805 C 0.01055 -0.12106 0.0082 -0.12778 0.00729 -0.13055 C 0.0069 -0.13333 0.00456 -0.15463 0.00351 -0.15856 C -0.00026 -0.17245 -0.00547 -0.17731 -0.01042 -0.19097 C -0.01862 -0.21389 -0.02539 -0.23866 -0.03373 -0.26157 C -0.0349 -0.26481 -0.03711 -0.26666 -0.0388 -0.26944 C -0.04245 -0.27569 -0.04596 -0.28217 -0.04948 -0.28842 L -0.06016 -0.30741 C -0.06172 -0.31041 -0.06315 -0.31366 -0.06458 -0.31643 C -0.06602 -0.31921 -0.06758 -0.32153 -0.06901 -0.3243 C -0.07357 -0.3331 -0.07787 -0.34213 -0.08229 -0.35116 C -0.08399 -0.36296 -0.08255 -0.35717 -0.09427 -0.36921 C -0.0957 -0.3706 -0.09714 -0.37222 -0.0987 -0.37361 C -0.09948 -0.3743 -0.10039 -0.375 -0.10117 -0.37592 C -0.10417 -0.37916 -0.10677 -0.38333 -0.11003 -0.38588 C -0.1138 -0.38889 -0.11797 -0.39028 -0.12201 -0.39259 C -0.13555 -0.40092 -0.11159 -0.38981 -0.13711 -0.40046 C -0.13919 -0.40231 -0.14141 -0.4037 -0.14336 -0.40602 C -0.14649 -0.40972 -0.14896 -0.41528 -0.15221 -0.41852 C -0.15664 -0.42268 -0.16133 -0.42592 -0.16615 -0.42847 C -0.17136 -0.43148 -0.17708 -0.43264 -0.18255 -0.43403 C -0.18333 -0.43495 -0.18412 -0.43611 -0.18503 -0.43634 C -0.22123 -0.44166 -0.22227 -0.43958 -0.25938 -0.4375 C -0.26589 -0.43541 -0.27031 -0.43426 -0.27643 -0.43194 C -0.27721 -0.43148 -0.27813 -0.43102 -0.27891 -0.43078 C -0.2806 -0.42847 -0.28216 -0.42592 -0.28399 -0.42407 C -0.28477 -0.42315 -0.28568 -0.42338 -0.28646 -0.42291 C -0.28802 -0.42199 -0.28945 -0.4206 -0.29089 -0.41944 C -0.29115 -0.41759 -0.29089 -0.41528 -0.29154 -0.41389 C -0.29245 -0.41203 -0.29414 -0.4118 -0.29531 -0.41065 C -0.29636 -0.40949 -0.29753 -0.40856 -0.29844 -0.40717 C -0.29922 -0.40625 -0.29961 -0.40463 -0.30039 -0.40393 C -0.3013 -0.40301 -0.30248 -0.40301 -0.30352 -0.40278 C -0.30664 -0.39791 -0.3099 -0.39305 -0.31302 -0.38819 C -0.31406 -0.38634 -0.31484 -0.38403 -0.31615 -0.38264 C -0.31771 -0.38055 -0.31953 -0.37963 -0.32109 -0.37801 C -0.32331 -0.37315 -0.3237 -0.37153 -0.32682 -0.3669 C -0.33971 -0.34768 -0.33399 -0.35231 -0.34193 -0.34676 C -0.34453 -0.33518 -0.34115 -0.34606 -0.34701 -0.33889 C -0.34805 -0.3375 -0.34857 -0.33495 -0.34948 -0.33333 C -0.35078 -0.33102 -0.35208 -0.3287 -0.35326 -0.32662 C -0.35391 -0.32546 -0.35443 -0.32407 -0.35521 -0.32315 C -0.35586 -0.32245 -0.35664 -0.32199 -0.35703 -0.32083 C -0.36042 -0.31412 -0.36328 -0.30648 -0.36654 -0.29977 C -0.3681 -0.29653 -0.37162 -0.29074 -0.37162 -0.29074 C -0.37175 -0.28912 -0.37175 -0.2875 -0.37227 -0.28611 C -0.37487 -0.27916 -0.37513 -0.28217 -0.37787 -0.27731 C -0.38307 -0.26782 -0.378 -0.27453 -0.38229 -0.26944 C -0.39154 -0.2456 -0.38412 -0.26203 -0.3918 -0.2493 C -0.39388 -0.2456 -0.39805 -0.23796 -0.39805 -0.23796 C -0.39896 -0.23472 -0.39987 -0.23148 -0.40052 -0.22801 C -0.40117 -0.225 -0.40091 -0.22153 -0.40182 -0.21898 L -0.4069 -0.20555 C -0.41016 -0.18495 -0.40599 -0.20949 -0.41003 -0.19097 C -0.41471 -0.16991 -0.41055 -0.17569 -0.41576 -0.16967 C -0.41693 -0.16296 -0.4181 -0.15602 -0.41953 -0.14953 C -0.41992 -0.14745 -0.42096 -0.14606 -0.42136 -0.14398 C -0.42357 -0.1331 -0.42005 -0.14051 -0.42396 -0.13379 C -0.42422 -0.13194 -0.42552 -0.12453 -0.42578 -0.12153 C -0.42669 -0.11366 -0.42721 -0.10578 -0.42826 -0.09791 C -0.42852 -0.09629 -0.42917 -0.09514 -0.42956 -0.09352 C -0.43021 -0.09097 -0.43086 -0.08819 -0.43151 -0.08565 C -0.43203 -0.07662 -0.43294 -0.06782 -0.43333 -0.05879 C -0.43464 -0.03356 -0.43203 -0.04444 -0.43529 -0.0331 C -0.43568 -0.02778 -0.43594 -0.02245 -0.43646 -0.01736 C -0.43711 -0.0118 -0.43802 -0.00625 -0.43841 -0.00046 C -0.43998 0.02338 -0.43503 0.01806 -0.44219 0.02292 C -0.44518 0.04283 -0.44362 0.03449 -0.44662 0.04884 C -0.44675 0.05486 -0.44688 0.06065 -0.44727 0.06667 C -0.44727 0.06829 -0.44779 0.0713 -0.44779 0.0713 " pathEditMode="relative" ptsTypes="AAAAAAAAAAAAAAAAAAAAAA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881973" y="1552025"/>
            <a:ext cx="660434" cy="1390636"/>
          </a:xfrm>
          <a:prstGeom prst="rect">
            <a:avLst/>
          </a:prstGeom>
        </p:spPr>
      </p:pic>
      <p:pic>
        <p:nvPicPr>
          <p:cNvPr id="4" name="Picture 4" descr="画儿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15" t="6876" r="6429" b="5901"/>
          <a:stretch>
            <a:fillRect/>
          </a:stretch>
        </p:blipFill>
        <p:spPr bwMode="auto">
          <a:xfrm rot="4001914">
            <a:off x="3897000" y="1803615"/>
            <a:ext cx="498475" cy="9940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5"/>
          <p:cNvPicPr>
            <a:picLocks noChangeAspect="1"/>
          </p:cNvPicPr>
          <p:nvPr/>
        </p:nvPicPr>
        <p:blipFill>
          <a:blip r:embed="rId5">
            <a:clrChange>
              <a:clrFrom>
                <a:srgbClr val="686869"/>
              </a:clrFrom>
              <a:clrTo>
                <a:srgbClr val="68686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1540" y="1875127"/>
            <a:ext cx="1025978" cy="1159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4"/>
          <p:cNvPicPr>
            <a:picLocks noChangeAspect="1"/>
          </p:cNvPicPr>
          <p:nvPr/>
        </p:nvPicPr>
        <p:blipFill>
          <a:blip r:embed="rId6">
            <a:clrChange>
              <a:clrFrom>
                <a:srgbClr val="D6D8DA"/>
              </a:clrFrom>
              <a:clrTo>
                <a:srgbClr val="D6D8D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6237" y="2775727"/>
            <a:ext cx="1723374" cy="1233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1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9F2"/>
              </a:clrFrom>
              <a:clrTo>
                <a:srgbClr val="FFF9F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3" t="8031" r="7834" b="28464"/>
          <a:stretch>
            <a:fillRect/>
          </a:stretch>
        </p:blipFill>
        <p:spPr bwMode="auto">
          <a:xfrm>
            <a:off x="6638935" y="4732636"/>
            <a:ext cx="812663" cy="572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6347" y="1552025"/>
            <a:ext cx="660434" cy="1390636"/>
          </a:xfrm>
          <a:prstGeom prst="rect">
            <a:avLst/>
          </a:prstGeom>
        </p:spPr>
      </p:pic>
      <p:pic>
        <p:nvPicPr>
          <p:cNvPr id="9" name="Picture 3" descr="花瓶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3003" y="3965786"/>
            <a:ext cx="603288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5700713" y="466394"/>
            <a:ext cx="61035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http://zh.floorplanner.com</a:t>
            </a:r>
            <a:endParaRPr kumimoji="0" lang="zh-CN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3058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4.07407E-6 L 2.91667E-6 0.00023 C 0.00052 -0.00301 0.00078 -0.00649 0.00169 -0.00926 C 0.00273 -0.01274 0.00664 -0.01899 0.00807 -0.02176 C 0.00885 -0.02338 0.0095 -0.02524 0.01041 -0.02686 C 0.01263 -0.03079 0.01471 -0.03241 0.01731 -0.03519 C 0.022 -0.04561 0.01953 -0.04283 0.02383 -0.04653 C 0.02695 -0.05417 0.02396 -0.04838 0.03073 -0.05487 C 0.03203 -0.05602 0.03294 -0.05834 0.03424 -0.05903 C 0.03502 -0.05926 0.0358 -0.05949 0.03659 -0.05996 C 0.0375 -0.06065 0.03841 -0.06158 0.03945 -0.06204 C 0.04036 -0.0625 0.0414 -0.06274 0.04231 -0.06297 C 0.05859 -0.06181 0.075 -0.06158 0.09114 -0.05903 C 0.10664 -0.05649 0.08737 -0.05949 0.10573 -0.05695 C 0.10781 -0.05649 0.11002 -0.05625 0.11211 -0.05579 C 0.11328 -0.0551 0.11653 -0.05301 0.11797 -0.05278 C 0.12005 -0.05232 0.12226 -0.05209 0.12435 -0.05162 C 0.12513 -0.05093 0.12578 -0.05024 0.12669 -0.04954 C 0.12773 -0.04908 0.13216 -0.04792 0.13307 -0.04746 C 0.14401 -0.04329 0.13606 -0.04537 0.14466 -0.04352 C 0.14531 -0.04306 0.14583 -0.0426 0.14648 -0.04237 C 0.14739 -0.0419 0.14843 -0.04213 0.14935 -0.04144 C 0.15026 -0.04074 0.15078 -0.03912 0.15169 -0.0382 C 0.15273 -0.03727 0.15547 -0.03658 0.15625 -0.03612 C 0.16198 -0.03357 0.15195 -0.03704 0.16159 -0.03403 C 0.16211 -0.0338 0.16276 -0.03334 0.16328 -0.03311 C 0.16484 -0.03241 0.1664 -0.03195 0.16797 -0.03102 C 0.16914 -0.03033 0.17018 -0.02871 0.17148 -0.02801 C 0.17239 -0.02732 0.17343 -0.02732 0.17435 -0.02686 C 0.17487 -0.02662 0.17552 -0.02616 0.17604 -0.02593 C 0.17669 -0.02477 0.17708 -0.02338 0.17786 -0.02269 C 0.17851 -0.02199 0.17942 -0.02246 0.18021 -0.02176 C 0.18073 -0.02107 0.18086 -0.01945 0.18125 -0.01852 C 0.18177 -0.01783 0.18255 -0.01737 0.18307 -0.01644 C 0.18385 -0.01551 0.18463 -0.01459 0.18541 -0.01343 C 0.1862 -0.01135 0.18659 -0.0088 0.18776 -0.00718 C 0.19179 -0.00186 0.18854 -0.00672 0.19179 4.07407E-6 C 0.19231 0.00115 0.19297 0.00208 0.19349 0.00301 C 0.19401 0.00416 0.19427 0.00509 0.19466 0.00625 C 0.19518 0.00763 0.19583 0.00902 0.19648 0.01041 C 0.19687 0.01134 0.19713 0.0125 0.19752 0.01342 C 0.19804 0.01435 0.1987 0.01481 0.19935 0.01551 C 0.2013 0.02407 0.19948 0.01736 0.20221 0.02476 C 0.20508 0.0324 0.2026 0.02754 0.20573 0.0331 C 0.20612 0.03472 0.20651 0.03657 0.2069 0.03819 C 0.20911 0.05046 0.20481 0.03125 0.20859 0.04953 C 0.21002 0.05625 0.20963 0.05138 0.21041 0.05694 C 0.21067 0.05856 0.2108 0.06041 0.21093 0.06203 C 0.21263 0.07523 0.21041 0.05578 0.21211 0.07129 C 0.21354 0.09838 0.21198 0.06481 0.21328 0.11481 C 0.21341 0.11828 0.21393 0.12523 0.21393 0.12546 " pathEditMode="relative" rAng="0" ptsTypes="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690" y="31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95833E-6 2.96296E-6 L 8.95833E-6 2.96296E-6 C -0.00091 -0.02106 -0.00066 -0.00602 8.95833E-6 -0.02292 C 0.00027 -0.0287 0.0004 -0.03449 0.00066 -0.04051 C 0.00092 -0.04838 0.00131 -0.05208 0.00235 -0.05995 C 0.00274 -0.06273 0.00274 -0.06574 0.00352 -0.06829 C 0.00443 -0.07153 0.00547 -0.07454 0.00639 -0.07755 C 0.00678 -0.0787 0.00717 -0.07986 0.00756 -0.08079 C 0.00873 -0.08287 0.00977 -0.08518 0.01107 -0.08704 C 0.01212 -0.08843 0.0129 -0.09005 0.01394 -0.09097 C 0.01589 -0.09306 0.01771 -0.09352 0.0198 -0.09421 C 0.02071 -0.0956 0.02162 -0.09722 0.02266 -0.09838 C 0.02318 -0.09884 0.02383 -0.09884 0.02448 -0.09931 C 0.02605 -0.10069 0.02748 -0.10255 0.02904 -0.10347 C 0.03073 -0.10463 0.03269 -0.10463 0.03438 -0.10556 C 0.04128 -0.10972 0.03816 -0.10995 0.04545 -0.11481 C 0.0474 -0.1162 0.04962 -0.1169 0.05183 -0.11806 C 0.06238 -0.13056 0.05092 -0.11898 0.06511 -0.12523 C 0.06745 -0.12616 0.06941 -0.12893 0.07149 -0.13032 C 0.07462 -0.13241 0.07774 -0.13403 0.08087 -0.13542 C 0.08217 -0.13611 0.0836 -0.13611 0.0849 -0.13657 C 0.08803 -0.1375 0.09115 -0.13843 0.09428 -0.13958 C 0.09584 -0.14028 0.09727 -0.14143 0.09883 -0.14167 C 0.10144 -0.14236 0.10391 -0.14236 0.10639 -0.14282 C 0.10912 -0.14329 0.11185 -0.14398 0.11459 -0.14491 C 0.11771 -0.14583 0.12071 -0.14722 0.12383 -0.14792 C 0.12813 -0.14861 0.13243 -0.14861 0.13672 -0.14884 L 0.21693 -0.14699 C 0.22071 -0.14676 0.22357 -0.14421 0.22735 -0.14282 C 0.22891 -0.14213 0.23047 -0.14213 0.23204 -0.14167 C 0.23946 -0.13218 0.23243 -0.13935 0.24076 -0.13542 C 0.24219 -0.13495 0.24337 -0.13333 0.2448 -0.13241 C 0.24571 -0.13194 0.24675 -0.13194 0.24766 -0.13148 C 0.25938 -0.125 0.24779 -0.13032 0.25469 -0.12731 C 0.25756 -0.12384 0.25743 -0.12338 0.2599 -0.12199 C 0.26225 -0.12106 0.26693 -0.11898 0.26693 -0.11898 C 0.26732 -0.11852 0.27019 -0.11435 0.27097 -0.11389 C 0.27331 -0.11181 0.278 -0.10856 0.278 -0.10856 C 0.27917 -0.10694 0.28021 -0.10486 0.28139 -0.10347 C 0.28191 -0.10278 0.28256 -0.10278 0.28321 -0.10255 C 0.28412 -0.10185 0.28516 -0.10116 0.28607 -0.10046 C 0.29024 -0.09653 0.28972 -0.0963 0.29245 -0.09306 C 0.2935 -0.09213 0.29441 -0.09074 0.29545 -0.09005 C 0.29636 -0.08935 0.2974 -0.08935 0.29831 -0.08912 C 0.29883 -0.08843 0.29948 -0.0875 0.30001 -0.08704 C 0.30105 -0.08611 0.30209 -0.08588 0.303 -0.08495 C 0.30365 -0.08403 0.30404 -0.08264 0.30469 -0.08171 C 0.30691 -0.07893 0.30717 -0.07893 0.30938 -0.07755 C 0.3099 -0.07616 0.31042 -0.07454 0.31107 -0.07361 C 0.31159 -0.07292 0.31225 -0.07292 0.3129 -0.07245 C 0.31732 -0.06852 0.31198 -0.07199 0.31628 -0.06944 C 0.31745 -0.06736 0.3185 -0.06505 0.3198 -0.06319 C 0.32071 -0.06181 0.32175 -0.06088 0.32279 -0.05995 C 0.3267 -0.05648 0.32201 -0.06227 0.32683 -0.05694 C 0.32761 -0.05602 0.32826 -0.05463 0.32917 -0.05393 C 0.33021 -0.05278 0.33256 -0.05185 0.33256 -0.05185 C 0.3336 -0.05046 0.33555 -0.04792 0.33672 -0.04653 C 0.33998 -0.04329 0.33816 -0.04606 0.34024 -0.04259 " pathEditMode="relative" ptsTypes="AAAAAAAAAAAAAAAAAAAAAAAAAAAAAAAAAAAAAAAAAAAAAAAAAAAAAAAAAA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2.96296E-6 L 0.05209 -0.10162 C 0.06355 -0.1243 0.07969 -0.13657 0.09753 -0.13657 C 0.11732 -0.13657 0.13256 -0.1243 0.14402 -0.10162 L 0.19766 -2.96296E-6 " pathEditMode="relative" rAng="0" ptsTypes="AAAAA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83" y="-68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1.11111E-6 L -2.08333E-7 -1.11111E-6 L 0.04987 -0.00092 C 0.06679 -0.00162 0.04206 -0.0044 0.06849 -1.11111E-6 C 0.07278 0.00255 0.07083 0.00162 0.07435 0.00324 C 0.07825 0.00833 0.07513 0.0044 0.07956 0.00926 C 0.08021 0.00996 0.0806 0.01111 0.08138 0.01134 C 0.0832 0.0125 0.08711 0.01343 0.08711 0.01343 C 0.08906 0.01528 0.09088 0.01783 0.09297 0.01875 C 0.10026 0.02199 0.09114 0.01783 0.097 0.02083 C 0.09778 0.02107 0.09857 0.02153 0.09935 0.02176 C 0.10013 0.02246 0.10091 0.02315 0.10169 0.02384 C 0.10286 0.02454 0.10416 0.02477 0.10521 0.02593 C 0.10573 0.02662 0.10638 0.02732 0.1069 0.02801 C 0.10768 0.02894 0.10833 0.03033 0.10924 0.03102 C 0.10989 0.03171 0.11081 0.03171 0.11159 0.03218 C 0.11289 0.03287 0.11419 0.03357 0.11562 0.03426 L 0.12031 0.03634 C 0.12083 0.03704 0.12135 0.03796 0.122 0.0382 C 0.12474 0.04005 0.12747 0.04005 0.13021 0.04236 C 0.13086 0.04306 0.13164 0.04398 0.13242 0.04445 C 0.13307 0.04491 0.13372 0.04514 0.13424 0.0456 C 0.13489 0.04607 0.13528 0.04722 0.13594 0.04769 C 0.13672 0.04815 0.1375 0.04815 0.13828 0.04861 C 0.13945 0.04931 0.14062 0.04977 0.14179 0.0507 C 0.14245 0.05116 0.14284 0.05232 0.14349 0.05278 C 0.14427 0.05324 0.14505 0.05347 0.14583 0.05371 C 0.14648 0.05417 0.147 0.0544 0.14752 0.05486 C 0.1526 0.06088 0.14622 0.05371 0.15104 0.05787 C 0.15169 0.05857 0.15221 0.05949 0.15286 0.05996 C 0.15429 0.06088 0.15599 0.06134 0.15742 0.06204 C 0.16406 0.06551 0.15794 0.06273 0.1638 0.06621 C 0.16458 0.06667 0.16536 0.0669 0.16614 0.06736 C 0.16679 0.06759 0.16732 0.06783 0.16797 0.06829 C 0.16953 0.06945 0.17083 0.07176 0.17252 0.07246 L 0.17552 0.07338 C 0.1776 0.07662 0.17916 0.08009 0.1819 0.08171 C 0.18281 0.08218 0.18385 0.08241 0.18476 0.08287 C 0.18581 0.08333 0.18672 0.08403 0.18763 0.08472 C 0.18997 0.08658 0.19284 0.08958 0.19466 0.09213 C 0.19661 0.09468 0.19935 0.09838 0.20169 0.10023 C 0.20221 0.10093 0.20286 0.10093 0.20338 0.10139 C 0.20729 0.10833 0.20247 0.1007 0.20807 0.10648 C 0.21393 0.11296 0.20846 0.10926 0.21263 0.11181 C 0.21875 0.12523 0.21211 0.1125 0.21679 0.11783 C 0.21745 0.11875 0.21784 0.12014 0.21849 0.12107 C 0.21966 0.12269 0.22083 0.12431 0.222 0.12616 C 0.22304 0.12778 0.22383 0.12986 0.22487 0.13125 C 0.22956 0.13773 0.2263 0.1257 0.23307 0.14167 C 0.23359 0.14306 0.23424 0.14445 0.23476 0.14583 C 0.23515 0.14676 0.23528 0.14838 0.23594 0.14884 C 0.23685 0.14977 0.23789 0.14954 0.2388 0.15 C 0.24023 0.15371 0.24036 0.1544 0.24232 0.15833 C 0.24284 0.15926 0.24349 0.16019 0.24414 0.16134 C 0.24466 0.16273 0.24505 0.16435 0.24583 0.16551 C 0.24661 0.16667 0.24778 0.1669 0.2487 0.16759 C 0.24974 0.16991 0.25078 0.17222 0.25169 0.17477 C 0.25182 0.17546 0.2556 0.1882 0.25742 0.19121 C 0.25807 0.19259 0.25898 0.19352 0.25976 0.19445 C 0.26094 0.19583 0.26328 0.19861 0.26328 0.19861 C 0.26367 0.19954 0.26406 0.20046 0.26445 0.20162 C 0.26523 0.20417 0.26562 0.20671 0.26679 0.2088 C 0.26823 0.21181 0.27018 0.21389 0.27135 0.21713 C 0.27721 0.23287 0.27096 0.21667 0.27552 0.22639 C 0.27682 0.2294 0.27643 0.23033 0.27838 0.23264 C 0.2789 0.23333 0.27956 0.23333 0.28008 0.2338 C 0.28086 0.23472 0.28177 0.23542 0.28242 0.23681 C 0.28633 0.24468 0.28294 0.2419 0.28646 0.24398 C 0.29049 0.25116 0.28541 0.24283 0.29179 0.25023 C 0.29323 0.25208 0.29362 0.25394 0.29466 0.25648 C 0.29518 0.25787 0.29583 0.25926 0.29635 0.26065 C 0.29661 0.26158 0.29648 0.26296 0.297 0.26366 C 0.29739 0.26435 0.29857 0.26366 0.2987 0.26482 C 0.29961 0.26898 0.29909 0.27384 0.29987 0.27824 C 0.30013 0.2794 0.30169 0.28033 0.30169 0.28033 " pathEditMode="relative" ptsTypes="AAAAAAAAAAAAAAAAAAAAAAAAAAAAAAAAAAAAAAAAAAAAAAAAAAAAAAAAAAAAAAAAAAAAAAAAAAA"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3.33333E-6 L 0.00339 -0.1169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" y="-5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2.22222E-6 L -0.05611 0.03958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12" y="19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EECB6C"/>
        </a:solidFill>
        <a:ln>
          <a:noFill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3600" b="1" dirty="0" smtClean="0">
            <a:ln w="10160">
              <a:noFill/>
              <a:prstDash val="solid"/>
            </a:ln>
            <a:effectLst>
              <a:outerShdw blurRad="38100" dist="22860" dir="5400000" algn="tl" rotWithShape="0">
                <a:srgbClr val="000000">
                  <a:alpha val="30000"/>
                </a:srgbClr>
              </a:outerShdw>
            </a:effectLst>
            <a:latin typeface="楷体" panose="02010609060101010101" pitchFamily="49" charset="-122"/>
            <a:ea typeface="楷体" panose="02010609060101010101" pitchFamily="49" charset="-122"/>
          </a:defRPr>
        </a:defPPr>
      </a:lstStyle>
    </a:spDef>
    <a:txDef>
      <a:spPr>
        <a:noFill/>
      </a:spPr>
      <a:bodyPr wrap="square" rtlCol="0">
        <a:spAutoFit/>
      </a:bodyPr>
      <a:lstStyle>
        <a:defPPr algn="ctr">
          <a:defRPr sz="2800" dirty="0" smtClean="0">
            <a:latin typeface="方正楷体拼音字库01" panose="03000509000000000000" pitchFamily="65" charset="-122"/>
            <a:ea typeface="方正楷体拼音字库01" panose="03000509000000000000" pitchFamily="65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自定义设计方案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</Words>
  <Application>Microsoft Office PowerPoint</Application>
  <PresentationFormat>宽屏</PresentationFormat>
  <Paragraphs>5</Paragraphs>
  <Slides>3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</vt:i4>
      </vt:variant>
    </vt:vector>
  </HeadingPairs>
  <TitlesOfParts>
    <vt:vector size="15" baseType="lpstr">
      <vt:lpstr>宋体</vt:lpstr>
      <vt:lpstr>Arial</vt:lpstr>
      <vt:lpstr>Calibri</vt:lpstr>
      <vt:lpstr>Calibri Light</vt:lpstr>
      <vt:lpstr>等线</vt:lpstr>
      <vt:lpstr>等线 Light</vt:lpstr>
      <vt:lpstr>华康海报体W12(P)</vt:lpstr>
      <vt:lpstr>华康少女文字W5(P)</vt:lpstr>
      <vt:lpstr>楷体</vt:lpstr>
      <vt:lpstr>楷体_GB2312</vt:lpstr>
      <vt:lpstr>1_Office 主题​​</vt:lpstr>
      <vt:lpstr>3_自定义设计方案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杨孜孜</dc:creator>
  <cp:lastModifiedBy>杨孜孜</cp:lastModifiedBy>
  <cp:revision>1</cp:revision>
  <dcterms:created xsi:type="dcterms:W3CDTF">2018-06-26T06:22:36Z</dcterms:created>
  <dcterms:modified xsi:type="dcterms:W3CDTF">2018-06-26T06:23:00Z</dcterms:modified>
</cp:coreProperties>
</file>