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415" r:id="rId2"/>
    <p:sldId id="41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8B956-19BF-4A1C-AE91-B44749D87FAB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E32AE-7AB6-45D2-988A-990F9D44A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38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操作步骤：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下滑鼠标，不要点击鼠标</a:t>
            </a:r>
            <a:br>
              <a:rPr lang="en-US" altLang="zh-CN" dirty="0"/>
            </a:br>
            <a:r>
              <a:rPr lang="en-US" altLang="zh-CN" dirty="0"/>
              <a:t>2.</a:t>
            </a:r>
            <a:r>
              <a:rPr lang="zh-CN" altLang="en-US" dirty="0"/>
              <a:t>按照笔画顺序依次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09CCC-17A0-48E4-B173-BC3903F75D4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793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333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177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28186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01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46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564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27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479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187D-09BE-4D22-9E08-0B1EA338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D12B5F-F4A0-47B6-BB2B-F93E6813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B728C3-BD1A-485A-B141-2CCE7605C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17CE94-D211-4041-A0AE-197962B73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2B7CAF-E7CD-43E8-ACA5-06EFDFD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E354EF-6274-43C9-BC9B-F635AB5E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F8746D-05C4-438A-80E2-37B9BCFF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0D0414-BFDC-4E77-8DF9-1FA200D4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29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4065-90CC-4E43-AFFC-7A67E3DD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A91DD5-E38A-4C9F-8409-AC20AA4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E40566-389A-4853-8174-4D216EE7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6E9FCB-14C5-444D-A116-250E4429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99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30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B14FD-59AE-49E0-8CC1-3D19F8DE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A0C793-8D27-4477-A018-9986ACB0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46E07-F800-40BE-AB7A-DE9DC007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980CE-2ED7-4E8F-BB84-7E10CA25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5C95B-6BCE-4E21-8CA4-CAE40058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3130A4-0AB7-426B-9521-1CD783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632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929233-0F56-4BEC-B545-3877EFAB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30133C3-E892-4B17-B68A-384251B0D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7AC380-5EA6-47DC-A201-BD3090E6C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331021-D23D-4EFA-BA91-F60DF50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0EAC93-24EA-4005-8EF8-0AA15AD0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8B57D4-4C66-4228-80E7-E034811A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007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E7CB0-A1BA-4A28-B442-38F04DF2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E37823-93A0-4F55-B3BC-5BACC5EA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EE540-1380-4797-B0A6-908C6056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16FE11-4E0D-47A7-ADA9-CEC85B1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D3275E-1070-4FCB-93E8-5CB3FEEB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06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51A4D2-4BCA-4C8A-810B-2E895D6C9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998C9B-30B2-425A-809A-EF6623878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6B0C47-21A7-40F4-9E02-65BFE601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83A50-B2A8-4ADE-9C2D-C8E4C8E9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F13BB-5A3D-42FB-A127-CDCF7CB1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9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59B2B9-B515-43D3-B7FB-BEFFA928C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8DF370F-54A1-4979-B4A1-4E95B3A57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676C50-BB58-46EE-9674-C47E4E47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070F56-51F4-4FFD-A1DB-350D5668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EFA8FB-EDB2-4034-B974-51FC55F6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7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53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奖励">
            <a:extLst>
              <a:ext uri="{FF2B5EF4-FFF2-40B4-BE49-F238E27FC236}">
                <a16:creationId xmlns:a16="http://schemas.microsoft.com/office/drawing/2014/main" id="{B54A64FB-77EF-4BB2-B4FF-F13C0E2689BF}"/>
              </a:ext>
            </a:extLst>
          </p:cNvPr>
          <p:cNvSpPr txBox="1"/>
          <p:nvPr/>
        </p:nvSpPr>
        <p:spPr>
          <a:xfrm>
            <a:off x="4516621" y="4754244"/>
            <a:ext cx="31841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Great</a:t>
            </a: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！</a:t>
            </a:r>
          </a:p>
        </p:txBody>
      </p:sp>
      <p:sp>
        <p:nvSpPr>
          <p:cNvPr id="5" name="笔画框">
            <a:extLst>
              <a:ext uri="{FF2B5EF4-FFF2-40B4-BE49-F238E27FC236}">
                <a16:creationId xmlns:a16="http://schemas.microsoft.com/office/drawing/2014/main" id="{B586DAF8-4BD8-441B-A680-5FA27C7A8927}"/>
              </a:ext>
            </a:extLst>
          </p:cNvPr>
          <p:cNvSpPr/>
          <p:nvPr/>
        </p:nvSpPr>
        <p:spPr>
          <a:xfrm>
            <a:off x="2181224" y="4049183"/>
            <a:ext cx="7833319" cy="2285286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北2">
            <a:extLst>
              <a:ext uri="{FF2B5EF4-FFF2-40B4-BE49-F238E27FC236}">
                <a16:creationId xmlns:a16="http://schemas.microsoft.com/office/drawing/2014/main" id="{28C4E110-5843-44D1-862D-8484116245BA}"/>
              </a:ext>
            </a:extLst>
          </p:cNvPr>
          <p:cNvSpPr>
            <a:spLocks/>
          </p:cNvSpPr>
          <p:nvPr/>
        </p:nvSpPr>
        <p:spPr bwMode="auto">
          <a:xfrm>
            <a:off x="4844746" y="2266540"/>
            <a:ext cx="718886" cy="178369"/>
          </a:xfrm>
          <a:custGeom>
            <a:avLst/>
            <a:gdLst>
              <a:gd name="T0" fmla="*/ 156 w 156"/>
              <a:gd name="T1" fmla="*/ 0 h 32"/>
              <a:gd name="T2" fmla="*/ 156 w 156"/>
              <a:gd name="T3" fmla="*/ 16 h 32"/>
              <a:gd name="T4" fmla="*/ 152 w 156"/>
              <a:gd name="T5" fmla="*/ 16 h 32"/>
              <a:gd name="T6" fmla="*/ 148 w 156"/>
              <a:gd name="T7" fmla="*/ 16 h 32"/>
              <a:gd name="T8" fmla="*/ 144 w 156"/>
              <a:gd name="T9" fmla="*/ 16 h 32"/>
              <a:gd name="T10" fmla="*/ 136 w 156"/>
              <a:gd name="T11" fmla="*/ 16 h 32"/>
              <a:gd name="T12" fmla="*/ 132 w 156"/>
              <a:gd name="T13" fmla="*/ 16 h 32"/>
              <a:gd name="T14" fmla="*/ 124 w 156"/>
              <a:gd name="T15" fmla="*/ 20 h 32"/>
              <a:gd name="T16" fmla="*/ 112 w 156"/>
              <a:gd name="T17" fmla="*/ 20 h 32"/>
              <a:gd name="T18" fmla="*/ 104 w 156"/>
              <a:gd name="T19" fmla="*/ 20 h 32"/>
              <a:gd name="T20" fmla="*/ 92 w 156"/>
              <a:gd name="T21" fmla="*/ 24 h 32"/>
              <a:gd name="T22" fmla="*/ 80 w 156"/>
              <a:gd name="T23" fmla="*/ 24 h 32"/>
              <a:gd name="T24" fmla="*/ 64 w 156"/>
              <a:gd name="T25" fmla="*/ 28 h 32"/>
              <a:gd name="T26" fmla="*/ 48 w 156"/>
              <a:gd name="T27" fmla="*/ 28 h 32"/>
              <a:gd name="T28" fmla="*/ 36 w 156"/>
              <a:gd name="T29" fmla="*/ 32 h 32"/>
              <a:gd name="T30" fmla="*/ 24 w 156"/>
              <a:gd name="T31" fmla="*/ 28 h 32"/>
              <a:gd name="T32" fmla="*/ 16 w 156"/>
              <a:gd name="T33" fmla="*/ 28 h 32"/>
              <a:gd name="T34" fmla="*/ 12 w 156"/>
              <a:gd name="T35" fmla="*/ 28 h 32"/>
              <a:gd name="T36" fmla="*/ 4 w 156"/>
              <a:gd name="T37" fmla="*/ 24 h 32"/>
              <a:gd name="T38" fmla="*/ 0 w 156"/>
              <a:gd name="T39" fmla="*/ 20 h 32"/>
              <a:gd name="T40" fmla="*/ 0 w 156"/>
              <a:gd name="T41" fmla="*/ 20 h 32"/>
              <a:gd name="T42" fmla="*/ 0 w 156"/>
              <a:gd name="T43" fmla="*/ 20 h 32"/>
              <a:gd name="T44" fmla="*/ 0 w 156"/>
              <a:gd name="T45" fmla="*/ 16 h 32"/>
              <a:gd name="T46" fmla="*/ 0 w 156"/>
              <a:gd name="T47" fmla="*/ 16 h 32"/>
              <a:gd name="T48" fmla="*/ 4 w 156"/>
              <a:gd name="T49" fmla="*/ 16 h 32"/>
              <a:gd name="T50" fmla="*/ 8 w 156"/>
              <a:gd name="T51" fmla="*/ 16 h 32"/>
              <a:gd name="T52" fmla="*/ 12 w 156"/>
              <a:gd name="T53" fmla="*/ 16 h 32"/>
              <a:gd name="T54" fmla="*/ 20 w 156"/>
              <a:gd name="T55" fmla="*/ 16 h 32"/>
              <a:gd name="T56" fmla="*/ 28 w 156"/>
              <a:gd name="T57" fmla="*/ 12 h 32"/>
              <a:gd name="T58" fmla="*/ 40 w 156"/>
              <a:gd name="T59" fmla="*/ 12 h 32"/>
              <a:gd name="T60" fmla="*/ 48 w 156"/>
              <a:gd name="T61" fmla="*/ 12 h 32"/>
              <a:gd name="T62" fmla="*/ 76 w 156"/>
              <a:gd name="T63" fmla="*/ 12 h 32"/>
              <a:gd name="T64" fmla="*/ 100 w 156"/>
              <a:gd name="T65" fmla="*/ 8 h 32"/>
              <a:gd name="T66" fmla="*/ 128 w 156"/>
              <a:gd name="T67" fmla="*/ 4 h 32"/>
              <a:gd name="T68" fmla="*/ 156 w 156"/>
              <a:gd name="T69" fmla="*/ 0 h 32"/>
              <a:gd name="T70" fmla="*/ 156 w 156"/>
              <a:gd name="T7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6" h="32">
                <a:moveTo>
                  <a:pt x="156" y="0"/>
                </a:moveTo>
                <a:lnTo>
                  <a:pt x="156" y="16"/>
                </a:lnTo>
                <a:lnTo>
                  <a:pt x="152" y="16"/>
                </a:lnTo>
                <a:lnTo>
                  <a:pt x="148" y="16"/>
                </a:lnTo>
                <a:lnTo>
                  <a:pt x="144" y="16"/>
                </a:lnTo>
                <a:lnTo>
                  <a:pt x="136" y="16"/>
                </a:lnTo>
                <a:lnTo>
                  <a:pt x="132" y="16"/>
                </a:lnTo>
                <a:lnTo>
                  <a:pt x="124" y="20"/>
                </a:lnTo>
                <a:lnTo>
                  <a:pt x="112" y="20"/>
                </a:lnTo>
                <a:lnTo>
                  <a:pt x="104" y="20"/>
                </a:lnTo>
                <a:lnTo>
                  <a:pt x="92" y="24"/>
                </a:lnTo>
                <a:lnTo>
                  <a:pt x="80" y="24"/>
                </a:lnTo>
                <a:lnTo>
                  <a:pt x="64" y="28"/>
                </a:lnTo>
                <a:lnTo>
                  <a:pt x="48" y="28"/>
                </a:lnTo>
                <a:lnTo>
                  <a:pt x="36" y="32"/>
                </a:lnTo>
                <a:lnTo>
                  <a:pt x="24" y="28"/>
                </a:lnTo>
                <a:lnTo>
                  <a:pt x="16" y="28"/>
                </a:lnTo>
                <a:lnTo>
                  <a:pt x="12" y="28"/>
                </a:lnTo>
                <a:lnTo>
                  <a:pt x="4" y="24"/>
                </a:ln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0" y="16"/>
                </a:lnTo>
                <a:lnTo>
                  <a:pt x="4" y="16"/>
                </a:lnTo>
                <a:lnTo>
                  <a:pt x="8" y="16"/>
                </a:lnTo>
                <a:lnTo>
                  <a:pt x="12" y="16"/>
                </a:lnTo>
                <a:lnTo>
                  <a:pt x="20" y="16"/>
                </a:lnTo>
                <a:lnTo>
                  <a:pt x="28" y="12"/>
                </a:lnTo>
                <a:lnTo>
                  <a:pt x="40" y="12"/>
                </a:lnTo>
                <a:lnTo>
                  <a:pt x="48" y="12"/>
                </a:lnTo>
                <a:lnTo>
                  <a:pt x="76" y="12"/>
                </a:lnTo>
                <a:lnTo>
                  <a:pt x="100" y="8"/>
                </a:lnTo>
                <a:lnTo>
                  <a:pt x="128" y="4"/>
                </a:lnTo>
                <a:lnTo>
                  <a:pt x="156" y="0"/>
                </a:lnTo>
                <a:lnTo>
                  <a:pt x="156" y="0"/>
                </a:lnTo>
              </a:path>
            </a:pathLst>
          </a:custGeom>
          <a:solidFill>
            <a:srgbClr val="00B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北3">
            <a:extLst>
              <a:ext uri="{FF2B5EF4-FFF2-40B4-BE49-F238E27FC236}">
                <a16:creationId xmlns:a16="http://schemas.microsoft.com/office/drawing/2014/main" id="{AD950052-BBA7-413D-A266-449E783FD28F}"/>
              </a:ext>
            </a:extLst>
          </p:cNvPr>
          <p:cNvSpPr>
            <a:spLocks/>
          </p:cNvSpPr>
          <p:nvPr/>
        </p:nvSpPr>
        <p:spPr bwMode="auto">
          <a:xfrm>
            <a:off x="4633075" y="2925897"/>
            <a:ext cx="903216" cy="490514"/>
          </a:xfrm>
          <a:custGeom>
            <a:avLst/>
            <a:gdLst>
              <a:gd name="T0" fmla="*/ 104 w 196"/>
              <a:gd name="T1" fmla="*/ 40 h 88"/>
              <a:gd name="T2" fmla="*/ 128 w 196"/>
              <a:gd name="T3" fmla="*/ 32 h 88"/>
              <a:gd name="T4" fmla="*/ 152 w 196"/>
              <a:gd name="T5" fmla="*/ 20 h 88"/>
              <a:gd name="T6" fmla="*/ 176 w 196"/>
              <a:gd name="T7" fmla="*/ 12 h 88"/>
              <a:gd name="T8" fmla="*/ 196 w 196"/>
              <a:gd name="T9" fmla="*/ 0 h 88"/>
              <a:gd name="T10" fmla="*/ 196 w 196"/>
              <a:gd name="T11" fmla="*/ 12 h 88"/>
              <a:gd name="T12" fmla="*/ 192 w 196"/>
              <a:gd name="T13" fmla="*/ 12 h 88"/>
              <a:gd name="T14" fmla="*/ 188 w 196"/>
              <a:gd name="T15" fmla="*/ 16 h 88"/>
              <a:gd name="T16" fmla="*/ 176 w 196"/>
              <a:gd name="T17" fmla="*/ 20 h 88"/>
              <a:gd name="T18" fmla="*/ 164 w 196"/>
              <a:gd name="T19" fmla="*/ 28 h 88"/>
              <a:gd name="T20" fmla="*/ 144 w 196"/>
              <a:gd name="T21" fmla="*/ 36 h 88"/>
              <a:gd name="T22" fmla="*/ 128 w 196"/>
              <a:gd name="T23" fmla="*/ 44 h 88"/>
              <a:gd name="T24" fmla="*/ 108 w 196"/>
              <a:gd name="T25" fmla="*/ 56 h 88"/>
              <a:gd name="T26" fmla="*/ 88 w 196"/>
              <a:gd name="T27" fmla="*/ 68 h 88"/>
              <a:gd name="T28" fmla="*/ 80 w 196"/>
              <a:gd name="T29" fmla="*/ 72 h 88"/>
              <a:gd name="T30" fmla="*/ 68 w 196"/>
              <a:gd name="T31" fmla="*/ 76 h 88"/>
              <a:gd name="T32" fmla="*/ 60 w 196"/>
              <a:gd name="T33" fmla="*/ 80 h 88"/>
              <a:gd name="T34" fmla="*/ 56 w 196"/>
              <a:gd name="T35" fmla="*/ 84 h 88"/>
              <a:gd name="T36" fmla="*/ 52 w 196"/>
              <a:gd name="T37" fmla="*/ 88 h 88"/>
              <a:gd name="T38" fmla="*/ 48 w 196"/>
              <a:gd name="T39" fmla="*/ 88 h 88"/>
              <a:gd name="T40" fmla="*/ 44 w 196"/>
              <a:gd name="T41" fmla="*/ 88 h 88"/>
              <a:gd name="T42" fmla="*/ 40 w 196"/>
              <a:gd name="T43" fmla="*/ 88 h 88"/>
              <a:gd name="T44" fmla="*/ 40 w 196"/>
              <a:gd name="T45" fmla="*/ 88 h 88"/>
              <a:gd name="T46" fmla="*/ 32 w 196"/>
              <a:gd name="T47" fmla="*/ 84 h 88"/>
              <a:gd name="T48" fmla="*/ 28 w 196"/>
              <a:gd name="T49" fmla="*/ 84 h 88"/>
              <a:gd name="T50" fmla="*/ 20 w 196"/>
              <a:gd name="T51" fmla="*/ 76 h 88"/>
              <a:gd name="T52" fmla="*/ 8 w 196"/>
              <a:gd name="T53" fmla="*/ 72 h 88"/>
              <a:gd name="T54" fmla="*/ 4 w 196"/>
              <a:gd name="T55" fmla="*/ 68 h 88"/>
              <a:gd name="T56" fmla="*/ 0 w 196"/>
              <a:gd name="T57" fmla="*/ 68 h 88"/>
              <a:gd name="T58" fmla="*/ 0 w 196"/>
              <a:gd name="T59" fmla="*/ 64 h 88"/>
              <a:gd name="T60" fmla="*/ 0 w 196"/>
              <a:gd name="T61" fmla="*/ 64 h 88"/>
              <a:gd name="T62" fmla="*/ 4 w 196"/>
              <a:gd name="T63" fmla="*/ 64 h 88"/>
              <a:gd name="T64" fmla="*/ 8 w 196"/>
              <a:gd name="T65" fmla="*/ 64 h 88"/>
              <a:gd name="T66" fmla="*/ 12 w 196"/>
              <a:gd name="T67" fmla="*/ 64 h 88"/>
              <a:gd name="T68" fmla="*/ 24 w 196"/>
              <a:gd name="T69" fmla="*/ 60 h 88"/>
              <a:gd name="T70" fmla="*/ 40 w 196"/>
              <a:gd name="T71" fmla="*/ 60 h 88"/>
              <a:gd name="T72" fmla="*/ 44 w 196"/>
              <a:gd name="T73" fmla="*/ 60 h 88"/>
              <a:gd name="T74" fmla="*/ 48 w 196"/>
              <a:gd name="T75" fmla="*/ 56 h 88"/>
              <a:gd name="T76" fmla="*/ 56 w 196"/>
              <a:gd name="T77" fmla="*/ 56 h 88"/>
              <a:gd name="T78" fmla="*/ 60 w 196"/>
              <a:gd name="T79" fmla="*/ 52 h 88"/>
              <a:gd name="T80" fmla="*/ 72 w 196"/>
              <a:gd name="T81" fmla="*/ 52 h 88"/>
              <a:gd name="T82" fmla="*/ 80 w 196"/>
              <a:gd name="T83" fmla="*/ 48 h 88"/>
              <a:gd name="T84" fmla="*/ 92 w 196"/>
              <a:gd name="T85" fmla="*/ 44 h 88"/>
              <a:gd name="T86" fmla="*/ 104 w 196"/>
              <a:gd name="T87" fmla="*/ 40 h 88"/>
              <a:gd name="T88" fmla="*/ 104 w 196"/>
              <a:gd name="T89" fmla="*/ 4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6" h="88">
                <a:moveTo>
                  <a:pt x="104" y="40"/>
                </a:moveTo>
                <a:lnTo>
                  <a:pt x="128" y="32"/>
                </a:lnTo>
                <a:lnTo>
                  <a:pt x="152" y="20"/>
                </a:lnTo>
                <a:lnTo>
                  <a:pt x="176" y="12"/>
                </a:lnTo>
                <a:lnTo>
                  <a:pt x="196" y="0"/>
                </a:lnTo>
                <a:lnTo>
                  <a:pt x="196" y="12"/>
                </a:lnTo>
                <a:lnTo>
                  <a:pt x="192" y="12"/>
                </a:lnTo>
                <a:lnTo>
                  <a:pt x="188" y="16"/>
                </a:lnTo>
                <a:lnTo>
                  <a:pt x="176" y="20"/>
                </a:lnTo>
                <a:lnTo>
                  <a:pt x="164" y="28"/>
                </a:lnTo>
                <a:lnTo>
                  <a:pt x="144" y="36"/>
                </a:lnTo>
                <a:lnTo>
                  <a:pt x="128" y="44"/>
                </a:lnTo>
                <a:lnTo>
                  <a:pt x="108" y="56"/>
                </a:lnTo>
                <a:lnTo>
                  <a:pt x="88" y="68"/>
                </a:lnTo>
                <a:lnTo>
                  <a:pt x="80" y="72"/>
                </a:lnTo>
                <a:lnTo>
                  <a:pt x="68" y="76"/>
                </a:lnTo>
                <a:lnTo>
                  <a:pt x="60" y="80"/>
                </a:lnTo>
                <a:lnTo>
                  <a:pt x="56" y="84"/>
                </a:lnTo>
                <a:lnTo>
                  <a:pt x="52" y="88"/>
                </a:lnTo>
                <a:lnTo>
                  <a:pt x="48" y="88"/>
                </a:lnTo>
                <a:lnTo>
                  <a:pt x="44" y="88"/>
                </a:lnTo>
                <a:lnTo>
                  <a:pt x="40" y="88"/>
                </a:lnTo>
                <a:lnTo>
                  <a:pt x="40" y="88"/>
                </a:lnTo>
                <a:lnTo>
                  <a:pt x="32" y="84"/>
                </a:lnTo>
                <a:lnTo>
                  <a:pt x="28" y="84"/>
                </a:lnTo>
                <a:lnTo>
                  <a:pt x="20" y="76"/>
                </a:lnTo>
                <a:lnTo>
                  <a:pt x="8" y="72"/>
                </a:lnTo>
                <a:lnTo>
                  <a:pt x="4" y="68"/>
                </a:lnTo>
                <a:lnTo>
                  <a:pt x="0" y="68"/>
                </a:lnTo>
                <a:lnTo>
                  <a:pt x="0" y="64"/>
                </a:lnTo>
                <a:lnTo>
                  <a:pt x="0" y="64"/>
                </a:lnTo>
                <a:lnTo>
                  <a:pt x="4" y="64"/>
                </a:lnTo>
                <a:lnTo>
                  <a:pt x="8" y="64"/>
                </a:lnTo>
                <a:lnTo>
                  <a:pt x="12" y="64"/>
                </a:lnTo>
                <a:lnTo>
                  <a:pt x="24" y="60"/>
                </a:lnTo>
                <a:lnTo>
                  <a:pt x="40" y="60"/>
                </a:lnTo>
                <a:lnTo>
                  <a:pt x="44" y="60"/>
                </a:lnTo>
                <a:lnTo>
                  <a:pt x="48" y="56"/>
                </a:lnTo>
                <a:lnTo>
                  <a:pt x="56" y="56"/>
                </a:lnTo>
                <a:lnTo>
                  <a:pt x="60" y="52"/>
                </a:lnTo>
                <a:lnTo>
                  <a:pt x="72" y="52"/>
                </a:lnTo>
                <a:lnTo>
                  <a:pt x="80" y="48"/>
                </a:lnTo>
                <a:lnTo>
                  <a:pt x="92" y="44"/>
                </a:lnTo>
                <a:lnTo>
                  <a:pt x="104" y="40"/>
                </a:lnTo>
                <a:lnTo>
                  <a:pt x="104" y="40"/>
                </a:lnTo>
              </a:path>
            </a:pathLst>
          </a:custGeom>
          <a:solidFill>
            <a:srgbClr val="00B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北1">
            <a:extLst>
              <a:ext uri="{FF2B5EF4-FFF2-40B4-BE49-F238E27FC236}">
                <a16:creationId xmlns:a16="http://schemas.microsoft.com/office/drawing/2014/main" id="{4F9668A1-7244-4006-972E-8F199D866822}"/>
              </a:ext>
            </a:extLst>
          </p:cNvPr>
          <p:cNvSpPr>
            <a:spLocks/>
          </p:cNvSpPr>
          <p:nvPr/>
        </p:nvSpPr>
        <p:spPr bwMode="auto">
          <a:xfrm>
            <a:off x="5322769" y="1514752"/>
            <a:ext cx="405525" cy="2251906"/>
          </a:xfrm>
          <a:custGeom>
            <a:avLst/>
            <a:gdLst>
              <a:gd name="T0" fmla="*/ 0 w 88"/>
              <a:gd name="T1" fmla="*/ 16 h 404"/>
              <a:gd name="T2" fmla="*/ 0 w 88"/>
              <a:gd name="T3" fmla="*/ 8 h 404"/>
              <a:gd name="T4" fmla="*/ 12 w 88"/>
              <a:gd name="T5" fmla="*/ 0 h 404"/>
              <a:gd name="T6" fmla="*/ 36 w 88"/>
              <a:gd name="T7" fmla="*/ 0 h 404"/>
              <a:gd name="T8" fmla="*/ 60 w 88"/>
              <a:gd name="T9" fmla="*/ 12 h 404"/>
              <a:gd name="T10" fmla="*/ 72 w 88"/>
              <a:gd name="T11" fmla="*/ 16 h 404"/>
              <a:gd name="T12" fmla="*/ 84 w 88"/>
              <a:gd name="T13" fmla="*/ 24 h 404"/>
              <a:gd name="T14" fmla="*/ 88 w 88"/>
              <a:gd name="T15" fmla="*/ 28 h 404"/>
              <a:gd name="T16" fmla="*/ 88 w 88"/>
              <a:gd name="T17" fmla="*/ 36 h 404"/>
              <a:gd name="T18" fmla="*/ 84 w 88"/>
              <a:gd name="T19" fmla="*/ 56 h 404"/>
              <a:gd name="T20" fmla="*/ 84 w 88"/>
              <a:gd name="T21" fmla="*/ 80 h 404"/>
              <a:gd name="T22" fmla="*/ 80 w 88"/>
              <a:gd name="T23" fmla="*/ 104 h 404"/>
              <a:gd name="T24" fmla="*/ 80 w 88"/>
              <a:gd name="T25" fmla="*/ 140 h 404"/>
              <a:gd name="T26" fmla="*/ 80 w 88"/>
              <a:gd name="T27" fmla="*/ 192 h 404"/>
              <a:gd name="T28" fmla="*/ 76 w 88"/>
              <a:gd name="T29" fmla="*/ 248 h 404"/>
              <a:gd name="T30" fmla="*/ 76 w 88"/>
              <a:gd name="T31" fmla="*/ 296 h 404"/>
              <a:gd name="T32" fmla="*/ 76 w 88"/>
              <a:gd name="T33" fmla="*/ 336 h 404"/>
              <a:gd name="T34" fmla="*/ 72 w 88"/>
              <a:gd name="T35" fmla="*/ 364 h 404"/>
              <a:gd name="T36" fmla="*/ 68 w 88"/>
              <a:gd name="T37" fmla="*/ 384 h 404"/>
              <a:gd name="T38" fmla="*/ 56 w 88"/>
              <a:gd name="T39" fmla="*/ 400 h 404"/>
              <a:gd name="T40" fmla="*/ 52 w 88"/>
              <a:gd name="T41" fmla="*/ 404 h 404"/>
              <a:gd name="T42" fmla="*/ 40 w 88"/>
              <a:gd name="T43" fmla="*/ 396 h 404"/>
              <a:gd name="T44" fmla="*/ 28 w 88"/>
              <a:gd name="T45" fmla="*/ 380 h 404"/>
              <a:gd name="T46" fmla="*/ 20 w 88"/>
              <a:gd name="T47" fmla="*/ 356 h 404"/>
              <a:gd name="T48" fmla="*/ 24 w 88"/>
              <a:gd name="T49" fmla="*/ 332 h 404"/>
              <a:gd name="T50" fmla="*/ 24 w 88"/>
              <a:gd name="T51" fmla="*/ 312 h 404"/>
              <a:gd name="T52" fmla="*/ 28 w 88"/>
              <a:gd name="T53" fmla="*/ 284 h 404"/>
              <a:gd name="T54" fmla="*/ 28 w 88"/>
              <a:gd name="T55" fmla="*/ 248 h 404"/>
              <a:gd name="T56" fmla="*/ 28 w 88"/>
              <a:gd name="T57" fmla="*/ 204 h 404"/>
              <a:gd name="T58" fmla="*/ 28 w 88"/>
              <a:gd name="T59" fmla="*/ 160 h 404"/>
              <a:gd name="T60" fmla="*/ 28 w 88"/>
              <a:gd name="T61" fmla="*/ 120 h 404"/>
              <a:gd name="T62" fmla="*/ 28 w 88"/>
              <a:gd name="T63" fmla="*/ 92 h 404"/>
              <a:gd name="T64" fmla="*/ 24 w 88"/>
              <a:gd name="T65" fmla="*/ 68 h 404"/>
              <a:gd name="T66" fmla="*/ 16 w 88"/>
              <a:gd name="T67" fmla="*/ 40 h 404"/>
              <a:gd name="T68" fmla="*/ 4 w 88"/>
              <a:gd name="T69" fmla="*/ 24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8" h="404">
                <a:moveTo>
                  <a:pt x="4" y="24"/>
                </a:moveTo>
                <a:lnTo>
                  <a:pt x="0" y="16"/>
                </a:lnTo>
                <a:lnTo>
                  <a:pt x="0" y="12"/>
                </a:lnTo>
                <a:lnTo>
                  <a:pt x="0" y="8"/>
                </a:lnTo>
                <a:lnTo>
                  <a:pt x="4" y="4"/>
                </a:lnTo>
                <a:lnTo>
                  <a:pt x="12" y="0"/>
                </a:lnTo>
                <a:lnTo>
                  <a:pt x="24" y="0"/>
                </a:lnTo>
                <a:lnTo>
                  <a:pt x="36" y="0"/>
                </a:lnTo>
                <a:lnTo>
                  <a:pt x="52" y="8"/>
                </a:lnTo>
                <a:lnTo>
                  <a:pt x="60" y="12"/>
                </a:lnTo>
                <a:lnTo>
                  <a:pt x="68" y="16"/>
                </a:lnTo>
                <a:lnTo>
                  <a:pt x="72" y="16"/>
                </a:lnTo>
                <a:lnTo>
                  <a:pt x="80" y="20"/>
                </a:lnTo>
                <a:lnTo>
                  <a:pt x="84" y="24"/>
                </a:lnTo>
                <a:lnTo>
                  <a:pt x="84" y="28"/>
                </a:lnTo>
                <a:lnTo>
                  <a:pt x="88" y="28"/>
                </a:lnTo>
                <a:lnTo>
                  <a:pt x="88" y="32"/>
                </a:lnTo>
                <a:lnTo>
                  <a:pt x="88" y="36"/>
                </a:lnTo>
                <a:lnTo>
                  <a:pt x="88" y="48"/>
                </a:lnTo>
                <a:lnTo>
                  <a:pt x="84" y="56"/>
                </a:lnTo>
                <a:lnTo>
                  <a:pt x="84" y="68"/>
                </a:lnTo>
                <a:lnTo>
                  <a:pt x="84" y="80"/>
                </a:lnTo>
                <a:lnTo>
                  <a:pt x="80" y="88"/>
                </a:lnTo>
                <a:lnTo>
                  <a:pt x="80" y="104"/>
                </a:lnTo>
                <a:lnTo>
                  <a:pt x="80" y="120"/>
                </a:lnTo>
                <a:lnTo>
                  <a:pt x="80" y="140"/>
                </a:lnTo>
                <a:lnTo>
                  <a:pt x="80" y="164"/>
                </a:lnTo>
                <a:lnTo>
                  <a:pt x="80" y="192"/>
                </a:lnTo>
                <a:lnTo>
                  <a:pt x="80" y="220"/>
                </a:lnTo>
                <a:lnTo>
                  <a:pt x="76" y="248"/>
                </a:lnTo>
                <a:lnTo>
                  <a:pt x="76" y="276"/>
                </a:lnTo>
                <a:lnTo>
                  <a:pt x="76" y="296"/>
                </a:lnTo>
                <a:lnTo>
                  <a:pt x="76" y="316"/>
                </a:lnTo>
                <a:lnTo>
                  <a:pt x="76" y="336"/>
                </a:lnTo>
                <a:lnTo>
                  <a:pt x="76" y="352"/>
                </a:lnTo>
                <a:lnTo>
                  <a:pt x="72" y="364"/>
                </a:lnTo>
                <a:lnTo>
                  <a:pt x="72" y="372"/>
                </a:lnTo>
                <a:lnTo>
                  <a:pt x="68" y="384"/>
                </a:lnTo>
                <a:lnTo>
                  <a:pt x="64" y="396"/>
                </a:lnTo>
                <a:lnTo>
                  <a:pt x="56" y="400"/>
                </a:lnTo>
                <a:lnTo>
                  <a:pt x="56" y="400"/>
                </a:lnTo>
                <a:lnTo>
                  <a:pt x="52" y="404"/>
                </a:lnTo>
                <a:lnTo>
                  <a:pt x="44" y="400"/>
                </a:lnTo>
                <a:lnTo>
                  <a:pt x="40" y="396"/>
                </a:lnTo>
                <a:lnTo>
                  <a:pt x="36" y="392"/>
                </a:lnTo>
                <a:lnTo>
                  <a:pt x="28" y="380"/>
                </a:lnTo>
                <a:lnTo>
                  <a:pt x="24" y="368"/>
                </a:lnTo>
                <a:lnTo>
                  <a:pt x="20" y="356"/>
                </a:lnTo>
                <a:lnTo>
                  <a:pt x="20" y="344"/>
                </a:lnTo>
                <a:lnTo>
                  <a:pt x="24" y="332"/>
                </a:lnTo>
                <a:lnTo>
                  <a:pt x="24" y="324"/>
                </a:lnTo>
                <a:lnTo>
                  <a:pt x="24" y="312"/>
                </a:lnTo>
                <a:lnTo>
                  <a:pt x="24" y="300"/>
                </a:lnTo>
                <a:lnTo>
                  <a:pt x="28" y="284"/>
                </a:lnTo>
                <a:lnTo>
                  <a:pt x="28" y="268"/>
                </a:lnTo>
                <a:lnTo>
                  <a:pt x="28" y="248"/>
                </a:lnTo>
                <a:lnTo>
                  <a:pt x="28" y="228"/>
                </a:lnTo>
                <a:lnTo>
                  <a:pt x="28" y="204"/>
                </a:lnTo>
                <a:lnTo>
                  <a:pt x="28" y="180"/>
                </a:lnTo>
                <a:lnTo>
                  <a:pt x="28" y="160"/>
                </a:lnTo>
                <a:lnTo>
                  <a:pt x="28" y="140"/>
                </a:lnTo>
                <a:lnTo>
                  <a:pt x="28" y="120"/>
                </a:lnTo>
                <a:lnTo>
                  <a:pt x="28" y="104"/>
                </a:lnTo>
                <a:lnTo>
                  <a:pt x="28" y="92"/>
                </a:lnTo>
                <a:lnTo>
                  <a:pt x="28" y="80"/>
                </a:lnTo>
                <a:lnTo>
                  <a:pt x="24" y="68"/>
                </a:lnTo>
                <a:lnTo>
                  <a:pt x="24" y="52"/>
                </a:lnTo>
                <a:lnTo>
                  <a:pt x="16" y="40"/>
                </a:lnTo>
                <a:lnTo>
                  <a:pt x="12" y="28"/>
                </a:lnTo>
                <a:lnTo>
                  <a:pt x="4" y="24"/>
                </a:lnTo>
                <a:lnTo>
                  <a:pt x="4" y="24"/>
                </a:lnTo>
              </a:path>
            </a:pathLst>
          </a:custGeom>
          <a:solidFill>
            <a:srgbClr val="00B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北5">
            <a:extLst>
              <a:ext uri="{FF2B5EF4-FFF2-40B4-BE49-F238E27FC236}">
                <a16:creationId xmlns:a16="http://schemas.microsoft.com/office/drawing/2014/main" id="{69663E5E-2278-4E84-A512-8EDC4AA0DFE5}"/>
              </a:ext>
            </a:extLst>
          </p:cNvPr>
          <p:cNvSpPr>
            <a:spLocks/>
          </p:cNvSpPr>
          <p:nvPr/>
        </p:nvSpPr>
        <p:spPr bwMode="auto">
          <a:xfrm>
            <a:off x="5937498" y="1301102"/>
            <a:ext cx="1419339" cy="2385682"/>
          </a:xfrm>
          <a:custGeom>
            <a:avLst/>
            <a:gdLst>
              <a:gd name="T0" fmla="*/ 284 w 308"/>
              <a:gd name="T1" fmla="*/ 404 h 428"/>
              <a:gd name="T2" fmla="*/ 252 w 308"/>
              <a:gd name="T3" fmla="*/ 412 h 428"/>
              <a:gd name="T4" fmla="*/ 216 w 308"/>
              <a:gd name="T5" fmla="*/ 424 h 428"/>
              <a:gd name="T6" fmla="*/ 176 w 308"/>
              <a:gd name="T7" fmla="*/ 428 h 428"/>
              <a:gd name="T8" fmla="*/ 140 w 308"/>
              <a:gd name="T9" fmla="*/ 428 h 428"/>
              <a:gd name="T10" fmla="*/ 104 w 308"/>
              <a:gd name="T11" fmla="*/ 424 h 428"/>
              <a:gd name="T12" fmla="*/ 72 w 308"/>
              <a:gd name="T13" fmla="*/ 412 h 428"/>
              <a:gd name="T14" fmla="*/ 40 w 308"/>
              <a:gd name="T15" fmla="*/ 400 h 428"/>
              <a:gd name="T16" fmla="*/ 20 w 308"/>
              <a:gd name="T17" fmla="*/ 380 h 428"/>
              <a:gd name="T18" fmla="*/ 8 w 308"/>
              <a:gd name="T19" fmla="*/ 356 h 428"/>
              <a:gd name="T20" fmla="*/ 4 w 308"/>
              <a:gd name="T21" fmla="*/ 336 h 428"/>
              <a:gd name="T22" fmla="*/ 4 w 308"/>
              <a:gd name="T23" fmla="*/ 312 h 428"/>
              <a:gd name="T24" fmla="*/ 4 w 308"/>
              <a:gd name="T25" fmla="*/ 276 h 428"/>
              <a:gd name="T26" fmla="*/ 8 w 308"/>
              <a:gd name="T27" fmla="*/ 228 h 428"/>
              <a:gd name="T28" fmla="*/ 8 w 308"/>
              <a:gd name="T29" fmla="*/ 172 h 428"/>
              <a:gd name="T30" fmla="*/ 12 w 308"/>
              <a:gd name="T31" fmla="*/ 124 h 428"/>
              <a:gd name="T32" fmla="*/ 12 w 308"/>
              <a:gd name="T33" fmla="*/ 88 h 428"/>
              <a:gd name="T34" fmla="*/ 12 w 308"/>
              <a:gd name="T35" fmla="*/ 64 h 428"/>
              <a:gd name="T36" fmla="*/ 12 w 308"/>
              <a:gd name="T37" fmla="*/ 44 h 428"/>
              <a:gd name="T38" fmla="*/ 8 w 308"/>
              <a:gd name="T39" fmla="*/ 28 h 428"/>
              <a:gd name="T40" fmla="*/ 4 w 308"/>
              <a:gd name="T41" fmla="*/ 20 h 428"/>
              <a:gd name="T42" fmla="*/ 0 w 308"/>
              <a:gd name="T43" fmla="*/ 16 h 428"/>
              <a:gd name="T44" fmla="*/ 8 w 308"/>
              <a:gd name="T45" fmla="*/ 4 h 428"/>
              <a:gd name="T46" fmla="*/ 24 w 308"/>
              <a:gd name="T47" fmla="*/ 0 h 428"/>
              <a:gd name="T48" fmla="*/ 52 w 308"/>
              <a:gd name="T49" fmla="*/ 12 h 428"/>
              <a:gd name="T50" fmla="*/ 76 w 308"/>
              <a:gd name="T51" fmla="*/ 28 h 428"/>
              <a:gd name="T52" fmla="*/ 84 w 308"/>
              <a:gd name="T53" fmla="*/ 32 h 428"/>
              <a:gd name="T54" fmla="*/ 84 w 308"/>
              <a:gd name="T55" fmla="*/ 36 h 428"/>
              <a:gd name="T56" fmla="*/ 84 w 308"/>
              <a:gd name="T57" fmla="*/ 48 h 428"/>
              <a:gd name="T58" fmla="*/ 80 w 308"/>
              <a:gd name="T59" fmla="*/ 64 h 428"/>
              <a:gd name="T60" fmla="*/ 76 w 308"/>
              <a:gd name="T61" fmla="*/ 80 h 428"/>
              <a:gd name="T62" fmla="*/ 72 w 308"/>
              <a:gd name="T63" fmla="*/ 104 h 428"/>
              <a:gd name="T64" fmla="*/ 68 w 308"/>
              <a:gd name="T65" fmla="*/ 136 h 428"/>
              <a:gd name="T66" fmla="*/ 64 w 308"/>
              <a:gd name="T67" fmla="*/ 176 h 428"/>
              <a:gd name="T68" fmla="*/ 60 w 308"/>
              <a:gd name="T69" fmla="*/ 220 h 428"/>
              <a:gd name="T70" fmla="*/ 56 w 308"/>
              <a:gd name="T71" fmla="*/ 252 h 428"/>
              <a:gd name="T72" fmla="*/ 56 w 308"/>
              <a:gd name="T73" fmla="*/ 280 h 428"/>
              <a:gd name="T74" fmla="*/ 56 w 308"/>
              <a:gd name="T75" fmla="*/ 300 h 428"/>
              <a:gd name="T76" fmla="*/ 56 w 308"/>
              <a:gd name="T77" fmla="*/ 332 h 428"/>
              <a:gd name="T78" fmla="*/ 68 w 308"/>
              <a:gd name="T79" fmla="*/ 352 h 428"/>
              <a:gd name="T80" fmla="*/ 84 w 308"/>
              <a:gd name="T81" fmla="*/ 368 h 428"/>
              <a:gd name="T82" fmla="*/ 108 w 308"/>
              <a:gd name="T83" fmla="*/ 376 h 428"/>
              <a:gd name="T84" fmla="*/ 136 w 308"/>
              <a:gd name="T85" fmla="*/ 380 h 428"/>
              <a:gd name="T86" fmla="*/ 168 w 308"/>
              <a:gd name="T87" fmla="*/ 380 h 428"/>
              <a:gd name="T88" fmla="*/ 196 w 308"/>
              <a:gd name="T89" fmla="*/ 372 h 428"/>
              <a:gd name="T90" fmla="*/ 220 w 308"/>
              <a:gd name="T91" fmla="*/ 364 h 428"/>
              <a:gd name="T92" fmla="*/ 236 w 308"/>
              <a:gd name="T93" fmla="*/ 348 h 428"/>
              <a:gd name="T94" fmla="*/ 244 w 308"/>
              <a:gd name="T95" fmla="*/ 320 h 428"/>
              <a:gd name="T96" fmla="*/ 248 w 308"/>
              <a:gd name="T97" fmla="*/ 304 h 428"/>
              <a:gd name="T98" fmla="*/ 256 w 308"/>
              <a:gd name="T99" fmla="*/ 292 h 428"/>
              <a:gd name="T100" fmla="*/ 260 w 308"/>
              <a:gd name="T101" fmla="*/ 284 h 428"/>
              <a:gd name="T102" fmla="*/ 268 w 308"/>
              <a:gd name="T103" fmla="*/ 284 h 428"/>
              <a:gd name="T104" fmla="*/ 276 w 308"/>
              <a:gd name="T105" fmla="*/ 284 h 428"/>
              <a:gd name="T106" fmla="*/ 280 w 308"/>
              <a:gd name="T107" fmla="*/ 292 h 428"/>
              <a:gd name="T108" fmla="*/ 284 w 308"/>
              <a:gd name="T109" fmla="*/ 304 h 428"/>
              <a:gd name="T110" fmla="*/ 288 w 308"/>
              <a:gd name="T111" fmla="*/ 320 h 428"/>
              <a:gd name="T112" fmla="*/ 292 w 308"/>
              <a:gd name="T113" fmla="*/ 352 h 428"/>
              <a:gd name="T114" fmla="*/ 300 w 308"/>
              <a:gd name="T115" fmla="*/ 368 h 428"/>
              <a:gd name="T116" fmla="*/ 308 w 308"/>
              <a:gd name="T117" fmla="*/ 372 h 428"/>
              <a:gd name="T118" fmla="*/ 308 w 308"/>
              <a:gd name="T119" fmla="*/ 380 h 428"/>
              <a:gd name="T120" fmla="*/ 308 w 308"/>
              <a:gd name="T121" fmla="*/ 388 h 428"/>
              <a:gd name="T122" fmla="*/ 300 w 308"/>
              <a:gd name="T123" fmla="*/ 392 h 428"/>
              <a:gd name="T124" fmla="*/ 296 w 308"/>
              <a:gd name="T125" fmla="*/ 396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428">
                <a:moveTo>
                  <a:pt x="296" y="396"/>
                </a:moveTo>
                <a:lnTo>
                  <a:pt x="284" y="404"/>
                </a:lnTo>
                <a:lnTo>
                  <a:pt x="268" y="408"/>
                </a:lnTo>
                <a:lnTo>
                  <a:pt x="252" y="412"/>
                </a:lnTo>
                <a:lnTo>
                  <a:pt x="232" y="420"/>
                </a:lnTo>
                <a:lnTo>
                  <a:pt x="216" y="424"/>
                </a:lnTo>
                <a:lnTo>
                  <a:pt x="196" y="424"/>
                </a:lnTo>
                <a:lnTo>
                  <a:pt x="176" y="428"/>
                </a:lnTo>
                <a:lnTo>
                  <a:pt x="156" y="428"/>
                </a:lnTo>
                <a:lnTo>
                  <a:pt x="140" y="428"/>
                </a:lnTo>
                <a:lnTo>
                  <a:pt x="124" y="424"/>
                </a:lnTo>
                <a:lnTo>
                  <a:pt x="104" y="424"/>
                </a:lnTo>
                <a:lnTo>
                  <a:pt x="88" y="420"/>
                </a:lnTo>
                <a:lnTo>
                  <a:pt x="72" y="412"/>
                </a:lnTo>
                <a:lnTo>
                  <a:pt x="56" y="408"/>
                </a:lnTo>
                <a:lnTo>
                  <a:pt x="40" y="400"/>
                </a:lnTo>
                <a:lnTo>
                  <a:pt x="28" y="388"/>
                </a:lnTo>
                <a:lnTo>
                  <a:pt x="20" y="380"/>
                </a:lnTo>
                <a:lnTo>
                  <a:pt x="12" y="368"/>
                </a:lnTo>
                <a:lnTo>
                  <a:pt x="8" y="356"/>
                </a:lnTo>
                <a:lnTo>
                  <a:pt x="4" y="344"/>
                </a:lnTo>
                <a:lnTo>
                  <a:pt x="4" y="336"/>
                </a:lnTo>
                <a:lnTo>
                  <a:pt x="4" y="324"/>
                </a:lnTo>
                <a:lnTo>
                  <a:pt x="4" y="312"/>
                </a:lnTo>
                <a:lnTo>
                  <a:pt x="4" y="292"/>
                </a:lnTo>
                <a:lnTo>
                  <a:pt x="4" y="276"/>
                </a:lnTo>
                <a:lnTo>
                  <a:pt x="8" y="252"/>
                </a:lnTo>
                <a:lnTo>
                  <a:pt x="8" y="228"/>
                </a:lnTo>
                <a:lnTo>
                  <a:pt x="8" y="200"/>
                </a:lnTo>
                <a:lnTo>
                  <a:pt x="8" y="172"/>
                </a:lnTo>
                <a:lnTo>
                  <a:pt x="12" y="148"/>
                </a:lnTo>
                <a:lnTo>
                  <a:pt x="12" y="124"/>
                </a:lnTo>
                <a:lnTo>
                  <a:pt x="12" y="104"/>
                </a:lnTo>
                <a:lnTo>
                  <a:pt x="12" y="88"/>
                </a:lnTo>
                <a:lnTo>
                  <a:pt x="12" y="76"/>
                </a:lnTo>
                <a:lnTo>
                  <a:pt x="12" y="64"/>
                </a:lnTo>
                <a:lnTo>
                  <a:pt x="16" y="56"/>
                </a:lnTo>
                <a:lnTo>
                  <a:pt x="12" y="44"/>
                </a:lnTo>
                <a:lnTo>
                  <a:pt x="12" y="36"/>
                </a:lnTo>
                <a:lnTo>
                  <a:pt x="8" y="28"/>
                </a:lnTo>
                <a:lnTo>
                  <a:pt x="4" y="24"/>
                </a:lnTo>
                <a:lnTo>
                  <a:pt x="4" y="20"/>
                </a:lnTo>
                <a:lnTo>
                  <a:pt x="0" y="20"/>
                </a:lnTo>
                <a:lnTo>
                  <a:pt x="0" y="16"/>
                </a:lnTo>
                <a:lnTo>
                  <a:pt x="4" y="12"/>
                </a:lnTo>
                <a:lnTo>
                  <a:pt x="8" y="4"/>
                </a:lnTo>
                <a:lnTo>
                  <a:pt x="16" y="0"/>
                </a:lnTo>
                <a:lnTo>
                  <a:pt x="24" y="0"/>
                </a:lnTo>
                <a:lnTo>
                  <a:pt x="36" y="4"/>
                </a:lnTo>
                <a:lnTo>
                  <a:pt x="52" y="12"/>
                </a:lnTo>
                <a:lnTo>
                  <a:pt x="64" y="20"/>
                </a:lnTo>
                <a:lnTo>
                  <a:pt x="76" y="28"/>
                </a:lnTo>
                <a:lnTo>
                  <a:pt x="80" y="28"/>
                </a:lnTo>
                <a:lnTo>
                  <a:pt x="84" y="32"/>
                </a:lnTo>
                <a:lnTo>
                  <a:pt x="84" y="36"/>
                </a:lnTo>
                <a:lnTo>
                  <a:pt x="84" y="36"/>
                </a:lnTo>
                <a:lnTo>
                  <a:pt x="84" y="40"/>
                </a:lnTo>
                <a:lnTo>
                  <a:pt x="84" y="48"/>
                </a:lnTo>
                <a:lnTo>
                  <a:pt x="80" y="56"/>
                </a:lnTo>
                <a:lnTo>
                  <a:pt x="80" y="64"/>
                </a:lnTo>
                <a:lnTo>
                  <a:pt x="76" y="72"/>
                </a:lnTo>
                <a:lnTo>
                  <a:pt x="76" y="80"/>
                </a:lnTo>
                <a:lnTo>
                  <a:pt x="72" y="92"/>
                </a:lnTo>
                <a:lnTo>
                  <a:pt x="72" y="104"/>
                </a:lnTo>
                <a:lnTo>
                  <a:pt x="68" y="120"/>
                </a:lnTo>
                <a:lnTo>
                  <a:pt x="68" y="136"/>
                </a:lnTo>
                <a:lnTo>
                  <a:pt x="64" y="156"/>
                </a:lnTo>
                <a:lnTo>
                  <a:pt x="64" y="176"/>
                </a:lnTo>
                <a:lnTo>
                  <a:pt x="60" y="200"/>
                </a:lnTo>
                <a:lnTo>
                  <a:pt x="60" y="220"/>
                </a:lnTo>
                <a:lnTo>
                  <a:pt x="60" y="236"/>
                </a:lnTo>
                <a:lnTo>
                  <a:pt x="56" y="252"/>
                </a:lnTo>
                <a:lnTo>
                  <a:pt x="56" y="268"/>
                </a:lnTo>
                <a:lnTo>
                  <a:pt x="56" y="280"/>
                </a:lnTo>
                <a:lnTo>
                  <a:pt x="56" y="292"/>
                </a:lnTo>
                <a:lnTo>
                  <a:pt x="56" y="300"/>
                </a:lnTo>
                <a:lnTo>
                  <a:pt x="56" y="316"/>
                </a:lnTo>
                <a:lnTo>
                  <a:pt x="56" y="332"/>
                </a:lnTo>
                <a:lnTo>
                  <a:pt x="60" y="344"/>
                </a:lnTo>
                <a:lnTo>
                  <a:pt x="68" y="352"/>
                </a:lnTo>
                <a:lnTo>
                  <a:pt x="76" y="360"/>
                </a:lnTo>
                <a:lnTo>
                  <a:pt x="84" y="368"/>
                </a:lnTo>
                <a:lnTo>
                  <a:pt x="96" y="372"/>
                </a:lnTo>
                <a:lnTo>
                  <a:pt x="108" y="376"/>
                </a:lnTo>
                <a:lnTo>
                  <a:pt x="120" y="376"/>
                </a:lnTo>
                <a:lnTo>
                  <a:pt x="136" y="380"/>
                </a:lnTo>
                <a:lnTo>
                  <a:pt x="152" y="380"/>
                </a:lnTo>
                <a:lnTo>
                  <a:pt x="168" y="380"/>
                </a:lnTo>
                <a:lnTo>
                  <a:pt x="184" y="376"/>
                </a:lnTo>
                <a:lnTo>
                  <a:pt x="196" y="372"/>
                </a:lnTo>
                <a:lnTo>
                  <a:pt x="208" y="368"/>
                </a:lnTo>
                <a:lnTo>
                  <a:pt x="220" y="364"/>
                </a:lnTo>
                <a:lnTo>
                  <a:pt x="228" y="360"/>
                </a:lnTo>
                <a:lnTo>
                  <a:pt x="236" y="348"/>
                </a:lnTo>
                <a:lnTo>
                  <a:pt x="240" y="336"/>
                </a:lnTo>
                <a:lnTo>
                  <a:pt x="244" y="320"/>
                </a:lnTo>
                <a:lnTo>
                  <a:pt x="248" y="308"/>
                </a:lnTo>
                <a:lnTo>
                  <a:pt x="248" y="304"/>
                </a:lnTo>
                <a:lnTo>
                  <a:pt x="252" y="296"/>
                </a:lnTo>
                <a:lnTo>
                  <a:pt x="256" y="292"/>
                </a:lnTo>
                <a:lnTo>
                  <a:pt x="256" y="288"/>
                </a:lnTo>
                <a:lnTo>
                  <a:pt x="260" y="284"/>
                </a:lnTo>
                <a:lnTo>
                  <a:pt x="264" y="284"/>
                </a:lnTo>
                <a:lnTo>
                  <a:pt x="268" y="284"/>
                </a:lnTo>
                <a:lnTo>
                  <a:pt x="272" y="284"/>
                </a:lnTo>
                <a:lnTo>
                  <a:pt x="276" y="284"/>
                </a:lnTo>
                <a:lnTo>
                  <a:pt x="276" y="288"/>
                </a:lnTo>
                <a:lnTo>
                  <a:pt x="280" y="292"/>
                </a:lnTo>
                <a:lnTo>
                  <a:pt x="284" y="296"/>
                </a:lnTo>
                <a:lnTo>
                  <a:pt x="284" y="304"/>
                </a:lnTo>
                <a:lnTo>
                  <a:pt x="284" y="312"/>
                </a:lnTo>
                <a:lnTo>
                  <a:pt x="288" y="320"/>
                </a:lnTo>
                <a:lnTo>
                  <a:pt x="288" y="336"/>
                </a:lnTo>
                <a:lnTo>
                  <a:pt x="292" y="352"/>
                </a:lnTo>
                <a:lnTo>
                  <a:pt x="300" y="364"/>
                </a:lnTo>
                <a:lnTo>
                  <a:pt x="300" y="368"/>
                </a:lnTo>
                <a:lnTo>
                  <a:pt x="304" y="368"/>
                </a:lnTo>
                <a:lnTo>
                  <a:pt x="308" y="372"/>
                </a:lnTo>
                <a:lnTo>
                  <a:pt x="308" y="376"/>
                </a:lnTo>
                <a:lnTo>
                  <a:pt x="308" y="380"/>
                </a:lnTo>
                <a:lnTo>
                  <a:pt x="308" y="384"/>
                </a:lnTo>
                <a:lnTo>
                  <a:pt x="308" y="388"/>
                </a:lnTo>
                <a:lnTo>
                  <a:pt x="304" y="388"/>
                </a:lnTo>
                <a:lnTo>
                  <a:pt x="300" y="392"/>
                </a:lnTo>
                <a:lnTo>
                  <a:pt x="296" y="396"/>
                </a:lnTo>
                <a:lnTo>
                  <a:pt x="296" y="396"/>
                </a:lnTo>
              </a:path>
            </a:pathLst>
          </a:custGeom>
          <a:solidFill>
            <a:srgbClr val="00B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北4">
            <a:extLst>
              <a:ext uri="{FF2B5EF4-FFF2-40B4-BE49-F238E27FC236}">
                <a16:creationId xmlns:a16="http://schemas.microsoft.com/office/drawing/2014/main" id="{8626991E-7B94-42C3-B236-E8F98A3B4A2E}"/>
              </a:ext>
            </a:extLst>
          </p:cNvPr>
          <p:cNvSpPr>
            <a:spLocks/>
          </p:cNvSpPr>
          <p:nvPr/>
        </p:nvSpPr>
        <p:spPr bwMode="auto">
          <a:xfrm>
            <a:off x="6084962" y="2014577"/>
            <a:ext cx="958515" cy="624291"/>
          </a:xfrm>
          <a:custGeom>
            <a:avLst/>
            <a:gdLst>
              <a:gd name="T0" fmla="*/ 152 w 208"/>
              <a:gd name="T1" fmla="*/ 72 h 112"/>
              <a:gd name="T2" fmla="*/ 124 w 208"/>
              <a:gd name="T3" fmla="*/ 80 h 112"/>
              <a:gd name="T4" fmla="*/ 100 w 208"/>
              <a:gd name="T5" fmla="*/ 88 h 112"/>
              <a:gd name="T6" fmla="*/ 72 w 208"/>
              <a:gd name="T7" fmla="*/ 96 h 112"/>
              <a:gd name="T8" fmla="*/ 48 w 208"/>
              <a:gd name="T9" fmla="*/ 104 h 112"/>
              <a:gd name="T10" fmla="*/ 40 w 208"/>
              <a:gd name="T11" fmla="*/ 108 h 112"/>
              <a:gd name="T12" fmla="*/ 28 w 208"/>
              <a:gd name="T13" fmla="*/ 108 h 112"/>
              <a:gd name="T14" fmla="*/ 20 w 208"/>
              <a:gd name="T15" fmla="*/ 112 h 112"/>
              <a:gd name="T16" fmla="*/ 12 w 208"/>
              <a:gd name="T17" fmla="*/ 112 h 112"/>
              <a:gd name="T18" fmla="*/ 8 w 208"/>
              <a:gd name="T19" fmla="*/ 112 h 112"/>
              <a:gd name="T20" fmla="*/ 4 w 208"/>
              <a:gd name="T21" fmla="*/ 112 h 112"/>
              <a:gd name="T22" fmla="*/ 0 w 208"/>
              <a:gd name="T23" fmla="*/ 108 h 112"/>
              <a:gd name="T24" fmla="*/ 0 w 208"/>
              <a:gd name="T25" fmla="*/ 108 h 112"/>
              <a:gd name="T26" fmla="*/ 0 w 208"/>
              <a:gd name="T27" fmla="*/ 104 h 112"/>
              <a:gd name="T28" fmla="*/ 0 w 208"/>
              <a:gd name="T29" fmla="*/ 100 h 112"/>
              <a:gd name="T30" fmla="*/ 4 w 208"/>
              <a:gd name="T31" fmla="*/ 100 h 112"/>
              <a:gd name="T32" fmla="*/ 12 w 208"/>
              <a:gd name="T33" fmla="*/ 96 h 112"/>
              <a:gd name="T34" fmla="*/ 16 w 208"/>
              <a:gd name="T35" fmla="*/ 92 h 112"/>
              <a:gd name="T36" fmla="*/ 28 w 208"/>
              <a:gd name="T37" fmla="*/ 88 h 112"/>
              <a:gd name="T38" fmla="*/ 36 w 208"/>
              <a:gd name="T39" fmla="*/ 80 h 112"/>
              <a:gd name="T40" fmla="*/ 48 w 208"/>
              <a:gd name="T41" fmla="*/ 76 h 112"/>
              <a:gd name="T42" fmla="*/ 64 w 208"/>
              <a:gd name="T43" fmla="*/ 72 h 112"/>
              <a:gd name="T44" fmla="*/ 72 w 208"/>
              <a:gd name="T45" fmla="*/ 64 h 112"/>
              <a:gd name="T46" fmla="*/ 84 w 208"/>
              <a:gd name="T47" fmla="*/ 60 h 112"/>
              <a:gd name="T48" fmla="*/ 92 w 208"/>
              <a:gd name="T49" fmla="*/ 56 h 112"/>
              <a:gd name="T50" fmla="*/ 100 w 208"/>
              <a:gd name="T51" fmla="*/ 52 h 112"/>
              <a:gd name="T52" fmla="*/ 108 w 208"/>
              <a:gd name="T53" fmla="*/ 48 h 112"/>
              <a:gd name="T54" fmla="*/ 112 w 208"/>
              <a:gd name="T55" fmla="*/ 44 h 112"/>
              <a:gd name="T56" fmla="*/ 116 w 208"/>
              <a:gd name="T57" fmla="*/ 40 h 112"/>
              <a:gd name="T58" fmla="*/ 124 w 208"/>
              <a:gd name="T59" fmla="*/ 32 h 112"/>
              <a:gd name="T60" fmla="*/ 128 w 208"/>
              <a:gd name="T61" fmla="*/ 28 h 112"/>
              <a:gd name="T62" fmla="*/ 132 w 208"/>
              <a:gd name="T63" fmla="*/ 20 h 112"/>
              <a:gd name="T64" fmla="*/ 132 w 208"/>
              <a:gd name="T65" fmla="*/ 12 h 112"/>
              <a:gd name="T66" fmla="*/ 132 w 208"/>
              <a:gd name="T67" fmla="*/ 4 h 112"/>
              <a:gd name="T68" fmla="*/ 136 w 208"/>
              <a:gd name="T69" fmla="*/ 0 h 112"/>
              <a:gd name="T70" fmla="*/ 140 w 208"/>
              <a:gd name="T71" fmla="*/ 0 h 112"/>
              <a:gd name="T72" fmla="*/ 148 w 208"/>
              <a:gd name="T73" fmla="*/ 0 h 112"/>
              <a:gd name="T74" fmla="*/ 156 w 208"/>
              <a:gd name="T75" fmla="*/ 0 h 112"/>
              <a:gd name="T76" fmla="*/ 168 w 208"/>
              <a:gd name="T77" fmla="*/ 0 h 112"/>
              <a:gd name="T78" fmla="*/ 176 w 208"/>
              <a:gd name="T79" fmla="*/ 8 h 112"/>
              <a:gd name="T80" fmla="*/ 188 w 208"/>
              <a:gd name="T81" fmla="*/ 12 h 112"/>
              <a:gd name="T82" fmla="*/ 196 w 208"/>
              <a:gd name="T83" fmla="*/ 20 h 112"/>
              <a:gd name="T84" fmla="*/ 204 w 208"/>
              <a:gd name="T85" fmla="*/ 28 h 112"/>
              <a:gd name="T86" fmla="*/ 208 w 208"/>
              <a:gd name="T87" fmla="*/ 32 h 112"/>
              <a:gd name="T88" fmla="*/ 208 w 208"/>
              <a:gd name="T89" fmla="*/ 40 h 112"/>
              <a:gd name="T90" fmla="*/ 208 w 208"/>
              <a:gd name="T91" fmla="*/ 40 h 112"/>
              <a:gd name="T92" fmla="*/ 204 w 208"/>
              <a:gd name="T93" fmla="*/ 44 h 112"/>
              <a:gd name="T94" fmla="*/ 200 w 208"/>
              <a:gd name="T95" fmla="*/ 48 h 112"/>
              <a:gd name="T96" fmla="*/ 192 w 208"/>
              <a:gd name="T97" fmla="*/ 52 h 112"/>
              <a:gd name="T98" fmla="*/ 184 w 208"/>
              <a:gd name="T99" fmla="*/ 56 h 112"/>
              <a:gd name="T100" fmla="*/ 176 w 208"/>
              <a:gd name="T101" fmla="*/ 60 h 112"/>
              <a:gd name="T102" fmla="*/ 164 w 208"/>
              <a:gd name="T103" fmla="*/ 64 h 112"/>
              <a:gd name="T104" fmla="*/ 152 w 208"/>
              <a:gd name="T105" fmla="*/ 72 h 112"/>
              <a:gd name="T106" fmla="*/ 152 w 208"/>
              <a:gd name="T107" fmla="*/ 7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8" h="112">
                <a:moveTo>
                  <a:pt x="152" y="72"/>
                </a:moveTo>
                <a:lnTo>
                  <a:pt x="124" y="80"/>
                </a:lnTo>
                <a:lnTo>
                  <a:pt x="100" y="88"/>
                </a:lnTo>
                <a:lnTo>
                  <a:pt x="72" y="96"/>
                </a:lnTo>
                <a:lnTo>
                  <a:pt x="48" y="104"/>
                </a:lnTo>
                <a:lnTo>
                  <a:pt x="40" y="108"/>
                </a:lnTo>
                <a:lnTo>
                  <a:pt x="28" y="108"/>
                </a:lnTo>
                <a:lnTo>
                  <a:pt x="20" y="112"/>
                </a:lnTo>
                <a:lnTo>
                  <a:pt x="12" y="112"/>
                </a:lnTo>
                <a:lnTo>
                  <a:pt x="8" y="112"/>
                </a:lnTo>
                <a:lnTo>
                  <a:pt x="4" y="112"/>
                </a:lnTo>
                <a:lnTo>
                  <a:pt x="0" y="108"/>
                </a:lnTo>
                <a:lnTo>
                  <a:pt x="0" y="108"/>
                </a:lnTo>
                <a:lnTo>
                  <a:pt x="0" y="104"/>
                </a:lnTo>
                <a:lnTo>
                  <a:pt x="0" y="100"/>
                </a:lnTo>
                <a:lnTo>
                  <a:pt x="4" y="100"/>
                </a:lnTo>
                <a:lnTo>
                  <a:pt x="12" y="96"/>
                </a:lnTo>
                <a:lnTo>
                  <a:pt x="16" y="92"/>
                </a:lnTo>
                <a:lnTo>
                  <a:pt x="28" y="88"/>
                </a:lnTo>
                <a:lnTo>
                  <a:pt x="36" y="80"/>
                </a:lnTo>
                <a:lnTo>
                  <a:pt x="48" y="76"/>
                </a:lnTo>
                <a:lnTo>
                  <a:pt x="64" y="72"/>
                </a:lnTo>
                <a:lnTo>
                  <a:pt x="72" y="64"/>
                </a:lnTo>
                <a:lnTo>
                  <a:pt x="84" y="60"/>
                </a:lnTo>
                <a:lnTo>
                  <a:pt x="92" y="56"/>
                </a:lnTo>
                <a:lnTo>
                  <a:pt x="100" y="52"/>
                </a:lnTo>
                <a:lnTo>
                  <a:pt x="108" y="48"/>
                </a:lnTo>
                <a:lnTo>
                  <a:pt x="112" y="44"/>
                </a:lnTo>
                <a:lnTo>
                  <a:pt x="116" y="40"/>
                </a:lnTo>
                <a:lnTo>
                  <a:pt x="124" y="32"/>
                </a:lnTo>
                <a:lnTo>
                  <a:pt x="128" y="28"/>
                </a:lnTo>
                <a:lnTo>
                  <a:pt x="132" y="20"/>
                </a:lnTo>
                <a:lnTo>
                  <a:pt x="132" y="12"/>
                </a:lnTo>
                <a:lnTo>
                  <a:pt x="132" y="4"/>
                </a:lnTo>
                <a:lnTo>
                  <a:pt x="136" y="0"/>
                </a:lnTo>
                <a:lnTo>
                  <a:pt x="140" y="0"/>
                </a:lnTo>
                <a:lnTo>
                  <a:pt x="148" y="0"/>
                </a:lnTo>
                <a:lnTo>
                  <a:pt x="156" y="0"/>
                </a:lnTo>
                <a:lnTo>
                  <a:pt x="168" y="0"/>
                </a:lnTo>
                <a:lnTo>
                  <a:pt x="176" y="8"/>
                </a:lnTo>
                <a:lnTo>
                  <a:pt x="188" y="12"/>
                </a:lnTo>
                <a:lnTo>
                  <a:pt x="196" y="20"/>
                </a:lnTo>
                <a:lnTo>
                  <a:pt x="204" y="28"/>
                </a:lnTo>
                <a:lnTo>
                  <a:pt x="208" y="32"/>
                </a:lnTo>
                <a:lnTo>
                  <a:pt x="208" y="40"/>
                </a:lnTo>
                <a:lnTo>
                  <a:pt x="208" y="40"/>
                </a:lnTo>
                <a:lnTo>
                  <a:pt x="204" y="44"/>
                </a:lnTo>
                <a:lnTo>
                  <a:pt x="200" y="48"/>
                </a:lnTo>
                <a:lnTo>
                  <a:pt x="192" y="52"/>
                </a:lnTo>
                <a:lnTo>
                  <a:pt x="184" y="56"/>
                </a:lnTo>
                <a:lnTo>
                  <a:pt x="176" y="60"/>
                </a:lnTo>
                <a:lnTo>
                  <a:pt x="164" y="64"/>
                </a:lnTo>
                <a:lnTo>
                  <a:pt x="152" y="72"/>
                </a:lnTo>
                <a:lnTo>
                  <a:pt x="152" y="72"/>
                </a:lnTo>
              </a:path>
            </a:pathLst>
          </a:custGeom>
          <a:solidFill>
            <a:srgbClr val="00B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拼音">
            <a:extLst>
              <a:ext uri="{FF2B5EF4-FFF2-40B4-BE49-F238E27FC236}">
                <a16:creationId xmlns:a16="http://schemas.microsoft.com/office/drawing/2014/main" id="{0A5DE0AB-8127-4C3B-958C-23C01D8EEADC}"/>
              </a:ext>
            </a:extLst>
          </p:cNvPr>
          <p:cNvSpPr txBox="1"/>
          <p:nvPr/>
        </p:nvSpPr>
        <p:spPr>
          <a:xfrm>
            <a:off x="4868738" y="94609"/>
            <a:ext cx="2007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běi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1" name="发音">
            <a:hlinkClick r:id="" action="ppaction://media"/>
            <a:extLst>
              <a:ext uri="{FF2B5EF4-FFF2-40B4-BE49-F238E27FC236}">
                <a16:creationId xmlns:a16="http://schemas.microsoft.com/office/drawing/2014/main" id="{249E8113-8296-4B39-8DA6-3E450174F3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0661" y="420940"/>
            <a:ext cx="609600" cy="609600"/>
          </a:xfrm>
          <a:prstGeom prst="rect">
            <a:avLst/>
          </a:prstGeom>
        </p:spPr>
      </p:pic>
      <p:sp>
        <p:nvSpPr>
          <p:cNvPr id="4" name="游戏说明">
            <a:extLst>
              <a:ext uri="{FF2B5EF4-FFF2-40B4-BE49-F238E27FC236}">
                <a16:creationId xmlns:a16="http://schemas.microsoft.com/office/drawing/2014/main" id="{CB89C24E-8820-4C4B-A76B-333BCFBD047F}"/>
              </a:ext>
            </a:extLst>
          </p:cNvPr>
          <p:cNvSpPr/>
          <p:nvPr/>
        </p:nvSpPr>
        <p:spPr>
          <a:xfrm>
            <a:off x="2606669" y="6285786"/>
            <a:ext cx="7001791" cy="44704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迷你简少儿" panose="03000509000000000000" pitchFamily="65" charset="-122"/>
                <a:ea typeface="迷你简少儿" panose="03000509000000000000" pitchFamily="65" charset="-122"/>
                <a:cs typeface="+mn-cs"/>
              </a:rPr>
              <a:t> clicking on each strokes in the right order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迷你简少儿" panose="03000509000000000000" pitchFamily="65" charset="-122"/>
              <a:ea typeface="迷你简少儿" panose="03000509000000000000" pitchFamily="65" charset="-122"/>
              <a:cs typeface="+mn-cs"/>
            </a:endParaRPr>
          </a:p>
        </p:txBody>
      </p:sp>
      <p:sp>
        <p:nvSpPr>
          <p:cNvPr id="2" name="Z2">
            <a:extLst>
              <a:ext uri="{FF2B5EF4-FFF2-40B4-BE49-F238E27FC236}">
                <a16:creationId xmlns:a16="http://schemas.microsoft.com/office/drawing/2014/main" id="{54FA4751-CA61-4F74-A594-7CDAEB79E479}"/>
              </a:ext>
            </a:extLst>
          </p:cNvPr>
          <p:cNvSpPr/>
          <p:nvPr/>
        </p:nvSpPr>
        <p:spPr>
          <a:xfrm>
            <a:off x="3214255" y="4049183"/>
            <a:ext cx="954721" cy="223660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Z5">
            <a:extLst>
              <a:ext uri="{FF2B5EF4-FFF2-40B4-BE49-F238E27FC236}">
                <a16:creationId xmlns:a16="http://schemas.microsoft.com/office/drawing/2014/main" id="{10DFD10F-9458-4639-B359-74C5215F101D}"/>
              </a:ext>
            </a:extLst>
          </p:cNvPr>
          <p:cNvSpPr/>
          <p:nvPr/>
        </p:nvSpPr>
        <p:spPr>
          <a:xfrm>
            <a:off x="4267200" y="4045526"/>
            <a:ext cx="1296432" cy="224025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Z4">
            <a:extLst>
              <a:ext uri="{FF2B5EF4-FFF2-40B4-BE49-F238E27FC236}">
                <a16:creationId xmlns:a16="http://schemas.microsoft.com/office/drawing/2014/main" id="{6D76BDD0-92D7-462A-8913-A0C9FA4E557C}"/>
              </a:ext>
            </a:extLst>
          </p:cNvPr>
          <p:cNvSpPr/>
          <p:nvPr/>
        </p:nvSpPr>
        <p:spPr>
          <a:xfrm flipH="1">
            <a:off x="5638797" y="4037697"/>
            <a:ext cx="953838" cy="224809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Z3">
            <a:extLst>
              <a:ext uri="{FF2B5EF4-FFF2-40B4-BE49-F238E27FC236}">
                <a16:creationId xmlns:a16="http://schemas.microsoft.com/office/drawing/2014/main" id="{146F9C89-2A23-4975-869A-5E017176F0BB}"/>
              </a:ext>
            </a:extLst>
          </p:cNvPr>
          <p:cNvSpPr/>
          <p:nvPr/>
        </p:nvSpPr>
        <p:spPr>
          <a:xfrm>
            <a:off x="8116415" y="4037696"/>
            <a:ext cx="1288473" cy="229814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68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grpId="0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1.48148E-6 L -0.11458 0.3993 " pathEditMode="relative" rAng="0" ptsTypes="AA" p14:bounceEnd="70000">
                                          <p:cBhvr>
                                            <p:cTn id="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" y="199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1.48148E-6 L 0.30312 0.26481 " pathEditMode="relative" rAng="0" ptsTypes="AA" p14:bounceEnd="70000">
                                          <p:cBhvr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56" y="1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3.7037E-6 L 0.16706 0.36042 " pathEditMode="relative" rAng="0" ptsTypes="AA" p14:bounceEnd="70000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46" y="1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accel="50000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2.59259E-6 L -0.15052 0.39282 " pathEditMode="relative" rAng="0" ptsTypes="AA" p14:bounceEnd="70000"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26" y="19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7 L -0.03333 0.42037 " pathEditMode="relative" rAng="0" ptsTypes="AA" p14:bounceEnd="70000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67" y="2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1967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audio>
                  <p:cMediaNode vol="10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path" presetSubtype="0" accel="50000" fill="hold" grpId="2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706 0.36042 L 5E-6 -3.7037E-6 " pathEditMode="relative" rAng="0" ptsTypes="AA" p14:bounceEnd="70000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59" y="-1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path" presetSubtype="0" accel="50000" fill="hold" grpId="2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1458 0.3993 L -2.91667E-6 1.48148E-6 " pathEditMode="relative" rAng="0" ptsTypes="AA" p14:bounceEnd="70000">
                                          <p:cBhvr>
                                            <p:cTn id="5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29" y="-19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42" presetClass="path" presetSubtype="0" accel="50000" fill="hold" grpId="2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0312 0.26481 L 2.91667E-6 1.48148E-6 " pathEditMode="relative" rAng="0" ptsTypes="AA" p14:bounceEnd="70000">
                                          <p:cBhvr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56" y="-1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73" restart="whenNotActive" fill="hold" evtFilter="cancelBubble" nodeType="interactiveSeq">
                    <p:stCondLst>
                      <p:cond evt="onClick" delay="0">
                        <p:tgtEl>
                          <p:spTgt spid="1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4" fill="hold">
                          <p:stCondLst>
                            <p:cond delay="0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path" presetSubtype="0" accel="50000" fill="hold" grpId="2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333 0.42037 L -1.45833E-6 -3.7037E-7 " pathEditMode="relative" rAng="0" ptsTypes="AA" p14:bounceEnd="70000">
                                          <p:cBhvr>
                                            <p:cTn id="7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-2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Click" delay="0">
                        <p:tgtEl>
                          <p:spTgt spid="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42" presetClass="path" presetSubtype="0" accel="50000" fill="hold" grpId="2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052 0.39282 L -2.29167E-6 2.59259E-6 " pathEditMode="relative" rAng="0" ptsTypes="AA" p14:bounceEnd="70000">
                                          <p:cBhvr>
                                            <p:cTn id="8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26" y="-196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"/>
                      </p:tgtEl>
                    </p:cond>
                  </p:nextCondLst>
                </p:seq>
              </p:childTnLst>
            </p:cTn>
          </p:par>
        </p:tnLst>
        <p:bldLst>
          <p:bldP spid="30" grpId="0" build="p"/>
          <p:bldP spid="5" grpId="0" animBg="1"/>
          <p:bldP spid="11" grpId="0" animBg="1"/>
          <p:bldP spid="11" grpId="1" animBg="1"/>
          <p:bldP spid="11" grpId="2" animBg="1"/>
          <p:bldP spid="11" grpId="3" animBg="1"/>
          <p:bldP spid="12" grpId="0" animBg="1"/>
          <p:bldP spid="12" grpId="1" animBg="1"/>
          <p:bldP spid="12" grpId="2" animBg="1"/>
          <p:bldP spid="12" grpId="3" animBg="1"/>
          <p:bldP spid="13" grpId="0" animBg="1"/>
          <p:bldP spid="13" grpId="1" animBg="1"/>
          <p:bldP spid="13" grpId="2" animBg="1"/>
          <p:bldP spid="13" grpId="3" animBg="1"/>
          <p:bldP spid="14" grpId="0" animBg="1"/>
          <p:bldP spid="14" grpId="1" animBg="1"/>
          <p:bldP spid="14" grpId="2" animBg="1"/>
          <p:bldP spid="14" grpId="3" animBg="1"/>
          <p:bldP spid="15" grpId="0" animBg="1"/>
          <p:bldP spid="15" grpId="1" animBg="1"/>
          <p:bldP spid="15" grpId="2" animBg="1"/>
          <p:bldP spid="15" grpId="3" animBg="1"/>
          <p:bldP spid="4" grpId="0" animBg="1"/>
          <p:bldP spid="2" grpId="0" animBg="1"/>
          <p:bldP spid="2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1.48148E-6 L -0.11458 0.3993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" y="199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1.48148E-6 L 0.30312 0.26481 " pathEditMode="relative" rAng="0" ptsTypes="AA">
                                          <p:cBhvr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56" y="1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3.7037E-6 L 0.16706 0.36042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46" y="1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2.59259E-6 L -0.15052 0.39282 " pathEditMode="relative" rAng="0" ptsTypes="AA"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26" y="19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7 L -0.03333 0.42037 " pathEditMode="relative" rAng="0" ptsTypes="AA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67" y="2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1967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audio>
                  <p:cMediaNode vol="10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path" presetSubtype="0" accel="5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706 0.36042 L 5E-6 -3.7037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59" y="-1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path" presetSubtype="0" accel="5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1458 0.3993 L -2.91667E-6 1.48148E-6 " pathEditMode="relative" rAng="0" ptsTypes="AA">
                                          <p:cBhvr>
                                            <p:cTn id="5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29" y="-19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42" presetClass="path" presetSubtype="0" accel="5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0312 0.26481 L 2.91667E-6 1.48148E-6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56" y="-1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73" restart="whenNotActive" fill="hold" evtFilter="cancelBubble" nodeType="interactiveSeq">
                    <p:stCondLst>
                      <p:cond evt="onClick" delay="0">
                        <p:tgtEl>
                          <p:spTgt spid="1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4" fill="hold">
                          <p:stCondLst>
                            <p:cond delay="0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path" presetSubtype="0" accel="5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333 0.42037 L -1.45833E-6 -3.7037E-7 " pathEditMode="relative" rAng="0" ptsTypes="AA">
                                          <p:cBhvr>
                                            <p:cTn id="7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-2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Click" delay="0">
                        <p:tgtEl>
                          <p:spTgt spid="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42" presetClass="path" presetSubtype="0" accel="5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052 0.39282 L -2.29167E-6 2.59259E-6 " pathEditMode="relative" rAng="0" ptsTypes="AA">
                                          <p:cBhvr>
                                            <p:cTn id="8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26" y="-196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"/>
                      </p:tgtEl>
                    </p:cond>
                  </p:nextCondLst>
                </p:seq>
              </p:childTnLst>
            </p:cTn>
          </p:par>
        </p:tnLst>
        <p:bldLst>
          <p:bldP spid="30" grpId="0" build="p"/>
          <p:bldP spid="5" grpId="0" animBg="1"/>
          <p:bldP spid="11" grpId="0" animBg="1"/>
          <p:bldP spid="11" grpId="1" animBg="1"/>
          <p:bldP spid="11" grpId="2" animBg="1"/>
          <p:bldP spid="11" grpId="3" animBg="1"/>
          <p:bldP spid="12" grpId="0" animBg="1"/>
          <p:bldP spid="12" grpId="1" animBg="1"/>
          <p:bldP spid="12" grpId="2" animBg="1"/>
          <p:bldP spid="12" grpId="3" animBg="1"/>
          <p:bldP spid="13" grpId="0" animBg="1"/>
          <p:bldP spid="13" grpId="1" animBg="1"/>
          <p:bldP spid="13" grpId="2" animBg="1"/>
          <p:bldP spid="13" grpId="3" animBg="1"/>
          <p:bldP spid="14" grpId="0" animBg="1"/>
          <p:bldP spid="14" grpId="1" animBg="1"/>
          <p:bldP spid="14" grpId="2" animBg="1"/>
          <p:bldP spid="14" grpId="3" animBg="1"/>
          <p:bldP spid="15" grpId="0" animBg="1"/>
          <p:bldP spid="15" grpId="1" animBg="1"/>
          <p:bldP spid="15" grpId="2" animBg="1"/>
          <p:bldP spid="15" grpId="3" animBg="1"/>
          <p:bldP spid="4" grpId="0" animBg="1"/>
          <p:bldP spid="2" grpId="0" animBg="1"/>
          <p:bldP spid="2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笔画3">
            <a:extLst/>
          </p:cNvPr>
          <p:cNvSpPr>
            <a:spLocks/>
          </p:cNvSpPr>
          <p:nvPr/>
        </p:nvSpPr>
        <p:spPr bwMode="auto">
          <a:xfrm>
            <a:off x="4536823" y="2040337"/>
            <a:ext cx="1227278" cy="356412"/>
          </a:xfrm>
          <a:custGeom>
            <a:avLst/>
            <a:gdLst>
              <a:gd name="T0" fmla="*/ 12 w 144"/>
              <a:gd name="T1" fmla="*/ 26 h 44"/>
              <a:gd name="T2" fmla="*/ 13 w 144"/>
              <a:gd name="T3" fmla="*/ 26 h 44"/>
              <a:gd name="T4" fmla="*/ 16 w 144"/>
              <a:gd name="T5" fmla="*/ 26 h 44"/>
              <a:gd name="T6" fmla="*/ 17 w 144"/>
              <a:gd name="T7" fmla="*/ 26 h 44"/>
              <a:gd name="T8" fmla="*/ 21 w 144"/>
              <a:gd name="T9" fmla="*/ 24 h 44"/>
              <a:gd name="T10" fmla="*/ 24 w 144"/>
              <a:gd name="T11" fmla="*/ 24 h 44"/>
              <a:gd name="T12" fmla="*/ 26 w 144"/>
              <a:gd name="T13" fmla="*/ 23 h 44"/>
              <a:gd name="T14" fmla="*/ 34 w 144"/>
              <a:gd name="T15" fmla="*/ 22 h 44"/>
              <a:gd name="T16" fmla="*/ 43 w 144"/>
              <a:gd name="T17" fmla="*/ 21 h 44"/>
              <a:gd name="T18" fmla="*/ 54 w 144"/>
              <a:gd name="T19" fmla="*/ 19 h 44"/>
              <a:gd name="T20" fmla="*/ 64 w 144"/>
              <a:gd name="T21" fmla="*/ 16 h 44"/>
              <a:gd name="T22" fmla="*/ 77 w 144"/>
              <a:gd name="T23" fmla="*/ 13 h 44"/>
              <a:gd name="T24" fmla="*/ 89 w 144"/>
              <a:gd name="T25" fmla="*/ 10 h 44"/>
              <a:gd name="T26" fmla="*/ 101 w 144"/>
              <a:gd name="T27" fmla="*/ 8 h 44"/>
              <a:gd name="T28" fmla="*/ 111 w 144"/>
              <a:gd name="T29" fmla="*/ 6 h 44"/>
              <a:gd name="T30" fmla="*/ 119 w 144"/>
              <a:gd name="T31" fmla="*/ 3 h 44"/>
              <a:gd name="T32" fmla="*/ 127 w 144"/>
              <a:gd name="T33" fmla="*/ 2 h 44"/>
              <a:gd name="T34" fmla="*/ 133 w 144"/>
              <a:gd name="T35" fmla="*/ 1 h 44"/>
              <a:gd name="T36" fmla="*/ 138 w 144"/>
              <a:gd name="T37" fmla="*/ 1 h 44"/>
              <a:gd name="T38" fmla="*/ 144 w 144"/>
              <a:gd name="T39" fmla="*/ 0 h 44"/>
              <a:gd name="T40" fmla="*/ 144 w 144"/>
              <a:gd name="T41" fmla="*/ 5 h 44"/>
              <a:gd name="T42" fmla="*/ 141 w 144"/>
              <a:gd name="T43" fmla="*/ 6 h 44"/>
              <a:gd name="T44" fmla="*/ 137 w 144"/>
              <a:gd name="T45" fmla="*/ 6 h 44"/>
              <a:gd name="T46" fmla="*/ 133 w 144"/>
              <a:gd name="T47" fmla="*/ 7 h 44"/>
              <a:gd name="T48" fmla="*/ 127 w 144"/>
              <a:gd name="T49" fmla="*/ 8 h 44"/>
              <a:gd name="T50" fmla="*/ 120 w 144"/>
              <a:gd name="T51" fmla="*/ 10 h 44"/>
              <a:gd name="T52" fmla="*/ 112 w 144"/>
              <a:gd name="T53" fmla="*/ 13 h 44"/>
              <a:gd name="T54" fmla="*/ 103 w 144"/>
              <a:gd name="T55" fmla="*/ 15 h 44"/>
              <a:gd name="T56" fmla="*/ 93 w 144"/>
              <a:gd name="T57" fmla="*/ 17 h 44"/>
              <a:gd name="T58" fmla="*/ 82 w 144"/>
              <a:gd name="T59" fmla="*/ 21 h 44"/>
              <a:gd name="T60" fmla="*/ 73 w 144"/>
              <a:gd name="T61" fmla="*/ 23 h 44"/>
              <a:gd name="T62" fmla="*/ 66 w 144"/>
              <a:gd name="T63" fmla="*/ 26 h 44"/>
              <a:gd name="T64" fmla="*/ 58 w 144"/>
              <a:gd name="T65" fmla="*/ 28 h 44"/>
              <a:gd name="T66" fmla="*/ 50 w 144"/>
              <a:gd name="T67" fmla="*/ 30 h 44"/>
              <a:gd name="T68" fmla="*/ 45 w 144"/>
              <a:gd name="T69" fmla="*/ 33 h 44"/>
              <a:gd name="T70" fmla="*/ 39 w 144"/>
              <a:gd name="T71" fmla="*/ 35 h 44"/>
              <a:gd name="T72" fmla="*/ 34 w 144"/>
              <a:gd name="T73" fmla="*/ 36 h 44"/>
              <a:gd name="T74" fmla="*/ 30 w 144"/>
              <a:gd name="T75" fmla="*/ 38 h 44"/>
              <a:gd name="T76" fmla="*/ 28 w 144"/>
              <a:gd name="T77" fmla="*/ 40 h 44"/>
              <a:gd name="T78" fmla="*/ 25 w 144"/>
              <a:gd name="T79" fmla="*/ 41 h 44"/>
              <a:gd name="T80" fmla="*/ 22 w 144"/>
              <a:gd name="T81" fmla="*/ 42 h 44"/>
              <a:gd name="T82" fmla="*/ 20 w 144"/>
              <a:gd name="T83" fmla="*/ 43 h 44"/>
              <a:gd name="T84" fmla="*/ 19 w 144"/>
              <a:gd name="T85" fmla="*/ 44 h 44"/>
              <a:gd name="T86" fmla="*/ 17 w 144"/>
              <a:gd name="T87" fmla="*/ 44 h 44"/>
              <a:gd name="T88" fmla="*/ 17 w 144"/>
              <a:gd name="T89" fmla="*/ 44 h 44"/>
              <a:gd name="T90" fmla="*/ 15 w 144"/>
              <a:gd name="T91" fmla="*/ 44 h 44"/>
              <a:gd name="T92" fmla="*/ 13 w 144"/>
              <a:gd name="T93" fmla="*/ 42 h 44"/>
              <a:gd name="T94" fmla="*/ 11 w 144"/>
              <a:gd name="T95" fmla="*/ 40 h 44"/>
              <a:gd name="T96" fmla="*/ 8 w 144"/>
              <a:gd name="T97" fmla="*/ 36 h 44"/>
              <a:gd name="T98" fmla="*/ 4 w 144"/>
              <a:gd name="T99" fmla="*/ 34 h 44"/>
              <a:gd name="T100" fmla="*/ 2 w 144"/>
              <a:gd name="T101" fmla="*/ 30 h 44"/>
              <a:gd name="T102" fmla="*/ 0 w 144"/>
              <a:gd name="T103" fmla="*/ 29 h 44"/>
              <a:gd name="T104" fmla="*/ 0 w 144"/>
              <a:gd name="T105" fmla="*/ 27 h 44"/>
              <a:gd name="T106" fmla="*/ 0 w 144"/>
              <a:gd name="T107" fmla="*/ 27 h 44"/>
              <a:gd name="T108" fmla="*/ 0 w 144"/>
              <a:gd name="T109" fmla="*/ 27 h 44"/>
              <a:gd name="T110" fmla="*/ 2 w 144"/>
              <a:gd name="T111" fmla="*/ 26 h 44"/>
              <a:gd name="T112" fmla="*/ 3 w 144"/>
              <a:gd name="T113" fmla="*/ 26 h 44"/>
              <a:gd name="T114" fmla="*/ 6 w 144"/>
              <a:gd name="T115" fmla="*/ 26 h 44"/>
              <a:gd name="T116" fmla="*/ 7 w 144"/>
              <a:gd name="T117" fmla="*/ 26 h 44"/>
              <a:gd name="T118" fmla="*/ 12 w 144"/>
              <a:gd name="T119" fmla="*/ 26 h 44"/>
              <a:gd name="T120" fmla="*/ 12 w 144"/>
              <a:gd name="T121" fmla="*/ 2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44">
                <a:moveTo>
                  <a:pt x="12" y="26"/>
                </a:moveTo>
                <a:lnTo>
                  <a:pt x="13" y="26"/>
                </a:lnTo>
                <a:lnTo>
                  <a:pt x="16" y="26"/>
                </a:lnTo>
                <a:lnTo>
                  <a:pt x="17" y="26"/>
                </a:lnTo>
                <a:lnTo>
                  <a:pt x="21" y="24"/>
                </a:lnTo>
                <a:lnTo>
                  <a:pt x="24" y="24"/>
                </a:lnTo>
                <a:lnTo>
                  <a:pt x="26" y="23"/>
                </a:lnTo>
                <a:lnTo>
                  <a:pt x="34" y="22"/>
                </a:lnTo>
                <a:lnTo>
                  <a:pt x="43" y="21"/>
                </a:lnTo>
                <a:lnTo>
                  <a:pt x="54" y="19"/>
                </a:lnTo>
                <a:lnTo>
                  <a:pt x="64" y="16"/>
                </a:lnTo>
                <a:lnTo>
                  <a:pt x="77" y="13"/>
                </a:lnTo>
                <a:lnTo>
                  <a:pt x="89" y="10"/>
                </a:lnTo>
                <a:lnTo>
                  <a:pt x="101" y="8"/>
                </a:lnTo>
                <a:lnTo>
                  <a:pt x="111" y="6"/>
                </a:lnTo>
                <a:lnTo>
                  <a:pt x="119" y="3"/>
                </a:lnTo>
                <a:lnTo>
                  <a:pt x="127" y="2"/>
                </a:lnTo>
                <a:lnTo>
                  <a:pt x="133" y="1"/>
                </a:lnTo>
                <a:lnTo>
                  <a:pt x="138" y="1"/>
                </a:lnTo>
                <a:lnTo>
                  <a:pt x="144" y="0"/>
                </a:lnTo>
                <a:lnTo>
                  <a:pt x="144" y="5"/>
                </a:lnTo>
                <a:lnTo>
                  <a:pt x="141" y="6"/>
                </a:lnTo>
                <a:lnTo>
                  <a:pt x="137" y="6"/>
                </a:lnTo>
                <a:lnTo>
                  <a:pt x="133" y="7"/>
                </a:lnTo>
                <a:lnTo>
                  <a:pt x="127" y="8"/>
                </a:lnTo>
                <a:lnTo>
                  <a:pt x="120" y="10"/>
                </a:lnTo>
                <a:lnTo>
                  <a:pt x="112" y="13"/>
                </a:lnTo>
                <a:lnTo>
                  <a:pt x="103" y="15"/>
                </a:lnTo>
                <a:lnTo>
                  <a:pt x="93" y="17"/>
                </a:lnTo>
                <a:lnTo>
                  <a:pt x="82" y="21"/>
                </a:lnTo>
                <a:lnTo>
                  <a:pt x="73" y="23"/>
                </a:lnTo>
                <a:lnTo>
                  <a:pt x="66" y="26"/>
                </a:lnTo>
                <a:lnTo>
                  <a:pt x="58" y="28"/>
                </a:lnTo>
                <a:lnTo>
                  <a:pt x="50" y="30"/>
                </a:lnTo>
                <a:lnTo>
                  <a:pt x="45" y="33"/>
                </a:lnTo>
                <a:lnTo>
                  <a:pt x="39" y="35"/>
                </a:lnTo>
                <a:lnTo>
                  <a:pt x="34" y="36"/>
                </a:lnTo>
                <a:lnTo>
                  <a:pt x="30" y="38"/>
                </a:lnTo>
                <a:lnTo>
                  <a:pt x="28" y="40"/>
                </a:lnTo>
                <a:lnTo>
                  <a:pt x="25" y="41"/>
                </a:lnTo>
                <a:lnTo>
                  <a:pt x="22" y="42"/>
                </a:lnTo>
                <a:lnTo>
                  <a:pt x="20" y="43"/>
                </a:lnTo>
                <a:lnTo>
                  <a:pt x="19" y="44"/>
                </a:lnTo>
                <a:lnTo>
                  <a:pt x="17" y="44"/>
                </a:lnTo>
                <a:lnTo>
                  <a:pt x="17" y="44"/>
                </a:lnTo>
                <a:lnTo>
                  <a:pt x="15" y="44"/>
                </a:lnTo>
                <a:lnTo>
                  <a:pt x="13" y="42"/>
                </a:lnTo>
                <a:lnTo>
                  <a:pt x="11" y="40"/>
                </a:lnTo>
                <a:lnTo>
                  <a:pt x="8" y="36"/>
                </a:lnTo>
                <a:lnTo>
                  <a:pt x="4" y="34"/>
                </a:lnTo>
                <a:lnTo>
                  <a:pt x="2" y="30"/>
                </a:lnTo>
                <a:lnTo>
                  <a:pt x="0" y="29"/>
                </a:lnTo>
                <a:lnTo>
                  <a:pt x="0" y="27"/>
                </a:lnTo>
                <a:lnTo>
                  <a:pt x="0" y="27"/>
                </a:lnTo>
                <a:lnTo>
                  <a:pt x="0" y="27"/>
                </a:lnTo>
                <a:lnTo>
                  <a:pt x="2" y="26"/>
                </a:lnTo>
                <a:lnTo>
                  <a:pt x="3" y="26"/>
                </a:lnTo>
                <a:lnTo>
                  <a:pt x="6" y="26"/>
                </a:lnTo>
                <a:lnTo>
                  <a:pt x="7" y="26"/>
                </a:lnTo>
                <a:lnTo>
                  <a:pt x="12" y="26"/>
                </a:lnTo>
                <a:lnTo>
                  <a:pt x="12" y="26"/>
                </a:lnTo>
              </a:path>
            </a:pathLst>
          </a:custGeom>
          <a:solidFill>
            <a:srgbClr val="FFC0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笔画1">
            <a:extLst/>
          </p:cNvPr>
          <p:cNvSpPr>
            <a:spLocks/>
          </p:cNvSpPr>
          <p:nvPr/>
        </p:nvSpPr>
        <p:spPr bwMode="auto">
          <a:xfrm>
            <a:off x="5150462" y="930602"/>
            <a:ext cx="741482" cy="2308582"/>
          </a:xfrm>
          <a:custGeom>
            <a:avLst/>
            <a:gdLst>
              <a:gd name="T0" fmla="*/ 23 w 87"/>
              <a:gd name="T1" fmla="*/ 0 h 285"/>
              <a:gd name="T2" fmla="*/ 31 w 87"/>
              <a:gd name="T3" fmla="*/ 1 h 285"/>
              <a:gd name="T4" fmla="*/ 43 w 87"/>
              <a:gd name="T5" fmla="*/ 4 h 285"/>
              <a:gd name="T6" fmla="*/ 52 w 87"/>
              <a:gd name="T7" fmla="*/ 11 h 285"/>
              <a:gd name="T8" fmla="*/ 57 w 87"/>
              <a:gd name="T9" fmla="*/ 16 h 285"/>
              <a:gd name="T10" fmla="*/ 59 w 87"/>
              <a:gd name="T11" fmla="*/ 24 h 285"/>
              <a:gd name="T12" fmla="*/ 57 w 87"/>
              <a:gd name="T13" fmla="*/ 31 h 285"/>
              <a:gd name="T14" fmla="*/ 56 w 87"/>
              <a:gd name="T15" fmla="*/ 42 h 285"/>
              <a:gd name="T16" fmla="*/ 55 w 87"/>
              <a:gd name="T17" fmla="*/ 50 h 285"/>
              <a:gd name="T18" fmla="*/ 52 w 87"/>
              <a:gd name="T19" fmla="*/ 61 h 285"/>
              <a:gd name="T20" fmla="*/ 50 w 87"/>
              <a:gd name="T21" fmla="*/ 75 h 285"/>
              <a:gd name="T22" fmla="*/ 44 w 87"/>
              <a:gd name="T23" fmla="*/ 93 h 285"/>
              <a:gd name="T24" fmla="*/ 40 w 87"/>
              <a:gd name="T25" fmla="*/ 114 h 285"/>
              <a:gd name="T26" fmla="*/ 34 w 87"/>
              <a:gd name="T27" fmla="*/ 137 h 285"/>
              <a:gd name="T28" fmla="*/ 30 w 87"/>
              <a:gd name="T29" fmla="*/ 157 h 285"/>
              <a:gd name="T30" fmla="*/ 27 w 87"/>
              <a:gd name="T31" fmla="*/ 172 h 285"/>
              <a:gd name="T32" fmla="*/ 25 w 87"/>
              <a:gd name="T33" fmla="*/ 181 h 285"/>
              <a:gd name="T34" fmla="*/ 25 w 87"/>
              <a:gd name="T35" fmla="*/ 188 h 285"/>
              <a:gd name="T36" fmla="*/ 25 w 87"/>
              <a:gd name="T37" fmla="*/ 190 h 285"/>
              <a:gd name="T38" fmla="*/ 29 w 87"/>
              <a:gd name="T39" fmla="*/ 195 h 285"/>
              <a:gd name="T40" fmla="*/ 39 w 87"/>
              <a:gd name="T41" fmla="*/ 204 h 285"/>
              <a:gd name="T42" fmla="*/ 63 w 87"/>
              <a:gd name="T43" fmla="*/ 223 h 285"/>
              <a:gd name="T44" fmla="*/ 81 w 87"/>
              <a:gd name="T45" fmla="*/ 245 h 285"/>
              <a:gd name="T46" fmla="*/ 86 w 87"/>
              <a:gd name="T47" fmla="*/ 256 h 285"/>
              <a:gd name="T48" fmla="*/ 87 w 87"/>
              <a:gd name="T49" fmla="*/ 267 h 285"/>
              <a:gd name="T50" fmla="*/ 85 w 87"/>
              <a:gd name="T51" fmla="*/ 278 h 285"/>
              <a:gd name="T52" fmla="*/ 82 w 87"/>
              <a:gd name="T53" fmla="*/ 284 h 285"/>
              <a:gd name="T54" fmla="*/ 77 w 87"/>
              <a:gd name="T55" fmla="*/ 285 h 285"/>
              <a:gd name="T56" fmla="*/ 69 w 87"/>
              <a:gd name="T57" fmla="*/ 279 h 285"/>
              <a:gd name="T58" fmla="*/ 59 w 87"/>
              <a:gd name="T59" fmla="*/ 266 h 285"/>
              <a:gd name="T60" fmla="*/ 47 w 87"/>
              <a:gd name="T61" fmla="*/ 248 h 285"/>
              <a:gd name="T62" fmla="*/ 20 w 87"/>
              <a:gd name="T63" fmla="*/ 216 h 285"/>
              <a:gd name="T64" fmla="*/ 8 w 87"/>
              <a:gd name="T65" fmla="*/ 204 h 285"/>
              <a:gd name="T66" fmla="*/ 1 w 87"/>
              <a:gd name="T67" fmla="*/ 197 h 285"/>
              <a:gd name="T68" fmla="*/ 0 w 87"/>
              <a:gd name="T69" fmla="*/ 193 h 285"/>
              <a:gd name="T70" fmla="*/ 1 w 87"/>
              <a:gd name="T71" fmla="*/ 187 h 285"/>
              <a:gd name="T72" fmla="*/ 3 w 87"/>
              <a:gd name="T73" fmla="*/ 179 h 285"/>
              <a:gd name="T74" fmla="*/ 4 w 87"/>
              <a:gd name="T75" fmla="*/ 171 h 285"/>
              <a:gd name="T76" fmla="*/ 5 w 87"/>
              <a:gd name="T77" fmla="*/ 163 h 285"/>
              <a:gd name="T78" fmla="*/ 7 w 87"/>
              <a:gd name="T79" fmla="*/ 152 h 285"/>
              <a:gd name="T80" fmla="*/ 9 w 87"/>
              <a:gd name="T81" fmla="*/ 138 h 285"/>
              <a:gd name="T82" fmla="*/ 10 w 87"/>
              <a:gd name="T83" fmla="*/ 122 h 285"/>
              <a:gd name="T84" fmla="*/ 14 w 87"/>
              <a:gd name="T85" fmla="*/ 96 h 285"/>
              <a:gd name="T86" fmla="*/ 18 w 87"/>
              <a:gd name="T87" fmla="*/ 66 h 285"/>
              <a:gd name="T88" fmla="*/ 21 w 87"/>
              <a:gd name="T89" fmla="*/ 45 h 285"/>
              <a:gd name="T90" fmla="*/ 22 w 87"/>
              <a:gd name="T91" fmla="*/ 25 h 285"/>
              <a:gd name="T92" fmla="*/ 18 w 87"/>
              <a:gd name="T93" fmla="*/ 14 h 285"/>
              <a:gd name="T94" fmla="*/ 16 w 87"/>
              <a:gd name="T95" fmla="*/ 9 h 285"/>
              <a:gd name="T96" fmla="*/ 17 w 87"/>
              <a:gd name="T97" fmla="*/ 3 h 285"/>
              <a:gd name="T98" fmla="*/ 20 w 87"/>
              <a:gd name="T99" fmla="*/ 1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285">
                <a:moveTo>
                  <a:pt x="20" y="1"/>
                </a:moveTo>
                <a:lnTo>
                  <a:pt x="22" y="0"/>
                </a:lnTo>
                <a:lnTo>
                  <a:pt x="23" y="0"/>
                </a:lnTo>
                <a:lnTo>
                  <a:pt x="26" y="0"/>
                </a:lnTo>
                <a:lnTo>
                  <a:pt x="29" y="0"/>
                </a:lnTo>
                <a:lnTo>
                  <a:pt x="31" y="1"/>
                </a:lnTo>
                <a:lnTo>
                  <a:pt x="35" y="1"/>
                </a:lnTo>
                <a:lnTo>
                  <a:pt x="39" y="3"/>
                </a:lnTo>
                <a:lnTo>
                  <a:pt x="43" y="4"/>
                </a:lnTo>
                <a:lnTo>
                  <a:pt x="46" y="7"/>
                </a:lnTo>
                <a:lnTo>
                  <a:pt x="50" y="9"/>
                </a:lnTo>
                <a:lnTo>
                  <a:pt x="52" y="11"/>
                </a:lnTo>
                <a:lnTo>
                  <a:pt x="55" y="12"/>
                </a:lnTo>
                <a:lnTo>
                  <a:pt x="56" y="15"/>
                </a:lnTo>
                <a:lnTo>
                  <a:pt x="57" y="16"/>
                </a:lnTo>
                <a:lnTo>
                  <a:pt x="59" y="18"/>
                </a:lnTo>
                <a:lnTo>
                  <a:pt x="59" y="19"/>
                </a:lnTo>
                <a:lnTo>
                  <a:pt x="59" y="24"/>
                </a:lnTo>
                <a:lnTo>
                  <a:pt x="59" y="26"/>
                </a:lnTo>
                <a:lnTo>
                  <a:pt x="59" y="29"/>
                </a:lnTo>
                <a:lnTo>
                  <a:pt x="57" y="31"/>
                </a:lnTo>
                <a:lnTo>
                  <a:pt x="57" y="35"/>
                </a:lnTo>
                <a:lnTo>
                  <a:pt x="56" y="38"/>
                </a:lnTo>
                <a:lnTo>
                  <a:pt x="56" y="42"/>
                </a:lnTo>
                <a:lnTo>
                  <a:pt x="56" y="44"/>
                </a:lnTo>
                <a:lnTo>
                  <a:pt x="55" y="46"/>
                </a:lnTo>
                <a:lnTo>
                  <a:pt x="55" y="50"/>
                </a:lnTo>
                <a:lnTo>
                  <a:pt x="53" y="53"/>
                </a:lnTo>
                <a:lnTo>
                  <a:pt x="53" y="57"/>
                </a:lnTo>
                <a:lnTo>
                  <a:pt x="52" y="61"/>
                </a:lnTo>
                <a:lnTo>
                  <a:pt x="51" y="65"/>
                </a:lnTo>
                <a:lnTo>
                  <a:pt x="51" y="69"/>
                </a:lnTo>
                <a:lnTo>
                  <a:pt x="50" y="75"/>
                </a:lnTo>
                <a:lnTo>
                  <a:pt x="48" y="81"/>
                </a:lnTo>
                <a:lnTo>
                  <a:pt x="47" y="87"/>
                </a:lnTo>
                <a:lnTo>
                  <a:pt x="44" y="93"/>
                </a:lnTo>
                <a:lnTo>
                  <a:pt x="43" y="100"/>
                </a:lnTo>
                <a:lnTo>
                  <a:pt x="42" y="107"/>
                </a:lnTo>
                <a:lnTo>
                  <a:pt x="40" y="114"/>
                </a:lnTo>
                <a:lnTo>
                  <a:pt x="38" y="122"/>
                </a:lnTo>
                <a:lnTo>
                  <a:pt x="37" y="130"/>
                </a:lnTo>
                <a:lnTo>
                  <a:pt x="34" y="137"/>
                </a:lnTo>
                <a:lnTo>
                  <a:pt x="33" y="144"/>
                </a:lnTo>
                <a:lnTo>
                  <a:pt x="31" y="151"/>
                </a:lnTo>
                <a:lnTo>
                  <a:pt x="30" y="157"/>
                </a:lnTo>
                <a:lnTo>
                  <a:pt x="29" y="163"/>
                </a:lnTo>
                <a:lnTo>
                  <a:pt x="27" y="167"/>
                </a:lnTo>
                <a:lnTo>
                  <a:pt x="27" y="172"/>
                </a:lnTo>
                <a:lnTo>
                  <a:pt x="26" y="175"/>
                </a:lnTo>
                <a:lnTo>
                  <a:pt x="25" y="179"/>
                </a:lnTo>
                <a:lnTo>
                  <a:pt x="25" y="181"/>
                </a:lnTo>
                <a:lnTo>
                  <a:pt x="25" y="185"/>
                </a:lnTo>
                <a:lnTo>
                  <a:pt x="25" y="186"/>
                </a:lnTo>
                <a:lnTo>
                  <a:pt x="25" y="188"/>
                </a:lnTo>
                <a:lnTo>
                  <a:pt x="25" y="188"/>
                </a:lnTo>
                <a:lnTo>
                  <a:pt x="25" y="189"/>
                </a:lnTo>
                <a:lnTo>
                  <a:pt x="25" y="190"/>
                </a:lnTo>
                <a:lnTo>
                  <a:pt x="26" y="192"/>
                </a:lnTo>
                <a:lnTo>
                  <a:pt x="27" y="193"/>
                </a:lnTo>
                <a:lnTo>
                  <a:pt x="29" y="195"/>
                </a:lnTo>
                <a:lnTo>
                  <a:pt x="31" y="197"/>
                </a:lnTo>
                <a:lnTo>
                  <a:pt x="35" y="201"/>
                </a:lnTo>
                <a:lnTo>
                  <a:pt x="39" y="204"/>
                </a:lnTo>
                <a:lnTo>
                  <a:pt x="44" y="208"/>
                </a:lnTo>
                <a:lnTo>
                  <a:pt x="53" y="216"/>
                </a:lnTo>
                <a:lnTo>
                  <a:pt x="63" y="223"/>
                </a:lnTo>
                <a:lnTo>
                  <a:pt x="69" y="231"/>
                </a:lnTo>
                <a:lnTo>
                  <a:pt x="76" y="238"/>
                </a:lnTo>
                <a:lnTo>
                  <a:pt x="81" y="245"/>
                </a:lnTo>
                <a:lnTo>
                  <a:pt x="82" y="249"/>
                </a:lnTo>
                <a:lnTo>
                  <a:pt x="85" y="252"/>
                </a:lnTo>
                <a:lnTo>
                  <a:pt x="86" y="256"/>
                </a:lnTo>
                <a:lnTo>
                  <a:pt x="87" y="259"/>
                </a:lnTo>
                <a:lnTo>
                  <a:pt x="87" y="264"/>
                </a:lnTo>
                <a:lnTo>
                  <a:pt x="87" y="267"/>
                </a:lnTo>
                <a:lnTo>
                  <a:pt x="87" y="272"/>
                </a:lnTo>
                <a:lnTo>
                  <a:pt x="86" y="275"/>
                </a:lnTo>
                <a:lnTo>
                  <a:pt x="85" y="278"/>
                </a:lnTo>
                <a:lnTo>
                  <a:pt x="85" y="280"/>
                </a:lnTo>
                <a:lnTo>
                  <a:pt x="83" y="282"/>
                </a:lnTo>
                <a:lnTo>
                  <a:pt x="82" y="284"/>
                </a:lnTo>
                <a:lnTo>
                  <a:pt x="81" y="285"/>
                </a:lnTo>
                <a:lnTo>
                  <a:pt x="78" y="285"/>
                </a:lnTo>
                <a:lnTo>
                  <a:pt x="77" y="285"/>
                </a:lnTo>
                <a:lnTo>
                  <a:pt x="74" y="284"/>
                </a:lnTo>
                <a:lnTo>
                  <a:pt x="72" y="281"/>
                </a:lnTo>
                <a:lnTo>
                  <a:pt x="69" y="279"/>
                </a:lnTo>
                <a:lnTo>
                  <a:pt x="65" y="275"/>
                </a:lnTo>
                <a:lnTo>
                  <a:pt x="63" y="271"/>
                </a:lnTo>
                <a:lnTo>
                  <a:pt x="59" y="266"/>
                </a:lnTo>
                <a:lnTo>
                  <a:pt x="55" y="259"/>
                </a:lnTo>
                <a:lnTo>
                  <a:pt x="51" y="253"/>
                </a:lnTo>
                <a:lnTo>
                  <a:pt x="47" y="248"/>
                </a:lnTo>
                <a:lnTo>
                  <a:pt x="38" y="236"/>
                </a:lnTo>
                <a:lnTo>
                  <a:pt x="29" y="225"/>
                </a:lnTo>
                <a:lnTo>
                  <a:pt x="20" y="216"/>
                </a:lnTo>
                <a:lnTo>
                  <a:pt x="16" y="211"/>
                </a:lnTo>
                <a:lnTo>
                  <a:pt x="12" y="208"/>
                </a:lnTo>
                <a:lnTo>
                  <a:pt x="8" y="204"/>
                </a:lnTo>
                <a:lnTo>
                  <a:pt x="5" y="202"/>
                </a:lnTo>
                <a:lnTo>
                  <a:pt x="3" y="200"/>
                </a:lnTo>
                <a:lnTo>
                  <a:pt x="1" y="197"/>
                </a:lnTo>
                <a:lnTo>
                  <a:pt x="0" y="195"/>
                </a:lnTo>
                <a:lnTo>
                  <a:pt x="0" y="194"/>
                </a:lnTo>
                <a:lnTo>
                  <a:pt x="0" y="193"/>
                </a:lnTo>
                <a:lnTo>
                  <a:pt x="0" y="190"/>
                </a:lnTo>
                <a:lnTo>
                  <a:pt x="1" y="189"/>
                </a:lnTo>
                <a:lnTo>
                  <a:pt x="1" y="187"/>
                </a:lnTo>
                <a:lnTo>
                  <a:pt x="1" y="185"/>
                </a:lnTo>
                <a:lnTo>
                  <a:pt x="3" y="181"/>
                </a:lnTo>
                <a:lnTo>
                  <a:pt x="3" y="179"/>
                </a:lnTo>
                <a:lnTo>
                  <a:pt x="4" y="175"/>
                </a:lnTo>
                <a:lnTo>
                  <a:pt x="4" y="173"/>
                </a:lnTo>
                <a:lnTo>
                  <a:pt x="4" y="171"/>
                </a:lnTo>
                <a:lnTo>
                  <a:pt x="4" y="168"/>
                </a:lnTo>
                <a:lnTo>
                  <a:pt x="5" y="166"/>
                </a:lnTo>
                <a:lnTo>
                  <a:pt x="5" y="163"/>
                </a:lnTo>
                <a:lnTo>
                  <a:pt x="5" y="159"/>
                </a:lnTo>
                <a:lnTo>
                  <a:pt x="7" y="156"/>
                </a:lnTo>
                <a:lnTo>
                  <a:pt x="7" y="152"/>
                </a:lnTo>
                <a:lnTo>
                  <a:pt x="8" y="147"/>
                </a:lnTo>
                <a:lnTo>
                  <a:pt x="8" y="143"/>
                </a:lnTo>
                <a:lnTo>
                  <a:pt x="9" y="138"/>
                </a:lnTo>
                <a:lnTo>
                  <a:pt x="9" y="132"/>
                </a:lnTo>
                <a:lnTo>
                  <a:pt x="10" y="128"/>
                </a:lnTo>
                <a:lnTo>
                  <a:pt x="10" y="122"/>
                </a:lnTo>
                <a:lnTo>
                  <a:pt x="12" y="116"/>
                </a:lnTo>
                <a:lnTo>
                  <a:pt x="12" y="109"/>
                </a:lnTo>
                <a:lnTo>
                  <a:pt x="14" y="96"/>
                </a:lnTo>
                <a:lnTo>
                  <a:pt x="16" y="86"/>
                </a:lnTo>
                <a:lnTo>
                  <a:pt x="17" y="75"/>
                </a:lnTo>
                <a:lnTo>
                  <a:pt x="18" y="66"/>
                </a:lnTo>
                <a:lnTo>
                  <a:pt x="20" y="58"/>
                </a:lnTo>
                <a:lnTo>
                  <a:pt x="20" y="51"/>
                </a:lnTo>
                <a:lnTo>
                  <a:pt x="21" y="45"/>
                </a:lnTo>
                <a:lnTo>
                  <a:pt x="21" y="40"/>
                </a:lnTo>
                <a:lnTo>
                  <a:pt x="22" y="32"/>
                </a:lnTo>
                <a:lnTo>
                  <a:pt x="22" y="25"/>
                </a:lnTo>
                <a:lnTo>
                  <a:pt x="21" y="19"/>
                </a:lnTo>
                <a:lnTo>
                  <a:pt x="20" y="16"/>
                </a:lnTo>
                <a:lnTo>
                  <a:pt x="18" y="14"/>
                </a:lnTo>
                <a:lnTo>
                  <a:pt x="17" y="11"/>
                </a:lnTo>
                <a:lnTo>
                  <a:pt x="16" y="10"/>
                </a:lnTo>
                <a:lnTo>
                  <a:pt x="16" y="9"/>
                </a:lnTo>
                <a:lnTo>
                  <a:pt x="16" y="7"/>
                </a:lnTo>
                <a:lnTo>
                  <a:pt x="16" y="5"/>
                </a:lnTo>
                <a:lnTo>
                  <a:pt x="17" y="3"/>
                </a:lnTo>
                <a:lnTo>
                  <a:pt x="18" y="2"/>
                </a:lnTo>
                <a:lnTo>
                  <a:pt x="20" y="1"/>
                </a:lnTo>
                <a:lnTo>
                  <a:pt x="20" y="1"/>
                </a:lnTo>
              </a:path>
            </a:pathLst>
          </a:custGeom>
          <a:solidFill>
            <a:srgbClr val="FFC0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笔画2">
            <a:extLst/>
          </p:cNvPr>
          <p:cNvSpPr>
            <a:spLocks/>
          </p:cNvSpPr>
          <p:nvPr/>
        </p:nvSpPr>
        <p:spPr bwMode="auto">
          <a:xfrm>
            <a:off x="4758415" y="1716327"/>
            <a:ext cx="1201713" cy="1555254"/>
          </a:xfrm>
          <a:custGeom>
            <a:avLst/>
            <a:gdLst>
              <a:gd name="T0" fmla="*/ 105 w 141"/>
              <a:gd name="T1" fmla="*/ 45 h 192"/>
              <a:gd name="T2" fmla="*/ 107 w 141"/>
              <a:gd name="T3" fmla="*/ 32 h 192"/>
              <a:gd name="T4" fmla="*/ 109 w 141"/>
              <a:gd name="T5" fmla="*/ 22 h 192"/>
              <a:gd name="T6" fmla="*/ 109 w 141"/>
              <a:gd name="T7" fmla="*/ 16 h 192"/>
              <a:gd name="T8" fmla="*/ 107 w 141"/>
              <a:gd name="T9" fmla="*/ 11 h 192"/>
              <a:gd name="T10" fmla="*/ 107 w 141"/>
              <a:gd name="T11" fmla="*/ 6 h 192"/>
              <a:gd name="T12" fmla="*/ 109 w 141"/>
              <a:gd name="T13" fmla="*/ 2 h 192"/>
              <a:gd name="T14" fmla="*/ 112 w 141"/>
              <a:gd name="T15" fmla="*/ 0 h 192"/>
              <a:gd name="T16" fmla="*/ 120 w 141"/>
              <a:gd name="T17" fmla="*/ 2 h 192"/>
              <a:gd name="T18" fmla="*/ 128 w 141"/>
              <a:gd name="T19" fmla="*/ 6 h 192"/>
              <a:gd name="T20" fmla="*/ 135 w 141"/>
              <a:gd name="T21" fmla="*/ 12 h 192"/>
              <a:gd name="T22" fmla="*/ 140 w 141"/>
              <a:gd name="T23" fmla="*/ 18 h 192"/>
              <a:gd name="T24" fmla="*/ 141 w 141"/>
              <a:gd name="T25" fmla="*/ 24 h 192"/>
              <a:gd name="T26" fmla="*/ 141 w 141"/>
              <a:gd name="T27" fmla="*/ 27 h 192"/>
              <a:gd name="T28" fmla="*/ 139 w 141"/>
              <a:gd name="T29" fmla="*/ 34 h 192"/>
              <a:gd name="T30" fmla="*/ 137 w 141"/>
              <a:gd name="T31" fmla="*/ 42 h 192"/>
              <a:gd name="T32" fmla="*/ 133 w 141"/>
              <a:gd name="T33" fmla="*/ 55 h 192"/>
              <a:gd name="T34" fmla="*/ 124 w 141"/>
              <a:gd name="T35" fmla="*/ 82 h 192"/>
              <a:gd name="T36" fmla="*/ 112 w 141"/>
              <a:gd name="T37" fmla="*/ 106 h 192"/>
              <a:gd name="T38" fmla="*/ 106 w 141"/>
              <a:gd name="T39" fmla="*/ 119 h 192"/>
              <a:gd name="T40" fmla="*/ 98 w 141"/>
              <a:gd name="T41" fmla="*/ 131 h 192"/>
              <a:gd name="T42" fmla="*/ 80 w 141"/>
              <a:gd name="T43" fmla="*/ 152 h 192"/>
              <a:gd name="T44" fmla="*/ 68 w 141"/>
              <a:gd name="T45" fmla="*/ 162 h 192"/>
              <a:gd name="T46" fmla="*/ 58 w 141"/>
              <a:gd name="T47" fmla="*/ 170 h 192"/>
              <a:gd name="T48" fmla="*/ 45 w 141"/>
              <a:gd name="T49" fmla="*/ 178 h 192"/>
              <a:gd name="T50" fmla="*/ 24 w 141"/>
              <a:gd name="T51" fmla="*/ 188 h 192"/>
              <a:gd name="T52" fmla="*/ 13 w 141"/>
              <a:gd name="T53" fmla="*/ 191 h 192"/>
              <a:gd name="T54" fmla="*/ 6 w 141"/>
              <a:gd name="T55" fmla="*/ 192 h 192"/>
              <a:gd name="T56" fmla="*/ 2 w 141"/>
              <a:gd name="T57" fmla="*/ 191 h 192"/>
              <a:gd name="T58" fmla="*/ 0 w 141"/>
              <a:gd name="T59" fmla="*/ 188 h 192"/>
              <a:gd name="T60" fmla="*/ 2 w 141"/>
              <a:gd name="T61" fmla="*/ 184 h 192"/>
              <a:gd name="T62" fmla="*/ 6 w 141"/>
              <a:gd name="T63" fmla="*/ 181 h 192"/>
              <a:gd name="T64" fmla="*/ 10 w 141"/>
              <a:gd name="T65" fmla="*/ 177 h 192"/>
              <a:gd name="T66" fmla="*/ 17 w 141"/>
              <a:gd name="T67" fmla="*/ 174 h 192"/>
              <a:gd name="T68" fmla="*/ 25 w 141"/>
              <a:gd name="T69" fmla="*/ 168 h 192"/>
              <a:gd name="T70" fmla="*/ 34 w 141"/>
              <a:gd name="T71" fmla="*/ 161 h 192"/>
              <a:gd name="T72" fmla="*/ 45 w 141"/>
              <a:gd name="T73" fmla="*/ 152 h 192"/>
              <a:gd name="T74" fmla="*/ 56 w 141"/>
              <a:gd name="T75" fmla="*/ 141 h 192"/>
              <a:gd name="T76" fmla="*/ 68 w 141"/>
              <a:gd name="T77" fmla="*/ 131 h 192"/>
              <a:gd name="T78" fmla="*/ 76 w 141"/>
              <a:gd name="T79" fmla="*/ 119 h 192"/>
              <a:gd name="T80" fmla="*/ 84 w 141"/>
              <a:gd name="T81" fmla="*/ 109 h 192"/>
              <a:gd name="T82" fmla="*/ 92 w 141"/>
              <a:gd name="T83" fmla="*/ 92 h 192"/>
              <a:gd name="T84" fmla="*/ 98 w 141"/>
              <a:gd name="T85" fmla="*/ 73 h 192"/>
              <a:gd name="T86" fmla="*/ 102 w 141"/>
              <a:gd name="T87" fmla="*/ 59 h 192"/>
              <a:gd name="T88" fmla="*/ 103 w 141"/>
              <a:gd name="T89" fmla="*/ 5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1" h="192">
                <a:moveTo>
                  <a:pt x="103" y="52"/>
                </a:moveTo>
                <a:lnTo>
                  <a:pt x="105" y="45"/>
                </a:lnTo>
                <a:lnTo>
                  <a:pt x="106" y="38"/>
                </a:lnTo>
                <a:lnTo>
                  <a:pt x="107" y="32"/>
                </a:lnTo>
                <a:lnTo>
                  <a:pt x="109" y="27"/>
                </a:lnTo>
                <a:lnTo>
                  <a:pt x="109" y="22"/>
                </a:lnTo>
                <a:lnTo>
                  <a:pt x="109" y="19"/>
                </a:lnTo>
                <a:lnTo>
                  <a:pt x="109" y="16"/>
                </a:lnTo>
                <a:lnTo>
                  <a:pt x="109" y="14"/>
                </a:lnTo>
                <a:lnTo>
                  <a:pt x="107" y="11"/>
                </a:lnTo>
                <a:lnTo>
                  <a:pt x="107" y="9"/>
                </a:lnTo>
                <a:lnTo>
                  <a:pt x="107" y="6"/>
                </a:lnTo>
                <a:lnTo>
                  <a:pt x="109" y="3"/>
                </a:lnTo>
                <a:lnTo>
                  <a:pt x="109" y="2"/>
                </a:lnTo>
                <a:lnTo>
                  <a:pt x="110" y="2"/>
                </a:lnTo>
                <a:lnTo>
                  <a:pt x="112" y="0"/>
                </a:lnTo>
                <a:lnTo>
                  <a:pt x="116" y="0"/>
                </a:lnTo>
                <a:lnTo>
                  <a:pt x="120" y="2"/>
                </a:lnTo>
                <a:lnTo>
                  <a:pt x="124" y="4"/>
                </a:lnTo>
                <a:lnTo>
                  <a:pt x="128" y="6"/>
                </a:lnTo>
                <a:lnTo>
                  <a:pt x="132" y="9"/>
                </a:lnTo>
                <a:lnTo>
                  <a:pt x="135" y="12"/>
                </a:lnTo>
                <a:lnTo>
                  <a:pt x="139" y="16"/>
                </a:lnTo>
                <a:lnTo>
                  <a:pt x="140" y="18"/>
                </a:lnTo>
                <a:lnTo>
                  <a:pt x="141" y="21"/>
                </a:lnTo>
                <a:lnTo>
                  <a:pt x="141" y="24"/>
                </a:lnTo>
                <a:lnTo>
                  <a:pt x="141" y="25"/>
                </a:lnTo>
                <a:lnTo>
                  <a:pt x="141" y="27"/>
                </a:lnTo>
                <a:lnTo>
                  <a:pt x="140" y="29"/>
                </a:lnTo>
                <a:lnTo>
                  <a:pt x="139" y="34"/>
                </a:lnTo>
                <a:lnTo>
                  <a:pt x="139" y="38"/>
                </a:lnTo>
                <a:lnTo>
                  <a:pt x="137" y="42"/>
                </a:lnTo>
                <a:lnTo>
                  <a:pt x="135" y="48"/>
                </a:lnTo>
                <a:lnTo>
                  <a:pt x="133" y="55"/>
                </a:lnTo>
                <a:lnTo>
                  <a:pt x="129" y="68"/>
                </a:lnTo>
                <a:lnTo>
                  <a:pt x="124" y="82"/>
                </a:lnTo>
                <a:lnTo>
                  <a:pt x="118" y="95"/>
                </a:lnTo>
                <a:lnTo>
                  <a:pt x="112" y="106"/>
                </a:lnTo>
                <a:lnTo>
                  <a:pt x="110" y="112"/>
                </a:lnTo>
                <a:lnTo>
                  <a:pt x="106" y="119"/>
                </a:lnTo>
                <a:lnTo>
                  <a:pt x="102" y="125"/>
                </a:lnTo>
                <a:lnTo>
                  <a:pt x="98" y="131"/>
                </a:lnTo>
                <a:lnTo>
                  <a:pt x="89" y="141"/>
                </a:lnTo>
                <a:lnTo>
                  <a:pt x="80" y="152"/>
                </a:lnTo>
                <a:lnTo>
                  <a:pt x="75" y="158"/>
                </a:lnTo>
                <a:lnTo>
                  <a:pt x="68" y="162"/>
                </a:lnTo>
                <a:lnTo>
                  <a:pt x="63" y="167"/>
                </a:lnTo>
                <a:lnTo>
                  <a:pt x="58" y="170"/>
                </a:lnTo>
                <a:lnTo>
                  <a:pt x="51" y="175"/>
                </a:lnTo>
                <a:lnTo>
                  <a:pt x="45" y="178"/>
                </a:lnTo>
                <a:lnTo>
                  <a:pt x="32" y="184"/>
                </a:lnTo>
                <a:lnTo>
                  <a:pt x="24" y="188"/>
                </a:lnTo>
                <a:lnTo>
                  <a:pt x="19" y="189"/>
                </a:lnTo>
                <a:lnTo>
                  <a:pt x="13" y="191"/>
                </a:lnTo>
                <a:lnTo>
                  <a:pt x="10" y="192"/>
                </a:lnTo>
                <a:lnTo>
                  <a:pt x="6" y="192"/>
                </a:lnTo>
                <a:lnTo>
                  <a:pt x="4" y="191"/>
                </a:lnTo>
                <a:lnTo>
                  <a:pt x="2" y="191"/>
                </a:lnTo>
                <a:lnTo>
                  <a:pt x="2" y="189"/>
                </a:lnTo>
                <a:lnTo>
                  <a:pt x="0" y="188"/>
                </a:lnTo>
                <a:lnTo>
                  <a:pt x="2" y="185"/>
                </a:lnTo>
                <a:lnTo>
                  <a:pt x="2" y="184"/>
                </a:lnTo>
                <a:lnTo>
                  <a:pt x="3" y="182"/>
                </a:lnTo>
                <a:lnTo>
                  <a:pt x="6" y="181"/>
                </a:lnTo>
                <a:lnTo>
                  <a:pt x="7" y="178"/>
                </a:lnTo>
                <a:lnTo>
                  <a:pt x="10" y="177"/>
                </a:lnTo>
                <a:lnTo>
                  <a:pt x="13" y="175"/>
                </a:lnTo>
                <a:lnTo>
                  <a:pt x="17" y="174"/>
                </a:lnTo>
                <a:lnTo>
                  <a:pt x="20" y="170"/>
                </a:lnTo>
                <a:lnTo>
                  <a:pt x="25" y="168"/>
                </a:lnTo>
                <a:lnTo>
                  <a:pt x="29" y="165"/>
                </a:lnTo>
                <a:lnTo>
                  <a:pt x="34" y="161"/>
                </a:lnTo>
                <a:lnTo>
                  <a:pt x="40" y="156"/>
                </a:lnTo>
                <a:lnTo>
                  <a:pt x="45" y="152"/>
                </a:lnTo>
                <a:lnTo>
                  <a:pt x="51" y="147"/>
                </a:lnTo>
                <a:lnTo>
                  <a:pt x="56" y="141"/>
                </a:lnTo>
                <a:lnTo>
                  <a:pt x="63" y="137"/>
                </a:lnTo>
                <a:lnTo>
                  <a:pt x="68" y="131"/>
                </a:lnTo>
                <a:lnTo>
                  <a:pt x="72" y="125"/>
                </a:lnTo>
                <a:lnTo>
                  <a:pt x="76" y="119"/>
                </a:lnTo>
                <a:lnTo>
                  <a:pt x="80" y="114"/>
                </a:lnTo>
                <a:lnTo>
                  <a:pt x="84" y="109"/>
                </a:lnTo>
                <a:lnTo>
                  <a:pt x="86" y="103"/>
                </a:lnTo>
                <a:lnTo>
                  <a:pt x="92" y="92"/>
                </a:lnTo>
                <a:lnTo>
                  <a:pt x="97" y="80"/>
                </a:lnTo>
                <a:lnTo>
                  <a:pt x="98" y="73"/>
                </a:lnTo>
                <a:lnTo>
                  <a:pt x="101" y="66"/>
                </a:lnTo>
                <a:lnTo>
                  <a:pt x="102" y="59"/>
                </a:lnTo>
                <a:lnTo>
                  <a:pt x="103" y="52"/>
                </a:lnTo>
                <a:lnTo>
                  <a:pt x="103" y="52"/>
                </a:lnTo>
              </a:path>
            </a:pathLst>
          </a:custGeom>
          <a:solidFill>
            <a:srgbClr val="FFC0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笔画5">
            <a:extLst/>
          </p:cNvPr>
          <p:cNvSpPr>
            <a:spLocks/>
          </p:cNvSpPr>
          <p:nvPr/>
        </p:nvSpPr>
        <p:spPr bwMode="auto">
          <a:xfrm>
            <a:off x="5857848" y="1562424"/>
            <a:ext cx="707391" cy="1522853"/>
          </a:xfrm>
          <a:custGeom>
            <a:avLst/>
            <a:gdLst>
              <a:gd name="T0" fmla="*/ 2 w 83"/>
              <a:gd name="T1" fmla="*/ 187 h 188"/>
              <a:gd name="T2" fmla="*/ 0 w 83"/>
              <a:gd name="T3" fmla="*/ 184 h 188"/>
              <a:gd name="T4" fmla="*/ 0 w 83"/>
              <a:gd name="T5" fmla="*/ 179 h 188"/>
              <a:gd name="T6" fmla="*/ 3 w 83"/>
              <a:gd name="T7" fmla="*/ 174 h 188"/>
              <a:gd name="T8" fmla="*/ 8 w 83"/>
              <a:gd name="T9" fmla="*/ 165 h 188"/>
              <a:gd name="T10" fmla="*/ 12 w 83"/>
              <a:gd name="T11" fmla="*/ 158 h 188"/>
              <a:gd name="T12" fmla="*/ 17 w 83"/>
              <a:gd name="T13" fmla="*/ 150 h 188"/>
              <a:gd name="T14" fmla="*/ 23 w 83"/>
              <a:gd name="T15" fmla="*/ 139 h 188"/>
              <a:gd name="T16" fmla="*/ 32 w 83"/>
              <a:gd name="T17" fmla="*/ 117 h 188"/>
              <a:gd name="T18" fmla="*/ 36 w 83"/>
              <a:gd name="T19" fmla="*/ 103 h 188"/>
              <a:gd name="T20" fmla="*/ 41 w 83"/>
              <a:gd name="T21" fmla="*/ 89 h 188"/>
              <a:gd name="T22" fmla="*/ 43 w 83"/>
              <a:gd name="T23" fmla="*/ 72 h 188"/>
              <a:gd name="T24" fmla="*/ 47 w 83"/>
              <a:gd name="T25" fmla="*/ 52 h 188"/>
              <a:gd name="T26" fmla="*/ 50 w 83"/>
              <a:gd name="T27" fmla="*/ 28 h 188"/>
              <a:gd name="T28" fmla="*/ 51 w 83"/>
              <a:gd name="T29" fmla="*/ 0 h 188"/>
              <a:gd name="T30" fmla="*/ 64 w 83"/>
              <a:gd name="T31" fmla="*/ 5 h 188"/>
              <a:gd name="T32" fmla="*/ 73 w 83"/>
              <a:gd name="T33" fmla="*/ 10 h 188"/>
              <a:gd name="T34" fmla="*/ 80 w 83"/>
              <a:gd name="T35" fmla="*/ 15 h 188"/>
              <a:gd name="T36" fmla="*/ 83 w 83"/>
              <a:gd name="T37" fmla="*/ 17 h 188"/>
              <a:gd name="T38" fmla="*/ 83 w 83"/>
              <a:gd name="T39" fmla="*/ 22 h 188"/>
              <a:gd name="T40" fmla="*/ 81 w 83"/>
              <a:gd name="T41" fmla="*/ 29 h 188"/>
              <a:gd name="T42" fmla="*/ 80 w 83"/>
              <a:gd name="T43" fmla="*/ 39 h 188"/>
              <a:gd name="T44" fmla="*/ 77 w 83"/>
              <a:gd name="T45" fmla="*/ 53 h 188"/>
              <a:gd name="T46" fmla="*/ 69 w 83"/>
              <a:gd name="T47" fmla="*/ 85 h 188"/>
              <a:gd name="T48" fmla="*/ 59 w 83"/>
              <a:gd name="T49" fmla="*/ 117 h 188"/>
              <a:gd name="T50" fmla="*/ 53 w 83"/>
              <a:gd name="T51" fmla="*/ 133 h 188"/>
              <a:gd name="T52" fmla="*/ 46 w 83"/>
              <a:gd name="T53" fmla="*/ 147 h 188"/>
              <a:gd name="T54" fmla="*/ 37 w 83"/>
              <a:gd name="T55" fmla="*/ 159 h 188"/>
              <a:gd name="T56" fmla="*/ 29 w 83"/>
              <a:gd name="T57" fmla="*/ 171 h 188"/>
              <a:gd name="T58" fmla="*/ 20 w 83"/>
              <a:gd name="T59" fmla="*/ 180 h 188"/>
              <a:gd name="T60" fmla="*/ 12 w 83"/>
              <a:gd name="T61" fmla="*/ 186 h 188"/>
              <a:gd name="T62" fmla="*/ 7 w 83"/>
              <a:gd name="T63" fmla="*/ 188 h 188"/>
              <a:gd name="T64" fmla="*/ 3 w 83"/>
              <a:gd name="T65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3" h="188">
                <a:moveTo>
                  <a:pt x="3" y="188"/>
                </a:moveTo>
                <a:lnTo>
                  <a:pt x="2" y="187"/>
                </a:lnTo>
                <a:lnTo>
                  <a:pt x="0" y="185"/>
                </a:lnTo>
                <a:lnTo>
                  <a:pt x="0" y="184"/>
                </a:lnTo>
                <a:lnTo>
                  <a:pt x="0" y="181"/>
                </a:lnTo>
                <a:lnTo>
                  <a:pt x="0" y="179"/>
                </a:lnTo>
                <a:lnTo>
                  <a:pt x="2" y="177"/>
                </a:lnTo>
                <a:lnTo>
                  <a:pt x="3" y="174"/>
                </a:lnTo>
                <a:lnTo>
                  <a:pt x="4" y="171"/>
                </a:lnTo>
                <a:lnTo>
                  <a:pt x="8" y="165"/>
                </a:lnTo>
                <a:lnTo>
                  <a:pt x="11" y="161"/>
                </a:lnTo>
                <a:lnTo>
                  <a:pt x="12" y="158"/>
                </a:lnTo>
                <a:lnTo>
                  <a:pt x="15" y="153"/>
                </a:lnTo>
                <a:lnTo>
                  <a:pt x="17" y="150"/>
                </a:lnTo>
                <a:lnTo>
                  <a:pt x="20" y="145"/>
                </a:lnTo>
                <a:lnTo>
                  <a:pt x="23" y="139"/>
                </a:lnTo>
                <a:lnTo>
                  <a:pt x="28" y="129"/>
                </a:lnTo>
                <a:lnTo>
                  <a:pt x="32" y="117"/>
                </a:lnTo>
                <a:lnTo>
                  <a:pt x="34" y="110"/>
                </a:lnTo>
                <a:lnTo>
                  <a:pt x="36" y="103"/>
                </a:lnTo>
                <a:lnTo>
                  <a:pt x="38" y="96"/>
                </a:lnTo>
                <a:lnTo>
                  <a:pt x="41" y="89"/>
                </a:lnTo>
                <a:lnTo>
                  <a:pt x="42" y="81"/>
                </a:lnTo>
                <a:lnTo>
                  <a:pt x="43" y="72"/>
                </a:lnTo>
                <a:lnTo>
                  <a:pt x="46" y="62"/>
                </a:lnTo>
                <a:lnTo>
                  <a:pt x="47" y="52"/>
                </a:lnTo>
                <a:lnTo>
                  <a:pt x="49" y="40"/>
                </a:lnTo>
                <a:lnTo>
                  <a:pt x="50" y="28"/>
                </a:lnTo>
                <a:lnTo>
                  <a:pt x="50" y="14"/>
                </a:lnTo>
                <a:lnTo>
                  <a:pt x="51" y="0"/>
                </a:lnTo>
                <a:lnTo>
                  <a:pt x="58" y="3"/>
                </a:lnTo>
                <a:lnTo>
                  <a:pt x="64" y="5"/>
                </a:lnTo>
                <a:lnTo>
                  <a:pt x="69" y="8"/>
                </a:lnTo>
                <a:lnTo>
                  <a:pt x="73" y="10"/>
                </a:lnTo>
                <a:lnTo>
                  <a:pt x="77" y="12"/>
                </a:lnTo>
                <a:lnTo>
                  <a:pt x="80" y="15"/>
                </a:lnTo>
                <a:lnTo>
                  <a:pt x="83" y="16"/>
                </a:lnTo>
                <a:lnTo>
                  <a:pt x="83" y="17"/>
                </a:lnTo>
                <a:lnTo>
                  <a:pt x="83" y="18"/>
                </a:lnTo>
                <a:lnTo>
                  <a:pt x="83" y="22"/>
                </a:lnTo>
                <a:lnTo>
                  <a:pt x="83" y="24"/>
                </a:lnTo>
                <a:lnTo>
                  <a:pt x="81" y="29"/>
                </a:lnTo>
                <a:lnTo>
                  <a:pt x="81" y="33"/>
                </a:lnTo>
                <a:lnTo>
                  <a:pt x="80" y="39"/>
                </a:lnTo>
                <a:lnTo>
                  <a:pt x="79" y="46"/>
                </a:lnTo>
                <a:lnTo>
                  <a:pt x="77" y="53"/>
                </a:lnTo>
                <a:lnTo>
                  <a:pt x="73" y="68"/>
                </a:lnTo>
                <a:lnTo>
                  <a:pt x="69" y="85"/>
                </a:lnTo>
                <a:lnTo>
                  <a:pt x="64" y="101"/>
                </a:lnTo>
                <a:lnTo>
                  <a:pt x="59" y="117"/>
                </a:lnTo>
                <a:lnTo>
                  <a:pt x="56" y="125"/>
                </a:lnTo>
                <a:lnTo>
                  <a:pt x="53" y="133"/>
                </a:lnTo>
                <a:lnTo>
                  <a:pt x="49" y="140"/>
                </a:lnTo>
                <a:lnTo>
                  <a:pt x="46" y="147"/>
                </a:lnTo>
                <a:lnTo>
                  <a:pt x="42" y="153"/>
                </a:lnTo>
                <a:lnTo>
                  <a:pt x="37" y="159"/>
                </a:lnTo>
                <a:lnTo>
                  <a:pt x="33" y="165"/>
                </a:lnTo>
                <a:lnTo>
                  <a:pt x="29" y="171"/>
                </a:lnTo>
                <a:lnTo>
                  <a:pt x="24" y="175"/>
                </a:lnTo>
                <a:lnTo>
                  <a:pt x="20" y="180"/>
                </a:lnTo>
                <a:lnTo>
                  <a:pt x="16" y="184"/>
                </a:lnTo>
                <a:lnTo>
                  <a:pt x="12" y="186"/>
                </a:lnTo>
                <a:lnTo>
                  <a:pt x="10" y="187"/>
                </a:lnTo>
                <a:lnTo>
                  <a:pt x="7" y="188"/>
                </a:lnTo>
                <a:lnTo>
                  <a:pt x="6" y="188"/>
                </a:lnTo>
                <a:lnTo>
                  <a:pt x="3" y="188"/>
                </a:lnTo>
                <a:lnTo>
                  <a:pt x="3" y="188"/>
                </a:lnTo>
              </a:path>
            </a:pathLst>
          </a:custGeom>
          <a:solidFill>
            <a:srgbClr val="FFC0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笔画4">
            <a:extLst/>
          </p:cNvPr>
          <p:cNvSpPr>
            <a:spLocks/>
          </p:cNvSpPr>
          <p:nvPr/>
        </p:nvSpPr>
        <p:spPr bwMode="auto">
          <a:xfrm>
            <a:off x="5960121" y="1287014"/>
            <a:ext cx="1465916" cy="2235678"/>
          </a:xfrm>
          <a:custGeom>
            <a:avLst/>
            <a:gdLst>
              <a:gd name="T0" fmla="*/ 69 w 172"/>
              <a:gd name="T1" fmla="*/ 226 h 276"/>
              <a:gd name="T2" fmla="*/ 67 w 172"/>
              <a:gd name="T3" fmla="*/ 215 h 276"/>
              <a:gd name="T4" fmla="*/ 72 w 172"/>
              <a:gd name="T5" fmla="*/ 213 h 276"/>
              <a:gd name="T6" fmla="*/ 82 w 172"/>
              <a:gd name="T7" fmla="*/ 215 h 276"/>
              <a:gd name="T8" fmla="*/ 98 w 172"/>
              <a:gd name="T9" fmla="*/ 224 h 276"/>
              <a:gd name="T10" fmla="*/ 107 w 172"/>
              <a:gd name="T11" fmla="*/ 222 h 276"/>
              <a:gd name="T12" fmla="*/ 112 w 172"/>
              <a:gd name="T13" fmla="*/ 215 h 276"/>
              <a:gd name="T14" fmla="*/ 119 w 172"/>
              <a:gd name="T15" fmla="*/ 195 h 276"/>
              <a:gd name="T16" fmla="*/ 125 w 172"/>
              <a:gd name="T17" fmla="*/ 164 h 276"/>
              <a:gd name="T18" fmla="*/ 129 w 172"/>
              <a:gd name="T19" fmla="*/ 142 h 276"/>
              <a:gd name="T20" fmla="*/ 132 w 172"/>
              <a:gd name="T21" fmla="*/ 127 h 276"/>
              <a:gd name="T22" fmla="*/ 128 w 172"/>
              <a:gd name="T23" fmla="*/ 122 h 276"/>
              <a:gd name="T24" fmla="*/ 115 w 172"/>
              <a:gd name="T25" fmla="*/ 120 h 276"/>
              <a:gd name="T26" fmla="*/ 97 w 172"/>
              <a:gd name="T27" fmla="*/ 123 h 276"/>
              <a:gd name="T28" fmla="*/ 86 w 172"/>
              <a:gd name="T29" fmla="*/ 124 h 276"/>
              <a:gd name="T30" fmla="*/ 81 w 172"/>
              <a:gd name="T31" fmla="*/ 115 h 276"/>
              <a:gd name="T32" fmla="*/ 78 w 172"/>
              <a:gd name="T33" fmla="*/ 108 h 276"/>
              <a:gd name="T34" fmla="*/ 82 w 172"/>
              <a:gd name="T35" fmla="*/ 101 h 276"/>
              <a:gd name="T36" fmla="*/ 91 w 172"/>
              <a:gd name="T37" fmla="*/ 87 h 276"/>
              <a:gd name="T38" fmla="*/ 99 w 172"/>
              <a:gd name="T39" fmla="*/ 70 h 276"/>
              <a:gd name="T40" fmla="*/ 107 w 172"/>
              <a:gd name="T41" fmla="*/ 46 h 276"/>
              <a:gd name="T42" fmla="*/ 111 w 172"/>
              <a:gd name="T43" fmla="*/ 34 h 276"/>
              <a:gd name="T44" fmla="*/ 108 w 172"/>
              <a:gd name="T45" fmla="*/ 32 h 276"/>
              <a:gd name="T46" fmla="*/ 99 w 172"/>
              <a:gd name="T47" fmla="*/ 35 h 276"/>
              <a:gd name="T48" fmla="*/ 68 w 172"/>
              <a:gd name="T49" fmla="*/ 43 h 276"/>
              <a:gd name="T50" fmla="*/ 39 w 172"/>
              <a:gd name="T51" fmla="*/ 52 h 276"/>
              <a:gd name="T52" fmla="*/ 25 w 172"/>
              <a:gd name="T53" fmla="*/ 56 h 276"/>
              <a:gd name="T54" fmla="*/ 16 w 172"/>
              <a:gd name="T55" fmla="*/ 53 h 276"/>
              <a:gd name="T56" fmla="*/ 4 w 172"/>
              <a:gd name="T57" fmla="*/ 42 h 276"/>
              <a:gd name="T58" fmla="*/ 22 w 172"/>
              <a:gd name="T59" fmla="*/ 32 h 276"/>
              <a:gd name="T60" fmla="*/ 57 w 172"/>
              <a:gd name="T61" fmla="*/ 23 h 276"/>
              <a:gd name="T62" fmla="*/ 93 w 172"/>
              <a:gd name="T63" fmla="*/ 11 h 276"/>
              <a:gd name="T64" fmla="*/ 110 w 172"/>
              <a:gd name="T65" fmla="*/ 3 h 276"/>
              <a:gd name="T66" fmla="*/ 120 w 172"/>
              <a:gd name="T67" fmla="*/ 0 h 276"/>
              <a:gd name="T68" fmla="*/ 132 w 172"/>
              <a:gd name="T69" fmla="*/ 2 h 276"/>
              <a:gd name="T70" fmla="*/ 143 w 172"/>
              <a:gd name="T71" fmla="*/ 9 h 276"/>
              <a:gd name="T72" fmla="*/ 154 w 172"/>
              <a:gd name="T73" fmla="*/ 18 h 276"/>
              <a:gd name="T74" fmla="*/ 155 w 172"/>
              <a:gd name="T75" fmla="*/ 27 h 276"/>
              <a:gd name="T76" fmla="*/ 147 w 172"/>
              <a:gd name="T77" fmla="*/ 36 h 276"/>
              <a:gd name="T78" fmla="*/ 136 w 172"/>
              <a:gd name="T79" fmla="*/ 50 h 276"/>
              <a:gd name="T80" fmla="*/ 121 w 172"/>
              <a:gd name="T81" fmla="*/ 75 h 276"/>
              <a:gd name="T82" fmla="*/ 111 w 172"/>
              <a:gd name="T83" fmla="*/ 94 h 276"/>
              <a:gd name="T84" fmla="*/ 110 w 172"/>
              <a:gd name="T85" fmla="*/ 99 h 276"/>
              <a:gd name="T86" fmla="*/ 110 w 172"/>
              <a:gd name="T87" fmla="*/ 100 h 276"/>
              <a:gd name="T88" fmla="*/ 115 w 172"/>
              <a:gd name="T89" fmla="*/ 100 h 276"/>
              <a:gd name="T90" fmla="*/ 132 w 172"/>
              <a:gd name="T91" fmla="*/ 100 h 276"/>
              <a:gd name="T92" fmla="*/ 141 w 172"/>
              <a:gd name="T93" fmla="*/ 98 h 276"/>
              <a:gd name="T94" fmla="*/ 149 w 172"/>
              <a:gd name="T95" fmla="*/ 100 h 276"/>
              <a:gd name="T96" fmla="*/ 157 w 172"/>
              <a:gd name="T97" fmla="*/ 106 h 276"/>
              <a:gd name="T98" fmla="*/ 167 w 172"/>
              <a:gd name="T99" fmla="*/ 114 h 276"/>
              <a:gd name="T100" fmla="*/ 172 w 172"/>
              <a:gd name="T101" fmla="*/ 123 h 276"/>
              <a:gd name="T102" fmla="*/ 168 w 172"/>
              <a:gd name="T103" fmla="*/ 129 h 276"/>
              <a:gd name="T104" fmla="*/ 164 w 172"/>
              <a:gd name="T105" fmla="*/ 137 h 276"/>
              <a:gd name="T106" fmla="*/ 159 w 172"/>
              <a:gd name="T107" fmla="*/ 158 h 276"/>
              <a:gd name="T108" fmla="*/ 145 w 172"/>
              <a:gd name="T109" fmla="*/ 218 h 276"/>
              <a:gd name="T110" fmla="*/ 133 w 172"/>
              <a:gd name="T111" fmla="*/ 245 h 276"/>
              <a:gd name="T112" fmla="*/ 119 w 172"/>
              <a:gd name="T113" fmla="*/ 263 h 276"/>
              <a:gd name="T114" fmla="*/ 107 w 172"/>
              <a:gd name="T115" fmla="*/ 273 h 276"/>
              <a:gd name="T116" fmla="*/ 97 w 172"/>
              <a:gd name="T117" fmla="*/ 276 h 276"/>
              <a:gd name="T118" fmla="*/ 91 w 172"/>
              <a:gd name="T119" fmla="*/ 271 h 276"/>
              <a:gd name="T120" fmla="*/ 90 w 172"/>
              <a:gd name="T121" fmla="*/ 263 h 276"/>
              <a:gd name="T122" fmla="*/ 89 w 172"/>
              <a:gd name="T123" fmla="*/ 251 h 276"/>
              <a:gd name="T124" fmla="*/ 78 w 172"/>
              <a:gd name="T125" fmla="*/ 23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2" h="276">
                <a:moveTo>
                  <a:pt x="78" y="236"/>
                </a:moveTo>
                <a:lnTo>
                  <a:pt x="74" y="233"/>
                </a:lnTo>
                <a:lnTo>
                  <a:pt x="72" y="228"/>
                </a:lnTo>
                <a:lnTo>
                  <a:pt x="69" y="226"/>
                </a:lnTo>
                <a:lnTo>
                  <a:pt x="68" y="222"/>
                </a:lnTo>
                <a:lnTo>
                  <a:pt x="67" y="220"/>
                </a:lnTo>
                <a:lnTo>
                  <a:pt x="67" y="218"/>
                </a:lnTo>
                <a:lnTo>
                  <a:pt x="67" y="215"/>
                </a:lnTo>
                <a:lnTo>
                  <a:pt x="68" y="214"/>
                </a:lnTo>
                <a:lnTo>
                  <a:pt x="69" y="213"/>
                </a:lnTo>
                <a:lnTo>
                  <a:pt x="71" y="213"/>
                </a:lnTo>
                <a:lnTo>
                  <a:pt x="72" y="213"/>
                </a:lnTo>
                <a:lnTo>
                  <a:pt x="74" y="213"/>
                </a:lnTo>
                <a:lnTo>
                  <a:pt x="77" y="214"/>
                </a:lnTo>
                <a:lnTo>
                  <a:pt x="80" y="214"/>
                </a:lnTo>
                <a:lnTo>
                  <a:pt x="82" y="215"/>
                </a:lnTo>
                <a:lnTo>
                  <a:pt x="85" y="218"/>
                </a:lnTo>
                <a:lnTo>
                  <a:pt x="90" y="221"/>
                </a:lnTo>
                <a:lnTo>
                  <a:pt x="94" y="223"/>
                </a:lnTo>
                <a:lnTo>
                  <a:pt x="98" y="224"/>
                </a:lnTo>
                <a:lnTo>
                  <a:pt x="100" y="226"/>
                </a:lnTo>
                <a:lnTo>
                  <a:pt x="102" y="224"/>
                </a:lnTo>
                <a:lnTo>
                  <a:pt x="104" y="223"/>
                </a:lnTo>
                <a:lnTo>
                  <a:pt x="107" y="222"/>
                </a:lnTo>
                <a:lnTo>
                  <a:pt x="108" y="221"/>
                </a:lnTo>
                <a:lnTo>
                  <a:pt x="110" y="219"/>
                </a:lnTo>
                <a:lnTo>
                  <a:pt x="111" y="218"/>
                </a:lnTo>
                <a:lnTo>
                  <a:pt x="112" y="215"/>
                </a:lnTo>
                <a:lnTo>
                  <a:pt x="114" y="212"/>
                </a:lnTo>
                <a:lnTo>
                  <a:pt x="116" y="207"/>
                </a:lnTo>
                <a:lnTo>
                  <a:pt x="117" y="201"/>
                </a:lnTo>
                <a:lnTo>
                  <a:pt x="119" y="195"/>
                </a:lnTo>
                <a:lnTo>
                  <a:pt x="120" y="188"/>
                </a:lnTo>
                <a:lnTo>
                  <a:pt x="123" y="180"/>
                </a:lnTo>
                <a:lnTo>
                  <a:pt x="124" y="171"/>
                </a:lnTo>
                <a:lnTo>
                  <a:pt x="125" y="164"/>
                </a:lnTo>
                <a:lnTo>
                  <a:pt x="127" y="157"/>
                </a:lnTo>
                <a:lnTo>
                  <a:pt x="128" y="151"/>
                </a:lnTo>
                <a:lnTo>
                  <a:pt x="129" y="145"/>
                </a:lnTo>
                <a:lnTo>
                  <a:pt x="129" y="142"/>
                </a:lnTo>
                <a:lnTo>
                  <a:pt x="130" y="137"/>
                </a:lnTo>
                <a:lnTo>
                  <a:pt x="132" y="134"/>
                </a:lnTo>
                <a:lnTo>
                  <a:pt x="132" y="130"/>
                </a:lnTo>
                <a:lnTo>
                  <a:pt x="132" y="127"/>
                </a:lnTo>
                <a:lnTo>
                  <a:pt x="132" y="124"/>
                </a:lnTo>
                <a:lnTo>
                  <a:pt x="132" y="123"/>
                </a:lnTo>
                <a:lnTo>
                  <a:pt x="129" y="122"/>
                </a:lnTo>
                <a:lnTo>
                  <a:pt x="128" y="122"/>
                </a:lnTo>
                <a:lnTo>
                  <a:pt x="124" y="121"/>
                </a:lnTo>
                <a:lnTo>
                  <a:pt x="120" y="120"/>
                </a:lnTo>
                <a:lnTo>
                  <a:pt x="117" y="120"/>
                </a:lnTo>
                <a:lnTo>
                  <a:pt x="115" y="120"/>
                </a:lnTo>
                <a:lnTo>
                  <a:pt x="110" y="120"/>
                </a:lnTo>
                <a:lnTo>
                  <a:pt x="106" y="121"/>
                </a:lnTo>
                <a:lnTo>
                  <a:pt x="100" y="122"/>
                </a:lnTo>
                <a:lnTo>
                  <a:pt x="97" y="123"/>
                </a:lnTo>
                <a:lnTo>
                  <a:pt x="93" y="126"/>
                </a:lnTo>
                <a:lnTo>
                  <a:pt x="90" y="126"/>
                </a:lnTo>
                <a:lnTo>
                  <a:pt x="89" y="124"/>
                </a:lnTo>
                <a:lnTo>
                  <a:pt x="86" y="124"/>
                </a:lnTo>
                <a:lnTo>
                  <a:pt x="85" y="123"/>
                </a:lnTo>
                <a:lnTo>
                  <a:pt x="82" y="122"/>
                </a:lnTo>
                <a:lnTo>
                  <a:pt x="81" y="119"/>
                </a:lnTo>
                <a:lnTo>
                  <a:pt x="81" y="115"/>
                </a:lnTo>
                <a:lnTo>
                  <a:pt x="80" y="113"/>
                </a:lnTo>
                <a:lnTo>
                  <a:pt x="78" y="110"/>
                </a:lnTo>
                <a:lnTo>
                  <a:pt x="78" y="109"/>
                </a:lnTo>
                <a:lnTo>
                  <a:pt x="78" y="108"/>
                </a:lnTo>
                <a:lnTo>
                  <a:pt x="80" y="107"/>
                </a:lnTo>
                <a:lnTo>
                  <a:pt x="80" y="106"/>
                </a:lnTo>
                <a:lnTo>
                  <a:pt x="81" y="103"/>
                </a:lnTo>
                <a:lnTo>
                  <a:pt x="82" y="101"/>
                </a:lnTo>
                <a:lnTo>
                  <a:pt x="84" y="99"/>
                </a:lnTo>
                <a:lnTo>
                  <a:pt x="87" y="93"/>
                </a:lnTo>
                <a:lnTo>
                  <a:pt x="89" y="91"/>
                </a:lnTo>
                <a:lnTo>
                  <a:pt x="91" y="87"/>
                </a:lnTo>
                <a:lnTo>
                  <a:pt x="93" y="84"/>
                </a:lnTo>
                <a:lnTo>
                  <a:pt x="95" y="79"/>
                </a:lnTo>
                <a:lnTo>
                  <a:pt x="98" y="74"/>
                </a:lnTo>
                <a:lnTo>
                  <a:pt x="99" y="70"/>
                </a:lnTo>
                <a:lnTo>
                  <a:pt x="102" y="64"/>
                </a:lnTo>
                <a:lnTo>
                  <a:pt x="104" y="57"/>
                </a:lnTo>
                <a:lnTo>
                  <a:pt x="106" y="51"/>
                </a:lnTo>
                <a:lnTo>
                  <a:pt x="107" y="46"/>
                </a:lnTo>
                <a:lnTo>
                  <a:pt x="108" y="42"/>
                </a:lnTo>
                <a:lnTo>
                  <a:pt x="110" y="38"/>
                </a:lnTo>
                <a:lnTo>
                  <a:pt x="111" y="36"/>
                </a:lnTo>
                <a:lnTo>
                  <a:pt x="111" y="34"/>
                </a:lnTo>
                <a:lnTo>
                  <a:pt x="111" y="32"/>
                </a:lnTo>
                <a:lnTo>
                  <a:pt x="111" y="32"/>
                </a:lnTo>
                <a:lnTo>
                  <a:pt x="110" y="32"/>
                </a:lnTo>
                <a:lnTo>
                  <a:pt x="108" y="32"/>
                </a:lnTo>
                <a:lnTo>
                  <a:pt x="107" y="34"/>
                </a:lnTo>
                <a:lnTo>
                  <a:pt x="104" y="34"/>
                </a:lnTo>
                <a:lnTo>
                  <a:pt x="103" y="35"/>
                </a:lnTo>
                <a:lnTo>
                  <a:pt x="99" y="35"/>
                </a:lnTo>
                <a:lnTo>
                  <a:pt x="97" y="36"/>
                </a:lnTo>
                <a:lnTo>
                  <a:pt x="87" y="37"/>
                </a:lnTo>
                <a:lnTo>
                  <a:pt x="78" y="39"/>
                </a:lnTo>
                <a:lnTo>
                  <a:pt x="68" y="43"/>
                </a:lnTo>
                <a:lnTo>
                  <a:pt x="56" y="46"/>
                </a:lnTo>
                <a:lnTo>
                  <a:pt x="50" y="49"/>
                </a:lnTo>
                <a:lnTo>
                  <a:pt x="43" y="51"/>
                </a:lnTo>
                <a:lnTo>
                  <a:pt x="39" y="52"/>
                </a:lnTo>
                <a:lnTo>
                  <a:pt x="34" y="53"/>
                </a:lnTo>
                <a:lnTo>
                  <a:pt x="30" y="55"/>
                </a:lnTo>
                <a:lnTo>
                  <a:pt x="28" y="56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18" y="55"/>
                </a:lnTo>
                <a:lnTo>
                  <a:pt x="16" y="53"/>
                </a:lnTo>
                <a:lnTo>
                  <a:pt x="13" y="51"/>
                </a:lnTo>
                <a:lnTo>
                  <a:pt x="11" y="49"/>
                </a:lnTo>
                <a:lnTo>
                  <a:pt x="8" y="45"/>
                </a:lnTo>
                <a:lnTo>
                  <a:pt x="4" y="42"/>
                </a:lnTo>
                <a:lnTo>
                  <a:pt x="0" y="37"/>
                </a:lnTo>
                <a:lnTo>
                  <a:pt x="7" y="36"/>
                </a:lnTo>
                <a:lnTo>
                  <a:pt x="14" y="34"/>
                </a:lnTo>
                <a:lnTo>
                  <a:pt x="22" y="32"/>
                </a:lnTo>
                <a:lnTo>
                  <a:pt x="30" y="30"/>
                </a:lnTo>
                <a:lnTo>
                  <a:pt x="39" y="28"/>
                </a:lnTo>
                <a:lnTo>
                  <a:pt x="48" y="25"/>
                </a:lnTo>
                <a:lnTo>
                  <a:pt x="57" y="23"/>
                </a:lnTo>
                <a:lnTo>
                  <a:pt x="68" y="20"/>
                </a:lnTo>
                <a:lnTo>
                  <a:pt x="77" y="17"/>
                </a:lnTo>
                <a:lnTo>
                  <a:pt x="85" y="14"/>
                </a:lnTo>
                <a:lnTo>
                  <a:pt x="93" y="11"/>
                </a:lnTo>
                <a:lnTo>
                  <a:pt x="98" y="9"/>
                </a:lnTo>
                <a:lnTo>
                  <a:pt x="103" y="7"/>
                </a:lnTo>
                <a:lnTo>
                  <a:pt x="107" y="6"/>
                </a:lnTo>
                <a:lnTo>
                  <a:pt x="110" y="3"/>
                </a:lnTo>
                <a:lnTo>
                  <a:pt x="111" y="2"/>
                </a:lnTo>
                <a:lnTo>
                  <a:pt x="114" y="1"/>
                </a:lnTo>
                <a:lnTo>
                  <a:pt x="117" y="0"/>
                </a:lnTo>
                <a:lnTo>
                  <a:pt x="120" y="0"/>
                </a:lnTo>
                <a:lnTo>
                  <a:pt x="124" y="0"/>
                </a:lnTo>
                <a:lnTo>
                  <a:pt x="128" y="0"/>
                </a:lnTo>
                <a:lnTo>
                  <a:pt x="129" y="1"/>
                </a:lnTo>
                <a:lnTo>
                  <a:pt x="132" y="2"/>
                </a:lnTo>
                <a:lnTo>
                  <a:pt x="134" y="3"/>
                </a:lnTo>
                <a:lnTo>
                  <a:pt x="137" y="4"/>
                </a:lnTo>
                <a:lnTo>
                  <a:pt x="140" y="7"/>
                </a:lnTo>
                <a:lnTo>
                  <a:pt x="143" y="9"/>
                </a:lnTo>
                <a:lnTo>
                  <a:pt x="149" y="13"/>
                </a:lnTo>
                <a:lnTo>
                  <a:pt x="150" y="15"/>
                </a:lnTo>
                <a:lnTo>
                  <a:pt x="151" y="17"/>
                </a:lnTo>
                <a:lnTo>
                  <a:pt x="154" y="18"/>
                </a:lnTo>
                <a:lnTo>
                  <a:pt x="154" y="21"/>
                </a:lnTo>
                <a:lnTo>
                  <a:pt x="155" y="22"/>
                </a:lnTo>
                <a:lnTo>
                  <a:pt x="155" y="23"/>
                </a:lnTo>
                <a:lnTo>
                  <a:pt x="155" y="27"/>
                </a:lnTo>
                <a:lnTo>
                  <a:pt x="154" y="29"/>
                </a:lnTo>
                <a:lnTo>
                  <a:pt x="153" y="31"/>
                </a:lnTo>
                <a:lnTo>
                  <a:pt x="149" y="34"/>
                </a:lnTo>
                <a:lnTo>
                  <a:pt x="147" y="36"/>
                </a:lnTo>
                <a:lnTo>
                  <a:pt x="145" y="38"/>
                </a:lnTo>
                <a:lnTo>
                  <a:pt x="142" y="41"/>
                </a:lnTo>
                <a:lnTo>
                  <a:pt x="140" y="45"/>
                </a:lnTo>
                <a:lnTo>
                  <a:pt x="136" y="50"/>
                </a:lnTo>
                <a:lnTo>
                  <a:pt x="133" y="55"/>
                </a:lnTo>
                <a:lnTo>
                  <a:pt x="129" y="62"/>
                </a:lnTo>
                <a:lnTo>
                  <a:pt x="125" y="69"/>
                </a:lnTo>
                <a:lnTo>
                  <a:pt x="121" y="75"/>
                </a:lnTo>
                <a:lnTo>
                  <a:pt x="119" y="81"/>
                </a:lnTo>
                <a:lnTo>
                  <a:pt x="115" y="87"/>
                </a:lnTo>
                <a:lnTo>
                  <a:pt x="114" y="91"/>
                </a:lnTo>
                <a:lnTo>
                  <a:pt x="111" y="94"/>
                </a:lnTo>
                <a:lnTo>
                  <a:pt x="110" y="96"/>
                </a:lnTo>
                <a:lnTo>
                  <a:pt x="110" y="98"/>
                </a:lnTo>
                <a:lnTo>
                  <a:pt x="110" y="98"/>
                </a:lnTo>
                <a:lnTo>
                  <a:pt x="110" y="99"/>
                </a:lnTo>
                <a:lnTo>
                  <a:pt x="110" y="100"/>
                </a:lnTo>
                <a:lnTo>
                  <a:pt x="110" y="100"/>
                </a:lnTo>
                <a:lnTo>
                  <a:pt x="110" y="100"/>
                </a:lnTo>
                <a:lnTo>
                  <a:pt x="110" y="100"/>
                </a:lnTo>
                <a:lnTo>
                  <a:pt x="111" y="100"/>
                </a:lnTo>
                <a:lnTo>
                  <a:pt x="112" y="100"/>
                </a:lnTo>
                <a:lnTo>
                  <a:pt x="114" y="100"/>
                </a:lnTo>
                <a:lnTo>
                  <a:pt x="115" y="100"/>
                </a:lnTo>
                <a:lnTo>
                  <a:pt x="117" y="100"/>
                </a:lnTo>
                <a:lnTo>
                  <a:pt x="123" y="100"/>
                </a:lnTo>
                <a:lnTo>
                  <a:pt x="127" y="100"/>
                </a:lnTo>
                <a:lnTo>
                  <a:pt x="132" y="100"/>
                </a:lnTo>
                <a:lnTo>
                  <a:pt x="134" y="99"/>
                </a:lnTo>
                <a:lnTo>
                  <a:pt x="137" y="98"/>
                </a:lnTo>
                <a:lnTo>
                  <a:pt x="138" y="98"/>
                </a:lnTo>
                <a:lnTo>
                  <a:pt x="141" y="98"/>
                </a:lnTo>
                <a:lnTo>
                  <a:pt x="145" y="98"/>
                </a:lnTo>
                <a:lnTo>
                  <a:pt x="146" y="99"/>
                </a:lnTo>
                <a:lnTo>
                  <a:pt x="147" y="99"/>
                </a:lnTo>
                <a:lnTo>
                  <a:pt x="149" y="100"/>
                </a:lnTo>
                <a:lnTo>
                  <a:pt x="150" y="100"/>
                </a:lnTo>
                <a:lnTo>
                  <a:pt x="153" y="102"/>
                </a:lnTo>
                <a:lnTo>
                  <a:pt x="155" y="103"/>
                </a:lnTo>
                <a:lnTo>
                  <a:pt x="157" y="106"/>
                </a:lnTo>
                <a:lnTo>
                  <a:pt x="159" y="108"/>
                </a:lnTo>
                <a:lnTo>
                  <a:pt x="162" y="110"/>
                </a:lnTo>
                <a:lnTo>
                  <a:pt x="164" y="112"/>
                </a:lnTo>
                <a:lnTo>
                  <a:pt x="167" y="114"/>
                </a:lnTo>
                <a:lnTo>
                  <a:pt x="168" y="116"/>
                </a:lnTo>
                <a:lnTo>
                  <a:pt x="171" y="119"/>
                </a:lnTo>
                <a:lnTo>
                  <a:pt x="172" y="122"/>
                </a:lnTo>
                <a:lnTo>
                  <a:pt x="172" y="123"/>
                </a:lnTo>
                <a:lnTo>
                  <a:pt x="172" y="124"/>
                </a:lnTo>
                <a:lnTo>
                  <a:pt x="171" y="127"/>
                </a:lnTo>
                <a:lnTo>
                  <a:pt x="170" y="128"/>
                </a:lnTo>
                <a:lnTo>
                  <a:pt x="168" y="129"/>
                </a:lnTo>
                <a:lnTo>
                  <a:pt x="168" y="130"/>
                </a:lnTo>
                <a:lnTo>
                  <a:pt x="167" y="133"/>
                </a:lnTo>
                <a:lnTo>
                  <a:pt x="166" y="135"/>
                </a:lnTo>
                <a:lnTo>
                  <a:pt x="164" y="137"/>
                </a:lnTo>
                <a:lnTo>
                  <a:pt x="163" y="142"/>
                </a:lnTo>
                <a:lnTo>
                  <a:pt x="162" y="146"/>
                </a:lnTo>
                <a:lnTo>
                  <a:pt x="160" y="151"/>
                </a:lnTo>
                <a:lnTo>
                  <a:pt x="159" y="158"/>
                </a:lnTo>
                <a:lnTo>
                  <a:pt x="157" y="171"/>
                </a:lnTo>
                <a:lnTo>
                  <a:pt x="154" y="186"/>
                </a:lnTo>
                <a:lnTo>
                  <a:pt x="150" y="201"/>
                </a:lnTo>
                <a:lnTo>
                  <a:pt x="145" y="218"/>
                </a:lnTo>
                <a:lnTo>
                  <a:pt x="142" y="226"/>
                </a:lnTo>
                <a:lnTo>
                  <a:pt x="138" y="233"/>
                </a:lnTo>
                <a:lnTo>
                  <a:pt x="136" y="240"/>
                </a:lnTo>
                <a:lnTo>
                  <a:pt x="133" y="245"/>
                </a:lnTo>
                <a:lnTo>
                  <a:pt x="129" y="251"/>
                </a:lnTo>
                <a:lnTo>
                  <a:pt x="125" y="256"/>
                </a:lnTo>
                <a:lnTo>
                  <a:pt x="123" y="259"/>
                </a:lnTo>
                <a:lnTo>
                  <a:pt x="119" y="263"/>
                </a:lnTo>
                <a:lnTo>
                  <a:pt x="116" y="266"/>
                </a:lnTo>
                <a:lnTo>
                  <a:pt x="112" y="269"/>
                </a:lnTo>
                <a:lnTo>
                  <a:pt x="110" y="271"/>
                </a:lnTo>
                <a:lnTo>
                  <a:pt x="107" y="273"/>
                </a:lnTo>
                <a:lnTo>
                  <a:pt x="104" y="275"/>
                </a:lnTo>
                <a:lnTo>
                  <a:pt x="102" y="276"/>
                </a:lnTo>
                <a:lnTo>
                  <a:pt x="99" y="276"/>
                </a:lnTo>
                <a:lnTo>
                  <a:pt x="97" y="276"/>
                </a:lnTo>
                <a:lnTo>
                  <a:pt x="94" y="275"/>
                </a:lnTo>
                <a:lnTo>
                  <a:pt x="93" y="273"/>
                </a:lnTo>
                <a:lnTo>
                  <a:pt x="91" y="272"/>
                </a:lnTo>
                <a:lnTo>
                  <a:pt x="91" y="271"/>
                </a:lnTo>
                <a:lnTo>
                  <a:pt x="90" y="270"/>
                </a:lnTo>
                <a:lnTo>
                  <a:pt x="90" y="268"/>
                </a:lnTo>
                <a:lnTo>
                  <a:pt x="90" y="265"/>
                </a:lnTo>
                <a:lnTo>
                  <a:pt x="90" y="263"/>
                </a:lnTo>
                <a:lnTo>
                  <a:pt x="91" y="259"/>
                </a:lnTo>
                <a:lnTo>
                  <a:pt x="90" y="257"/>
                </a:lnTo>
                <a:lnTo>
                  <a:pt x="90" y="254"/>
                </a:lnTo>
                <a:lnTo>
                  <a:pt x="89" y="251"/>
                </a:lnTo>
                <a:lnTo>
                  <a:pt x="86" y="248"/>
                </a:lnTo>
                <a:lnTo>
                  <a:pt x="85" y="244"/>
                </a:lnTo>
                <a:lnTo>
                  <a:pt x="81" y="240"/>
                </a:lnTo>
                <a:lnTo>
                  <a:pt x="78" y="236"/>
                </a:lnTo>
                <a:lnTo>
                  <a:pt x="78" y="236"/>
                </a:lnTo>
              </a:path>
            </a:pathLst>
          </a:custGeom>
          <a:solidFill>
            <a:srgbClr val="FFC0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PY"/>
          <p:cNvSpPr/>
          <p:nvPr/>
        </p:nvSpPr>
        <p:spPr>
          <a:xfrm>
            <a:off x="5574255" y="150024"/>
            <a:ext cx="7777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B Pinyinok-H" panose="02010601030101010101" pitchFamily="2" charset="-122"/>
                <a:ea typeface="GB Pinyinok-H" panose="02010601030101010101" pitchFamily="2" charset="-122"/>
                <a:cs typeface="+mn-cs"/>
              </a:rPr>
              <a:t>nǎi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di"/>
          <p:cNvSpPr/>
          <p:nvPr/>
        </p:nvSpPr>
        <p:spPr>
          <a:xfrm>
            <a:off x="1963739" y="3770391"/>
            <a:ext cx="8495607" cy="2707993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遮罩2"/>
          <p:cNvSpPr/>
          <p:nvPr/>
        </p:nvSpPr>
        <p:spPr>
          <a:xfrm>
            <a:off x="2406650" y="4095750"/>
            <a:ext cx="1346200" cy="205740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遮罩4"/>
          <p:cNvSpPr/>
          <p:nvPr/>
        </p:nvSpPr>
        <p:spPr>
          <a:xfrm>
            <a:off x="5538788" y="4013200"/>
            <a:ext cx="1420812" cy="233680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遮罩3"/>
          <p:cNvSpPr/>
          <p:nvPr/>
        </p:nvSpPr>
        <p:spPr>
          <a:xfrm>
            <a:off x="3981321" y="4118667"/>
            <a:ext cx="1346200" cy="205740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" name="遮罩1"/>
          <p:cNvSpPr/>
          <p:nvPr/>
        </p:nvSpPr>
        <p:spPr>
          <a:xfrm>
            <a:off x="7094538" y="4013200"/>
            <a:ext cx="1346200" cy="233680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遮罩5"/>
          <p:cNvSpPr/>
          <p:nvPr/>
        </p:nvSpPr>
        <p:spPr>
          <a:xfrm>
            <a:off x="8624888" y="4118667"/>
            <a:ext cx="1346200" cy="205740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游戏说明">
            <a:extLst/>
          </p:cNvPr>
          <p:cNvSpPr/>
          <p:nvPr/>
        </p:nvSpPr>
        <p:spPr>
          <a:xfrm>
            <a:off x="3218199" y="6356703"/>
            <a:ext cx="5692440" cy="44704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迷你简少儿" panose="03000509000000000000" pitchFamily="65" charset="-122"/>
                <a:ea typeface="迷你简少儿" panose="03000509000000000000" pitchFamily="65" charset="-122"/>
                <a:cs typeface="+mn-cs"/>
              </a:rPr>
              <a:t> clicking on each strokes in the right order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迷你简少儿" panose="03000509000000000000" pitchFamily="65" charset="-122"/>
              <a:ea typeface="迷你简少儿" panose="03000509000000000000" pitchFamily="65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75244" y="3314226"/>
            <a:ext cx="45783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方正楷体拼音字库01" panose="03000509000000000000" pitchFamily="65" charset="-122"/>
                <a:cs typeface="+mn-cs"/>
              </a:rPr>
              <a:t>Great!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方正楷体拼音字库01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2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-0.04506 0.442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" y="2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20352 0.454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9" y="227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0.18515 0.3842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8" y="1921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25416 0.4210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210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03724 0.41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2062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352 0.45439 L 3.33333E-6 4.44444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-226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15 0.38426 L -2.70833E-6 -1.11111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5" y="-1935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06 0.44259 L 4.16667E-6 6.80879E-1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-2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24 0.4125 L 5.18249E-17 2.96296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206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416 0.42106 L -1.25E-6 -2.59259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39" y="-208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宽屏</PresentationFormat>
  <Paragraphs>9</Paragraphs>
  <Slides>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方正楷体拼音字库01</vt:lpstr>
      <vt:lpstr>宋体</vt:lpstr>
      <vt:lpstr>Arial</vt:lpstr>
      <vt:lpstr>Calibri</vt:lpstr>
      <vt:lpstr>Comic Sans MS</vt:lpstr>
      <vt:lpstr>GB Pinyinok-H</vt:lpstr>
      <vt:lpstr>等线</vt:lpstr>
      <vt:lpstr>等线 Light</vt:lpstr>
      <vt:lpstr>华康海报体W12(P)</vt:lpstr>
      <vt:lpstr>华康少女文字W5(P)</vt:lpstr>
      <vt:lpstr>楷体</vt:lpstr>
      <vt:lpstr>楷体_GB2312</vt:lpstr>
      <vt:lpstr>迷你简少儿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2018-06-26T06:15:30Z</dcterms:created>
  <dcterms:modified xsi:type="dcterms:W3CDTF">2018-06-26T06:15:51Z</dcterms:modified>
</cp:coreProperties>
</file>