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11"/>
  </p:notesMasterIdLst>
  <p:sldIdLst>
    <p:sldId id="278" r:id="rId3"/>
    <p:sldId id="401" r:id="rId4"/>
    <p:sldId id="396" r:id="rId5"/>
    <p:sldId id="399" r:id="rId6"/>
    <p:sldId id="406" r:id="rId7"/>
    <p:sldId id="403" r:id="rId8"/>
    <p:sldId id="407" r:id="rId9"/>
    <p:sldId id="411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85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杨孜孜" initials="杨孜孜" lastIdx="1" clrIdx="0">
    <p:extLst>
      <p:ext uri="{19B8F6BF-5375-455C-9EA6-DF929625EA0E}">
        <p15:presenceInfo xmlns:p15="http://schemas.microsoft.com/office/powerpoint/2012/main" userId="杨孜孜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866ED"/>
    <a:srgbClr val="D0CECE"/>
    <a:srgbClr val="45A7D1"/>
    <a:srgbClr val="F4B183"/>
    <a:srgbClr val="EECB6C"/>
    <a:srgbClr val="E1D2FA"/>
    <a:srgbClr val="A9D18E"/>
    <a:srgbClr val="F49E58"/>
    <a:srgbClr val="E8B934"/>
    <a:srgbClr val="91B0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58" autoAdjust="0"/>
    <p:restoredTop sz="94660"/>
  </p:normalViewPr>
  <p:slideViewPr>
    <p:cSldViewPr snapToGrid="0">
      <p:cViewPr>
        <p:scale>
          <a:sx n="66" d="100"/>
          <a:sy n="66" d="100"/>
        </p:scale>
        <p:origin x="1171" y="816"/>
      </p:cViewPr>
      <p:guideLst>
        <p:guide pos="3885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7453FCF-4CBD-41C8-987B-D4C9B06CBE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19A0AE-A99C-4B27-924C-83514BD218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2A1A3-925D-4578-AB40-DCF25A4F38F5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9C21417-2A42-436E-8CB1-5800F656C2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78E4358C-FA31-464B-BA4A-B38C77F93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731E88-22FB-4430-BCA8-050331DC215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E24289-0FDD-4826-9F08-A6691004E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37E95-CD25-4E4D-937A-8954F9FC14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295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441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71801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934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413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535019" y="211836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F9B38B-40BB-4CA5-90A8-2B543A6E2B18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1B064"/>
          </a:solidFill>
        </p:grpSpPr>
        <p:sp>
          <p:nvSpPr>
            <p:cNvPr id="13" name="流程图: 手动操作 12">
              <a:extLst>
                <a:ext uri="{FF2B5EF4-FFF2-40B4-BE49-F238E27FC236}">
                  <a16:creationId xmlns:a16="http://schemas.microsoft.com/office/drawing/2014/main" id="{D9653256-ABF4-4C2A-BF2F-61B11109C155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49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4E6D1-0EA0-4DE0-A132-2DD3E678F764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五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96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2574026" y="1820418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A53858-9D4A-445B-9DF3-0B4A6E37E990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7EDA187E-E0BF-455F-AD7C-BB9053B23D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37565C0-C83F-4591-B3A5-B85C6D047409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100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06E088-618D-4BE0-B59D-2100D4B0C574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866ED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0D72D27C-89D2-4485-8006-986BCA6FA330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55CD93-7B75-4A53-8318-50F3F928A541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七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09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B4187D-09BE-4D22-9E08-0B1EA3384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D12B5F-F4A0-47B6-BB2B-F93E68132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4B728C3-BD1A-485A-B141-2CCE7605C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17CE94-D211-4041-A0AE-197962B73C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2B7CAF-E7CD-43E8-ACA5-06EFDFD19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E354EF-6274-43C9-BC9B-F635AB5E2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F8746D-05C4-438A-80E2-37B9BCFF5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70D0414-BFDC-4E77-8DF9-1FA200D4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79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074065-90CC-4E43-AFFC-7A67E3DD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A91DD5-E38A-4C9F-8409-AC20AA46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E40566-389A-4853-8174-4D216EE7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A6E9FCB-14C5-444D-A116-250E4429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86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19E3738-A99F-4C9F-B50F-04769FFA2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F5275DD-9BE8-489E-BA05-54187AC8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445198-FB6E-4ECD-B4BC-2B0937CC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651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4B14FD-59AE-49E0-8CC1-3D19F8DE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A0C793-8D27-4477-A018-9986ACB01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E46E07-F800-40BE-AB7A-DE9DC007D7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B980CE-2ED7-4E8F-BB84-7E10CA259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45C95B-6BCE-4E21-8CA4-CAE40058E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3130A4-0AB7-426B-9521-1CD78342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128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929233-0F56-4BEC-B545-3877EFAB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30133C3-E892-4B17-B68A-384251B0DA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7AC380-5EA6-47DC-A201-BD3090E6C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7331021-D23D-4EFA-BA91-F60DF50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0EAC93-24EA-4005-8EF8-0AA15AD0A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8B57D4-4C66-4228-80E7-E034811AF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723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3E7CB0-A1BA-4A28-B442-38F04DF2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E37823-93A0-4F55-B3BC-5BACC5EAE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2EE540-1380-4797-B0A6-908C6056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16FE11-4E0D-47A7-ADA9-CEC85B15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D3275E-1070-4FCB-93E8-5CB3FEEB0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024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351A4D2-4BCA-4C8A-810B-2E895D6C95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C998C9B-30B2-425A-809A-EF6623878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6B0C47-21A7-40F4-9E02-65BFE601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383A50-B2A8-4ADE-9C2D-C8E4C8E9D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2F13BB-5A3D-42FB-A127-CDCF7CB1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154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D8AEDC-52ED-446B-8686-565BE4D86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030D29E-FBF7-4988-BE03-4B0814138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6DC249-0AB5-47A1-AE78-250644A3F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628E84-307F-4AA2-9516-D3B8BA3DF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D2CB85-CA76-4ED2-951E-03866689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092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EB5B14-EEEB-4769-B708-A51739692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6903E2-F78D-45AC-BE3B-D2B2D5764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E2FAD7-1AEC-4D09-BF2E-40147E351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7B69B2-A1EB-4297-882A-532DDE711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9B0096-4569-4DDB-B8AF-94CE98A27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235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E1F609-E5A5-4C03-AC6D-88DBBB161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9602F3C-E044-4A3F-9927-C29ECD7F3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F6F758-2394-4D35-879E-05F6488BB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78ADF5-FC79-4063-9CFA-053DD4922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08F42B-AA4E-4A76-8C99-93A6DCFF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7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0DDB62-7D87-42F5-829F-36E829AE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BFB891-AD78-4F5A-A1E9-FDCB7A6EB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FAB51BC-27C8-419D-AF2A-1D999FA147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79EE475-D55C-4912-9C87-7ABD9F4C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A95FF13-73EA-4C62-B392-6EF07A537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A886B5-141A-47E2-A751-F95C1F1C2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143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942FED-668F-45C7-9356-7DE02CACA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A8A5D3-D2EC-4842-8435-15C4A6244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362E536-E769-4FAE-9C8A-EC45A356C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0D3660B-6F66-4D00-859E-B3D56B87B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F01444E-FD49-4383-BC9B-D13CDB9F6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E7F128E-E13A-42EE-8A54-4B324869D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A3CF9BA-5A3E-482F-8268-0929FADCA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F5EB14A-DDF8-426C-9C02-D4F71D121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20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ADC401-053D-4D6C-9716-04EF3EF57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1E75008-9AC0-4B77-BF46-DDB77C88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0867B3-EC9F-427D-8A31-9A0B9723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D220582-B6F3-4E12-8544-312828F92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7058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7A148BD-BD9C-4043-B62F-7299A7B7F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DD447DA-6BF0-4D1C-8E89-E854967D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DA4B72-D92E-4116-8C8B-01466C37B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46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50B380-5EB2-421A-9680-6F19FF0E1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67A700-6766-47F7-A09C-177794809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D8E099A-ADCF-4DD0-8B6F-A36057CFB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749706-A030-4DE3-BCA7-783495FE8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B2DCFC-02FD-45B2-8BBE-310C8E174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73DDFC0-4428-42C1-94BE-8AD145B53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3772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413028-8E31-4494-A3DE-9B05F3E6C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53DB8EE-B7B9-4FE0-8993-CB506FB5E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F257BA2-3849-4EA7-A561-7DD777A69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7AF51F1-9077-4720-B57A-ABF937BDB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F3374C-F461-493A-960B-BCC36B872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C4206A-FA49-4CD0-973F-CE9B6FEA6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957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3365B3-A4B2-40A9-AF82-603BB3450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2B66F71-93F6-4733-BB4C-A50D72E5C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706DD5-24A0-426F-B3A3-1C01190D1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368D51-14CA-40BA-8588-9216D2913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57F6AC-28FE-4970-ABD5-DBDCAF0E4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1657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8941631-7C81-4AE8-8C47-99B113ABD1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B987B35-6629-4D32-AFDE-ABAF054F08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EF812D-1DC1-4E9D-A6BD-ED75D7A4C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74DC85-856F-4C80-AC7B-72C3F75CC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62A463-FEF7-4EC0-9888-38E9FEFC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46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7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61" r:id="rId5"/>
    <p:sldLayoutId id="2147483660" r:id="rId6"/>
    <p:sldLayoutId id="2147483675" r:id="rId7"/>
    <p:sldLayoutId id="214748366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5D90758-EB2A-496B-91CA-14FC1009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2409879-3857-491D-803F-2E0601F31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A61E06-83FB-483A-A8DE-75C64F90DD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9E839-B96C-4140-AD37-5AEDC7FC315E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29F07B-D70F-415B-B5DC-DC816DCC3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126733-1180-4E9C-B3DF-4A75C09118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F105D-546D-4D80-ABFA-68529D0AF8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97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slide" Target="slide4.xml"/><Relationship Id="rId5" Type="http://schemas.openxmlformats.org/officeDocument/2006/relationships/slideLayout" Target="../slideLayouts/slideLayout7.xml"/><Relationship Id="rId4" Type="http://schemas.microsoft.com/office/2007/relationships/media" Target="../media/media3.m4a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slide" Target="slide4.xml"/><Relationship Id="rId5" Type="http://schemas.openxmlformats.org/officeDocument/2006/relationships/slideLayout" Target="../slideLayouts/slideLayout7.xml"/><Relationship Id="rId4" Type="http://schemas.microsoft.com/office/2007/relationships/media" Target="../media/media3.m4a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slide" Target="slide4.xml"/><Relationship Id="rId5" Type="http://schemas.openxmlformats.org/officeDocument/2006/relationships/slideLayout" Target="../slideLayouts/slideLayout7.xml"/><Relationship Id="rId4" Type="http://schemas.microsoft.com/office/2007/relationships/media" Target="../media/media3.m4a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8321C549-02E6-4D25-8019-7430DD74A8E8}"/>
              </a:ext>
            </a:extLst>
          </p:cNvPr>
          <p:cNvSpPr/>
          <p:nvPr/>
        </p:nvSpPr>
        <p:spPr>
          <a:xfrm>
            <a:off x="0" y="2315182"/>
            <a:ext cx="6096000" cy="3615358"/>
          </a:xfrm>
          <a:prstGeom prst="rect">
            <a:avLst/>
          </a:prstGeom>
          <a:solidFill>
            <a:srgbClr val="ACEDF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D7CE8BA-61C5-4C9B-8B22-C87C9B1C7586}"/>
              </a:ext>
            </a:extLst>
          </p:cNvPr>
          <p:cNvGrpSpPr/>
          <p:nvPr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ED98C18A-22F4-4BA7-ADA5-33AE56A8B2A1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4ECC35D-F3E8-4D7A-8842-83EC3851405C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995F1384-A300-40C5-AB53-3FD346E9FD5F}"/>
              </a:ext>
            </a:extLst>
          </p:cNvPr>
          <p:cNvSpPr/>
          <p:nvPr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cap="none" spc="0" dirty="0">
                <a:ln w="1016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汉语圈</a:t>
            </a:r>
            <a:r>
              <a:rPr lang="en-US" altLang="zh-CN" sz="2800" b="1" cap="none" spc="0" dirty="0">
                <a:ln w="1016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PPT</a:t>
            </a:r>
            <a:r>
              <a:rPr lang="zh-CN" altLang="en-US" sz="2800" b="1" cap="none" spc="0" dirty="0">
                <a:ln w="1016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课件培训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A8370F2-4876-4E33-9155-7831A17E4312}"/>
              </a:ext>
            </a:extLst>
          </p:cNvPr>
          <p:cNvSpPr/>
          <p:nvPr/>
        </p:nvSpPr>
        <p:spPr>
          <a:xfrm>
            <a:off x="706947" y="2720519"/>
            <a:ext cx="4288353" cy="707886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cap="none" spc="0" dirty="0">
                <a:ln w="1016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声调辨析模板详解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5C0B7D9-AECB-41C9-81FD-903764BABE1B}"/>
              </a:ext>
            </a:extLst>
          </p:cNvPr>
          <p:cNvSpPr/>
          <p:nvPr/>
        </p:nvSpPr>
        <p:spPr>
          <a:xfrm>
            <a:off x="709658" y="3522401"/>
            <a:ext cx="2448106" cy="2246769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b="1" cap="none" spc="0" dirty="0">
                <a:ln w="1016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造字工房悦黑体验版纤细体" pitchFamily="50" charset="-122"/>
                <a:ea typeface="造字工房悦黑体验版纤细体" pitchFamily="50" charset="-122"/>
              </a:rPr>
              <a:t>路径触发</a:t>
            </a:r>
            <a:endParaRPr lang="en-US" altLang="zh-CN" sz="3200" b="1" cap="none" spc="0" dirty="0">
              <a:ln w="10160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b="1" cap="none" spc="0" dirty="0">
                <a:ln w="1016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造字工房悦黑体验版纤细体" pitchFamily="50" charset="-122"/>
                <a:ea typeface="造字工房悦黑体验版纤细体" pitchFamily="50" charset="-122"/>
              </a:rPr>
              <a:t>判断正误</a:t>
            </a:r>
            <a:endParaRPr lang="en-US" altLang="zh-CN" sz="3200" b="1" cap="none" spc="0" dirty="0">
              <a:ln w="10160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ln w="1016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造字工房悦黑体验版纤细体" pitchFamily="50" charset="-122"/>
                <a:ea typeface="造字工房悦黑体验版纤细体" pitchFamily="50" charset="-122"/>
              </a:rPr>
              <a:t>超链接</a:t>
            </a:r>
            <a:endParaRPr lang="zh-CN" altLang="en-US" sz="3200" b="1" cap="none" spc="0" dirty="0">
              <a:ln w="10160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6413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hlinkClick r:id="rId2" action="ppaction://hlinksldjump"/>
            <a:extLst>
              <a:ext uri="{FF2B5EF4-FFF2-40B4-BE49-F238E27FC236}">
                <a16:creationId xmlns:a16="http://schemas.microsoft.com/office/drawing/2014/main" id="{EBFEDCD4-F77F-4B89-AED1-C258C12AAEB3}"/>
              </a:ext>
            </a:extLst>
          </p:cNvPr>
          <p:cNvSpPr txBox="1"/>
          <p:nvPr/>
        </p:nvSpPr>
        <p:spPr>
          <a:xfrm>
            <a:off x="3596640" y="2255520"/>
            <a:ext cx="499872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4"/>
                </a:solidFill>
                <a:latin typeface="Comic Sans MS" panose="030F0702030302020204" pitchFamily="66" charset="0"/>
                <a:ea typeface="方正楷体拼音字库01" panose="03000509000000000000" pitchFamily="65" charset="-122"/>
              </a:rPr>
              <a:t>Game</a:t>
            </a:r>
            <a:endParaRPr lang="zh-CN" altLang="en-US" sz="11500" dirty="0">
              <a:solidFill>
                <a:schemeClr val="accent4"/>
              </a:solidFill>
              <a:latin typeface="Comic Sans MS" panose="030F0702030302020204" pitchFamily="66" charset="0"/>
              <a:ea typeface="方正楷体拼音字库01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75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1">
            <a:hlinkClick r:id="rId6" action="ppaction://hlinksldjump"/>
            <a:extLst>
              <a:ext uri="{FF2B5EF4-FFF2-40B4-BE49-F238E27FC236}">
                <a16:creationId xmlns:a16="http://schemas.microsoft.com/office/drawing/2014/main" id="{B9859966-61D6-4E6A-9BA3-13244156FD86}"/>
              </a:ext>
            </a:extLst>
          </p:cNvPr>
          <p:cNvSpPr/>
          <p:nvPr/>
        </p:nvSpPr>
        <p:spPr>
          <a:xfrm>
            <a:off x="2343076" y="-1513987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ō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o2">
            <a:hlinkClick r:id="rId6" action="ppaction://hlinksldjump"/>
            <a:extLst>
              <a:ext uri="{FF2B5EF4-FFF2-40B4-BE49-F238E27FC236}">
                <a16:creationId xmlns:a16="http://schemas.microsoft.com/office/drawing/2014/main" id="{FBF0B6E4-2D4E-4633-A9B9-3A8C7DD5B801}"/>
              </a:ext>
            </a:extLst>
          </p:cNvPr>
          <p:cNvSpPr/>
          <p:nvPr/>
        </p:nvSpPr>
        <p:spPr>
          <a:xfrm>
            <a:off x="4393080" y="-2137410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ó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o3">
            <a:extLst>
              <a:ext uri="{FF2B5EF4-FFF2-40B4-BE49-F238E27FC236}">
                <a16:creationId xmlns:a16="http://schemas.microsoft.com/office/drawing/2014/main" id="{07642EA7-B384-4360-BFB5-2E71E645D69C}"/>
              </a:ext>
            </a:extLst>
          </p:cNvPr>
          <p:cNvSpPr/>
          <p:nvPr/>
        </p:nvSpPr>
        <p:spPr>
          <a:xfrm>
            <a:off x="6443084" y="-1744485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ǒ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o4">
            <a:hlinkClick r:id="rId6" action="ppaction://hlinksldjump"/>
            <a:extLst>
              <a:ext uri="{FF2B5EF4-FFF2-40B4-BE49-F238E27FC236}">
                <a16:creationId xmlns:a16="http://schemas.microsoft.com/office/drawing/2014/main" id="{654F4E28-56E4-4556-8C5B-29D83C8FD622}"/>
              </a:ext>
            </a:extLst>
          </p:cNvPr>
          <p:cNvSpPr/>
          <p:nvPr/>
        </p:nvSpPr>
        <p:spPr>
          <a:xfrm>
            <a:off x="8493089" y="-1079909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ò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i1">
            <a:extLst>
              <a:ext uri="{FF2B5EF4-FFF2-40B4-BE49-F238E27FC236}">
                <a16:creationId xmlns:a16="http://schemas.microsoft.com/office/drawing/2014/main" id="{C92FF945-C27E-44B2-9EA0-7C5CD4C9CF25}"/>
              </a:ext>
            </a:extLst>
          </p:cNvPr>
          <p:cNvSpPr/>
          <p:nvPr/>
        </p:nvSpPr>
        <p:spPr>
          <a:xfrm>
            <a:off x="2343076" y="-1611369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ī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i2">
            <a:hlinkClick r:id="rId6" action="ppaction://hlinksldjump"/>
            <a:extLst>
              <a:ext uri="{FF2B5EF4-FFF2-40B4-BE49-F238E27FC236}">
                <a16:creationId xmlns:a16="http://schemas.microsoft.com/office/drawing/2014/main" id="{52EE3F9F-7356-47DE-BFE2-42168D30FE78}"/>
              </a:ext>
            </a:extLst>
          </p:cNvPr>
          <p:cNvSpPr/>
          <p:nvPr/>
        </p:nvSpPr>
        <p:spPr>
          <a:xfrm>
            <a:off x="4393080" y="-1051531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í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i3">
            <a:hlinkClick r:id="rId6" action="ppaction://hlinksldjump"/>
            <a:extLst>
              <a:ext uri="{FF2B5EF4-FFF2-40B4-BE49-F238E27FC236}">
                <a16:creationId xmlns:a16="http://schemas.microsoft.com/office/drawing/2014/main" id="{9EC7DAF5-03E2-4410-85AE-A52AB39BFAFE}"/>
              </a:ext>
            </a:extLst>
          </p:cNvPr>
          <p:cNvSpPr/>
          <p:nvPr/>
        </p:nvSpPr>
        <p:spPr>
          <a:xfrm>
            <a:off x="6443084" y="-1612785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ǐ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i4">
            <a:hlinkClick r:id="rId6" action="ppaction://hlinksldjump"/>
            <a:extLst>
              <a:ext uri="{FF2B5EF4-FFF2-40B4-BE49-F238E27FC236}">
                <a16:creationId xmlns:a16="http://schemas.microsoft.com/office/drawing/2014/main" id="{E8C09C22-1986-47FB-83FA-D606D67E32CE}"/>
              </a:ext>
            </a:extLst>
          </p:cNvPr>
          <p:cNvSpPr/>
          <p:nvPr/>
        </p:nvSpPr>
        <p:spPr>
          <a:xfrm>
            <a:off x="8493088" y="-1383981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ì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e1">
            <a:hlinkClick r:id="rId6" action="ppaction://hlinksldjump"/>
            <a:extLst>
              <a:ext uri="{FF2B5EF4-FFF2-40B4-BE49-F238E27FC236}">
                <a16:creationId xmlns:a16="http://schemas.microsoft.com/office/drawing/2014/main" id="{0E8F8926-A39B-4978-B3AA-BCC634B469F5}"/>
              </a:ext>
            </a:extLst>
          </p:cNvPr>
          <p:cNvSpPr/>
          <p:nvPr/>
        </p:nvSpPr>
        <p:spPr>
          <a:xfrm>
            <a:off x="2343076" y="-1072027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ē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e2">
            <a:hlinkClick r:id="rId6" action="ppaction://hlinksldjump"/>
            <a:extLst>
              <a:ext uri="{FF2B5EF4-FFF2-40B4-BE49-F238E27FC236}">
                <a16:creationId xmlns:a16="http://schemas.microsoft.com/office/drawing/2014/main" id="{872748D3-B627-4D66-91A5-DA9A3FFF4B34}"/>
              </a:ext>
            </a:extLst>
          </p:cNvPr>
          <p:cNvSpPr/>
          <p:nvPr/>
        </p:nvSpPr>
        <p:spPr>
          <a:xfrm>
            <a:off x="4393080" y="-1695450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é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e3">
            <a:hlinkClick r:id="rId6" action="ppaction://hlinksldjump"/>
            <a:extLst>
              <a:ext uri="{FF2B5EF4-FFF2-40B4-BE49-F238E27FC236}">
                <a16:creationId xmlns:a16="http://schemas.microsoft.com/office/drawing/2014/main" id="{0DBA9CDD-51F9-40C3-B6DF-6771D80CD8AE}"/>
              </a:ext>
            </a:extLst>
          </p:cNvPr>
          <p:cNvSpPr/>
          <p:nvPr/>
        </p:nvSpPr>
        <p:spPr>
          <a:xfrm>
            <a:off x="6443084" y="-1074654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ě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e4">
            <a:extLst>
              <a:ext uri="{FF2B5EF4-FFF2-40B4-BE49-F238E27FC236}">
                <a16:creationId xmlns:a16="http://schemas.microsoft.com/office/drawing/2014/main" id="{1A0FD957-6A14-4457-A61A-869DB4B9C9B1}"/>
              </a:ext>
            </a:extLst>
          </p:cNvPr>
          <p:cNvSpPr/>
          <p:nvPr/>
        </p:nvSpPr>
        <p:spPr>
          <a:xfrm>
            <a:off x="8493088" y="-1541839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è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ZB">
            <a:extLst>
              <a:ext uri="{FF2B5EF4-FFF2-40B4-BE49-F238E27FC236}">
                <a16:creationId xmlns:a16="http://schemas.microsoft.com/office/drawing/2014/main" id="{EF471C6D-168F-4722-A500-1478F4680B75}"/>
              </a:ext>
            </a:extLst>
          </p:cNvPr>
          <p:cNvSpPr/>
          <p:nvPr/>
        </p:nvSpPr>
        <p:spPr>
          <a:xfrm>
            <a:off x="0" y="5608320"/>
            <a:ext cx="12192000" cy="12496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o e">
            <a:extLst>
              <a:ext uri="{FF2B5EF4-FFF2-40B4-BE49-F238E27FC236}">
                <a16:creationId xmlns:a16="http://schemas.microsoft.com/office/drawing/2014/main" id="{ABD9D959-7D0F-4A97-A7A7-026CC24089C1}"/>
              </a:ext>
            </a:extLst>
          </p:cNvPr>
          <p:cNvSpPr/>
          <p:nvPr/>
        </p:nvSpPr>
        <p:spPr>
          <a:xfrm>
            <a:off x="10576354" y="5836920"/>
            <a:ext cx="1204166" cy="883920"/>
          </a:xfrm>
          <a:prstGeom prst="rightArrow">
            <a:avLst/>
          </a:prstGeom>
          <a:solidFill>
            <a:srgbClr val="45A7D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zh-CN" sz="2800" b="1" dirty="0">
                <a:ln w="10160">
                  <a:noFill/>
                  <a:prstDash val="solid"/>
                </a:ln>
                <a:solidFill>
                  <a:schemeClr val="bg1"/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next</a:t>
            </a:r>
            <a:endParaRPr lang="zh-CN" altLang="en-US" sz="2800" b="1" dirty="0">
              <a:ln w="10160">
                <a:noFill/>
                <a:prstDash val="solid"/>
              </a:ln>
              <a:solidFill>
                <a:schemeClr val="bg1"/>
              </a:solidFill>
              <a:latin typeface="Comic Sans MS" panose="030F0702030302020204" pitchFamily="66" charset="0"/>
              <a:ea typeface="楷体" panose="02010609060101010101" pitchFamily="49" charset="-122"/>
            </a:endParaRPr>
          </a:p>
        </p:txBody>
      </p:sp>
      <p:sp>
        <p:nvSpPr>
          <p:cNvPr id="35" name="to i">
            <a:extLst>
              <a:ext uri="{FF2B5EF4-FFF2-40B4-BE49-F238E27FC236}">
                <a16:creationId xmlns:a16="http://schemas.microsoft.com/office/drawing/2014/main" id="{18A98E5F-6086-4486-8D63-7A0DFC9BBAD4}"/>
              </a:ext>
            </a:extLst>
          </p:cNvPr>
          <p:cNvSpPr/>
          <p:nvPr/>
        </p:nvSpPr>
        <p:spPr>
          <a:xfrm>
            <a:off x="10591491" y="5836920"/>
            <a:ext cx="1204166" cy="883920"/>
          </a:xfrm>
          <a:prstGeom prst="rightArrow">
            <a:avLst/>
          </a:prstGeom>
          <a:solidFill>
            <a:srgbClr val="45A7D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zh-CN" sz="2800" b="1" dirty="0">
                <a:ln w="10160">
                  <a:noFill/>
                  <a:prstDash val="solid"/>
                </a:ln>
                <a:solidFill>
                  <a:schemeClr val="bg1"/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next</a:t>
            </a:r>
            <a:endParaRPr lang="zh-CN" altLang="en-US" sz="2800" b="1" dirty="0">
              <a:ln w="10160">
                <a:noFill/>
                <a:prstDash val="solid"/>
              </a:ln>
              <a:solidFill>
                <a:schemeClr val="bg1"/>
              </a:solidFill>
              <a:latin typeface="Comic Sans MS" panose="030F0702030302020204" pitchFamily="66" charset="0"/>
              <a:ea typeface="楷体" panose="02010609060101010101" pitchFamily="49" charset="-122"/>
            </a:endParaRPr>
          </a:p>
        </p:txBody>
      </p:sp>
      <p:sp>
        <p:nvSpPr>
          <p:cNvPr id="39" name="星1">
            <a:extLst>
              <a:ext uri="{FF2B5EF4-FFF2-40B4-BE49-F238E27FC236}">
                <a16:creationId xmlns:a16="http://schemas.microsoft.com/office/drawing/2014/main" id="{29959DE6-445A-4300-B35B-1E8A395BE3BB}"/>
              </a:ext>
            </a:extLst>
          </p:cNvPr>
          <p:cNvSpPr/>
          <p:nvPr/>
        </p:nvSpPr>
        <p:spPr>
          <a:xfrm>
            <a:off x="5031299" y="6042718"/>
            <a:ext cx="419042" cy="419042"/>
          </a:xfrm>
          <a:prstGeom prst="star5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星2">
            <a:extLst>
              <a:ext uri="{FF2B5EF4-FFF2-40B4-BE49-F238E27FC236}">
                <a16:creationId xmlns:a16="http://schemas.microsoft.com/office/drawing/2014/main" id="{9DAE957D-2CC5-4333-BD16-5EEEC43E086C}"/>
              </a:ext>
            </a:extLst>
          </p:cNvPr>
          <p:cNvSpPr/>
          <p:nvPr/>
        </p:nvSpPr>
        <p:spPr>
          <a:xfrm>
            <a:off x="5900743" y="6042718"/>
            <a:ext cx="419042" cy="419042"/>
          </a:xfrm>
          <a:prstGeom prst="star5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星3">
            <a:extLst>
              <a:ext uri="{FF2B5EF4-FFF2-40B4-BE49-F238E27FC236}">
                <a16:creationId xmlns:a16="http://schemas.microsoft.com/office/drawing/2014/main" id="{8FDC9883-B5AA-4C67-9698-B88BC866C94F}"/>
              </a:ext>
            </a:extLst>
          </p:cNvPr>
          <p:cNvSpPr/>
          <p:nvPr/>
        </p:nvSpPr>
        <p:spPr>
          <a:xfrm>
            <a:off x="6770187" y="6042718"/>
            <a:ext cx="419042" cy="419042"/>
          </a:xfrm>
          <a:prstGeom prst="star5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great">
            <a:extLst>
              <a:ext uri="{FF2B5EF4-FFF2-40B4-BE49-F238E27FC236}">
                <a16:creationId xmlns:a16="http://schemas.microsoft.com/office/drawing/2014/main" id="{5A9AA932-461B-4CEF-841E-68EBA60C0B78}"/>
              </a:ext>
            </a:extLst>
          </p:cNvPr>
          <p:cNvSpPr/>
          <p:nvPr/>
        </p:nvSpPr>
        <p:spPr>
          <a:xfrm>
            <a:off x="2780409" y="2479068"/>
            <a:ext cx="6631182" cy="1508760"/>
          </a:xfrm>
          <a:prstGeom prst="round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8800" b="1" dirty="0">
                <a:ln w="10160">
                  <a:noFill/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Great</a:t>
            </a:r>
            <a:r>
              <a:rPr lang="zh-CN" altLang="en-US" sz="8800" b="1" dirty="0">
                <a:ln w="10160">
                  <a:noFill/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！</a:t>
            </a:r>
          </a:p>
        </p:txBody>
      </p:sp>
      <p:pic>
        <p:nvPicPr>
          <p:cNvPr id="2" name="o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05" end="184.714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8350" y="-692954"/>
            <a:ext cx="304800" cy="304800"/>
          </a:xfrm>
          <a:prstGeom prst="rect">
            <a:avLst/>
          </a:prstGeom>
        </p:spPr>
      </p:pic>
      <p:pic>
        <p:nvPicPr>
          <p:cNvPr id="3" name="e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08" end="338.734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8349" y="-388154"/>
            <a:ext cx="304800" cy="304800"/>
          </a:xfrm>
          <a:prstGeom prst="rect">
            <a:avLst/>
          </a:prstGeom>
        </p:spPr>
      </p:pic>
      <p:pic>
        <p:nvPicPr>
          <p:cNvPr id="4" name="i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535" end="238.614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300" y="-60434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8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"/>
    </mc:Choice>
    <mc:Fallback xmlns="">
      <p:transition spd="slow" advClick="0" advTm="9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1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1.48148E-6 L 0.00013 1.04676 " pathEditMode="relative" rAng="0" ptsTypes="AA" p14:bounceEnd="22000">
                                          <p:cBhvr>
                                            <p:cTn id="8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6 L -0.00365 1.1375 " pathEditMode="relative" rAng="0" ptsTypes="AA" p14:bounceEnd="22000">
                                          <p:cBhvr>
                                            <p:cTn id="10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68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22222E-6 L 0.00079 1.08681 " pathEditMode="relative" rAng="0" ptsTypes="AA" p14:bounceEnd="22000">
                                          <p:cBhvr>
                                            <p:cTn id="12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" y="543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2.96296E-6 L 0.00261 0.98773 " pathEditMode="relative" rAng="0" ptsTypes="AA" p14:bounceEnd="22000">
                                          <p:cBhvr>
                                            <p:cTn id="14" dur="1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4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5" dur="54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7037E-7 L 0.00013 0.97755 " pathEditMode="relative" rAng="0" ptsTypes="AA" p14:bounceEnd="22000">
                                          <p:cBhvr>
                                            <p:cTn id="27" dur="1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1.85185E-6 L -0.00365 1.07083 " pathEditMode="relative" rAng="0" ptsTypes="AA" p14:bounceEnd="22000">
                                          <p:cBhvr>
                                            <p:cTn id="29" dur="1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35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2.59259E-6 L -4.79167E-6 0.98472 " pathEditMode="relative" rAng="0" ptsTypes="AA" p14:bounceEnd="22000">
                                          <p:cBhvr>
                                            <p:cTn id="31" dur="1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9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1.85185E-6 L 0.00391 1.04838 " pathEditMode="relative" rAng="0" ptsTypes="AA" p14:bounceEnd="22000">
                                          <p:cBhvr>
                                            <p:cTn id="33" dur="1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5240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706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33333E-6 L 0.00208 1.05324 " pathEditMode="relative" rAng="0" ptsTypes="AA" p14:bounceEnd="22000">
                                          <p:cBhvr>
                                            <p:cTn id="42" dur="1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5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-0.00235 0.98449 " pathEditMode="relative" rAng="0" ptsTypes="AA" p14:bounceEnd="22000">
                                          <p:cBhvr>
                                            <p:cTn id="44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7" y="49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4.81481E-6 L -4.79167E-6 1.06111 " pathEditMode="relative" rAng="0" ptsTypes="AA" p14:bounceEnd="22000">
                                          <p:cBhvr>
                                            <p:cTn id="46" dur="1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0 L 0.00144 1.03657 " pathEditMode="relative" rAng="0" ptsTypes="AA" p14:bounceEnd="22000">
                                          <p:cBhvr>
                                            <p:cTn id="48" dur="1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" y="5182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7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" decel="100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37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" decel="100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37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" decel="100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7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3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" decel="100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" decel="100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" decel="100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0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0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4"/>
                      </p:tgtEl>
                    </p:cond>
                  </p:nextCondLst>
                </p:seq>
                <p:seq concurrent="1" nextAc="seek">
                  <p:cTn id="109" restart="whenNotActive" fill="hold" evtFilter="cancelBubble" nodeType="interactiveSeq">
                    <p:stCondLst>
                      <p:cond evt="onClick" delay="0">
                        <p:tgtEl>
                          <p:spTgt spid="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0" fill="hold">
                          <p:stCondLst>
                            <p:cond delay="0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4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" decel="100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1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" decel="100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" decel="100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7"/>
                      </p:tgtEl>
                    </p:cond>
                  </p:nextCondLst>
                </p:seq>
                <p:audio>
                  <p:cMediaNode vol="80000">
                    <p:cTn id="1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1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  <p:audio>
                  <p:cMediaNode vol="80000">
                    <p:cTn id="1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3" grpId="0" animBg="1"/>
          <p:bldP spid="13" grpId="3" animBg="1"/>
          <p:bldP spid="21" grpId="0" animBg="1"/>
          <p:bldP spid="21" grpId="2" animBg="1"/>
          <p:bldP spid="22" grpId="0" animBg="1"/>
          <p:bldP spid="25" grpId="0" animBg="1"/>
          <p:bldP spid="25" grpId="2" animBg="1"/>
          <p:bldP spid="27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19" grpId="0" animBg="1"/>
          <p:bldP spid="19" grpId="1" animBg="1"/>
          <p:bldP spid="19" grpId="2" animBg="1"/>
          <p:bldP spid="35" grpId="0" animBg="1"/>
          <p:bldP spid="35" grpId="1" animBg="1"/>
          <p:bldP spid="35" grpId="2" animBg="1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1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1.48148E-6 L 0.00013 1.04676 " pathEditMode="relative" rAng="0" ptsTypes="AA">
                                          <p:cBhvr>
                                            <p:cTn id="8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6 L -0.00365 1.1375 " pathEditMode="relative" rAng="0" ptsTypes="AA">
                                          <p:cBhvr>
                                            <p:cTn id="10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68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22222E-6 L 0.00079 1.08681 " pathEditMode="relative" rAng="0" ptsTypes="AA">
                                          <p:cBhvr>
                                            <p:cTn id="12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" y="543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2.96296E-6 L 0.00261 0.98773 " pathEditMode="relative" rAng="0" ptsTypes="AA">
                                          <p:cBhvr>
                                            <p:cTn id="14" dur="1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4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5" dur="54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7037E-7 L 0.00013 0.97755 " pathEditMode="relative" rAng="0" ptsTypes="AA">
                                          <p:cBhvr>
                                            <p:cTn id="27" dur="1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1.85185E-6 L -0.00365 1.07083 " pathEditMode="relative" rAng="0" ptsTypes="AA">
                                          <p:cBhvr>
                                            <p:cTn id="29" dur="1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35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2.59259E-6 L -4.79167E-6 0.98472 " pathEditMode="relative" rAng="0" ptsTypes="AA">
                                          <p:cBhvr>
                                            <p:cTn id="31" dur="1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9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1.85185E-6 L 0.00391 1.04838 " pathEditMode="relative" rAng="0" ptsTypes="AA">
                                          <p:cBhvr>
                                            <p:cTn id="33" dur="1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5240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706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33333E-6 L 0.00208 1.05324 " pathEditMode="relative" rAng="0" ptsTypes="AA">
                                          <p:cBhvr>
                                            <p:cTn id="42" dur="1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5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-0.00235 0.98449 " pathEditMode="relative" rAng="0" ptsTypes="AA">
                                          <p:cBhvr>
                                            <p:cTn id="44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7" y="49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4.81481E-6 L -4.79167E-6 1.06111 " pathEditMode="relative" rAng="0" ptsTypes="AA">
                                          <p:cBhvr>
                                            <p:cTn id="46" dur="1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0 L 0.00144 1.03657 " pathEditMode="relative" rAng="0" ptsTypes="AA">
                                          <p:cBhvr>
                                            <p:cTn id="48" dur="1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" y="5182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7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" decel="100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37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" decel="100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37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" decel="100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7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3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" decel="100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" decel="100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" decel="100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0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0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4"/>
                      </p:tgtEl>
                    </p:cond>
                  </p:nextCondLst>
                </p:seq>
                <p:seq concurrent="1" nextAc="seek">
                  <p:cTn id="109" restart="whenNotActive" fill="hold" evtFilter="cancelBubble" nodeType="interactiveSeq">
                    <p:stCondLst>
                      <p:cond evt="onClick" delay="0">
                        <p:tgtEl>
                          <p:spTgt spid="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0" fill="hold">
                          <p:stCondLst>
                            <p:cond delay="0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4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" decel="100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1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" decel="100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" decel="100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7"/>
                      </p:tgtEl>
                    </p:cond>
                  </p:nextCondLst>
                </p:seq>
                <p:audio>
                  <p:cMediaNode vol="80000">
                    <p:cTn id="1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1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  <p:audio>
                  <p:cMediaNode vol="80000">
                    <p:cTn id="1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3" grpId="0" animBg="1"/>
          <p:bldP spid="13" grpId="3" animBg="1"/>
          <p:bldP spid="21" grpId="0" animBg="1"/>
          <p:bldP spid="21" grpId="2" animBg="1"/>
          <p:bldP spid="22" grpId="0" animBg="1"/>
          <p:bldP spid="25" grpId="0" animBg="1"/>
          <p:bldP spid="25" grpId="2" animBg="1"/>
          <p:bldP spid="27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19" grpId="0" animBg="1"/>
          <p:bldP spid="19" grpId="1" animBg="1"/>
          <p:bldP spid="19" grpId="2" animBg="1"/>
          <p:bldP spid="35" grpId="0" animBg="1"/>
          <p:bldP spid="35" grpId="1" animBg="1"/>
          <p:bldP spid="35" grpId="2" animBg="1"/>
          <p:bldP spid="45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3A0984-A331-44EF-BA35-4DAE0A8BCAD9}"/>
              </a:ext>
            </a:extLst>
          </p:cNvPr>
          <p:cNvSpPr/>
          <p:nvPr/>
        </p:nvSpPr>
        <p:spPr>
          <a:xfrm>
            <a:off x="2780409" y="2479068"/>
            <a:ext cx="6631182" cy="1508760"/>
          </a:xfrm>
          <a:prstGeom prst="round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8800" b="1" dirty="0">
                <a:ln w="1016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Try again</a:t>
            </a:r>
            <a:endParaRPr lang="zh-CN" altLang="en-US" sz="8800" b="1" dirty="0">
              <a:ln w="1016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33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1">
            <a:hlinkClick r:id="rId6" action="ppaction://hlinksldjump"/>
            <a:extLst>
              <a:ext uri="{FF2B5EF4-FFF2-40B4-BE49-F238E27FC236}">
                <a16:creationId xmlns:a16="http://schemas.microsoft.com/office/drawing/2014/main" id="{B9859966-61D6-4E6A-9BA3-13244156FD86}"/>
              </a:ext>
            </a:extLst>
          </p:cNvPr>
          <p:cNvSpPr/>
          <p:nvPr/>
        </p:nvSpPr>
        <p:spPr>
          <a:xfrm>
            <a:off x="2343076" y="-1513987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ō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o2">
            <a:hlinkClick r:id="rId6" action="ppaction://hlinksldjump"/>
            <a:extLst>
              <a:ext uri="{FF2B5EF4-FFF2-40B4-BE49-F238E27FC236}">
                <a16:creationId xmlns:a16="http://schemas.microsoft.com/office/drawing/2014/main" id="{FBF0B6E4-2D4E-4633-A9B9-3A8C7DD5B801}"/>
              </a:ext>
            </a:extLst>
          </p:cNvPr>
          <p:cNvSpPr/>
          <p:nvPr/>
        </p:nvSpPr>
        <p:spPr>
          <a:xfrm>
            <a:off x="4393080" y="-2137410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ó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o3">
            <a:extLst>
              <a:ext uri="{FF2B5EF4-FFF2-40B4-BE49-F238E27FC236}">
                <a16:creationId xmlns:a16="http://schemas.microsoft.com/office/drawing/2014/main" id="{07642EA7-B384-4360-BFB5-2E71E645D69C}"/>
              </a:ext>
            </a:extLst>
          </p:cNvPr>
          <p:cNvSpPr/>
          <p:nvPr/>
        </p:nvSpPr>
        <p:spPr>
          <a:xfrm>
            <a:off x="6443084" y="-1744485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ǒ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o4">
            <a:hlinkClick r:id="rId6" action="ppaction://hlinksldjump"/>
            <a:extLst>
              <a:ext uri="{FF2B5EF4-FFF2-40B4-BE49-F238E27FC236}">
                <a16:creationId xmlns:a16="http://schemas.microsoft.com/office/drawing/2014/main" id="{654F4E28-56E4-4556-8C5B-29D83C8FD622}"/>
              </a:ext>
            </a:extLst>
          </p:cNvPr>
          <p:cNvSpPr/>
          <p:nvPr/>
        </p:nvSpPr>
        <p:spPr>
          <a:xfrm>
            <a:off x="8493089" y="-1079909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ò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i1">
            <a:extLst>
              <a:ext uri="{FF2B5EF4-FFF2-40B4-BE49-F238E27FC236}">
                <a16:creationId xmlns:a16="http://schemas.microsoft.com/office/drawing/2014/main" id="{C92FF945-C27E-44B2-9EA0-7C5CD4C9CF25}"/>
              </a:ext>
            </a:extLst>
          </p:cNvPr>
          <p:cNvSpPr/>
          <p:nvPr/>
        </p:nvSpPr>
        <p:spPr>
          <a:xfrm>
            <a:off x="2343076" y="-1611369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ī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i2">
            <a:hlinkClick r:id="rId6" action="ppaction://hlinksldjump"/>
            <a:extLst>
              <a:ext uri="{FF2B5EF4-FFF2-40B4-BE49-F238E27FC236}">
                <a16:creationId xmlns:a16="http://schemas.microsoft.com/office/drawing/2014/main" id="{52EE3F9F-7356-47DE-BFE2-42168D30FE78}"/>
              </a:ext>
            </a:extLst>
          </p:cNvPr>
          <p:cNvSpPr/>
          <p:nvPr/>
        </p:nvSpPr>
        <p:spPr>
          <a:xfrm>
            <a:off x="4393080" y="-1051531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í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i3">
            <a:hlinkClick r:id="rId6" action="ppaction://hlinksldjump"/>
            <a:extLst>
              <a:ext uri="{FF2B5EF4-FFF2-40B4-BE49-F238E27FC236}">
                <a16:creationId xmlns:a16="http://schemas.microsoft.com/office/drawing/2014/main" id="{9EC7DAF5-03E2-4410-85AE-A52AB39BFAFE}"/>
              </a:ext>
            </a:extLst>
          </p:cNvPr>
          <p:cNvSpPr/>
          <p:nvPr/>
        </p:nvSpPr>
        <p:spPr>
          <a:xfrm>
            <a:off x="6443084" y="-1612785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ǐ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i4">
            <a:hlinkClick r:id="rId6" action="ppaction://hlinksldjump"/>
            <a:extLst>
              <a:ext uri="{FF2B5EF4-FFF2-40B4-BE49-F238E27FC236}">
                <a16:creationId xmlns:a16="http://schemas.microsoft.com/office/drawing/2014/main" id="{E8C09C22-1986-47FB-83FA-D606D67E32CE}"/>
              </a:ext>
            </a:extLst>
          </p:cNvPr>
          <p:cNvSpPr/>
          <p:nvPr/>
        </p:nvSpPr>
        <p:spPr>
          <a:xfrm>
            <a:off x="8493088" y="-1383981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ì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e1">
            <a:hlinkClick r:id="rId6" action="ppaction://hlinksldjump"/>
            <a:extLst>
              <a:ext uri="{FF2B5EF4-FFF2-40B4-BE49-F238E27FC236}">
                <a16:creationId xmlns:a16="http://schemas.microsoft.com/office/drawing/2014/main" id="{0E8F8926-A39B-4978-B3AA-BCC634B469F5}"/>
              </a:ext>
            </a:extLst>
          </p:cNvPr>
          <p:cNvSpPr/>
          <p:nvPr/>
        </p:nvSpPr>
        <p:spPr>
          <a:xfrm>
            <a:off x="2343076" y="-1072027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ē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e2">
            <a:hlinkClick r:id="rId6" action="ppaction://hlinksldjump"/>
            <a:extLst>
              <a:ext uri="{FF2B5EF4-FFF2-40B4-BE49-F238E27FC236}">
                <a16:creationId xmlns:a16="http://schemas.microsoft.com/office/drawing/2014/main" id="{872748D3-B627-4D66-91A5-DA9A3FFF4B34}"/>
              </a:ext>
            </a:extLst>
          </p:cNvPr>
          <p:cNvSpPr/>
          <p:nvPr/>
        </p:nvSpPr>
        <p:spPr>
          <a:xfrm>
            <a:off x="4393080" y="-1695450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é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e3">
            <a:hlinkClick r:id="rId6" action="ppaction://hlinksldjump"/>
            <a:extLst>
              <a:ext uri="{FF2B5EF4-FFF2-40B4-BE49-F238E27FC236}">
                <a16:creationId xmlns:a16="http://schemas.microsoft.com/office/drawing/2014/main" id="{0DBA9CDD-51F9-40C3-B6DF-6771D80CD8AE}"/>
              </a:ext>
            </a:extLst>
          </p:cNvPr>
          <p:cNvSpPr/>
          <p:nvPr/>
        </p:nvSpPr>
        <p:spPr>
          <a:xfrm>
            <a:off x="6443084" y="-1074654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ě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e4">
            <a:extLst>
              <a:ext uri="{FF2B5EF4-FFF2-40B4-BE49-F238E27FC236}">
                <a16:creationId xmlns:a16="http://schemas.microsoft.com/office/drawing/2014/main" id="{1A0FD957-6A14-4457-A61A-869DB4B9C9B1}"/>
              </a:ext>
            </a:extLst>
          </p:cNvPr>
          <p:cNvSpPr/>
          <p:nvPr/>
        </p:nvSpPr>
        <p:spPr>
          <a:xfrm>
            <a:off x="8493088" y="-1541839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è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ZB">
            <a:extLst>
              <a:ext uri="{FF2B5EF4-FFF2-40B4-BE49-F238E27FC236}">
                <a16:creationId xmlns:a16="http://schemas.microsoft.com/office/drawing/2014/main" id="{EF471C6D-168F-4722-A500-1478F4680B75}"/>
              </a:ext>
            </a:extLst>
          </p:cNvPr>
          <p:cNvSpPr/>
          <p:nvPr/>
        </p:nvSpPr>
        <p:spPr>
          <a:xfrm>
            <a:off x="0" y="5608320"/>
            <a:ext cx="12192000" cy="12496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o e">
            <a:extLst>
              <a:ext uri="{FF2B5EF4-FFF2-40B4-BE49-F238E27FC236}">
                <a16:creationId xmlns:a16="http://schemas.microsoft.com/office/drawing/2014/main" id="{ABD9D959-7D0F-4A97-A7A7-026CC24089C1}"/>
              </a:ext>
            </a:extLst>
          </p:cNvPr>
          <p:cNvSpPr/>
          <p:nvPr/>
        </p:nvSpPr>
        <p:spPr>
          <a:xfrm>
            <a:off x="10576354" y="5836920"/>
            <a:ext cx="1204166" cy="883920"/>
          </a:xfrm>
          <a:prstGeom prst="rightArrow">
            <a:avLst/>
          </a:prstGeom>
          <a:solidFill>
            <a:srgbClr val="45A7D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zh-CN" sz="2800" b="1" dirty="0">
                <a:ln w="10160">
                  <a:noFill/>
                  <a:prstDash val="solid"/>
                </a:ln>
                <a:solidFill>
                  <a:schemeClr val="bg1"/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next</a:t>
            </a:r>
            <a:endParaRPr lang="zh-CN" altLang="en-US" sz="2800" b="1" dirty="0">
              <a:ln w="10160">
                <a:noFill/>
                <a:prstDash val="solid"/>
              </a:ln>
              <a:solidFill>
                <a:schemeClr val="bg1"/>
              </a:solidFill>
              <a:latin typeface="Comic Sans MS" panose="030F0702030302020204" pitchFamily="66" charset="0"/>
              <a:ea typeface="楷体" panose="02010609060101010101" pitchFamily="49" charset="-122"/>
            </a:endParaRPr>
          </a:p>
        </p:txBody>
      </p:sp>
      <p:sp>
        <p:nvSpPr>
          <p:cNvPr id="35" name="to i">
            <a:extLst>
              <a:ext uri="{FF2B5EF4-FFF2-40B4-BE49-F238E27FC236}">
                <a16:creationId xmlns:a16="http://schemas.microsoft.com/office/drawing/2014/main" id="{18A98E5F-6086-4486-8D63-7A0DFC9BBAD4}"/>
              </a:ext>
            </a:extLst>
          </p:cNvPr>
          <p:cNvSpPr/>
          <p:nvPr/>
        </p:nvSpPr>
        <p:spPr>
          <a:xfrm>
            <a:off x="10591491" y="5836920"/>
            <a:ext cx="1204166" cy="883920"/>
          </a:xfrm>
          <a:prstGeom prst="rightArrow">
            <a:avLst/>
          </a:prstGeom>
          <a:solidFill>
            <a:srgbClr val="45A7D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zh-CN" sz="2800" b="1" dirty="0">
                <a:ln w="10160">
                  <a:noFill/>
                  <a:prstDash val="solid"/>
                </a:ln>
                <a:solidFill>
                  <a:schemeClr val="bg1"/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next</a:t>
            </a:r>
            <a:endParaRPr lang="zh-CN" altLang="en-US" sz="2800" b="1" dirty="0">
              <a:ln w="10160">
                <a:noFill/>
                <a:prstDash val="solid"/>
              </a:ln>
              <a:solidFill>
                <a:schemeClr val="bg1"/>
              </a:solidFill>
              <a:latin typeface="Comic Sans MS" panose="030F0702030302020204" pitchFamily="66" charset="0"/>
              <a:ea typeface="楷体" panose="02010609060101010101" pitchFamily="49" charset="-122"/>
            </a:endParaRPr>
          </a:p>
        </p:txBody>
      </p:sp>
      <p:sp>
        <p:nvSpPr>
          <p:cNvPr id="39" name="星1">
            <a:extLst>
              <a:ext uri="{FF2B5EF4-FFF2-40B4-BE49-F238E27FC236}">
                <a16:creationId xmlns:a16="http://schemas.microsoft.com/office/drawing/2014/main" id="{29959DE6-445A-4300-B35B-1E8A395BE3BB}"/>
              </a:ext>
            </a:extLst>
          </p:cNvPr>
          <p:cNvSpPr/>
          <p:nvPr/>
        </p:nvSpPr>
        <p:spPr>
          <a:xfrm>
            <a:off x="5031299" y="6042718"/>
            <a:ext cx="419042" cy="419042"/>
          </a:xfrm>
          <a:prstGeom prst="star5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星2">
            <a:extLst>
              <a:ext uri="{FF2B5EF4-FFF2-40B4-BE49-F238E27FC236}">
                <a16:creationId xmlns:a16="http://schemas.microsoft.com/office/drawing/2014/main" id="{9DAE957D-2CC5-4333-BD16-5EEEC43E086C}"/>
              </a:ext>
            </a:extLst>
          </p:cNvPr>
          <p:cNvSpPr/>
          <p:nvPr/>
        </p:nvSpPr>
        <p:spPr>
          <a:xfrm>
            <a:off x="5900743" y="6042718"/>
            <a:ext cx="419042" cy="419042"/>
          </a:xfrm>
          <a:prstGeom prst="star5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星3">
            <a:extLst>
              <a:ext uri="{FF2B5EF4-FFF2-40B4-BE49-F238E27FC236}">
                <a16:creationId xmlns:a16="http://schemas.microsoft.com/office/drawing/2014/main" id="{8FDC9883-B5AA-4C67-9698-B88BC866C94F}"/>
              </a:ext>
            </a:extLst>
          </p:cNvPr>
          <p:cNvSpPr/>
          <p:nvPr/>
        </p:nvSpPr>
        <p:spPr>
          <a:xfrm>
            <a:off x="6770187" y="6042718"/>
            <a:ext cx="419042" cy="419042"/>
          </a:xfrm>
          <a:prstGeom prst="star5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great">
            <a:extLst>
              <a:ext uri="{FF2B5EF4-FFF2-40B4-BE49-F238E27FC236}">
                <a16:creationId xmlns:a16="http://schemas.microsoft.com/office/drawing/2014/main" id="{5A9AA932-461B-4CEF-841E-68EBA60C0B78}"/>
              </a:ext>
            </a:extLst>
          </p:cNvPr>
          <p:cNvSpPr/>
          <p:nvPr/>
        </p:nvSpPr>
        <p:spPr>
          <a:xfrm>
            <a:off x="2780409" y="2479068"/>
            <a:ext cx="6631182" cy="1508760"/>
          </a:xfrm>
          <a:prstGeom prst="round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8800" b="1" dirty="0">
                <a:ln w="10160">
                  <a:noFill/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Great</a:t>
            </a:r>
            <a:r>
              <a:rPr lang="zh-CN" altLang="en-US" sz="8800" b="1" dirty="0">
                <a:ln w="10160">
                  <a:noFill/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！</a:t>
            </a:r>
          </a:p>
        </p:txBody>
      </p:sp>
      <p:pic>
        <p:nvPicPr>
          <p:cNvPr id="2" name="o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05" end="184.714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8350" y="-692954"/>
            <a:ext cx="304800" cy="304800"/>
          </a:xfrm>
          <a:prstGeom prst="rect">
            <a:avLst/>
          </a:prstGeom>
        </p:spPr>
      </p:pic>
      <p:pic>
        <p:nvPicPr>
          <p:cNvPr id="3" name="e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08" end="338.734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8349" y="-388154"/>
            <a:ext cx="304800" cy="304800"/>
          </a:xfrm>
          <a:prstGeom prst="rect">
            <a:avLst/>
          </a:prstGeom>
        </p:spPr>
      </p:pic>
      <p:pic>
        <p:nvPicPr>
          <p:cNvPr id="4" name="i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535" end="238.614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300" y="-60434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2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"/>
    </mc:Choice>
    <mc:Fallback xmlns="">
      <p:transition spd="slow" advClick="0" advTm="9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1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1.48148E-6 L 0.00013 1.04676 " pathEditMode="relative" rAng="0" ptsTypes="AA" p14:bounceEnd="22000">
                                          <p:cBhvr>
                                            <p:cTn id="8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6 L -0.00365 1.1375 " pathEditMode="relative" rAng="0" ptsTypes="AA" p14:bounceEnd="22000">
                                          <p:cBhvr>
                                            <p:cTn id="10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68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22222E-6 L 0.00079 1.08681 " pathEditMode="relative" rAng="0" ptsTypes="AA" p14:bounceEnd="22000">
                                          <p:cBhvr>
                                            <p:cTn id="12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" y="543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2.96296E-6 L 0.00261 0.98773 " pathEditMode="relative" rAng="0" ptsTypes="AA" p14:bounceEnd="22000">
                                          <p:cBhvr>
                                            <p:cTn id="14" dur="1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4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5" dur="54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7037E-7 L 0.00013 0.97755 " pathEditMode="relative" rAng="0" ptsTypes="AA" p14:bounceEnd="22000">
                                          <p:cBhvr>
                                            <p:cTn id="27" dur="1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1.85185E-6 L -0.00365 1.07083 " pathEditMode="relative" rAng="0" ptsTypes="AA" p14:bounceEnd="22000">
                                          <p:cBhvr>
                                            <p:cTn id="29" dur="1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35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2.59259E-6 L -4.79167E-6 0.98472 " pathEditMode="relative" rAng="0" ptsTypes="AA" p14:bounceEnd="22000">
                                          <p:cBhvr>
                                            <p:cTn id="31" dur="1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9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1.85185E-6 L 0.00391 1.04838 " pathEditMode="relative" rAng="0" ptsTypes="AA" p14:bounceEnd="22000">
                                          <p:cBhvr>
                                            <p:cTn id="33" dur="1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5240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706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33333E-6 L 0.00208 1.05324 " pathEditMode="relative" rAng="0" ptsTypes="AA" p14:bounceEnd="22000">
                                          <p:cBhvr>
                                            <p:cTn id="42" dur="1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5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-0.00235 0.98449 " pathEditMode="relative" rAng="0" ptsTypes="AA" p14:bounceEnd="22000">
                                          <p:cBhvr>
                                            <p:cTn id="44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7" y="49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4.81481E-6 L -4.79167E-6 1.06111 " pathEditMode="relative" rAng="0" ptsTypes="AA" p14:bounceEnd="22000">
                                          <p:cBhvr>
                                            <p:cTn id="46" dur="1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0 L 0.00144 1.03657 " pathEditMode="relative" rAng="0" ptsTypes="AA" p14:bounceEnd="22000">
                                          <p:cBhvr>
                                            <p:cTn id="48" dur="1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" y="5182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" decel="100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" decel="100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" decel="100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7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3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" decel="100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" decel="100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" decel="100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0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0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4"/>
                      </p:tgtEl>
                    </p:cond>
                  </p:nextCondLst>
                </p:seq>
                <p:seq concurrent="1" nextAc="seek">
                  <p:cTn id="109" restart="whenNotActive" fill="hold" evtFilter="cancelBubble" nodeType="interactiveSeq">
                    <p:stCondLst>
                      <p:cond evt="onClick" delay="0">
                        <p:tgtEl>
                          <p:spTgt spid="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0" fill="hold">
                          <p:stCondLst>
                            <p:cond delay="0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4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" decel="100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1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" decel="100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" decel="100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7"/>
                      </p:tgtEl>
                    </p:cond>
                  </p:nextCondLst>
                </p:seq>
                <p:audio>
                  <p:cMediaNode vol="80000">
                    <p:cTn id="1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1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  <p:audio>
                  <p:cMediaNode vol="80000">
                    <p:cTn id="1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3" grpId="0" animBg="1"/>
          <p:bldP spid="13" grpId="1" animBg="1"/>
          <p:bldP spid="21" grpId="0" animBg="1"/>
          <p:bldP spid="21" grpId="1" animBg="1"/>
          <p:bldP spid="22" grpId="0" animBg="1"/>
          <p:bldP spid="25" grpId="0" animBg="1"/>
          <p:bldP spid="25" grpId="1" animBg="1"/>
          <p:bldP spid="27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19" grpId="0" animBg="1"/>
          <p:bldP spid="19" grpId="1" animBg="1"/>
          <p:bldP spid="19" grpId="2" animBg="1"/>
          <p:bldP spid="35" grpId="0" animBg="1"/>
          <p:bldP spid="35" grpId="1" animBg="1"/>
          <p:bldP spid="35" grpId="2" animBg="1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1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1.48148E-6 L 0.00013 1.04676 " pathEditMode="relative" rAng="0" ptsTypes="AA">
                                          <p:cBhvr>
                                            <p:cTn id="8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6 L -0.00365 1.1375 " pathEditMode="relative" rAng="0" ptsTypes="AA">
                                          <p:cBhvr>
                                            <p:cTn id="10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68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22222E-6 L 0.00079 1.08681 " pathEditMode="relative" rAng="0" ptsTypes="AA">
                                          <p:cBhvr>
                                            <p:cTn id="12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" y="543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2.96296E-6 L 0.00261 0.98773 " pathEditMode="relative" rAng="0" ptsTypes="AA">
                                          <p:cBhvr>
                                            <p:cTn id="14" dur="1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4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5" dur="54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7037E-7 L 0.00013 0.97755 " pathEditMode="relative" rAng="0" ptsTypes="AA">
                                          <p:cBhvr>
                                            <p:cTn id="27" dur="1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1.85185E-6 L -0.00365 1.07083 " pathEditMode="relative" rAng="0" ptsTypes="AA">
                                          <p:cBhvr>
                                            <p:cTn id="29" dur="1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35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2.59259E-6 L -4.79167E-6 0.98472 " pathEditMode="relative" rAng="0" ptsTypes="AA">
                                          <p:cBhvr>
                                            <p:cTn id="31" dur="1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9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1.85185E-6 L 0.00391 1.04838 " pathEditMode="relative" rAng="0" ptsTypes="AA">
                                          <p:cBhvr>
                                            <p:cTn id="33" dur="1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5240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706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33333E-6 L 0.00208 1.05324 " pathEditMode="relative" rAng="0" ptsTypes="AA">
                                          <p:cBhvr>
                                            <p:cTn id="42" dur="1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5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-0.00235 0.98449 " pathEditMode="relative" rAng="0" ptsTypes="AA">
                                          <p:cBhvr>
                                            <p:cTn id="44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7" y="49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4.81481E-6 L -4.79167E-6 1.06111 " pathEditMode="relative" rAng="0" ptsTypes="AA">
                                          <p:cBhvr>
                                            <p:cTn id="46" dur="1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0 L 0.00144 1.03657 " pathEditMode="relative" rAng="0" ptsTypes="AA">
                                          <p:cBhvr>
                                            <p:cTn id="48" dur="1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" y="5182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" decel="100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" decel="100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" decel="100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7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3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" decel="100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" decel="100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" decel="100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0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0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4"/>
                      </p:tgtEl>
                    </p:cond>
                  </p:nextCondLst>
                </p:seq>
                <p:seq concurrent="1" nextAc="seek">
                  <p:cTn id="109" restart="whenNotActive" fill="hold" evtFilter="cancelBubble" nodeType="interactiveSeq">
                    <p:stCondLst>
                      <p:cond evt="onClick" delay="0">
                        <p:tgtEl>
                          <p:spTgt spid="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0" fill="hold">
                          <p:stCondLst>
                            <p:cond delay="0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4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" decel="100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1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" decel="100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" decel="100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7"/>
                      </p:tgtEl>
                    </p:cond>
                  </p:nextCondLst>
                </p:seq>
                <p:audio>
                  <p:cMediaNode vol="80000">
                    <p:cTn id="1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1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  <p:audio>
                  <p:cMediaNode vol="80000">
                    <p:cTn id="1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3" grpId="0" animBg="1"/>
          <p:bldP spid="13" grpId="1" animBg="1"/>
          <p:bldP spid="21" grpId="0" animBg="1"/>
          <p:bldP spid="21" grpId="1" animBg="1"/>
          <p:bldP spid="22" grpId="0" animBg="1"/>
          <p:bldP spid="25" grpId="0" animBg="1"/>
          <p:bldP spid="25" grpId="1" animBg="1"/>
          <p:bldP spid="27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19" grpId="0" animBg="1"/>
          <p:bldP spid="19" grpId="1" animBg="1"/>
          <p:bldP spid="19" grpId="2" animBg="1"/>
          <p:bldP spid="35" grpId="0" animBg="1"/>
          <p:bldP spid="35" grpId="1" animBg="1"/>
          <p:bldP spid="35" grpId="2" animBg="1"/>
          <p:bldP spid="4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3A0984-A331-44EF-BA35-4DAE0A8BCAD9}"/>
              </a:ext>
            </a:extLst>
          </p:cNvPr>
          <p:cNvSpPr/>
          <p:nvPr/>
        </p:nvSpPr>
        <p:spPr>
          <a:xfrm>
            <a:off x="2780409" y="2479068"/>
            <a:ext cx="6631182" cy="1508760"/>
          </a:xfrm>
          <a:prstGeom prst="round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8800" b="1" dirty="0">
                <a:ln w="1016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Try again</a:t>
            </a:r>
            <a:endParaRPr lang="zh-CN" altLang="en-US" sz="8800" b="1" dirty="0">
              <a:ln w="1016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754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1">
            <a:hlinkClick r:id="rId6" action="ppaction://hlinksldjump"/>
            <a:extLst>
              <a:ext uri="{FF2B5EF4-FFF2-40B4-BE49-F238E27FC236}">
                <a16:creationId xmlns:a16="http://schemas.microsoft.com/office/drawing/2014/main" id="{B9859966-61D6-4E6A-9BA3-13244156FD86}"/>
              </a:ext>
            </a:extLst>
          </p:cNvPr>
          <p:cNvSpPr/>
          <p:nvPr/>
        </p:nvSpPr>
        <p:spPr>
          <a:xfrm>
            <a:off x="2343076" y="-1513987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ō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o2">
            <a:hlinkClick r:id="rId6" action="ppaction://hlinksldjump"/>
            <a:extLst>
              <a:ext uri="{FF2B5EF4-FFF2-40B4-BE49-F238E27FC236}">
                <a16:creationId xmlns:a16="http://schemas.microsoft.com/office/drawing/2014/main" id="{FBF0B6E4-2D4E-4633-A9B9-3A8C7DD5B801}"/>
              </a:ext>
            </a:extLst>
          </p:cNvPr>
          <p:cNvSpPr/>
          <p:nvPr/>
        </p:nvSpPr>
        <p:spPr>
          <a:xfrm>
            <a:off x="4393080" y="-2137410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ó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o3">
            <a:extLst>
              <a:ext uri="{FF2B5EF4-FFF2-40B4-BE49-F238E27FC236}">
                <a16:creationId xmlns:a16="http://schemas.microsoft.com/office/drawing/2014/main" id="{07642EA7-B384-4360-BFB5-2E71E645D69C}"/>
              </a:ext>
            </a:extLst>
          </p:cNvPr>
          <p:cNvSpPr/>
          <p:nvPr/>
        </p:nvSpPr>
        <p:spPr>
          <a:xfrm>
            <a:off x="6443084" y="-1744485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ǒ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o4">
            <a:hlinkClick r:id="rId6" action="ppaction://hlinksldjump"/>
            <a:extLst>
              <a:ext uri="{FF2B5EF4-FFF2-40B4-BE49-F238E27FC236}">
                <a16:creationId xmlns:a16="http://schemas.microsoft.com/office/drawing/2014/main" id="{654F4E28-56E4-4556-8C5B-29D83C8FD622}"/>
              </a:ext>
            </a:extLst>
          </p:cNvPr>
          <p:cNvSpPr/>
          <p:nvPr/>
        </p:nvSpPr>
        <p:spPr>
          <a:xfrm>
            <a:off x="8493089" y="-1079909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ò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i1">
            <a:extLst>
              <a:ext uri="{FF2B5EF4-FFF2-40B4-BE49-F238E27FC236}">
                <a16:creationId xmlns:a16="http://schemas.microsoft.com/office/drawing/2014/main" id="{C92FF945-C27E-44B2-9EA0-7C5CD4C9CF25}"/>
              </a:ext>
            </a:extLst>
          </p:cNvPr>
          <p:cNvSpPr/>
          <p:nvPr/>
        </p:nvSpPr>
        <p:spPr>
          <a:xfrm>
            <a:off x="2343076" y="-1611369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ī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i2">
            <a:hlinkClick r:id="rId6" action="ppaction://hlinksldjump"/>
            <a:extLst>
              <a:ext uri="{FF2B5EF4-FFF2-40B4-BE49-F238E27FC236}">
                <a16:creationId xmlns:a16="http://schemas.microsoft.com/office/drawing/2014/main" id="{52EE3F9F-7356-47DE-BFE2-42168D30FE78}"/>
              </a:ext>
            </a:extLst>
          </p:cNvPr>
          <p:cNvSpPr/>
          <p:nvPr/>
        </p:nvSpPr>
        <p:spPr>
          <a:xfrm>
            <a:off x="4393080" y="-1051531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í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i3">
            <a:hlinkClick r:id="rId6" action="ppaction://hlinksldjump"/>
            <a:extLst>
              <a:ext uri="{FF2B5EF4-FFF2-40B4-BE49-F238E27FC236}">
                <a16:creationId xmlns:a16="http://schemas.microsoft.com/office/drawing/2014/main" id="{9EC7DAF5-03E2-4410-85AE-A52AB39BFAFE}"/>
              </a:ext>
            </a:extLst>
          </p:cNvPr>
          <p:cNvSpPr/>
          <p:nvPr/>
        </p:nvSpPr>
        <p:spPr>
          <a:xfrm>
            <a:off x="6443084" y="-1612785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ǐ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i4">
            <a:hlinkClick r:id="rId6" action="ppaction://hlinksldjump"/>
            <a:extLst>
              <a:ext uri="{FF2B5EF4-FFF2-40B4-BE49-F238E27FC236}">
                <a16:creationId xmlns:a16="http://schemas.microsoft.com/office/drawing/2014/main" id="{E8C09C22-1986-47FB-83FA-D606D67E32CE}"/>
              </a:ext>
            </a:extLst>
          </p:cNvPr>
          <p:cNvSpPr/>
          <p:nvPr/>
        </p:nvSpPr>
        <p:spPr>
          <a:xfrm>
            <a:off x="8493088" y="-1383981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ì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e1">
            <a:hlinkClick r:id="rId6" action="ppaction://hlinksldjump"/>
            <a:extLst>
              <a:ext uri="{FF2B5EF4-FFF2-40B4-BE49-F238E27FC236}">
                <a16:creationId xmlns:a16="http://schemas.microsoft.com/office/drawing/2014/main" id="{0E8F8926-A39B-4978-B3AA-BCC634B469F5}"/>
              </a:ext>
            </a:extLst>
          </p:cNvPr>
          <p:cNvSpPr/>
          <p:nvPr/>
        </p:nvSpPr>
        <p:spPr>
          <a:xfrm>
            <a:off x="2343076" y="-1072027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ē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e2">
            <a:hlinkClick r:id="rId6" action="ppaction://hlinksldjump"/>
            <a:extLst>
              <a:ext uri="{FF2B5EF4-FFF2-40B4-BE49-F238E27FC236}">
                <a16:creationId xmlns:a16="http://schemas.microsoft.com/office/drawing/2014/main" id="{872748D3-B627-4D66-91A5-DA9A3FFF4B34}"/>
              </a:ext>
            </a:extLst>
          </p:cNvPr>
          <p:cNvSpPr/>
          <p:nvPr/>
        </p:nvSpPr>
        <p:spPr>
          <a:xfrm>
            <a:off x="4393080" y="-1695450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é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e3">
            <a:hlinkClick r:id="rId6" action="ppaction://hlinksldjump"/>
            <a:extLst>
              <a:ext uri="{FF2B5EF4-FFF2-40B4-BE49-F238E27FC236}">
                <a16:creationId xmlns:a16="http://schemas.microsoft.com/office/drawing/2014/main" id="{0DBA9CDD-51F9-40C3-B6DF-6771D80CD8AE}"/>
              </a:ext>
            </a:extLst>
          </p:cNvPr>
          <p:cNvSpPr/>
          <p:nvPr/>
        </p:nvSpPr>
        <p:spPr>
          <a:xfrm>
            <a:off x="6443084" y="-1074654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ě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e4">
            <a:extLst>
              <a:ext uri="{FF2B5EF4-FFF2-40B4-BE49-F238E27FC236}">
                <a16:creationId xmlns:a16="http://schemas.microsoft.com/office/drawing/2014/main" id="{1A0FD957-6A14-4457-A61A-869DB4B9C9B1}"/>
              </a:ext>
            </a:extLst>
          </p:cNvPr>
          <p:cNvSpPr/>
          <p:nvPr/>
        </p:nvSpPr>
        <p:spPr>
          <a:xfrm>
            <a:off x="8493088" y="-1541839"/>
            <a:ext cx="903890" cy="1051531"/>
          </a:xfrm>
          <a:prstGeom prst="roundRect">
            <a:avLst/>
          </a:prstGeom>
          <a:solidFill>
            <a:srgbClr val="F4B1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7200" dirty="0">
                <a:solidFill>
                  <a:prstClr val="black"/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è</a:t>
            </a:r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ZB">
            <a:extLst>
              <a:ext uri="{FF2B5EF4-FFF2-40B4-BE49-F238E27FC236}">
                <a16:creationId xmlns:a16="http://schemas.microsoft.com/office/drawing/2014/main" id="{EF471C6D-168F-4722-A500-1478F4680B75}"/>
              </a:ext>
            </a:extLst>
          </p:cNvPr>
          <p:cNvSpPr/>
          <p:nvPr/>
        </p:nvSpPr>
        <p:spPr>
          <a:xfrm>
            <a:off x="0" y="5608320"/>
            <a:ext cx="12192000" cy="12496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o e">
            <a:extLst>
              <a:ext uri="{FF2B5EF4-FFF2-40B4-BE49-F238E27FC236}">
                <a16:creationId xmlns:a16="http://schemas.microsoft.com/office/drawing/2014/main" id="{ABD9D959-7D0F-4A97-A7A7-026CC24089C1}"/>
              </a:ext>
            </a:extLst>
          </p:cNvPr>
          <p:cNvSpPr/>
          <p:nvPr/>
        </p:nvSpPr>
        <p:spPr>
          <a:xfrm>
            <a:off x="10576354" y="5836920"/>
            <a:ext cx="1204166" cy="883920"/>
          </a:xfrm>
          <a:prstGeom prst="rightArrow">
            <a:avLst/>
          </a:prstGeom>
          <a:solidFill>
            <a:srgbClr val="45A7D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zh-CN" sz="2800" b="1" dirty="0">
                <a:ln w="10160">
                  <a:noFill/>
                  <a:prstDash val="solid"/>
                </a:ln>
                <a:solidFill>
                  <a:schemeClr val="bg1"/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next</a:t>
            </a:r>
            <a:endParaRPr lang="zh-CN" altLang="en-US" sz="2800" b="1" dirty="0">
              <a:ln w="10160">
                <a:noFill/>
                <a:prstDash val="solid"/>
              </a:ln>
              <a:solidFill>
                <a:schemeClr val="bg1"/>
              </a:solidFill>
              <a:latin typeface="Comic Sans MS" panose="030F0702030302020204" pitchFamily="66" charset="0"/>
              <a:ea typeface="楷体" panose="02010609060101010101" pitchFamily="49" charset="-122"/>
            </a:endParaRPr>
          </a:p>
        </p:txBody>
      </p:sp>
      <p:sp>
        <p:nvSpPr>
          <p:cNvPr id="35" name="to i">
            <a:extLst>
              <a:ext uri="{FF2B5EF4-FFF2-40B4-BE49-F238E27FC236}">
                <a16:creationId xmlns:a16="http://schemas.microsoft.com/office/drawing/2014/main" id="{18A98E5F-6086-4486-8D63-7A0DFC9BBAD4}"/>
              </a:ext>
            </a:extLst>
          </p:cNvPr>
          <p:cNvSpPr/>
          <p:nvPr/>
        </p:nvSpPr>
        <p:spPr>
          <a:xfrm>
            <a:off x="10591491" y="5836920"/>
            <a:ext cx="1204166" cy="883920"/>
          </a:xfrm>
          <a:prstGeom prst="rightArrow">
            <a:avLst/>
          </a:prstGeom>
          <a:solidFill>
            <a:srgbClr val="45A7D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zh-CN" sz="2800" b="1" dirty="0">
                <a:ln w="10160">
                  <a:noFill/>
                  <a:prstDash val="solid"/>
                </a:ln>
                <a:solidFill>
                  <a:schemeClr val="bg1"/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next</a:t>
            </a:r>
            <a:endParaRPr lang="zh-CN" altLang="en-US" sz="2800" b="1" dirty="0">
              <a:ln w="10160">
                <a:noFill/>
                <a:prstDash val="solid"/>
              </a:ln>
              <a:solidFill>
                <a:schemeClr val="bg1"/>
              </a:solidFill>
              <a:latin typeface="Comic Sans MS" panose="030F0702030302020204" pitchFamily="66" charset="0"/>
              <a:ea typeface="楷体" panose="02010609060101010101" pitchFamily="49" charset="-122"/>
            </a:endParaRPr>
          </a:p>
        </p:txBody>
      </p:sp>
      <p:sp>
        <p:nvSpPr>
          <p:cNvPr id="39" name="星1">
            <a:extLst>
              <a:ext uri="{FF2B5EF4-FFF2-40B4-BE49-F238E27FC236}">
                <a16:creationId xmlns:a16="http://schemas.microsoft.com/office/drawing/2014/main" id="{29959DE6-445A-4300-B35B-1E8A395BE3BB}"/>
              </a:ext>
            </a:extLst>
          </p:cNvPr>
          <p:cNvSpPr/>
          <p:nvPr/>
        </p:nvSpPr>
        <p:spPr>
          <a:xfrm>
            <a:off x="5031299" y="6042718"/>
            <a:ext cx="419042" cy="419042"/>
          </a:xfrm>
          <a:prstGeom prst="star5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星2">
            <a:extLst>
              <a:ext uri="{FF2B5EF4-FFF2-40B4-BE49-F238E27FC236}">
                <a16:creationId xmlns:a16="http://schemas.microsoft.com/office/drawing/2014/main" id="{9DAE957D-2CC5-4333-BD16-5EEEC43E086C}"/>
              </a:ext>
            </a:extLst>
          </p:cNvPr>
          <p:cNvSpPr/>
          <p:nvPr/>
        </p:nvSpPr>
        <p:spPr>
          <a:xfrm>
            <a:off x="5900743" y="6042718"/>
            <a:ext cx="419042" cy="419042"/>
          </a:xfrm>
          <a:prstGeom prst="star5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星3">
            <a:extLst>
              <a:ext uri="{FF2B5EF4-FFF2-40B4-BE49-F238E27FC236}">
                <a16:creationId xmlns:a16="http://schemas.microsoft.com/office/drawing/2014/main" id="{8FDC9883-B5AA-4C67-9698-B88BC866C94F}"/>
              </a:ext>
            </a:extLst>
          </p:cNvPr>
          <p:cNvSpPr/>
          <p:nvPr/>
        </p:nvSpPr>
        <p:spPr>
          <a:xfrm>
            <a:off x="6770187" y="6042718"/>
            <a:ext cx="419042" cy="419042"/>
          </a:xfrm>
          <a:prstGeom prst="star5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great">
            <a:extLst>
              <a:ext uri="{FF2B5EF4-FFF2-40B4-BE49-F238E27FC236}">
                <a16:creationId xmlns:a16="http://schemas.microsoft.com/office/drawing/2014/main" id="{5A9AA932-461B-4CEF-841E-68EBA60C0B78}"/>
              </a:ext>
            </a:extLst>
          </p:cNvPr>
          <p:cNvSpPr/>
          <p:nvPr/>
        </p:nvSpPr>
        <p:spPr>
          <a:xfrm>
            <a:off x="2780409" y="2479068"/>
            <a:ext cx="6631182" cy="1508760"/>
          </a:xfrm>
          <a:prstGeom prst="round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8800" b="1" dirty="0">
                <a:ln w="10160">
                  <a:noFill/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Great</a:t>
            </a:r>
            <a:r>
              <a:rPr lang="zh-CN" altLang="en-US" sz="8800" b="1" dirty="0">
                <a:ln w="10160">
                  <a:noFill/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楷体" panose="02010609060101010101" pitchFamily="49" charset="-122"/>
              </a:rPr>
              <a:t>！</a:t>
            </a:r>
          </a:p>
        </p:txBody>
      </p:sp>
      <p:pic>
        <p:nvPicPr>
          <p:cNvPr id="2" name="o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05" end="184.714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8350" y="-692954"/>
            <a:ext cx="304800" cy="304800"/>
          </a:xfrm>
          <a:prstGeom prst="rect">
            <a:avLst/>
          </a:prstGeom>
        </p:spPr>
      </p:pic>
      <p:pic>
        <p:nvPicPr>
          <p:cNvPr id="3" name="e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08" end="338.734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8349" y="-388154"/>
            <a:ext cx="304800" cy="304800"/>
          </a:xfrm>
          <a:prstGeom prst="rect">
            <a:avLst/>
          </a:prstGeom>
        </p:spPr>
      </p:pic>
      <p:pic>
        <p:nvPicPr>
          <p:cNvPr id="4" name="i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535" end="238.614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300" y="-60434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"/>
    </mc:Choice>
    <mc:Fallback xmlns="">
      <p:transition spd="slow" advClick="0" advTm="9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1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1.48148E-6 L 0.00013 1.04676 " pathEditMode="relative" rAng="0" ptsTypes="AA" p14:bounceEnd="22000">
                                          <p:cBhvr>
                                            <p:cTn id="8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6 L -0.00365 1.1375 " pathEditMode="relative" rAng="0" ptsTypes="AA" p14:bounceEnd="22000">
                                          <p:cBhvr>
                                            <p:cTn id="10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68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22222E-6 L 0.00079 1.08681 " pathEditMode="relative" rAng="0" ptsTypes="AA" p14:bounceEnd="22000">
                                          <p:cBhvr>
                                            <p:cTn id="12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" y="543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2.96296E-6 L 0.00261 0.98773 " pathEditMode="relative" rAng="0" ptsTypes="AA" p14:bounceEnd="22000">
                                          <p:cBhvr>
                                            <p:cTn id="14" dur="1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4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5" dur="54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7037E-7 L 0.00013 0.97755 " pathEditMode="relative" rAng="0" ptsTypes="AA" p14:bounceEnd="22000">
                                          <p:cBhvr>
                                            <p:cTn id="27" dur="1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1.85185E-6 L -0.00365 1.07083 " pathEditMode="relative" rAng="0" ptsTypes="AA" p14:bounceEnd="22000">
                                          <p:cBhvr>
                                            <p:cTn id="29" dur="1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35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2.59259E-6 L -4.79167E-6 0.98472 " pathEditMode="relative" rAng="0" ptsTypes="AA" p14:bounceEnd="22000">
                                          <p:cBhvr>
                                            <p:cTn id="31" dur="1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9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1.85185E-6 L 0.00391 1.04838 " pathEditMode="relative" rAng="0" ptsTypes="AA" p14:bounceEnd="22000">
                                          <p:cBhvr>
                                            <p:cTn id="33" dur="1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5240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706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33333E-6 L 0.00208 1.05324 " pathEditMode="relative" rAng="0" ptsTypes="AA" p14:bounceEnd="22000">
                                          <p:cBhvr>
                                            <p:cTn id="42" dur="1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5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-0.00235 0.98449 " pathEditMode="relative" rAng="0" ptsTypes="AA" p14:bounceEnd="22000">
                                          <p:cBhvr>
                                            <p:cTn id="44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7" y="49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4.81481E-6 L -4.79167E-6 1.06111 " pathEditMode="relative" rAng="0" ptsTypes="AA" p14:bounceEnd="22000">
                                          <p:cBhvr>
                                            <p:cTn id="46" dur="1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accel="50000" fill="remove" grpId="0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0 L 0.00144 1.03657 " pathEditMode="relative" rAng="0" ptsTypes="AA" p14:bounceEnd="22000">
                                          <p:cBhvr>
                                            <p:cTn id="48" dur="1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" y="5182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" decel="100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" decel="100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" decel="100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7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3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" decel="100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" decel="100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" decel="100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0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0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4"/>
                      </p:tgtEl>
                    </p:cond>
                  </p:nextCondLst>
                </p:seq>
                <p:seq concurrent="1" nextAc="seek">
                  <p:cTn id="109" restart="whenNotActive" fill="hold" evtFilter="cancelBubble" nodeType="interactiveSeq">
                    <p:stCondLst>
                      <p:cond evt="onClick" delay="0">
                        <p:tgtEl>
                          <p:spTgt spid="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0" fill="hold">
                          <p:stCondLst>
                            <p:cond delay="0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4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" decel="100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1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" decel="100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" decel="100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7"/>
                      </p:tgtEl>
                    </p:cond>
                  </p:nextCondLst>
                </p:seq>
                <p:audio>
                  <p:cMediaNode vol="80000">
                    <p:cTn id="1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1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  <p:audio>
                  <p:cMediaNode vol="80000">
                    <p:cTn id="1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3" grpId="0" animBg="1"/>
          <p:bldP spid="13" grpId="1" animBg="1"/>
          <p:bldP spid="21" grpId="0" animBg="1"/>
          <p:bldP spid="21" grpId="1" animBg="1"/>
          <p:bldP spid="22" grpId="0" animBg="1"/>
          <p:bldP spid="25" grpId="0" animBg="1"/>
          <p:bldP spid="25" grpId="1" animBg="1"/>
          <p:bldP spid="27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19" grpId="0" animBg="1"/>
          <p:bldP spid="19" grpId="1" animBg="1"/>
          <p:bldP spid="19" grpId="2" animBg="1"/>
          <p:bldP spid="35" grpId="0" animBg="1"/>
          <p:bldP spid="35" grpId="1" animBg="1"/>
          <p:bldP spid="35" grpId="2" animBg="1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1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1.48148E-6 L 0.00013 1.04676 " pathEditMode="relative" rAng="0" ptsTypes="AA">
                                          <p:cBhvr>
                                            <p:cTn id="8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6 L -0.00365 1.1375 " pathEditMode="relative" rAng="0" ptsTypes="AA">
                                          <p:cBhvr>
                                            <p:cTn id="10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68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22222E-6 L 0.00079 1.08681 " pathEditMode="relative" rAng="0" ptsTypes="AA">
                                          <p:cBhvr>
                                            <p:cTn id="12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" y="543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2.96296E-6 L 0.00261 0.98773 " pathEditMode="relative" rAng="0" ptsTypes="AA">
                                          <p:cBhvr>
                                            <p:cTn id="14" dur="1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4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5" dur="54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7037E-7 L 0.00013 0.97755 " pathEditMode="relative" rAng="0" ptsTypes="AA">
                                          <p:cBhvr>
                                            <p:cTn id="27" dur="1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1.85185E-6 L -0.00365 1.07083 " pathEditMode="relative" rAng="0" ptsTypes="AA">
                                          <p:cBhvr>
                                            <p:cTn id="29" dur="1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" y="535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2.59259E-6 L -4.79167E-6 0.98472 " pathEditMode="relative" rAng="0" ptsTypes="AA">
                                          <p:cBhvr>
                                            <p:cTn id="31" dur="1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9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1.85185E-6 L 0.00391 1.04838 " pathEditMode="relative" rAng="0" ptsTypes="AA">
                                          <p:cBhvr>
                                            <p:cTn id="33" dur="1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5240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706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33333E-6 L 0.00208 1.05324 " pathEditMode="relative" rAng="0" ptsTypes="AA">
                                          <p:cBhvr>
                                            <p:cTn id="42" dur="1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5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-0.00235 0.98449 " pathEditMode="relative" rAng="0" ptsTypes="AA">
                                          <p:cBhvr>
                                            <p:cTn id="44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7" y="49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4.81481E-6 L -4.79167E-6 1.06111 " pathEditMode="relative" rAng="0" ptsTypes="AA">
                                          <p:cBhvr>
                                            <p:cTn id="46" dur="1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accel="50000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0 L 0.00144 1.03657 " pathEditMode="relative" rAng="0" ptsTypes="AA">
                                          <p:cBhvr>
                                            <p:cTn id="48" dur="1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" y="5182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" decel="100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" decel="100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" decel="100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7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7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3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" decel="100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" decel="100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" decel="100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0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0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4"/>
                      </p:tgtEl>
                    </p:cond>
                  </p:nextCondLst>
                </p:seq>
                <p:seq concurrent="1" nextAc="seek">
                  <p:cTn id="109" restart="whenNotActive" fill="hold" evtFilter="cancelBubble" nodeType="interactiveSeq">
                    <p:stCondLst>
                      <p:cond evt="onClick" delay="0">
                        <p:tgtEl>
                          <p:spTgt spid="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0" fill="hold">
                          <p:stCondLst>
                            <p:cond delay="0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4" dur="1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" decel="100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1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" decel="1000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" presetID="37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" decel="100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900" accel="100000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FFF00"/>
                                          </p:to>
                                        </p:animClr>
                                        <p:set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7"/>
                      </p:tgtEl>
                    </p:cond>
                  </p:nextCondLst>
                </p:seq>
                <p:audio>
                  <p:cMediaNode vol="80000">
                    <p:cTn id="1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1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  <p:audio>
                  <p:cMediaNode vol="80000">
                    <p:cTn id="1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3" grpId="0" animBg="1"/>
          <p:bldP spid="13" grpId="1" animBg="1"/>
          <p:bldP spid="21" grpId="0" animBg="1"/>
          <p:bldP spid="21" grpId="1" animBg="1"/>
          <p:bldP spid="22" grpId="0" animBg="1"/>
          <p:bldP spid="25" grpId="0" animBg="1"/>
          <p:bldP spid="25" grpId="1" animBg="1"/>
          <p:bldP spid="27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19" grpId="0" animBg="1"/>
          <p:bldP spid="19" grpId="1" animBg="1"/>
          <p:bldP spid="19" grpId="2" animBg="1"/>
          <p:bldP spid="35" grpId="0" animBg="1"/>
          <p:bldP spid="35" grpId="1" animBg="1"/>
          <p:bldP spid="35" grpId="2" animBg="1"/>
          <p:bldP spid="4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995F1384-A300-40C5-AB53-3FD346E9FD5F}"/>
              </a:ext>
            </a:extLst>
          </p:cNvPr>
          <p:cNvSpPr/>
          <p:nvPr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cap="none" spc="0" dirty="0">
                <a:ln w="1016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汉语圈</a:t>
            </a:r>
            <a:r>
              <a:rPr lang="en-US" altLang="zh-CN" sz="2800" b="1" cap="none" spc="0" dirty="0">
                <a:ln w="1016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PPT</a:t>
            </a:r>
            <a:r>
              <a:rPr lang="zh-CN" altLang="en-US" sz="2800" b="1" cap="none" spc="0" dirty="0">
                <a:ln w="1016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课件培训</a:t>
            </a:r>
          </a:p>
        </p:txBody>
      </p:sp>
      <p:sp>
        <p:nvSpPr>
          <p:cNvPr id="12" name="文本框 11">
            <a:extLst/>
          </p:cNvPr>
          <p:cNvSpPr txBox="1"/>
          <p:nvPr/>
        </p:nvSpPr>
        <p:spPr>
          <a:xfrm>
            <a:off x="3867583" y="3209835"/>
            <a:ext cx="4599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rgbClr val="9866ED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谢谢大家！</a:t>
            </a:r>
            <a:endParaRPr lang="en-US" altLang="zh-CN" sz="7200" dirty="0">
              <a:solidFill>
                <a:srgbClr val="9866ED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373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5381</TotalTime>
  <Words>78</Words>
  <Application>Microsoft Office PowerPoint</Application>
  <PresentationFormat>宽屏</PresentationFormat>
  <Paragraphs>56</Paragraphs>
  <Slides>8</Slides>
  <Notes>0</Notes>
  <HiddenSlides>0</HiddenSlides>
  <MMClips>9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等线 Light</vt:lpstr>
      <vt:lpstr>GB Pinyinok-C</vt:lpstr>
      <vt:lpstr>楷体</vt:lpstr>
      <vt:lpstr>华康少女文字W5(P)</vt:lpstr>
      <vt:lpstr>等线</vt:lpstr>
      <vt:lpstr>华康海报体W12(P)</vt:lpstr>
      <vt:lpstr>方正楷体拼音字库01</vt:lpstr>
      <vt:lpstr>楷体_GB2312</vt:lpstr>
      <vt:lpstr>Comic Sans MS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 孜孜</dc:creator>
  <cp:lastModifiedBy>杨孜孜</cp:lastModifiedBy>
  <cp:revision>264</cp:revision>
  <dcterms:created xsi:type="dcterms:W3CDTF">2018-05-28T15:11:04Z</dcterms:created>
  <dcterms:modified xsi:type="dcterms:W3CDTF">2018-06-13T01:07:58Z</dcterms:modified>
</cp:coreProperties>
</file>