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KYuEzfloRv2gbWb6ftO7Bw==" hashData="NzkY7ujK8T/qENqUsbbUzEnm4Sc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6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tags" Target="../tags/tag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tags" Target="../tags/tag3.xml"/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tags" Target="../tags/tag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tags" Target="../tags/tag5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15616" y="188640"/>
            <a:ext cx="2736304" cy="2580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27809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将风机立起来，竖直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27809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拆掉中间的</a:t>
            </a:r>
            <a:r>
              <a:rPr lang="en-US" altLang="zh-CN" dirty="0" smtClean="0"/>
              <a:t>4</a:t>
            </a:r>
            <a:r>
              <a:rPr lang="zh-CN" altLang="en-US" dirty="0" smtClean="0"/>
              <a:t>颗螺丝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0" y="587727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拆</a:t>
            </a:r>
            <a:r>
              <a:rPr lang="zh-CN" altLang="en-US" dirty="0" smtClean="0"/>
              <a:t>掉</a:t>
            </a:r>
            <a:r>
              <a:rPr lang="zh-CN" altLang="en-US" dirty="0" smtClean="0"/>
              <a:t>周边</a:t>
            </a:r>
            <a:r>
              <a:rPr lang="zh-CN" altLang="en-US" dirty="0" smtClean="0"/>
              <a:t>的</a:t>
            </a:r>
            <a:r>
              <a:rPr lang="en-US" altLang="zh-CN" dirty="0" smtClean="0"/>
              <a:t>7</a:t>
            </a:r>
            <a:r>
              <a:rPr lang="zh-CN" altLang="en-US" dirty="0" smtClean="0"/>
              <a:t>颗</a:t>
            </a:r>
            <a:r>
              <a:rPr lang="zh-CN" altLang="en-US" dirty="0" smtClean="0"/>
              <a:t>螺丝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32040" y="587727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4</a:t>
            </a:r>
            <a:r>
              <a:rPr lang="en-US" altLang="zh-CN" dirty="0" smtClean="0"/>
              <a:t>.</a:t>
            </a:r>
            <a:r>
              <a:rPr lang="zh-CN" altLang="en-US" dirty="0" smtClean="0"/>
              <a:t>四边撬动，晃动取下泵盖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260648"/>
            <a:ext cx="100811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拆卸</a:t>
            </a:r>
            <a:endParaRPr lang="zh-CN" alt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548680"/>
            <a:ext cx="2304256" cy="201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56992"/>
            <a:ext cx="3085472" cy="247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212976"/>
            <a:ext cx="2586215" cy="2481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凡科快图导出20230204-08500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028305" y="257175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99592" y="486640"/>
            <a:ext cx="2304256" cy="214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55576" y="27809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5.</a:t>
            </a:r>
            <a:r>
              <a:rPr lang="zh-CN" altLang="en-US" dirty="0" smtClean="0"/>
              <a:t>拆掉中间的螺丝和压板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36096" y="278092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6.</a:t>
            </a:r>
            <a:r>
              <a:rPr lang="zh-CN" altLang="en-US" dirty="0" smtClean="0"/>
              <a:t>取下中间</a:t>
            </a:r>
            <a:r>
              <a:rPr lang="zh-CN" altLang="en-US" dirty="0" smtClean="0"/>
              <a:t>的轴承座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55576" y="580526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7</a:t>
            </a:r>
            <a:r>
              <a:rPr lang="en-US" altLang="zh-CN" dirty="0" smtClean="0"/>
              <a:t>.  </a:t>
            </a:r>
            <a:r>
              <a:rPr lang="zh-CN" altLang="en-US" dirty="0" smtClean="0"/>
              <a:t>平衡向上拿下叶轮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3920" y="413048"/>
            <a:ext cx="100811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拆卸</a:t>
            </a:r>
            <a:endParaRPr lang="zh-CN" alt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764704"/>
            <a:ext cx="2304256" cy="190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429000"/>
            <a:ext cx="2304256" cy="23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 descr="凡科快图导出20230204-08500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956550" y="332740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7584" y="476672"/>
            <a:ext cx="2922662" cy="20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3568" y="2636912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将需要更换的叶轮装回去（注意对准叶轮键销）</a:t>
            </a:r>
            <a:endParaRPr lang="zh-CN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03920" y="413048"/>
            <a:ext cx="100811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安装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27584" y="5733256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2.  </a:t>
            </a:r>
            <a:r>
              <a:rPr lang="zh-CN" altLang="en-US" sz="1400" dirty="0" smtClean="0"/>
              <a:t>将固定座和压板及螺丝装回去，锁紧</a:t>
            </a:r>
            <a:endParaRPr lang="en-US" altLang="zh-CN" sz="1400" dirty="0" smtClean="0"/>
          </a:p>
        </p:txBody>
      </p:sp>
      <p:sp>
        <p:nvSpPr>
          <p:cNvPr id="26" name="矩形 25"/>
          <p:cNvSpPr/>
          <p:nvPr/>
        </p:nvSpPr>
        <p:spPr>
          <a:xfrm>
            <a:off x="3131840" y="306896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56992"/>
            <a:ext cx="2304256" cy="190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140968"/>
            <a:ext cx="2304256" cy="214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凡科快图导出20230204-08500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68260" y="412750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920" y="413048"/>
            <a:ext cx="100811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安装</a:t>
            </a:r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55576" y="4725144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用细长的铁丝穿过泵盖中间的任一孔，插入固定座上的任一孔，做定位用</a:t>
            </a:r>
            <a:endParaRPr lang="zh-CN" altLang="en-US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536" y="1124744"/>
            <a:ext cx="2987644" cy="32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直接连接符 6"/>
          <p:cNvCxnSpPr/>
          <p:nvPr/>
        </p:nvCxnSpPr>
        <p:spPr>
          <a:xfrm>
            <a:off x="1619672" y="1844824"/>
            <a:ext cx="288032" cy="1800200"/>
          </a:xfrm>
          <a:prstGeom prst="line">
            <a:avLst/>
          </a:prstGeom>
          <a:ln w="1905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772816"/>
            <a:ext cx="3952478" cy="2648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5940152" y="1556792"/>
            <a:ext cx="288032" cy="1800200"/>
          </a:xfrm>
          <a:prstGeom prst="line">
            <a:avLst/>
          </a:prstGeom>
          <a:ln w="1905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72000" y="908720"/>
            <a:ext cx="0" cy="54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08104" y="486916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4. </a:t>
            </a:r>
            <a:r>
              <a:rPr lang="zh-CN" altLang="en-US" sz="1400" dirty="0" smtClean="0"/>
              <a:t>盖上泵盖，打上中间其余三个螺丝，不要锁紧</a:t>
            </a:r>
            <a:endParaRPr lang="zh-CN" altLang="en-US" sz="1400" dirty="0"/>
          </a:p>
        </p:txBody>
      </p:sp>
      <p:pic>
        <p:nvPicPr>
          <p:cNvPr id="3" name="图片 2" descr="凡科快图导出20230204-08500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0015" y="383540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11560" y="692696"/>
            <a:ext cx="2995782" cy="206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11560" y="299695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5. </a:t>
            </a:r>
            <a:r>
              <a:rPr lang="zh-CN" altLang="en-US" sz="1400" dirty="0" smtClean="0"/>
              <a:t>出去铁丝，锁上剩余一个螺丝，不要锁紧</a:t>
            </a:r>
            <a:endParaRPr lang="zh-CN" altLang="en-US" sz="14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548680"/>
            <a:ext cx="3637328" cy="263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436096" y="3429000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6. </a:t>
            </a:r>
            <a:r>
              <a:rPr lang="zh-CN" altLang="en-US" sz="1400" dirty="0" smtClean="0"/>
              <a:t>按对角顺序，慢慢锁紧周边的</a:t>
            </a:r>
            <a:r>
              <a:rPr lang="en-US" altLang="zh-CN" sz="1400" dirty="0" smtClean="0"/>
              <a:t>7</a:t>
            </a:r>
            <a:r>
              <a:rPr lang="zh-CN" altLang="en-US" sz="1400" dirty="0" smtClean="0"/>
              <a:t>颗螺丝</a:t>
            </a:r>
            <a:endParaRPr lang="zh-CN" altLang="en-US" sz="14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5576" y="3717032"/>
            <a:ext cx="2995782" cy="206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411760" y="5949280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7. </a:t>
            </a:r>
            <a:r>
              <a:rPr lang="zh-CN" altLang="en-US" sz="1400" dirty="0" smtClean="0"/>
              <a:t>按对角顺序，慢慢锁紧中间的</a:t>
            </a:r>
            <a:r>
              <a:rPr lang="en-US" altLang="zh-CN" sz="1400" dirty="0" smtClean="0"/>
              <a:t>4</a:t>
            </a:r>
            <a:r>
              <a:rPr lang="zh-CN" altLang="en-US" sz="1400" dirty="0" smtClean="0"/>
              <a:t>个螺丝，安装完毕</a:t>
            </a:r>
            <a:endParaRPr lang="zh-CN" altLang="en-US" sz="1400" dirty="0"/>
          </a:p>
        </p:txBody>
      </p:sp>
      <p:pic>
        <p:nvPicPr>
          <p:cNvPr id="4" name="图片 3" descr="凡科快图导出20230204-08500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40015" y="149860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commondata" val="eyJoZGlkIjoiOTdlNTI4NDJlZTY4YjJlYjQ4YWM1MWMxYzIwZTY4Zm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Application>WPS 演示</Application>
  <PresentationFormat>全屏显示(4:3)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WPS_1604294025</cp:lastModifiedBy>
  <cp:revision>19</cp:revision>
  <dcterms:created xsi:type="dcterms:W3CDTF">2019-02-20T02:16:00Z</dcterms:created>
  <dcterms:modified xsi:type="dcterms:W3CDTF">2023-11-02T00:45:51Z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35D791C6B15A49FFB34BB7479EE54888_13</vt:lpwstr>
  </property>
  <property fmtid="{D5CDD505-2E9C-101B-9397-08002B2CF9AE}" pid="3" name="KSOProductBuildVer">
    <vt:lpwstr>2052-12.1.0.15712</vt:lpwstr>
  </property>
</Properties>
</file>