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1" r:id="rId5"/>
    <p:sldId id="262" r:id="rId6"/>
    <p:sldId id="258" r:id="rId7"/>
    <p:sldId id="263" r:id="rId8"/>
    <p:sldId id="264" r:id="rId9"/>
  </p:sldIdLst>
  <p:sldSz cx="9144000" cy="6858000" type="screen4x3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7gx+sM3QtoYhTM5HINO7YA==" hashData="bvPCSjgE0pH3CnIcSw+X8VT0N+k="/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300" y="-84"/>
      </p:cViewPr>
      <p:guideLst>
        <p:guide orient="horz" pos="211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5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tags" Target="../tags/tag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tags" Target="../tags/tag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tags" Target="../tags/tag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tags" Target="../tags/tag4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278092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用螺丝刀撬开外罩上的卡扣，取下围罩</a:t>
            </a:r>
            <a:endParaRPr lang="zh-CN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2780928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将风机立起来，竖直</a:t>
            </a:r>
            <a:r>
              <a:rPr lang="en-US" altLang="zh-CN" sz="1400" dirty="0" smtClean="0"/>
              <a:t>,</a:t>
            </a:r>
            <a:r>
              <a:rPr lang="zh-CN" altLang="en-US" sz="1400" dirty="0" smtClean="0"/>
              <a:t>方便拆卸</a:t>
            </a:r>
            <a:endParaRPr lang="zh-CN" altLang="en-US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971600" y="5877272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拆掉泵盖中间的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颗螺丝</a:t>
            </a:r>
            <a:endParaRPr lang="zh-CN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220072" y="5877272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4. </a:t>
            </a:r>
            <a:r>
              <a:rPr lang="zh-CN" altLang="en-US" sz="1400" dirty="0" smtClean="0"/>
              <a:t>拆掉泵盖周边的</a:t>
            </a:r>
            <a:r>
              <a:rPr lang="en-US" altLang="zh-CN" sz="1400" dirty="0" smtClean="0"/>
              <a:t>7</a:t>
            </a:r>
            <a:r>
              <a:rPr lang="zh-CN" altLang="en-US" sz="1400" dirty="0" smtClean="0"/>
              <a:t>颗螺丝</a:t>
            </a:r>
            <a:endParaRPr lang="zh-CN" alt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2606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拆卸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3528" y="836712"/>
            <a:ext cx="1761891" cy="1476839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340768"/>
            <a:ext cx="1756682" cy="10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直接箭头连接符 18"/>
          <p:cNvCxnSpPr/>
          <p:nvPr/>
        </p:nvCxnSpPr>
        <p:spPr>
          <a:xfrm flipH="1" flipV="1">
            <a:off x="1619672" y="1844824"/>
            <a:ext cx="504056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295171" y="329699"/>
            <a:ext cx="1999222" cy="2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5780405" y="2482850"/>
            <a:ext cx="1661160" cy="81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645024"/>
            <a:ext cx="2304256" cy="195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573016"/>
            <a:ext cx="2592288" cy="195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凡科快图导出20230204-08500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350" y="257175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8957" y="754673"/>
            <a:ext cx="2149957" cy="202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5576" y="2780928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5.  </a:t>
            </a:r>
            <a:r>
              <a:rPr lang="zh-CN" altLang="en-US" sz="1400" dirty="0" smtClean="0"/>
              <a:t>对边撬动并晃动取下泵盖</a:t>
            </a:r>
            <a:endParaRPr lang="zh-CN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436096" y="2780928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6.</a:t>
            </a:r>
            <a:r>
              <a:rPr lang="zh-CN" altLang="en-US" sz="1400" dirty="0" smtClean="0"/>
              <a:t>拆掉中间的螺丝，垫片及压块</a:t>
            </a:r>
            <a:endParaRPr lang="zh-CN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55576" y="5805264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7.</a:t>
            </a:r>
            <a:r>
              <a:rPr lang="zh-CN" altLang="en-US" sz="1600" dirty="0" smtClean="0"/>
              <a:t>取下轴承座</a:t>
            </a:r>
            <a:endParaRPr lang="zh-CN" alt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拆卸</a:t>
            </a:r>
            <a:endParaRPr lang="zh-CN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72627"/>
            <a:ext cx="1656184" cy="2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573016"/>
            <a:ext cx="2365383" cy="1874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717032"/>
            <a:ext cx="1461715" cy="165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292080" y="5805264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8.  </a:t>
            </a:r>
            <a:r>
              <a:rPr lang="zh-CN" altLang="en-US" sz="1400" dirty="0" smtClean="0"/>
              <a:t>敲出轴承座内的轴承，更换新轴承（必要时）</a:t>
            </a:r>
            <a:endParaRPr lang="zh-CN" altLang="en-US" sz="1400" dirty="0"/>
          </a:p>
        </p:txBody>
      </p:sp>
      <p:pic>
        <p:nvPicPr>
          <p:cNvPr id="3" name="图片 2" descr="凡科快图导出20230204-08500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75740" y="38354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87500" y="692572"/>
            <a:ext cx="1656184" cy="170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2420888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9.  </a:t>
            </a:r>
            <a:r>
              <a:rPr lang="zh-CN" altLang="en-US" sz="1400" dirty="0" smtClean="0"/>
              <a:t>带胶皮手套，竖直向上晃动取下叶轮</a:t>
            </a:r>
            <a:endParaRPr lang="zh-CN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拆卸</a:t>
            </a:r>
            <a:endParaRPr lang="zh-CN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34937"/>
            <a:ext cx="1800200" cy="198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652120" y="24208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10.  </a:t>
            </a:r>
            <a:r>
              <a:rPr lang="zh-CN" altLang="en-US" sz="1400" dirty="0" smtClean="0"/>
              <a:t>取下中泵体</a:t>
            </a:r>
            <a:endParaRPr lang="zh-CN" altLang="en-US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068960"/>
            <a:ext cx="1944216" cy="246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55576" y="5733256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11.  </a:t>
            </a:r>
            <a:r>
              <a:rPr lang="zh-CN" altLang="en-US" sz="1400" dirty="0" smtClean="0"/>
              <a:t>取下键销、隔套、叶轮、键销</a:t>
            </a:r>
            <a:endParaRPr lang="zh-CN" altLang="en-US" sz="1400" dirty="0"/>
          </a:p>
        </p:txBody>
      </p:sp>
      <p:pic>
        <p:nvPicPr>
          <p:cNvPr id="3" name="图片 2" descr="凡科快图导出20230204-08500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75740" y="434975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275" y="323513"/>
            <a:ext cx="10081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安装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2933" y="3141102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1.</a:t>
            </a:r>
            <a:r>
              <a:rPr lang="zh-CN" altLang="en-US" sz="1400" dirty="0" smtClean="0"/>
              <a:t>键销放入轴槽内，装入第一个叶轮</a:t>
            </a:r>
            <a:endParaRPr lang="zh-CN" altLang="en-US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75021" y="908854"/>
            <a:ext cx="1883097" cy="20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437" y="692830"/>
            <a:ext cx="2304256" cy="221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499357" y="3141102"/>
            <a:ext cx="417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2.</a:t>
            </a:r>
            <a:r>
              <a:rPr lang="zh-CN" altLang="en-US" sz="1400" dirty="0" smtClean="0"/>
              <a:t> 放入隔套，装入中泵体（注意按图示方向安装）</a:t>
            </a:r>
            <a:endParaRPr lang="zh-CN" altLang="en-US" sz="14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997" y="3522415"/>
            <a:ext cx="2016224" cy="221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10925" y="594941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3.</a:t>
            </a:r>
            <a:r>
              <a:rPr lang="zh-CN" altLang="en-US" sz="1400" dirty="0" smtClean="0"/>
              <a:t>放入第二个键销，装入第二个叶轮</a:t>
            </a:r>
            <a:endParaRPr lang="zh-CN" altLang="en-US" sz="14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349" y="3501142"/>
            <a:ext cx="2160240" cy="225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499357" y="5929669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4.</a:t>
            </a:r>
            <a:r>
              <a:rPr lang="zh-CN" altLang="en-US" sz="1400" dirty="0" smtClean="0"/>
              <a:t>放入轴承固定座，，用螺丝将压板、垫片锁紧</a:t>
            </a:r>
            <a:endParaRPr lang="zh-CN" altLang="en-US" sz="14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1605" y="4653270"/>
            <a:ext cx="1444005" cy="109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 descr="凡科快图导出20230204-08500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75105" y="294005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229463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zh-CN" altLang="en-US" sz="1400" dirty="0" smtClean="0"/>
              <a:t>用细铁丝穿过泵盖中间任何一孔，靠近固定座，使铁丝一端插入固定座上任一孔，做定位用</a:t>
            </a:r>
            <a:endParaRPr lang="zh-CN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51520" y="349548"/>
            <a:ext cx="10081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安装</a:t>
            </a:r>
            <a:endParaRPr lang="zh-CN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9750" y="1772920"/>
            <a:ext cx="3277235" cy="309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组合 23"/>
          <p:cNvGrpSpPr/>
          <p:nvPr/>
        </p:nvGrpSpPr>
        <p:grpSpPr>
          <a:xfrm>
            <a:off x="5004048" y="476672"/>
            <a:ext cx="3001744" cy="2121024"/>
            <a:chOff x="4427984" y="2420888"/>
            <a:chExt cx="3001744" cy="2121024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27984" y="2780928"/>
              <a:ext cx="3001744" cy="1760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3" name="直接连接符 22"/>
            <p:cNvCxnSpPr/>
            <p:nvPr/>
          </p:nvCxnSpPr>
          <p:spPr>
            <a:xfrm>
              <a:off x="6012160" y="2420888"/>
              <a:ext cx="144016" cy="957129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123728" y="1413039"/>
            <a:ext cx="216024" cy="2325281"/>
            <a:chOff x="2123728" y="764704"/>
            <a:chExt cx="216024" cy="2325281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2267744" y="2420888"/>
              <a:ext cx="72008" cy="669097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123728" y="764704"/>
              <a:ext cx="72008" cy="1029137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直接连接符 31"/>
          <p:cNvCxnSpPr/>
          <p:nvPr/>
        </p:nvCxnSpPr>
        <p:spPr>
          <a:xfrm>
            <a:off x="4283968" y="260648"/>
            <a:ext cx="0" cy="6381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148064" y="285293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zh-CN" altLang="en-US" sz="1400" dirty="0" smtClean="0"/>
              <a:t>盖上泵盖，注意泵盖方向（如图示）</a:t>
            </a:r>
            <a:endParaRPr lang="en-US" altLang="zh-CN" sz="1400" dirty="0" smtClean="0"/>
          </a:p>
          <a:p>
            <a:pPr marL="342900" indent="-342900"/>
            <a:r>
              <a:rPr lang="en-US" altLang="zh-CN" sz="1400" dirty="0" smtClean="0"/>
              <a:t>      </a:t>
            </a:r>
            <a:r>
              <a:rPr lang="zh-CN" altLang="en-US" sz="1400" dirty="0" smtClean="0"/>
              <a:t>保持铁丝穿过泵盖插入在固定座孔中</a:t>
            </a:r>
            <a:endParaRPr lang="zh-CN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5148064" y="5661248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/>
              <a:t>7.    </a:t>
            </a:r>
            <a:r>
              <a:rPr lang="zh-CN" altLang="en-US" sz="1400" dirty="0" smtClean="0"/>
              <a:t>锁上泵盖中间的剩余三颗螺丝，不要锁紧</a:t>
            </a:r>
            <a:endParaRPr lang="zh-CN" altLang="en-US" sz="1400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17032"/>
            <a:ext cx="2376264" cy="178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直接连接符 33"/>
          <p:cNvCxnSpPr/>
          <p:nvPr/>
        </p:nvCxnSpPr>
        <p:spPr>
          <a:xfrm>
            <a:off x="6732240" y="3356992"/>
            <a:ext cx="144016" cy="95712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凡科快图导出20230204-08500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31595" y="349250"/>
            <a:ext cx="843915" cy="3987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3568" y="1196752"/>
            <a:ext cx="2376264" cy="178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直接连接符 4"/>
          <p:cNvCxnSpPr/>
          <p:nvPr/>
        </p:nvCxnSpPr>
        <p:spPr>
          <a:xfrm>
            <a:off x="1763688" y="188640"/>
            <a:ext cx="144016" cy="95712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920" y="413048"/>
            <a:ext cx="10081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安装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37321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/>
              <a:t>8.    </a:t>
            </a:r>
            <a:r>
              <a:rPr lang="zh-CN" altLang="en-US" sz="1400" dirty="0" smtClean="0"/>
              <a:t>抽出铁丝，锁入第四颗螺丝，不要锁紧</a:t>
            </a:r>
            <a:endParaRPr lang="zh-CN" alt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429000"/>
            <a:ext cx="2032928" cy="170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60648"/>
            <a:ext cx="2473846" cy="1959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直接连接符 10"/>
          <p:cNvCxnSpPr/>
          <p:nvPr/>
        </p:nvCxnSpPr>
        <p:spPr>
          <a:xfrm>
            <a:off x="4139952" y="188640"/>
            <a:ext cx="0" cy="6048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16016" y="2492896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/>
              <a:t>9.    </a:t>
            </a:r>
            <a:r>
              <a:rPr lang="zh-CN" altLang="en-US" sz="1400" dirty="0" smtClean="0"/>
              <a:t>按对角顺序锁紧周边的</a:t>
            </a:r>
            <a:r>
              <a:rPr lang="en-US" altLang="zh-CN" sz="1400" dirty="0" smtClean="0"/>
              <a:t>7</a:t>
            </a:r>
            <a:r>
              <a:rPr lang="zh-CN" altLang="en-US" sz="1400" dirty="0" smtClean="0"/>
              <a:t>颗螺丝</a:t>
            </a:r>
            <a:endParaRPr lang="zh-CN" altLang="en-US" sz="1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068960"/>
            <a:ext cx="2304256" cy="239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572000" y="5661248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/>
              <a:t>10.    </a:t>
            </a:r>
            <a:r>
              <a:rPr lang="zh-CN" altLang="en-US" sz="1400" dirty="0" smtClean="0"/>
              <a:t>按对角顺序锁紧中间的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颗螺丝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07704" y="1268760"/>
            <a:ext cx="2376264" cy="1991814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99592" y="4509120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/>
              <a:t>11.    </a:t>
            </a:r>
            <a:r>
              <a:rPr lang="zh-CN" altLang="en-US" sz="1400" dirty="0" smtClean="0"/>
              <a:t>围上围罩，扣紧围罩上面的卡扣，完成安装</a:t>
            </a:r>
            <a:endParaRPr lang="zh-CN" altLang="en-US" sz="1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764704"/>
            <a:ext cx="3254171" cy="323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OTdlNTI4NDJlZTY4YjJlYjQ4YWM1MWMxYzIwZTY4Zm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WPS 演示</Application>
  <PresentationFormat>全屏显示(4:3)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WPS_1604294025</cp:lastModifiedBy>
  <cp:revision>52</cp:revision>
  <dcterms:created xsi:type="dcterms:W3CDTF">2019-02-20T02:16:00Z</dcterms:created>
  <dcterms:modified xsi:type="dcterms:W3CDTF">2023-11-02T00:47:24Z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F9868BF3251D49F4B67B3470138997EB_13</vt:lpwstr>
  </property>
  <property fmtid="{D5CDD505-2E9C-101B-9397-08002B2CF9AE}" pid="3" name="KSOProductBuildVer">
    <vt:lpwstr>2052-12.1.0.15712</vt:lpwstr>
  </property>
</Properties>
</file>