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364" r:id="rId2"/>
    <p:sldId id="363" r:id="rId3"/>
    <p:sldId id="330" r:id="rId4"/>
    <p:sldId id="310" r:id="rId5"/>
    <p:sldId id="350" r:id="rId6"/>
    <p:sldId id="354" r:id="rId7"/>
    <p:sldId id="357" r:id="rId8"/>
    <p:sldId id="362" r:id="rId9"/>
    <p:sldId id="359" r:id="rId10"/>
    <p:sldId id="355" r:id="rId11"/>
    <p:sldId id="365" r:id="rId12"/>
    <p:sldId id="366" r:id="rId13"/>
    <p:sldId id="367" r:id="rId14"/>
    <p:sldId id="379" r:id="rId15"/>
    <p:sldId id="380" r:id="rId16"/>
    <p:sldId id="381" r:id="rId17"/>
    <p:sldId id="382" r:id="rId18"/>
    <p:sldId id="368" r:id="rId19"/>
    <p:sldId id="275" r:id="rId20"/>
  </p:sldIdLst>
  <p:sldSz cx="12190413" cy="6931025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01625" indent="155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03250" indent="3111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906780" indent="46545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208405" indent="6210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6">
          <p15:clr>
            <a:srgbClr val="A4A3A4"/>
          </p15:clr>
        </p15:guide>
        <p15:guide id="2" orient="horz" pos="693">
          <p15:clr>
            <a:srgbClr val="A4A3A4"/>
          </p15:clr>
        </p15:guide>
        <p15:guide id="3" orient="horz" pos="3654">
          <p15:clr>
            <a:srgbClr val="A4A3A4"/>
          </p15:clr>
        </p15:guide>
        <p15:guide id="4" orient="horz" pos="2838">
          <p15:clr>
            <a:srgbClr val="A4A3A4"/>
          </p15:clr>
        </p15:guide>
        <p15:guide id="5" pos="4131">
          <p15:clr>
            <a:srgbClr val="A4A3A4"/>
          </p15:clr>
        </p15:guide>
        <p15:guide id="6" pos="7331">
          <p15:clr>
            <a:srgbClr val="A4A3A4"/>
          </p15:clr>
        </p15:guide>
        <p15:guide id="7" pos="366">
          <p15:clr>
            <a:srgbClr val="A4A3A4"/>
          </p15:clr>
        </p15:guide>
      </p15:sldGuideLst>
    </p:ext>
    <p:ext uri="{505F2C04-C923-438B-8C0F-E0CD2BADF298}">
      <wppc:fontMiss xmlns:wppc="http://www.wps.cn/officeDocument/PresentationCustomData" xmlns="" type="true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0E6FE"/>
    <a:srgbClr val="F1653F"/>
    <a:srgbClr val="1B325F"/>
    <a:srgbClr val="EF65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60" autoAdjust="0"/>
  </p:normalViewPr>
  <p:slideViewPr>
    <p:cSldViewPr snapToGrid="0">
      <p:cViewPr varScale="1">
        <p:scale>
          <a:sx n="107" d="100"/>
          <a:sy n="107" d="100"/>
        </p:scale>
        <p:origin x="714" y="96"/>
      </p:cViewPr>
      <p:guideLst>
        <p:guide orient="horz" pos="2446"/>
        <p:guide orient="horz" pos="693"/>
        <p:guide orient="horz" pos="3654"/>
        <p:guide orient="horz" pos="2838"/>
        <p:guide pos="4131"/>
        <p:guide pos="7331"/>
        <p:guide pos="3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4B6306-06C0-44AE-8B50-B24DD782A7F6}" type="doc">
      <dgm:prSet loTypeId="urn:microsoft.com/office/officeart/2008/layout/HorizontalMultiLevelHierarchy#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E047D5BE-48C0-4257-AC46-BC78CEC118F3}">
      <dgm:prSet phldrT="[文本]" custT="1"/>
      <dgm:spPr>
        <a:solidFill>
          <a:srgbClr val="0070C0"/>
        </a:soli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 vert="vert"/>
        <a:lstStyle/>
        <a:p>
          <a:r>
            <a: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rPr>
            <a:t>总部服 务 器</a:t>
          </a:r>
        </a:p>
      </dgm:t>
    </dgm:pt>
    <dgm:pt modelId="{16B5449D-B64A-4E7A-A858-EE4ACE87BAF6}" type="parTrans" cxnId="{1BCABD05-CDB7-44A7-9BB1-E5CB27D00556}">
      <dgm:prSet/>
      <dgm:spPr/>
      <dgm:t>
        <a:bodyPr/>
        <a:lstStyle/>
        <a:p>
          <a:endParaRPr lang="zh-CN" altLang="en-US"/>
        </a:p>
      </dgm:t>
    </dgm:pt>
    <dgm:pt modelId="{AE54D8BE-2278-4B66-85E1-F511084396BD}" type="sibTrans" cxnId="{1BCABD05-CDB7-44A7-9BB1-E5CB27D00556}">
      <dgm:prSet/>
      <dgm:spPr/>
      <dgm:t>
        <a:bodyPr/>
        <a:lstStyle/>
        <a:p>
          <a:endParaRPr lang="zh-CN" altLang="en-US"/>
        </a:p>
      </dgm:t>
    </dgm:pt>
    <dgm:pt modelId="{542F8BBC-6BD9-4C2B-A35F-28A8E0B908DE}">
      <dgm:prSet phldrT="[文本]"/>
      <dgm:spPr>
        <a:solidFill>
          <a:srgbClr val="00B050"/>
        </a:soli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主机（门店版）</a:t>
          </a:r>
        </a:p>
      </dgm:t>
    </dgm:pt>
    <dgm:pt modelId="{F4C0B75E-C290-416E-B833-59BDFEF2590C}" type="parTrans" cxnId="{C794C26E-576F-45C6-8D15-82FB25502527}">
      <dgm:prSet/>
      <dgm:spPr/>
      <dgm:t>
        <a:bodyPr/>
        <a:lstStyle/>
        <a:p>
          <a:endParaRPr lang="zh-CN" altLang="en-US"/>
        </a:p>
      </dgm:t>
    </dgm:pt>
    <dgm:pt modelId="{0ACE5A19-89FE-4F3F-B76C-49D2394CAEF6}" type="sibTrans" cxnId="{C794C26E-576F-45C6-8D15-82FB25502527}">
      <dgm:prSet/>
      <dgm:spPr/>
      <dgm:t>
        <a:bodyPr/>
        <a:lstStyle/>
        <a:p>
          <a:endParaRPr lang="zh-CN" altLang="en-US"/>
        </a:p>
      </dgm:t>
    </dgm:pt>
    <dgm:pt modelId="{9124DE10-7BB3-48CC-9FB7-AD459E69F21E}">
      <dgm:prSet phldrT="[文本]"/>
      <dgm:spPr>
        <a:solidFill>
          <a:srgbClr val="EF6541"/>
        </a:soli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门店</a:t>
          </a:r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2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C5236EE-7D01-4FC5-9AD8-0148BE470ED0}" type="parTrans" cxnId="{41B09C41-3C5C-4D61-9350-2340B6CD2368}">
      <dgm:prSet/>
      <dgm:spPr/>
      <dgm:t>
        <a:bodyPr/>
        <a:lstStyle/>
        <a:p>
          <a:endParaRPr lang="zh-CN" altLang="en-US"/>
        </a:p>
      </dgm:t>
    </dgm:pt>
    <dgm:pt modelId="{284059FA-9901-4895-9696-53DEAB1B52D0}" type="sibTrans" cxnId="{41B09C41-3C5C-4D61-9350-2340B6CD2368}">
      <dgm:prSet/>
      <dgm:spPr/>
      <dgm:t>
        <a:bodyPr/>
        <a:lstStyle/>
        <a:p>
          <a:endParaRPr lang="zh-CN" altLang="en-US"/>
        </a:p>
      </dgm:t>
    </dgm:pt>
    <dgm:pt modelId="{118DC012-C120-4D99-BCD9-6689824DF6B3}">
      <dgm:prSet phldrT="[文本]"/>
      <dgm:spPr>
        <a:solidFill>
          <a:srgbClr val="EF6541"/>
        </a:soli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异地办事处</a:t>
          </a:r>
        </a:p>
      </dgm:t>
    </dgm:pt>
    <dgm:pt modelId="{5DFF288B-2F5D-4027-9D20-F6CCDD0D6F47}" type="parTrans" cxnId="{8E0593B9-41D4-489A-98C8-2436E1C6426B}">
      <dgm:prSet/>
      <dgm:spPr/>
      <dgm:t>
        <a:bodyPr/>
        <a:lstStyle/>
        <a:p>
          <a:endParaRPr lang="zh-CN" altLang="en-US"/>
        </a:p>
      </dgm:t>
    </dgm:pt>
    <dgm:pt modelId="{8FF43697-4A2E-4409-A5C8-338F8836A1F1}" type="sibTrans" cxnId="{8E0593B9-41D4-489A-98C8-2436E1C6426B}">
      <dgm:prSet/>
      <dgm:spPr/>
      <dgm:t>
        <a:bodyPr/>
        <a:lstStyle/>
        <a:p>
          <a:endParaRPr lang="zh-CN" altLang="en-US"/>
        </a:p>
      </dgm:t>
    </dgm:pt>
    <dgm:pt modelId="{FB6B0EC5-91BF-4BD6-8F53-6397F5B8119D}">
      <dgm:prSet/>
      <dgm:spPr>
        <a:solidFill>
          <a:srgbClr val="EF6541"/>
        </a:soli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门店</a:t>
          </a:r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1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91E8134-FF01-4AD8-B34E-4A017F24CDB3}" type="parTrans" cxnId="{720DB59E-F90A-48F3-9661-F821BC30ED22}">
      <dgm:prSet/>
      <dgm:spPr/>
      <dgm:t>
        <a:bodyPr/>
        <a:lstStyle/>
        <a:p>
          <a:endParaRPr lang="zh-CN" altLang="en-US"/>
        </a:p>
      </dgm:t>
    </dgm:pt>
    <dgm:pt modelId="{A0F9566B-EFA7-43BE-A84E-E3E335CE1540}" type="sibTrans" cxnId="{720DB59E-F90A-48F3-9661-F821BC30ED22}">
      <dgm:prSet/>
      <dgm:spPr/>
      <dgm:t>
        <a:bodyPr/>
        <a:lstStyle/>
        <a:p>
          <a:endParaRPr lang="zh-CN" altLang="en-US"/>
        </a:p>
      </dgm:t>
    </dgm:pt>
    <dgm:pt modelId="{28CF698D-8C05-44F0-A11F-5701D2F7D2EA}">
      <dgm:prSet/>
      <dgm:spPr>
        <a:solidFill>
          <a:srgbClr val="00B050"/>
        </a:soli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收银机（</a:t>
          </a:r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POS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版）</a:t>
          </a:r>
        </a:p>
      </dgm:t>
    </dgm:pt>
    <dgm:pt modelId="{D6CFD933-AC4A-41C3-8247-4E4346202545}" type="parTrans" cxnId="{344CA90D-01C0-463D-B3C9-0DBB1BB2C272}">
      <dgm:prSet/>
      <dgm:spPr/>
      <dgm:t>
        <a:bodyPr/>
        <a:lstStyle/>
        <a:p>
          <a:endParaRPr lang="zh-CN" altLang="en-US"/>
        </a:p>
      </dgm:t>
    </dgm:pt>
    <dgm:pt modelId="{AE5CC5FD-D72C-4970-969F-EF3C9BB14A55}" type="sibTrans" cxnId="{344CA90D-01C0-463D-B3C9-0DBB1BB2C272}">
      <dgm:prSet/>
      <dgm:spPr/>
      <dgm:t>
        <a:bodyPr/>
        <a:lstStyle/>
        <a:p>
          <a:endParaRPr lang="zh-CN" altLang="en-US"/>
        </a:p>
      </dgm:t>
    </dgm:pt>
    <dgm:pt modelId="{0C5708A8-F686-4389-8379-9C38BB44ECAA}">
      <dgm:prSet/>
      <dgm:spPr>
        <a:solidFill>
          <a:srgbClr val="00B050"/>
        </a:soli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收银机（</a:t>
          </a:r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POS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版）</a:t>
          </a:r>
        </a:p>
      </dgm:t>
    </dgm:pt>
    <dgm:pt modelId="{0511F06B-9C8D-458A-B8B9-8C0DA9D17850}" type="parTrans" cxnId="{41F127A2-35B4-4E69-817B-9160AF6FB368}">
      <dgm:prSet/>
      <dgm:spPr/>
      <dgm:t>
        <a:bodyPr/>
        <a:lstStyle/>
        <a:p>
          <a:endParaRPr lang="zh-CN" altLang="en-US"/>
        </a:p>
      </dgm:t>
    </dgm:pt>
    <dgm:pt modelId="{61DAC09D-6E38-436E-B35D-D05DD406DCC5}" type="sibTrans" cxnId="{41F127A2-35B4-4E69-817B-9160AF6FB368}">
      <dgm:prSet/>
      <dgm:spPr/>
      <dgm:t>
        <a:bodyPr/>
        <a:lstStyle/>
        <a:p>
          <a:endParaRPr lang="zh-CN" altLang="en-US"/>
        </a:p>
      </dgm:t>
    </dgm:pt>
    <dgm:pt modelId="{F868388F-4FFF-4218-8266-524B9EAEECBA}">
      <dgm:prSet/>
      <dgm:spPr>
        <a:solidFill>
          <a:srgbClr val="00B050"/>
        </a:soli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收银机（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rPr>
            <a:t>POS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版）</a:t>
          </a:r>
        </a:p>
      </dgm:t>
    </dgm:pt>
    <dgm:pt modelId="{447DDCA5-9220-408D-85E7-DFD104D495E4}" type="parTrans" cxnId="{36697927-42BA-4C01-8F09-D637FD5B6361}">
      <dgm:prSet/>
      <dgm:spPr/>
      <dgm:t>
        <a:bodyPr/>
        <a:lstStyle/>
        <a:p>
          <a:endParaRPr lang="zh-CN" altLang="en-US"/>
        </a:p>
      </dgm:t>
    </dgm:pt>
    <dgm:pt modelId="{8D667115-3253-4D9B-965F-E4F9F330393F}" type="sibTrans" cxnId="{36697927-42BA-4C01-8F09-D637FD5B6361}">
      <dgm:prSet/>
      <dgm:spPr/>
      <dgm:t>
        <a:bodyPr/>
        <a:lstStyle/>
        <a:p>
          <a:endParaRPr lang="zh-CN" altLang="en-US"/>
        </a:p>
      </dgm:t>
    </dgm:pt>
    <dgm:pt modelId="{6CBBE963-70B9-43F3-9509-97B6CA8FBC48}">
      <dgm:prSet/>
      <dgm:spPr>
        <a:solidFill>
          <a:srgbClr val="00B050"/>
        </a:soli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网络版</a:t>
          </a:r>
        </a:p>
      </dgm:t>
    </dgm:pt>
    <dgm:pt modelId="{71F2BCF5-1B89-48DD-88AF-BBA1D2C861E2}" type="parTrans" cxnId="{B70C949F-D242-4F93-B1D8-83F45944C786}">
      <dgm:prSet/>
      <dgm:spPr/>
      <dgm:t>
        <a:bodyPr/>
        <a:lstStyle/>
        <a:p>
          <a:endParaRPr lang="zh-CN" altLang="en-US"/>
        </a:p>
      </dgm:t>
    </dgm:pt>
    <dgm:pt modelId="{F0B2C033-B0F2-4F83-B07B-670CD50DE0E1}" type="sibTrans" cxnId="{B70C949F-D242-4F93-B1D8-83F45944C786}">
      <dgm:prSet/>
      <dgm:spPr/>
      <dgm:t>
        <a:bodyPr/>
        <a:lstStyle/>
        <a:p>
          <a:endParaRPr lang="zh-CN" altLang="en-US"/>
        </a:p>
      </dgm:t>
    </dgm:pt>
    <dgm:pt modelId="{C75B2855-D9A2-4ED9-8EC5-509BE7495CB3}">
      <dgm:prSet/>
      <dgm:spPr>
        <a:solidFill>
          <a:srgbClr val="EF6541"/>
        </a:soli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门店</a:t>
          </a:r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N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E207283-B358-424B-8C57-A6568F9F8E51}" type="parTrans" cxnId="{2993C479-4407-4F69-BE62-687012805C12}">
      <dgm:prSet/>
      <dgm:spPr/>
      <dgm:t>
        <a:bodyPr/>
        <a:lstStyle/>
        <a:p>
          <a:endParaRPr lang="zh-CN" altLang="en-US"/>
        </a:p>
      </dgm:t>
    </dgm:pt>
    <dgm:pt modelId="{DE102152-A750-4C2F-876B-F9F4A5111104}" type="sibTrans" cxnId="{2993C479-4407-4F69-BE62-687012805C12}">
      <dgm:prSet/>
      <dgm:spPr/>
      <dgm:t>
        <a:bodyPr/>
        <a:lstStyle/>
        <a:p>
          <a:endParaRPr lang="zh-CN" altLang="en-US"/>
        </a:p>
      </dgm:t>
    </dgm:pt>
    <dgm:pt modelId="{E42F4B65-9268-444A-8F1E-EA262C120E67}" type="pres">
      <dgm:prSet presAssocID="{954B6306-06C0-44AE-8B50-B24DD782A7F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FD27F7D-62D7-4B57-A0D4-CBA0E070B3DD}" type="pres">
      <dgm:prSet presAssocID="{E047D5BE-48C0-4257-AC46-BC78CEC118F3}" presName="root1" presStyleCnt="0"/>
      <dgm:spPr/>
    </dgm:pt>
    <dgm:pt modelId="{D61CEA4B-7CA5-4161-A1B9-2A095287160C}" type="pres">
      <dgm:prSet presAssocID="{E047D5BE-48C0-4257-AC46-BC78CEC118F3}" presName="LevelOneTextNode" presStyleLbl="node0" presStyleIdx="0" presStyleCnt="1" custScaleX="79207">
        <dgm:presLayoutVars>
          <dgm:chPref val="3"/>
        </dgm:presLayoutVars>
      </dgm:prSet>
      <dgm:spPr>
        <a:prstGeom prst="roundRect">
          <a:avLst/>
        </a:prstGeom>
      </dgm:spPr>
    </dgm:pt>
    <dgm:pt modelId="{68DC9823-C3C1-4128-9F7D-BF229ED03509}" type="pres">
      <dgm:prSet presAssocID="{E047D5BE-48C0-4257-AC46-BC78CEC118F3}" presName="level2hierChild" presStyleCnt="0"/>
      <dgm:spPr/>
    </dgm:pt>
    <dgm:pt modelId="{FFAFF2D6-9441-4125-B2E9-BC9E70166CB0}" type="pres">
      <dgm:prSet presAssocID="{291E8134-FF01-4AD8-B34E-4A017F24CDB3}" presName="conn2-1" presStyleLbl="parChTrans1D2" presStyleIdx="0" presStyleCnt="4"/>
      <dgm:spPr/>
    </dgm:pt>
    <dgm:pt modelId="{C0C745D7-C9E5-4598-9651-A116E47B025A}" type="pres">
      <dgm:prSet presAssocID="{291E8134-FF01-4AD8-B34E-4A017F24CDB3}" presName="connTx" presStyleLbl="parChTrans1D2" presStyleIdx="0" presStyleCnt="4"/>
      <dgm:spPr/>
    </dgm:pt>
    <dgm:pt modelId="{26F8608A-9517-4E51-9C96-945DB7655269}" type="pres">
      <dgm:prSet presAssocID="{FB6B0EC5-91BF-4BD6-8F53-6397F5B8119D}" presName="root2" presStyleCnt="0"/>
      <dgm:spPr/>
    </dgm:pt>
    <dgm:pt modelId="{62E83E3F-7A6D-45BC-8F1D-1D3681D5ACF8}" type="pres">
      <dgm:prSet presAssocID="{FB6B0EC5-91BF-4BD6-8F53-6397F5B8119D}" presName="LevelTwoTextNode" presStyleLbl="node2" presStyleIdx="0" presStyleCnt="4" custScaleY="73775">
        <dgm:presLayoutVars>
          <dgm:chPref val="3"/>
        </dgm:presLayoutVars>
      </dgm:prSet>
      <dgm:spPr>
        <a:prstGeom prst="roundRect">
          <a:avLst/>
        </a:prstGeom>
      </dgm:spPr>
    </dgm:pt>
    <dgm:pt modelId="{B8C92FA4-2F5D-40F6-97CE-745454CC4248}" type="pres">
      <dgm:prSet presAssocID="{FB6B0EC5-91BF-4BD6-8F53-6397F5B8119D}" presName="level3hierChild" presStyleCnt="0"/>
      <dgm:spPr/>
    </dgm:pt>
    <dgm:pt modelId="{5C39901A-7D16-43F9-89B5-E1695B2766B4}" type="pres">
      <dgm:prSet presAssocID="{F4C0B75E-C290-416E-B833-59BDFEF2590C}" presName="conn2-1" presStyleLbl="parChTrans1D3" presStyleIdx="0" presStyleCnt="5"/>
      <dgm:spPr/>
    </dgm:pt>
    <dgm:pt modelId="{01DE04E7-2F6D-405B-8B4F-5DED4783B0E1}" type="pres">
      <dgm:prSet presAssocID="{F4C0B75E-C290-416E-B833-59BDFEF2590C}" presName="connTx" presStyleLbl="parChTrans1D3" presStyleIdx="0" presStyleCnt="5"/>
      <dgm:spPr/>
    </dgm:pt>
    <dgm:pt modelId="{D7C6645C-9A77-41E7-A231-987EC00CF9BE}" type="pres">
      <dgm:prSet presAssocID="{542F8BBC-6BD9-4C2B-A35F-28A8E0B908DE}" presName="root2" presStyleCnt="0"/>
      <dgm:spPr/>
    </dgm:pt>
    <dgm:pt modelId="{B6D55096-0067-451C-88B8-FEAB6CB40A41}" type="pres">
      <dgm:prSet presAssocID="{542F8BBC-6BD9-4C2B-A35F-28A8E0B908DE}" presName="LevelTwoTextNode" presStyleLbl="node3" presStyleIdx="0" presStyleCnt="5" custScaleY="70510" custLinFactNeighborX="-922" custLinFactNeighborY="-6046">
        <dgm:presLayoutVars>
          <dgm:chPref val="3"/>
        </dgm:presLayoutVars>
      </dgm:prSet>
      <dgm:spPr>
        <a:prstGeom prst="roundRect">
          <a:avLst/>
        </a:prstGeom>
      </dgm:spPr>
    </dgm:pt>
    <dgm:pt modelId="{CC0E6FCD-2161-48C3-94E3-00792EFF938C}" type="pres">
      <dgm:prSet presAssocID="{542F8BBC-6BD9-4C2B-A35F-28A8E0B908DE}" presName="level3hierChild" presStyleCnt="0"/>
      <dgm:spPr/>
    </dgm:pt>
    <dgm:pt modelId="{0F3839D0-C0C7-4D21-A181-0A4A1C6B7BD6}" type="pres">
      <dgm:prSet presAssocID="{D6CFD933-AC4A-41C3-8247-4E4346202545}" presName="conn2-1" presStyleLbl="parChTrans1D3" presStyleIdx="1" presStyleCnt="5"/>
      <dgm:spPr/>
    </dgm:pt>
    <dgm:pt modelId="{3D85756C-6618-4EEE-809D-1845BABA148F}" type="pres">
      <dgm:prSet presAssocID="{D6CFD933-AC4A-41C3-8247-4E4346202545}" presName="connTx" presStyleLbl="parChTrans1D3" presStyleIdx="1" presStyleCnt="5"/>
      <dgm:spPr/>
    </dgm:pt>
    <dgm:pt modelId="{35C5F330-B199-4787-8E05-73D8F099905D}" type="pres">
      <dgm:prSet presAssocID="{28CF698D-8C05-44F0-A11F-5701D2F7D2EA}" presName="root2" presStyleCnt="0"/>
      <dgm:spPr/>
    </dgm:pt>
    <dgm:pt modelId="{DEB6161B-1A6B-41CC-A5AD-CECDEBFADA7A}" type="pres">
      <dgm:prSet presAssocID="{28CF698D-8C05-44F0-A11F-5701D2F7D2EA}" presName="LevelTwoTextNode" presStyleLbl="node3" presStyleIdx="1" presStyleCnt="5" custScaleY="68371" custLinFactNeighborX="-461" custLinFactNeighborY="-6047">
        <dgm:presLayoutVars>
          <dgm:chPref val="3"/>
        </dgm:presLayoutVars>
      </dgm:prSet>
      <dgm:spPr>
        <a:prstGeom prst="roundRect">
          <a:avLst/>
        </a:prstGeom>
      </dgm:spPr>
    </dgm:pt>
    <dgm:pt modelId="{8C7523D1-A78F-4B3D-B153-C850B2B28BD7}" type="pres">
      <dgm:prSet presAssocID="{28CF698D-8C05-44F0-A11F-5701D2F7D2EA}" presName="level3hierChild" presStyleCnt="0"/>
      <dgm:spPr/>
    </dgm:pt>
    <dgm:pt modelId="{0E849224-6B57-4787-847F-584FDDDCCD5F}" type="pres">
      <dgm:prSet presAssocID="{CC5236EE-7D01-4FC5-9AD8-0148BE470ED0}" presName="conn2-1" presStyleLbl="parChTrans1D2" presStyleIdx="1" presStyleCnt="4"/>
      <dgm:spPr/>
    </dgm:pt>
    <dgm:pt modelId="{7CCB74F4-3226-4A6A-856A-9200491EFA4D}" type="pres">
      <dgm:prSet presAssocID="{CC5236EE-7D01-4FC5-9AD8-0148BE470ED0}" presName="connTx" presStyleLbl="parChTrans1D2" presStyleIdx="1" presStyleCnt="4"/>
      <dgm:spPr/>
    </dgm:pt>
    <dgm:pt modelId="{50BB01BF-0828-43AD-8821-B90DBA91D00E}" type="pres">
      <dgm:prSet presAssocID="{9124DE10-7BB3-48CC-9FB7-AD459E69F21E}" presName="root2" presStyleCnt="0"/>
      <dgm:spPr/>
    </dgm:pt>
    <dgm:pt modelId="{9E7990B2-083E-4CE9-80FC-3BC9A48C5DFD}" type="pres">
      <dgm:prSet presAssocID="{9124DE10-7BB3-48CC-9FB7-AD459E69F21E}" presName="LevelTwoTextNode" presStyleLbl="node2" presStyleIdx="1" presStyleCnt="4" custScaleY="75878" custLinFactNeighborX="-89" custLinFactNeighborY="-25706">
        <dgm:presLayoutVars>
          <dgm:chPref val="3"/>
        </dgm:presLayoutVars>
      </dgm:prSet>
      <dgm:spPr>
        <a:prstGeom prst="roundRect">
          <a:avLst/>
        </a:prstGeom>
      </dgm:spPr>
    </dgm:pt>
    <dgm:pt modelId="{BFDFDFDE-DBD5-4074-BFC4-F9A85ADC5C5D}" type="pres">
      <dgm:prSet presAssocID="{9124DE10-7BB3-48CC-9FB7-AD459E69F21E}" presName="level3hierChild" presStyleCnt="0"/>
      <dgm:spPr/>
    </dgm:pt>
    <dgm:pt modelId="{A1B27CA2-7577-4696-901C-43046F738776}" type="pres">
      <dgm:prSet presAssocID="{0511F06B-9C8D-458A-B8B9-8C0DA9D17850}" presName="conn2-1" presStyleLbl="parChTrans1D3" presStyleIdx="2" presStyleCnt="5"/>
      <dgm:spPr/>
    </dgm:pt>
    <dgm:pt modelId="{41979AF9-AB12-48A8-9AF4-8A7A6F607942}" type="pres">
      <dgm:prSet presAssocID="{0511F06B-9C8D-458A-B8B9-8C0DA9D17850}" presName="connTx" presStyleLbl="parChTrans1D3" presStyleIdx="2" presStyleCnt="5"/>
      <dgm:spPr/>
    </dgm:pt>
    <dgm:pt modelId="{4480D6C4-7B36-4CEB-B474-DB2B7501A51B}" type="pres">
      <dgm:prSet presAssocID="{0C5708A8-F686-4389-8379-9C38BB44ECAA}" presName="root2" presStyleCnt="0"/>
      <dgm:spPr/>
    </dgm:pt>
    <dgm:pt modelId="{537642EE-3ACB-4613-A890-46DDE3D17E26}" type="pres">
      <dgm:prSet presAssocID="{0C5708A8-F686-4389-8379-9C38BB44ECAA}" presName="LevelTwoTextNode" presStyleLbl="node3" presStyleIdx="2" presStyleCnt="5" custScaleY="66952" custLinFactNeighborX="17" custLinFactNeighborY="-14632">
        <dgm:presLayoutVars>
          <dgm:chPref val="3"/>
        </dgm:presLayoutVars>
      </dgm:prSet>
      <dgm:spPr>
        <a:prstGeom prst="roundRect">
          <a:avLst/>
        </a:prstGeom>
      </dgm:spPr>
    </dgm:pt>
    <dgm:pt modelId="{7F24094B-18D7-4B2D-BEBF-CD7348E2ED7D}" type="pres">
      <dgm:prSet presAssocID="{0C5708A8-F686-4389-8379-9C38BB44ECAA}" presName="level3hierChild" presStyleCnt="0"/>
      <dgm:spPr/>
    </dgm:pt>
    <dgm:pt modelId="{D1708B0D-6538-4DC3-B701-994AA95AB444}" type="pres">
      <dgm:prSet presAssocID="{447DDCA5-9220-408D-85E7-DFD104D495E4}" presName="conn2-1" presStyleLbl="parChTrans1D3" presStyleIdx="3" presStyleCnt="5"/>
      <dgm:spPr/>
    </dgm:pt>
    <dgm:pt modelId="{679A195D-7402-446E-8345-25AA2667C0A5}" type="pres">
      <dgm:prSet presAssocID="{447DDCA5-9220-408D-85E7-DFD104D495E4}" presName="connTx" presStyleLbl="parChTrans1D3" presStyleIdx="3" presStyleCnt="5"/>
      <dgm:spPr/>
    </dgm:pt>
    <dgm:pt modelId="{CC822A7A-2C8D-4CB2-B58F-12C9F21B8261}" type="pres">
      <dgm:prSet presAssocID="{F868388F-4FFF-4218-8266-524B9EAEECBA}" presName="root2" presStyleCnt="0"/>
      <dgm:spPr/>
    </dgm:pt>
    <dgm:pt modelId="{10F6E337-23FC-424C-B211-4A69DEBA740C}" type="pres">
      <dgm:prSet presAssocID="{F868388F-4FFF-4218-8266-524B9EAEECBA}" presName="LevelTwoTextNode" presStyleLbl="node3" presStyleIdx="3" presStyleCnt="5" custScaleY="73932" custLinFactNeighborX="17" custLinFactNeighborY="-26624">
        <dgm:presLayoutVars>
          <dgm:chPref val="3"/>
        </dgm:presLayoutVars>
      </dgm:prSet>
      <dgm:spPr>
        <a:prstGeom prst="roundRect">
          <a:avLst/>
        </a:prstGeom>
      </dgm:spPr>
    </dgm:pt>
    <dgm:pt modelId="{8FE53869-4C4C-40B0-B553-523E35E2B1ED}" type="pres">
      <dgm:prSet presAssocID="{F868388F-4FFF-4218-8266-524B9EAEECBA}" presName="level3hierChild" presStyleCnt="0"/>
      <dgm:spPr/>
    </dgm:pt>
    <dgm:pt modelId="{D7471D56-8514-4381-B07C-3D84EAE4FFCA}" type="pres">
      <dgm:prSet presAssocID="{5E207283-B358-424B-8C57-A6568F9F8E51}" presName="conn2-1" presStyleLbl="parChTrans1D2" presStyleIdx="2" presStyleCnt="4"/>
      <dgm:spPr/>
    </dgm:pt>
    <dgm:pt modelId="{BBEF7163-497A-4C72-BEF6-E92A9124A5E3}" type="pres">
      <dgm:prSet presAssocID="{5E207283-B358-424B-8C57-A6568F9F8E51}" presName="connTx" presStyleLbl="parChTrans1D2" presStyleIdx="2" presStyleCnt="4"/>
      <dgm:spPr/>
    </dgm:pt>
    <dgm:pt modelId="{DC22AD83-152E-4CB7-B508-1D4981B0F9D4}" type="pres">
      <dgm:prSet presAssocID="{C75B2855-D9A2-4ED9-8EC5-509BE7495CB3}" presName="root2" presStyleCnt="0"/>
      <dgm:spPr/>
    </dgm:pt>
    <dgm:pt modelId="{11D9FCBD-5D31-4440-9978-0F7A5135D3A2}" type="pres">
      <dgm:prSet presAssocID="{C75B2855-D9A2-4ED9-8EC5-509BE7495CB3}" presName="LevelTwoTextNode" presStyleLbl="node2" presStyleIdx="2" presStyleCnt="4" custScaleY="71246" custLinFactNeighborY="-10934">
        <dgm:presLayoutVars>
          <dgm:chPref val="3"/>
        </dgm:presLayoutVars>
      </dgm:prSet>
      <dgm:spPr>
        <a:prstGeom prst="roundRect">
          <a:avLst/>
        </a:prstGeom>
      </dgm:spPr>
    </dgm:pt>
    <dgm:pt modelId="{2E20580E-9FBB-43A9-9381-5D93787D4F8A}" type="pres">
      <dgm:prSet presAssocID="{C75B2855-D9A2-4ED9-8EC5-509BE7495CB3}" presName="level3hierChild" presStyleCnt="0"/>
      <dgm:spPr/>
    </dgm:pt>
    <dgm:pt modelId="{907F191F-3D14-4C1A-AE20-90E0075E43C2}" type="pres">
      <dgm:prSet presAssocID="{5DFF288B-2F5D-4027-9D20-F6CCDD0D6F47}" presName="conn2-1" presStyleLbl="parChTrans1D2" presStyleIdx="3" presStyleCnt="4"/>
      <dgm:spPr/>
    </dgm:pt>
    <dgm:pt modelId="{C05F0BD0-AFD2-4812-97DF-9BB0722DCDEA}" type="pres">
      <dgm:prSet presAssocID="{5DFF288B-2F5D-4027-9D20-F6CCDD0D6F47}" presName="connTx" presStyleLbl="parChTrans1D2" presStyleIdx="3" presStyleCnt="4"/>
      <dgm:spPr/>
    </dgm:pt>
    <dgm:pt modelId="{68E6BBBC-DB02-4426-8A87-6C6A58B38BE7}" type="pres">
      <dgm:prSet presAssocID="{118DC012-C120-4D99-BCD9-6689824DF6B3}" presName="root2" presStyleCnt="0"/>
      <dgm:spPr/>
    </dgm:pt>
    <dgm:pt modelId="{6BB2F9D9-46AC-466D-91DD-F772A0FB2BC1}" type="pres">
      <dgm:prSet presAssocID="{118DC012-C120-4D99-BCD9-6689824DF6B3}" presName="LevelTwoTextNode" presStyleLbl="node2" presStyleIdx="3" presStyleCnt="4" custScaleY="74097">
        <dgm:presLayoutVars>
          <dgm:chPref val="3"/>
        </dgm:presLayoutVars>
      </dgm:prSet>
      <dgm:spPr>
        <a:prstGeom prst="roundRect">
          <a:avLst/>
        </a:prstGeom>
      </dgm:spPr>
    </dgm:pt>
    <dgm:pt modelId="{C1DEBAAC-F9AB-456F-A656-BC00F55A706C}" type="pres">
      <dgm:prSet presAssocID="{118DC012-C120-4D99-BCD9-6689824DF6B3}" presName="level3hierChild" presStyleCnt="0"/>
      <dgm:spPr/>
    </dgm:pt>
    <dgm:pt modelId="{0E93055C-A45F-4D88-87E1-BDDB73CEF24B}" type="pres">
      <dgm:prSet presAssocID="{71F2BCF5-1B89-48DD-88AF-BBA1D2C861E2}" presName="conn2-1" presStyleLbl="parChTrans1D3" presStyleIdx="4" presStyleCnt="5"/>
      <dgm:spPr/>
    </dgm:pt>
    <dgm:pt modelId="{9380404D-F41B-45BB-A3C3-04CED98C5368}" type="pres">
      <dgm:prSet presAssocID="{71F2BCF5-1B89-48DD-88AF-BBA1D2C861E2}" presName="connTx" presStyleLbl="parChTrans1D3" presStyleIdx="4" presStyleCnt="5"/>
      <dgm:spPr/>
    </dgm:pt>
    <dgm:pt modelId="{319EC111-50BB-437D-9256-E0CB991F194E}" type="pres">
      <dgm:prSet presAssocID="{6CBBE963-70B9-43F3-9509-97B6CA8FBC48}" presName="root2" presStyleCnt="0"/>
      <dgm:spPr/>
    </dgm:pt>
    <dgm:pt modelId="{7434EFA6-C996-4FAC-9EB5-C0D1A5AD8A12}" type="pres">
      <dgm:prSet presAssocID="{6CBBE963-70B9-43F3-9509-97B6CA8FBC48}" presName="LevelTwoTextNode" presStyleLbl="node3" presStyleIdx="4" presStyleCnt="5" custScaleY="79736" custLinFactNeighborY="-1562">
        <dgm:presLayoutVars>
          <dgm:chPref val="3"/>
        </dgm:presLayoutVars>
      </dgm:prSet>
      <dgm:spPr>
        <a:prstGeom prst="roundRect">
          <a:avLst/>
        </a:prstGeom>
      </dgm:spPr>
    </dgm:pt>
    <dgm:pt modelId="{AB8D1AC5-DCF1-4B74-983E-2766B50CC745}" type="pres">
      <dgm:prSet presAssocID="{6CBBE963-70B9-43F3-9509-97B6CA8FBC48}" presName="level3hierChild" presStyleCnt="0"/>
      <dgm:spPr/>
    </dgm:pt>
  </dgm:ptLst>
  <dgm:cxnLst>
    <dgm:cxn modelId="{1BCABD05-CDB7-44A7-9BB1-E5CB27D00556}" srcId="{954B6306-06C0-44AE-8B50-B24DD782A7F6}" destId="{E047D5BE-48C0-4257-AC46-BC78CEC118F3}" srcOrd="0" destOrd="0" parTransId="{16B5449D-B64A-4E7A-A858-EE4ACE87BAF6}" sibTransId="{AE54D8BE-2278-4B66-85E1-F511084396BD}"/>
    <dgm:cxn modelId="{344CA90D-01C0-463D-B3C9-0DBB1BB2C272}" srcId="{FB6B0EC5-91BF-4BD6-8F53-6397F5B8119D}" destId="{28CF698D-8C05-44F0-A11F-5701D2F7D2EA}" srcOrd="1" destOrd="0" parTransId="{D6CFD933-AC4A-41C3-8247-4E4346202545}" sibTransId="{AE5CC5FD-D72C-4970-969F-EF3C9BB14A55}"/>
    <dgm:cxn modelId="{0D30A40E-92BE-48BC-923D-135D470DD96C}" type="presOf" srcId="{FB6B0EC5-91BF-4BD6-8F53-6397F5B8119D}" destId="{62E83E3F-7A6D-45BC-8F1D-1D3681D5ACF8}" srcOrd="0" destOrd="0" presId="urn:microsoft.com/office/officeart/2008/layout/HorizontalMultiLevelHierarchy#1"/>
    <dgm:cxn modelId="{518D990F-F61D-45DA-B64D-0D77D73F2A49}" type="presOf" srcId="{954B6306-06C0-44AE-8B50-B24DD782A7F6}" destId="{E42F4B65-9268-444A-8F1E-EA262C120E67}" srcOrd="0" destOrd="0" presId="urn:microsoft.com/office/officeart/2008/layout/HorizontalMultiLevelHierarchy#1"/>
    <dgm:cxn modelId="{24004217-5DFF-4B4A-966B-1E514F83D61D}" type="presOf" srcId="{CC5236EE-7D01-4FC5-9AD8-0148BE470ED0}" destId="{7CCB74F4-3226-4A6A-856A-9200491EFA4D}" srcOrd="1" destOrd="0" presId="urn:microsoft.com/office/officeart/2008/layout/HorizontalMultiLevelHierarchy#1"/>
    <dgm:cxn modelId="{36697927-42BA-4C01-8F09-D637FD5B6361}" srcId="{9124DE10-7BB3-48CC-9FB7-AD459E69F21E}" destId="{F868388F-4FFF-4218-8266-524B9EAEECBA}" srcOrd="1" destOrd="0" parTransId="{447DDCA5-9220-408D-85E7-DFD104D495E4}" sibTransId="{8D667115-3253-4D9B-965F-E4F9F330393F}"/>
    <dgm:cxn modelId="{0ED4902C-4C42-4917-B322-C7837ABB3DA3}" type="presOf" srcId="{5DFF288B-2F5D-4027-9D20-F6CCDD0D6F47}" destId="{C05F0BD0-AFD2-4812-97DF-9BB0722DCDEA}" srcOrd="1" destOrd="0" presId="urn:microsoft.com/office/officeart/2008/layout/HorizontalMultiLevelHierarchy#1"/>
    <dgm:cxn modelId="{31844C5F-8524-4424-BBDD-0F87DE12A05F}" type="presOf" srcId="{5E207283-B358-424B-8C57-A6568F9F8E51}" destId="{BBEF7163-497A-4C72-BEF6-E92A9124A5E3}" srcOrd="1" destOrd="0" presId="urn:microsoft.com/office/officeart/2008/layout/HorizontalMultiLevelHierarchy#1"/>
    <dgm:cxn modelId="{41B09C41-3C5C-4D61-9350-2340B6CD2368}" srcId="{E047D5BE-48C0-4257-AC46-BC78CEC118F3}" destId="{9124DE10-7BB3-48CC-9FB7-AD459E69F21E}" srcOrd="1" destOrd="0" parTransId="{CC5236EE-7D01-4FC5-9AD8-0148BE470ED0}" sibTransId="{284059FA-9901-4895-9696-53DEAB1B52D0}"/>
    <dgm:cxn modelId="{5AB76542-1ABA-4C06-852C-BDDE2C8102C3}" type="presOf" srcId="{D6CFD933-AC4A-41C3-8247-4E4346202545}" destId="{3D85756C-6618-4EEE-809D-1845BABA148F}" srcOrd="1" destOrd="0" presId="urn:microsoft.com/office/officeart/2008/layout/HorizontalMultiLevelHierarchy#1"/>
    <dgm:cxn modelId="{1E3EF262-7FBE-4438-B35F-A9036480B27E}" type="presOf" srcId="{71F2BCF5-1B89-48DD-88AF-BBA1D2C861E2}" destId="{9380404D-F41B-45BB-A3C3-04CED98C5368}" srcOrd="1" destOrd="0" presId="urn:microsoft.com/office/officeart/2008/layout/HorizontalMultiLevelHierarchy#1"/>
    <dgm:cxn modelId="{32DA0F46-EBB1-48D2-905B-D83D33D6AE5A}" type="presOf" srcId="{291E8134-FF01-4AD8-B34E-4A017F24CDB3}" destId="{FFAFF2D6-9441-4125-B2E9-BC9E70166CB0}" srcOrd="0" destOrd="0" presId="urn:microsoft.com/office/officeart/2008/layout/HorizontalMultiLevelHierarchy#1"/>
    <dgm:cxn modelId="{48F3B06D-878A-47F7-AA61-89A3BB4F66F1}" type="presOf" srcId="{CC5236EE-7D01-4FC5-9AD8-0148BE470ED0}" destId="{0E849224-6B57-4787-847F-584FDDDCCD5F}" srcOrd="0" destOrd="0" presId="urn:microsoft.com/office/officeart/2008/layout/HorizontalMultiLevelHierarchy#1"/>
    <dgm:cxn modelId="{C794C26E-576F-45C6-8D15-82FB25502527}" srcId="{FB6B0EC5-91BF-4BD6-8F53-6397F5B8119D}" destId="{542F8BBC-6BD9-4C2B-A35F-28A8E0B908DE}" srcOrd="0" destOrd="0" parTransId="{F4C0B75E-C290-416E-B833-59BDFEF2590C}" sibTransId="{0ACE5A19-89FE-4F3F-B76C-49D2394CAEF6}"/>
    <dgm:cxn modelId="{33588C70-1EC2-4D43-AF22-A5D18D6CAF9E}" type="presOf" srcId="{9124DE10-7BB3-48CC-9FB7-AD459E69F21E}" destId="{9E7990B2-083E-4CE9-80FC-3BC9A48C5DFD}" srcOrd="0" destOrd="0" presId="urn:microsoft.com/office/officeart/2008/layout/HorizontalMultiLevelHierarchy#1"/>
    <dgm:cxn modelId="{2993C479-4407-4F69-BE62-687012805C12}" srcId="{E047D5BE-48C0-4257-AC46-BC78CEC118F3}" destId="{C75B2855-D9A2-4ED9-8EC5-509BE7495CB3}" srcOrd="2" destOrd="0" parTransId="{5E207283-B358-424B-8C57-A6568F9F8E51}" sibTransId="{DE102152-A750-4C2F-876B-F9F4A5111104}"/>
    <dgm:cxn modelId="{CDDC2881-F950-454E-B217-5EB680145F06}" type="presOf" srcId="{5DFF288B-2F5D-4027-9D20-F6CCDD0D6F47}" destId="{907F191F-3D14-4C1A-AE20-90E0075E43C2}" srcOrd="0" destOrd="0" presId="urn:microsoft.com/office/officeart/2008/layout/HorizontalMultiLevelHierarchy#1"/>
    <dgm:cxn modelId="{E4B0CA81-F220-44E0-9C83-FABCD1D420E0}" type="presOf" srcId="{5E207283-B358-424B-8C57-A6568F9F8E51}" destId="{D7471D56-8514-4381-B07C-3D84EAE4FFCA}" srcOrd="0" destOrd="0" presId="urn:microsoft.com/office/officeart/2008/layout/HorizontalMultiLevelHierarchy#1"/>
    <dgm:cxn modelId="{F117EA8E-898A-49FE-81D9-B17227114948}" type="presOf" srcId="{D6CFD933-AC4A-41C3-8247-4E4346202545}" destId="{0F3839D0-C0C7-4D21-A181-0A4A1C6B7BD6}" srcOrd="0" destOrd="0" presId="urn:microsoft.com/office/officeart/2008/layout/HorizontalMultiLevelHierarchy#1"/>
    <dgm:cxn modelId="{3ED45590-E69F-46FE-866E-4A8AA09A93FB}" type="presOf" srcId="{6CBBE963-70B9-43F3-9509-97B6CA8FBC48}" destId="{7434EFA6-C996-4FAC-9EB5-C0D1A5AD8A12}" srcOrd="0" destOrd="0" presId="urn:microsoft.com/office/officeart/2008/layout/HorizontalMultiLevelHierarchy#1"/>
    <dgm:cxn modelId="{E6C13991-24E4-4BC7-B594-B09A663A18DA}" type="presOf" srcId="{E047D5BE-48C0-4257-AC46-BC78CEC118F3}" destId="{D61CEA4B-7CA5-4161-A1B9-2A095287160C}" srcOrd="0" destOrd="0" presId="urn:microsoft.com/office/officeart/2008/layout/HorizontalMultiLevelHierarchy#1"/>
    <dgm:cxn modelId="{6CF59A93-907E-4FD6-A13D-DED80B05F1EB}" type="presOf" srcId="{71F2BCF5-1B89-48DD-88AF-BBA1D2C861E2}" destId="{0E93055C-A45F-4D88-87E1-BDDB73CEF24B}" srcOrd="0" destOrd="0" presId="urn:microsoft.com/office/officeart/2008/layout/HorizontalMultiLevelHierarchy#1"/>
    <dgm:cxn modelId="{F4B00E95-C351-4719-B4AF-4FD93CE75D37}" type="presOf" srcId="{0C5708A8-F686-4389-8379-9C38BB44ECAA}" destId="{537642EE-3ACB-4613-A890-46DDE3D17E26}" srcOrd="0" destOrd="0" presId="urn:microsoft.com/office/officeart/2008/layout/HorizontalMultiLevelHierarchy#1"/>
    <dgm:cxn modelId="{F635A39A-2B59-487F-93C6-359DC884DECC}" type="presOf" srcId="{447DDCA5-9220-408D-85E7-DFD104D495E4}" destId="{D1708B0D-6538-4DC3-B701-994AA95AB444}" srcOrd="0" destOrd="0" presId="urn:microsoft.com/office/officeart/2008/layout/HorizontalMultiLevelHierarchy#1"/>
    <dgm:cxn modelId="{720DB59E-F90A-48F3-9661-F821BC30ED22}" srcId="{E047D5BE-48C0-4257-AC46-BC78CEC118F3}" destId="{FB6B0EC5-91BF-4BD6-8F53-6397F5B8119D}" srcOrd="0" destOrd="0" parTransId="{291E8134-FF01-4AD8-B34E-4A017F24CDB3}" sibTransId="{A0F9566B-EFA7-43BE-A84E-E3E335CE1540}"/>
    <dgm:cxn modelId="{B70C949F-D242-4F93-B1D8-83F45944C786}" srcId="{118DC012-C120-4D99-BCD9-6689824DF6B3}" destId="{6CBBE963-70B9-43F3-9509-97B6CA8FBC48}" srcOrd="0" destOrd="0" parTransId="{71F2BCF5-1B89-48DD-88AF-BBA1D2C861E2}" sibTransId="{F0B2C033-B0F2-4F83-B07B-670CD50DE0E1}"/>
    <dgm:cxn modelId="{41F127A2-35B4-4E69-817B-9160AF6FB368}" srcId="{9124DE10-7BB3-48CC-9FB7-AD459E69F21E}" destId="{0C5708A8-F686-4389-8379-9C38BB44ECAA}" srcOrd="0" destOrd="0" parTransId="{0511F06B-9C8D-458A-B8B9-8C0DA9D17850}" sibTransId="{61DAC09D-6E38-436E-B35D-D05DD406DCC5}"/>
    <dgm:cxn modelId="{39A24AA6-089A-4D0E-B2BA-892DCBDC912C}" type="presOf" srcId="{447DDCA5-9220-408D-85E7-DFD104D495E4}" destId="{679A195D-7402-446E-8345-25AA2667C0A5}" srcOrd="1" destOrd="0" presId="urn:microsoft.com/office/officeart/2008/layout/HorizontalMultiLevelHierarchy#1"/>
    <dgm:cxn modelId="{8E0593B9-41D4-489A-98C8-2436E1C6426B}" srcId="{E047D5BE-48C0-4257-AC46-BC78CEC118F3}" destId="{118DC012-C120-4D99-BCD9-6689824DF6B3}" srcOrd="3" destOrd="0" parTransId="{5DFF288B-2F5D-4027-9D20-F6CCDD0D6F47}" sibTransId="{8FF43697-4A2E-4409-A5C8-338F8836A1F1}"/>
    <dgm:cxn modelId="{E85CBCCC-FEE7-4E3A-B525-83BCBDE5670C}" type="presOf" srcId="{542F8BBC-6BD9-4C2B-A35F-28A8E0B908DE}" destId="{B6D55096-0067-451C-88B8-FEAB6CB40A41}" srcOrd="0" destOrd="0" presId="urn:microsoft.com/office/officeart/2008/layout/HorizontalMultiLevelHierarchy#1"/>
    <dgm:cxn modelId="{2215D2D1-6C6A-4426-9715-D8278C6B766D}" type="presOf" srcId="{291E8134-FF01-4AD8-B34E-4A017F24CDB3}" destId="{C0C745D7-C9E5-4598-9651-A116E47B025A}" srcOrd="1" destOrd="0" presId="urn:microsoft.com/office/officeart/2008/layout/HorizontalMultiLevelHierarchy#1"/>
    <dgm:cxn modelId="{71FFA2D6-56E7-4E84-8746-38573A7E207F}" type="presOf" srcId="{F4C0B75E-C290-416E-B833-59BDFEF2590C}" destId="{01DE04E7-2F6D-405B-8B4F-5DED4783B0E1}" srcOrd="1" destOrd="0" presId="urn:microsoft.com/office/officeart/2008/layout/HorizontalMultiLevelHierarchy#1"/>
    <dgm:cxn modelId="{DE3110DB-2E68-400E-92A9-B834AE7022FE}" type="presOf" srcId="{0511F06B-9C8D-458A-B8B9-8C0DA9D17850}" destId="{A1B27CA2-7577-4696-901C-43046F738776}" srcOrd="0" destOrd="0" presId="urn:microsoft.com/office/officeart/2008/layout/HorizontalMultiLevelHierarchy#1"/>
    <dgm:cxn modelId="{69B35BDE-E928-4980-B175-23E3A5BD80F3}" type="presOf" srcId="{C75B2855-D9A2-4ED9-8EC5-509BE7495CB3}" destId="{11D9FCBD-5D31-4440-9978-0F7A5135D3A2}" srcOrd="0" destOrd="0" presId="urn:microsoft.com/office/officeart/2008/layout/HorizontalMultiLevelHierarchy#1"/>
    <dgm:cxn modelId="{0FA8BFE7-C550-43AC-971A-7696CF3A3F7F}" type="presOf" srcId="{F4C0B75E-C290-416E-B833-59BDFEF2590C}" destId="{5C39901A-7D16-43F9-89B5-E1695B2766B4}" srcOrd="0" destOrd="0" presId="urn:microsoft.com/office/officeart/2008/layout/HorizontalMultiLevelHierarchy#1"/>
    <dgm:cxn modelId="{4A9D38EA-2B78-4447-A573-A45BB4EF1EA9}" type="presOf" srcId="{118DC012-C120-4D99-BCD9-6689824DF6B3}" destId="{6BB2F9D9-46AC-466D-91DD-F772A0FB2BC1}" srcOrd="0" destOrd="0" presId="urn:microsoft.com/office/officeart/2008/layout/HorizontalMultiLevelHierarchy#1"/>
    <dgm:cxn modelId="{4136B4EA-B87C-45A2-96C0-6DC89CB9541F}" type="presOf" srcId="{F868388F-4FFF-4218-8266-524B9EAEECBA}" destId="{10F6E337-23FC-424C-B211-4A69DEBA740C}" srcOrd="0" destOrd="0" presId="urn:microsoft.com/office/officeart/2008/layout/HorizontalMultiLevelHierarchy#1"/>
    <dgm:cxn modelId="{3F7564F0-7298-4D61-A4D5-BB33CAC64F7D}" type="presOf" srcId="{0511F06B-9C8D-458A-B8B9-8C0DA9D17850}" destId="{41979AF9-AB12-48A8-9AF4-8A7A6F607942}" srcOrd="1" destOrd="0" presId="urn:microsoft.com/office/officeart/2008/layout/HorizontalMultiLevelHierarchy#1"/>
    <dgm:cxn modelId="{00BDDBFD-ED3A-4E91-B30D-8EFFDD1C3C32}" type="presOf" srcId="{28CF698D-8C05-44F0-A11F-5701D2F7D2EA}" destId="{DEB6161B-1A6B-41CC-A5AD-CECDEBFADA7A}" srcOrd="0" destOrd="0" presId="urn:microsoft.com/office/officeart/2008/layout/HorizontalMultiLevelHierarchy#1"/>
    <dgm:cxn modelId="{3C444CF3-4C1D-4628-8F33-BB04DF496B11}" type="presParOf" srcId="{E42F4B65-9268-444A-8F1E-EA262C120E67}" destId="{BFD27F7D-62D7-4B57-A0D4-CBA0E070B3DD}" srcOrd="0" destOrd="0" presId="urn:microsoft.com/office/officeart/2008/layout/HorizontalMultiLevelHierarchy#1"/>
    <dgm:cxn modelId="{B3AC41ED-B07E-4C1B-B3C0-1610BCDA1E63}" type="presParOf" srcId="{BFD27F7D-62D7-4B57-A0D4-CBA0E070B3DD}" destId="{D61CEA4B-7CA5-4161-A1B9-2A095287160C}" srcOrd="0" destOrd="0" presId="urn:microsoft.com/office/officeart/2008/layout/HorizontalMultiLevelHierarchy#1"/>
    <dgm:cxn modelId="{2AD897A2-510B-4AC6-B0B5-D74C83767D7D}" type="presParOf" srcId="{BFD27F7D-62D7-4B57-A0D4-CBA0E070B3DD}" destId="{68DC9823-C3C1-4128-9F7D-BF229ED03509}" srcOrd="1" destOrd="0" presId="urn:microsoft.com/office/officeart/2008/layout/HorizontalMultiLevelHierarchy#1"/>
    <dgm:cxn modelId="{FE05E520-D842-4D07-A3CE-4571A2EBF1B1}" type="presParOf" srcId="{68DC9823-C3C1-4128-9F7D-BF229ED03509}" destId="{FFAFF2D6-9441-4125-B2E9-BC9E70166CB0}" srcOrd="0" destOrd="0" presId="urn:microsoft.com/office/officeart/2008/layout/HorizontalMultiLevelHierarchy#1"/>
    <dgm:cxn modelId="{B76D8069-D682-4F04-BCE1-D800BE7BFD35}" type="presParOf" srcId="{FFAFF2D6-9441-4125-B2E9-BC9E70166CB0}" destId="{C0C745D7-C9E5-4598-9651-A116E47B025A}" srcOrd="0" destOrd="0" presId="urn:microsoft.com/office/officeart/2008/layout/HorizontalMultiLevelHierarchy#1"/>
    <dgm:cxn modelId="{E44FE480-F8EE-4C04-9501-0D868328AEE8}" type="presParOf" srcId="{68DC9823-C3C1-4128-9F7D-BF229ED03509}" destId="{26F8608A-9517-4E51-9C96-945DB7655269}" srcOrd="1" destOrd="0" presId="urn:microsoft.com/office/officeart/2008/layout/HorizontalMultiLevelHierarchy#1"/>
    <dgm:cxn modelId="{C974F5C0-D42B-42E3-BF46-36777FCCCCD5}" type="presParOf" srcId="{26F8608A-9517-4E51-9C96-945DB7655269}" destId="{62E83E3F-7A6D-45BC-8F1D-1D3681D5ACF8}" srcOrd="0" destOrd="0" presId="urn:microsoft.com/office/officeart/2008/layout/HorizontalMultiLevelHierarchy#1"/>
    <dgm:cxn modelId="{27B6C77C-AF84-4A0C-98DF-236215670063}" type="presParOf" srcId="{26F8608A-9517-4E51-9C96-945DB7655269}" destId="{B8C92FA4-2F5D-40F6-97CE-745454CC4248}" srcOrd="1" destOrd="0" presId="urn:microsoft.com/office/officeart/2008/layout/HorizontalMultiLevelHierarchy#1"/>
    <dgm:cxn modelId="{4C945E4E-980C-4A04-84DE-9514E9818598}" type="presParOf" srcId="{B8C92FA4-2F5D-40F6-97CE-745454CC4248}" destId="{5C39901A-7D16-43F9-89B5-E1695B2766B4}" srcOrd="0" destOrd="0" presId="urn:microsoft.com/office/officeart/2008/layout/HorizontalMultiLevelHierarchy#1"/>
    <dgm:cxn modelId="{81B23198-D513-4EDD-9857-D631F7FBA9A9}" type="presParOf" srcId="{5C39901A-7D16-43F9-89B5-E1695B2766B4}" destId="{01DE04E7-2F6D-405B-8B4F-5DED4783B0E1}" srcOrd="0" destOrd="0" presId="urn:microsoft.com/office/officeart/2008/layout/HorizontalMultiLevelHierarchy#1"/>
    <dgm:cxn modelId="{E63C0DF3-C2DE-47C1-A266-353906AE5646}" type="presParOf" srcId="{B8C92FA4-2F5D-40F6-97CE-745454CC4248}" destId="{D7C6645C-9A77-41E7-A231-987EC00CF9BE}" srcOrd="1" destOrd="0" presId="urn:microsoft.com/office/officeart/2008/layout/HorizontalMultiLevelHierarchy#1"/>
    <dgm:cxn modelId="{481B862F-3424-4409-9336-A7B9025AEFE0}" type="presParOf" srcId="{D7C6645C-9A77-41E7-A231-987EC00CF9BE}" destId="{B6D55096-0067-451C-88B8-FEAB6CB40A41}" srcOrd="0" destOrd="0" presId="urn:microsoft.com/office/officeart/2008/layout/HorizontalMultiLevelHierarchy#1"/>
    <dgm:cxn modelId="{B12E190B-44A1-4D15-95DB-44DD1B4C7475}" type="presParOf" srcId="{D7C6645C-9A77-41E7-A231-987EC00CF9BE}" destId="{CC0E6FCD-2161-48C3-94E3-00792EFF938C}" srcOrd="1" destOrd="0" presId="urn:microsoft.com/office/officeart/2008/layout/HorizontalMultiLevelHierarchy#1"/>
    <dgm:cxn modelId="{3409EA65-C20D-432D-9A6E-A78C5AB0BB8E}" type="presParOf" srcId="{B8C92FA4-2F5D-40F6-97CE-745454CC4248}" destId="{0F3839D0-C0C7-4D21-A181-0A4A1C6B7BD6}" srcOrd="2" destOrd="0" presId="urn:microsoft.com/office/officeart/2008/layout/HorizontalMultiLevelHierarchy#1"/>
    <dgm:cxn modelId="{58F20B36-A2AB-4EA6-90F6-E4599DC78484}" type="presParOf" srcId="{0F3839D0-C0C7-4D21-A181-0A4A1C6B7BD6}" destId="{3D85756C-6618-4EEE-809D-1845BABA148F}" srcOrd="0" destOrd="0" presId="urn:microsoft.com/office/officeart/2008/layout/HorizontalMultiLevelHierarchy#1"/>
    <dgm:cxn modelId="{D32C3533-AE0D-4F4C-B5A0-B769D3EA62FE}" type="presParOf" srcId="{B8C92FA4-2F5D-40F6-97CE-745454CC4248}" destId="{35C5F330-B199-4787-8E05-73D8F099905D}" srcOrd="3" destOrd="0" presId="urn:microsoft.com/office/officeart/2008/layout/HorizontalMultiLevelHierarchy#1"/>
    <dgm:cxn modelId="{38DC370D-4C19-4AB1-8C5C-C0BDA9413055}" type="presParOf" srcId="{35C5F330-B199-4787-8E05-73D8F099905D}" destId="{DEB6161B-1A6B-41CC-A5AD-CECDEBFADA7A}" srcOrd="0" destOrd="0" presId="urn:microsoft.com/office/officeart/2008/layout/HorizontalMultiLevelHierarchy#1"/>
    <dgm:cxn modelId="{56E95A84-6A6E-424B-AD84-A9C24FED2AEF}" type="presParOf" srcId="{35C5F330-B199-4787-8E05-73D8F099905D}" destId="{8C7523D1-A78F-4B3D-B153-C850B2B28BD7}" srcOrd="1" destOrd="0" presId="urn:microsoft.com/office/officeart/2008/layout/HorizontalMultiLevelHierarchy#1"/>
    <dgm:cxn modelId="{570DEF75-C362-4878-B1C7-F9360701AB86}" type="presParOf" srcId="{68DC9823-C3C1-4128-9F7D-BF229ED03509}" destId="{0E849224-6B57-4787-847F-584FDDDCCD5F}" srcOrd="2" destOrd="0" presId="urn:microsoft.com/office/officeart/2008/layout/HorizontalMultiLevelHierarchy#1"/>
    <dgm:cxn modelId="{3AB70CB6-0666-449F-821F-15E54203998A}" type="presParOf" srcId="{0E849224-6B57-4787-847F-584FDDDCCD5F}" destId="{7CCB74F4-3226-4A6A-856A-9200491EFA4D}" srcOrd="0" destOrd="0" presId="urn:microsoft.com/office/officeart/2008/layout/HorizontalMultiLevelHierarchy#1"/>
    <dgm:cxn modelId="{2FDA1FFB-9D79-4CC5-806B-1C6501EDC89E}" type="presParOf" srcId="{68DC9823-C3C1-4128-9F7D-BF229ED03509}" destId="{50BB01BF-0828-43AD-8821-B90DBA91D00E}" srcOrd="3" destOrd="0" presId="urn:microsoft.com/office/officeart/2008/layout/HorizontalMultiLevelHierarchy#1"/>
    <dgm:cxn modelId="{0B2E2D81-DBDD-4F55-84FB-1509AFE87988}" type="presParOf" srcId="{50BB01BF-0828-43AD-8821-B90DBA91D00E}" destId="{9E7990B2-083E-4CE9-80FC-3BC9A48C5DFD}" srcOrd="0" destOrd="0" presId="urn:microsoft.com/office/officeart/2008/layout/HorizontalMultiLevelHierarchy#1"/>
    <dgm:cxn modelId="{24B1D92F-66C1-48CC-A1C3-3ED41AC5BBC0}" type="presParOf" srcId="{50BB01BF-0828-43AD-8821-B90DBA91D00E}" destId="{BFDFDFDE-DBD5-4074-BFC4-F9A85ADC5C5D}" srcOrd="1" destOrd="0" presId="urn:microsoft.com/office/officeart/2008/layout/HorizontalMultiLevelHierarchy#1"/>
    <dgm:cxn modelId="{D3C76031-9FCE-463E-9CD5-0DF208FD9BBF}" type="presParOf" srcId="{BFDFDFDE-DBD5-4074-BFC4-F9A85ADC5C5D}" destId="{A1B27CA2-7577-4696-901C-43046F738776}" srcOrd="0" destOrd="0" presId="urn:microsoft.com/office/officeart/2008/layout/HorizontalMultiLevelHierarchy#1"/>
    <dgm:cxn modelId="{645F442A-9005-4FBC-919E-22334E5C9BC4}" type="presParOf" srcId="{A1B27CA2-7577-4696-901C-43046F738776}" destId="{41979AF9-AB12-48A8-9AF4-8A7A6F607942}" srcOrd="0" destOrd="0" presId="urn:microsoft.com/office/officeart/2008/layout/HorizontalMultiLevelHierarchy#1"/>
    <dgm:cxn modelId="{66D325F3-0092-412D-824F-2B0AC2C46081}" type="presParOf" srcId="{BFDFDFDE-DBD5-4074-BFC4-F9A85ADC5C5D}" destId="{4480D6C4-7B36-4CEB-B474-DB2B7501A51B}" srcOrd="1" destOrd="0" presId="urn:microsoft.com/office/officeart/2008/layout/HorizontalMultiLevelHierarchy#1"/>
    <dgm:cxn modelId="{E18274CB-9805-4486-A7BA-9F17167F75D9}" type="presParOf" srcId="{4480D6C4-7B36-4CEB-B474-DB2B7501A51B}" destId="{537642EE-3ACB-4613-A890-46DDE3D17E26}" srcOrd="0" destOrd="0" presId="urn:microsoft.com/office/officeart/2008/layout/HorizontalMultiLevelHierarchy#1"/>
    <dgm:cxn modelId="{BB86BED8-B3FA-422C-B18D-9DF144D7B9E4}" type="presParOf" srcId="{4480D6C4-7B36-4CEB-B474-DB2B7501A51B}" destId="{7F24094B-18D7-4B2D-BEBF-CD7348E2ED7D}" srcOrd="1" destOrd="0" presId="urn:microsoft.com/office/officeart/2008/layout/HorizontalMultiLevelHierarchy#1"/>
    <dgm:cxn modelId="{9581B2AF-DEA7-414C-B9EF-0479E773D6AA}" type="presParOf" srcId="{BFDFDFDE-DBD5-4074-BFC4-F9A85ADC5C5D}" destId="{D1708B0D-6538-4DC3-B701-994AA95AB444}" srcOrd="2" destOrd="0" presId="urn:microsoft.com/office/officeart/2008/layout/HorizontalMultiLevelHierarchy#1"/>
    <dgm:cxn modelId="{2F44D049-6D99-426C-A57B-3638143A4F3B}" type="presParOf" srcId="{D1708B0D-6538-4DC3-B701-994AA95AB444}" destId="{679A195D-7402-446E-8345-25AA2667C0A5}" srcOrd="0" destOrd="0" presId="urn:microsoft.com/office/officeart/2008/layout/HorizontalMultiLevelHierarchy#1"/>
    <dgm:cxn modelId="{5F3C0FD3-78D8-49FC-93B9-B4184E845612}" type="presParOf" srcId="{BFDFDFDE-DBD5-4074-BFC4-F9A85ADC5C5D}" destId="{CC822A7A-2C8D-4CB2-B58F-12C9F21B8261}" srcOrd="3" destOrd="0" presId="urn:microsoft.com/office/officeart/2008/layout/HorizontalMultiLevelHierarchy#1"/>
    <dgm:cxn modelId="{DB62B211-3870-40EE-88AB-77ABD0CA96CF}" type="presParOf" srcId="{CC822A7A-2C8D-4CB2-B58F-12C9F21B8261}" destId="{10F6E337-23FC-424C-B211-4A69DEBA740C}" srcOrd="0" destOrd="0" presId="urn:microsoft.com/office/officeart/2008/layout/HorizontalMultiLevelHierarchy#1"/>
    <dgm:cxn modelId="{97AC8ED4-4E00-4185-9159-46F96EB85CCB}" type="presParOf" srcId="{CC822A7A-2C8D-4CB2-B58F-12C9F21B8261}" destId="{8FE53869-4C4C-40B0-B553-523E35E2B1ED}" srcOrd="1" destOrd="0" presId="urn:microsoft.com/office/officeart/2008/layout/HorizontalMultiLevelHierarchy#1"/>
    <dgm:cxn modelId="{59CD64D0-FF0B-49FE-8E1A-2AACA221AB8D}" type="presParOf" srcId="{68DC9823-C3C1-4128-9F7D-BF229ED03509}" destId="{D7471D56-8514-4381-B07C-3D84EAE4FFCA}" srcOrd="4" destOrd="0" presId="urn:microsoft.com/office/officeart/2008/layout/HorizontalMultiLevelHierarchy#1"/>
    <dgm:cxn modelId="{73E37E08-DD1D-48B7-8274-99F6BB21712B}" type="presParOf" srcId="{D7471D56-8514-4381-B07C-3D84EAE4FFCA}" destId="{BBEF7163-497A-4C72-BEF6-E92A9124A5E3}" srcOrd="0" destOrd="0" presId="urn:microsoft.com/office/officeart/2008/layout/HorizontalMultiLevelHierarchy#1"/>
    <dgm:cxn modelId="{5F897EA9-09B6-4256-B7BE-213839D15F41}" type="presParOf" srcId="{68DC9823-C3C1-4128-9F7D-BF229ED03509}" destId="{DC22AD83-152E-4CB7-B508-1D4981B0F9D4}" srcOrd="5" destOrd="0" presId="urn:microsoft.com/office/officeart/2008/layout/HorizontalMultiLevelHierarchy#1"/>
    <dgm:cxn modelId="{1D2625A9-1F51-43B3-B0CC-314A2EFEFB03}" type="presParOf" srcId="{DC22AD83-152E-4CB7-B508-1D4981B0F9D4}" destId="{11D9FCBD-5D31-4440-9978-0F7A5135D3A2}" srcOrd="0" destOrd="0" presId="urn:microsoft.com/office/officeart/2008/layout/HorizontalMultiLevelHierarchy#1"/>
    <dgm:cxn modelId="{2B057D5F-D76D-45F6-81B2-47FBE69D0F1F}" type="presParOf" srcId="{DC22AD83-152E-4CB7-B508-1D4981B0F9D4}" destId="{2E20580E-9FBB-43A9-9381-5D93787D4F8A}" srcOrd="1" destOrd="0" presId="urn:microsoft.com/office/officeart/2008/layout/HorizontalMultiLevelHierarchy#1"/>
    <dgm:cxn modelId="{2E27A9CB-3FD2-47AC-B293-F92849DD0896}" type="presParOf" srcId="{68DC9823-C3C1-4128-9F7D-BF229ED03509}" destId="{907F191F-3D14-4C1A-AE20-90E0075E43C2}" srcOrd="6" destOrd="0" presId="urn:microsoft.com/office/officeart/2008/layout/HorizontalMultiLevelHierarchy#1"/>
    <dgm:cxn modelId="{4F623EB0-024E-4128-AF59-7D10324FEAB0}" type="presParOf" srcId="{907F191F-3D14-4C1A-AE20-90E0075E43C2}" destId="{C05F0BD0-AFD2-4812-97DF-9BB0722DCDEA}" srcOrd="0" destOrd="0" presId="urn:microsoft.com/office/officeart/2008/layout/HorizontalMultiLevelHierarchy#1"/>
    <dgm:cxn modelId="{95442381-CFF1-45AD-84EC-8B97809D0542}" type="presParOf" srcId="{68DC9823-C3C1-4128-9F7D-BF229ED03509}" destId="{68E6BBBC-DB02-4426-8A87-6C6A58B38BE7}" srcOrd="7" destOrd="0" presId="urn:microsoft.com/office/officeart/2008/layout/HorizontalMultiLevelHierarchy#1"/>
    <dgm:cxn modelId="{E8B28FB0-611D-4184-8A53-7EB628AF40B9}" type="presParOf" srcId="{68E6BBBC-DB02-4426-8A87-6C6A58B38BE7}" destId="{6BB2F9D9-46AC-466D-91DD-F772A0FB2BC1}" srcOrd="0" destOrd="0" presId="urn:microsoft.com/office/officeart/2008/layout/HorizontalMultiLevelHierarchy#1"/>
    <dgm:cxn modelId="{DC0C3C98-E871-414B-9428-8F26FBAE5CC2}" type="presParOf" srcId="{68E6BBBC-DB02-4426-8A87-6C6A58B38BE7}" destId="{C1DEBAAC-F9AB-456F-A656-BC00F55A706C}" srcOrd="1" destOrd="0" presId="urn:microsoft.com/office/officeart/2008/layout/HorizontalMultiLevelHierarchy#1"/>
    <dgm:cxn modelId="{D5D932C1-87AE-48CB-B911-940E66BADE7C}" type="presParOf" srcId="{C1DEBAAC-F9AB-456F-A656-BC00F55A706C}" destId="{0E93055C-A45F-4D88-87E1-BDDB73CEF24B}" srcOrd="0" destOrd="0" presId="urn:microsoft.com/office/officeart/2008/layout/HorizontalMultiLevelHierarchy#1"/>
    <dgm:cxn modelId="{A7347634-86CA-467A-8F60-3A6E2A4FAAA6}" type="presParOf" srcId="{0E93055C-A45F-4D88-87E1-BDDB73CEF24B}" destId="{9380404D-F41B-45BB-A3C3-04CED98C5368}" srcOrd="0" destOrd="0" presId="urn:microsoft.com/office/officeart/2008/layout/HorizontalMultiLevelHierarchy#1"/>
    <dgm:cxn modelId="{2E15EF4D-AD04-43E8-B08B-5D50E8D38A04}" type="presParOf" srcId="{C1DEBAAC-F9AB-456F-A656-BC00F55A706C}" destId="{319EC111-50BB-437D-9256-E0CB991F194E}" srcOrd="1" destOrd="0" presId="urn:microsoft.com/office/officeart/2008/layout/HorizontalMultiLevelHierarchy#1"/>
    <dgm:cxn modelId="{5EA3CF4B-960E-4A0A-83A4-0465D3C30307}" type="presParOf" srcId="{319EC111-50BB-437D-9256-E0CB991F194E}" destId="{7434EFA6-C996-4FAC-9EB5-C0D1A5AD8A12}" srcOrd="0" destOrd="0" presId="urn:microsoft.com/office/officeart/2008/layout/HorizontalMultiLevelHierarchy#1"/>
    <dgm:cxn modelId="{0B2F2A1A-645C-4B5E-80FA-1A81B13730F5}" type="presParOf" srcId="{319EC111-50BB-437D-9256-E0CB991F194E}" destId="{AB8D1AC5-DCF1-4B74-983E-2766B50CC745}" srcOrd="1" destOrd="0" presId="urn:microsoft.com/office/officeart/2008/layout/HorizontalMultiLevelHierarchy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93055C-A45F-4D88-87E1-BDDB73CEF24B}">
      <dsp:nvSpPr>
        <dsp:cNvPr id="0" name=""/>
        <dsp:cNvSpPr/>
      </dsp:nvSpPr>
      <dsp:spPr>
        <a:xfrm>
          <a:off x="3418289" y="4090434"/>
          <a:ext cx="4742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7011"/>
              </a:moveTo>
              <a:lnTo>
                <a:pt x="237109" y="57011"/>
              </a:lnTo>
              <a:lnTo>
                <a:pt x="237109" y="45720"/>
              </a:lnTo>
              <a:lnTo>
                <a:pt x="474218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643539" y="4124295"/>
        <a:ext cx="23717" cy="23717"/>
      </dsp:txXfrm>
    </dsp:sp>
    <dsp:sp modelId="{907F191F-3D14-4C1A-AE20-90E0075E43C2}">
      <dsp:nvSpPr>
        <dsp:cNvPr id="0" name=""/>
        <dsp:cNvSpPr/>
      </dsp:nvSpPr>
      <dsp:spPr>
        <a:xfrm>
          <a:off x="572975" y="2752422"/>
          <a:ext cx="474218" cy="1395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7109" y="0"/>
              </a:lnTo>
              <a:lnTo>
                <a:pt x="237109" y="1395023"/>
              </a:lnTo>
              <a:lnTo>
                <a:pt x="474218" y="13950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773249" y="3413098"/>
        <a:ext cx="73671" cy="73671"/>
      </dsp:txXfrm>
    </dsp:sp>
    <dsp:sp modelId="{D7471D56-8514-4381-B07C-3D84EAE4FFCA}">
      <dsp:nvSpPr>
        <dsp:cNvPr id="0" name=""/>
        <dsp:cNvSpPr/>
      </dsp:nvSpPr>
      <dsp:spPr>
        <a:xfrm>
          <a:off x="572975" y="2752422"/>
          <a:ext cx="474218" cy="609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7109" y="0"/>
              </a:lnTo>
              <a:lnTo>
                <a:pt x="237109" y="609920"/>
              </a:lnTo>
              <a:lnTo>
                <a:pt x="474218" y="6099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790770" y="3038067"/>
        <a:ext cx="38629" cy="38629"/>
      </dsp:txXfrm>
    </dsp:sp>
    <dsp:sp modelId="{D1708B0D-6538-4DC3-B701-994AA95AB444}">
      <dsp:nvSpPr>
        <dsp:cNvPr id="0" name=""/>
        <dsp:cNvSpPr/>
      </dsp:nvSpPr>
      <dsp:spPr>
        <a:xfrm>
          <a:off x="3416178" y="2543057"/>
          <a:ext cx="476721" cy="3257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8360" y="0"/>
              </a:lnTo>
              <a:lnTo>
                <a:pt x="238360" y="325721"/>
              </a:lnTo>
              <a:lnTo>
                <a:pt x="476721" y="3257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640105" y="2691483"/>
        <a:ext cx="28868" cy="28868"/>
      </dsp:txXfrm>
    </dsp:sp>
    <dsp:sp modelId="{A1B27CA2-7577-4696-901C-43046F738776}">
      <dsp:nvSpPr>
        <dsp:cNvPr id="0" name=""/>
        <dsp:cNvSpPr/>
      </dsp:nvSpPr>
      <dsp:spPr>
        <a:xfrm>
          <a:off x="3416178" y="2265523"/>
          <a:ext cx="476721" cy="277533"/>
        </a:xfrm>
        <a:custGeom>
          <a:avLst/>
          <a:gdLst/>
          <a:ahLst/>
          <a:cxnLst/>
          <a:rect l="0" t="0" r="0" b="0"/>
          <a:pathLst>
            <a:path>
              <a:moveTo>
                <a:pt x="0" y="277533"/>
              </a:moveTo>
              <a:lnTo>
                <a:pt x="238360" y="277533"/>
              </a:lnTo>
              <a:lnTo>
                <a:pt x="238360" y="0"/>
              </a:lnTo>
              <a:lnTo>
                <a:pt x="476721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640749" y="2390499"/>
        <a:ext cx="27581" cy="27581"/>
      </dsp:txXfrm>
    </dsp:sp>
    <dsp:sp modelId="{0E849224-6B57-4787-847F-584FDDDCCD5F}">
      <dsp:nvSpPr>
        <dsp:cNvPr id="0" name=""/>
        <dsp:cNvSpPr/>
      </dsp:nvSpPr>
      <dsp:spPr>
        <a:xfrm>
          <a:off x="572975" y="2543057"/>
          <a:ext cx="472108" cy="209364"/>
        </a:xfrm>
        <a:custGeom>
          <a:avLst/>
          <a:gdLst/>
          <a:ahLst/>
          <a:cxnLst/>
          <a:rect l="0" t="0" r="0" b="0"/>
          <a:pathLst>
            <a:path>
              <a:moveTo>
                <a:pt x="0" y="209364"/>
              </a:moveTo>
              <a:lnTo>
                <a:pt x="236054" y="209364"/>
              </a:lnTo>
              <a:lnTo>
                <a:pt x="236054" y="0"/>
              </a:lnTo>
              <a:lnTo>
                <a:pt x="47210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796118" y="2634828"/>
        <a:ext cx="25822" cy="25822"/>
      </dsp:txXfrm>
    </dsp:sp>
    <dsp:sp modelId="{0F3839D0-C0C7-4D21-A181-0A4A1C6B7BD6}">
      <dsp:nvSpPr>
        <dsp:cNvPr id="0" name=""/>
        <dsp:cNvSpPr/>
      </dsp:nvSpPr>
      <dsp:spPr>
        <a:xfrm>
          <a:off x="3418289" y="1356234"/>
          <a:ext cx="463288" cy="301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1644" y="0"/>
              </a:lnTo>
              <a:lnTo>
                <a:pt x="231644" y="301504"/>
              </a:lnTo>
              <a:lnTo>
                <a:pt x="463288" y="3015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636114" y="1493167"/>
        <a:ext cx="27637" cy="27637"/>
      </dsp:txXfrm>
    </dsp:sp>
    <dsp:sp modelId="{5C39901A-7D16-43F9-89B5-E1695B2766B4}">
      <dsp:nvSpPr>
        <dsp:cNvPr id="0" name=""/>
        <dsp:cNvSpPr/>
      </dsp:nvSpPr>
      <dsp:spPr>
        <a:xfrm>
          <a:off x="3418289" y="975040"/>
          <a:ext cx="452357" cy="381193"/>
        </a:xfrm>
        <a:custGeom>
          <a:avLst/>
          <a:gdLst/>
          <a:ahLst/>
          <a:cxnLst/>
          <a:rect l="0" t="0" r="0" b="0"/>
          <a:pathLst>
            <a:path>
              <a:moveTo>
                <a:pt x="0" y="381193"/>
              </a:moveTo>
              <a:lnTo>
                <a:pt x="226178" y="381193"/>
              </a:lnTo>
              <a:lnTo>
                <a:pt x="226178" y="0"/>
              </a:lnTo>
              <a:lnTo>
                <a:pt x="452357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629678" y="1150848"/>
        <a:ext cx="29577" cy="29577"/>
      </dsp:txXfrm>
    </dsp:sp>
    <dsp:sp modelId="{FFAFF2D6-9441-4125-B2E9-BC9E70166CB0}">
      <dsp:nvSpPr>
        <dsp:cNvPr id="0" name=""/>
        <dsp:cNvSpPr/>
      </dsp:nvSpPr>
      <dsp:spPr>
        <a:xfrm>
          <a:off x="572975" y="1356234"/>
          <a:ext cx="474218" cy="1396187"/>
        </a:xfrm>
        <a:custGeom>
          <a:avLst/>
          <a:gdLst/>
          <a:ahLst/>
          <a:cxnLst/>
          <a:rect l="0" t="0" r="0" b="0"/>
          <a:pathLst>
            <a:path>
              <a:moveTo>
                <a:pt x="0" y="1396187"/>
              </a:moveTo>
              <a:lnTo>
                <a:pt x="237109" y="1396187"/>
              </a:lnTo>
              <a:lnTo>
                <a:pt x="237109" y="0"/>
              </a:lnTo>
              <a:lnTo>
                <a:pt x="47421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773222" y="2017464"/>
        <a:ext cx="73726" cy="73726"/>
      </dsp:txXfrm>
    </dsp:sp>
    <dsp:sp modelId="{D61CEA4B-7CA5-4161-A1B9-2A095287160C}">
      <dsp:nvSpPr>
        <dsp:cNvPr id="0" name=""/>
        <dsp:cNvSpPr/>
      </dsp:nvSpPr>
      <dsp:spPr>
        <a:xfrm rot="16200000">
          <a:off x="-1615670" y="2466130"/>
          <a:ext cx="3804708" cy="572583"/>
        </a:xfrm>
        <a:prstGeom prst="round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总部服 务 器</a:t>
          </a:r>
        </a:p>
      </dsp:txBody>
      <dsp:txXfrm>
        <a:off x="-1587719" y="2494081"/>
        <a:ext cx="3748806" cy="516681"/>
      </dsp:txXfrm>
    </dsp:sp>
    <dsp:sp modelId="{62E83E3F-7A6D-45BC-8F1D-1D3681D5ACF8}">
      <dsp:nvSpPr>
        <dsp:cNvPr id="0" name=""/>
        <dsp:cNvSpPr/>
      </dsp:nvSpPr>
      <dsp:spPr>
        <a:xfrm>
          <a:off x="1047194" y="1089576"/>
          <a:ext cx="2371094" cy="533315"/>
        </a:xfrm>
        <a:prstGeom prst="roundRect">
          <a:avLst/>
        </a:prstGeom>
        <a:solidFill>
          <a:srgbClr val="EF6541"/>
        </a:solidFill>
        <a:ln w="25400" cap="flat" cmpd="sng" algn="ctr">
          <a:noFill/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门店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1</a:t>
          </a:r>
          <a:endParaRPr lang="zh-CN" altLang="en-US" sz="20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73228" y="1115610"/>
        <a:ext cx="2319026" cy="481247"/>
      </dsp:txXfrm>
    </dsp:sp>
    <dsp:sp modelId="{B6D55096-0067-451C-88B8-FEAB6CB40A41}">
      <dsp:nvSpPr>
        <dsp:cNvPr id="0" name=""/>
        <dsp:cNvSpPr/>
      </dsp:nvSpPr>
      <dsp:spPr>
        <a:xfrm>
          <a:off x="3870646" y="720184"/>
          <a:ext cx="2371094" cy="509713"/>
        </a:xfrm>
        <a:prstGeom prst="roundRect">
          <a:avLst/>
        </a:prstGeom>
        <a:solidFill>
          <a:srgbClr val="00B050"/>
        </a:solidFill>
        <a:ln w="25400" cap="flat" cmpd="sng" algn="ctr">
          <a:noFill/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主机（门店版）</a:t>
          </a:r>
        </a:p>
      </dsp:txBody>
      <dsp:txXfrm>
        <a:off x="3895528" y="745066"/>
        <a:ext cx="2321330" cy="459949"/>
      </dsp:txXfrm>
    </dsp:sp>
    <dsp:sp modelId="{DEB6161B-1A6B-41CC-A5AD-CECDEBFADA7A}">
      <dsp:nvSpPr>
        <dsp:cNvPr id="0" name=""/>
        <dsp:cNvSpPr/>
      </dsp:nvSpPr>
      <dsp:spPr>
        <a:xfrm>
          <a:off x="3881577" y="1410613"/>
          <a:ext cx="2371094" cy="494250"/>
        </a:xfrm>
        <a:prstGeom prst="roundRect">
          <a:avLst/>
        </a:prstGeom>
        <a:solidFill>
          <a:srgbClr val="00B050"/>
        </a:solidFill>
        <a:ln w="25400" cap="flat" cmpd="sng" algn="ctr">
          <a:noFill/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收银机（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POS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版）</a:t>
          </a:r>
        </a:p>
      </dsp:txBody>
      <dsp:txXfrm>
        <a:off x="3905704" y="1434740"/>
        <a:ext cx="2322840" cy="445996"/>
      </dsp:txXfrm>
    </dsp:sp>
    <dsp:sp modelId="{9E7990B2-083E-4CE9-80FC-3BC9A48C5DFD}">
      <dsp:nvSpPr>
        <dsp:cNvPr id="0" name=""/>
        <dsp:cNvSpPr/>
      </dsp:nvSpPr>
      <dsp:spPr>
        <a:xfrm>
          <a:off x="1045084" y="2268798"/>
          <a:ext cx="2371094" cy="548517"/>
        </a:xfrm>
        <a:prstGeom prst="roundRect">
          <a:avLst/>
        </a:prstGeom>
        <a:solidFill>
          <a:srgbClr val="EF6541"/>
        </a:solidFill>
        <a:ln w="25400" cap="flat" cmpd="sng" algn="ctr">
          <a:noFill/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门店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2</a:t>
          </a:r>
          <a:endParaRPr lang="zh-CN" altLang="en-US" sz="20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71860" y="2295574"/>
        <a:ext cx="2317542" cy="494965"/>
      </dsp:txXfrm>
    </dsp:sp>
    <dsp:sp modelId="{537642EE-3ACB-4613-A890-46DDE3D17E26}">
      <dsp:nvSpPr>
        <dsp:cNvPr id="0" name=""/>
        <dsp:cNvSpPr/>
      </dsp:nvSpPr>
      <dsp:spPr>
        <a:xfrm>
          <a:off x="3892900" y="2023527"/>
          <a:ext cx="2371094" cy="483992"/>
        </a:xfrm>
        <a:prstGeom prst="roundRect">
          <a:avLst/>
        </a:prstGeom>
        <a:solidFill>
          <a:srgbClr val="00B050"/>
        </a:solidFill>
        <a:ln w="25400" cap="flat" cmpd="sng" algn="ctr">
          <a:noFill/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收银机（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POS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版）</a:t>
          </a:r>
        </a:p>
      </dsp:txBody>
      <dsp:txXfrm>
        <a:off x="3916527" y="2047154"/>
        <a:ext cx="2323840" cy="436738"/>
      </dsp:txXfrm>
    </dsp:sp>
    <dsp:sp modelId="{10F6E337-23FC-424C-B211-4A69DEBA740C}">
      <dsp:nvSpPr>
        <dsp:cNvPr id="0" name=""/>
        <dsp:cNvSpPr/>
      </dsp:nvSpPr>
      <dsp:spPr>
        <a:xfrm>
          <a:off x="3892900" y="2601553"/>
          <a:ext cx="2371094" cy="534450"/>
        </a:xfrm>
        <a:prstGeom prst="roundRect">
          <a:avLst/>
        </a:prstGeom>
        <a:solidFill>
          <a:srgbClr val="00B050"/>
        </a:solidFill>
        <a:ln w="25400" cap="flat" cmpd="sng" algn="ctr">
          <a:noFill/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收银机（</a:t>
          </a:r>
          <a:r>
            <a:rPr lang="en-US" altLang="zh-CN" sz="2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POS</a:t>
          </a:r>
          <a:r>
            <a:rPr lang="zh-CN" altLang="en-US" sz="2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版）</a:t>
          </a:r>
        </a:p>
      </dsp:txBody>
      <dsp:txXfrm>
        <a:off x="3918990" y="2627643"/>
        <a:ext cx="2318914" cy="482270"/>
      </dsp:txXfrm>
    </dsp:sp>
    <dsp:sp modelId="{11D9FCBD-5D31-4440-9978-0F7A5135D3A2}">
      <dsp:nvSpPr>
        <dsp:cNvPr id="0" name=""/>
        <dsp:cNvSpPr/>
      </dsp:nvSpPr>
      <dsp:spPr>
        <a:xfrm>
          <a:off x="1047194" y="3104825"/>
          <a:ext cx="2371094" cy="515033"/>
        </a:xfrm>
        <a:prstGeom prst="roundRect">
          <a:avLst/>
        </a:prstGeom>
        <a:solidFill>
          <a:srgbClr val="EF6541"/>
        </a:solidFill>
        <a:ln w="25400" cap="flat" cmpd="sng" algn="ctr">
          <a:noFill/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门店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N</a:t>
          </a:r>
          <a:endParaRPr lang="zh-CN" altLang="en-US" sz="20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72336" y="3129967"/>
        <a:ext cx="2320810" cy="464749"/>
      </dsp:txXfrm>
    </dsp:sp>
    <dsp:sp modelId="{6BB2F9D9-46AC-466D-91DD-F772A0FB2BC1}">
      <dsp:nvSpPr>
        <dsp:cNvPr id="0" name=""/>
        <dsp:cNvSpPr/>
      </dsp:nvSpPr>
      <dsp:spPr>
        <a:xfrm>
          <a:off x="1047194" y="3879624"/>
          <a:ext cx="2371094" cy="535643"/>
        </a:xfrm>
        <a:prstGeom prst="roundRect">
          <a:avLst/>
        </a:prstGeom>
        <a:solidFill>
          <a:srgbClr val="EF6541"/>
        </a:solidFill>
        <a:ln w="25400" cap="flat" cmpd="sng" algn="ctr">
          <a:noFill/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异地办事处</a:t>
          </a:r>
        </a:p>
      </dsp:txBody>
      <dsp:txXfrm>
        <a:off x="1073342" y="3905772"/>
        <a:ext cx="2318798" cy="483347"/>
      </dsp:txXfrm>
    </dsp:sp>
    <dsp:sp modelId="{7434EFA6-C996-4FAC-9EB5-C0D1A5AD8A12}">
      <dsp:nvSpPr>
        <dsp:cNvPr id="0" name=""/>
        <dsp:cNvSpPr/>
      </dsp:nvSpPr>
      <dsp:spPr>
        <a:xfrm>
          <a:off x="3892507" y="3847950"/>
          <a:ext cx="2371094" cy="576407"/>
        </a:xfrm>
        <a:prstGeom prst="roundRect">
          <a:avLst/>
        </a:prstGeom>
        <a:solidFill>
          <a:srgbClr val="00B050"/>
        </a:solidFill>
        <a:ln w="25400" cap="flat" cmpd="sng" algn="ctr">
          <a:noFill/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网络版</a:t>
          </a:r>
        </a:p>
      </dsp:txBody>
      <dsp:txXfrm>
        <a:off x="3920645" y="3876088"/>
        <a:ext cx="2314818" cy="520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#1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midR"/>
                        <dgm:param type="endPts" val="midL"/>
                      </dgm:alg>
                    </dgm:if>
                    <dgm:else name="Name1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B8A9E552-BB10-49A3-8352-9778A9610866}" type="datetime1">
              <a:rPr lang="zh-CN" altLang="en-US"/>
              <a:t>2020-02-28</a:t>
            </a:fld>
            <a:endParaRPr lang="zh-CN" altLang="en-US" sz="1200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714375" y="1143000"/>
            <a:ext cx="542925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</a14:hiddenLine>
            </a:ext>
          </a:extLst>
        </p:spPr>
      </p:sp>
      <p:sp>
        <p:nvSpPr>
          <p:cNvPr id="34821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 defTabSz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30000"/>
              </a:spcBef>
              <a:defRPr/>
            </a:pPr>
            <a:r>
              <a:rPr lang="zh-CN" altLang="zh-CN" sz="1200"/>
              <a:t>编辑母版文本样式</a:t>
            </a:r>
          </a:p>
          <a:p>
            <a:pPr>
              <a:spcBef>
                <a:spcPct val="30000"/>
              </a:spcBef>
              <a:defRPr/>
            </a:pPr>
            <a:r>
              <a:rPr lang="zh-CN" altLang="zh-CN" sz="1200"/>
              <a:t>第二级</a:t>
            </a:r>
          </a:p>
          <a:p>
            <a:pPr>
              <a:spcBef>
                <a:spcPct val="30000"/>
              </a:spcBef>
              <a:defRPr/>
            </a:pPr>
            <a:r>
              <a:rPr lang="zh-CN" altLang="zh-CN" sz="1200"/>
              <a:t>第三级</a:t>
            </a:r>
          </a:p>
          <a:p>
            <a:pPr>
              <a:spcBef>
                <a:spcPct val="30000"/>
              </a:spcBef>
              <a:defRPr/>
            </a:pPr>
            <a:r>
              <a:rPr lang="zh-CN" altLang="zh-CN" sz="1200"/>
              <a:t>第四级</a:t>
            </a:r>
          </a:p>
          <a:p>
            <a:pPr>
              <a:spcBef>
                <a:spcPct val="30000"/>
              </a:spcBef>
              <a:defRPr/>
            </a:pPr>
            <a:r>
              <a:rPr lang="zh-CN" altLang="zh-CN" sz="120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mtClean="0"/>
            </a:lvl1pPr>
          </a:lstStyle>
          <a:p>
            <a:pPr>
              <a:defRPr/>
            </a:pPr>
            <a:fld id="{96407EA6-8700-4850-B466-3901BE319227}" type="slidenum">
              <a:rPr lang="zh-CN" altLang="en-US"/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99588122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01625" indent="155575" algn="l" defTabSz="0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03250" indent="311150" algn="l" defTabSz="0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906780" indent="465455" algn="l" defTabSz="0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208405" indent="621030" algn="l" defTabSz="0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511935" algn="l" defTabSz="60452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14195" algn="l" defTabSz="60452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16455" algn="l" defTabSz="60452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18715" algn="l" defTabSz="60452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9D522-68CB-45BA-86FC-709B234D8D9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着重强调后台的精细化管理，和零售的便捷开单应用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结合后台的不同版本对应客户不同阶段，满足不同的阶段的零售客户</a:t>
            </a:r>
          </a:p>
        </p:txBody>
      </p:sp>
      <p:sp>
        <p:nvSpPr>
          <p:cNvPr id="20484" name="日期占位符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4FF4EBB-F663-4FE0-A62B-F509F8678B50}" type="datetime1">
              <a:rPr lang="zh-CN" altLang="en-US" smtClean="0"/>
              <a:t>2020-02-28</a:t>
            </a:fld>
            <a:endParaRPr lang="zh-CN" altLang="en-US" sz="1200"/>
          </a:p>
        </p:txBody>
      </p:sp>
      <p:sp>
        <p:nvSpPr>
          <p:cNvPr id="20485" name="灯片编号占位符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0C3EA8F-CC6C-41A2-83C7-6ECA75EB792B}" type="slidenum">
              <a:rPr lang="zh-CN" altLang="en-US"/>
              <a:t>3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61678-F871-4BA5-BC3E-7CD7D2CF1E8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r>
              <a:rPr lang="zh-CN" altLang="en-US" sz="1200" dirty="0"/>
              <a:t>在线模式：直接连接服务器账套，数据读取都是从服务器账套获取，会受网络连接影响。所有功能都可用</a:t>
            </a:r>
            <a:endParaRPr lang="en-US" altLang="zh-CN" sz="1200" dirty="0"/>
          </a:p>
          <a:p>
            <a:r>
              <a:rPr lang="zh-CN" altLang="en-US" sz="1200" dirty="0"/>
              <a:t>离线模式：数据拉取下载在本地，不受网络限制，读取和保存都存储在本地，速度很快。并且离线模式下只要有网所有功能都可以使用。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69B90-7032-4DD4-BDF0-66E5B39B078C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强调多种类型，及其不同的应用场景</a:t>
            </a:r>
          </a:p>
        </p:txBody>
      </p:sp>
      <p:sp>
        <p:nvSpPr>
          <p:cNvPr id="45060" name="日期占位符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05CA730-347B-49F8-8A98-C1681A034F56}" type="datetime1">
              <a:rPr lang="zh-CN" altLang="en-US" smtClean="0"/>
              <a:t>2020-02-28</a:t>
            </a:fld>
            <a:endParaRPr lang="zh-CN" altLang="en-US" sz="1200"/>
          </a:p>
        </p:txBody>
      </p:sp>
      <p:sp>
        <p:nvSpPr>
          <p:cNvPr id="45061" name="灯片编号占位符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C759E99-9768-4E3B-AFAB-DCD79143B37B}" type="slidenum">
              <a:rPr lang="zh-CN" altLang="en-US"/>
              <a:t>11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强调多种类型，及其不同的应用场景</a:t>
            </a:r>
          </a:p>
        </p:txBody>
      </p:sp>
      <p:sp>
        <p:nvSpPr>
          <p:cNvPr id="47108" name="日期占位符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8E80C63-8252-40ED-9C1D-E56A75820318}" type="datetime1">
              <a:rPr lang="zh-CN" altLang="en-US" smtClean="0"/>
              <a:t>2020-02-28</a:t>
            </a:fld>
            <a:endParaRPr lang="zh-CN" altLang="en-US" sz="1200"/>
          </a:p>
        </p:txBody>
      </p:sp>
      <p:sp>
        <p:nvSpPr>
          <p:cNvPr id="47109" name="灯片编号占位符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FBEDEF2-2EAF-4FE6-B989-E5E51E18F6F9}" type="slidenum">
              <a:rPr lang="zh-CN" altLang="en-US"/>
              <a:t>12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强调多种类型，及其不同的应用场景</a:t>
            </a:r>
          </a:p>
        </p:txBody>
      </p:sp>
      <p:sp>
        <p:nvSpPr>
          <p:cNvPr id="45060" name="日期占位符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05CA730-347B-49F8-8A98-C1681A034F56}" type="datetime1">
              <a:rPr lang="zh-CN" altLang="en-US" smtClean="0"/>
              <a:t>2020-02-28</a:t>
            </a:fld>
            <a:endParaRPr lang="zh-CN" altLang="en-US" sz="1200"/>
          </a:p>
        </p:txBody>
      </p:sp>
      <p:sp>
        <p:nvSpPr>
          <p:cNvPr id="45061" name="灯片编号占位符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C759E99-9768-4E3B-AFAB-DCD79143B37B}" type="slidenum">
              <a:rPr lang="zh-CN" altLang="en-US"/>
              <a:t>13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强调多种类型，及其不同的应用场景</a:t>
            </a:r>
          </a:p>
        </p:txBody>
      </p:sp>
      <p:sp>
        <p:nvSpPr>
          <p:cNvPr id="45060" name="日期占位符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05CA730-347B-49F8-8A98-C1681A034F56}" type="datetime1">
              <a:rPr lang="zh-CN" altLang="en-US" smtClean="0"/>
              <a:t>2020-02-28</a:t>
            </a:fld>
            <a:endParaRPr lang="zh-CN" altLang="en-US" sz="1200"/>
          </a:p>
        </p:txBody>
      </p:sp>
      <p:sp>
        <p:nvSpPr>
          <p:cNvPr id="45061" name="灯片编号占位符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C759E99-9768-4E3B-AFAB-DCD79143B37B}" type="slidenum">
              <a:rPr lang="zh-CN" altLang="en-US"/>
              <a:t>14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强调多种类型，及其不同的应用场景</a:t>
            </a:r>
          </a:p>
        </p:txBody>
      </p:sp>
      <p:sp>
        <p:nvSpPr>
          <p:cNvPr id="45060" name="日期占位符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05CA730-347B-49F8-8A98-C1681A034F56}" type="datetime1">
              <a:rPr lang="zh-CN" altLang="en-US" smtClean="0"/>
              <a:t>2020-02-28</a:t>
            </a:fld>
            <a:endParaRPr lang="zh-CN" altLang="en-US" sz="1200"/>
          </a:p>
        </p:txBody>
      </p:sp>
      <p:sp>
        <p:nvSpPr>
          <p:cNvPr id="45061" name="灯片编号占位符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C759E99-9768-4E3B-AFAB-DCD79143B37B}" type="slidenum">
              <a:rPr lang="zh-CN" altLang="en-US"/>
              <a:t>15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强调多种类型，及其不同的应用场景</a:t>
            </a:r>
          </a:p>
        </p:txBody>
      </p:sp>
      <p:sp>
        <p:nvSpPr>
          <p:cNvPr id="45060" name="日期占位符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05CA730-347B-49F8-8A98-C1681A034F56}" type="datetime1">
              <a:rPr lang="zh-CN" altLang="en-US" smtClean="0"/>
              <a:t>2020-02-28</a:t>
            </a:fld>
            <a:endParaRPr lang="zh-CN" altLang="en-US" sz="1200"/>
          </a:p>
        </p:txBody>
      </p:sp>
      <p:sp>
        <p:nvSpPr>
          <p:cNvPr id="45061" name="灯片编号占位符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C759E99-9768-4E3B-AFAB-DCD79143B37B}" type="slidenum">
              <a:rPr lang="zh-CN" altLang="en-US"/>
              <a:t>16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强调多种类型，及其不同的应用场景</a:t>
            </a:r>
          </a:p>
        </p:txBody>
      </p:sp>
      <p:sp>
        <p:nvSpPr>
          <p:cNvPr id="45060" name="日期占位符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05CA730-347B-49F8-8A98-C1681A034F56}" type="datetime1">
              <a:rPr lang="zh-CN" altLang="en-US" smtClean="0"/>
              <a:t>2020-02-28</a:t>
            </a:fld>
            <a:endParaRPr lang="zh-CN" altLang="en-US" sz="1200"/>
          </a:p>
        </p:txBody>
      </p:sp>
      <p:sp>
        <p:nvSpPr>
          <p:cNvPr id="45061" name="灯片编号占位符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C759E99-9768-4E3B-AFAB-DCD79143B37B}" type="slidenum">
              <a:rPr lang="zh-CN" altLang="en-US"/>
              <a:t>17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强调多种类型，及其不同的应用场景</a:t>
            </a:r>
          </a:p>
        </p:txBody>
      </p:sp>
      <p:sp>
        <p:nvSpPr>
          <p:cNvPr id="47108" name="日期占位符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8E80C63-8252-40ED-9C1D-E56A75820318}" type="datetime1">
              <a:rPr lang="zh-CN" altLang="en-US" smtClean="0"/>
              <a:t>2020-02-28</a:t>
            </a:fld>
            <a:endParaRPr lang="zh-CN" altLang="en-US" sz="1200"/>
          </a:p>
        </p:txBody>
      </p:sp>
      <p:sp>
        <p:nvSpPr>
          <p:cNvPr id="47109" name="灯片编号占位符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FBEDEF2-2EAF-4FE6-B989-E5E51E18F6F9}" type="slidenum">
              <a:rPr lang="zh-CN" altLang="en-US"/>
              <a:t>18</a:t>
            </a:fld>
            <a:endParaRPr lang="zh-CN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2" y="2153114"/>
            <a:ext cx="10361851" cy="14856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3" y="3927581"/>
            <a:ext cx="8533289" cy="1771262"/>
          </a:xfrm>
        </p:spPr>
        <p:txBody>
          <a:bodyPr/>
          <a:lstStyle>
            <a:lvl1pPr marL="0" indent="0" algn="ctr">
              <a:buNone/>
              <a:defRPr/>
            </a:lvl1pPr>
            <a:lvl2pPr marL="302260" indent="0" algn="ctr">
              <a:buNone/>
              <a:defRPr/>
            </a:lvl2pPr>
            <a:lvl3pPr marL="604520" indent="0" algn="ctr">
              <a:buNone/>
              <a:defRPr/>
            </a:lvl3pPr>
            <a:lvl4pPr marL="906780" indent="0" algn="ctr">
              <a:buNone/>
              <a:defRPr/>
            </a:lvl4pPr>
            <a:lvl5pPr marL="1209675" indent="0" algn="ctr">
              <a:buNone/>
              <a:defRPr/>
            </a:lvl5pPr>
            <a:lvl6pPr marL="1511935" indent="0" algn="ctr">
              <a:buNone/>
              <a:defRPr/>
            </a:lvl6pPr>
            <a:lvl7pPr marL="1814195" indent="0" algn="ctr">
              <a:buNone/>
              <a:defRPr/>
            </a:lvl7pPr>
            <a:lvl8pPr marL="2116455" indent="0" algn="ctr">
              <a:buNone/>
              <a:defRPr/>
            </a:lvl8pPr>
            <a:lvl9pPr marL="2418715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3B1C9-F23E-467D-B532-0CF3F68C06E8}" type="datetime1">
              <a:rPr lang="zh-CN" altLang="en-US"/>
              <a:t>2020-02-28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81676-7A59-469E-80CA-5A2523B709B0}" type="slidenum">
              <a:rPr lang="zh-CN" altLang="en-US"/>
              <a:t>‹#›</a:t>
            </a:fld>
            <a:endParaRPr lang="zh-CN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4DAE5-6BC8-4FB4-A088-BE553EE5EBFC}" type="datetime1">
              <a:rPr lang="zh-CN" altLang="en-US"/>
              <a:t>2020-02-28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1D53C-02BD-4B60-9E13-383FB3C5038E}" type="slidenum">
              <a:rPr lang="zh-CN" altLang="en-US"/>
              <a:t>‹#›</a:t>
            </a:fld>
            <a:endParaRPr lang="zh-CN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489" y="4453825"/>
            <a:ext cx="10361851" cy="1376578"/>
          </a:xfrm>
        </p:spPr>
        <p:txBody>
          <a:bodyPr anchor="t"/>
          <a:lstStyle>
            <a:lvl1pPr algn="l">
              <a:defRPr sz="26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489" y="2937666"/>
            <a:ext cx="10361851" cy="1516161"/>
          </a:xfrm>
        </p:spPr>
        <p:txBody>
          <a:bodyPr anchor="b"/>
          <a:lstStyle>
            <a:lvl1pPr marL="0" indent="0">
              <a:buNone/>
              <a:defRPr sz="1300"/>
            </a:lvl1pPr>
            <a:lvl2pPr marL="302260" indent="0">
              <a:buNone/>
              <a:defRPr sz="1200"/>
            </a:lvl2pPr>
            <a:lvl3pPr marL="604520" indent="0">
              <a:buNone/>
              <a:defRPr sz="1100"/>
            </a:lvl3pPr>
            <a:lvl4pPr marL="906780" indent="0">
              <a:buNone/>
              <a:defRPr sz="900"/>
            </a:lvl4pPr>
            <a:lvl5pPr marL="1209675" indent="0">
              <a:buNone/>
              <a:defRPr sz="900"/>
            </a:lvl5pPr>
            <a:lvl6pPr marL="1511935" indent="0">
              <a:buNone/>
              <a:defRPr sz="900"/>
            </a:lvl6pPr>
            <a:lvl7pPr marL="1814195" indent="0">
              <a:buNone/>
              <a:defRPr sz="900"/>
            </a:lvl7pPr>
            <a:lvl8pPr marL="2116455" indent="0">
              <a:buNone/>
              <a:defRPr sz="900"/>
            </a:lvl8pPr>
            <a:lvl9pPr marL="2418715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AEAC7-F5CC-4654-856B-58DF316A35FD}" type="datetime1">
              <a:rPr lang="zh-CN" altLang="en-US"/>
              <a:t>2020-02-28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1BF86-12A2-44B6-BE04-2D40464BE088}" type="slidenum">
              <a:rPr lang="zh-CN" altLang="en-US"/>
              <a:t>‹#›</a:t>
            </a:fld>
            <a:endParaRPr lang="zh-CN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45065"/>
            <a:ext cx="5180926" cy="439767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45065"/>
            <a:ext cx="5180926" cy="439767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33E19-AC0D-4502-9162-85454B69CFF5}" type="datetime1">
              <a:rPr lang="zh-CN" altLang="en-US"/>
              <a:t>2020-02-28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63A6-A4AF-4138-8416-8BC1987730D3}" type="slidenum">
              <a:rPr lang="zh-CN" altLang="en-US"/>
              <a:t>‹#›</a:t>
            </a:fld>
            <a:endParaRPr lang="zh-CN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7563"/>
            <a:ext cx="10971372" cy="1155171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2" y="1551459"/>
            <a:ext cx="5385687" cy="646575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2260" indent="0">
              <a:buNone/>
              <a:defRPr sz="1300" b="1"/>
            </a:lvl2pPr>
            <a:lvl3pPr marL="604520" indent="0">
              <a:buNone/>
              <a:defRPr sz="1200" b="1"/>
            </a:lvl3pPr>
            <a:lvl4pPr marL="906780" indent="0">
              <a:buNone/>
              <a:defRPr sz="1100" b="1"/>
            </a:lvl4pPr>
            <a:lvl5pPr marL="1209675" indent="0">
              <a:buNone/>
              <a:defRPr sz="1100" b="1"/>
            </a:lvl5pPr>
            <a:lvl6pPr marL="1511935" indent="0">
              <a:buNone/>
              <a:defRPr sz="1100" b="1"/>
            </a:lvl6pPr>
            <a:lvl7pPr marL="1814195" indent="0">
              <a:buNone/>
              <a:defRPr sz="1100" b="1"/>
            </a:lvl7pPr>
            <a:lvl8pPr marL="2116455" indent="0">
              <a:buNone/>
              <a:defRPr sz="1100" b="1"/>
            </a:lvl8pPr>
            <a:lvl9pPr marL="2418715" indent="0">
              <a:buNone/>
              <a:defRPr sz="1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2" y="2198034"/>
            <a:ext cx="5385687" cy="3993362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033" y="1551459"/>
            <a:ext cx="5388861" cy="646575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2260" indent="0">
              <a:buNone/>
              <a:defRPr sz="1300" b="1"/>
            </a:lvl2pPr>
            <a:lvl3pPr marL="604520" indent="0">
              <a:buNone/>
              <a:defRPr sz="1200" b="1"/>
            </a:lvl3pPr>
            <a:lvl4pPr marL="906780" indent="0">
              <a:buNone/>
              <a:defRPr sz="1100" b="1"/>
            </a:lvl4pPr>
            <a:lvl5pPr marL="1209675" indent="0">
              <a:buNone/>
              <a:defRPr sz="1100" b="1"/>
            </a:lvl5pPr>
            <a:lvl6pPr marL="1511935" indent="0">
              <a:buNone/>
              <a:defRPr sz="1100" b="1"/>
            </a:lvl6pPr>
            <a:lvl7pPr marL="1814195" indent="0">
              <a:buNone/>
              <a:defRPr sz="1100" b="1"/>
            </a:lvl7pPr>
            <a:lvl8pPr marL="2116455" indent="0">
              <a:buNone/>
              <a:defRPr sz="1100" b="1"/>
            </a:lvl8pPr>
            <a:lvl9pPr marL="2418715" indent="0">
              <a:buNone/>
              <a:defRPr sz="1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033" y="2198034"/>
            <a:ext cx="5388861" cy="3993362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A1AF4-B1FF-4167-B614-C31D40DB01D3}" type="datetime1">
              <a:rPr lang="zh-CN" altLang="en-US"/>
              <a:t>2020-02-28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6FAC8-A2CF-49BF-8945-7D49C4D717AD}" type="slidenum">
              <a:rPr lang="zh-CN" altLang="en-US"/>
              <a:t>‹#›</a:t>
            </a:fld>
            <a:endParaRPr lang="zh-CN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F9477-FD53-4D81-81FC-FDAFC51B68C0}" type="datetime1">
              <a:rPr lang="zh-CN" altLang="en-US"/>
              <a:t>2020-02-28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8E723-2781-4A6E-8F61-14ED6D58CB8C}" type="slidenum">
              <a:rPr lang="zh-CN" altLang="en-US"/>
              <a:t>‹#›</a:t>
            </a:fld>
            <a:endParaRPr lang="zh-CN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5EA00-085A-4ADE-84A9-29AE80201E36}" type="datetime1">
              <a:rPr lang="zh-CN" altLang="en-US"/>
              <a:t>2020-02-28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549E8-9430-43A2-92F5-279FA1DF9283}" type="slidenum">
              <a:rPr lang="zh-CN" altLang="en-US"/>
              <a:t>‹#›</a:t>
            </a:fld>
            <a:endParaRPr lang="zh-CN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2" y="275959"/>
            <a:ext cx="4011091" cy="1174423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643" y="275959"/>
            <a:ext cx="6814250" cy="5915437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2" y="1450384"/>
            <a:ext cx="4011091" cy="4741014"/>
          </a:xfrm>
        </p:spPr>
        <p:txBody>
          <a:bodyPr/>
          <a:lstStyle>
            <a:lvl1pPr marL="0" indent="0">
              <a:buNone/>
              <a:defRPr sz="900"/>
            </a:lvl1pPr>
            <a:lvl2pPr marL="302260" indent="0">
              <a:buNone/>
              <a:defRPr sz="800"/>
            </a:lvl2pPr>
            <a:lvl3pPr marL="604520" indent="0">
              <a:buNone/>
              <a:defRPr sz="700"/>
            </a:lvl3pPr>
            <a:lvl4pPr marL="906780" indent="0">
              <a:buNone/>
              <a:defRPr sz="600"/>
            </a:lvl4pPr>
            <a:lvl5pPr marL="1209675" indent="0">
              <a:buNone/>
              <a:defRPr sz="600"/>
            </a:lvl5pPr>
            <a:lvl6pPr marL="1511935" indent="0">
              <a:buNone/>
              <a:defRPr sz="600"/>
            </a:lvl6pPr>
            <a:lvl7pPr marL="1814195" indent="0">
              <a:buNone/>
              <a:defRPr sz="600"/>
            </a:lvl7pPr>
            <a:lvl8pPr marL="2116455" indent="0">
              <a:buNone/>
              <a:defRPr sz="600"/>
            </a:lvl8pPr>
            <a:lvl9pPr marL="2418715" indent="0">
              <a:buNone/>
              <a:defRPr sz="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87835-22D5-4613-8FA1-ACFC9004C4F0}" type="datetime1">
              <a:rPr lang="zh-CN" altLang="en-US"/>
              <a:t>2020-02-28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9BC3B-2BEC-4EB5-9F13-C127C203ACCC}" type="slidenum">
              <a:rPr lang="zh-CN" altLang="en-US"/>
              <a:t>‹#›</a:t>
            </a:fld>
            <a:endParaRPr lang="zh-CN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8877" y="4851721"/>
            <a:ext cx="7314248" cy="572772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8877" y="619300"/>
            <a:ext cx="7314248" cy="4158615"/>
          </a:xfrm>
        </p:spPr>
        <p:txBody>
          <a:bodyPr/>
          <a:lstStyle>
            <a:lvl1pPr marL="0" indent="0">
              <a:buNone/>
              <a:defRPr sz="2100"/>
            </a:lvl1pPr>
            <a:lvl2pPr marL="302260" indent="0">
              <a:buNone/>
              <a:defRPr sz="1900"/>
            </a:lvl2pPr>
            <a:lvl3pPr marL="604520" indent="0">
              <a:buNone/>
              <a:defRPr sz="1600"/>
            </a:lvl3pPr>
            <a:lvl4pPr marL="906780" indent="0">
              <a:buNone/>
              <a:defRPr sz="1300"/>
            </a:lvl4pPr>
            <a:lvl5pPr marL="1209675" indent="0">
              <a:buNone/>
              <a:defRPr sz="1300"/>
            </a:lvl5pPr>
            <a:lvl6pPr marL="1511935" indent="0">
              <a:buNone/>
              <a:defRPr sz="1300"/>
            </a:lvl6pPr>
            <a:lvl7pPr marL="1814195" indent="0">
              <a:buNone/>
              <a:defRPr sz="1300"/>
            </a:lvl7pPr>
            <a:lvl8pPr marL="2116455" indent="0">
              <a:buNone/>
              <a:defRPr sz="1300"/>
            </a:lvl8pPr>
            <a:lvl9pPr marL="2418715" indent="0">
              <a:buNone/>
              <a:defRPr sz="1300"/>
            </a:lvl9pPr>
          </a:lstStyle>
          <a:p>
            <a:pPr lvl="0"/>
            <a:endParaRPr lang="zh-CN" altLang="en-US" noProof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8877" y="5424493"/>
            <a:ext cx="7314248" cy="813433"/>
          </a:xfrm>
        </p:spPr>
        <p:txBody>
          <a:bodyPr/>
          <a:lstStyle>
            <a:lvl1pPr marL="0" indent="0">
              <a:buNone/>
              <a:defRPr sz="900"/>
            </a:lvl1pPr>
            <a:lvl2pPr marL="302260" indent="0">
              <a:buNone/>
              <a:defRPr sz="800"/>
            </a:lvl2pPr>
            <a:lvl3pPr marL="604520" indent="0">
              <a:buNone/>
              <a:defRPr sz="700"/>
            </a:lvl3pPr>
            <a:lvl4pPr marL="906780" indent="0">
              <a:buNone/>
              <a:defRPr sz="600"/>
            </a:lvl4pPr>
            <a:lvl5pPr marL="1209675" indent="0">
              <a:buNone/>
              <a:defRPr sz="600"/>
            </a:lvl5pPr>
            <a:lvl6pPr marL="1511935" indent="0">
              <a:buNone/>
              <a:defRPr sz="600"/>
            </a:lvl6pPr>
            <a:lvl7pPr marL="1814195" indent="0">
              <a:buNone/>
              <a:defRPr sz="600"/>
            </a:lvl7pPr>
            <a:lvl8pPr marL="2116455" indent="0">
              <a:buNone/>
              <a:defRPr sz="600"/>
            </a:lvl8pPr>
            <a:lvl9pPr marL="2418715" indent="0">
              <a:buNone/>
              <a:defRPr sz="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A62D3-F91E-4EA6-9A40-B83C9DD8A251}" type="datetime1">
              <a:rPr lang="zh-CN" altLang="en-US"/>
              <a:t>2020-02-28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7E720-D74F-4813-A5EF-552B76A96A8F}" type="slidenum">
              <a:rPr lang="zh-CN" altLang="en-US"/>
              <a:t>‹#›</a:t>
            </a:fld>
            <a:endParaRPr lang="zh-CN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505AB-EF57-46FC-9934-738262C7788F}" type="datetime1">
              <a:rPr lang="zh-CN" altLang="en-US"/>
              <a:t>2020-02-28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C856A-A767-4105-8DEA-52860A59BF2A}" type="slidenum">
              <a:rPr lang="zh-CN" altLang="en-US"/>
              <a:t>‹#›</a:t>
            </a:fld>
            <a:endParaRPr lang="zh-CN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5" y="369013"/>
            <a:ext cx="2628558" cy="587372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3" y="369013"/>
            <a:ext cx="7733293" cy="587372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E9196-9266-40C3-80DB-9165BA58BD84}" type="datetime1">
              <a:rPr lang="zh-CN" altLang="en-US"/>
              <a:t>2020-02-28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68AD4-1887-4791-A92F-59A71A003A8B}" type="slidenum">
              <a:rPr lang="zh-CN" altLang="en-US"/>
              <a:t>‹#›</a:t>
            </a:fld>
            <a:endParaRPr lang="zh-CN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92" y="369013"/>
            <a:ext cx="10514231" cy="133967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CB972-1609-486E-9D3C-4ED940545F65}" type="datetime1">
              <a:rPr lang="zh-CN" altLang="en-US"/>
              <a:t>2020-02-28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862CC-F634-4A3E-B832-7C544A42CB2C}" type="slidenum">
              <a:rPr lang="zh-CN" altLang="en-US"/>
              <a:t>‹#›</a:t>
            </a:fld>
            <a:endParaRPr lang="zh-CN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B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8300"/>
            <a:ext cx="10514013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0469" tIns="30235" rIns="60469" bIns="30235" numCol="1" anchor="ctr" anchorCtr="0" compatLnSpc="1"/>
          <a:lstStyle/>
          <a:p>
            <a:pPr lvl="0"/>
            <a:r>
              <a:rPr lang="zh-CN" altLang="zh-CN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46263"/>
            <a:ext cx="10514013" cy="439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0469" tIns="30235" rIns="60469" bIns="30235" numCol="1" anchor="t" anchorCtr="0" compatLnSpc="1"/>
          <a:lstStyle/>
          <a:p>
            <a:pPr lvl="0"/>
            <a:r>
              <a:rPr lang="zh-CN" altLang="zh-CN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423025"/>
            <a:ext cx="2743200" cy="369888"/>
          </a:xfrm>
          <a:prstGeom prst="rect">
            <a:avLst/>
          </a:prstGeom>
          <a:noFill/>
          <a:ln>
            <a:noFill/>
          </a:ln>
        </p:spPr>
        <p:txBody>
          <a:bodyPr vert="horz" wrap="square" lIns="60469" tIns="30235" rIns="60469" bIns="30235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820EF2F-BDB5-44BE-ACCA-AA65D1AAE15B}" type="datetime1">
              <a:rPr lang="zh-CN" altLang="en-US"/>
              <a:t>2020-02-28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423025"/>
            <a:ext cx="4113213" cy="369888"/>
          </a:xfrm>
          <a:prstGeom prst="rect">
            <a:avLst/>
          </a:prstGeom>
          <a:noFill/>
          <a:ln>
            <a:noFill/>
          </a:ln>
        </p:spPr>
        <p:txBody>
          <a:bodyPr vert="horz" wrap="square" lIns="60469" tIns="30235" rIns="60469" bIns="30235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9013" y="6423025"/>
            <a:ext cx="2743200" cy="369888"/>
          </a:xfrm>
          <a:prstGeom prst="rect">
            <a:avLst/>
          </a:prstGeom>
          <a:noFill/>
          <a:ln>
            <a:noFill/>
          </a:ln>
        </p:spPr>
        <p:txBody>
          <a:bodyPr vert="horz" wrap="square" lIns="60469" tIns="30235" rIns="60469" bIns="30235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8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22F688A-702F-47B9-BD52-108446456ACC}" type="slidenum">
              <a:rPr lang="zh-CN" altLang="en-US"/>
              <a:t>‹#›</a:t>
            </a:fld>
            <a:endParaRPr lang="zh-CN" altLang="en-US" sz="12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marL="603250" indent="-60325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603250" indent="-60325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603250" indent="-60325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603250" indent="-60325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603250" indent="-60325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906780" indent="-604520" algn="l" rtl="0" fontAlgn="base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209675" indent="-604520" algn="l" rtl="0" fontAlgn="base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1511935" indent="-604520" algn="l" rtl="0" fontAlgn="base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1814195" indent="-604520" algn="l" rtl="0" fontAlgn="base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151130" indent="-15113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452755" indent="-151130" algn="l" rtl="0" eaLnBrk="0" fontAlgn="base" hangingPunct="0">
        <a:lnSpc>
          <a:spcPct val="90000"/>
        </a:lnSpc>
        <a:spcBef>
          <a:spcPts val="325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755650" indent="-151130" algn="l" rtl="0" eaLnBrk="0" fontAlgn="base" hangingPunct="0">
        <a:lnSpc>
          <a:spcPct val="90000"/>
        </a:lnSpc>
        <a:spcBef>
          <a:spcPts val="325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057275" indent="-151130" algn="l" rtl="0" eaLnBrk="0" fontAlgn="base" hangingPunct="0">
        <a:lnSpc>
          <a:spcPct val="90000"/>
        </a:lnSpc>
        <a:spcBef>
          <a:spcPts val="32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360805" indent="-151130" algn="l" rtl="0" eaLnBrk="0" fontAlgn="base" hangingPunct="0">
        <a:lnSpc>
          <a:spcPct val="90000"/>
        </a:lnSpc>
        <a:spcBef>
          <a:spcPts val="32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663065" indent="-151130" algn="l" rtl="0" fontAlgn="base">
        <a:lnSpc>
          <a:spcPct val="90000"/>
        </a:lnSpc>
        <a:spcBef>
          <a:spcPts val="33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1965325" indent="-151130" algn="l" rtl="0" fontAlgn="base">
        <a:lnSpc>
          <a:spcPct val="90000"/>
        </a:lnSpc>
        <a:spcBef>
          <a:spcPts val="33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2267585" indent="-151130" algn="l" rtl="0" fontAlgn="base">
        <a:lnSpc>
          <a:spcPct val="90000"/>
        </a:lnSpc>
        <a:spcBef>
          <a:spcPts val="33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569845" indent="-151130" algn="l" rtl="0" fontAlgn="base">
        <a:lnSpc>
          <a:spcPct val="90000"/>
        </a:lnSpc>
        <a:spcBef>
          <a:spcPts val="33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6045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2260" algn="l" defTabSz="6045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4520" algn="l" defTabSz="6045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06780" algn="l" defTabSz="6045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09675" algn="l" defTabSz="6045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11935" algn="l" defTabSz="6045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14195" algn="l" defTabSz="6045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16455" algn="l" defTabSz="6045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18715" algn="l" defTabSz="6045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09603" cy="693102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-1"/>
            <a:ext cx="12190413" cy="6931026"/>
          </a:xfrm>
          <a:prstGeom prst="rect">
            <a:avLst/>
          </a:prstGeom>
          <a:gradFill>
            <a:gsLst>
              <a:gs pos="0">
                <a:srgbClr val="02172C">
                  <a:alpha val="20000"/>
                </a:srgbClr>
              </a:gs>
              <a:gs pos="100000">
                <a:srgbClr val="002060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 descr="任我行软件-白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586" y="146815"/>
            <a:ext cx="2398473" cy="24563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379" y="175788"/>
            <a:ext cx="1875449" cy="336033"/>
          </a:xfrm>
          <a:prstGeom prst="rect">
            <a:avLst/>
          </a:prstGeom>
        </p:spPr>
      </p:pic>
      <p:sp>
        <p:nvSpPr>
          <p:cNvPr id="9" name="文本框 2"/>
          <p:cNvSpPr txBox="1"/>
          <p:nvPr/>
        </p:nvSpPr>
        <p:spPr>
          <a:xfrm>
            <a:off x="1331822" y="2173282"/>
            <a:ext cx="694540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辉煌零售培训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3712762" y="3494392"/>
            <a:ext cx="309522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4"/>
          <p:cNvSpPr txBox="1"/>
          <p:nvPr/>
        </p:nvSpPr>
        <p:spPr>
          <a:xfrm>
            <a:off x="1719519" y="4468073"/>
            <a:ext cx="2818334" cy="373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培训人：雍秋容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íṡľíḓè"/>
          <p:cNvGrpSpPr/>
          <p:nvPr/>
        </p:nvGrpSpPr>
        <p:grpSpPr>
          <a:xfrm>
            <a:off x="1757657" y="2635407"/>
            <a:ext cx="1457990" cy="1680748"/>
            <a:chOff x="1856520" y="2834333"/>
            <a:chExt cx="1458180" cy="1663040"/>
          </a:xfrm>
        </p:grpSpPr>
        <p:sp>
          <p:nvSpPr>
            <p:cNvPr id="4" name="íṩḻiḍé"/>
            <p:cNvSpPr/>
            <p:nvPr/>
          </p:nvSpPr>
          <p:spPr bwMode="auto">
            <a:xfrm>
              <a:off x="1856520" y="2834333"/>
              <a:ext cx="1458180" cy="1663040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2F5597"/>
            </a:solidFill>
            <a:ln w="28575"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ṥlïďé"/>
            <p:cNvSpPr>
              <a:spLocks noChangeAspect="1"/>
            </p:cNvSpPr>
            <p:nvPr/>
          </p:nvSpPr>
          <p:spPr bwMode="auto">
            <a:xfrm>
              <a:off x="2330879" y="3400302"/>
              <a:ext cx="497910" cy="531102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9" name="iṡļíḍé"/>
          <p:cNvSpPr txBox="1"/>
          <p:nvPr/>
        </p:nvSpPr>
        <p:spPr>
          <a:xfrm>
            <a:off x="3215648" y="3043837"/>
            <a:ext cx="1295975" cy="622108"/>
          </a:xfrm>
          <a:prstGeom prst="rect">
            <a:avLst/>
          </a:prstGeom>
          <a:noFill/>
        </p:spPr>
        <p:txBody>
          <a:bodyPr wrap="square" lIns="0" tIns="0" rIns="0" bIns="0" anchor="ctr" anchorCtr="1">
            <a:norm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</a:rPr>
              <a:t>目录</a:t>
            </a:r>
          </a:p>
        </p:txBody>
      </p:sp>
      <p:cxnSp>
        <p:nvCxnSpPr>
          <p:cNvPr id="10" name="Straight Connector 8"/>
          <p:cNvCxnSpPr/>
          <p:nvPr/>
        </p:nvCxnSpPr>
        <p:spPr>
          <a:xfrm>
            <a:off x="5437060" y="10268"/>
            <a:ext cx="0" cy="6931025"/>
          </a:xfrm>
          <a:prstGeom prst="line">
            <a:avLst/>
          </a:prstGeom>
          <a:ln w="127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íṧḷïḍe"/>
          <p:cNvSpPr/>
          <p:nvPr/>
        </p:nvSpPr>
        <p:spPr bwMode="auto">
          <a:xfrm>
            <a:off x="5099763" y="1567801"/>
            <a:ext cx="674594" cy="777663"/>
          </a:xfrm>
          <a:custGeom>
            <a:avLst/>
            <a:gdLst>
              <a:gd name="T0" fmla="*/ 573 w 1146"/>
              <a:gd name="T1" fmla="*/ 0 h 1307"/>
              <a:gd name="T2" fmla="*/ 1146 w 1146"/>
              <a:gd name="T3" fmla="*/ 287 h 1307"/>
              <a:gd name="T4" fmla="*/ 1146 w 1146"/>
              <a:gd name="T5" fmla="*/ 1021 h 1307"/>
              <a:gd name="T6" fmla="*/ 573 w 1146"/>
              <a:gd name="T7" fmla="*/ 1307 h 1307"/>
              <a:gd name="T8" fmla="*/ 0 w 1146"/>
              <a:gd name="T9" fmla="*/ 1021 h 1307"/>
              <a:gd name="T10" fmla="*/ 0 w 1146"/>
              <a:gd name="T11" fmla="*/ 287 h 1307"/>
              <a:gd name="T12" fmla="*/ 573 w 1146"/>
              <a:gd name="T13" fmla="*/ 0 h 1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46" h="1307">
                <a:moveTo>
                  <a:pt x="573" y="0"/>
                </a:moveTo>
                <a:lnTo>
                  <a:pt x="1146" y="287"/>
                </a:lnTo>
                <a:lnTo>
                  <a:pt x="1146" y="1021"/>
                </a:lnTo>
                <a:lnTo>
                  <a:pt x="573" y="1307"/>
                </a:lnTo>
                <a:lnTo>
                  <a:pt x="0" y="1021"/>
                </a:lnTo>
                <a:lnTo>
                  <a:pt x="0" y="287"/>
                </a:lnTo>
                <a:lnTo>
                  <a:pt x="573" y="0"/>
                </a:lnTo>
                <a:close/>
              </a:path>
            </a:pathLst>
          </a:custGeom>
          <a:solidFill>
            <a:srgbClr val="0070C0"/>
          </a:solidFill>
          <a:ln w="28575">
            <a:noFill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12" name="îšḷïḍè"/>
          <p:cNvSpPr/>
          <p:nvPr/>
        </p:nvSpPr>
        <p:spPr bwMode="auto">
          <a:xfrm>
            <a:off x="5099763" y="2877746"/>
            <a:ext cx="674594" cy="777663"/>
          </a:xfrm>
          <a:custGeom>
            <a:avLst/>
            <a:gdLst>
              <a:gd name="T0" fmla="*/ 573 w 1146"/>
              <a:gd name="T1" fmla="*/ 0 h 1307"/>
              <a:gd name="T2" fmla="*/ 1146 w 1146"/>
              <a:gd name="T3" fmla="*/ 287 h 1307"/>
              <a:gd name="T4" fmla="*/ 1146 w 1146"/>
              <a:gd name="T5" fmla="*/ 1021 h 1307"/>
              <a:gd name="T6" fmla="*/ 573 w 1146"/>
              <a:gd name="T7" fmla="*/ 1307 h 1307"/>
              <a:gd name="T8" fmla="*/ 0 w 1146"/>
              <a:gd name="T9" fmla="*/ 1021 h 1307"/>
              <a:gd name="T10" fmla="*/ 0 w 1146"/>
              <a:gd name="T11" fmla="*/ 287 h 1307"/>
              <a:gd name="T12" fmla="*/ 573 w 1146"/>
              <a:gd name="T13" fmla="*/ 0 h 1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46" h="1307">
                <a:moveTo>
                  <a:pt x="573" y="0"/>
                </a:moveTo>
                <a:lnTo>
                  <a:pt x="1146" y="287"/>
                </a:lnTo>
                <a:lnTo>
                  <a:pt x="1146" y="1021"/>
                </a:lnTo>
                <a:lnTo>
                  <a:pt x="573" y="1307"/>
                </a:lnTo>
                <a:lnTo>
                  <a:pt x="0" y="1021"/>
                </a:lnTo>
                <a:lnTo>
                  <a:pt x="0" y="287"/>
                </a:lnTo>
                <a:lnTo>
                  <a:pt x="573" y="0"/>
                </a:ln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17" name="íSľîḓê"/>
          <p:cNvSpPr txBox="1"/>
          <p:nvPr/>
        </p:nvSpPr>
        <p:spPr>
          <a:xfrm>
            <a:off x="6111655" y="1792683"/>
            <a:ext cx="3564999" cy="31996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pPr algn="just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辉煌零售产品整体介绍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ïSlide"/>
          <p:cNvSpPr txBox="1"/>
          <p:nvPr/>
        </p:nvSpPr>
        <p:spPr>
          <a:xfrm>
            <a:off x="6111655" y="3100722"/>
            <a:ext cx="3564999" cy="383523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辉煌零售软硬件介绍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îšḷïḍè"/>
          <p:cNvSpPr/>
          <p:nvPr/>
        </p:nvSpPr>
        <p:spPr bwMode="auto">
          <a:xfrm>
            <a:off x="5097223" y="4105836"/>
            <a:ext cx="674594" cy="777663"/>
          </a:xfrm>
          <a:custGeom>
            <a:avLst/>
            <a:gdLst>
              <a:gd name="T0" fmla="*/ 573 w 1146"/>
              <a:gd name="T1" fmla="*/ 0 h 1307"/>
              <a:gd name="T2" fmla="*/ 1146 w 1146"/>
              <a:gd name="T3" fmla="*/ 287 h 1307"/>
              <a:gd name="T4" fmla="*/ 1146 w 1146"/>
              <a:gd name="T5" fmla="*/ 1021 h 1307"/>
              <a:gd name="T6" fmla="*/ 573 w 1146"/>
              <a:gd name="T7" fmla="*/ 1307 h 1307"/>
              <a:gd name="T8" fmla="*/ 0 w 1146"/>
              <a:gd name="T9" fmla="*/ 1021 h 1307"/>
              <a:gd name="T10" fmla="*/ 0 w 1146"/>
              <a:gd name="T11" fmla="*/ 287 h 1307"/>
              <a:gd name="T12" fmla="*/ 573 w 1146"/>
              <a:gd name="T13" fmla="*/ 0 h 1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46" h="1307">
                <a:moveTo>
                  <a:pt x="573" y="0"/>
                </a:moveTo>
                <a:lnTo>
                  <a:pt x="1146" y="287"/>
                </a:lnTo>
                <a:lnTo>
                  <a:pt x="1146" y="1021"/>
                </a:lnTo>
                <a:lnTo>
                  <a:pt x="573" y="1307"/>
                </a:lnTo>
                <a:lnTo>
                  <a:pt x="0" y="1021"/>
                </a:lnTo>
                <a:lnTo>
                  <a:pt x="0" y="287"/>
                </a:lnTo>
                <a:lnTo>
                  <a:pt x="573" y="0"/>
                </a:ln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6" name="ïSlide"/>
          <p:cNvSpPr txBox="1"/>
          <p:nvPr/>
        </p:nvSpPr>
        <p:spPr>
          <a:xfrm>
            <a:off x="6109115" y="4328812"/>
            <a:ext cx="3564999" cy="383523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应用场景介绍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2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示 7"/>
          <p:cNvGraphicFramePr/>
          <p:nvPr/>
        </p:nvGraphicFramePr>
        <p:xfrm>
          <a:off x="5554645" y="983692"/>
          <a:ext cx="626399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461" name="TextBox 8"/>
          <p:cNvSpPr txBox="1">
            <a:spLocks noChangeArrowheads="1"/>
          </p:cNvSpPr>
          <p:nvPr/>
        </p:nvSpPr>
        <p:spPr bwMode="auto">
          <a:xfrm>
            <a:off x="463550" y="1541463"/>
            <a:ext cx="4706938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>
              <a:lnSpc>
                <a:spcPct val="90000"/>
              </a:lnSpc>
              <a:spcBef>
                <a:spcPts val="665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rgbClr val="FF6600"/>
              </a:buClr>
              <a:buFont typeface="Wingdings" panose="05000000000000000000" pitchFamily="2" charset="2"/>
              <a:buChar char="u"/>
            </a:pP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依托于辉煌进销存系列产品为后台，单独客户端，主要解决前台零售开单及与开单相关的应用</a:t>
            </a:r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rgbClr val="FF6600"/>
              </a:buClr>
              <a:buFont typeface="Wingdings" panose="05000000000000000000" pitchFamily="2" charset="2"/>
              <a:buChar char="u"/>
            </a:pPr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rgbClr val="FF6600"/>
              </a:buClr>
              <a:buFont typeface="Wingdings" panose="05000000000000000000" pitchFamily="2" charset="2"/>
              <a:buChar char="u"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后台精细化管理</a:t>
            </a: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前台快速、便捷开单应用，开创零售管理新时代</a:t>
            </a:r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rgbClr val="FF6600"/>
              </a:buClr>
              <a:buFont typeface="Wingdings" panose="05000000000000000000" pitchFamily="2" charset="2"/>
              <a:buChar char="u"/>
            </a:pPr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rgbClr val="FF6600"/>
              </a:buClr>
              <a:buFont typeface="Wingdings" panose="05000000000000000000" pitchFamily="2" charset="2"/>
              <a:buChar char="u"/>
            </a:pP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主要针对的客户群体为“大连锁，小门店”的连锁零售，批零兼营，零售卖场，社区便利店等以零售为主或包含零售业态的商业客户</a:t>
            </a:r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77"/>
          <p:cNvGrpSpPr/>
          <p:nvPr/>
        </p:nvGrpSpPr>
        <p:grpSpPr>
          <a:xfrm>
            <a:off x="14983" y="536220"/>
            <a:ext cx="5769244" cy="525629"/>
            <a:chOff x="-89836" y="587118"/>
            <a:chExt cx="2258256" cy="520091"/>
          </a:xfrm>
        </p:grpSpPr>
        <p:sp>
          <p:nvSpPr>
            <p:cNvPr id="13" name="文本框 78"/>
            <p:cNvSpPr txBox="1"/>
            <p:nvPr/>
          </p:nvSpPr>
          <p:spPr>
            <a:xfrm>
              <a:off x="153734" y="603535"/>
              <a:ext cx="2014686" cy="48725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 sz="5400" b="1" baseline="0">
                  <a:solidFill>
                    <a:srgbClr val="F8D35E"/>
                  </a:solidFill>
                </a:defRPr>
              </a:lvl1pPr>
              <a:lvl2pPr indent="0">
                <a:buNone/>
                <a:defRPr sz="1200"/>
              </a:lvl2pPr>
              <a:lvl3pPr indent="0">
                <a:buNone/>
                <a:defRPr sz="1000"/>
              </a:lvl3pPr>
              <a:lvl4pPr indent="0">
                <a:buNone/>
                <a:defRPr sz="900"/>
              </a:lvl4pPr>
              <a:lvl5pPr indent="0">
                <a:buNone/>
                <a:defRPr sz="900"/>
              </a:lvl5pPr>
              <a:lvl6pPr indent="0">
                <a:buNone/>
                <a:defRPr sz="900"/>
              </a:lvl6pPr>
              <a:lvl7pPr indent="0">
                <a:buNone/>
                <a:defRPr sz="900"/>
              </a:lvl7pPr>
              <a:lvl8pPr indent="0">
                <a:buNone/>
                <a:defRPr sz="900"/>
              </a:lvl8pPr>
              <a:lvl9pPr indent="0">
                <a:buNone/>
                <a:defRPr sz="900"/>
              </a:lvl9pPr>
            </a:lstStyle>
            <a:p>
              <a:pPr algn="l" eaLnBrk="1" hangingPunct="1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辉煌</a:t>
              </a: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POS</a:t>
              </a: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整体架构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-89836" y="587118"/>
              <a:ext cx="153577" cy="520091"/>
            </a:xfrm>
            <a:prstGeom prst="rect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487363" y="1701800"/>
            <a:ext cx="7005637" cy="393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 defTabSz="685800">
              <a:lnSpc>
                <a:spcPct val="90000"/>
              </a:lnSpc>
              <a:spcBef>
                <a:spcPts val="665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171450" indent="-171450" defTabSz="6858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lvl="1" eaLnBrk="1" hangingPunct="1">
              <a:lnSpc>
                <a:spcPct val="200000"/>
              </a:lnSpc>
              <a:spcBef>
                <a:spcPct val="30000"/>
              </a:spcBef>
              <a:buClr>
                <a:srgbClr val="FF6600"/>
              </a:buClr>
              <a:buFont typeface="Wingdings" panose="05000000000000000000" pitchFamily="2" charset="2"/>
              <a:buChar char="u"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零售终端</a:t>
            </a:r>
            <a:r>
              <a:rPr lang="zh-CN" altLang="en-US" sz="24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无需安装数据库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，维护实施方便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200000"/>
              </a:lnSpc>
              <a:spcBef>
                <a:spcPct val="30000"/>
              </a:spcBef>
              <a:buClr>
                <a:srgbClr val="FF6600"/>
              </a:buClr>
              <a:buFont typeface="Wingdings" panose="05000000000000000000" pitchFamily="2" charset="2"/>
              <a:buChar char="u"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传输方式：零售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的数据可以</a:t>
            </a:r>
            <a:r>
              <a:rPr lang="zh-CN" altLang="en-US" sz="24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自动、手动上传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到辉煌后台服务器中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>
              <a:lnSpc>
                <a:spcPct val="200000"/>
              </a:lnSpc>
              <a:spcBef>
                <a:spcPct val="30000"/>
              </a:spcBef>
              <a:buClr>
                <a:srgbClr val="FF6600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在线、离线开单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自由切换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>
              <a:lnSpc>
                <a:spcPct val="200000"/>
              </a:lnSpc>
              <a:spcBef>
                <a:spcPct val="30000"/>
              </a:spcBef>
              <a:buClr>
                <a:srgbClr val="FF6600"/>
              </a:buClr>
              <a:buFont typeface="Wingdings" panose="05000000000000000000" pitchFamily="2" charset="2"/>
              <a:buChar char="u"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各种外设及便捷应用支持，全键盘快捷键式</a:t>
            </a:r>
            <a:r>
              <a:rPr lang="zh-CN" altLang="en-US" sz="24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快速开单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09" name="组合 57"/>
          <p:cNvGrpSpPr/>
          <p:nvPr/>
        </p:nvGrpSpPr>
        <p:grpSpPr bwMode="auto">
          <a:xfrm>
            <a:off x="7705725" y="1633538"/>
            <a:ext cx="4389438" cy="4197350"/>
            <a:chOff x="3763963" y="1960563"/>
            <a:chExt cx="4389437" cy="4197350"/>
          </a:xfrm>
        </p:grpSpPr>
        <p:sp>
          <p:nvSpPr>
            <p:cNvPr id="21511" name="Line 42"/>
            <p:cNvSpPr>
              <a:spLocks noChangeShapeType="1"/>
            </p:cNvSpPr>
            <p:nvPr/>
          </p:nvSpPr>
          <p:spPr bwMode="auto">
            <a:xfrm>
              <a:off x="5032375" y="2347913"/>
              <a:ext cx="792163" cy="866775"/>
            </a:xfrm>
            <a:prstGeom prst="line">
              <a:avLst/>
            </a:prstGeom>
            <a:noFill/>
            <a:ln w="15875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2" name="Line 43"/>
            <p:cNvSpPr>
              <a:spLocks noChangeShapeType="1"/>
            </p:cNvSpPr>
            <p:nvPr/>
          </p:nvSpPr>
          <p:spPr bwMode="auto">
            <a:xfrm flipH="1">
              <a:off x="5824538" y="2400300"/>
              <a:ext cx="1136650" cy="814388"/>
            </a:xfrm>
            <a:prstGeom prst="line">
              <a:avLst/>
            </a:prstGeom>
            <a:noFill/>
            <a:ln w="15875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3" name="Line 44"/>
            <p:cNvSpPr>
              <a:spLocks noChangeShapeType="1"/>
            </p:cNvSpPr>
            <p:nvPr/>
          </p:nvSpPr>
          <p:spPr bwMode="auto">
            <a:xfrm flipH="1" flipV="1">
              <a:off x="5824538" y="3214688"/>
              <a:ext cx="1087437" cy="201612"/>
            </a:xfrm>
            <a:prstGeom prst="line">
              <a:avLst/>
            </a:prstGeom>
            <a:noFill/>
            <a:ln w="15875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4" name="Line 45"/>
            <p:cNvSpPr>
              <a:spLocks noChangeShapeType="1"/>
            </p:cNvSpPr>
            <p:nvPr/>
          </p:nvSpPr>
          <p:spPr bwMode="auto">
            <a:xfrm flipV="1">
              <a:off x="4335463" y="3214688"/>
              <a:ext cx="1489075" cy="69850"/>
            </a:xfrm>
            <a:prstGeom prst="line">
              <a:avLst/>
            </a:prstGeom>
            <a:noFill/>
            <a:ln w="15875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5" name="Line 46"/>
            <p:cNvSpPr>
              <a:spLocks noChangeShapeType="1"/>
            </p:cNvSpPr>
            <p:nvPr/>
          </p:nvSpPr>
          <p:spPr bwMode="auto">
            <a:xfrm flipH="1" flipV="1">
              <a:off x="4167188" y="4030663"/>
              <a:ext cx="700087" cy="242887"/>
            </a:xfrm>
            <a:prstGeom prst="line">
              <a:avLst/>
            </a:prstGeom>
            <a:noFill/>
            <a:ln w="15875">
              <a:solidFill>
                <a:srgbClr val="EF654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6" name="Line 47"/>
            <p:cNvSpPr>
              <a:spLocks noChangeShapeType="1"/>
            </p:cNvSpPr>
            <p:nvPr/>
          </p:nvSpPr>
          <p:spPr bwMode="auto">
            <a:xfrm flipH="1">
              <a:off x="4021138" y="4273550"/>
              <a:ext cx="846137" cy="541338"/>
            </a:xfrm>
            <a:prstGeom prst="line">
              <a:avLst/>
            </a:prstGeom>
            <a:noFill/>
            <a:ln w="15875">
              <a:solidFill>
                <a:srgbClr val="EF654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7" name="Line 48"/>
            <p:cNvSpPr>
              <a:spLocks noChangeShapeType="1"/>
            </p:cNvSpPr>
            <p:nvPr/>
          </p:nvSpPr>
          <p:spPr bwMode="auto">
            <a:xfrm>
              <a:off x="4867275" y="4273550"/>
              <a:ext cx="0" cy="860425"/>
            </a:xfrm>
            <a:prstGeom prst="line">
              <a:avLst/>
            </a:prstGeom>
            <a:noFill/>
            <a:ln w="15875">
              <a:solidFill>
                <a:srgbClr val="EF654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8" name="Line 49"/>
            <p:cNvSpPr>
              <a:spLocks noChangeShapeType="1"/>
            </p:cNvSpPr>
            <p:nvPr/>
          </p:nvSpPr>
          <p:spPr bwMode="auto">
            <a:xfrm flipH="1">
              <a:off x="6502400" y="4667250"/>
              <a:ext cx="365125" cy="714375"/>
            </a:xfrm>
            <a:prstGeom prst="line">
              <a:avLst/>
            </a:prstGeom>
            <a:noFill/>
            <a:ln w="15875">
              <a:solidFill>
                <a:srgbClr val="EF654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9" name="Line 50"/>
            <p:cNvSpPr>
              <a:spLocks noChangeShapeType="1"/>
            </p:cNvSpPr>
            <p:nvPr/>
          </p:nvSpPr>
          <p:spPr bwMode="auto">
            <a:xfrm>
              <a:off x="6867525" y="4667250"/>
              <a:ext cx="922338" cy="434975"/>
            </a:xfrm>
            <a:prstGeom prst="line">
              <a:avLst/>
            </a:prstGeom>
            <a:noFill/>
            <a:ln w="15875">
              <a:solidFill>
                <a:srgbClr val="EF654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0" name="Line 51"/>
            <p:cNvSpPr>
              <a:spLocks noChangeShapeType="1"/>
            </p:cNvSpPr>
            <p:nvPr/>
          </p:nvSpPr>
          <p:spPr bwMode="auto">
            <a:xfrm flipV="1">
              <a:off x="6867525" y="4030663"/>
              <a:ext cx="552450" cy="636587"/>
            </a:xfrm>
            <a:prstGeom prst="line">
              <a:avLst/>
            </a:prstGeom>
            <a:noFill/>
            <a:ln w="15875">
              <a:solidFill>
                <a:srgbClr val="EF654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1" name="Rectangle 52"/>
            <p:cNvSpPr>
              <a:spLocks noChangeArrowheads="1"/>
            </p:cNvSpPr>
            <p:nvPr/>
          </p:nvSpPr>
          <p:spPr bwMode="auto">
            <a:xfrm>
              <a:off x="5699125" y="3835400"/>
              <a:ext cx="250825" cy="1824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22" name="Freeform 53"/>
            <p:cNvSpPr/>
            <p:nvPr/>
          </p:nvSpPr>
          <p:spPr bwMode="auto">
            <a:xfrm>
              <a:off x="5557838" y="5659438"/>
              <a:ext cx="531812" cy="498475"/>
            </a:xfrm>
            <a:custGeom>
              <a:avLst/>
              <a:gdLst>
                <a:gd name="T0" fmla="*/ 2147483646 w 279"/>
                <a:gd name="T1" fmla="*/ 2147483646 h 270"/>
                <a:gd name="T2" fmla="*/ 0 w 279"/>
                <a:gd name="T3" fmla="*/ 0 h 270"/>
                <a:gd name="T4" fmla="*/ 2147483646 w 279"/>
                <a:gd name="T5" fmla="*/ 0 h 270"/>
                <a:gd name="T6" fmla="*/ 2147483646 w 279"/>
                <a:gd name="T7" fmla="*/ 2147483646 h 2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9"/>
                <a:gd name="T13" fmla="*/ 0 h 270"/>
                <a:gd name="T14" fmla="*/ 279 w 279"/>
                <a:gd name="T15" fmla="*/ 270 h 2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9" h="270">
                  <a:moveTo>
                    <a:pt x="140" y="270"/>
                  </a:moveTo>
                  <a:lnTo>
                    <a:pt x="0" y="0"/>
                  </a:lnTo>
                  <a:lnTo>
                    <a:pt x="279" y="0"/>
                  </a:lnTo>
                  <a:lnTo>
                    <a:pt x="140" y="2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3" name="Freeform 54"/>
            <p:cNvSpPr/>
            <p:nvPr/>
          </p:nvSpPr>
          <p:spPr bwMode="auto">
            <a:xfrm>
              <a:off x="5768975" y="6053138"/>
              <a:ext cx="109538" cy="104775"/>
            </a:xfrm>
            <a:custGeom>
              <a:avLst/>
              <a:gdLst>
                <a:gd name="T0" fmla="*/ 2147483646 w 57"/>
                <a:gd name="T1" fmla="*/ 2147483646 h 57"/>
                <a:gd name="T2" fmla="*/ 0 w 57"/>
                <a:gd name="T3" fmla="*/ 0 h 57"/>
                <a:gd name="T4" fmla="*/ 2147483646 w 57"/>
                <a:gd name="T5" fmla="*/ 0 h 57"/>
                <a:gd name="T6" fmla="*/ 2147483646 w 57"/>
                <a:gd name="T7" fmla="*/ 2147483646 h 5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"/>
                <a:gd name="T13" fmla="*/ 0 h 57"/>
                <a:gd name="T14" fmla="*/ 57 w 57"/>
                <a:gd name="T15" fmla="*/ 57 h 5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" h="57">
                  <a:moveTo>
                    <a:pt x="29" y="57"/>
                  </a:moveTo>
                  <a:lnTo>
                    <a:pt x="0" y="0"/>
                  </a:lnTo>
                  <a:lnTo>
                    <a:pt x="57" y="0"/>
                  </a:lnTo>
                  <a:lnTo>
                    <a:pt x="29" y="57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4" name="Freeform 55"/>
            <p:cNvSpPr/>
            <p:nvPr/>
          </p:nvSpPr>
          <p:spPr bwMode="auto">
            <a:xfrm>
              <a:off x="5081588" y="4210050"/>
              <a:ext cx="617537" cy="1449388"/>
            </a:xfrm>
            <a:custGeom>
              <a:avLst/>
              <a:gdLst>
                <a:gd name="T0" fmla="*/ 2147483646 w 324"/>
                <a:gd name="T1" fmla="*/ 0 h 786"/>
                <a:gd name="T2" fmla="*/ 2147483646 w 324"/>
                <a:gd name="T3" fmla="*/ 0 h 786"/>
                <a:gd name="T4" fmla="*/ 2147483646 w 324"/>
                <a:gd name="T5" fmla="*/ 0 h 786"/>
                <a:gd name="T6" fmla="*/ 2147483646 w 324"/>
                <a:gd name="T7" fmla="*/ 0 h 786"/>
                <a:gd name="T8" fmla="*/ 2147483646 w 324"/>
                <a:gd name="T9" fmla="*/ 0 h 786"/>
                <a:gd name="T10" fmla="*/ 0 w 324"/>
                <a:gd name="T11" fmla="*/ 0 h 786"/>
                <a:gd name="T12" fmla="*/ 0 w 324"/>
                <a:gd name="T13" fmla="*/ 2147483646 h 786"/>
                <a:gd name="T14" fmla="*/ 2147483646 w 324"/>
                <a:gd name="T15" fmla="*/ 2147483646 h 786"/>
                <a:gd name="T16" fmla="*/ 2147483646 w 324"/>
                <a:gd name="T17" fmla="*/ 2147483646 h 786"/>
                <a:gd name="T18" fmla="*/ 2147483646 w 324"/>
                <a:gd name="T19" fmla="*/ 2147483646 h 786"/>
                <a:gd name="T20" fmla="*/ 2147483646 w 324"/>
                <a:gd name="T21" fmla="*/ 2147483646 h 786"/>
                <a:gd name="T22" fmla="*/ 2147483646 w 324"/>
                <a:gd name="T23" fmla="*/ 2147483646 h 786"/>
                <a:gd name="T24" fmla="*/ 2147483646 w 324"/>
                <a:gd name="T25" fmla="*/ 0 h 78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24"/>
                <a:gd name="T40" fmla="*/ 0 h 786"/>
                <a:gd name="T41" fmla="*/ 324 w 324"/>
                <a:gd name="T42" fmla="*/ 786 h 78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24" h="786">
                  <a:moveTo>
                    <a:pt x="324" y="0"/>
                  </a:moveTo>
                  <a:lnTo>
                    <a:pt x="324" y="0"/>
                  </a:lnTo>
                  <a:lnTo>
                    <a:pt x="250" y="0"/>
                  </a:lnTo>
                  <a:lnTo>
                    <a:pt x="0" y="0"/>
                  </a:lnTo>
                  <a:lnTo>
                    <a:pt x="0" y="73"/>
                  </a:lnTo>
                  <a:lnTo>
                    <a:pt x="250" y="73"/>
                  </a:lnTo>
                  <a:lnTo>
                    <a:pt x="250" y="786"/>
                  </a:lnTo>
                  <a:lnTo>
                    <a:pt x="324" y="786"/>
                  </a:lnTo>
                  <a:lnTo>
                    <a:pt x="324" y="73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5" name="Freeform 56"/>
            <p:cNvSpPr/>
            <p:nvPr/>
          </p:nvSpPr>
          <p:spPr bwMode="auto">
            <a:xfrm>
              <a:off x="5949950" y="4600575"/>
              <a:ext cx="552450" cy="1058863"/>
            </a:xfrm>
            <a:custGeom>
              <a:avLst/>
              <a:gdLst>
                <a:gd name="T0" fmla="*/ 2147483646 w 290"/>
                <a:gd name="T1" fmla="*/ 0 h 574"/>
                <a:gd name="T2" fmla="*/ 2147483646 w 290"/>
                <a:gd name="T3" fmla="*/ 0 h 574"/>
                <a:gd name="T4" fmla="*/ 0 w 290"/>
                <a:gd name="T5" fmla="*/ 0 h 574"/>
                <a:gd name="T6" fmla="*/ 0 w 290"/>
                <a:gd name="T7" fmla="*/ 2147483646 h 574"/>
                <a:gd name="T8" fmla="*/ 0 w 290"/>
                <a:gd name="T9" fmla="*/ 2147483646 h 574"/>
                <a:gd name="T10" fmla="*/ 2147483646 w 290"/>
                <a:gd name="T11" fmla="*/ 2147483646 h 574"/>
                <a:gd name="T12" fmla="*/ 2147483646 w 290"/>
                <a:gd name="T13" fmla="*/ 2147483646 h 574"/>
                <a:gd name="T14" fmla="*/ 2147483646 w 290"/>
                <a:gd name="T15" fmla="*/ 2147483646 h 574"/>
                <a:gd name="T16" fmla="*/ 2147483646 w 290"/>
                <a:gd name="T17" fmla="*/ 0 h 5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90"/>
                <a:gd name="T28" fmla="*/ 0 h 574"/>
                <a:gd name="T29" fmla="*/ 290 w 290"/>
                <a:gd name="T30" fmla="*/ 574 h 5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90" h="574">
                  <a:moveTo>
                    <a:pt x="290" y="0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74"/>
                  </a:lnTo>
                  <a:lnTo>
                    <a:pt x="0" y="574"/>
                  </a:lnTo>
                  <a:lnTo>
                    <a:pt x="73" y="574"/>
                  </a:lnTo>
                  <a:lnTo>
                    <a:pt x="73" y="74"/>
                  </a:lnTo>
                  <a:lnTo>
                    <a:pt x="290" y="74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6" name="Oval 57"/>
            <p:cNvSpPr>
              <a:spLocks noChangeArrowheads="1"/>
            </p:cNvSpPr>
            <p:nvPr/>
          </p:nvSpPr>
          <p:spPr bwMode="auto">
            <a:xfrm>
              <a:off x="4586288" y="4005263"/>
              <a:ext cx="558800" cy="539750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27" name="Oval 58"/>
            <p:cNvSpPr>
              <a:spLocks noChangeArrowheads="1"/>
            </p:cNvSpPr>
            <p:nvPr/>
          </p:nvSpPr>
          <p:spPr bwMode="auto">
            <a:xfrm>
              <a:off x="4497388" y="4776788"/>
              <a:ext cx="736600" cy="709612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28" name="Oval 59"/>
            <p:cNvSpPr>
              <a:spLocks noChangeArrowheads="1"/>
            </p:cNvSpPr>
            <p:nvPr/>
          </p:nvSpPr>
          <p:spPr bwMode="auto">
            <a:xfrm>
              <a:off x="3763963" y="4572000"/>
              <a:ext cx="508000" cy="492125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29" name="Oval 60"/>
            <p:cNvSpPr>
              <a:spLocks noChangeArrowheads="1"/>
            </p:cNvSpPr>
            <p:nvPr/>
          </p:nvSpPr>
          <p:spPr bwMode="auto">
            <a:xfrm>
              <a:off x="3913188" y="3787775"/>
              <a:ext cx="508000" cy="485775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0" name="Oval 61"/>
            <p:cNvSpPr>
              <a:spLocks noChangeArrowheads="1"/>
            </p:cNvSpPr>
            <p:nvPr/>
          </p:nvSpPr>
          <p:spPr bwMode="auto">
            <a:xfrm>
              <a:off x="5145088" y="2552700"/>
              <a:ext cx="1357312" cy="1320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1" name="Oval 62"/>
            <p:cNvSpPr>
              <a:spLocks noChangeArrowheads="1"/>
            </p:cNvSpPr>
            <p:nvPr/>
          </p:nvSpPr>
          <p:spPr bwMode="auto">
            <a:xfrm>
              <a:off x="6508750" y="1960563"/>
              <a:ext cx="911225" cy="879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2" name="Oval 63"/>
            <p:cNvSpPr>
              <a:spLocks noChangeArrowheads="1"/>
            </p:cNvSpPr>
            <p:nvPr/>
          </p:nvSpPr>
          <p:spPr bwMode="auto">
            <a:xfrm>
              <a:off x="3989388" y="2946400"/>
              <a:ext cx="696912" cy="6746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3" name="Oval 64"/>
            <p:cNvSpPr>
              <a:spLocks noChangeArrowheads="1"/>
            </p:cNvSpPr>
            <p:nvPr/>
          </p:nvSpPr>
          <p:spPr bwMode="auto">
            <a:xfrm>
              <a:off x="4738688" y="2063750"/>
              <a:ext cx="587375" cy="5667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4" name="Oval 65"/>
            <p:cNvSpPr>
              <a:spLocks noChangeArrowheads="1"/>
            </p:cNvSpPr>
            <p:nvPr/>
          </p:nvSpPr>
          <p:spPr bwMode="auto">
            <a:xfrm>
              <a:off x="6656388" y="3163888"/>
              <a:ext cx="515937" cy="5000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5" name="Oval 66"/>
            <p:cNvSpPr>
              <a:spLocks noChangeArrowheads="1"/>
            </p:cNvSpPr>
            <p:nvPr/>
          </p:nvSpPr>
          <p:spPr bwMode="auto">
            <a:xfrm>
              <a:off x="7159625" y="3778250"/>
              <a:ext cx="517525" cy="504825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6" name="Oval 67"/>
            <p:cNvSpPr>
              <a:spLocks noChangeArrowheads="1"/>
            </p:cNvSpPr>
            <p:nvPr/>
          </p:nvSpPr>
          <p:spPr bwMode="auto">
            <a:xfrm>
              <a:off x="6246813" y="5133975"/>
              <a:ext cx="515937" cy="500063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7" name="Oval 68"/>
            <p:cNvSpPr>
              <a:spLocks noChangeArrowheads="1"/>
            </p:cNvSpPr>
            <p:nvPr/>
          </p:nvSpPr>
          <p:spPr bwMode="auto">
            <a:xfrm>
              <a:off x="7429500" y="4754563"/>
              <a:ext cx="723900" cy="700087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8" name="Oval 69"/>
            <p:cNvSpPr>
              <a:spLocks noChangeArrowheads="1"/>
            </p:cNvSpPr>
            <p:nvPr/>
          </p:nvSpPr>
          <p:spPr bwMode="auto">
            <a:xfrm>
              <a:off x="6432550" y="4248150"/>
              <a:ext cx="865188" cy="841375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9" name="Freeform 70"/>
            <p:cNvSpPr>
              <a:spLocks noEditPoints="1"/>
            </p:cNvSpPr>
            <p:nvPr/>
          </p:nvSpPr>
          <p:spPr bwMode="auto">
            <a:xfrm>
              <a:off x="4141788" y="3116263"/>
              <a:ext cx="392112" cy="360362"/>
            </a:xfrm>
            <a:custGeom>
              <a:avLst/>
              <a:gdLst>
                <a:gd name="T0" fmla="*/ 2147483646 w 87"/>
                <a:gd name="T1" fmla="*/ 2147483646 h 83"/>
                <a:gd name="T2" fmla="*/ 2147483646 w 87"/>
                <a:gd name="T3" fmla="*/ 0 h 83"/>
                <a:gd name="T4" fmla="*/ 2147483646 w 87"/>
                <a:gd name="T5" fmla="*/ 2147483646 h 83"/>
                <a:gd name="T6" fmla="*/ 2147483646 w 87"/>
                <a:gd name="T7" fmla="*/ 2147483646 h 83"/>
                <a:gd name="T8" fmla="*/ 2147483646 w 87"/>
                <a:gd name="T9" fmla="*/ 2147483646 h 83"/>
                <a:gd name="T10" fmla="*/ 2147483646 w 87"/>
                <a:gd name="T11" fmla="*/ 2147483646 h 83"/>
                <a:gd name="T12" fmla="*/ 2147483646 w 87"/>
                <a:gd name="T13" fmla="*/ 2147483646 h 83"/>
                <a:gd name="T14" fmla="*/ 2147483646 w 87"/>
                <a:gd name="T15" fmla="*/ 2147483646 h 83"/>
                <a:gd name="T16" fmla="*/ 2147483646 w 87"/>
                <a:gd name="T17" fmla="*/ 2147483646 h 83"/>
                <a:gd name="T18" fmla="*/ 2147483646 w 87"/>
                <a:gd name="T19" fmla="*/ 2147483646 h 83"/>
                <a:gd name="T20" fmla="*/ 2147483646 w 87"/>
                <a:gd name="T21" fmla="*/ 2147483646 h 83"/>
                <a:gd name="T22" fmla="*/ 2147483646 w 87"/>
                <a:gd name="T23" fmla="*/ 2147483646 h 83"/>
                <a:gd name="T24" fmla="*/ 2147483646 w 87"/>
                <a:gd name="T25" fmla="*/ 2147483646 h 83"/>
                <a:gd name="T26" fmla="*/ 2147483646 w 87"/>
                <a:gd name="T27" fmla="*/ 2147483646 h 83"/>
                <a:gd name="T28" fmla="*/ 2147483646 w 87"/>
                <a:gd name="T29" fmla="*/ 2147483646 h 83"/>
                <a:gd name="T30" fmla="*/ 2147483646 w 87"/>
                <a:gd name="T31" fmla="*/ 2147483646 h 83"/>
                <a:gd name="T32" fmla="*/ 2147483646 w 87"/>
                <a:gd name="T33" fmla="*/ 2147483646 h 83"/>
                <a:gd name="T34" fmla="*/ 2147483646 w 87"/>
                <a:gd name="T35" fmla="*/ 2147483646 h 83"/>
                <a:gd name="T36" fmla="*/ 2147483646 w 87"/>
                <a:gd name="T37" fmla="*/ 2147483646 h 83"/>
                <a:gd name="T38" fmla="*/ 2147483646 w 87"/>
                <a:gd name="T39" fmla="*/ 2147483646 h 83"/>
                <a:gd name="T40" fmla="*/ 2147483646 w 87"/>
                <a:gd name="T41" fmla="*/ 2147483646 h 83"/>
                <a:gd name="T42" fmla="*/ 2147483646 w 87"/>
                <a:gd name="T43" fmla="*/ 2147483646 h 83"/>
                <a:gd name="T44" fmla="*/ 2147483646 w 87"/>
                <a:gd name="T45" fmla="*/ 2147483646 h 83"/>
                <a:gd name="T46" fmla="*/ 2147483646 w 87"/>
                <a:gd name="T47" fmla="*/ 2147483646 h 83"/>
                <a:gd name="T48" fmla="*/ 2147483646 w 87"/>
                <a:gd name="T49" fmla="*/ 2147483646 h 83"/>
                <a:gd name="T50" fmla="*/ 0 w 87"/>
                <a:gd name="T51" fmla="*/ 2147483646 h 83"/>
                <a:gd name="T52" fmla="*/ 2147483646 w 87"/>
                <a:gd name="T53" fmla="*/ 2147483646 h 83"/>
                <a:gd name="T54" fmla="*/ 2147483646 w 87"/>
                <a:gd name="T55" fmla="*/ 2147483646 h 83"/>
                <a:gd name="T56" fmla="*/ 2147483646 w 87"/>
                <a:gd name="T57" fmla="*/ 2147483646 h 83"/>
                <a:gd name="T58" fmla="*/ 2147483646 w 87"/>
                <a:gd name="T59" fmla="*/ 2147483646 h 83"/>
                <a:gd name="T60" fmla="*/ 2147483646 w 87"/>
                <a:gd name="T61" fmla="*/ 2147483646 h 83"/>
                <a:gd name="T62" fmla="*/ 2147483646 w 87"/>
                <a:gd name="T63" fmla="*/ 2147483646 h 83"/>
                <a:gd name="T64" fmla="*/ 2147483646 w 87"/>
                <a:gd name="T65" fmla="*/ 2147483646 h 83"/>
                <a:gd name="T66" fmla="*/ 2147483646 w 87"/>
                <a:gd name="T67" fmla="*/ 2147483646 h 83"/>
                <a:gd name="T68" fmla="*/ 2147483646 w 87"/>
                <a:gd name="T69" fmla="*/ 2147483646 h 83"/>
                <a:gd name="T70" fmla="*/ 2147483646 w 87"/>
                <a:gd name="T71" fmla="*/ 2147483646 h 83"/>
                <a:gd name="T72" fmla="*/ 2147483646 w 87"/>
                <a:gd name="T73" fmla="*/ 2147483646 h 83"/>
                <a:gd name="T74" fmla="*/ 2147483646 w 87"/>
                <a:gd name="T75" fmla="*/ 2147483646 h 83"/>
                <a:gd name="T76" fmla="*/ 2147483646 w 87"/>
                <a:gd name="T77" fmla="*/ 2147483646 h 83"/>
                <a:gd name="T78" fmla="*/ 2147483646 w 87"/>
                <a:gd name="T79" fmla="*/ 2147483646 h 83"/>
                <a:gd name="T80" fmla="*/ 2147483646 w 87"/>
                <a:gd name="T81" fmla="*/ 2147483646 h 83"/>
                <a:gd name="T82" fmla="*/ 2147483646 w 87"/>
                <a:gd name="T83" fmla="*/ 2147483646 h 83"/>
                <a:gd name="T84" fmla="*/ 2147483646 w 87"/>
                <a:gd name="T85" fmla="*/ 2147483646 h 83"/>
                <a:gd name="T86" fmla="*/ 2147483646 w 87"/>
                <a:gd name="T87" fmla="*/ 2147483646 h 83"/>
                <a:gd name="T88" fmla="*/ 2147483646 w 87"/>
                <a:gd name="T89" fmla="*/ 2147483646 h 83"/>
                <a:gd name="T90" fmla="*/ 2147483646 w 87"/>
                <a:gd name="T91" fmla="*/ 2147483646 h 83"/>
                <a:gd name="T92" fmla="*/ 2147483646 w 87"/>
                <a:gd name="T93" fmla="*/ 2147483646 h 83"/>
                <a:gd name="T94" fmla="*/ 2147483646 w 87"/>
                <a:gd name="T95" fmla="*/ 2147483646 h 8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7"/>
                <a:gd name="T145" fmla="*/ 0 h 83"/>
                <a:gd name="T146" fmla="*/ 87 w 87"/>
                <a:gd name="T147" fmla="*/ 83 h 8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7" h="83">
                  <a:moveTo>
                    <a:pt x="75" y="11"/>
                  </a:moveTo>
                  <a:cubicBezTo>
                    <a:pt x="69" y="4"/>
                    <a:pt x="59" y="0"/>
                    <a:pt x="48" y="0"/>
                  </a:cubicBezTo>
                  <a:cubicBezTo>
                    <a:pt x="47" y="0"/>
                    <a:pt x="46" y="1"/>
                    <a:pt x="46" y="2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9"/>
                    <a:pt x="47" y="40"/>
                    <a:pt x="48" y="40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0" y="58"/>
                    <a:pt x="81" y="58"/>
                    <a:pt x="81" y="57"/>
                  </a:cubicBezTo>
                  <a:cubicBezTo>
                    <a:pt x="83" y="54"/>
                    <a:pt x="84" y="51"/>
                    <a:pt x="85" y="48"/>
                  </a:cubicBezTo>
                  <a:cubicBezTo>
                    <a:pt x="86" y="45"/>
                    <a:pt x="87" y="41"/>
                    <a:pt x="87" y="38"/>
                  </a:cubicBezTo>
                  <a:cubicBezTo>
                    <a:pt x="87" y="28"/>
                    <a:pt x="82" y="18"/>
                    <a:pt x="75" y="11"/>
                  </a:cubicBezTo>
                  <a:close/>
                  <a:moveTo>
                    <a:pt x="81" y="47"/>
                  </a:moveTo>
                  <a:cubicBezTo>
                    <a:pt x="81" y="47"/>
                    <a:pt x="81" y="47"/>
                    <a:pt x="81" y="47"/>
                  </a:cubicBezTo>
                  <a:cubicBezTo>
                    <a:pt x="81" y="49"/>
                    <a:pt x="80" y="51"/>
                    <a:pt x="79" y="53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9" y="5"/>
                    <a:pt x="67" y="8"/>
                    <a:pt x="73" y="14"/>
                  </a:cubicBezTo>
                  <a:cubicBezTo>
                    <a:pt x="79" y="20"/>
                    <a:pt x="83" y="29"/>
                    <a:pt x="83" y="38"/>
                  </a:cubicBezTo>
                  <a:cubicBezTo>
                    <a:pt x="83" y="41"/>
                    <a:pt x="82" y="44"/>
                    <a:pt x="81" y="47"/>
                  </a:cubicBezTo>
                  <a:close/>
                  <a:moveTo>
                    <a:pt x="43" y="41"/>
                  </a:moveTo>
                  <a:cubicBezTo>
                    <a:pt x="43" y="41"/>
                    <a:pt x="43" y="41"/>
                    <a:pt x="43" y="41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5"/>
                    <a:pt x="41" y="4"/>
                    <a:pt x="40" y="4"/>
                  </a:cubicBezTo>
                  <a:cubicBezTo>
                    <a:pt x="29" y="4"/>
                    <a:pt x="19" y="8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5" y="22"/>
                    <a:pt x="0" y="32"/>
                    <a:pt x="0" y="43"/>
                  </a:cubicBezTo>
                  <a:cubicBezTo>
                    <a:pt x="0" y="54"/>
                    <a:pt x="5" y="64"/>
                    <a:pt x="12" y="71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9" y="78"/>
                    <a:pt x="29" y="83"/>
                    <a:pt x="40" y="83"/>
                  </a:cubicBezTo>
                  <a:cubicBezTo>
                    <a:pt x="47" y="83"/>
                    <a:pt x="53" y="81"/>
                    <a:pt x="59" y="78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5" y="74"/>
                    <a:pt x="70" y="69"/>
                    <a:pt x="74" y="63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5" y="61"/>
                    <a:pt x="74" y="59"/>
                    <a:pt x="73" y="58"/>
                  </a:cubicBezTo>
                  <a:cubicBezTo>
                    <a:pt x="43" y="41"/>
                    <a:pt x="43" y="41"/>
                    <a:pt x="43" y="41"/>
                  </a:cubicBezTo>
                  <a:close/>
                  <a:moveTo>
                    <a:pt x="56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1" y="74"/>
                    <a:pt x="45" y="76"/>
                    <a:pt x="40" y="76"/>
                  </a:cubicBezTo>
                  <a:cubicBezTo>
                    <a:pt x="31" y="76"/>
                    <a:pt x="22" y="72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0" y="60"/>
                    <a:pt x="7" y="52"/>
                    <a:pt x="7" y="43"/>
                  </a:cubicBezTo>
                  <a:cubicBezTo>
                    <a:pt x="7" y="34"/>
                    <a:pt x="10" y="26"/>
                    <a:pt x="16" y="20"/>
                  </a:cubicBezTo>
                  <a:cubicBezTo>
                    <a:pt x="22" y="15"/>
                    <a:pt x="29" y="11"/>
                    <a:pt x="36" y="1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5"/>
                    <a:pt x="37" y="46"/>
                    <a:pt x="38" y="46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3" y="66"/>
                    <a:pt x="60" y="69"/>
                    <a:pt x="56" y="72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0" name="Freeform 71"/>
            <p:cNvSpPr>
              <a:spLocks noEditPoints="1"/>
            </p:cNvSpPr>
            <p:nvPr/>
          </p:nvSpPr>
          <p:spPr bwMode="auto">
            <a:xfrm>
              <a:off x="4897438" y="2220913"/>
              <a:ext cx="247650" cy="252412"/>
            </a:xfrm>
            <a:custGeom>
              <a:avLst/>
              <a:gdLst>
                <a:gd name="T0" fmla="*/ 2147483646 w 55"/>
                <a:gd name="T1" fmla="*/ 2147483646 h 58"/>
                <a:gd name="T2" fmla="*/ 2147483646 w 55"/>
                <a:gd name="T3" fmla="*/ 2147483646 h 58"/>
                <a:gd name="T4" fmla="*/ 2147483646 w 55"/>
                <a:gd name="T5" fmla="*/ 2147483646 h 58"/>
                <a:gd name="T6" fmla="*/ 2147483646 w 55"/>
                <a:gd name="T7" fmla="*/ 2147483646 h 58"/>
                <a:gd name="T8" fmla="*/ 2147483646 w 55"/>
                <a:gd name="T9" fmla="*/ 2147483646 h 58"/>
                <a:gd name="T10" fmla="*/ 2147483646 w 55"/>
                <a:gd name="T11" fmla="*/ 2147483646 h 58"/>
                <a:gd name="T12" fmla="*/ 2147483646 w 55"/>
                <a:gd name="T13" fmla="*/ 2147483646 h 58"/>
                <a:gd name="T14" fmla="*/ 2147483646 w 55"/>
                <a:gd name="T15" fmla="*/ 2147483646 h 58"/>
                <a:gd name="T16" fmla="*/ 2147483646 w 55"/>
                <a:gd name="T17" fmla="*/ 2147483646 h 58"/>
                <a:gd name="T18" fmla="*/ 2147483646 w 55"/>
                <a:gd name="T19" fmla="*/ 2147483646 h 58"/>
                <a:gd name="T20" fmla="*/ 2147483646 w 55"/>
                <a:gd name="T21" fmla="*/ 2147483646 h 58"/>
                <a:gd name="T22" fmla="*/ 0 w 55"/>
                <a:gd name="T23" fmla="*/ 2147483646 h 58"/>
                <a:gd name="T24" fmla="*/ 2147483646 w 55"/>
                <a:gd name="T25" fmla="*/ 2147483646 h 58"/>
                <a:gd name="T26" fmla="*/ 2147483646 w 55"/>
                <a:gd name="T27" fmla="*/ 2147483646 h 58"/>
                <a:gd name="T28" fmla="*/ 2147483646 w 55"/>
                <a:gd name="T29" fmla="*/ 2147483646 h 58"/>
                <a:gd name="T30" fmla="*/ 2147483646 w 55"/>
                <a:gd name="T31" fmla="*/ 2147483646 h 58"/>
                <a:gd name="T32" fmla="*/ 2147483646 w 55"/>
                <a:gd name="T33" fmla="*/ 2147483646 h 58"/>
                <a:gd name="T34" fmla="*/ 2147483646 w 55"/>
                <a:gd name="T35" fmla="*/ 2147483646 h 58"/>
                <a:gd name="T36" fmla="*/ 2147483646 w 55"/>
                <a:gd name="T37" fmla="*/ 2147483646 h 58"/>
                <a:gd name="T38" fmla="*/ 2147483646 w 55"/>
                <a:gd name="T39" fmla="*/ 0 h 58"/>
                <a:gd name="T40" fmla="*/ 2147483646 w 55"/>
                <a:gd name="T41" fmla="*/ 2147483646 h 58"/>
                <a:gd name="T42" fmla="*/ 2147483646 w 55"/>
                <a:gd name="T43" fmla="*/ 2147483646 h 58"/>
                <a:gd name="T44" fmla="*/ 2147483646 w 55"/>
                <a:gd name="T45" fmla="*/ 2147483646 h 58"/>
                <a:gd name="T46" fmla="*/ 2147483646 w 55"/>
                <a:gd name="T47" fmla="*/ 2147483646 h 58"/>
                <a:gd name="T48" fmla="*/ 2147483646 w 55"/>
                <a:gd name="T49" fmla="*/ 2147483646 h 58"/>
                <a:gd name="T50" fmla="*/ 2147483646 w 55"/>
                <a:gd name="T51" fmla="*/ 2147483646 h 58"/>
                <a:gd name="T52" fmla="*/ 2147483646 w 55"/>
                <a:gd name="T53" fmla="*/ 2147483646 h 58"/>
                <a:gd name="T54" fmla="*/ 2147483646 w 55"/>
                <a:gd name="T55" fmla="*/ 2147483646 h 58"/>
                <a:gd name="T56" fmla="*/ 2147483646 w 55"/>
                <a:gd name="T57" fmla="*/ 2147483646 h 58"/>
                <a:gd name="T58" fmla="*/ 2147483646 w 55"/>
                <a:gd name="T59" fmla="*/ 2147483646 h 58"/>
                <a:gd name="T60" fmla="*/ 2147483646 w 55"/>
                <a:gd name="T61" fmla="*/ 2147483646 h 58"/>
                <a:gd name="T62" fmla="*/ 2147483646 w 55"/>
                <a:gd name="T63" fmla="*/ 2147483646 h 58"/>
                <a:gd name="T64" fmla="*/ 2147483646 w 55"/>
                <a:gd name="T65" fmla="*/ 2147483646 h 58"/>
                <a:gd name="T66" fmla="*/ 2147483646 w 55"/>
                <a:gd name="T67" fmla="*/ 2147483646 h 58"/>
                <a:gd name="T68" fmla="*/ 2147483646 w 55"/>
                <a:gd name="T69" fmla="*/ 2147483646 h 58"/>
                <a:gd name="T70" fmla="*/ 2147483646 w 55"/>
                <a:gd name="T71" fmla="*/ 2147483646 h 58"/>
                <a:gd name="T72" fmla="*/ 2147483646 w 55"/>
                <a:gd name="T73" fmla="*/ 2147483646 h 58"/>
                <a:gd name="T74" fmla="*/ 2147483646 w 55"/>
                <a:gd name="T75" fmla="*/ 2147483646 h 58"/>
                <a:gd name="T76" fmla="*/ 2147483646 w 55"/>
                <a:gd name="T77" fmla="*/ 2147483646 h 58"/>
                <a:gd name="T78" fmla="*/ 2147483646 w 55"/>
                <a:gd name="T79" fmla="*/ 2147483646 h 58"/>
                <a:gd name="T80" fmla="*/ 2147483646 w 55"/>
                <a:gd name="T81" fmla="*/ 2147483646 h 58"/>
                <a:gd name="T82" fmla="*/ 2147483646 w 55"/>
                <a:gd name="T83" fmla="*/ 2147483646 h 58"/>
                <a:gd name="T84" fmla="*/ 2147483646 w 55"/>
                <a:gd name="T85" fmla="*/ 2147483646 h 58"/>
                <a:gd name="T86" fmla="*/ 2147483646 w 55"/>
                <a:gd name="T87" fmla="*/ 2147483646 h 58"/>
                <a:gd name="T88" fmla="*/ 2147483646 w 55"/>
                <a:gd name="T89" fmla="*/ 2147483646 h 58"/>
                <a:gd name="T90" fmla="*/ 2147483646 w 55"/>
                <a:gd name="T91" fmla="*/ 2147483646 h 58"/>
                <a:gd name="T92" fmla="*/ 2147483646 w 55"/>
                <a:gd name="T93" fmla="*/ 2147483646 h 58"/>
                <a:gd name="T94" fmla="*/ 2147483646 w 55"/>
                <a:gd name="T95" fmla="*/ 2147483646 h 58"/>
                <a:gd name="T96" fmla="*/ 2147483646 w 55"/>
                <a:gd name="T97" fmla="*/ 2147483646 h 58"/>
                <a:gd name="T98" fmla="*/ 2147483646 w 55"/>
                <a:gd name="T99" fmla="*/ 2147483646 h 58"/>
                <a:gd name="T100" fmla="*/ 2147483646 w 55"/>
                <a:gd name="T101" fmla="*/ 2147483646 h 58"/>
                <a:gd name="T102" fmla="*/ 2147483646 w 55"/>
                <a:gd name="T103" fmla="*/ 2147483646 h 58"/>
                <a:gd name="T104" fmla="*/ 2147483646 w 55"/>
                <a:gd name="T105" fmla="*/ 2147483646 h 58"/>
                <a:gd name="T106" fmla="*/ 2147483646 w 55"/>
                <a:gd name="T107" fmla="*/ 2147483646 h 58"/>
                <a:gd name="T108" fmla="*/ 2147483646 w 55"/>
                <a:gd name="T109" fmla="*/ 2147483646 h 58"/>
                <a:gd name="T110" fmla="*/ 2147483646 w 55"/>
                <a:gd name="T111" fmla="*/ 2147483646 h 58"/>
                <a:gd name="T112" fmla="*/ 2147483646 w 55"/>
                <a:gd name="T113" fmla="*/ 2147483646 h 58"/>
                <a:gd name="T114" fmla="*/ 2147483646 w 55"/>
                <a:gd name="T115" fmla="*/ 2147483646 h 58"/>
                <a:gd name="T116" fmla="*/ 2147483646 w 55"/>
                <a:gd name="T117" fmla="*/ 2147483646 h 58"/>
                <a:gd name="T118" fmla="*/ 2147483646 w 55"/>
                <a:gd name="T119" fmla="*/ 2147483646 h 58"/>
                <a:gd name="T120" fmla="*/ 2147483646 w 55"/>
                <a:gd name="T121" fmla="*/ 2147483646 h 58"/>
                <a:gd name="T122" fmla="*/ 2147483646 w 55"/>
                <a:gd name="T123" fmla="*/ 2147483646 h 58"/>
                <a:gd name="T124" fmla="*/ 2147483646 w 55"/>
                <a:gd name="T125" fmla="*/ 2147483646 h 5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"/>
                <a:gd name="T190" fmla="*/ 0 h 58"/>
                <a:gd name="T191" fmla="*/ 55 w 55"/>
                <a:gd name="T192" fmla="*/ 58 h 5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" h="58">
                  <a:moveTo>
                    <a:pt x="45" y="38"/>
                  </a:moveTo>
                  <a:cubicBezTo>
                    <a:pt x="47" y="38"/>
                    <a:pt x="50" y="39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4" y="42"/>
                    <a:pt x="55" y="45"/>
                    <a:pt x="55" y="48"/>
                  </a:cubicBezTo>
                  <a:cubicBezTo>
                    <a:pt x="55" y="53"/>
                    <a:pt x="50" y="58"/>
                    <a:pt x="45" y="58"/>
                  </a:cubicBezTo>
                  <a:cubicBezTo>
                    <a:pt x="39" y="58"/>
                    <a:pt x="34" y="53"/>
                    <a:pt x="34" y="48"/>
                  </a:cubicBezTo>
                  <a:cubicBezTo>
                    <a:pt x="34" y="47"/>
                    <a:pt x="35" y="46"/>
                    <a:pt x="35" y="4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1" y="41"/>
                    <a:pt x="18" y="43"/>
                    <a:pt x="14" y="43"/>
                  </a:cubicBezTo>
                  <a:cubicBezTo>
                    <a:pt x="6" y="43"/>
                    <a:pt x="0" y="36"/>
                    <a:pt x="0" y="29"/>
                  </a:cubicBezTo>
                  <a:cubicBezTo>
                    <a:pt x="0" y="21"/>
                    <a:pt x="6" y="15"/>
                    <a:pt x="14" y="15"/>
                  </a:cubicBezTo>
                  <a:cubicBezTo>
                    <a:pt x="18" y="15"/>
                    <a:pt x="21" y="17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4" y="11"/>
                    <a:pt x="34" y="10"/>
                  </a:cubicBezTo>
                  <a:cubicBezTo>
                    <a:pt x="34" y="4"/>
                    <a:pt x="39" y="0"/>
                    <a:pt x="45" y="0"/>
                  </a:cubicBezTo>
                  <a:cubicBezTo>
                    <a:pt x="50" y="0"/>
                    <a:pt x="55" y="4"/>
                    <a:pt x="55" y="10"/>
                  </a:cubicBezTo>
                  <a:cubicBezTo>
                    <a:pt x="55" y="16"/>
                    <a:pt x="50" y="20"/>
                    <a:pt x="45" y="20"/>
                  </a:cubicBezTo>
                  <a:cubicBezTo>
                    <a:pt x="42" y="20"/>
                    <a:pt x="39" y="19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5"/>
                    <a:pt x="28" y="27"/>
                    <a:pt x="28" y="29"/>
                  </a:cubicBezTo>
                  <a:cubicBezTo>
                    <a:pt x="28" y="31"/>
                    <a:pt x="27" y="33"/>
                    <a:pt x="27" y="34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9" y="39"/>
                    <a:pt x="42" y="38"/>
                    <a:pt x="45" y="38"/>
                  </a:cubicBezTo>
                  <a:close/>
                  <a:moveTo>
                    <a:pt x="49" y="44"/>
                  </a:moveTo>
                  <a:cubicBezTo>
                    <a:pt x="49" y="44"/>
                    <a:pt x="49" y="44"/>
                    <a:pt x="49" y="44"/>
                  </a:cubicBezTo>
                  <a:cubicBezTo>
                    <a:pt x="48" y="43"/>
                    <a:pt x="46" y="42"/>
                    <a:pt x="45" y="42"/>
                  </a:cubicBezTo>
                  <a:cubicBezTo>
                    <a:pt x="43" y="42"/>
                    <a:pt x="42" y="43"/>
                    <a:pt x="41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0" y="45"/>
                    <a:pt x="39" y="46"/>
                    <a:pt x="39" y="48"/>
                  </a:cubicBezTo>
                  <a:cubicBezTo>
                    <a:pt x="39" y="51"/>
                    <a:pt x="41" y="53"/>
                    <a:pt x="45" y="53"/>
                  </a:cubicBezTo>
                  <a:cubicBezTo>
                    <a:pt x="48" y="53"/>
                    <a:pt x="50" y="51"/>
                    <a:pt x="50" y="48"/>
                  </a:cubicBezTo>
                  <a:cubicBezTo>
                    <a:pt x="50" y="46"/>
                    <a:pt x="50" y="45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19" y="21"/>
                    <a:pt x="17" y="20"/>
                    <a:pt x="14" y="20"/>
                  </a:cubicBezTo>
                  <a:cubicBezTo>
                    <a:pt x="9" y="20"/>
                    <a:pt x="5" y="24"/>
                    <a:pt x="5" y="29"/>
                  </a:cubicBezTo>
                  <a:cubicBezTo>
                    <a:pt x="5" y="34"/>
                    <a:pt x="9" y="38"/>
                    <a:pt x="14" y="38"/>
                  </a:cubicBezTo>
                  <a:cubicBezTo>
                    <a:pt x="17" y="38"/>
                    <a:pt x="19" y="37"/>
                    <a:pt x="21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2" y="34"/>
                    <a:pt x="23" y="31"/>
                    <a:pt x="23" y="29"/>
                  </a:cubicBezTo>
                  <a:cubicBezTo>
                    <a:pt x="23" y="26"/>
                    <a:pt x="22" y="24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45" y="4"/>
                  </a:moveTo>
                  <a:cubicBezTo>
                    <a:pt x="45" y="4"/>
                    <a:pt x="45" y="4"/>
                    <a:pt x="45" y="4"/>
                  </a:cubicBezTo>
                  <a:cubicBezTo>
                    <a:pt x="41" y="4"/>
                    <a:pt x="39" y="7"/>
                    <a:pt x="39" y="10"/>
                  </a:cubicBezTo>
                  <a:cubicBezTo>
                    <a:pt x="39" y="11"/>
                    <a:pt x="39" y="12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4"/>
                    <a:pt x="40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3" y="16"/>
                    <a:pt x="45" y="16"/>
                  </a:cubicBezTo>
                  <a:cubicBezTo>
                    <a:pt x="48" y="16"/>
                    <a:pt x="50" y="13"/>
                    <a:pt x="50" y="10"/>
                  </a:cubicBezTo>
                  <a:cubicBezTo>
                    <a:pt x="50" y="7"/>
                    <a:pt x="48" y="4"/>
                    <a:pt x="45" y="4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1" name="Freeform 73"/>
            <p:cNvSpPr>
              <a:spLocks noEditPoints="1"/>
            </p:cNvSpPr>
            <p:nvPr/>
          </p:nvSpPr>
          <p:spPr bwMode="auto">
            <a:xfrm>
              <a:off x="4033838" y="3903663"/>
              <a:ext cx="265112" cy="252412"/>
            </a:xfrm>
            <a:custGeom>
              <a:avLst/>
              <a:gdLst>
                <a:gd name="T0" fmla="*/ 2147483646 w 59"/>
                <a:gd name="T1" fmla="*/ 2147483646 h 58"/>
                <a:gd name="T2" fmla="*/ 2147483646 w 59"/>
                <a:gd name="T3" fmla="*/ 2147483646 h 58"/>
                <a:gd name="T4" fmla="*/ 2147483646 w 59"/>
                <a:gd name="T5" fmla="*/ 2147483646 h 58"/>
                <a:gd name="T6" fmla="*/ 2147483646 w 59"/>
                <a:gd name="T7" fmla="*/ 2147483646 h 58"/>
                <a:gd name="T8" fmla="*/ 2147483646 w 59"/>
                <a:gd name="T9" fmla="*/ 2147483646 h 58"/>
                <a:gd name="T10" fmla="*/ 2147483646 w 59"/>
                <a:gd name="T11" fmla="*/ 2147483646 h 58"/>
                <a:gd name="T12" fmla="*/ 2147483646 w 59"/>
                <a:gd name="T13" fmla="*/ 2147483646 h 58"/>
                <a:gd name="T14" fmla="*/ 2147483646 w 59"/>
                <a:gd name="T15" fmla="*/ 2147483646 h 58"/>
                <a:gd name="T16" fmla="*/ 2147483646 w 59"/>
                <a:gd name="T17" fmla="*/ 2147483646 h 58"/>
                <a:gd name="T18" fmla="*/ 2147483646 w 59"/>
                <a:gd name="T19" fmla="*/ 2147483646 h 58"/>
                <a:gd name="T20" fmla="*/ 2147483646 w 59"/>
                <a:gd name="T21" fmla="*/ 2147483646 h 58"/>
                <a:gd name="T22" fmla="*/ 0 w 59"/>
                <a:gd name="T23" fmla="*/ 2147483646 h 58"/>
                <a:gd name="T24" fmla="*/ 2147483646 w 59"/>
                <a:gd name="T25" fmla="*/ 2147483646 h 58"/>
                <a:gd name="T26" fmla="*/ 2147483646 w 59"/>
                <a:gd name="T27" fmla="*/ 2147483646 h 58"/>
                <a:gd name="T28" fmla="*/ 2147483646 w 59"/>
                <a:gd name="T29" fmla="*/ 2147483646 h 58"/>
                <a:gd name="T30" fmla="*/ 2147483646 w 59"/>
                <a:gd name="T31" fmla="*/ 2147483646 h 58"/>
                <a:gd name="T32" fmla="*/ 2147483646 w 59"/>
                <a:gd name="T33" fmla="*/ 2147483646 h 58"/>
                <a:gd name="T34" fmla="*/ 2147483646 w 59"/>
                <a:gd name="T35" fmla="*/ 2147483646 h 58"/>
                <a:gd name="T36" fmla="*/ 2147483646 w 59"/>
                <a:gd name="T37" fmla="*/ 2147483646 h 58"/>
                <a:gd name="T38" fmla="*/ 2147483646 w 59"/>
                <a:gd name="T39" fmla="*/ 2147483646 h 58"/>
                <a:gd name="T40" fmla="*/ 2147483646 w 59"/>
                <a:gd name="T41" fmla="*/ 2147483646 h 58"/>
                <a:gd name="T42" fmla="*/ 2147483646 w 59"/>
                <a:gd name="T43" fmla="*/ 2147483646 h 58"/>
                <a:gd name="T44" fmla="*/ 2147483646 w 59"/>
                <a:gd name="T45" fmla="*/ 2147483646 h 58"/>
                <a:gd name="T46" fmla="*/ 2147483646 w 59"/>
                <a:gd name="T47" fmla="*/ 2147483646 h 58"/>
                <a:gd name="T48" fmla="*/ 2147483646 w 59"/>
                <a:gd name="T49" fmla="*/ 2147483646 h 58"/>
                <a:gd name="T50" fmla="*/ 2147483646 w 59"/>
                <a:gd name="T51" fmla="*/ 2147483646 h 58"/>
                <a:gd name="T52" fmla="*/ 2147483646 w 59"/>
                <a:gd name="T53" fmla="*/ 2147483646 h 58"/>
                <a:gd name="T54" fmla="*/ 2147483646 w 59"/>
                <a:gd name="T55" fmla="*/ 2147483646 h 58"/>
                <a:gd name="T56" fmla="*/ 2147483646 w 59"/>
                <a:gd name="T57" fmla="*/ 2147483646 h 58"/>
                <a:gd name="T58" fmla="*/ 2147483646 w 59"/>
                <a:gd name="T59" fmla="*/ 2147483646 h 58"/>
                <a:gd name="T60" fmla="*/ 2147483646 w 59"/>
                <a:gd name="T61" fmla="*/ 2147483646 h 58"/>
                <a:gd name="T62" fmla="*/ 2147483646 w 59"/>
                <a:gd name="T63" fmla="*/ 2147483646 h 58"/>
                <a:gd name="T64" fmla="*/ 2147483646 w 59"/>
                <a:gd name="T65" fmla="*/ 2147483646 h 58"/>
                <a:gd name="T66" fmla="*/ 2147483646 w 59"/>
                <a:gd name="T67" fmla="*/ 2147483646 h 58"/>
                <a:gd name="T68" fmla="*/ 2147483646 w 59"/>
                <a:gd name="T69" fmla="*/ 2147483646 h 58"/>
                <a:gd name="T70" fmla="*/ 2147483646 w 59"/>
                <a:gd name="T71" fmla="*/ 2147483646 h 58"/>
                <a:gd name="T72" fmla="*/ 2147483646 w 59"/>
                <a:gd name="T73" fmla="*/ 2147483646 h 58"/>
                <a:gd name="T74" fmla="*/ 2147483646 w 59"/>
                <a:gd name="T75" fmla="*/ 2147483646 h 58"/>
                <a:gd name="T76" fmla="*/ 2147483646 w 59"/>
                <a:gd name="T77" fmla="*/ 2147483646 h 58"/>
                <a:gd name="T78" fmla="*/ 2147483646 w 59"/>
                <a:gd name="T79" fmla="*/ 2147483646 h 58"/>
                <a:gd name="T80" fmla="*/ 2147483646 w 59"/>
                <a:gd name="T81" fmla="*/ 2147483646 h 58"/>
                <a:gd name="T82" fmla="*/ 2147483646 w 59"/>
                <a:gd name="T83" fmla="*/ 2147483646 h 58"/>
                <a:gd name="T84" fmla="*/ 2147483646 w 59"/>
                <a:gd name="T85" fmla="*/ 2147483646 h 58"/>
                <a:gd name="T86" fmla="*/ 2147483646 w 59"/>
                <a:gd name="T87" fmla="*/ 2147483646 h 58"/>
                <a:gd name="T88" fmla="*/ 2147483646 w 59"/>
                <a:gd name="T89" fmla="*/ 2147483646 h 58"/>
                <a:gd name="T90" fmla="*/ 2147483646 w 59"/>
                <a:gd name="T91" fmla="*/ 2147483646 h 58"/>
                <a:gd name="T92" fmla="*/ 2147483646 w 59"/>
                <a:gd name="T93" fmla="*/ 2147483646 h 58"/>
                <a:gd name="T94" fmla="*/ 2147483646 w 59"/>
                <a:gd name="T95" fmla="*/ 2147483646 h 5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9"/>
                <a:gd name="T145" fmla="*/ 0 h 58"/>
                <a:gd name="T146" fmla="*/ 59 w 59"/>
                <a:gd name="T147" fmla="*/ 58 h 5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9" h="58">
                  <a:moveTo>
                    <a:pt x="52" y="3"/>
                  </a:moveTo>
                  <a:cubicBezTo>
                    <a:pt x="56" y="7"/>
                    <a:pt x="56" y="7"/>
                    <a:pt x="56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8" y="9"/>
                    <a:pt x="59" y="11"/>
                    <a:pt x="59" y="14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7"/>
                    <a:pt x="58" y="19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5" y="32"/>
                    <a:pt x="43" y="33"/>
                    <a:pt x="40" y="33"/>
                  </a:cubicBezTo>
                  <a:cubicBezTo>
                    <a:pt x="38" y="33"/>
                    <a:pt x="35" y="32"/>
                    <a:pt x="33" y="30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2" y="34"/>
                    <a:pt x="33" y="37"/>
                    <a:pt x="33" y="40"/>
                  </a:cubicBezTo>
                  <a:cubicBezTo>
                    <a:pt x="33" y="42"/>
                    <a:pt x="32" y="45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0" y="57"/>
                    <a:pt x="17" y="58"/>
                    <a:pt x="15" y="58"/>
                  </a:cubicBezTo>
                  <a:cubicBezTo>
                    <a:pt x="12" y="58"/>
                    <a:pt x="9" y="57"/>
                    <a:pt x="7" y="55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49"/>
                    <a:pt x="0" y="47"/>
                    <a:pt x="0" y="44"/>
                  </a:cubicBezTo>
                  <a:cubicBezTo>
                    <a:pt x="0" y="41"/>
                    <a:pt x="1" y="39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4" y="26"/>
                    <a:pt x="16" y="25"/>
                    <a:pt x="19" y="25"/>
                  </a:cubicBezTo>
                  <a:cubicBezTo>
                    <a:pt x="22" y="25"/>
                    <a:pt x="24" y="26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7" y="24"/>
                    <a:pt x="26" y="21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6"/>
                    <a:pt x="27" y="13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1"/>
                    <a:pt x="42" y="0"/>
                    <a:pt x="45" y="0"/>
                  </a:cubicBezTo>
                  <a:cubicBezTo>
                    <a:pt x="47" y="0"/>
                    <a:pt x="50" y="1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lose/>
                  <a:moveTo>
                    <a:pt x="53" y="10"/>
                  </a:moveTo>
                  <a:cubicBezTo>
                    <a:pt x="53" y="10"/>
                    <a:pt x="53" y="10"/>
                    <a:pt x="53" y="10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5"/>
                    <a:pt x="46" y="4"/>
                    <a:pt x="45" y="4"/>
                  </a:cubicBezTo>
                  <a:cubicBezTo>
                    <a:pt x="43" y="4"/>
                    <a:pt x="42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15"/>
                    <a:pt x="30" y="17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20"/>
                    <a:pt x="31" y="21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18"/>
                    <a:pt x="39" y="18"/>
                    <a:pt x="40" y="19"/>
                  </a:cubicBezTo>
                  <a:cubicBezTo>
                    <a:pt x="40" y="20"/>
                    <a:pt x="40" y="21"/>
                    <a:pt x="40" y="22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7"/>
                    <a:pt x="39" y="28"/>
                    <a:pt x="40" y="28"/>
                  </a:cubicBezTo>
                  <a:cubicBezTo>
                    <a:pt x="42" y="28"/>
                    <a:pt x="43" y="27"/>
                    <a:pt x="44" y="2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7"/>
                    <a:pt x="54" y="15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2"/>
                    <a:pt x="54" y="11"/>
                    <a:pt x="53" y="10"/>
                  </a:cubicBezTo>
                  <a:cubicBezTo>
                    <a:pt x="53" y="10"/>
                    <a:pt x="53" y="10"/>
                    <a:pt x="53" y="10"/>
                  </a:cubicBezTo>
                  <a:close/>
                  <a:moveTo>
                    <a:pt x="27" y="35"/>
                  </a:move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40"/>
                    <a:pt x="20" y="40"/>
                    <a:pt x="19" y="39"/>
                  </a:cubicBezTo>
                  <a:cubicBezTo>
                    <a:pt x="19" y="38"/>
                    <a:pt x="19" y="37"/>
                    <a:pt x="19" y="36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0"/>
                    <a:pt x="20" y="30"/>
                    <a:pt x="19" y="30"/>
                  </a:cubicBezTo>
                  <a:cubicBezTo>
                    <a:pt x="17" y="30"/>
                    <a:pt x="16" y="30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5" y="41"/>
                    <a:pt x="5" y="42"/>
                    <a:pt x="5" y="44"/>
                  </a:cubicBezTo>
                  <a:cubicBezTo>
                    <a:pt x="5" y="45"/>
                    <a:pt x="5" y="47"/>
                    <a:pt x="7" y="48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2" y="53"/>
                    <a:pt x="13" y="54"/>
                    <a:pt x="15" y="54"/>
                  </a:cubicBezTo>
                  <a:cubicBezTo>
                    <a:pt x="16" y="54"/>
                    <a:pt x="18" y="53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8" y="43"/>
                    <a:pt x="29" y="41"/>
                    <a:pt x="29" y="40"/>
                  </a:cubicBezTo>
                  <a:cubicBezTo>
                    <a:pt x="29" y="38"/>
                    <a:pt x="28" y="37"/>
                    <a:pt x="2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2" name="Freeform 74"/>
            <p:cNvSpPr>
              <a:spLocks noEditPoints="1"/>
            </p:cNvSpPr>
            <p:nvPr/>
          </p:nvSpPr>
          <p:spPr bwMode="auto">
            <a:xfrm>
              <a:off x="6762750" y="2195513"/>
              <a:ext cx="415925" cy="404812"/>
            </a:xfrm>
            <a:custGeom>
              <a:avLst/>
              <a:gdLst>
                <a:gd name="T0" fmla="*/ 2147483646 w 92"/>
                <a:gd name="T1" fmla="*/ 2147483646 h 93"/>
                <a:gd name="T2" fmla="*/ 2147483646 w 92"/>
                <a:gd name="T3" fmla="*/ 2147483646 h 93"/>
                <a:gd name="T4" fmla="*/ 2147483646 w 92"/>
                <a:gd name="T5" fmla="*/ 2147483646 h 93"/>
                <a:gd name="T6" fmla="*/ 2147483646 w 92"/>
                <a:gd name="T7" fmla="*/ 2147483646 h 93"/>
                <a:gd name="T8" fmla="*/ 2147483646 w 92"/>
                <a:gd name="T9" fmla="*/ 2147483646 h 93"/>
                <a:gd name="T10" fmla="*/ 2147483646 w 92"/>
                <a:gd name="T11" fmla="*/ 2147483646 h 93"/>
                <a:gd name="T12" fmla="*/ 2147483646 w 92"/>
                <a:gd name="T13" fmla="*/ 2147483646 h 93"/>
                <a:gd name="T14" fmla="*/ 2147483646 w 92"/>
                <a:gd name="T15" fmla="*/ 2147483646 h 93"/>
                <a:gd name="T16" fmla="*/ 2147483646 w 92"/>
                <a:gd name="T17" fmla="*/ 2147483646 h 93"/>
                <a:gd name="T18" fmla="*/ 2147483646 w 92"/>
                <a:gd name="T19" fmla="*/ 2147483646 h 93"/>
                <a:gd name="T20" fmla="*/ 2147483646 w 92"/>
                <a:gd name="T21" fmla="*/ 2147483646 h 93"/>
                <a:gd name="T22" fmla="*/ 2147483646 w 92"/>
                <a:gd name="T23" fmla="*/ 2147483646 h 93"/>
                <a:gd name="T24" fmla="*/ 2147483646 w 92"/>
                <a:gd name="T25" fmla="*/ 2147483646 h 93"/>
                <a:gd name="T26" fmla="*/ 2147483646 w 92"/>
                <a:gd name="T27" fmla="*/ 2147483646 h 93"/>
                <a:gd name="T28" fmla="*/ 2147483646 w 92"/>
                <a:gd name="T29" fmla="*/ 2147483646 h 93"/>
                <a:gd name="T30" fmla="*/ 2147483646 w 92"/>
                <a:gd name="T31" fmla="*/ 2147483646 h 93"/>
                <a:gd name="T32" fmla="*/ 2147483646 w 92"/>
                <a:gd name="T33" fmla="*/ 2147483646 h 93"/>
                <a:gd name="T34" fmla="*/ 2147483646 w 92"/>
                <a:gd name="T35" fmla="*/ 2147483646 h 93"/>
                <a:gd name="T36" fmla="*/ 0 w 92"/>
                <a:gd name="T37" fmla="*/ 2147483646 h 93"/>
                <a:gd name="T38" fmla="*/ 2147483646 w 92"/>
                <a:gd name="T39" fmla="*/ 2147483646 h 93"/>
                <a:gd name="T40" fmla="*/ 2147483646 w 92"/>
                <a:gd name="T41" fmla="*/ 2147483646 h 93"/>
                <a:gd name="T42" fmla="*/ 2147483646 w 92"/>
                <a:gd name="T43" fmla="*/ 2147483646 h 93"/>
                <a:gd name="T44" fmla="*/ 2147483646 w 92"/>
                <a:gd name="T45" fmla="*/ 2147483646 h 93"/>
                <a:gd name="T46" fmla="*/ 2147483646 w 92"/>
                <a:gd name="T47" fmla="*/ 2147483646 h 93"/>
                <a:gd name="T48" fmla="*/ 2147483646 w 92"/>
                <a:gd name="T49" fmla="*/ 2147483646 h 93"/>
                <a:gd name="T50" fmla="*/ 2147483646 w 92"/>
                <a:gd name="T51" fmla="*/ 2147483646 h 93"/>
                <a:gd name="T52" fmla="*/ 2147483646 w 92"/>
                <a:gd name="T53" fmla="*/ 2147483646 h 93"/>
                <a:gd name="T54" fmla="*/ 2147483646 w 92"/>
                <a:gd name="T55" fmla="*/ 2147483646 h 93"/>
                <a:gd name="T56" fmla="*/ 2147483646 w 92"/>
                <a:gd name="T57" fmla="*/ 2147483646 h 93"/>
                <a:gd name="T58" fmla="*/ 2147483646 w 92"/>
                <a:gd name="T59" fmla="*/ 2147483646 h 93"/>
                <a:gd name="T60" fmla="*/ 2147483646 w 92"/>
                <a:gd name="T61" fmla="*/ 2147483646 h 93"/>
                <a:gd name="T62" fmla="*/ 2147483646 w 92"/>
                <a:gd name="T63" fmla="*/ 2147483646 h 93"/>
                <a:gd name="T64" fmla="*/ 2147483646 w 92"/>
                <a:gd name="T65" fmla="*/ 2147483646 h 93"/>
                <a:gd name="T66" fmla="*/ 2147483646 w 92"/>
                <a:gd name="T67" fmla="*/ 2147483646 h 93"/>
                <a:gd name="T68" fmla="*/ 2147483646 w 92"/>
                <a:gd name="T69" fmla="*/ 2147483646 h 93"/>
                <a:gd name="T70" fmla="*/ 2147483646 w 92"/>
                <a:gd name="T71" fmla="*/ 2147483646 h 93"/>
                <a:gd name="T72" fmla="*/ 2147483646 w 92"/>
                <a:gd name="T73" fmla="*/ 2147483646 h 93"/>
                <a:gd name="T74" fmla="*/ 2147483646 w 92"/>
                <a:gd name="T75" fmla="*/ 2147483646 h 93"/>
                <a:gd name="T76" fmla="*/ 2147483646 w 92"/>
                <a:gd name="T77" fmla="*/ 2147483646 h 93"/>
                <a:gd name="T78" fmla="*/ 2147483646 w 92"/>
                <a:gd name="T79" fmla="*/ 2147483646 h 93"/>
                <a:gd name="T80" fmla="*/ 2147483646 w 92"/>
                <a:gd name="T81" fmla="*/ 2147483646 h 93"/>
                <a:gd name="T82" fmla="*/ 2147483646 w 92"/>
                <a:gd name="T83" fmla="*/ 2147483646 h 93"/>
                <a:gd name="T84" fmla="*/ 2147483646 w 92"/>
                <a:gd name="T85" fmla="*/ 2147483646 h 93"/>
                <a:gd name="T86" fmla="*/ 2147483646 w 92"/>
                <a:gd name="T87" fmla="*/ 2147483646 h 93"/>
                <a:gd name="T88" fmla="*/ 2147483646 w 92"/>
                <a:gd name="T89" fmla="*/ 2147483646 h 93"/>
                <a:gd name="T90" fmla="*/ 2147483646 w 92"/>
                <a:gd name="T91" fmla="*/ 2147483646 h 93"/>
                <a:gd name="T92" fmla="*/ 2147483646 w 92"/>
                <a:gd name="T93" fmla="*/ 2147483646 h 93"/>
                <a:gd name="T94" fmla="*/ 2147483646 w 92"/>
                <a:gd name="T95" fmla="*/ 2147483646 h 93"/>
                <a:gd name="T96" fmla="*/ 2147483646 w 92"/>
                <a:gd name="T97" fmla="*/ 2147483646 h 93"/>
                <a:gd name="T98" fmla="*/ 2147483646 w 92"/>
                <a:gd name="T99" fmla="*/ 2147483646 h 93"/>
                <a:gd name="T100" fmla="*/ 2147483646 w 92"/>
                <a:gd name="T101" fmla="*/ 2147483646 h 93"/>
                <a:gd name="T102" fmla="*/ 2147483646 w 92"/>
                <a:gd name="T103" fmla="*/ 2147483646 h 93"/>
                <a:gd name="T104" fmla="*/ 2147483646 w 92"/>
                <a:gd name="T105" fmla="*/ 2147483646 h 93"/>
                <a:gd name="T106" fmla="*/ 2147483646 w 92"/>
                <a:gd name="T107" fmla="*/ 2147483646 h 9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92"/>
                <a:gd name="T163" fmla="*/ 0 h 93"/>
                <a:gd name="T164" fmla="*/ 92 w 92"/>
                <a:gd name="T165" fmla="*/ 93 h 9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92" h="93">
                  <a:moveTo>
                    <a:pt x="65" y="13"/>
                  </a:moveTo>
                  <a:cubicBezTo>
                    <a:pt x="76" y="1"/>
                    <a:pt x="76" y="1"/>
                    <a:pt x="76" y="1"/>
                  </a:cubicBezTo>
                  <a:cubicBezTo>
                    <a:pt x="77" y="0"/>
                    <a:pt x="79" y="0"/>
                    <a:pt x="80" y="1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2" y="13"/>
                  </a:cubicBezTo>
                  <a:cubicBezTo>
                    <a:pt x="92" y="14"/>
                    <a:pt x="92" y="15"/>
                    <a:pt x="92" y="16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79" y="29"/>
                    <a:pt x="78" y="29"/>
                    <a:pt x="78" y="29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71" y="35"/>
                    <a:pt x="73" y="41"/>
                    <a:pt x="73" y="48"/>
                  </a:cubicBezTo>
                  <a:cubicBezTo>
                    <a:pt x="73" y="55"/>
                    <a:pt x="70" y="63"/>
                    <a:pt x="65" y="68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0" y="73"/>
                    <a:pt x="53" y="76"/>
                    <a:pt x="45" y="76"/>
                  </a:cubicBezTo>
                  <a:cubicBezTo>
                    <a:pt x="37" y="76"/>
                    <a:pt x="30" y="73"/>
                    <a:pt x="25" y="68"/>
                  </a:cubicBezTo>
                  <a:cubicBezTo>
                    <a:pt x="20" y="63"/>
                    <a:pt x="17" y="55"/>
                    <a:pt x="17" y="48"/>
                  </a:cubicBezTo>
                  <a:cubicBezTo>
                    <a:pt x="17" y="40"/>
                    <a:pt x="20" y="33"/>
                    <a:pt x="25" y="28"/>
                  </a:cubicBezTo>
                  <a:cubicBezTo>
                    <a:pt x="30" y="23"/>
                    <a:pt x="37" y="19"/>
                    <a:pt x="45" y="19"/>
                  </a:cubicBezTo>
                  <a:cubicBezTo>
                    <a:pt x="52" y="19"/>
                    <a:pt x="58" y="22"/>
                    <a:pt x="62" y="25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4"/>
                    <a:pt x="64" y="14"/>
                    <a:pt x="65" y="13"/>
                  </a:cubicBezTo>
                  <a:close/>
                  <a:moveTo>
                    <a:pt x="82" y="37"/>
                  </a:moveTo>
                  <a:cubicBezTo>
                    <a:pt x="82" y="37"/>
                    <a:pt x="82" y="37"/>
                    <a:pt x="82" y="37"/>
                  </a:cubicBezTo>
                  <a:cubicBezTo>
                    <a:pt x="81" y="35"/>
                    <a:pt x="82" y="33"/>
                    <a:pt x="84" y="32"/>
                  </a:cubicBezTo>
                  <a:cubicBezTo>
                    <a:pt x="86" y="31"/>
                    <a:pt x="88" y="33"/>
                    <a:pt x="89" y="34"/>
                  </a:cubicBezTo>
                  <a:cubicBezTo>
                    <a:pt x="89" y="37"/>
                    <a:pt x="90" y="39"/>
                    <a:pt x="90" y="41"/>
                  </a:cubicBezTo>
                  <a:cubicBezTo>
                    <a:pt x="91" y="43"/>
                    <a:pt x="91" y="45"/>
                    <a:pt x="91" y="48"/>
                  </a:cubicBezTo>
                  <a:cubicBezTo>
                    <a:pt x="91" y="60"/>
                    <a:pt x="86" y="72"/>
                    <a:pt x="77" y="80"/>
                  </a:cubicBezTo>
                  <a:cubicBezTo>
                    <a:pt x="69" y="88"/>
                    <a:pt x="58" y="93"/>
                    <a:pt x="45" y="93"/>
                  </a:cubicBezTo>
                  <a:cubicBezTo>
                    <a:pt x="33" y="93"/>
                    <a:pt x="21" y="88"/>
                    <a:pt x="13" y="80"/>
                  </a:cubicBezTo>
                  <a:cubicBezTo>
                    <a:pt x="5" y="72"/>
                    <a:pt x="0" y="60"/>
                    <a:pt x="0" y="48"/>
                  </a:cubicBezTo>
                  <a:cubicBezTo>
                    <a:pt x="0" y="35"/>
                    <a:pt x="5" y="24"/>
                    <a:pt x="13" y="15"/>
                  </a:cubicBezTo>
                  <a:cubicBezTo>
                    <a:pt x="21" y="7"/>
                    <a:pt x="33" y="2"/>
                    <a:pt x="45" y="2"/>
                  </a:cubicBezTo>
                  <a:cubicBezTo>
                    <a:pt x="47" y="2"/>
                    <a:pt x="50" y="2"/>
                    <a:pt x="52" y="3"/>
                  </a:cubicBezTo>
                  <a:cubicBezTo>
                    <a:pt x="54" y="3"/>
                    <a:pt x="56" y="3"/>
                    <a:pt x="58" y="4"/>
                  </a:cubicBezTo>
                  <a:cubicBezTo>
                    <a:pt x="60" y="5"/>
                    <a:pt x="61" y="7"/>
                    <a:pt x="61" y="9"/>
                  </a:cubicBezTo>
                  <a:cubicBezTo>
                    <a:pt x="60" y="10"/>
                    <a:pt x="58" y="12"/>
                    <a:pt x="56" y="11"/>
                  </a:cubicBezTo>
                  <a:cubicBezTo>
                    <a:pt x="54" y="10"/>
                    <a:pt x="53" y="10"/>
                    <a:pt x="51" y="10"/>
                  </a:cubicBezTo>
                  <a:cubicBezTo>
                    <a:pt x="49" y="9"/>
                    <a:pt x="47" y="9"/>
                    <a:pt x="45" y="9"/>
                  </a:cubicBezTo>
                  <a:cubicBezTo>
                    <a:pt x="35" y="9"/>
                    <a:pt x="25" y="14"/>
                    <a:pt x="18" y="21"/>
                  </a:cubicBezTo>
                  <a:cubicBezTo>
                    <a:pt x="11" y="27"/>
                    <a:pt x="7" y="37"/>
                    <a:pt x="7" y="48"/>
                  </a:cubicBezTo>
                  <a:cubicBezTo>
                    <a:pt x="7" y="58"/>
                    <a:pt x="11" y="68"/>
                    <a:pt x="18" y="75"/>
                  </a:cubicBezTo>
                  <a:cubicBezTo>
                    <a:pt x="25" y="82"/>
                    <a:pt x="35" y="86"/>
                    <a:pt x="45" y="86"/>
                  </a:cubicBezTo>
                  <a:cubicBezTo>
                    <a:pt x="56" y="86"/>
                    <a:pt x="65" y="82"/>
                    <a:pt x="72" y="75"/>
                  </a:cubicBezTo>
                  <a:cubicBezTo>
                    <a:pt x="79" y="68"/>
                    <a:pt x="83" y="58"/>
                    <a:pt x="83" y="48"/>
                  </a:cubicBezTo>
                  <a:cubicBezTo>
                    <a:pt x="83" y="46"/>
                    <a:pt x="83" y="44"/>
                    <a:pt x="83" y="42"/>
                  </a:cubicBezTo>
                  <a:cubicBezTo>
                    <a:pt x="83" y="40"/>
                    <a:pt x="82" y="38"/>
                    <a:pt x="82" y="37"/>
                  </a:cubicBezTo>
                  <a:close/>
                  <a:moveTo>
                    <a:pt x="45" y="35"/>
                  </a:moveTo>
                  <a:cubicBezTo>
                    <a:pt x="45" y="35"/>
                    <a:pt x="45" y="35"/>
                    <a:pt x="45" y="35"/>
                  </a:cubicBezTo>
                  <a:cubicBezTo>
                    <a:pt x="47" y="35"/>
                    <a:pt x="50" y="35"/>
                    <a:pt x="51" y="36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5" y="25"/>
                    <a:pt x="50" y="24"/>
                    <a:pt x="45" y="24"/>
                  </a:cubicBezTo>
                  <a:cubicBezTo>
                    <a:pt x="39" y="24"/>
                    <a:pt x="33" y="26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4" y="35"/>
                    <a:pt x="21" y="41"/>
                    <a:pt x="21" y="48"/>
                  </a:cubicBezTo>
                  <a:cubicBezTo>
                    <a:pt x="21" y="54"/>
                    <a:pt x="24" y="60"/>
                    <a:pt x="28" y="65"/>
                  </a:cubicBezTo>
                  <a:cubicBezTo>
                    <a:pt x="33" y="69"/>
                    <a:pt x="39" y="72"/>
                    <a:pt x="45" y="72"/>
                  </a:cubicBezTo>
                  <a:cubicBezTo>
                    <a:pt x="52" y="72"/>
                    <a:pt x="58" y="69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6" y="60"/>
                    <a:pt x="69" y="54"/>
                    <a:pt x="69" y="48"/>
                  </a:cubicBezTo>
                  <a:cubicBezTo>
                    <a:pt x="69" y="42"/>
                    <a:pt x="67" y="37"/>
                    <a:pt x="65" y="33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3"/>
                    <a:pt x="58" y="45"/>
                    <a:pt x="58" y="48"/>
                  </a:cubicBezTo>
                  <a:cubicBezTo>
                    <a:pt x="58" y="51"/>
                    <a:pt x="57" y="54"/>
                    <a:pt x="54" y="57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2" y="59"/>
                    <a:pt x="49" y="61"/>
                    <a:pt x="45" y="61"/>
                  </a:cubicBezTo>
                  <a:cubicBezTo>
                    <a:pt x="42" y="61"/>
                    <a:pt x="38" y="59"/>
                    <a:pt x="36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4" y="54"/>
                    <a:pt x="32" y="51"/>
                    <a:pt x="32" y="48"/>
                  </a:cubicBezTo>
                  <a:cubicBezTo>
                    <a:pt x="32" y="44"/>
                    <a:pt x="34" y="41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8" y="36"/>
                    <a:pt x="42" y="35"/>
                    <a:pt x="45" y="35"/>
                  </a:cubicBezTo>
                  <a:close/>
                  <a:moveTo>
                    <a:pt x="48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6" y="39"/>
                    <a:pt x="45" y="39"/>
                  </a:cubicBezTo>
                  <a:cubicBezTo>
                    <a:pt x="43" y="39"/>
                    <a:pt x="41" y="40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7" y="43"/>
                    <a:pt x="36" y="45"/>
                    <a:pt x="36" y="48"/>
                  </a:cubicBezTo>
                  <a:cubicBezTo>
                    <a:pt x="36" y="50"/>
                    <a:pt x="37" y="52"/>
                    <a:pt x="39" y="54"/>
                  </a:cubicBezTo>
                  <a:cubicBezTo>
                    <a:pt x="41" y="55"/>
                    <a:pt x="43" y="56"/>
                    <a:pt x="45" y="56"/>
                  </a:cubicBezTo>
                  <a:cubicBezTo>
                    <a:pt x="48" y="56"/>
                    <a:pt x="50" y="55"/>
                    <a:pt x="51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3" y="52"/>
                    <a:pt x="54" y="50"/>
                    <a:pt x="54" y="48"/>
                  </a:cubicBezTo>
                  <a:cubicBezTo>
                    <a:pt x="54" y="47"/>
                    <a:pt x="54" y="46"/>
                    <a:pt x="53" y="45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6" y="52"/>
                    <a:pt x="44" y="52"/>
                    <a:pt x="43" y="50"/>
                  </a:cubicBezTo>
                  <a:cubicBezTo>
                    <a:pt x="41" y="49"/>
                    <a:pt x="41" y="46"/>
                    <a:pt x="43" y="45"/>
                  </a:cubicBezTo>
                  <a:cubicBezTo>
                    <a:pt x="48" y="39"/>
                    <a:pt x="48" y="39"/>
                    <a:pt x="48" y="39"/>
                  </a:cubicBezTo>
                  <a:close/>
                  <a:moveTo>
                    <a:pt x="77" y="7"/>
                  </a:moveTo>
                  <a:cubicBezTo>
                    <a:pt x="77" y="7"/>
                    <a:pt x="77" y="7"/>
                    <a:pt x="77" y="7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7"/>
                    <a:pt x="77" y="7"/>
                    <a:pt x="77" y="7"/>
                  </a:cubicBezTo>
                  <a:close/>
                  <a:moveTo>
                    <a:pt x="81" y="15"/>
                  </a:moveTo>
                  <a:cubicBezTo>
                    <a:pt x="81" y="15"/>
                    <a:pt x="81" y="15"/>
                    <a:pt x="81" y="15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1" y="15"/>
                    <a:pt x="81" y="15"/>
                    <a:pt x="81" y="15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3" name="Freeform 75"/>
            <p:cNvSpPr>
              <a:spLocks noEditPoints="1"/>
            </p:cNvSpPr>
            <p:nvPr/>
          </p:nvSpPr>
          <p:spPr bwMode="auto">
            <a:xfrm>
              <a:off x="6791325" y="3294063"/>
              <a:ext cx="246063" cy="244475"/>
            </a:xfrm>
            <a:custGeom>
              <a:avLst/>
              <a:gdLst>
                <a:gd name="T0" fmla="*/ 2147483646 w 55"/>
                <a:gd name="T1" fmla="*/ 2147483646 h 56"/>
                <a:gd name="T2" fmla="*/ 2147483646 w 55"/>
                <a:gd name="T3" fmla="*/ 2147483646 h 56"/>
                <a:gd name="T4" fmla="*/ 2147483646 w 55"/>
                <a:gd name="T5" fmla="*/ 2147483646 h 56"/>
                <a:gd name="T6" fmla="*/ 2147483646 w 55"/>
                <a:gd name="T7" fmla="*/ 2147483646 h 56"/>
                <a:gd name="T8" fmla="*/ 2147483646 w 55"/>
                <a:gd name="T9" fmla="*/ 2147483646 h 56"/>
                <a:gd name="T10" fmla="*/ 2147483646 w 55"/>
                <a:gd name="T11" fmla="*/ 2147483646 h 56"/>
                <a:gd name="T12" fmla="*/ 0 w 55"/>
                <a:gd name="T13" fmla="*/ 2147483646 h 56"/>
                <a:gd name="T14" fmla="*/ 2147483646 w 55"/>
                <a:gd name="T15" fmla="*/ 2147483646 h 56"/>
                <a:gd name="T16" fmla="*/ 2147483646 w 55"/>
                <a:gd name="T17" fmla="*/ 2147483646 h 56"/>
                <a:gd name="T18" fmla="*/ 2147483646 w 55"/>
                <a:gd name="T19" fmla="*/ 2147483646 h 56"/>
                <a:gd name="T20" fmla="*/ 2147483646 w 55"/>
                <a:gd name="T21" fmla="*/ 2147483646 h 56"/>
                <a:gd name="T22" fmla="*/ 2147483646 w 55"/>
                <a:gd name="T23" fmla="*/ 2147483646 h 56"/>
                <a:gd name="T24" fmla="*/ 2147483646 w 55"/>
                <a:gd name="T25" fmla="*/ 2147483646 h 56"/>
                <a:gd name="T26" fmla="*/ 2147483646 w 55"/>
                <a:gd name="T27" fmla="*/ 2147483646 h 56"/>
                <a:gd name="T28" fmla="*/ 2147483646 w 55"/>
                <a:gd name="T29" fmla="*/ 2147483646 h 56"/>
                <a:gd name="T30" fmla="*/ 2147483646 w 55"/>
                <a:gd name="T31" fmla="*/ 2147483646 h 56"/>
                <a:gd name="T32" fmla="*/ 2147483646 w 55"/>
                <a:gd name="T33" fmla="*/ 2147483646 h 56"/>
                <a:gd name="T34" fmla="*/ 2147483646 w 55"/>
                <a:gd name="T35" fmla="*/ 2147483646 h 56"/>
                <a:gd name="T36" fmla="*/ 2147483646 w 55"/>
                <a:gd name="T37" fmla="*/ 2147483646 h 56"/>
                <a:gd name="T38" fmla="*/ 2147483646 w 55"/>
                <a:gd name="T39" fmla="*/ 2147483646 h 56"/>
                <a:gd name="T40" fmla="*/ 2147483646 w 55"/>
                <a:gd name="T41" fmla="*/ 2147483646 h 56"/>
                <a:gd name="T42" fmla="*/ 2147483646 w 55"/>
                <a:gd name="T43" fmla="*/ 2147483646 h 56"/>
                <a:gd name="T44" fmla="*/ 2147483646 w 55"/>
                <a:gd name="T45" fmla="*/ 2147483646 h 56"/>
                <a:gd name="T46" fmla="*/ 2147483646 w 55"/>
                <a:gd name="T47" fmla="*/ 2147483646 h 56"/>
                <a:gd name="T48" fmla="*/ 2147483646 w 55"/>
                <a:gd name="T49" fmla="*/ 2147483646 h 56"/>
                <a:gd name="T50" fmla="*/ 2147483646 w 55"/>
                <a:gd name="T51" fmla="*/ 2147483646 h 56"/>
                <a:gd name="T52" fmla="*/ 2147483646 w 55"/>
                <a:gd name="T53" fmla="*/ 2147483646 h 56"/>
                <a:gd name="T54" fmla="*/ 2147483646 w 55"/>
                <a:gd name="T55" fmla="*/ 2147483646 h 56"/>
                <a:gd name="T56" fmla="*/ 2147483646 w 55"/>
                <a:gd name="T57" fmla="*/ 2147483646 h 56"/>
                <a:gd name="T58" fmla="*/ 2147483646 w 55"/>
                <a:gd name="T59" fmla="*/ 2147483646 h 56"/>
                <a:gd name="T60" fmla="*/ 2147483646 w 55"/>
                <a:gd name="T61" fmla="*/ 2147483646 h 56"/>
                <a:gd name="T62" fmla="*/ 2147483646 w 55"/>
                <a:gd name="T63" fmla="*/ 2147483646 h 56"/>
                <a:gd name="T64" fmla="*/ 2147483646 w 55"/>
                <a:gd name="T65" fmla="*/ 2147483646 h 56"/>
                <a:gd name="T66" fmla="*/ 2147483646 w 55"/>
                <a:gd name="T67" fmla="*/ 2147483646 h 56"/>
                <a:gd name="T68" fmla="*/ 2147483646 w 55"/>
                <a:gd name="T69" fmla="*/ 2147483646 h 5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5"/>
                <a:gd name="T106" fmla="*/ 0 h 56"/>
                <a:gd name="T107" fmla="*/ 55 w 55"/>
                <a:gd name="T108" fmla="*/ 56 h 5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5" h="56">
                  <a:moveTo>
                    <a:pt x="44" y="52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25" y="39"/>
                    <a:pt x="25" y="38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1"/>
                    <a:pt x="27" y="52"/>
                    <a:pt x="25" y="52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56"/>
                    <a:pt x="15" y="55"/>
                    <a:pt x="14" y="54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6" y="36"/>
                    <a:pt x="4" y="35"/>
                    <a:pt x="3" y="34"/>
                  </a:cubicBezTo>
                  <a:cubicBezTo>
                    <a:pt x="1" y="32"/>
                    <a:pt x="0" y="29"/>
                    <a:pt x="0" y="26"/>
                  </a:cubicBezTo>
                  <a:cubicBezTo>
                    <a:pt x="0" y="23"/>
                    <a:pt x="1" y="20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6"/>
                    <a:pt x="8" y="15"/>
                    <a:pt x="11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3"/>
                    <a:pt x="26" y="13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6" y="0"/>
                    <a:pt x="47" y="0"/>
                    <a:pt x="48" y="1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9" y="18"/>
                    <a:pt x="51" y="19"/>
                    <a:pt x="52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4" y="21"/>
                    <a:pt x="55" y="24"/>
                    <a:pt x="55" y="26"/>
                  </a:cubicBezTo>
                  <a:cubicBezTo>
                    <a:pt x="55" y="29"/>
                    <a:pt x="54" y="31"/>
                    <a:pt x="52" y="32"/>
                  </a:cubicBezTo>
                  <a:cubicBezTo>
                    <a:pt x="51" y="34"/>
                    <a:pt x="49" y="34"/>
                    <a:pt x="48" y="35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1"/>
                    <a:pt x="47" y="52"/>
                    <a:pt x="46" y="52"/>
                  </a:cubicBezTo>
                  <a:cubicBezTo>
                    <a:pt x="45" y="52"/>
                    <a:pt x="45" y="52"/>
                    <a:pt x="44" y="52"/>
                  </a:cubicBezTo>
                  <a:close/>
                  <a:moveTo>
                    <a:pt x="27" y="33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9" y="19"/>
                    <a:pt x="7" y="20"/>
                    <a:pt x="6" y="21"/>
                  </a:cubicBezTo>
                  <a:cubicBezTo>
                    <a:pt x="5" y="23"/>
                    <a:pt x="4" y="24"/>
                    <a:pt x="4" y="26"/>
                  </a:cubicBezTo>
                  <a:cubicBezTo>
                    <a:pt x="4" y="28"/>
                    <a:pt x="5" y="29"/>
                    <a:pt x="6" y="31"/>
                  </a:cubicBezTo>
                  <a:cubicBezTo>
                    <a:pt x="7" y="32"/>
                    <a:pt x="9" y="33"/>
                    <a:pt x="10" y="33"/>
                  </a:cubicBezTo>
                  <a:cubicBezTo>
                    <a:pt x="11" y="33"/>
                    <a:pt x="12" y="34"/>
                    <a:pt x="12" y="34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5"/>
                    <a:pt x="17" y="35"/>
                  </a:cubicBezTo>
                  <a:cubicBezTo>
                    <a:pt x="17" y="34"/>
                    <a:pt x="18" y="33"/>
                    <a:pt x="19" y="33"/>
                  </a:cubicBezTo>
                  <a:cubicBezTo>
                    <a:pt x="27" y="33"/>
                    <a:pt x="27" y="33"/>
                    <a:pt x="27" y="33"/>
                  </a:cubicBezTo>
                  <a:close/>
                  <a:moveTo>
                    <a:pt x="29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lose/>
                  <a:moveTo>
                    <a:pt x="48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2"/>
                    <a:pt x="49" y="31"/>
                    <a:pt x="50" y="31"/>
                  </a:cubicBezTo>
                  <a:cubicBezTo>
                    <a:pt x="51" y="29"/>
                    <a:pt x="52" y="28"/>
                    <a:pt x="52" y="26"/>
                  </a:cubicBezTo>
                  <a:cubicBezTo>
                    <a:pt x="52" y="24"/>
                    <a:pt x="51" y="23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1"/>
                    <a:pt x="49" y="21"/>
                    <a:pt x="48" y="20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4" name="Freeform 76"/>
            <p:cNvSpPr>
              <a:spLocks noEditPoints="1"/>
            </p:cNvSpPr>
            <p:nvPr/>
          </p:nvSpPr>
          <p:spPr bwMode="auto">
            <a:xfrm>
              <a:off x="7285038" y="3886200"/>
              <a:ext cx="288925" cy="288925"/>
            </a:xfrm>
            <a:custGeom>
              <a:avLst/>
              <a:gdLst>
                <a:gd name="T0" fmla="*/ 2147483646 w 64"/>
                <a:gd name="T1" fmla="*/ 2147483646 h 66"/>
                <a:gd name="T2" fmla="*/ 2147483646 w 64"/>
                <a:gd name="T3" fmla="*/ 2147483646 h 66"/>
                <a:gd name="T4" fmla="*/ 2147483646 w 64"/>
                <a:gd name="T5" fmla="*/ 2147483646 h 66"/>
                <a:gd name="T6" fmla="*/ 2147483646 w 64"/>
                <a:gd name="T7" fmla="*/ 2147483646 h 66"/>
                <a:gd name="T8" fmla="*/ 2147483646 w 64"/>
                <a:gd name="T9" fmla="*/ 2147483646 h 66"/>
                <a:gd name="T10" fmla="*/ 2147483646 w 64"/>
                <a:gd name="T11" fmla="*/ 2147483646 h 66"/>
                <a:gd name="T12" fmla="*/ 2147483646 w 64"/>
                <a:gd name="T13" fmla="*/ 2147483646 h 66"/>
                <a:gd name="T14" fmla="*/ 2147483646 w 64"/>
                <a:gd name="T15" fmla="*/ 2147483646 h 66"/>
                <a:gd name="T16" fmla="*/ 2147483646 w 64"/>
                <a:gd name="T17" fmla="*/ 2147483646 h 66"/>
                <a:gd name="T18" fmla="*/ 2147483646 w 64"/>
                <a:gd name="T19" fmla="*/ 2147483646 h 66"/>
                <a:gd name="T20" fmla="*/ 2147483646 w 64"/>
                <a:gd name="T21" fmla="*/ 2147483646 h 66"/>
                <a:gd name="T22" fmla="*/ 2147483646 w 64"/>
                <a:gd name="T23" fmla="*/ 2147483646 h 66"/>
                <a:gd name="T24" fmla="*/ 2147483646 w 64"/>
                <a:gd name="T25" fmla="*/ 2147483646 h 66"/>
                <a:gd name="T26" fmla="*/ 2147483646 w 64"/>
                <a:gd name="T27" fmla="*/ 2147483646 h 66"/>
                <a:gd name="T28" fmla="*/ 2147483646 w 64"/>
                <a:gd name="T29" fmla="*/ 2147483646 h 66"/>
                <a:gd name="T30" fmla="*/ 2147483646 w 64"/>
                <a:gd name="T31" fmla="*/ 0 h 66"/>
                <a:gd name="T32" fmla="*/ 2147483646 w 64"/>
                <a:gd name="T33" fmla="*/ 2147483646 h 66"/>
                <a:gd name="T34" fmla="*/ 2147483646 w 64"/>
                <a:gd name="T35" fmla="*/ 2147483646 h 66"/>
                <a:gd name="T36" fmla="*/ 2147483646 w 64"/>
                <a:gd name="T37" fmla="*/ 2147483646 h 66"/>
                <a:gd name="T38" fmla="*/ 2147483646 w 64"/>
                <a:gd name="T39" fmla="*/ 2147483646 h 66"/>
                <a:gd name="T40" fmla="*/ 2147483646 w 64"/>
                <a:gd name="T41" fmla="*/ 2147483646 h 66"/>
                <a:gd name="T42" fmla="*/ 2147483646 w 64"/>
                <a:gd name="T43" fmla="*/ 2147483646 h 66"/>
                <a:gd name="T44" fmla="*/ 2147483646 w 64"/>
                <a:gd name="T45" fmla="*/ 2147483646 h 66"/>
                <a:gd name="T46" fmla="*/ 2147483646 w 64"/>
                <a:gd name="T47" fmla="*/ 2147483646 h 66"/>
                <a:gd name="T48" fmla="*/ 2147483646 w 64"/>
                <a:gd name="T49" fmla="*/ 2147483646 h 66"/>
                <a:gd name="T50" fmla="*/ 2147483646 w 64"/>
                <a:gd name="T51" fmla="*/ 2147483646 h 66"/>
                <a:gd name="T52" fmla="*/ 2147483646 w 64"/>
                <a:gd name="T53" fmla="*/ 2147483646 h 66"/>
                <a:gd name="T54" fmla="*/ 2147483646 w 64"/>
                <a:gd name="T55" fmla="*/ 2147483646 h 66"/>
                <a:gd name="T56" fmla="*/ 2147483646 w 64"/>
                <a:gd name="T57" fmla="*/ 2147483646 h 66"/>
                <a:gd name="T58" fmla="*/ 2147483646 w 64"/>
                <a:gd name="T59" fmla="*/ 2147483646 h 66"/>
                <a:gd name="T60" fmla="*/ 2147483646 w 64"/>
                <a:gd name="T61" fmla="*/ 2147483646 h 66"/>
                <a:gd name="T62" fmla="*/ 0 w 64"/>
                <a:gd name="T63" fmla="*/ 2147483646 h 66"/>
                <a:gd name="T64" fmla="*/ 2147483646 w 64"/>
                <a:gd name="T65" fmla="*/ 2147483646 h 66"/>
                <a:gd name="T66" fmla="*/ 2147483646 w 64"/>
                <a:gd name="T67" fmla="*/ 2147483646 h 66"/>
                <a:gd name="T68" fmla="*/ 2147483646 w 64"/>
                <a:gd name="T69" fmla="*/ 2147483646 h 66"/>
                <a:gd name="T70" fmla="*/ 2147483646 w 64"/>
                <a:gd name="T71" fmla="*/ 2147483646 h 66"/>
                <a:gd name="T72" fmla="*/ 2147483646 w 64"/>
                <a:gd name="T73" fmla="*/ 2147483646 h 66"/>
                <a:gd name="T74" fmla="*/ 2147483646 w 64"/>
                <a:gd name="T75" fmla="*/ 2147483646 h 66"/>
                <a:gd name="T76" fmla="*/ 2147483646 w 64"/>
                <a:gd name="T77" fmla="*/ 2147483646 h 66"/>
                <a:gd name="T78" fmla="*/ 2147483646 w 64"/>
                <a:gd name="T79" fmla="*/ 2147483646 h 66"/>
                <a:gd name="T80" fmla="*/ 2147483646 w 64"/>
                <a:gd name="T81" fmla="*/ 2147483646 h 66"/>
                <a:gd name="T82" fmla="*/ 2147483646 w 64"/>
                <a:gd name="T83" fmla="*/ 2147483646 h 66"/>
                <a:gd name="T84" fmla="*/ 2147483646 w 64"/>
                <a:gd name="T85" fmla="*/ 2147483646 h 66"/>
                <a:gd name="T86" fmla="*/ 2147483646 w 64"/>
                <a:gd name="T87" fmla="*/ 2147483646 h 66"/>
                <a:gd name="T88" fmla="*/ 2147483646 w 64"/>
                <a:gd name="T89" fmla="*/ 2147483646 h 66"/>
                <a:gd name="T90" fmla="*/ 2147483646 w 64"/>
                <a:gd name="T91" fmla="*/ 2147483646 h 66"/>
                <a:gd name="T92" fmla="*/ 2147483646 w 64"/>
                <a:gd name="T93" fmla="*/ 2147483646 h 66"/>
                <a:gd name="T94" fmla="*/ 2147483646 w 64"/>
                <a:gd name="T95" fmla="*/ 2147483646 h 6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4"/>
                <a:gd name="T145" fmla="*/ 0 h 66"/>
                <a:gd name="T146" fmla="*/ 64 w 64"/>
                <a:gd name="T147" fmla="*/ 66 h 6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4" h="66">
                  <a:moveTo>
                    <a:pt x="45" y="50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45" y="60"/>
                    <a:pt x="43" y="61"/>
                    <a:pt x="42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8" y="62"/>
                    <a:pt x="38" y="63"/>
                    <a:pt x="37" y="64"/>
                  </a:cubicBezTo>
                  <a:cubicBezTo>
                    <a:pt x="36" y="65"/>
                    <a:pt x="34" y="66"/>
                    <a:pt x="32" y="66"/>
                  </a:cubicBezTo>
                  <a:cubicBezTo>
                    <a:pt x="30" y="66"/>
                    <a:pt x="28" y="65"/>
                    <a:pt x="27" y="64"/>
                  </a:cubicBezTo>
                  <a:cubicBezTo>
                    <a:pt x="26" y="63"/>
                    <a:pt x="26" y="62"/>
                    <a:pt x="25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1" y="61"/>
                    <a:pt x="19" y="60"/>
                    <a:pt x="19" y="58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8" y="49"/>
                    <a:pt x="17" y="49"/>
                    <a:pt x="17" y="48"/>
                  </a:cubicBezTo>
                  <a:cubicBezTo>
                    <a:pt x="12" y="44"/>
                    <a:pt x="10" y="38"/>
                    <a:pt x="10" y="32"/>
                  </a:cubicBezTo>
                  <a:cubicBezTo>
                    <a:pt x="10" y="26"/>
                    <a:pt x="12" y="21"/>
                    <a:pt x="17" y="17"/>
                  </a:cubicBezTo>
                  <a:cubicBezTo>
                    <a:pt x="21" y="13"/>
                    <a:pt x="26" y="10"/>
                    <a:pt x="32" y="10"/>
                  </a:cubicBezTo>
                  <a:cubicBezTo>
                    <a:pt x="38" y="10"/>
                    <a:pt x="43" y="13"/>
                    <a:pt x="47" y="17"/>
                  </a:cubicBezTo>
                  <a:cubicBezTo>
                    <a:pt x="52" y="21"/>
                    <a:pt x="54" y="26"/>
                    <a:pt x="54" y="32"/>
                  </a:cubicBezTo>
                  <a:cubicBezTo>
                    <a:pt x="54" y="38"/>
                    <a:pt x="52" y="44"/>
                    <a:pt x="47" y="48"/>
                  </a:cubicBezTo>
                  <a:cubicBezTo>
                    <a:pt x="47" y="49"/>
                    <a:pt x="46" y="49"/>
                    <a:pt x="45" y="50"/>
                  </a:cubicBezTo>
                  <a:close/>
                  <a:moveTo>
                    <a:pt x="32" y="30"/>
                  </a:moveTo>
                  <a:cubicBezTo>
                    <a:pt x="32" y="30"/>
                    <a:pt x="32" y="30"/>
                    <a:pt x="32" y="30"/>
                  </a:cubicBezTo>
                  <a:cubicBezTo>
                    <a:pt x="32" y="29"/>
                    <a:pt x="33" y="29"/>
                    <a:pt x="33" y="29"/>
                  </a:cubicBezTo>
                  <a:cubicBezTo>
                    <a:pt x="34" y="29"/>
                    <a:pt x="35" y="28"/>
                    <a:pt x="36" y="28"/>
                  </a:cubicBezTo>
                  <a:cubicBezTo>
                    <a:pt x="37" y="28"/>
                    <a:pt x="38" y="29"/>
                    <a:pt x="39" y="29"/>
                  </a:cubicBezTo>
                  <a:cubicBezTo>
                    <a:pt x="40" y="29"/>
                    <a:pt x="41" y="30"/>
                    <a:pt x="42" y="31"/>
                  </a:cubicBezTo>
                  <a:cubicBezTo>
                    <a:pt x="42" y="31"/>
                    <a:pt x="42" y="32"/>
                    <a:pt x="42" y="33"/>
                  </a:cubicBezTo>
                  <a:cubicBezTo>
                    <a:pt x="41" y="33"/>
                    <a:pt x="40" y="33"/>
                    <a:pt x="40" y="33"/>
                  </a:cubicBezTo>
                  <a:cubicBezTo>
                    <a:pt x="39" y="32"/>
                    <a:pt x="39" y="32"/>
                    <a:pt x="38" y="32"/>
                  </a:cubicBezTo>
                  <a:cubicBezTo>
                    <a:pt x="38" y="32"/>
                    <a:pt x="37" y="32"/>
                    <a:pt x="36" y="32"/>
                  </a:cubicBezTo>
                  <a:cubicBezTo>
                    <a:pt x="36" y="32"/>
                    <a:pt x="35" y="32"/>
                    <a:pt x="35" y="32"/>
                  </a:cubicBezTo>
                  <a:cubicBezTo>
                    <a:pt x="34" y="32"/>
                    <a:pt x="34" y="32"/>
                    <a:pt x="33" y="33"/>
                  </a:cubicBezTo>
                  <a:cubicBezTo>
                    <a:pt x="32" y="33"/>
                    <a:pt x="31" y="33"/>
                    <a:pt x="31" y="33"/>
                  </a:cubicBezTo>
                  <a:cubicBezTo>
                    <a:pt x="30" y="32"/>
                    <a:pt x="30" y="32"/>
                    <a:pt x="29" y="32"/>
                  </a:cubicBezTo>
                  <a:cubicBezTo>
                    <a:pt x="29" y="32"/>
                    <a:pt x="28" y="32"/>
                    <a:pt x="28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5" y="32"/>
                    <a:pt x="25" y="32"/>
                    <a:pt x="24" y="33"/>
                  </a:cubicBezTo>
                  <a:cubicBezTo>
                    <a:pt x="24" y="33"/>
                    <a:pt x="23" y="33"/>
                    <a:pt x="22" y="33"/>
                  </a:cubicBezTo>
                  <a:cubicBezTo>
                    <a:pt x="22" y="32"/>
                    <a:pt x="22" y="31"/>
                    <a:pt x="22" y="31"/>
                  </a:cubicBezTo>
                  <a:cubicBezTo>
                    <a:pt x="23" y="30"/>
                    <a:pt x="24" y="29"/>
                    <a:pt x="25" y="29"/>
                  </a:cubicBezTo>
                  <a:cubicBezTo>
                    <a:pt x="26" y="29"/>
                    <a:pt x="27" y="28"/>
                    <a:pt x="28" y="28"/>
                  </a:cubicBezTo>
                  <a:cubicBezTo>
                    <a:pt x="29" y="28"/>
                    <a:pt x="30" y="29"/>
                    <a:pt x="31" y="29"/>
                  </a:cubicBezTo>
                  <a:cubicBezTo>
                    <a:pt x="31" y="29"/>
                    <a:pt x="32" y="29"/>
                    <a:pt x="32" y="30"/>
                  </a:cubicBezTo>
                  <a:close/>
                  <a:moveTo>
                    <a:pt x="34" y="7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34" y="8"/>
                    <a:pt x="33" y="8"/>
                    <a:pt x="32" y="8"/>
                  </a:cubicBezTo>
                  <a:cubicBezTo>
                    <a:pt x="31" y="8"/>
                    <a:pt x="30" y="8"/>
                    <a:pt x="30" y="7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2"/>
                  </a:cubicBezTo>
                  <a:cubicBezTo>
                    <a:pt x="34" y="7"/>
                    <a:pt x="34" y="7"/>
                    <a:pt x="34" y="7"/>
                  </a:cubicBezTo>
                  <a:close/>
                  <a:moveTo>
                    <a:pt x="46" y="11"/>
                  </a:moveTo>
                  <a:cubicBezTo>
                    <a:pt x="46" y="11"/>
                    <a:pt x="46" y="11"/>
                    <a:pt x="46" y="11"/>
                  </a:cubicBezTo>
                  <a:cubicBezTo>
                    <a:pt x="46" y="12"/>
                    <a:pt x="45" y="12"/>
                    <a:pt x="44" y="12"/>
                  </a:cubicBezTo>
                  <a:cubicBezTo>
                    <a:pt x="43" y="11"/>
                    <a:pt x="43" y="10"/>
                    <a:pt x="43" y="9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4"/>
                    <a:pt x="47" y="4"/>
                    <a:pt x="48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11"/>
                    <a:pt x="46" y="11"/>
                    <a:pt x="46" y="11"/>
                  </a:cubicBezTo>
                  <a:close/>
                  <a:moveTo>
                    <a:pt x="55" y="21"/>
                  </a:move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3" y="21"/>
                    <a:pt x="53" y="20"/>
                  </a:cubicBezTo>
                  <a:cubicBezTo>
                    <a:pt x="52" y="20"/>
                    <a:pt x="53" y="19"/>
                    <a:pt x="53" y="18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5"/>
                    <a:pt x="59" y="16"/>
                    <a:pt x="60" y="16"/>
                  </a:cubicBezTo>
                  <a:cubicBezTo>
                    <a:pt x="60" y="17"/>
                    <a:pt x="60" y="18"/>
                    <a:pt x="59" y="18"/>
                  </a:cubicBezTo>
                  <a:cubicBezTo>
                    <a:pt x="55" y="21"/>
                    <a:pt x="55" y="21"/>
                    <a:pt x="55" y="21"/>
                  </a:cubicBezTo>
                  <a:close/>
                  <a:moveTo>
                    <a:pt x="57" y="34"/>
                  </a:move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6" y="33"/>
                    <a:pt x="56" y="32"/>
                  </a:cubicBezTo>
                  <a:cubicBezTo>
                    <a:pt x="56" y="31"/>
                    <a:pt x="57" y="31"/>
                    <a:pt x="57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3" y="31"/>
                    <a:pt x="64" y="31"/>
                    <a:pt x="64" y="32"/>
                  </a:cubicBezTo>
                  <a:cubicBezTo>
                    <a:pt x="64" y="33"/>
                    <a:pt x="63" y="34"/>
                    <a:pt x="62" y="34"/>
                  </a:cubicBezTo>
                  <a:cubicBezTo>
                    <a:pt x="57" y="34"/>
                    <a:pt x="57" y="34"/>
                    <a:pt x="57" y="34"/>
                  </a:cubicBezTo>
                  <a:close/>
                  <a:moveTo>
                    <a:pt x="53" y="46"/>
                  </a:moveTo>
                  <a:cubicBezTo>
                    <a:pt x="53" y="46"/>
                    <a:pt x="53" y="46"/>
                    <a:pt x="53" y="46"/>
                  </a:cubicBezTo>
                  <a:cubicBezTo>
                    <a:pt x="53" y="46"/>
                    <a:pt x="52" y="45"/>
                    <a:pt x="53" y="44"/>
                  </a:cubicBezTo>
                  <a:cubicBezTo>
                    <a:pt x="53" y="44"/>
                    <a:pt x="54" y="43"/>
                    <a:pt x="55" y="44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0" y="47"/>
                    <a:pt x="60" y="48"/>
                    <a:pt x="60" y="48"/>
                  </a:cubicBezTo>
                  <a:cubicBezTo>
                    <a:pt x="59" y="49"/>
                    <a:pt x="58" y="49"/>
                    <a:pt x="58" y="49"/>
                  </a:cubicBezTo>
                  <a:cubicBezTo>
                    <a:pt x="53" y="46"/>
                    <a:pt x="53" y="46"/>
                    <a:pt x="53" y="46"/>
                  </a:cubicBezTo>
                  <a:close/>
                  <a:moveTo>
                    <a:pt x="9" y="44"/>
                  </a:moveTo>
                  <a:cubicBezTo>
                    <a:pt x="9" y="44"/>
                    <a:pt x="9" y="44"/>
                    <a:pt x="9" y="44"/>
                  </a:cubicBezTo>
                  <a:cubicBezTo>
                    <a:pt x="10" y="43"/>
                    <a:pt x="11" y="44"/>
                    <a:pt x="11" y="44"/>
                  </a:cubicBezTo>
                  <a:cubicBezTo>
                    <a:pt x="12" y="45"/>
                    <a:pt x="11" y="46"/>
                    <a:pt x="11" y="46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5" y="49"/>
                    <a:pt x="4" y="48"/>
                  </a:cubicBezTo>
                  <a:cubicBezTo>
                    <a:pt x="4" y="48"/>
                    <a:pt x="4" y="47"/>
                    <a:pt x="5" y="46"/>
                  </a:cubicBezTo>
                  <a:cubicBezTo>
                    <a:pt x="9" y="44"/>
                    <a:pt x="9" y="44"/>
                    <a:pt x="9" y="44"/>
                  </a:cubicBezTo>
                  <a:close/>
                  <a:moveTo>
                    <a:pt x="7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8" y="31"/>
                    <a:pt x="8" y="32"/>
                  </a:cubicBezTo>
                  <a:cubicBezTo>
                    <a:pt x="8" y="33"/>
                    <a:pt x="7" y="34"/>
                    <a:pt x="7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3"/>
                    <a:pt x="0" y="32"/>
                  </a:cubicBezTo>
                  <a:cubicBezTo>
                    <a:pt x="0" y="31"/>
                    <a:pt x="1" y="31"/>
                    <a:pt x="2" y="31"/>
                  </a:cubicBezTo>
                  <a:cubicBezTo>
                    <a:pt x="7" y="31"/>
                    <a:pt x="7" y="31"/>
                    <a:pt x="7" y="31"/>
                  </a:cubicBezTo>
                  <a:close/>
                  <a:moveTo>
                    <a:pt x="11" y="18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2" y="20"/>
                    <a:pt x="11" y="20"/>
                  </a:cubicBezTo>
                  <a:cubicBezTo>
                    <a:pt x="11" y="21"/>
                    <a:pt x="10" y="21"/>
                    <a:pt x="9" y="21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7"/>
                    <a:pt x="4" y="16"/>
                  </a:cubicBezTo>
                  <a:cubicBezTo>
                    <a:pt x="5" y="16"/>
                    <a:pt x="6" y="15"/>
                    <a:pt x="6" y="16"/>
                  </a:cubicBezTo>
                  <a:cubicBezTo>
                    <a:pt x="11" y="18"/>
                    <a:pt x="11" y="18"/>
                    <a:pt x="11" y="18"/>
                  </a:cubicBezTo>
                  <a:close/>
                  <a:moveTo>
                    <a:pt x="21" y="9"/>
                  </a:move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1"/>
                    <a:pt x="20" y="12"/>
                  </a:cubicBezTo>
                  <a:cubicBezTo>
                    <a:pt x="19" y="12"/>
                    <a:pt x="18" y="12"/>
                    <a:pt x="18" y="11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5"/>
                    <a:pt x="16" y="5"/>
                  </a:cubicBezTo>
                  <a:cubicBezTo>
                    <a:pt x="17" y="4"/>
                    <a:pt x="18" y="4"/>
                    <a:pt x="18" y="5"/>
                  </a:cubicBezTo>
                  <a:cubicBezTo>
                    <a:pt x="21" y="9"/>
                    <a:pt x="21" y="9"/>
                    <a:pt x="21" y="9"/>
                  </a:cubicBezTo>
                  <a:close/>
                  <a:moveTo>
                    <a:pt x="41" y="47"/>
                  </a:move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2" y="46"/>
                    <a:pt x="43" y="45"/>
                    <a:pt x="44" y="44"/>
                  </a:cubicBezTo>
                  <a:cubicBezTo>
                    <a:pt x="47" y="41"/>
                    <a:pt x="49" y="37"/>
                    <a:pt x="49" y="32"/>
                  </a:cubicBezTo>
                  <a:cubicBezTo>
                    <a:pt x="49" y="28"/>
                    <a:pt x="47" y="24"/>
                    <a:pt x="44" y="21"/>
                  </a:cubicBezTo>
                  <a:cubicBezTo>
                    <a:pt x="41" y="17"/>
                    <a:pt x="36" y="16"/>
                    <a:pt x="32" y="16"/>
                  </a:cubicBezTo>
                  <a:cubicBezTo>
                    <a:pt x="28" y="16"/>
                    <a:pt x="23" y="17"/>
                    <a:pt x="20" y="21"/>
                  </a:cubicBezTo>
                  <a:cubicBezTo>
                    <a:pt x="17" y="24"/>
                    <a:pt x="15" y="28"/>
                    <a:pt x="15" y="32"/>
                  </a:cubicBezTo>
                  <a:cubicBezTo>
                    <a:pt x="15" y="37"/>
                    <a:pt x="17" y="41"/>
                    <a:pt x="20" y="44"/>
                  </a:cubicBezTo>
                  <a:cubicBezTo>
                    <a:pt x="21" y="45"/>
                    <a:pt x="22" y="46"/>
                    <a:pt x="23" y="4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6" y="48"/>
                    <a:pt x="29" y="49"/>
                    <a:pt x="32" y="49"/>
                  </a:cubicBezTo>
                  <a:cubicBezTo>
                    <a:pt x="35" y="49"/>
                    <a:pt x="38" y="48"/>
                    <a:pt x="41" y="47"/>
                  </a:cubicBezTo>
                  <a:close/>
                  <a:moveTo>
                    <a:pt x="25" y="53"/>
                  </a:moveTo>
                  <a:cubicBezTo>
                    <a:pt x="25" y="53"/>
                    <a:pt x="25" y="53"/>
                    <a:pt x="25" y="53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6"/>
                    <a:pt x="30" y="57"/>
                    <a:pt x="30" y="58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9"/>
                    <a:pt x="30" y="59"/>
                    <a:pt x="31" y="60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1" y="60"/>
                    <a:pt x="31" y="60"/>
                    <a:pt x="32" y="60"/>
                  </a:cubicBezTo>
                  <a:cubicBezTo>
                    <a:pt x="32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5" y="56"/>
                    <a:pt x="37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7" y="54"/>
                    <a:pt x="35" y="54"/>
                    <a:pt x="32" y="54"/>
                  </a:cubicBezTo>
                  <a:cubicBezTo>
                    <a:pt x="29" y="54"/>
                    <a:pt x="27" y="54"/>
                    <a:pt x="2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5" name="Freeform 77"/>
            <p:cNvSpPr>
              <a:spLocks noEditPoints="1"/>
            </p:cNvSpPr>
            <p:nvPr/>
          </p:nvSpPr>
          <p:spPr bwMode="auto">
            <a:xfrm>
              <a:off x="4711700" y="4981575"/>
              <a:ext cx="307975" cy="300038"/>
            </a:xfrm>
            <a:custGeom>
              <a:avLst/>
              <a:gdLst>
                <a:gd name="T0" fmla="*/ 2147483646 w 68"/>
                <a:gd name="T1" fmla="*/ 2147483646 h 69"/>
                <a:gd name="T2" fmla="*/ 2147483646 w 68"/>
                <a:gd name="T3" fmla="*/ 2147483646 h 69"/>
                <a:gd name="T4" fmla="*/ 2147483646 w 68"/>
                <a:gd name="T5" fmla="*/ 2147483646 h 69"/>
                <a:gd name="T6" fmla="*/ 2147483646 w 68"/>
                <a:gd name="T7" fmla="*/ 2147483646 h 69"/>
                <a:gd name="T8" fmla="*/ 2147483646 w 68"/>
                <a:gd name="T9" fmla="*/ 2147483646 h 69"/>
                <a:gd name="T10" fmla="*/ 2147483646 w 68"/>
                <a:gd name="T11" fmla="*/ 2147483646 h 69"/>
                <a:gd name="T12" fmla="*/ 2147483646 w 68"/>
                <a:gd name="T13" fmla="*/ 2147483646 h 69"/>
                <a:gd name="T14" fmla="*/ 2147483646 w 68"/>
                <a:gd name="T15" fmla="*/ 2147483646 h 69"/>
                <a:gd name="T16" fmla="*/ 2147483646 w 68"/>
                <a:gd name="T17" fmla="*/ 2147483646 h 69"/>
                <a:gd name="T18" fmla="*/ 2147483646 w 68"/>
                <a:gd name="T19" fmla="*/ 2147483646 h 69"/>
                <a:gd name="T20" fmla="*/ 2147483646 w 68"/>
                <a:gd name="T21" fmla="*/ 2147483646 h 69"/>
                <a:gd name="T22" fmla="*/ 2147483646 w 68"/>
                <a:gd name="T23" fmla="*/ 2147483646 h 69"/>
                <a:gd name="T24" fmla="*/ 2147483646 w 68"/>
                <a:gd name="T25" fmla="*/ 2147483646 h 69"/>
                <a:gd name="T26" fmla="*/ 0 w 68"/>
                <a:gd name="T27" fmla="*/ 2147483646 h 69"/>
                <a:gd name="T28" fmla="*/ 2147483646 w 68"/>
                <a:gd name="T29" fmla="*/ 2147483646 h 69"/>
                <a:gd name="T30" fmla="*/ 2147483646 w 68"/>
                <a:gd name="T31" fmla="*/ 2147483646 h 69"/>
                <a:gd name="T32" fmla="*/ 2147483646 w 68"/>
                <a:gd name="T33" fmla="*/ 2147483646 h 69"/>
                <a:gd name="T34" fmla="*/ 2147483646 w 68"/>
                <a:gd name="T35" fmla="*/ 2147483646 h 69"/>
                <a:gd name="T36" fmla="*/ 2147483646 w 68"/>
                <a:gd name="T37" fmla="*/ 2147483646 h 69"/>
                <a:gd name="T38" fmla="*/ 2147483646 w 68"/>
                <a:gd name="T39" fmla="*/ 2147483646 h 69"/>
                <a:gd name="T40" fmla="*/ 2147483646 w 68"/>
                <a:gd name="T41" fmla="*/ 2147483646 h 69"/>
                <a:gd name="T42" fmla="*/ 2147483646 w 68"/>
                <a:gd name="T43" fmla="*/ 2147483646 h 69"/>
                <a:gd name="T44" fmla="*/ 2147483646 w 68"/>
                <a:gd name="T45" fmla="*/ 2147483646 h 69"/>
                <a:gd name="T46" fmla="*/ 2147483646 w 68"/>
                <a:gd name="T47" fmla="*/ 2147483646 h 69"/>
                <a:gd name="T48" fmla="*/ 2147483646 w 68"/>
                <a:gd name="T49" fmla="*/ 2147483646 h 69"/>
                <a:gd name="T50" fmla="*/ 2147483646 w 68"/>
                <a:gd name="T51" fmla="*/ 2147483646 h 69"/>
                <a:gd name="T52" fmla="*/ 2147483646 w 68"/>
                <a:gd name="T53" fmla="*/ 2147483646 h 69"/>
                <a:gd name="T54" fmla="*/ 2147483646 w 68"/>
                <a:gd name="T55" fmla="*/ 2147483646 h 69"/>
                <a:gd name="T56" fmla="*/ 2147483646 w 68"/>
                <a:gd name="T57" fmla="*/ 2147483646 h 69"/>
                <a:gd name="T58" fmla="*/ 2147483646 w 68"/>
                <a:gd name="T59" fmla="*/ 2147483646 h 69"/>
                <a:gd name="T60" fmla="*/ 2147483646 w 68"/>
                <a:gd name="T61" fmla="*/ 2147483646 h 69"/>
                <a:gd name="T62" fmla="*/ 2147483646 w 68"/>
                <a:gd name="T63" fmla="*/ 2147483646 h 69"/>
                <a:gd name="T64" fmla="*/ 2147483646 w 68"/>
                <a:gd name="T65" fmla="*/ 2147483646 h 69"/>
                <a:gd name="T66" fmla="*/ 2147483646 w 68"/>
                <a:gd name="T67" fmla="*/ 2147483646 h 69"/>
                <a:gd name="T68" fmla="*/ 2147483646 w 68"/>
                <a:gd name="T69" fmla="*/ 2147483646 h 69"/>
                <a:gd name="T70" fmla="*/ 2147483646 w 68"/>
                <a:gd name="T71" fmla="*/ 2147483646 h 69"/>
                <a:gd name="T72" fmla="*/ 2147483646 w 68"/>
                <a:gd name="T73" fmla="*/ 2147483646 h 69"/>
                <a:gd name="T74" fmla="*/ 2147483646 w 68"/>
                <a:gd name="T75" fmla="*/ 2147483646 h 69"/>
                <a:gd name="T76" fmla="*/ 2147483646 w 68"/>
                <a:gd name="T77" fmla="*/ 2147483646 h 69"/>
                <a:gd name="T78" fmla="*/ 2147483646 w 68"/>
                <a:gd name="T79" fmla="*/ 2147483646 h 69"/>
                <a:gd name="T80" fmla="*/ 2147483646 w 68"/>
                <a:gd name="T81" fmla="*/ 2147483646 h 69"/>
                <a:gd name="T82" fmla="*/ 2147483646 w 68"/>
                <a:gd name="T83" fmla="*/ 2147483646 h 69"/>
                <a:gd name="T84" fmla="*/ 2147483646 w 68"/>
                <a:gd name="T85" fmla="*/ 2147483646 h 69"/>
                <a:gd name="T86" fmla="*/ 2147483646 w 68"/>
                <a:gd name="T87" fmla="*/ 2147483646 h 69"/>
                <a:gd name="T88" fmla="*/ 2147483646 w 68"/>
                <a:gd name="T89" fmla="*/ 2147483646 h 69"/>
                <a:gd name="T90" fmla="*/ 2147483646 w 68"/>
                <a:gd name="T91" fmla="*/ 2147483646 h 69"/>
                <a:gd name="T92" fmla="*/ 2147483646 w 68"/>
                <a:gd name="T93" fmla="*/ 2147483646 h 69"/>
                <a:gd name="T94" fmla="*/ 2147483646 w 68"/>
                <a:gd name="T95" fmla="*/ 2147483646 h 69"/>
                <a:gd name="T96" fmla="*/ 2147483646 w 68"/>
                <a:gd name="T97" fmla="*/ 2147483646 h 69"/>
                <a:gd name="T98" fmla="*/ 2147483646 w 68"/>
                <a:gd name="T99" fmla="*/ 2147483646 h 69"/>
                <a:gd name="T100" fmla="*/ 2147483646 w 68"/>
                <a:gd name="T101" fmla="*/ 2147483646 h 69"/>
                <a:gd name="T102" fmla="*/ 2147483646 w 68"/>
                <a:gd name="T103" fmla="*/ 2147483646 h 69"/>
                <a:gd name="T104" fmla="*/ 2147483646 w 68"/>
                <a:gd name="T105" fmla="*/ 2147483646 h 69"/>
                <a:gd name="T106" fmla="*/ 2147483646 w 68"/>
                <a:gd name="T107" fmla="*/ 2147483646 h 69"/>
                <a:gd name="T108" fmla="*/ 2147483646 w 68"/>
                <a:gd name="T109" fmla="*/ 2147483646 h 69"/>
                <a:gd name="T110" fmla="*/ 2147483646 w 68"/>
                <a:gd name="T111" fmla="*/ 2147483646 h 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8"/>
                <a:gd name="T169" fmla="*/ 0 h 69"/>
                <a:gd name="T170" fmla="*/ 68 w 68"/>
                <a:gd name="T171" fmla="*/ 69 h 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8" h="69">
                  <a:moveTo>
                    <a:pt x="6" y="50"/>
                  </a:moveTo>
                  <a:cubicBezTo>
                    <a:pt x="7" y="50"/>
                    <a:pt x="8" y="50"/>
                    <a:pt x="9" y="50"/>
                  </a:cubicBezTo>
                  <a:cubicBezTo>
                    <a:pt x="9" y="51"/>
                    <a:pt x="9" y="52"/>
                    <a:pt x="9" y="53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4" y="57"/>
                    <a:pt x="3" y="57"/>
                    <a:pt x="2" y="56"/>
                  </a:cubicBezTo>
                  <a:cubicBezTo>
                    <a:pt x="2" y="56"/>
                    <a:pt x="2" y="55"/>
                    <a:pt x="2" y="54"/>
                  </a:cubicBezTo>
                  <a:cubicBezTo>
                    <a:pt x="6" y="50"/>
                    <a:pt x="6" y="50"/>
                    <a:pt x="6" y="50"/>
                  </a:cubicBezTo>
                  <a:close/>
                  <a:moveTo>
                    <a:pt x="55" y="2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55" y="29"/>
                    <a:pt x="51" y="33"/>
                    <a:pt x="45" y="33"/>
                  </a:cubicBezTo>
                  <a:cubicBezTo>
                    <a:pt x="40" y="33"/>
                    <a:pt x="35" y="29"/>
                    <a:pt x="35" y="23"/>
                  </a:cubicBezTo>
                  <a:cubicBezTo>
                    <a:pt x="35" y="18"/>
                    <a:pt x="40" y="14"/>
                    <a:pt x="45" y="14"/>
                  </a:cubicBezTo>
                  <a:cubicBezTo>
                    <a:pt x="51" y="14"/>
                    <a:pt x="55" y="18"/>
                    <a:pt x="55" y="23"/>
                  </a:cubicBezTo>
                  <a:close/>
                  <a:moveTo>
                    <a:pt x="45" y="17"/>
                  </a:moveTo>
                  <a:cubicBezTo>
                    <a:pt x="45" y="17"/>
                    <a:pt x="45" y="17"/>
                    <a:pt x="45" y="17"/>
                  </a:cubicBezTo>
                  <a:cubicBezTo>
                    <a:pt x="42" y="17"/>
                    <a:pt x="39" y="20"/>
                    <a:pt x="39" y="23"/>
                  </a:cubicBezTo>
                  <a:cubicBezTo>
                    <a:pt x="39" y="27"/>
                    <a:pt x="42" y="30"/>
                    <a:pt x="45" y="30"/>
                  </a:cubicBezTo>
                  <a:cubicBezTo>
                    <a:pt x="49" y="30"/>
                    <a:pt x="52" y="27"/>
                    <a:pt x="52" y="23"/>
                  </a:cubicBezTo>
                  <a:cubicBezTo>
                    <a:pt x="52" y="20"/>
                    <a:pt x="49" y="17"/>
                    <a:pt x="45" y="17"/>
                  </a:cubicBezTo>
                  <a:close/>
                  <a:moveTo>
                    <a:pt x="9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9" y="43"/>
                    <a:pt x="10" y="41"/>
                    <a:pt x="10" y="39"/>
                  </a:cubicBezTo>
                  <a:cubicBezTo>
                    <a:pt x="10" y="38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8" y="37"/>
                    <a:pt x="7" y="38"/>
                    <a:pt x="6" y="39"/>
                  </a:cubicBezTo>
                  <a:cubicBezTo>
                    <a:pt x="5" y="40"/>
                    <a:pt x="3" y="40"/>
                    <a:pt x="2" y="39"/>
                  </a:cubicBezTo>
                  <a:cubicBezTo>
                    <a:pt x="2" y="39"/>
                    <a:pt x="2" y="39"/>
                    <a:pt x="2" y="38"/>
                  </a:cubicBezTo>
                  <a:cubicBezTo>
                    <a:pt x="0" y="35"/>
                    <a:pt x="0" y="31"/>
                    <a:pt x="0" y="28"/>
                  </a:cubicBezTo>
                  <a:cubicBezTo>
                    <a:pt x="1" y="25"/>
                    <a:pt x="2" y="21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8" y="16"/>
                    <a:pt x="11" y="15"/>
                    <a:pt x="14" y="14"/>
                  </a:cubicBezTo>
                  <a:cubicBezTo>
                    <a:pt x="16" y="13"/>
                    <a:pt x="19" y="13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8"/>
                    <a:pt x="35" y="4"/>
                    <a:pt x="42" y="2"/>
                  </a:cubicBezTo>
                  <a:cubicBezTo>
                    <a:pt x="49" y="0"/>
                    <a:pt x="57" y="0"/>
                    <a:pt x="64" y="2"/>
                  </a:cubicBezTo>
                  <a:cubicBezTo>
                    <a:pt x="65" y="3"/>
                    <a:pt x="66" y="3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8" y="12"/>
                    <a:pt x="68" y="19"/>
                    <a:pt x="66" y="27"/>
                  </a:cubicBezTo>
                  <a:cubicBezTo>
                    <a:pt x="64" y="34"/>
                    <a:pt x="61" y="41"/>
                    <a:pt x="55" y="46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9"/>
                    <a:pt x="55" y="52"/>
                    <a:pt x="55" y="55"/>
                  </a:cubicBezTo>
                  <a:cubicBezTo>
                    <a:pt x="54" y="58"/>
                    <a:pt x="52" y="61"/>
                    <a:pt x="50" y="6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47" y="66"/>
                    <a:pt x="44" y="68"/>
                    <a:pt x="41" y="68"/>
                  </a:cubicBezTo>
                  <a:cubicBezTo>
                    <a:pt x="37" y="69"/>
                    <a:pt x="33" y="68"/>
                    <a:pt x="30" y="67"/>
                  </a:cubicBezTo>
                  <a:cubicBezTo>
                    <a:pt x="29" y="66"/>
                    <a:pt x="28" y="64"/>
                    <a:pt x="29" y="63"/>
                  </a:cubicBezTo>
                  <a:cubicBezTo>
                    <a:pt x="29" y="63"/>
                    <a:pt x="29" y="63"/>
                    <a:pt x="29" y="62"/>
                  </a:cubicBezTo>
                  <a:cubicBezTo>
                    <a:pt x="30" y="61"/>
                    <a:pt x="31" y="60"/>
                    <a:pt x="32" y="59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1" y="59"/>
                    <a:pt x="30" y="59"/>
                    <a:pt x="30" y="59"/>
                  </a:cubicBezTo>
                  <a:cubicBezTo>
                    <a:pt x="28" y="59"/>
                    <a:pt x="26" y="59"/>
                    <a:pt x="24" y="59"/>
                  </a:cubicBezTo>
                  <a:cubicBezTo>
                    <a:pt x="23" y="59"/>
                    <a:pt x="22" y="59"/>
                    <a:pt x="2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6"/>
                    <a:pt x="9" y="45"/>
                  </a:cubicBezTo>
                  <a:close/>
                  <a:moveTo>
                    <a:pt x="15" y="39"/>
                  </a:moveTo>
                  <a:cubicBezTo>
                    <a:pt x="15" y="39"/>
                    <a:pt x="15" y="39"/>
                    <a:pt x="15" y="39"/>
                  </a:cubicBezTo>
                  <a:cubicBezTo>
                    <a:pt x="15" y="41"/>
                    <a:pt x="15" y="42"/>
                    <a:pt x="15" y="4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6" y="54"/>
                    <a:pt x="28" y="54"/>
                    <a:pt x="29" y="54"/>
                  </a:cubicBezTo>
                  <a:cubicBezTo>
                    <a:pt x="31" y="53"/>
                    <a:pt x="33" y="53"/>
                    <a:pt x="34" y="53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7" y="52"/>
                    <a:pt x="38" y="54"/>
                    <a:pt x="38" y="55"/>
                  </a:cubicBezTo>
                  <a:cubicBezTo>
                    <a:pt x="38" y="57"/>
                    <a:pt x="37" y="59"/>
                    <a:pt x="36" y="61"/>
                  </a:cubicBezTo>
                  <a:cubicBezTo>
                    <a:pt x="36" y="62"/>
                    <a:pt x="36" y="62"/>
                    <a:pt x="35" y="63"/>
                  </a:cubicBezTo>
                  <a:cubicBezTo>
                    <a:pt x="37" y="63"/>
                    <a:pt x="38" y="63"/>
                    <a:pt x="40" y="63"/>
                  </a:cubicBezTo>
                  <a:cubicBezTo>
                    <a:pt x="42" y="63"/>
                    <a:pt x="44" y="62"/>
                    <a:pt x="46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8" y="58"/>
                    <a:pt x="49" y="56"/>
                    <a:pt x="50" y="54"/>
                  </a:cubicBezTo>
                  <a:cubicBezTo>
                    <a:pt x="50" y="52"/>
                    <a:pt x="50" y="49"/>
                    <a:pt x="49" y="47"/>
                  </a:cubicBezTo>
                  <a:cubicBezTo>
                    <a:pt x="49" y="46"/>
                    <a:pt x="49" y="45"/>
                    <a:pt x="50" y="44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6" y="38"/>
                    <a:pt x="60" y="32"/>
                    <a:pt x="61" y="25"/>
                  </a:cubicBezTo>
                  <a:cubicBezTo>
                    <a:pt x="63" y="19"/>
                    <a:pt x="63" y="13"/>
                    <a:pt x="62" y="7"/>
                  </a:cubicBezTo>
                  <a:cubicBezTo>
                    <a:pt x="56" y="6"/>
                    <a:pt x="49" y="6"/>
                    <a:pt x="43" y="7"/>
                  </a:cubicBezTo>
                  <a:cubicBezTo>
                    <a:pt x="37" y="9"/>
                    <a:pt x="31" y="12"/>
                    <a:pt x="26" y="17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3" y="20"/>
                    <a:pt x="22" y="20"/>
                  </a:cubicBezTo>
                  <a:cubicBezTo>
                    <a:pt x="19" y="19"/>
                    <a:pt x="17" y="19"/>
                    <a:pt x="15" y="19"/>
                  </a:cubicBezTo>
                  <a:cubicBezTo>
                    <a:pt x="13" y="19"/>
                    <a:pt x="11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7" y="24"/>
                    <a:pt x="6" y="26"/>
                    <a:pt x="5" y="29"/>
                  </a:cubicBezTo>
                  <a:cubicBezTo>
                    <a:pt x="5" y="30"/>
                    <a:pt x="5" y="32"/>
                    <a:pt x="6" y="33"/>
                  </a:cubicBezTo>
                  <a:cubicBezTo>
                    <a:pt x="6" y="33"/>
                    <a:pt x="7" y="32"/>
                    <a:pt x="8" y="32"/>
                  </a:cubicBezTo>
                  <a:cubicBezTo>
                    <a:pt x="9" y="31"/>
                    <a:pt x="11" y="31"/>
                    <a:pt x="13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6" y="31"/>
                    <a:pt x="16" y="33"/>
                    <a:pt x="16" y="34"/>
                  </a:cubicBezTo>
                  <a:cubicBezTo>
                    <a:pt x="16" y="36"/>
                    <a:pt x="15" y="38"/>
                    <a:pt x="15" y="39"/>
                  </a:cubicBezTo>
                  <a:close/>
                  <a:moveTo>
                    <a:pt x="1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17" y="59"/>
                    <a:pt x="18" y="59"/>
                    <a:pt x="18" y="60"/>
                  </a:cubicBezTo>
                  <a:cubicBezTo>
                    <a:pt x="19" y="61"/>
                    <a:pt x="19" y="62"/>
                    <a:pt x="18" y="62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67"/>
                    <a:pt x="13" y="67"/>
                    <a:pt x="12" y="66"/>
                  </a:cubicBezTo>
                  <a:cubicBezTo>
                    <a:pt x="11" y="65"/>
                    <a:pt x="11" y="64"/>
                    <a:pt x="12" y="64"/>
                  </a:cubicBezTo>
                  <a:cubicBezTo>
                    <a:pt x="16" y="60"/>
                    <a:pt x="16" y="60"/>
                    <a:pt x="16" y="60"/>
                  </a:cubicBezTo>
                  <a:close/>
                  <a:moveTo>
                    <a:pt x="11" y="55"/>
                  </a:moveTo>
                  <a:cubicBezTo>
                    <a:pt x="11" y="55"/>
                    <a:pt x="11" y="55"/>
                    <a:pt x="11" y="55"/>
                  </a:cubicBezTo>
                  <a:cubicBezTo>
                    <a:pt x="12" y="55"/>
                    <a:pt x="13" y="55"/>
                    <a:pt x="13" y="55"/>
                  </a:cubicBezTo>
                  <a:cubicBezTo>
                    <a:pt x="14" y="56"/>
                    <a:pt x="14" y="57"/>
                    <a:pt x="13" y="57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67"/>
                    <a:pt x="3" y="67"/>
                    <a:pt x="2" y="66"/>
                  </a:cubicBezTo>
                  <a:cubicBezTo>
                    <a:pt x="2" y="66"/>
                    <a:pt x="2" y="65"/>
                    <a:pt x="2" y="64"/>
                  </a:cubicBezTo>
                  <a:cubicBezTo>
                    <a:pt x="11" y="55"/>
                    <a:pt x="11" y="55"/>
                    <a:pt x="11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6" name="Freeform 78"/>
            <p:cNvSpPr>
              <a:spLocks noEditPoints="1"/>
            </p:cNvSpPr>
            <p:nvPr/>
          </p:nvSpPr>
          <p:spPr bwMode="auto">
            <a:xfrm>
              <a:off x="6692900" y="4465638"/>
              <a:ext cx="381000" cy="400050"/>
            </a:xfrm>
            <a:custGeom>
              <a:avLst/>
              <a:gdLst>
                <a:gd name="T0" fmla="*/ 2147483646 w 85"/>
                <a:gd name="T1" fmla="*/ 2147483646 h 92"/>
                <a:gd name="T2" fmla="*/ 2147483646 w 85"/>
                <a:gd name="T3" fmla="*/ 2147483646 h 92"/>
                <a:gd name="T4" fmla="*/ 2147483646 w 85"/>
                <a:gd name="T5" fmla="*/ 2147483646 h 92"/>
                <a:gd name="T6" fmla="*/ 2147483646 w 85"/>
                <a:gd name="T7" fmla="*/ 2147483646 h 92"/>
                <a:gd name="T8" fmla="*/ 2147483646 w 85"/>
                <a:gd name="T9" fmla="*/ 2147483646 h 92"/>
                <a:gd name="T10" fmla="*/ 2147483646 w 85"/>
                <a:gd name="T11" fmla="*/ 2147483646 h 92"/>
                <a:gd name="T12" fmla="*/ 0 w 85"/>
                <a:gd name="T13" fmla="*/ 2147483646 h 92"/>
                <a:gd name="T14" fmla="*/ 2147483646 w 85"/>
                <a:gd name="T15" fmla="*/ 2147483646 h 92"/>
                <a:gd name="T16" fmla="*/ 2147483646 w 85"/>
                <a:gd name="T17" fmla="*/ 2147483646 h 92"/>
                <a:gd name="T18" fmla="*/ 2147483646 w 85"/>
                <a:gd name="T19" fmla="*/ 2147483646 h 92"/>
                <a:gd name="T20" fmla="*/ 2147483646 w 85"/>
                <a:gd name="T21" fmla="*/ 2147483646 h 92"/>
                <a:gd name="T22" fmla="*/ 2147483646 w 85"/>
                <a:gd name="T23" fmla="*/ 2147483646 h 92"/>
                <a:gd name="T24" fmla="*/ 2147483646 w 85"/>
                <a:gd name="T25" fmla="*/ 2147483646 h 92"/>
                <a:gd name="T26" fmla="*/ 2147483646 w 85"/>
                <a:gd name="T27" fmla="*/ 2147483646 h 92"/>
                <a:gd name="T28" fmla="*/ 2147483646 w 85"/>
                <a:gd name="T29" fmla="*/ 2147483646 h 92"/>
                <a:gd name="T30" fmla="*/ 2147483646 w 85"/>
                <a:gd name="T31" fmla="*/ 2147483646 h 92"/>
                <a:gd name="T32" fmla="*/ 2147483646 w 85"/>
                <a:gd name="T33" fmla="*/ 2147483646 h 92"/>
                <a:gd name="T34" fmla="*/ 2147483646 w 85"/>
                <a:gd name="T35" fmla="*/ 2147483646 h 92"/>
                <a:gd name="T36" fmla="*/ 2147483646 w 85"/>
                <a:gd name="T37" fmla="*/ 2147483646 h 92"/>
                <a:gd name="T38" fmla="*/ 2147483646 w 85"/>
                <a:gd name="T39" fmla="*/ 2147483646 h 92"/>
                <a:gd name="T40" fmla="*/ 2147483646 w 85"/>
                <a:gd name="T41" fmla="*/ 2147483646 h 92"/>
                <a:gd name="T42" fmla="*/ 2147483646 w 85"/>
                <a:gd name="T43" fmla="*/ 2147483646 h 92"/>
                <a:gd name="T44" fmla="*/ 2147483646 w 85"/>
                <a:gd name="T45" fmla="*/ 2147483646 h 92"/>
                <a:gd name="T46" fmla="*/ 2147483646 w 85"/>
                <a:gd name="T47" fmla="*/ 2147483646 h 92"/>
                <a:gd name="T48" fmla="*/ 2147483646 w 85"/>
                <a:gd name="T49" fmla="*/ 2147483646 h 92"/>
                <a:gd name="T50" fmla="*/ 2147483646 w 85"/>
                <a:gd name="T51" fmla="*/ 2147483646 h 92"/>
                <a:gd name="T52" fmla="*/ 2147483646 w 85"/>
                <a:gd name="T53" fmla="*/ 2147483646 h 92"/>
                <a:gd name="T54" fmla="*/ 2147483646 w 85"/>
                <a:gd name="T55" fmla="*/ 2147483646 h 92"/>
                <a:gd name="T56" fmla="*/ 2147483646 w 85"/>
                <a:gd name="T57" fmla="*/ 2147483646 h 92"/>
                <a:gd name="T58" fmla="*/ 2147483646 w 85"/>
                <a:gd name="T59" fmla="*/ 2147483646 h 92"/>
                <a:gd name="T60" fmla="*/ 2147483646 w 85"/>
                <a:gd name="T61" fmla="*/ 2147483646 h 92"/>
                <a:gd name="T62" fmla="*/ 2147483646 w 85"/>
                <a:gd name="T63" fmla="*/ 2147483646 h 92"/>
                <a:gd name="T64" fmla="*/ 2147483646 w 85"/>
                <a:gd name="T65" fmla="*/ 2147483646 h 92"/>
                <a:gd name="T66" fmla="*/ 2147483646 w 85"/>
                <a:gd name="T67" fmla="*/ 2147483646 h 92"/>
                <a:gd name="T68" fmla="*/ 2147483646 w 85"/>
                <a:gd name="T69" fmla="*/ 2147483646 h 92"/>
                <a:gd name="T70" fmla="*/ 2147483646 w 85"/>
                <a:gd name="T71" fmla="*/ 2147483646 h 92"/>
                <a:gd name="T72" fmla="*/ 2147483646 w 85"/>
                <a:gd name="T73" fmla="*/ 2147483646 h 92"/>
                <a:gd name="T74" fmla="*/ 2147483646 w 85"/>
                <a:gd name="T75" fmla="*/ 2147483646 h 92"/>
                <a:gd name="T76" fmla="*/ 2147483646 w 85"/>
                <a:gd name="T77" fmla="*/ 2147483646 h 92"/>
                <a:gd name="T78" fmla="*/ 2147483646 w 85"/>
                <a:gd name="T79" fmla="*/ 2147483646 h 92"/>
                <a:gd name="T80" fmla="*/ 2147483646 w 85"/>
                <a:gd name="T81" fmla="*/ 2147483646 h 92"/>
                <a:gd name="T82" fmla="*/ 2147483646 w 85"/>
                <a:gd name="T83" fmla="*/ 2147483646 h 92"/>
                <a:gd name="T84" fmla="*/ 2147483646 w 85"/>
                <a:gd name="T85" fmla="*/ 2147483646 h 92"/>
                <a:gd name="T86" fmla="*/ 2147483646 w 85"/>
                <a:gd name="T87" fmla="*/ 2147483646 h 92"/>
                <a:gd name="T88" fmla="*/ 2147483646 w 85"/>
                <a:gd name="T89" fmla="*/ 2147483646 h 92"/>
                <a:gd name="T90" fmla="*/ 2147483646 w 85"/>
                <a:gd name="T91" fmla="*/ 2147483646 h 92"/>
                <a:gd name="T92" fmla="*/ 2147483646 w 85"/>
                <a:gd name="T93" fmla="*/ 2147483646 h 92"/>
                <a:gd name="T94" fmla="*/ 2147483646 w 85"/>
                <a:gd name="T95" fmla="*/ 2147483646 h 92"/>
                <a:gd name="T96" fmla="*/ 2147483646 w 85"/>
                <a:gd name="T97" fmla="*/ 2147483646 h 92"/>
                <a:gd name="T98" fmla="*/ 2147483646 w 85"/>
                <a:gd name="T99" fmla="*/ 2147483646 h 92"/>
                <a:gd name="T100" fmla="*/ 2147483646 w 85"/>
                <a:gd name="T101" fmla="*/ 2147483646 h 92"/>
                <a:gd name="T102" fmla="*/ 2147483646 w 85"/>
                <a:gd name="T103" fmla="*/ 2147483646 h 9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5"/>
                <a:gd name="T157" fmla="*/ 0 h 92"/>
                <a:gd name="T158" fmla="*/ 85 w 85"/>
                <a:gd name="T159" fmla="*/ 92 h 9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5" h="92">
                  <a:moveTo>
                    <a:pt x="4" y="29"/>
                  </a:moveTo>
                  <a:cubicBezTo>
                    <a:pt x="4" y="29"/>
                    <a:pt x="4" y="29"/>
                    <a:pt x="4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1"/>
                    <a:pt x="35" y="10"/>
                    <a:pt x="35" y="8"/>
                  </a:cubicBezTo>
                  <a:cubicBezTo>
                    <a:pt x="35" y="6"/>
                    <a:pt x="36" y="4"/>
                    <a:pt x="37" y="3"/>
                  </a:cubicBezTo>
                  <a:cubicBezTo>
                    <a:pt x="39" y="1"/>
                    <a:pt x="41" y="0"/>
                    <a:pt x="43" y="0"/>
                  </a:cubicBezTo>
                  <a:cubicBezTo>
                    <a:pt x="45" y="0"/>
                    <a:pt x="47" y="1"/>
                    <a:pt x="48" y="3"/>
                  </a:cubicBezTo>
                  <a:cubicBezTo>
                    <a:pt x="50" y="4"/>
                    <a:pt x="51" y="6"/>
                    <a:pt x="51" y="8"/>
                  </a:cubicBezTo>
                  <a:cubicBezTo>
                    <a:pt x="51" y="10"/>
                    <a:pt x="50" y="11"/>
                    <a:pt x="50" y="12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4" y="29"/>
                    <a:pt x="85" y="30"/>
                    <a:pt x="85" y="32"/>
                  </a:cubicBezTo>
                  <a:cubicBezTo>
                    <a:pt x="85" y="32"/>
                    <a:pt x="85" y="32"/>
                    <a:pt x="85" y="32"/>
                  </a:cubicBezTo>
                  <a:cubicBezTo>
                    <a:pt x="85" y="89"/>
                    <a:pt x="85" y="89"/>
                    <a:pt x="85" y="89"/>
                  </a:cubicBezTo>
                  <a:cubicBezTo>
                    <a:pt x="85" y="91"/>
                    <a:pt x="84" y="92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2" y="92"/>
                    <a:pt x="0" y="91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0"/>
                    <a:pt x="2" y="29"/>
                    <a:pt x="4" y="29"/>
                  </a:cubicBezTo>
                  <a:close/>
                  <a:moveTo>
                    <a:pt x="40" y="11"/>
                  </a:move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2"/>
                    <a:pt x="42" y="12"/>
                    <a:pt x="43" y="12"/>
                  </a:cubicBezTo>
                  <a:cubicBezTo>
                    <a:pt x="44" y="12"/>
                    <a:pt x="45" y="12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9"/>
                    <a:pt x="47" y="8"/>
                  </a:cubicBezTo>
                  <a:cubicBezTo>
                    <a:pt x="47" y="7"/>
                    <a:pt x="46" y="6"/>
                    <a:pt x="46" y="5"/>
                  </a:cubicBezTo>
                  <a:cubicBezTo>
                    <a:pt x="45" y="5"/>
                    <a:pt x="44" y="4"/>
                    <a:pt x="43" y="4"/>
                  </a:cubicBezTo>
                  <a:cubicBezTo>
                    <a:pt x="42" y="4"/>
                    <a:pt x="41" y="5"/>
                    <a:pt x="40" y="5"/>
                  </a:cubicBezTo>
                  <a:cubicBezTo>
                    <a:pt x="39" y="6"/>
                    <a:pt x="39" y="7"/>
                    <a:pt x="39" y="8"/>
                  </a:cubicBezTo>
                  <a:cubicBezTo>
                    <a:pt x="39" y="9"/>
                    <a:pt x="39" y="10"/>
                    <a:pt x="40" y="11"/>
                  </a:cubicBezTo>
                  <a:close/>
                  <a:moveTo>
                    <a:pt x="39" y="15"/>
                  </a:moveTo>
                  <a:cubicBezTo>
                    <a:pt x="39" y="15"/>
                    <a:pt x="39" y="15"/>
                    <a:pt x="39" y="15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6"/>
                    <a:pt x="44" y="16"/>
                    <a:pt x="43" y="16"/>
                  </a:cubicBezTo>
                  <a:cubicBezTo>
                    <a:pt x="41" y="16"/>
                    <a:pt x="40" y="16"/>
                    <a:pt x="39" y="15"/>
                  </a:cubicBezTo>
                  <a:close/>
                  <a:moveTo>
                    <a:pt x="48" y="70"/>
                  </a:moveTo>
                  <a:cubicBezTo>
                    <a:pt x="48" y="70"/>
                    <a:pt x="48" y="70"/>
                    <a:pt x="48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49" y="71"/>
                    <a:pt x="50" y="71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2" y="70"/>
                    <a:pt x="53" y="70"/>
                    <a:pt x="53" y="69"/>
                  </a:cubicBezTo>
                  <a:cubicBezTo>
                    <a:pt x="54" y="68"/>
                    <a:pt x="54" y="67"/>
                    <a:pt x="54" y="66"/>
                  </a:cubicBezTo>
                  <a:cubicBezTo>
                    <a:pt x="54" y="65"/>
                    <a:pt x="53" y="65"/>
                    <a:pt x="52" y="64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51" y="64"/>
                    <a:pt x="50" y="63"/>
                    <a:pt x="49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64"/>
                    <a:pt x="48" y="64"/>
                    <a:pt x="47" y="65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7" y="67"/>
                    <a:pt x="47" y="68"/>
                  </a:cubicBezTo>
                  <a:cubicBezTo>
                    <a:pt x="47" y="69"/>
                    <a:pt x="48" y="70"/>
                    <a:pt x="48" y="70"/>
                  </a:cubicBezTo>
                  <a:close/>
                  <a:moveTo>
                    <a:pt x="66" y="56"/>
                  </a:moveTo>
                  <a:cubicBezTo>
                    <a:pt x="66" y="56"/>
                    <a:pt x="66" y="56"/>
                    <a:pt x="66" y="5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7"/>
                    <a:pt x="58" y="69"/>
                    <a:pt x="57" y="71"/>
                  </a:cubicBezTo>
                  <a:cubicBezTo>
                    <a:pt x="56" y="73"/>
                    <a:pt x="54" y="74"/>
                    <a:pt x="52" y="74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0" y="75"/>
                    <a:pt x="48" y="75"/>
                    <a:pt x="47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5" y="73"/>
                    <a:pt x="44" y="71"/>
                    <a:pt x="43" y="69"/>
                  </a:cubicBezTo>
                  <a:cubicBezTo>
                    <a:pt x="43" y="68"/>
                    <a:pt x="43" y="66"/>
                    <a:pt x="43" y="65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7" y="61"/>
                    <a:pt x="35" y="61"/>
                    <a:pt x="34" y="6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2"/>
                    <a:pt x="24" y="74"/>
                    <a:pt x="23" y="76"/>
                  </a:cubicBezTo>
                  <a:cubicBezTo>
                    <a:pt x="22" y="78"/>
                    <a:pt x="21" y="79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7" y="80"/>
                    <a:pt x="15" y="80"/>
                    <a:pt x="13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1" y="78"/>
                    <a:pt x="10" y="76"/>
                    <a:pt x="10" y="74"/>
                  </a:cubicBezTo>
                  <a:cubicBezTo>
                    <a:pt x="9" y="72"/>
                    <a:pt x="9" y="70"/>
                    <a:pt x="10" y="69"/>
                  </a:cubicBezTo>
                  <a:cubicBezTo>
                    <a:pt x="11" y="67"/>
                    <a:pt x="13" y="66"/>
                    <a:pt x="15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6" y="65"/>
                    <a:pt x="18" y="65"/>
                    <a:pt x="19" y="6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8" y="53"/>
                    <a:pt x="29" y="51"/>
                    <a:pt x="30" y="49"/>
                  </a:cubicBezTo>
                  <a:cubicBezTo>
                    <a:pt x="31" y="47"/>
                    <a:pt x="32" y="46"/>
                    <a:pt x="34" y="46"/>
                  </a:cubicBezTo>
                  <a:cubicBezTo>
                    <a:pt x="36" y="45"/>
                    <a:pt x="38" y="45"/>
                    <a:pt x="40" y="47"/>
                  </a:cubicBezTo>
                  <a:cubicBezTo>
                    <a:pt x="42" y="47"/>
                    <a:pt x="43" y="49"/>
                    <a:pt x="43" y="51"/>
                  </a:cubicBezTo>
                  <a:cubicBezTo>
                    <a:pt x="44" y="52"/>
                    <a:pt x="44" y="54"/>
                    <a:pt x="43" y="55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50" y="60"/>
                    <a:pt x="51" y="60"/>
                    <a:pt x="53" y="60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1" y="47"/>
                    <a:pt x="63" y="43"/>
                    <a:pt x="67" y="41"/>
                  </a:cubicBezTo>
                  <a:cubicBezTo>
                    <a:pt x="71" y="40"/>
                    <a:pt x="75" y="43"/>
                    <a:pt x="76" y="47"/>
                  </a:cubicBezTo>
                  <a:cubicBezTo>
                    <a:pt x="77" y="49"/>
                    <a:pt x="76" y="51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4" y="54"/>
                    <a:pt x="73" y="55"/>
                    <a:pt x="71" y="56"/>
                  </a:cubicBezTo>
                  <a:cubicBezTo>
                    <a:pt x="69" y="56"/>
                    <a:pt x="68" y="56"/>
                    <a:pt x="66" y="56"/>
                  </a:cubicBezTo>
                  <a:close/>
                  <a:moveTo>
                    <a:pt x="48" y="70"/>
                  </a:moveTo>
                  <a:cubicBezTo>
                    <a:pt x="48" y="70"/>
                    <a:pt x="48" y="70"/>
                    <a:pt x="48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48" y="70"/>
                    <a:pt x="48" y="70"/>
                    <a:pt x="48" y="70"/>
                  </a:cubicBezTo>
                  <a:close/>
                  <a:moveTo>
                    <a:pt x="47" y="65"/>
                  </a:moveTo>
                  <a:cubicBezTo>
                    <a:pt x="47" y="65"/>
                    <a:pt x="47" y="65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lose/>
                  <a:moveTo>
                    <a:pt x="33" y="54"/>
                  </a:moveTo>
                  <a:cubicBezTo>
                    <a:pt x="33" y="54"/>
                    <a:pt x="33" y="54"/>
                    <a:pt x="33" y="54"/>
                  </a:cubicBezTo>
                  <a:cubicBezTo>
                    <a:pt x="33" y="55"/>
                    <a:pt x="34" y="56"/>
                    <a:pt x="34" y="56"/>
                  </a:cubicBezTo>
                  <a:cubicBezTo>
                    <a:pt x="35" y="57"/>
                    <a:pt x="36" y="57"/>
                    <a:pt x="37" y="56"/>
                  </a:cubicBezTo>
                  <a:cubicBezTo>
                    <a:pt x="38" y="56"/>
                    <a:pt x="39" y="56"/>
                    <a:pt x="39" y="55"/>
                  </a:cubicBezTo>
                  <a:cubicBezTo>
                    <a:pt x="40" y="54"/>
                    <a:pt x="40" y="53"/>
                    <a:pt x="40" y="52"/>
                  </a:cubicBezTo>
                  <a:cubicBezTo>
                    <a:pt x="39" y="51"/>
                    <a:pt x="39" y="50"/>
                    <a:pt x="38" y="50"/>
                  </a:cubicBezTo>
                  <a:cubicBezTo>
                    <a:pt x="37" y="49"/>
                    <a:pt x="36" y="49"/>
                    <a:pt x="35" y="50"/>
                  </a:cubicBezTo>
                  <a:cubicBezTo>
                    <a:pt x="34" y="50"/>
                    <a:pt x="34" y="50"/>
                    <a:pt x="33" y="51"/>
                  </a:cubicBezTo>
                  <a:cubicBezTo>
                    <a:pt x="33" y="52"/>
                    <a:pt x="32" y="53"/>
                    <a:pt x="33" y="54"/>
                  </a:cubicBezTo>
                  <a:close/>
                  <a:moveTo>
                    <a:pt x="13" y="73"/>
                  </a:moveTo>
                  <a:cubicBezTo>
                    <a:pt x="13" y="73"/>
                    <a:pt x="13" y="73"/>
                    <a:pt x="13" y="73"/>
                  </a:cubicBezTo>
                  <a:cubicBezTo>
                    <a:pt x="14" y="74"/>
                    <a:pt x="14" y="75"/>
                    <a:pt x="15" y="75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6" y="76"/>
                    <a:pt x="17" y="76"/>
                    <a:pt x="18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5"/>
                    <a:pt x="20" y="74"/>
                  </a:cubicBezTo>
                  <a:cubicBezTo>
                    <a:pt x="20" y="73"/>
                    <a:pt x="20" y="72"/>
                    <a:pt x="20" y="71"/>
                  </a:cubicBezTo>
                  <a:cubicBezTo>
                    <a:pt x="20" y="71"/>
                    <a:pt x="19" y="70"/>
                    <a:pt x="19" y="69"/>
                  </a:cubicBezTo>
                  <a:cubicBezTo>
                    <a:pt x="18" y="69"/>
                    <a:pt x="17" y="69"/>
                    <a:pt x="16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69"/>
                    <a:pt x="14" y="70"/>
                    <a:pt x="14" y="71"/>
                  </a:cubicBezTo>
                  <a:cubicBezTo>
                    <a:pt x="13" y="71"/>
                    <a:pt x="13" y="72"/>
                    <a:pt x="13" y="73"/>
                  </a:cubicBezTo>
                  <a:close/>
                  <a:moveTo>
                    <a:pt x="65" y="50"/>
                  </a:moveTo>
                  <a:cubicBezTo>
                    <a:pt x="65" y="50"/>
                    <a:pt x="65" y="50"/>
                    <a:pt x="65" y="50"/>
                  </a:cubicBezTo>
                  <a:cubicBezTo>
                    <a:pt x="66" y="52"/>
                    <a:pt x="68" y="53"/>
                    <a:pt x="70" y="52"/>
                  </a:cubicBezTo>
                  <a:cubicBezTo>
                    <a:pt x="71" y="52"/>
                    <a:pt x="71" y="51"/>
                    <a:pt x="72" y="51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2" y="50"/>
                    <a:pt x="72" y="49"/>
                    <a:pt x="72" y="48"/>
                  </a:cubicBezTo>
                  <a:cubicBezTo>
                    <a:pt x="72" y="46"/>
                    <a:pt x="70" y="45"/>
                    <a:pt x="68" y="45"/>
                  </a:cubicBezTo>
                  <a:cubicBezTo>
                    <a:pt x="66" y="46"/>
                    <a:pt x="65" y="48"/>
                    <a:pt x="65" y="50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5" y="50"/>
                    <a:pt x="65" y="50"/>
                    <a:pt x="65" y="50"/>
                  </a:cubicBezTo>
                  <a:close/>
                  <a:moveTo>
                    <a:pt x="79" y="35"/>
                  </a:moveTo>
                  <a:cubicBezTo>
                    <a:pt x="79" y="35"/>
                    <a:pt x="79" y="35"/>
                    <a:pt x="79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86"/>
                    <a:pt x="7" y="86"/>
                    <a:pt x="7" y="86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79" y="35"/>
                    <a:pt x="79" y="35"/>
                    <a:pt x="79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7" name="Freeform 79"/>
            <p:cNvSpPr>
              <a:spLocks noEditPoints="1"/>
            </p:cNvSpPr>
            <p:nvPr/>
          </p:nvSpPr>
          <p:spPr bwMode="auto">
            <a:xfrm>
              <a:off x="6396038" y="5262563"/>
              <a:ext cx="223837" cy="214312"/>
            </a:xfrm>
            <a:custGeom>
              <a:avLst/>
              <a:gdLst>
                <a:gd name="T0" fmla="*/ 2147483646 w 50"/>
                <a:gd name="T1" fmla="*/ 2147483646 h 49"/>
                <a:gd name="T2" fmla="*/ 2147483646 w 50"/>
                <a:gd name="T3" fmla="*/ 2147483646 h 49"/>
                <a:gd name="T4" fmla="*/ 2147483646 w 50"/>
                <a:gd name="T5" fmla="*/ 2147483646 h 49"/>
                <a:gd name="T6" fmla="*/ 2147483646 w 50"/>
                <a:gd name="T7" fmla="*/ 0 h 49"/>
                <a:gd name="T8" fmla="*/ 2147483646 w 50"/>
                <a:gd name="T9" fmla="*/ 2147483646 h 49"/>
                <a:gd name="T10" fmla="*/ 2147483646 w 50"/>
                <a:gd name="T11" fmla="*/ 2147483646 h 49"/>
                <a:gd name="T12" fmla="*/ 2147483646 w 50"/>
                <a:gd name="T13" fmla="*/ 2147483646 h 49"/>
                <a:gd name="T14" fmla="*/ 2147483646 w 50"/>
                <a:gd name="T15" fmla="*/ 2147483646 h 49"/>
                <a:gd name="T16" fmla="*/ 2147483646 w 50"/>
                <a:gd name="T17" fmla="*/ 2147483646 h 49"/>
                <a:gd name="T18" fmla="*/ 2147483646 w 50"/>
                <a:gd name="T19" fmla="*/ 2147483646 h 49"/>
                <a:gd name="T20" fmla="*/ 2147483646 w 50"/>
                <a:gd name="T21" fmla="*/ 2147483646 h 49"/>
                <a:gd name="T22" fmla="*/ 2147483646 w 50"/>
                <a:gd name="T23" fmla="*/ 2147483646 h 49"/>
                <a:gd name="T24" fmla="*/ 0 w 50"/>
                <a:gd name="T25" fmla="*/ 2147483646 h 49"/>
                <a:gd name="T26" fmla="*/ 2147483646 w 50"/>
                <a:gd name="T27" fmla="*/ 2147483646 h 49"/>
                <a:gd name="T28" fmla="*/ 2147483646 w 50"/>
                <a:gd name="T29" fmla="*/ 2147483646 h 49"/>
                <a:gd name="T30" fmla="*/ 2147483646 w 50"/>
                <a:gd name="T31" fmla="*/ 2147483646 h 49"/>
                <a:gd name="T32" fmla="*/ 2147483646 w 50"/>
                <a:gd name="T33" fmla="*/ 2147483646 h 49"/>
                <a:gd name="T34" fmla="*/ 2147483646 w 50"/>
                <a:gd name="T35" fmla="*/ 2147483646 h 49"/>
                <a:gd name="T36" fmla="*/ 2147483646 w 50"/>
                <a:gd name="T37" fmla="*/ 2147483646 h 49"/>
                <a:gd name="T38" fmla="*/ 2147483646 w 50"/>
                <a:gd name="T39" fmla="*/ 2147483646 h 49"/>
                <a:gd name="T40" fmla="*/ 2147483646 w 50"/>
                <a:gd name="T41" fmla="*/ 2147483646 h 49"/>
                <a:gd name="T42" fmla="*/ 2147483646 w 50"/>
                <a:gd name="T43" fmla="*/ 2147483646 h 49"/>
                <a:gd name="T44" fmla="*/ 2147483646 w 50"/>
                <a:gd name="T45" fmla="*/ 2147483646 h 49"/>
                <a:gd name="T46" fmla="*/ 2147483646 w 50"/>
                <a:gd name="T47" fmla="*/ 2147483646 h 49"/>
                <a:gd name="T48" fmla="*/ 2147483646 w 50"/>
                <a:gd name="T49" fmla="*/ 2147483646 h 49"/>
                <a:gd name="T50" fmla="*/ 2147483646 w 50"/>
                <a:gd name="T51" fmla="*/ 2147483646 h 49"/>
                <a:gd name="T52" fmla="*/ 2147483646 w 50"/>
                <a:gd name="T53" fmla="*/ 2147483646 h 49"/>
                <a:gd name="T54" fmla="*/ 2147483646 w 50"/>
                <a:gd name="T55" fmla="*/ 2147483646 h 49"/>
                <a:gd name="T56" fmla="*/ 2147483646 w 50"/>
                <a:gd name="T57" fmla="*/ 2147483646 h 49"/>
                <a:gd name="T58" fmla="*/ 2147483646 w 50"/>
                <a:gd name="T59" fmla="*/ 2147483646 h 49"/>
                <a:gd name="T60" fmla="*/ 2147483646 w 50"/>
                <a:gd name="T61" fmla="*/ 2147483646 h 49"/>
                <a:gd name="T62" fmla="*/ 2147483646 w 50"/>
                <a:gd name="T63" fmla="*/ 2147483646 h 49"/>
                <a:gd name="T64" fmla="*/ 2147483646 w 50"/>
                <a:gd name="T65" fmla="*/ 2147483646 h 49"/>
                <a:gd name="T66" fmla="*/ 2147483646 w 50"/>
                <a:gd name="T67" fmla="*/ 2147483646 h 49"/>
                <a:gd name="T68" fmla="*/ 2147483646 w 50"/>
                <a:gd name="T69" fmla="*/ 2147483646 h 49"/>
                <a:gd name="T70" fmla="*/ 2147483646 w 50"/>
                <a:gd name="T71" fmla="*/ 2147483646 h 49"/>
                <a:gd name="T72" fmla="*/ 2147483646 w 50"/>
                <a:gd name="T73" fmla="*/ 2147483646 h 49"/>
                <a:gd name="T74" fmla="*/ 2147483646 w 50"/>
                <a:gd name="T75" fmla="*/ 2147483646 h 49"/>
                <a:gd name="T76" fmla="*/ 2147483646 w 50"/>
                <a:gd name="T77" fmla="*/ 2147483646 h 49"/>
                <a:gd name="T78" fmla="*/ 2147483646 w 50"/>
                <a:gd name="T79" fmla="*/ 2147483646 h 4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50"/>
                <a:gd name="T121" fmla="*/ 0 h 49"/>
                <a:gd name="T122" fmla="*/ 50 w 50"/>
                <a:gd name="T123" fmla="*/ 49 h 4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50" h="49"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3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"/>
                    <a:pt x="17" y="0"/>
                    <a:pt x="1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6" y="3"/>
                    <a:pt x="36" y="4"/>
                    <a:pt x="36" y="5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9" y="7"/>
                    <a:pt x="50" y="8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30"/>
                    <a:pt x="49" y="31"/>
                    <a:pt x="49" y="31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9" y="48"/>
                    <a:pt x="48" y="49"/>
                    <a:pt x="47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1" y="48"/>
                    <a:pt x="1" y="47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0" y="30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1" y="7"/>
                    <a:pt x="2" y="7"/>
                  </a:cubicBezTo>
                  <a:close/>
                  <a:moveTo>
                    <a:pt x="16" y="7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4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2" y="3"/>
                    <a:pt x="3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4"/>
                    <a:pt x="30" y="24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4"/>
                    <a:pt x="20" y="24"/>
                    <a:pt x="21" y="24"/>
                  </a:cubicBezTo>
                  <a:close/>
                  <a:moveTo>
                    <a:pt x="30" y="31"/>
                  </a:moveTo>
                  <a:cubicBezTo>
                    <a:pt x="30" y="31"/>
                    <a:pt x="30" y="31"/>
                    <a:pt x="30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0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0" y="35"/>
                    <a:pt x="19" y="34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30" y="31"/>
                    <a:pt x="30" y="31"/>
                    <a:pt x="30" y="31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5" y="26"/>
                    <a:pt x="25" y="26"/>
                    <a:pt x="25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8" name="Freeform 80"/>
            <p:cNvSpPr>
              <a:spLocks noEditPoints="1"/>
            </p:cNvSpPr>
            <p:nvPr/>
          </p:nvSpPr>
          <p:spPr bwMode="auto">
            <a:xfrm>
              <a:off x="4708525" y="4183063"/>
              <a:ext cx="306388" cy="231775"/>
            </a:xfrm>
            <a:custGeom>
              <a:avLst/>
              <a:gdLst>
                <a:gd name="T0" fmla="*/ 2147483646 w 68"/>
                <a:gd name="T1" fmla="*/ 2147483646 h 53"/>
                <a:gd name="T2" fmla="*/ 2147483646 w 68"/>
                <a:gd name="T3" fmla="*/ 2147483646 h 53"/>
                <a:gd name="T4" fmla="*/ 2147483646 w 68"/>
                <a:gd name="T5" fmla="*/ 0 h 53"/>
                <a:gd name="T6" fmla="*/ 2147483646 w 68"/>
                <a:gd name="T7" fmla="*/ 0 h 53"/>
                <a:gd name="T8" fmla="*/ 2147483646 w 68"/>
                <a:gd name="T9" fmla="*/ 2147483646 h 53"/>
                <a:gd name="T10" fmla="*/ 2147483646 w 68"/>
                <a:gd name="T11" fmla="*/ 2147483646 h 53"/>
                <a:gd name="T12" fmla="*/ 2147483646 w 68"/>
                <a:gd name="T13" fmla="*/ 2147483646 h 53"/>
                <a:gd name="T14" fmla="*/ 2147483646 w 68"/>
                <a:gd name="T15" fmla="*/ 2147483646 h 53"/>
                <a:gd name="T16" fmla="*/ 2147483646 w 68"/>
                <a:gd name="T17" fmla="*/ 2147483646 h 53"/>
                <a:gd name="T18" fmla="*/ 2147483646 w 68"/>
                <a:gd name="T19" fmla="*/ 2147483646 h 53"/>
                <a:gd name="T20" fmla="*/ 2147483646 w 68"/>
                <a:gd name="T21" fmla="*/ 2147483646 h 53"/>
                <a:gd name="T22" fmla="*/ 2147483646 w 68"/>
                <a:gd name="T23" fmla="*/ 2147483646 h 53"/>
                <a:gd name="T24" fmla="*/ 2147483646 w 68"/>
                <a:gd name="T25" fmla="*/ 2147483646 h 53"/>
                <a:gd name="T26" fmla="*/ 2147483646 w 68"/>
                <a:gd name="T27" fmla="*/ 2147483646 h 53"/>
                <a:gd name="T28" fmla="*/ 2147483646 w 68"/>
                <a:gd name="T29" fmla="*/ 2147483646 h 53"/>
                <a:gd name="T30" fmla="*/ 2147483646 w 68"/>
                <a:gd name="T31" fmla="*/ 2147483646 h 53"/>
                <a:gd name="T32" fmla="*/ 2147483646 w 68"/>
                <a:gd name="T33" fmla="*/ 2147483646 h 53"/>
                <a:gd name="T34" fmla="*/ 2147483646 w 68"/>
                <a:gd name="T35" fmla="*/ 2147483646 h 53"/>
                <a:gd name="T36" fmla="*/ 2147483646 w 68"/>
                <a:gd name="T37" fmla="*/ 2147483646 h 53"/>
                <a:gd name="T38" fmla="*/ 2147483646 w 68"/>
                <a:gd name="T39" fmla="*/ 2147483646 h 53"/>
                <a:gd name="T40" fmla="*/ 2147483646 w 68"/>
                <a:gd name="T41" fmla="*/ 2147483646 h 53"/>
                <a:gd name="T42" fmla="*/ 2147483646 w 68"/>
                <a:gd name="T43" fmla="*/ 2147483646 h 53"/>
                <a:gd name="T44" fmla="*/ 2147483646 w 68"/>
                <a:gd name="T45" fmla="*/ 2147483646 h 53"/>
                <a:gd name="T46" fmla="*/ 2147483646 w 68"/>
                <a:gd name="T47" fmla="*/ 2147483646 h 53"/>
                <a:gd name="T48" fmla="*/ 2147483646 w 68"/>
                <a:gd name="T49" fmla="*/ 2147483646 h 53"/>
                <a:gd name="T50" fmla="*/ 2147483646 w 68"/>
                <a:gd name="T51" fmla="*/ 2147483646 h 53"/>
                <a:gd name="T52" fmla="*/ 2147483646 w 68"/>
                <a:gd name="T53" fmla="*/ 2147483646 h 53"/>
                <a:gd name="T54" fmla="*/ 2147483646 w 68"/>
                <a:gd name="T55" fmla="*/ 2147483646 h 53"/>
                <a:gd name="T56" fmla="*/ 2147483646 w 68"/>
                <a:gd name="T57" fmla="*/ 2147483646 h 53"/>
                <a:gd name="T58" fmla="*/ 2147483646 w 68"/>
                <a:gd name="T59" fmla="*/ 2147483646 h 53"/>
                <a:gd name="T60" fmla="*/ 2147483646 w 68"/>
                <a:gd name="T61" fmla="*/ 2147483646 h 53"/>
                <a:gd name="T62" fmla="*/ 2147483646 w 68"/>
                <a:gd name="T63" fmla="*/ 2147483646 h 53"/>
                <a:gd name="T64" fmla="*/ 2147483646 w 68"/>
                <a:gd name="T65" fmla="*/ 2147483646 h 53"/>
                <a:gd name="T66" fmla="*/ 2147483646 w 68"/>
                <a:gd name="T67" fmla="*/ 2147483646 h 53"/>
                <a:gd name="T68" fmla="*/ 2147483646 w 68"/>
                <a:gd name="T69" fmla="*/ 2147483646 h 53"/>
                <a:gd name="T70" fmla="*/ 2147483646 w 68"/>
                <a:gd name="T71" fmla="*/ 2147483646 h 53"/>
                <a:gd name="T72" fmla="*/ 2147483646 w 68"/>
                <a:gd name="T73" fmla="*/ 2147483646 h 53"/>
                <a:gd name="T74" fmla="*/ 2147483646 w 68"/>
                <a:gd name="T75" fmla="*/ 2147483646 h 53"/>
                <a:gd name="T76" fmla="*/ 2147483646 w 68"/>
                <a:gd name="T77" fmla="*/ 2147483646 h 53"/>
                <a:gd name="T78" fmla="*/ 2147483646 w 68"/>
                <a:gd name="T79" fmla="*/ 2147483646 h 53"/>
                <a:gd name="T80" fmla="*/ 2147483646 w 68"/>
                <a:gd name="T81" fmla="*/ 2147483646 h 53"/>
                <a:gd name="T82" fmla="*/ 2147483646 w 68"/>
                <a:gd name="T83" fmla="*/ 2147483646 h 53"/>
                <a:gd name="T84" fmla="*/ 2147483646 w 68"/>
                <a:gd name="T85" fmla="*/ 2147483646 h 53"/>
                <a:gd name="T86" fmla="*/ 2147483646 w 68"/>
                <a:gd name="T87" fmla="*/ 2147483646 h 53"/>
                <a:gd name="T88" fmla="*/ 2147483646 w 68"/>
                <a:gd name="T89" fmla="*/ 2147483646 h 53"/>
                <a:gd name="T90" fmla="*/ 2147483646 w 68"/>
                <a:gd name="T91" fmla="*/ 2147483646 h 53"/>
                <a:gd name="T92" fmla="*/ 2147483646 w 68"/>
                <a:gd name="T93" fmla="*/ 2147483646 h 53"/>
                <a:gd name="T94" fmla="*/ 2147483646 w 68"/>
                <a:gd name="T95" fmla="*/ 2147483646 h 53"/>
                <a:gd name="T96" fmla="*/ 2147483646 w 68"/>
                <a:gd name="T97" fmla="*/ 2147483646 h 53"/>
                <a:gd name="T98" fmla="*/ 2147483646 w 68"/>
                <a:gd name="T99" fmla="*/ 2147483646 h 53"/>
                <a:gd name="T100" fmla="*/ 2147483646 w 68"/>
                <a:gd name="T101" fmla="*/ 2147483646 h 53"/>
                <a:gd name="T102" fmla="*/ 2147483646 w 68"/>
                <a:gd name="T103" fmla="*/ 2147483646 h 53"/>
                <a:gd name="T104" fmla="*/ 2147483646 w 68"/>
                <a:gd name="T105" fmla="*/ 2147483646 h 5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8"/>
                <a:gd name="T160" fmla="*/ 0 h 53"/>
                <a:gd name="T161" fmla="*/ 68 w 68"/>
                <a:gd name="T162" fmla="*/ 53 h 5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8" h="53">
                  <a:moveTo>
                    <a:pt x="1" y="18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1" y="1"/>
                    <a:pt x="12" y="0"/>
                    <a:pt x="12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6" y="0"/>
                    <a:pt x="57" y="1"/>
                    <a:pt x="58" y="2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8" y="19"/>
                    <a:pt x="68" y="20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5" y="53"/>
                    <a:pt x="33" y="53"/>
                    <a:pt x="32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0"/>
                    <a:pt x="0" y="19"/>
                    <a:pt x="1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55" y="7"/>
                  </a:moveTo>
                  <a:cubicBezTo>
                    <a:pt x="55" y="7"/>
                    <a:pt x="55" y="7"/>
                    <a:pt x="55" y="7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55" y="7"/>
                    <a:pt x="55" y="7"/>
                    <a:pt x="55" y="7"/>
                  </a:cubicBezTo>
                  <a:close/>
                  <a:moveTo>
                    <a:pt x="60" y="21"/>
                  </a:moveTo>
                  <a:cubicBezTo>
                    <a:pt x="60" y="21"/>
                    <a:pt x="60" y="21"/>
                    <a:pt x="6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60" y="21"/>
                    <a:pt x="60" y="21"/>
                    <a:pt x="60" y="21"/>
                  </a:cubicBezTo>
                  <a:close/>
                  <a:moveTo>
                    <a:pt x="29" y="42"/>
                  </a:moveTo>
                  <a:cubicBezTo>
                    <a:pt x="29" y="42"/>
                    <a:pt x="29" y="42"/>
                    <a:pt x="29" y="4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29" y="42"/>
                    <a:pt x="29" y="42"/>
                    <a:pt x="29" y="42"/>
                  </a:cubicBezTo>
                  <a:close/>
                  <a:moveTo>
                    <a:pt x="52" y="5"/>
                  </a:moveTo>
                  <a:cubicBezTo>
                    <a:pt x="52" y="5"/>
                    <a:pt x="52" y="5"/>
                    <a:pt x="52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52" y="5"/>
                    <a:pt x="52" y="5"/>
                    <a:pt x="52" y="5"/>
                  </a:cubicBezTo>
                  <a:close/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30" y="5"/>
                    <a:pt x="30" y="5"/>
                    <a:pt x="30" y="5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43" y="21"/>
                  </a:moveTo>
                  <a:cubicBezTo>
                    <a:pt x="43" y="21"/>
                    <a:pt x="43" y="21"/>
                    <a:pt x="43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43" y="21"/>
                    <a:pt x="43" y="21"/>
                    <a:pt x="43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9" name="Freeform 81"/>
            <p:cNvSpPr>
              <a:spLocks noEditPoints="1"/>
            </p:cNvSpPr>
            <p:nvPr/>
          </p:nvSpPr>
          <p:spPr bwMode="auto">
            <a:xfrm>
              <a:off x="3903663" y="4702175"/>
              <a:ext cx="230187" cy="230188"/>
            </a:xfrm>
            <a:custGeom>
              <a:avLst/>
              <a:gdLst>
                <a:gd name="T0" fmla="*/ 2147483646 w 51"/>
                <a:gd name="T1" fmla="*/ 2147483646 h 53"/>
                <a:gd name="T2" fmla="*/ 2147483646 w 51"/>
                <a:gd name="T3" fmla="*/ 2147483646 h 53"/>
                <a:gd name="T4" fmla="*/ 2147483646 w 51"/>
                <a:gd name="T5" fmla="*/ 2147483646 h 53"/>
                <a:gd name="T6" fmla="*/ 2147483646 w 51"/>
                <a:gd name="T7" fmla="*/ 2147483646 h 53"/>
                <a:gd name="T8" fmla="*/ 2147483646 w 51"/>
                <a:gd name="T9" fmla="*/ 2147483646 h 53"/>
                <a:gd name="T10" fmla="*/ 2147483646 w 51"/>
                <a:gd name="T11" fmla="*/ 2147483646 h 53"/>
                <a:gd name="T12" fmla="*/ 2147483646 w 51"/>
                <a:gd name="T13" fmla="*/ 2147483646 h 53"/>
                <a:gd name="T14" fmla="*/ 2147483646 w 51"/>
                <a:gd name="T15" fmla="*/ 2147483646 h 53"/>
                <a:gd name="T16" fmla="*/ 2147483646 w 51"/>
                <a:gd name="T17" fmla="*/ 2147483646 h 53"/>
                <a:gd name="T18" fmla="*/ 2147483646 w 51"/>
                <a:gd name="T19" fmla="*/ 2147483646 h 53"/>
                <a:gd name="T20" fmla="*/ 2147483646 w 51"/>
                <a:gd name="T21" fmla="*/ 2147483646 h 53"/>
                <a:gd name="T22" fmla="*/ 2147483646 w 51"/>
                <a:gd name="T23" fmla="*/ 2147483646 h 53"/>
                <a:gd name="T24" fmla="*/ 2147483646 w 51"/>
                <a:gd name="T25" fmla="*/ 2147483646 h 53"/>
                <a:gd name="T26" fmla="*/ 2147483646 w 51"/>
                <a:gd name="T27" fmla="*/ 2147483646 h 53"/>
                <a:gd name="T28" fmla="*/ 2147483646 w 51"/>
                <a:gd name="T29" fmla="*/ 2147483646 h 53"/>
                <a:gd name="T30" fmla="*/ 2147483646 w 51"/>
                <a:gd name="T31" fmla="*/ 2147483646 h 53"/>
                <a:gd name="T32" fmla="*/ 2147483646 w 51"/>
                <a:gd name="T33" fmla="*/ 2147483646 h 53"/>
                <a:gd name="T34" fmla="*/ 2147483646 w 51"/>
                <a:gd name="T35" fmla="*/ 2147483646 h 53"/>
                <a:gd name="T36" fmla="*/ 2147483646 w 51"/>
                <a:gd name="T37" fmla="*/ 2147483646 h 53"/>
                <a:gd name="T38" fmla="*/ 2147483646 w 51"/>
                <a:gd name="T39" fmla="*/ 2147483646 h 53"/>
                <a:gd name="T40" fmla="*/ 2147483646 w 51"/>
                <a:gd name="T41" fmla="*/ 2147483646 h 53"/>
                <a:gd name="T42" fmla="*/ 2147483646 w 51"/>
                <a:gd name="T43" fmla="*/ 2147483646 h 53"/>
                <a:gd name="T44" fmla="*/ 2147483646 w 51"/>
                <a:gd name="T45" fmla="*/ 2147483646 h 53"/>
                <a:gd name="T46" fmla="*/ 2147483646 w 51"/>
                <a:gd name="T47" fmla="*/ 2147483646 h 53"/>
                <a:gd name="T48" fmla="*/ 2147483646 w 51"/>
                <a:gd name="T49" fmla="*/ 2147483646 h 53"/>
                <a:gd name="T50" fmla="*/ 2147483646 w 51"/>
                <a:gd name="T51" fmla="*/ 2147483646 h 53"/>
                <a:gd name="T52" fmla="*/ 2147483646 w 51"/>
                <a:gd name="T53" fmla="*/ 2147483646 h 53"/>
                <a:gd name="T54" fmla="*/ 2147483646 w 51"/>
                <a:gd name="T55" fmla="*/ 2147483646 h 53"/>
                <a:gd name="T56" fmla="*/ 2147483646 w 51"/>
                <a:gd name="T57" fmla="*/ 2147483646 h 53"/>
                <a:gd name="T58" fmla="*/ 2147483646 w 51"/>
                <a:gd name="T59" fmla="*/ 2147483646 h 53"/>
                <a:gd name="T60" fmla="*/ 2147483646 w 51"/>
                <a:gd name="T61" fmla="*/ 2147483646 h 53"/>
                <a:gd name="T62" fmla="*/ 2147483646 w 51"/>
                <a:gd name="T63" fmla="*/ 2147483646 h 53"/>
                <a:gd name="T64" fmla="*/ 2147483646 w 51"/>
                <a:gd name="T65" fmla="*/ 2147483646 h 53"/>
                <a:gd name="T66" fmla="*/ 2147483646 w 51"/>
                <a:gd name="T67" fmla="*/ 0 h 53"/>
                <a:gd name="T68" fmla="*/ 2147483646 w 51"/>
                <a:gd name="T69" fmla="*/ 2147483646 h 53"/>
                <a:gd name="T70" fmla="*/ 2147483646 w 51"/>
                <a:gd name="T71" fmla="*/ 2147483646 h 53"/>
                <a:gd name="T72" fmla="*/ 2147483646 w 51"/>
                <a:gd name="T73" fmla="*/ 2147483646 h 5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1"/>
                <a:gd name="T112" fmla="*/ 0 h 53"/>
                <a:gd name="T113" fmla="*/ 51 w 51"/>
                <a:gd name="T114" fmla="*/ 53 h 5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1" h="53">
                  <a:moveTo>
                    <a:pt x="26" y="42"/>
                  </a:moveTo>
                  <a:cubicBezTo>
                    <a:pt x="27" y="42"/>
                    <a:pt x="28" y="42"/>
                    <a:pt x="28" y="44"/>
                  </a:cubicBezTo>
                  <a:cubicBezTo>
                    <a:pt x="28" y="45"/>
                    <a:pt x="27" y="46"/>
                    <a:pt x="26" y="46"/>
                  </a:cubicBezTo>
                  <a:cubicBezTo>
                    <a:pt x="25" y="46"/>
                    <a:pt x="24" y="45"/>
                    <a:pt x="24" y="44"/>
                  </a:cubicBezTo>
                  <a:cubicBezTo>
                    <a:pt x="24" y="42"/>
                    <a:pt x="25" y="42"/>
                    <a:pt x="26" y="42"/>
                  </a:cubicBezTo>
                  <a:close/>
                  <a:moveTo>
                    <a:pt x="11" y="8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3" y="9"/>
                    <a:pt x="13" y="10"/>
                  </a:cubicBezTo>
                  <a:cubicBezTo>
                    <a:pt x="13" y="11"/>
                    <a:pt x="12" y="12"/>
                    <a:pt x="11" y="12"/>
                  </a:cubicBezTo>
                  <a:cubicBezTo>
                    <a:pt x="10" y="12"/>
                    <a:pt x="9" y="11"/>
                    <a:pt x="9" y="10"/>
                  </a:cubicBezTo>
                  <a:cubicBezTo>
                    <a:pt x="9" y="9"/>
                    <a:pt x="10" y="8"/>
                    <a:pt x="11" y="8"/>
                  </a:cubicBezTo>
                  <a:close/>
                  <a:moveTo>
                    <a:pt x="40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2" y="9"/>
                    <a:pt x="42" y="10"/>
                  </a:cubicBezTo>
                  <a:cubicBezTo>
                    <a:pt x="42" y="11"/>
                    <a:pt x="41" y="12"/>
                    <a:pt x="40" y="12"/>
                  </a:cubicBezTo>
                  <a:cubicBezTo>
                    <a:pt x="39" y="12"/>
                    <a:pt x="38" y="11"/>
                    <a:pt x="38" y="10"/>
                  </a:cubicBezTo>
                  <a:cubicBezTo>
                    <a:pt x="38" y="9"/>
                    <a:pt x="39" y="8"/>
                    <a:pt x="40" y="8"/>
                  </a:cubicBezTo>
                  <a:close/>
                  <a:moveTo>
                    <a:pt x="26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29" y="36"/>
                    <a:pt x="31" y="32"/>
                    <a:pt x="33" y="29"/>
                  </a:cubicBezTo>
                  <a:cubicBezTo>
                    <a:pt x="35" y="25"/>
                    <a:pt x="37" y="21"/>
                    <a:pt x="37" y="16"/>
                  </a:cubicBezTo>
                  <a:cubicBezTo>
                    <a:pt x="37" y="16"/>
                    <a:pt x="37" y="1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5"/>
                    <a:pt x="15" y="15"/>
                  </a:cubicBezTo>
                  <a:cubicBezTo>
                    <a:pt x="15" y="16"/>
                    <a:pt x="14" y="16"/>
                    <a:pt x="14" y="16"/>
                  </a:cubicBezTo>
                  <a:cubicBezTo>
                    <a:pt x="15" y="21"/>
                    <a:pt x="16" y="25"/>
                    <a:pt x="18" y="29"/>
                  </a:cubicBezTo>
                  <a:cubicBezTo>
                    <a:pt x="20" y="32"/>
                    <a:pt x="23" y="36"/>
                    <a:pt x="26" y="38"/>
                  </a:cubicBezTo>
                  <a:close/>
                  <a:moveTo>
                    <a:pt x="36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33" y="34"/>
                    <a:pt x="30" y="38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5" y="41"/>
                    <a:pt x="25" y="41"/>
                  </a:cubicBezTo>
                  <a:cubicBezTo>
                    <a:pt x="21" y="38"/>
                    <a:pt x="18" y="34"/>
                    <a:pt x="16" y="30"/>
                  </a:cubicBezTo>
                  <a:cubicBezTo>
                    <a:pt x="14" y="26"/>
                    <a:pt x="12" y="21"/>
                    <a:pt x="12" y="16"/>
                  </a:cubicBezTo>
                  <a:cubicBezTo>
                    <a:pt x="12" y="16"/>
                    <a:pt x="12" y="15"/>
                    <a:pt x="12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3"/>
                    <a:pt x="14" y="13"/>
                    <a:pt x="15" y="12"/>
                  </a:cubicBezTo>
                  <a:cubicBezTo>
                    <a:pt x="15" y="12"/>
                    <a:pt x="15" y="12"/>
                    <a:pt x="1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7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9" y="14"/>
                    <a:pt x="39" y="15"/>
                  </a:cubicBezTo>
                  <a:cubicBezTo>
                    <a:pt x="40" y="15"/>
                    <a:pt x="40" y="16"/>
                    <a:pt x="40" y="16"/>
                  </a:cubicBezTo>
                  <a:cubicBezTo>
                    <a:pt x="39" y="21"/>
                    <a:pt x="38" y="26"/>
                    <a:pt x="36" y="30"/>
                  </a:cubicBezTo>
                  <a:close/>
                  <a:moveTo>
                    <a:pt x="26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39" y="42"/>
                    <a:pt x="47" y="27"/>
                    <a:pt x="47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4" y="10"/>
                    <a:pt x="41" y="7"/>
                    <a:pt x="4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7"/>
                    <a:pt x="8" y="10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27"/>
                    <a:pt x="12" y="42"/>
                    <a:pt x="26" y="49"/>
                  </a:cubicBezTo>
                  <a:close/>
                  <a:moveTo>
                    <a:pt x="27" y="53"/>
                  </a:moveTo>
                  <a:cubicBezTo>
                    <a:pt x="27" y="53"/>
                    <a:pt x="27" y="53"/>
                    <a:pt x="27" y="53"/>
                  </a:cubicBezTo>
                  <a:cubicBezTo>
                    <a:pt x="26" y="53"/>
                    <a:pt x="25" y="53"/>
                    <a:pt x="25" y="53"/>
                  </a:cubicBezTo>
                  <a:cubicBezTo>
                    <a:pt x="10" y="45"/>
                    <a:pt x="0" y="29"/>
                    <a:pt x="0" y="12"/>
                  </a:cubicBezTo>
                  <a:cubicBezTo>
                    <a:pt x="0" y="12"/>
                    <a:pt x="1" y="11"/>
                    <a:pt x="1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1" y="8"/>
                    <a:pt x="1" y="7"/>
                    <a:pt x="2" y="7"/>
                  </a:cubicBezTo>
                  <a:cubicBezTo>
                    <a:pt x="5" y="7"/>
                    <a:pt x="7" y="4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4" y="1"/>
                    <a:pt x="44" y="2"/>
                  </a:cubicBezTo>
                  <a:cubicBezTo>
                    <a:pt x="44" y="4"/>
                    <a:pt x="46" y="7"/>
                    <a:pt x="49" y="7"/>
                  </a:cubicBezTo>
                  <a:cubicBezTo>
                    <a:pt x="50" y="7"/>
                    <a:pt x="51" y="8"/>
                    <a:pt x="51" y="9"/>
                  </a:cubicBezTo>
                  <a:cubicBezTo>
                    <a:pt x="51" y="9"/>
                    <a:pt x="51" y="10"/>
                    <a:pt x="51" y="10"/>
                  </a:cubicBezTo>
                  <a:cubicBezTo>
                    <a:pt x="51" y="11"/>
                    <a:pt x="51" y="12"/>
                    <a:pt x="51" y="12"/>
                  </a:cubicBezTo>
                  <a:cubicBezTo>
                    <a:pt x="51" y="29"/>
                    <a:pt x="42" y="45"/>
                    <a:pt x="27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0" name="Freeform 82"/>
            <p:cNvSpPr>
              <a:spLocks noEditPoints="1"/>
            </p:cNvSpPr>
            <p:nvPr/>
          </p:nvSpPr>
          <p:spPr bwMode="auto">
            <a:xfrm>
              <a:off x="7658100" y="4937125"/>
              <a:ext cx="266700" cy="306388"/>
            </a:xfrm>
            <a:custGeom>
              <a:avLst/>
              <a:gdLst>
                <a:gd name="T0" fmla="*/ 2147483646 w 59"/>
                <a:gd name="T1" fmla="*/ 2147483646 h 70"/>
                <a:gd name="T2" fmla="*/ 2147483646 w 59"/>
                <a:gd name="T3" fmla="*/ 2147483646 h 70"/>
                <a:gd name="T4" fmla="*/ 2147483646 w 59"/>
                <a:gd name="T5" fmla="*/ 2147483646 h 70"/>
                <a:gd name="T6" fmla="*/ 2147483646 w 59"/>
                <a:gd name="T7" fmla="*/ 2147483646 h 70"/>
                <a:gd name="T8" fmla="*/ 2147483646 w 59"/>
                <a:gd name="T9" fmla="*/ 2147483646 h 70"/>
                <a:gd name="T10" fmla="*/ 2147483646 w 59"/>
                <a:gd name="T11" fmla="*/ 2147483646 h 70"/>
                <a:gd name="T12" fmla="*/ 2147483646 w 59"/>
                <a:gd name="T13" fmla="*/ 2147483646 h 70"/>
                <a:gd name="T14" fmla="*/ 0 w 59"/>
                <a:gd name="T15" fmla="*/ 2147483646 h 70"/>
                <a:gd name="T16" fmla="*/ 2147483646 w 59"/>
                <a:gd name="T17" fmla="*/ 2147483646 h 70"/>
                <a:gd name="T18" fmla="*/ 2147483646 w 59"/>
                <a:gd name="T19" fmla="*/ 2147483646 h 70"/>
                <a:gd name="T20" fmla="*/ 2147483646 w 59"/>
                <a:gd name="T21" fmla="*/ 2147483646 h 70"/>
                <a:gd name="T22" fmla="*/ 2147483646 w 59"/>
                <a:gd name="T23" fmla="*/ 2147483646 h 70"/>
                <a:gd name="T24" fmla="*/ 2147483646 w 59"/>
                <a:gd name="T25" fmla="*/ 0 h 70"/>
                <a:gd name="T26" fmla="*/ 2147483646 w 59"/>
                <a:gd name="T27" fmla="*/ 2147483646 h 70"/>
                <a:gd name="T28" fmla="*/ 2147483646 w 59"/>
                <a:gd name="T29" fmla="*/ 2147483646 h 70"/>
                <a:gd name="T30" fmla="*/ 2147483646 w 59"/>
                <a:gd name="T31" fmla="*/ 2147483646 h 70"/>
                <a:gd name="T32" fmla="*/ 2147483646 w 59"/>
                <a:gd name="T33" fmla="*/ 2147483646 h 70"/>
                <a:gd name="T34" fmla="*/ 2147483646 w 59"/>
                <a:gd name="T35" fmla="*/ 2147483646 h 70"/>
                <a:gd name="T36" fmla="*/ 2147483646 w 59"/>
                <a:gd name="T37" fmla="*/ 2147483646 h 70"/>
                <a:gd name="T38" fmla="*/ 2147483646 w 59"/>
                <a:gd name="T39" fmla="*/ 2147483646 h 70"/>
                <a:gd name="T40" fmla="*/ 2147483646 w 59"/>
                <a:gd name="T41" fmla="*/ 2147483646 h 70"/>
                <a:gd name="T42" fmla="*/ 2147483646 w 59"/>
                <a:gd name="T43" fmla="*/ 2147483646 h 70"/>
                <a:gd name="T44" fmla="*/ 2147483646 w 59"/>
                <a:gd name="T45" fmla="*/ 2147483646 h 70"/>
                <a:gd name="T46" fmla="*/ 2147483646 w 59"/>
                <a:gd name="T47" fmla="*/ 2147483646 h 70"/>
                <a:gd name="T48" fmla="*/ 2147483646 w 59"/>
                <a:gd name="T49" fmla="*/ 2147483646 h 70"/>
                <a:gd name="T50" fmla="*/ 2147483646 w 59"/>
                <a:gd name="T51" fmla="*/ 2147483646 h 70"/>
                <a:gd name="T52" fmla="*/ 2147483646 w 59"/>
                <a:gd name="T53" fmla="*/ 2147483646 h 70"/>
                <a:gd name="T54" fmla="*/ 2147483646 w 59"/>
                <a:gd name="T55" fmla="*/ 2147483646 h 70"/>
                <a:gd name="T56" fmla="*/ 2147483646 w 59"/>
                <a:gd name="T57" fmla="*/ 2147483646 h 70"/>
                <a:gd name="T58" fmla="*/ 2147483646 w 59"/>
                <a:gd name="T59" fmla="*/ 2147483646 h 70"/>
                <a:gd name="T60" fmla="*/ 2147483646 w 59"/>
                <a:gd name="T61" fmla="*/ 2147483646 h 70"/>
                <a:gd name="T62" fmla="*/ 2147483646 w 59"/>
                <a:gd name="T63" fmla="*/ 2147483646 h 70"/>
                <a:gd name="T64" fmla="*/ 2147483646 w 59"/>
                <a:gd name="T65" fmla="*/ 2147483646 h 70"/>
                <a:gd name="T66" fmla="*/ 2147483646 w 59"/>
                <a:gd name="T67" fmla="*/ 2147483646 h 70"/>
                <a:gd name="T68" fmla="*/ 2147483646 w 59"/>
                <a:gd name="T69" fmla="*/ 2147483646 h 7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9"/>
                <a:gd name="T106" fmla="*/ 0 h 70"/>
                <a:gd name="T107" fmla="*/ 59 w 59"/>
                <a:gd name="T108" fmla="*/ 70 h 7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9" h="70">
                  <a:moveTo>
                    <a:pt x="29" y="0"/>
                  </a:moveTo>
                  <a:cubicBezTo>
                    <a:pt x="32" y="0"/>
                    <a:pt x="35" y="2"/>
                    <a:pt x="37" y="3"/>
                  </a:cubicBezTo>
                  <a:cubicBezTo>
                    <a:pt x="38" y="5"/>
                    <a:pt x="39" y="6"/>
                    <a:pt x="39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8"/>
                    <a:pt x="49" y="9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8" y="11"/>
                    <a:pt x="59" y="12"/>
                    <a:pt x="59" y="14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9"/>
                    <a:pt x="58" y="70"/>
                    <a:pt x="56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" y="70"/>
                    <a:pt x="0" y="69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10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6"/>
                    <a:pt x="21" y="5"/>
                    <a:pt x="22" y="3"/>
                  </a:cubicBezTo>
                  <a:cubicBezTo>
                    <a:pt x="24" y="2"/>
                    <a:pt x="27" y="0"/>
                    <a:pt x="29" y="0"/>
                  </a:cubicBezTo>
                  <a:close/>
                  <a:moveTo>
                    <a:pt x="41" y="30"/>
                  </a:moveTo>
                  <a:cubicBezTo>
                    <a:pt x="41" y="30"/>
                    <a:pt x="41" y="30"/>
                    <a:pt x="41" y="30"/>
                  </a:cubicBezTo>
                  <a:cubicBezTo>
                    <a:pt x="42" y="29"/>
                    <a:pt x="43" y="29"/>
                    <a:pt x="44" y="30"/>
                  </a:cubicBezTo>
                  <a:cubicBezTo>
                    <a:pt x="45" y="31"/>
                    <a:pt x="45" y="33"/>
                    <a:pt x="44" y="34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6" y="52"/>
                    <a:pt x="24" y="52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3" y="42"/>
                    <a:pt x="13" y="40"/>
                    <a:pt x="14" y="39"/>
                  </a:cubicBezTo>
                  <a:cubicBezTo>
                    <a:pt x="15" y="38"/>
                    <a:pt x="17" y="38"/>
                    <a:pt x="18" y="3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41" y="30"/>
                    <a:pt x="41" y="30"/>
                    <a:pt x="41" y="30"/>
                  </a:cubicBezTo>
                  <a:close/>
                  <a:moveTo>
                    <a:pt x="36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ubicBezTo>
                    <a:pt x="33" y="4"/>
                    <a:pt x="31" y="4"/>
                    <a:pt x="29" y="4"/>
                  </a:cubicBezTo>
                  <a:cubicBezTo>
                    <a:pt x="27" y="4"/>
                    <a:pt x="26" y="4"/>
                    <a:pt x="24" y="6"/>
                  </a:cubicBezTo>
                  <a:cubicBezTo>
                    <a:pt x="24" y="6"/>
                    <a:pt x="23" y="7"/>
                    <a:pt x="23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6" y="8"/>
                    <a:pt x="36" y="8"/>
                    <a:pt x="36" y="8"/>
                  </a:cubicBezTo>
                  <a:close/>
                  <a:moveTo>
                    <a:pt x="49" y="16"/>
                  </a:moveTo>
                  <a:cubicBezTo>
                    <a:pt x="49" y="16"/>
                    <a:pt x="49" y="16"/>
                    <a:pt x="49" y="1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8" y="19"/>
                    <a:pt x="4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49" y="16"/>
                    <a:pt x="49" y="16"/>
                    <a:pt x="49" y="16"/>
                  </a:cubicBezTo>
                  <a:close/>
                  <a:moveTo>
                    <a:pt x="29" y="11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29" y="11"/>
                    <a:pt x="29" y="11"/>
                    <a:pt x="29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9" name="Freeform 145"/>
          <p:cNvSpPr>
            <a:spLocks noChangeArrowheads="1"/>
          </p:cNvSpPr>
          <p:nvPr/>
        </p:nvSpPr>
        <p:spPr bwMode="auto">
          <a:xfrm>
            <a:off x="9385300" y="2559050"/>
            <a:ext cx="688975" cy="635000"/>
          </a:xfrm>
          <a:custGeom>
            <a:avLst/>
            <a:gdLst>
              <a:gd name="T0" fmla="*/ 83990 w 444"/>
              <a:gd name="T1" fmla="*/ 478860 h 445"/>
              <a:gd name="T2" fmla="*/ 83990 w 444"/>
              <a:gd name="T3" fmla="*/ 478860 h 445"/>
              <a:gd name="T4" fmla="*/ 148782 w 444"/>
              <a:gd name="T5" fmla="*/ 531535 h 445"/>
              <a:gd name="T6" fmla="*/ 201576 w 444"/>
              <a:gd name="T7" fmla="*/ 478860 h 445"/>
              <a:gd name="T8" fmla="*/ 148782 w 444"/>
              <a:gd name="T9" fmla="*/ 414214 h 445"/>
              <a:gd name="T10" fmla="*/ 83990 w 444"/>
              <a:gd name="T11" fmla="*/ 478860 h 445"/>
              <a:gd name="T12" fmla="*/ 382754 w 444"/>
              <a:gd name="T13" fmla="*/ 478860 h 445"/>
              <a:gd name="T14" fmla="*/ 382754 w 444"/>
              <a:gd name="T15" fmla="*/ 478860 h 445"/>
              <a:gd name="T16" fmla="*/ 446346 w 444"/>
              <a:gd name="T17" fmla="*/ 531535 h 445"/>
              <a:gd name="T18" fmla="*/ 500340 w 444"/>
              <a:gd name="T19" fmla="*/ 478860 h 445"/>
              <a:gd name="T20" fmla="*/ 446346 w 444"/>
              <a:gd name="T21" fmla="*/ 414214 h 445"/>
              <a:gd name="T22" fmla="*/ 382754 w 444"/>
              <a:gd name="T23" fmla="*/ 478860 h 445"/>
              <a:gd name="T24" fmla="*/ 190777 w 444"/>
              <a:gd name="T25" fmla="*/ 339991 h 445"/>
              <a:gd name="T26" fmla="*/ 190777 w 444"/>
              <a:gd name="T27" fmla="*/ 339991 h 445"/>
              <a:gd name="T28" fmla="*/ 520737 w 444"/>
              <a:gd name="T29" fmla="*/ 244219 h 445"/>
              <a:gd name="T30" fmla="*/ 531536 w 444"/>
              <a:gd name="T31" fmla="*/ 223867 h 445"/>
              <a:gd name="T32" fmla="*/ 531536 w 444"/>
              <a:gd name="T33" fmla="*/ 64646 h 445"/>
              <a:gd name="T34" fmla="*/ 117586 w 444"/>
              <a:gd name="T35" fmla="*/ 64646 h 445"/>
              <a:gd name="T36" fmla="*/ 117586 w 444"/>
              <a:gd name="T37" fmla="*/ 11972 h 445"/>
              <a:gd name="T38" fmla="*/ 106787 w 444"/>
              <a:gd name="T39" fmla="*/ 0 h 445"/>
              <a:gd name="T40" fmla="*/ 10799 w 444"/>
              <a:gd name="T41" fmla="*/ 0 h 445"/>
              <a:gd name="T42" fmla="*/ 0 w 444"/>
              <a:gd name="T43" fmla="*/ 11972 h 445"/>
              <a:gd name="T44" fmla="*/ 0 w 444"/>
              <a:gd name="T45" fmla="*/ 64646 h 445"/>
              <a:gd name="T46" fmla="*/ 53994 w 444"/>
              <a:gd name="T47" fmla="*/ 64646 h 445"/>
              <a:gd name="T48" fmla="*/ 117586 w 444"/>
              <a:gd name="T49" fmla="*/ 329216 h 445"/>
              <a:gd name="T50" fmla="*/ 117586 w 444"/>
              <a:gd name="T51" fmla="*/ 361539 h 445"/>
              <a:gd name="T52" fmla="*/ 117586 w 444"/>
              <a:gd name="T53" fmla="*/ 404637 h 445"/>
              <a:gd name="T54" fmla="*/ 127185 w 444"/>
              <a:gd name="T55" fmla="*/ 414214 h 445"/>
              <a:gd name="T56" fmla="*/ 148782 w 444"/>
              <a:gd name="T57" fmla="*/ 414214 h 445"/>
              <a:gd name="T58" fmla="*/ 446346 w 444"/>
              <a:gd name="T59" fmla="*/ 414214 h 445"/>
              <a:gd name="T60" fmla="*/ 520737 w 444"/>
              <a:gd name="T61" fmla="*/ 414214 h 445"/>
              <a:gd name="T62" fmla="*/ 531536 w 444"/>
              <a:gd name="T63" fmla="*/ 404637 h 445"/>
              <a:gd name="T64" fmla="*/ 531536 w 444"/>
              <a:gd name="T65" fmla="*/ 361539 h 445"/>
              <a:gd name="T66" fmla="*/ 201576 w 444"/>
              <a:gd name="T67" fmla="*/ 361539 h 445"/>
              <a:gd name="T68" fmla="*/ 190777 w 444"/>
              <a:gd name="T69" fmla="*/ 339991 h 44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44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</p:spPr>
        <p:txBody>
          <a:bodyPr wrap="none" lIns="45718" tIns="22858" rIns="45718" bIns="22858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ysClr val="window" lastClr="FFFFFF">
                  <a:lumMod val="95000"/>
                </a:sysClr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grpSp>
        <p:nvGrpSpPr>
          <p:cNvPr id="51" name="组合 77"/>
          <p:cNvGrpSpPr/>
          <p:nvPr/>
        </p:nvGrpSpPr>
        <p:grpSpPr>
          <a:xfrm>
            <a:off x="14983" y="488595"/>
            <a:ext cx="5769244" cy="525629"/>
            <a:chOff x="-89836" y="587118"/>
            <a:chExt cx="2258256" cy="520091"/>
          </a:xfrm>
        </p:grpSpPr>
        <p:sp>
          <p:nvSpPr>
            <p:cNvPr id="52" name="文本框 78"/>
            <p:cNvSpPr txBox="1"/>
            <p:nvPr/>
          </p:nvSpPr>
          <p:spPr>
            <a:xfrm>
              <a:off x="153734" y="603535"/>
              <a:ext cx="2014686" cy="48725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 sz="5400" b="1" baseline="0">
                  <a:solidFill>
                    <a:srgbClr val="F8D35E"/>
                  </a:solidFill>
                </a:defRPr>
              </a:lvl1pPr>
              <a:lvl2pPr indent="0">
                <a:buNone/>
                <a:defRPr sz="1200"/>
              </a:lvl2pPr>
              <a:lvl3pPr indent="0">
                <a:buNone/>
                <a:defRPr sz="1000"/>
              </a:lvl3pPr>
              <a:lvl4pPr indent="0">
                <a:buNone/>
                <a:defRPr sz="900"/>
              </a:lvl4pPr>
              <a:lvl5pPr indent="0">
                <a:buNone/>
                <a:defRPr sz="900"/>
              </a:lvl5pPr>
              <a:lvl6pPr indent="0">
                <a:buNone/>
                <a:defRPr sz="900"/>
              </a:lvl6pPr>
              <a:lvl7pPr indent="0">
                <a:buNone/>
                <a:defRPr sz="900"/>
              </a:lvl7pPr>
              <a:lvl8pPr indent="0">
                <a:buNone/>
                <a:defRPr sz="900"/>
              </a:lvl8pPr>
              <a:lvl9pPr indent="0">
                <a:buNone/>
                <a:defRPr sz="900"/>
              </a:lvl9pPr>
            </a:lstStyle>
            <a:p>
              <a:pPr algn="l" eaLnBrk="1" hangingPunct="1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辉煌</a:t>
              </a: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POS</a:t>
              </a: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特点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-89836" y="587118"/>
              <a:ext cx="153577" cy="520091"/>
            </a:xfrm>
            <a:prstGeom prst="rect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521970" y="2165350"/>
            <a:ext cx="3404870" cy="128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defTabSz="685800">
              <a:lnSpc>
                <a:spcPct val="90000"/>
              </a:lnSpc>
              <a:spcBef>
                <a:spcPts val="665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171450" indent="-171450" defTabSz="6858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lvl="1" indent="0" eaLnBrk="1" hangingPunct="1">
              <a:lnSpc>
                <a:spcPct val="200000"/>
              </a:lnSpc>
              <a:spcBef>
                <a:spcPct val="30000"/>
              </a:spcBef>
              <a:buClr>
                <a:srgbClr val="FF6600"/>
              </a:buClr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windows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系统、安卓系统</a:t>
            </a:r>
          </a:p>
          <a:p>
            <a:pPr marL="0" lvl="1" indent="0" eaLnBrk="1" hangingPunct="1">
              <a:lnSpc>
                <a:spcPct val="200000"/>
              </a:lnSpc>
              <a:spcBef>
                <a:spcPct val="30000"/>
              </a:spcBef>
              <a:buClr>
                <a:srgbClr val="FF6600"/>
              </a:buClr>
              <a:buFont typeface="Wingdings" panose="05000000000000000000" pitchFamily="2" charset="2"/>
              <a:buNone/>
            </a:pP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5" name="Picture 1" descr="C:\Users\Administrator\AppData\Roaming\Tencent\Users\578084032\QQ\WinTemp\RichOle\LJ{%]29S~XO8LALDH~66[C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619" y="2165350"/>
            <a:ext cx="259080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AppData\Roaming\Tencent\Users\578084032\QQ\WinTemp\RichOle\FL9D88DWI)VEAW9@MG(E`5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60" y="2572305"/>
            <a:ext cx="3267075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51294" y="4945102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安卓收银机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85834" y="4937720"/>
            <a:ext cx="116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安卓平板</a:t>
            </a:r>
          </a:p>
        </p:txBody>
      </p:sp>
      <p:grpSp>
        <p:nvGrpSpPr>
          <p:cNvPr id="14" name="组合 77"/>
          <p:cNvGrpSpPr/>
          <p:nvPr/>
        </p:nvGrpSpPr>
        <p:grpSpPr>
          <a:xfrm>
            <a:off x="14983" y="507645"/>
            <a:ext cx="5769244" cy="525629"/>
            <a:chOff x="-89836" y="587118"/>
            <a:chExt cx="2258256" cy="520091"/>
          </a:xfrm>
        </p:grpSpPr>
        <p:sp>
          <p:nvSpPr>
            <p:cNvPr id="15" name="文本框 78"/>
            <p:cNvSpPr txBox="1"/>
            <p:nvPr/>
          </p:nvSpPr>
          <p:spPr>
            <a:xfrm>
              <a:off x="153734" y="603535"/>
              <a:ext cx="2014686" cy="48725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 sz="5400" b="1" baseline="0">
                  <a:solidFill>
                    <a:srgbClr val="F8D35E"/>
                  </a:solidFill>
                </a:defRPr>
              </a:lvl1pPr>
              <a:lvl2pPr indent="0">
                <a:buNone/>
                <a:defRPr sz="1200"/>
              </a:lvl2pPr>
              <a:lvl3pPr indent="0">
                <a:buNone/>
                <a:defRPr sz="1000"/>
              </a:lvl3pPr>
              <a:lvl4pPr indent="0">
                <a:buNone/>
                <a:defRPr sz="900"/>
              </a:lvl4pPr>
              <a:lvl5pPr indent="0">
                <a:buNone/>
                <a:defRPr sz="900"/>
              </a:lvl5pPr>
              <a:lvl6pPr indent="0">
                <a:buNone/>
                <a:defRPr sz="900"/>
              </a:lvl6pPr>
              <a:lvl7pPr indent="0">
                <a:buNone/>
                <a:defRPr sz="900"/>
              </a:lvl7pPr>
              <a:lvl8pPr indent="0">
                <a:buNone/>
                <a:defRPr sz="900"/>
              </a:lvl8pPr>
              <a:lvl9pPr indent="0">
                <a:buNone/>
                <a:defRPr sz="900"/>
              </a:lvl9pPr>
            </a:lstStyle>
            <a:p>
              <a:pPr algn="l" eaLnBrk="1" hangingPunct="1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门店系统支持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-89836" y="587118"/>
              <a:ext cx="153577" cy="520091"/>
            </a:xfrm>
            <a:prstGeom prst="rect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829925" y="2733675"/>
            <a:ext cx="736600" cy="18497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支持安卓设备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 bwMode="auto">
          <a:xfrm flipV="1">
            <a:off x="-1" y="409575"/>
            <a:ext cx="4716000" cy="0"/>
          </a:xfrm>
          <a:prstGeom prst="line">
            <a:avLst/>
          </a:prstGeom>
          <a:ln w="38100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 bwMode="auto">
          <a:xfrm flipV="1">
            <a:off x="6457949" y="409575"/>
            <a:ext cx="5724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TextBox 10"/>
          <p:cNvSpPr txBox="1"/>
          <p:nvPr/>
        </p:nvSpPr>
        <p:spPr>
          <a:xfrm>
            <a:off x="4876800" y="180975"/>
            <a:ext cx="1751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自助收银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80" y="1123950"/>
            <a:ext cx="2802136" cy="49815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813" y="1104899"/>
            <a:ext cx="2802136" cy="49815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412" y="1104898"/>
            <a:ext cx="2802136" cy="49815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734550" y="1990725"/>
            <a:ext cx="21145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顾客在收银台自己扫描商品付款结算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/>
          <p:cNvSpPr/>
          <p:nvPr/>
        </p:nvSpPr>
        <p:spPr>
          <a:xfrm>
            <a:off x="8225651" y="1100621"/>
            <a:ext cx="2502472" cy="2697954"/>
          </a:xfrm>
          <a:prstGeom prst="roundRect">
            <a:avLst>
              <a:gd name="adj" fmla="val 4050"/>
            </a:avLst>
          </a:prstGeom>
          <a:solidFill>
            <a:srgbClr val="EC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89" y="1163628"/>
            <a:ext cx="3525192" cy="4750924"/>
          </a:xfrm>
          <a:prstGeom prst="rect">
            <a:avLst/>
          </a:prstGeom>
          <a:ln w="19050">
            <a:solidFill>
              <a:srgbClr val="03588B"/>
            </a:solidFill>
          </a:ln>
        </p:spPr>
      </p:pic>
      <p:sp>
        <p:nvSpPr>
          <p:cNvPr id="2" name="矩形 1"/>
          <p:cNvSpPr/>
          <p:nvPr/>
        </p:nvSpPr>
        <p:spPr>
          <a:xfrm>
            <a:off x="8452368" y="1462431"/>
            <a:ext cx="2275756" cy="1717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1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、扫描商品条码</a:t>
            </a:r>
            <a:endParaRPr lang="en-US" altLang="zh-CN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  <a:p>
            <a:pPr>
              <a:spcBef>
                <a:spcPct val="20000"/>
              </a:spcBef>
            </a:pPr>
            <a:endParaRPr lang="en-US" altLang="zh-CN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  <a:p>
            <a:pPr>
              <a:spcBef>
                <a:spcPct val="20000"/>
              </a:spcBef>
            </a:pPr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、结算支付</a:t>
            </a:r>
            <a:endParaRPr lang="en-US" altLang="zh-CN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  <a:p>
            <a:pPr>
              <a:spcBef>
                <a:spcPct val="20000"/>
              </a:spcBef>
            </a:pPr>
            <a:endParaRPr lang="en-US" altLang="zh-CN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  <a:p>
            <a:pPr>
              <a:spcBef>
                <a:spcPct val="20000"/>
              </a:spcBef>
            </a:pPr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3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、下次扫描</a:t>
            </a:r>
            <a:endParaRPr lang="en-US" altLang="zh-CN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91076" y="161925"/>
            <a:ext cx="156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自助收银</a:t>
            </a:r>
          </a:p>
        </p:txBody>
      </p:sp>
      <p:cxnSp>
        <p:nvCxnSpPr>
          <p:cNvPr id="14" name="直接连接符 13"/>
          <p:cNvCxnSpPr/>
          <p:nvPr/>
        </p:nvCxnSpPr>
        <p:spPr bwMode="auto">
          <a:xfrm flipV="1">
            <a:off x="-1" y="390525"/>
            <a:ext cx="4716000" cy="0"/>
          </a:xfrm>
          <a:prstGeom prst="line">
            <a:avLst/>
          </a:prstGeom>
          <a:ln w="38100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 bwMode="auto">
          <a:xfrm flipV="1">
            <a:off x="6457949" y="390525"/>
            <a:ext cx="5724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9da963204958cbdbdcd40effaed09850">
            <a:hlinkClick r:id="" action="ppaction://media"/>
            <a:extLst>
              <a:ext uri="{FF2B5EF4-FFF2-40B4-BE49-F238E27FC236}">
                <a16:creationId xmlns:a16="http://schemas.microsoft.com/office/drawing/2014/main" id="{511CD5D5-D261-423F-A389-545E70264B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91076" y="1165445"/>
            <a:ext cx="3112857" cy="47490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271716" y="1778074"/>
            <a:ext cx="1764716" cy="1537706"/>
            <a:chOff x="3203848" y="1194651"/>
            <a:chExt cx="1324054" cy="1141426"/>
          </a:xfrm>
          <a:solidFill>
            <a:srgbClr val="FFC000"/>
          </a:solidFill>
        </p:grpSpPr>
        <p:sp>
          <p:nvSpPr>
            <p:cNvPr id="9" name="六边形 8"/>
            <p:cNvSpPr/>
            <p:nvPr/>
          </p:nvSpPr>
          <p:spPr>
            <a:xfrm>
              <a:off x="3203848" y="1194651"/>
              <a:ext cx="1324054" cy="114142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0" name="矩形 9"/>
            <p:cNvSpPr/>
            <p:nvPr/>
          </p:nvSpPr>
          <p:spPr>
            <a:xfrm>
              <a:off x="3469831" y="1472976"/>
              <a:ext cx="792088" cy="55582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零售管理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973384" y="2735620"/>
            <a:ext cx="1764716" cy="1537706"/>
            <a:chOff x="4480598" y="1905429"/>
            <a:chExt cx="1324054" cy="1141426"/>
          </a:xfrm>
        </p:grpSpPr>
        <p:sp>
          <p:nvSpPr>
            <p:cNvPr id="12" name="六边形 11"/>
            <p:cNvSpPr/>
            <p:nvPr/>
          </p:nvSpPr>
          <p:spPr>
            <a:xfrm>
              <a:off x="4480598" y="1905429"/>
              <a:ext cx="1324054" cy="1141426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3" name="矩形 12"/>
            <p:cNvSpPr/>
            <p:nvPr/>
          </p:nvSpPr>
          <p:spPr>
            <a:xfrm>
              <a:off x="4746581" y="2183754"/>
              <a:ext cx="792088" cy="5558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配送管理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71716" y="3693166"/>
            <a:ext cx="1764716" cy="1537706"/>
            <a:chOff x="3203848" y="2616207"/>
            <a:chExt cx="1324054" cy="1141426"/>
          </a:xfrm>
        </p:grpSpPr>
        <p:sp>
          <p:nvSpPr>
            <p:cNvPr id="15" name="六边形 14"/>
            <p:cNvSpPr/>
            <p:nvPr/>
          </p:nvSpPr>
          <p:spPr>
            <a:xfrm>
              <a:off x="3203848" y="2616207"/>
              <a:ext cx="1324054" cy="1141426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3469831" y="2894534"/>
              <a:ext cx="792088" cy="5558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会员管理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973384" y="4650714"/>
            <a:ext cx="1764716" cy="1537706"/>
            <a:chOff x="4480598" y="3326987"/>
            <a:chExt cx="1324054" cy="1141426"/>
          </a:xfrm>
          <a:solidFill>
            <a:srgbClr val="92D050"/>
          </a:solidFill>
        </p:grpSpPr>
        <p:sp>
          <p:nvSpPr>
            <p:cNvPr id="18" name="六边形 17"/>
            <p:cNvSpPr/>
            <p:nvPr/>
          </p:nvSpPr>
          <p:spPr>
            <a:xfrm>
              <a:off x="4480598" y="3326987"/>
              <a:ext cx="1324054" cy="114142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9" name="矩形 18"/>
            <p:cNvSpPr/>
            <p:nvPr/>
          </p:nvSpPr>
          <p:spPr>
            <a:xfrm>
              <a:off x="4746581" y="3605312"/>
              <a:ext cx="792088" cy="55582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库存管理</a:t>
              </a:r>
            </a:p>
          </p:txBody>
        </p:sp>
      </p:grpSp>
      <p:sp>
        <p:nvSpPr>
          <p:cNvPr id="20" name="文本框 7"/>
          <p:cNvSpPr txBox="1">
            <a:spLocks noChangeArrowheads="1"/>
          </p:cNvSpPr>
          <p:nvPr/>
        </p:nvSpPr>
        <p:spPr bwMode="auto">
          <a:xfrm>
            <a:off x="7788880" y="2554983"/>
            <a:ext cx="3200960" cy="171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zh-CN" altLang="en-US" sz="1870" b="1" dirty="0">
                <a:solidFill>
                  <a:schemeClr val="bg1"/>
                </a:solidFill>
                <a:latin typeface="微软雅黑" panose="020B0503020204020204" pitchFamily="34" charset="-122"/>
              </a:rPr>
              <a:t>配送管理</a:t>
            </a:r>
            <a:endParaRPr lang="en-US" altLang="zh-CN" sz="187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</a:rPr>
              <a:t>要货申请、配送验收（并支持差异验收）、配送退货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7"/>
          <p:cNvSpPr txBox="1">
            <a:spLocks noChangeArrowheads="1"/>
          </p:cNvSpPr>
          <p:nvPr/>
        </p:nvSpPr>
        <p:spPr bwMode="auto">
          <a:xfrm>
            <a:off x="752475" y="1596112"/>
            <a:ext cx="3315154" cy="161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50000"/>
              </a:lnSpc>
              <a:spcBef>
                <a:spcPts val="400"/>
              </a:spcBef>
            </a:pPr>
            <a:r>
              <a:rPr lang="zh-CN" altLang="en-US" sz="1870" b="1" dirty="0">
                <a:solidFill>
                  <a:schemeClr val="bg1"/>
                </a:solidFill>
                <a:latin typeface="微软雅黑" panose="020B0503020204020204" pitchFamily="34" charset="-122"/>
              </a:rPr>
              <a:t>开单收银</a:t>
            </a:r>
            <a:endParaRPr lang="en-US" altLang="zh-CN" sz="187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spcBef>
                <a:spcPts val="4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</a:rPr>
              <a:t>会员、促销、移动支付、积分抵现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spcBef>
                <a:spcPts val="4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</a:rPr>
              <a:t>次卡管理、寄存</a:t>
            </a:r>
          </a:p>
        </p:txBody>
      </p:sp>
      <p:sp>
        <p:nvSpPr>
          <p:cNvPr id="22" name="文本框 7"/>
          <p:cNvSpPr txBox="1">
            <a:spLocks noChangeArrowheads="1"/>
          </p:cNvSpPr>
          <p:nvPr/>
        </p:nvSpPr>
        <p:spPr bwMode="auto">
          <a:xfrm>
            <a:off x="7818964" y="4560397"/>
            <a:ext cx="3200960" cy="171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zh-CN" altLang="en-US" sz="1870" b="1" dirty="0">
                <a:solidFill>
                  <a:schemeClr val="bg1"/>
                </a:solidFill>
                <a:latin typeface="微软雅黑" panose="020B0503020204020204" pitchFamily="34" charset="-122"/>
              </a:rPr>
              <a:t>库存管理</a:t>
            </a:r>
            <a:endParaRPr lang="en-US" altLang="zh-CN" sz="187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</a:rPr>
              <a:t>同价调拨、变价调拨、库存盘点</a:t>
            </a:r>
          </a:p>
        </p:txBody>
      </p:sp>
      <p:sp>
        <p:nvSpPr>
          <p:cNvPr id="23" name="文本框 7"/>
          <p:cNvSpPr txBox="1">
            <a:spLocks noChangeArrowheads="1"/>
          </p:cNvSpPr>
          <p:nvPr/>
        </p:nvSpPr>
        <p:spPr bwMode="auto">
          <a:xfrm>
            <a:off x="912657" y="3652308"/>
            <a:ext cx="3154972" cy="161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50000"/>
              </a:lnSpc>
              <a:spcBef>
                <a:spcPts val="400"/>
              </a:spcBef>
            </a:pPr>
            <a:r>
              <a:rPr lang="zh-CN" altLang="en-US" sz="1870" b="1" dirty="0">
                <a:solidFill>
                  <a:schemeClr val="bg1"/>
                </a:solidFill>
                <a:latin typeface="微软雅黑" panose="020B0503020204020204" pitchFamily="34" charset="-122"/>
              </a:rPr>
              <a:t>会员管理</a:t>
            </a:r>
            <a:endParaRPr lang="en-US" altLang="zh-CN" sz="187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spcBef>
                <a:spcPts val="4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</a:rPr>
              <a:t>会员发卡、会员充值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spcBef>
                <a:spcPts val="4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</a:rPr>
              <a:t>积分处理、积分兑换商品等</a:t>
            </a:r>
          </a:p>
        </p:txBody>
      </p:sp>
      <p:grpSp>
        <p:nvGrpSpPr>
          <p:cNvPr id="25" name="组合 77"/>
          <p:cNvGrpSpPr/>
          <p:nvPr/>
        </p:nvGrpSpPr>
        <p:grpSpPr>
          <a:xfrm>
            <a:off x="14983" y="488595"/>
            <a:ext cx="5769244" cy="525629"/>
            <a:chOff x="-89836" y="587118"/>
            <a:chExt cx="2258256" cy="520091"/>
          </a:xfrm>
        </p:grpSpPr>
        <p:sp>
          <p:nvSpPr>
            <p:cNvPr id="26" name="文本框 78"/>
            <p:cNvSpPr txBox="1"/>
            <p:nvPr/>
          </p:nvSpPr>
          <p:spPr>
            <a:xfrm>
              <a:off x="153734" y="603535"/>
              <a:ext cx="2014686" cy="48725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 sz="5400" b="1" baseline="0">
                  <a:solidFill>
                    <a:srgbClr val="F8D35E"/>
                  </a:solidFill>
                </a:defRPr>
              </a:lvl1pPr>
              <a:lvl2pPr indent="0">
                <a:buNone/>
                <a:defRPr sz="1200"/>
              </a:lvl2pPr>
              <a:lvl3pPr indent="0">
                <a:buNone/>
                <a:defRPr sz="1000"/>
              </a:lvl3pPr>
              <a:lvl4pPr indent="0">
                <a:buNone/>
                <a:defRPr sz="900"/>
              </a:lvl4pPr>
              <a:lvl5pPr indent="0">
                <a:buNone/>
                <a:defRPr sz="900"/>
              </a:lvl5pPr>
              <a:lvl6pPr indent="0">
                <a:buNone/>
                <a:defRPr sz="900"/>
              </a:lvl6pPr>
              <a:lvl7pPr indent="0">
                <a:buNone/>
                <a:defRPr sz="900"/>
              </a:lvl7pPr>
              <a:lvl8pPr indent="0">
                <a:buNone/>
                <a:defRPr sz="900"/>
              </a:lvl8pPr>
              <a:lvl9pPr indent="0">
                <a:buNone/>
                <a:defRPr sz="900"/>
              </a:lvl9pPr>
            </a:lstStyle>
            <a:p>
              <a:pPr algn="l" eaLnBrk="1" hangingPunct="1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辉煌</a:t>
              </a: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POS</a:t>
              </a: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主体功能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-89836" y="587118"/>
              <a:ext cx="153577" cy="520091"/>
            </a:xfrm>
            <a:prstGeom prst="rect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7"/>
          <p:cNvGrpSpPr/>
          <p:nvPr/>
        </p:nvGrpSpPr>
        <p:grpSpPr>
          <a:xfrm>
            <a:off x="14983" y="517170"/>
            <a:ext cx="5769244" cy="525629"/>
            <a:chOff x="-89836" y="587118"/>
            <a:chExt cx="2258256" cy="520091"/>
          </a:xfrm>
        </p:grpSpPr>
        <p:sp>
          <p:nvSpPr>
            <p:cNvPr id="79" name="文本框 78"/>
            <p:cNvSpPr txBox="1"/>
            <p:nvPr/>
          </p:nvSpPr>
          <p:spPr>
            <a:xfrm>
              <a:off x="153734" y="600941"/>
              <a:ext cx="2014686" cy="492443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 sz="5400" b="1" baseline="0">
                  <a:solidFill>
                    <a:srgbClr val="F8D35E"/>
                  </a:solidFill>
                </a:defRPr>
              </a:lvl1pPr>
              <a:lvl2pPr indent="0">
                <a:buNone/>
                <a:defRPr sz="1200"/>
              </a:lvl2pPr>
              <a:lvl3pPr indent="0">
                <a:buNone/>
                <a:defRPr sz="1000"/>
              </a:lvl3pPr>
              <a:lvl4pPr indent="0">
                <a:buNone/>
                <a:defRPr sz="900"/>
              </a:lvl4pPr>
              <a:lvl5pPr indent="0">
                <a:buNone/>
                <a:defRPr sz="900"/>
              </a:lvl5pPr>
              <a:lvl6pPr indent="0">
                <a:buNone/>
                <a:defRPr sz="900"/>
              </a:lvl6pPr>
              <a:lvl7pPr indent="0">
                <a:buNone/>
                <a:defRPr sz="900"/>
              </a:lvl7pPr>
              <a:lvl8pPr indent="0">
                <a:buNone/>
                <a:defRPr sz="900"/>
              </a:lvl8pPr>
              <a:lvl9pPr indent="0">
                <a:buNone/>
                <a:defRPr sz="900"/>
              </a:lvl9pPr>
            </a:lstStyle>
            <a:p>
              <a:pPr algn="l"/>
              <a:r>
                <a:rPr lang="en-US" altLang="zh-CN" sz="3200" b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POS</a:t>
              </a:r>
              <a:r>
                <a:rPr lang="zh-CN" altLang="en-US" sz="3200" b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单据功能</a:t>
              </a:r>
              <a:r>
                <a:rPr lang="en-US" altLang="zh-CN" sz="3200" b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-2</a:t>
              </a:r>
              <a:r>
                <a:rPr lang="zh-CN" altLang="en-US" sz="3200" b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种连接方式</a:t>
              </a:r>
            </a:p>
          </p:txBody>
        </p:sp>
        <p:sp>
          <p:nvSpPr>
            <p:cNvPr id="80" name="矩形 79"/>
            <p:cNvSpPr/>
            <p:nvPr/>
          </p:nvSpPr>
          <p:spPr>
            <a:xfrm>
              <a:off x="-89836" y="587118"/>
              <a:ext cx="153577" cy="520091"/>
            </a:xfrm>
            <a:prstGeom prst="rect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Группа 30"/>
          <p:cNvGrpSpPr/>
          <p:nvPr/>
        </p:nvGrpSpPr>
        <p:grpSpPr>
          <a:xfrm rot="1775575">
            <a:off x="4441745" y="1318339"/>
            <a:ext cx="3039670" cy="5168461"/>
            <a:chOff x="27386481" y="2250282"/>
            <a:chExt cx="5464176" cy="8823326"/>
          </a:xfrm>
        </p:grpSpPr>
        <p:sp>
          <p:nvSpPr>
            <p:cNvPr id="8" name="Freeform 14"/>
            <p:cNvSpPr/>
            <p:nvPr/>
          </p:nvSpPr>
          <p:spPr bwMode="auto">
            <a:xfrm>
              <a:off x="27780182" y="4652170"/>
              <a:ext cx="5070475" cy="6421438"/>
            </a:xfrm>
            <a:custGeom>
              <a:avLst/>
              <a:gdLst>
                <a:gd name="T0" fmla="*/ 0 w 1596"/>
                <a:gd name="T1" fmla="*/ 1690 h 2018"/>
                <a:gd name="T2" fmla="*/ 418 w 1596"/>
                <a:gd name="T3" fmla="*/ 1326 h 2018"/>
                <a:gd name="T4" fmla="*/ 418 w 1596"/>
                <a:gd name="T5" fmla="*/ 1420 h 2018"/>
                <a:gd name="T6" fmla="*/ 1166 w 1596"/>
                <a:gd name="T7" fmla="*/ 590 h 2018"/>
                <a:gd name="T8" fmla="*/ 472 w 1596"/>
                <a:gd name="T9" fmla="*/ 334 h 2018"/>
                <a:gd name="T10" fmla="*/ 1493 w 1596"/>
                <a:gd name="T11" fmla="*/ 765 h 2018"/>
                <a:gd name="T12" fmla="*/ 418 w 1596"/>
                <a:gd name="T13" fmla="*/ 1913 h 2018"/>
                <a:gd name="T14" fmla="*/ 418 w 1596"/>
                <a:gd name="T15" fmla="*/ 2018 h 2018"/>
                <a:gd name="T16" fmla="*/ 0 w 1596"/>
                <a:gd name="T17" fmla="*/ 1690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6" h="2018">
                  <a:moveTo>
                    <a:pt x="0" y="1690"/>
                  </a:moveTo>
                  <a:cubicBezTo>
                    <a:pt x="418" y="1326"/>
                    <a:pt x="418" y="1326"/>
                    <a:pt x="418" y="1326"/>
                  </a:cubicBezTo>
                  <a:cubicBezTo>
                    <a:pt x="418" y="1420"/>
                    <a:pt x="418" y="1420"/>
                    <a:pt x="418" y="1420"/>
                  </a:cubicBezTo>
                  <a:cubicBezTo>
                    <a:pt x="893" y="1369"/>
                    <a:pt x="1238" y="1014"/>
                    <a:pt x="1166" y="590"/>
                  </a:cubicBezTo>
                  <a:cubicBezTo>
                    <a:pt x="1097" y="179"/>
                    <a:pt x="635" y="171"/>
                    <a:pt x="472" y="334"/>
                  </a:cubicBezTo>
                  <a:cubicBezTo>
                    <a:pt x="787" y="0"/>
                    <a:pt x="1394" y="254"/>
                    <a:pt x="1493" y="765"/>
                  </a:cubicBezTo>
                  <a:cubicBezTo>
                    <a:pt x="1596" y="1298"/>
                    <a:pt x="1168" y="1877"/>
                    <a:pt x="418" y="1913"/>
                  </a:cubicBezTo>
                  <a:cubicBezTo>
                    <a:pt x="418" y="2018"/>
                    <a:pt x="418" y="2018"/>
                    <a:pt x="418" y="2018"/>
                  </a:cubicBezTo>
                  <a:lnTo>
                    <a:pt x="0" y="16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9" name="Freeform 15"/>
            <p:cNvSpPr/>
            <p:nvPr/>
          </p:nvSpPr>
          <p:spPr bwMode="auto">
            <a:xfrm>
              <a:off x="27780182" y="4680745"/>
              <a:ext cx="5070475" cy="6392863"/>
            </a:xfrm>
            <a:custGeom>
              <a:avLst/>
              <a:gdLst>
                <a:gd name="T0" fmla="*/ 477 w 1596"/>
                <a:gd name="T1" fmla="*/ 321 h 2009"/>
                <a:gd name="T2" fmla="*/ 1493 w 1596"/>
                <a:gd name="T3" fmla="*/ 756 h 2009"/>
                <a:gd name="T4" fmla="*/ 418 w 1596"/>
                <a:gd name="T5" fmla="*/ 1904 h 2009"/>
                <a:gd name="T6" fmla="*/ 418 w 1596"/>
                <a:gd name="T7" fmla="*/ 2009 h 2009"/>
                <a:gd name="T8" fmla="*/ 0 w 1596"/>
                <a:gd name="T9" fmla="*/ 1681 h 2009"/>
                <a:gd name="T10" fmla="*/ 1344 w 1596"/>
                <a:gd name="T11" fmla="*/ 730 h 2009"/>
                <a:gd name="T12" fmla="*/ 477 w 1596"/>
                <a:gd name="T13" fmla="*/ 321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6" h="2009">
                  <a:moveTo>
                    <a:pt x="477" y="321"/>
                  </a:moveTo>
                  <a:cubicBezTo>
                    <a:pt x="799" y="0"/>
                    <a:pt x="1394" y="248"/>
                    <a:pt x="1493" y="756"/>
                  </a:cubicBezTo>
                  <a:cubicBezTo>
                    <a:pt x="1596" y="1289"/>
                    <a:pt x="1168" y="1868"/>
                    <a:pt x="418" y="1904"/>
                  </a:cubicBezTo>
                  <a:cubicBezTo>
                    <a:pt x="418" y="2009"/>
                    <a:pt x="418" y="2009"/>
                    <a:pt x="418" y="2009"/>
                  </a:cubicBezTo>
                  <a:cubicBezTo>
                    <a:pt x="0" y="1681"/>
                    <a:pt x="0" y="1681"/>
                    <a:pt x="0" y="1681"/>
                  </a:cubicBezTo>
                  <a:cubicBezTo>
                    <a:pt x="996" y="1768"/>
                    <a:pt x="1384" y="1207"/>
                    <a:pt x="1344" y="730"/>
                  </a:cubicBezTo>
                  <a:cubicBezTo>
                    <a:pt x="1297" y="175"/>
                    <a:pt x="701" y="98"/>
                    <a:pt x="477" y="32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10" name="Freeform 16"/>
            <p:cNvSpPr/>
            <p:nvPr/>
          </p:nvSpPr>
          <p:spPr bwMode="auto">
            <a:xfrm>
              <a:off x="27386481" y="2250282"/>
              <a:ext cx="5070475" cy="6418263"/>
            </a:xfrm>
            <a:custGeom>
              <a:avLst/>
              <a:gdLst>
                <a:gd name="T0" fmla="*/ 1596 w 1596"/>
                <a:gd name="T1" fmla="*/ 327 h 2017"/>
                <a:gd name="T2" fmla="*/ 1178 w 1596"/>
                <a:gd name="T3" fmla="*/ 692 h 2017"/>
                <a:gd name="T4" fmla="*/ 1178 w 1596"/>
                <a:gd name="T5" fmla="*/ 598 h 2017"/>
                <a:gd name="T6" fmla="*/ 429 w 1596"/>
                <a:gd name="T7" fmla="*/ 1428 h 2017"/>
                <a:gd name="T8" fmla="*/ 1123 w 1596"/>
                <a:gd name="T9" fmla="*/ 1683 h 2017"/>
                <a:gd name="T10" fmla="*/ 103 w 1596"/>
                <a:gd name="T11" fmla="*/ 1252 h 2017"/>
                <a:gd name="T12" fmla="*/ 1178 w 1596"/>
                <a:gd name="T13" fmla="*/ 105 h 2017"/>
                <a:gd name="T14" fmla="*/ 1178 w 1596"/>
                <a:gd name="T15" fmla="*/ 0 h 2017"/>
                <a:gd name="T16" fmla="*/ 1596 w 1596"/>
                <a:gd name="T17" fmla="*/ 327 h 2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6" h="2017">
                  <a:moveTo>
                    <a:pt x="1596" y="327"/>
                  </a:moveTo>
                  <a:cubicBezTo>
                    <a:pt x="1178" y="692"/>
                    <a:pt x="1178" y="692"/>
                    <a:pt x="1178" y="692"/>
                  </a:cubicBezTo>
                  <a:cubicBezTo>
                    <a:pt x="1178" y="598"/>
                    <a:pt x="1178" y="598"/>
                    <a:pt x="1178" y="598"/>
                  </a:cubicBezTo>
                  <a:cubicBezTo>
                    <a:pt x="703" y="649"/>
                    <a:pt x="358" y="1003"/>
                    <a:pt x="429" y="1428"/>
                  </a:cubicBezTo>
                  <a:cubicBezTo>
                    <a:pt x="499" y="1838"/>
                    <a:pt x="960" y="1846"/>
                    <a:pt x="1123" y="1683"/>
                  </a:cubicBezTo>
                  <a:cubicBezTo>
                    <a:pt x="809" y="2017"/>
                    <a:pt x="202" y="1763"/>
                    <a:pt x="103" y="1252"/>
                  </a:cubicBezTo>
                  <a:cubicBezTo>
                    <a:pt x="0" y="720"/>
                    <a:pt x="427" y="140"/>
                    <a:pt x="1178" y="105"/>
                  </a:cubicBezTo>
                  <a:cubicBezTo>
                    <a:pt x="1178" y="0"/>
                    <a:pt x="1178" y="0"/>
                    <a:pt x="1178" y="0"/>
                  </a:cubicBezTo>
                  <a:lnTo>
                    <a:pt x="1596" y="32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11" name="Freeform 17"/>
            <p:cNvSpPr/>
            <p:nvPr/>
          </p:nvSpPr>
          <p:spPr bwMode="auto">
            <a:xfrm>
              <a:off x="27386482" y="2250283"/>
              <a:ext cx="5070475" cy="6389689"/>
            </a:xfrm>
            <a:custGeom>
              <a:avLst/>
              <a:gdLst>
                <a:gd name="T0" fmla="*/ 1119 w 1596"/>
                <a:gd name="T1" fmla="*/ 1688 h 2008"/>
                <a:gd name="T2" fmla="*/ 103 w 1596"/>
                <a:gd name="T3" fmla="*/ 1252 h 2008"/>
                <a:gd name="T4" fmla="*/ 1178 w 1596"/>
                <a:gd name="T5" fmla="*/ 105 h 2008"/>
                <a:gd name="T6" fmla="*/ 1178 w 1596"/>
                <a:gd name="T7" fmla="*/ 0 h 2008"/>
                <a:gd name="T8" fmla="*/ 1596 w 1596"/>
                <a:gd name="T9" fmla="*/ 327 h 2008"/>
                <a:gd name="T10" fmla="*/ 252 w 1596"/>
                <a:gd name="T11" fmla="*/ 1278 h 2008"/>
                <a:gd name="T12" fmla="*/ 1119 w 1596"/>
                <a:gd name="T13" fmla="*/ 1688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6" h="2008">
                  <a:moveTo>
                    <a:pt x="1119" y="1688"/>
                  </a:moveTo>
                  <a:cubicBezTo>
                    <a:pt x="797" y="2008"/>
                    <a:pt x="202" y="1761"/>
                    <a:pt x="103" y="1252"/>
                  </a:cubicBezTo>
                  <a:cubicBezTo>
                    <a:pt x="0" y="720"/>
                    <a:pt x="427" y="140"/>
                    <a:pt x="1178" y="105"/>
                  </a:cubicBezTo>
                  <a:cubicBezTo>
                    <a:pt x="1178" y="0"/>
                    <a:pt x="1178" y="0"/>
                    <a:pt x="1178" y="0"/>
                  </a:cubicBezTo>
                  <a:cubicBezTo>
                    <a:pt x="1596" y="327"/>
                    <a:pt x="1596" y="327"/>
                    <a:pt x="1596" y="327"/>
                  </a:cubicBezTo>
                  <a:cubicBezTo>
                    <a:pt x="600" y="240"/>
                    <a:pt x="211" y="801"/>
                    <a:pt x="252" y="1278"/>
                  </a:cubicBezTo>
                  <a:cubicBezTo>
                    <a:pt x="299" y="1834"/>
                    <a:pt x="895" y="1911"/>
                    <a:pt x="1119" y="1688"/>
                  </a:cubicBezTo>
                  <a:close/>
                </a:path>
              </a:pathLst>
            </a:custGeom>
            <a:gradFill>
              <a:gsLst>
                <a:gs pos="100000">
                  <a:schemeClr val="accent3">
                    <a:lumMod val="60000"/>
                    <a:lumOff val="40000"/>
                  </a:schemeClr>
                </a:gs>
                <a:gs pos="0">
                  <a:schemeClr val="accent3"/>
                </a:gs>
              </a:gsLst>
              <a:lin ang="0" scaled="1"/>
            </a:gra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</p:grpSp>
      <p:grpSp>
        <p:nvGrpSpPr>
          <p:cNvPr id="14" name="Группа 11"/>
          <p:cNvGrpSpPr/>
          <p:nvPr/>
        </p:nvGrpSpPr>
        <p:grpSpPr>
          <a:xfrm>
            <a:off x="5500037" y="3470116"/>
            <a:ext cx="771857" cy="780176"/>
            <a:chOff x="16563876" y="5657311"/>
            <a:chExt cx="2055186" cy="2055185"/>
          </a:xfrm>
        </p:grpSpPr>
        <p:sp>
          <p:nvSpPr>
            <p:cNvPr id="15" name="Овал 14"/>
            <p:cNvSpPr/>
            <p:nvPr/>
          </p:nvSpPr>
          <p:spPr>
            <a:xfrm>
              <a:off x="16563876" y="5657311"/>
              <a:ext cx="2055186" cy="20551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16957645" y="6298843"/>
              <a:ext cx="1267648" cy="1013340"/>
              <a:chOff x="2498704" y="5433712"/>
              <a:chExt cx="333620" cy="266691"/>
            </a:xfrm>
          </p:grpSpPr>
          <p:sp>
            <p:nvSpPr>
              <p:cNvPr id="17" name="Freeform 3697"/>
              <p:cNvSpPr/>
              <p:nvPr/>
            </p:nvSpPr>
            <p:spPr bwMode="auto">
              <a:xfrm>
                <a:off x="2564604" y="5433712"/>
                <a:ext cx="199760" cy="186375"/>
              </a:xfrm>
              <a:custGeom>
                <a:avLst/>
                <a:gdLst>
                  <a:gd name="T0" fmla="*/ 0 w 97"/>
                  <a:gd name="T1" fmla="*/ 3 h 90"/>
                  <a:gd name="T2" fmla="*/ 49 w 97"/>
                  <a:gd name="T3" fmla="*/ 90 h 90"/>
                  <a:gd name="T4" fmla="*/ 97 w 97"/>
                  <a:gd name="T5" fmla="*/ 3 h 90"/>
                  <a:gd name="T6" fmla="*/ 97 w 97"/>
                  <a:gd name="T7" fmla="*/ 0 h 90"/>
                  <a:gd name="T8" fmla="*/ 0 w 97"/>
                  <a:gd name="T9" fmla="*/ 0 h 90"/>
                  <a:gd name="T10" fmla="*/ 0 w 97"/>
                  <a:gd name="T11" fmla="*/ 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90">
                    <a:moveTo>
                      <a:pt x="0" y="3"/>
                    </a:moveTo>
                    <a:cubicBezTo>
                      <a:pt x="0" y="51"/>
                      <a:pt x="22" y="90"/>
                      <a:pt x="49" y="90"/>
                    </a:cubicBezTo>
                    <a:cubicBezTo>
                      <a:pt x="75" y="90"/>
                      <a:pt x="97" y="51"/>
                      <a:pt x="97" y="3"/>
                    </a:cubicBezTo>
                    <a:cubicBezTo>
                      <a:pt x="97" y="2"/>
                      <a:pt x="97" y="1"/>
                      <a:pt x="9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noFill/>
              <a:ln w="5715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18" name="Freeform 3698"/>
              <p:cNvSpPr/>
              <p:nvPr/>
            </p:nvSpPr>
            <p:spPr bwMode="auto">
              <a:xfrm>
                <a:off x="2498704" y="5477989"/>
                <a:ext cx="333620" cy="142098"/>
              </a:xfrm>
              <a:custGeom>
                <a:avLst/>
                <a:gdLst>
                  <a:gd name="T0" fmla="*/ 32 w 162"/>
                  <a:gd name="T1" fmla="*/ 0 h 69"/>
                  <a:gd name="T2" fmla="*/ 0 w 162"/>
                  <a:gd name="T3" fmla="*/ 0 h 69"/>
                  <a:gd name="T4" fmla="*/ 81 w 162"/>
                  <a:gd name="T5" fmla="*/ 69 h 69"/>
                  <a:gd name="T6" fmla="*/ 162 w 162"/>
                  <a:gd name="T7" fmla="*/ 0 h 69"/>
                  <a:gd name="T8" fmla="*/ 131 w 162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69">
                    <a:moveTo>
                      <a:pt x="3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" y="39"/>
                      <a:pt x="41" y="69"/>
                      <a:pt x="81" y="69"/>
                    </a:cubicBezTo>
                    <a:cubicBezTo>
                      <a:pt x="120" y="69"/>
                      <a:pt x="153" y="39"/>
                      <a:pt x="162" y="0"/>
                    </a:cubicBezTo>
                    <a:cubicBezTo>
                      <a:pt x="131" y="0"/>
                      <a:pt x="131" y="0"/>
                      <a:pt x="131" y="0"/>
                    </a:cubicBezTo>
                  </a:path>
                </a:pathLst>
              </a:custGeom>
              <a:noFill/>
              <a:ln w="5715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19" name="Freeform 3699"/>
              <p:cNvSpPr/>
              <p:nvPr/>
            </p:nvSpPr>
            <p:spPr bwMode="auto">
              <a:xfrm>
                <a:off x="2607852" y="5620087"/>
                <a:ext cx="113266" cy="80316"/>
              </a:xfrm>
              <a:custGeom>
                <a:avLst/>
                <a:gdLst>
                  <a:gd name="T0" fmla="*/ 55 w 55"/>
                  <a:gd name="T1" fmla="*/ 39 h 39"/>
                  <a:gd name="T2" fmla="*/ 38 w 55"/>
                  <a:gd name="T3" fmla="*/ 0 h 39"/>
                  <a:gd name="T4" fmla="*/ 28 w 55"/>
                  <a:gd name="T5" fmla="*/ 0 h 39"/>
                  <a:gd name="T6" fmla="*/ 17 w 55"/>
                  <a:gd name="T7" fmla="*/ 0 h 39"/>
                  <a:gd name="T8" fmla="*/ 0 w 55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9">
                    <a:moveTo>
                      <a:pt x="55" y="39"/>
                    </a:moveTo>
                    <a:cubicBezTo>
                      <a:pt x="55" y="39"/>
                      <a:pt x="38" y="25"/>
                      <a:pt x="3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7" y="0"/>
                      <a:pt x="17" y="0"/>
                    </a:cubicBezTo>
                    <a:cubicBezTo>
                      <a:pt x="17" y="25"/>
                      <a:pt x="0" y="39"/>
                      <a:pt x="0" y="39"/>
                    </a:cubicBezTo>
                  </a:path>
                </a:pathLst>
              </a:custGeom>
              <a:noFill/>
              <a:ln w="5715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20" name="Line 3700"/>
              <p:cNvSpPr>
                <a:spLocks noChangeShapeType="1"/>
              </p:cNvSpPr>
              <p:nvPr/>
            </p:nvSpPr>
            <p:spPr bwMode="auto">
              <a:xfrm>
                <a:off x="2591376" y="5700403"/>
                <a:ext cx="146216" cy="0"/>
              </a:xfrm>
              <a:prstGeom prst="line">
                <a:avLst/>
              </a:prstGeom>
              <a:noFill/>
              <a:ln w="5715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21" name="Line 3701"/>
              <p:cNvSpPr>
                <a:spLocks noChangeShapeType="1"/>
              </p:cNvSpPr>
              <p:nvPr/>
            </p:nvSpPr>
            <p:spPr bwMode="auto">
              <a:xfrm>
                <a:off x="2616089" y="5498583"/>
                <a:ext cx="41188" cy="41188"/>
              </a:xfrm>
              <a:prstGeom prst="line">
                <a:avLst/>
              </a:prstGeom>
              <a:noFill/>
              <a:ln w="5715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22" name="Line 3702"/>
              <p:cNvSpPr>
                <a:spLocks noChangeShapeType="1"/>
              </p:cNvSpPr>
              <p:nvPr/>
            </p:nvSpPr>
            <p:spPr bwMode="auto">
              <a:xfrm flipV="1">
                <a:off x="2657277" y="5484167"/>
                <a:ext cx="55603" cy="55603"/>
              </a:xfrm>
              <a:prstGeom prst="line">
                <a:avLst/>
              </a:prstGeom>
              <a:noFill/>
              <a:ln w="5715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</p:grpSp>
      </p:grpSp>
      <p:sp>
        <p:nvSpPr>
          <p:cNvPr id="23" name="TextBox 22"/>
          <p:cNvSpPr txBox="1"/>
          <p:nvPr/>
        </p:nvSpPr>
        <p:spPr>
          <a:xfrm>
            <a:off x="578420" y="3272201"/>
            <a:ext cx="2317179" cy="400453"/>
          </a:xfrm>
          <a:prstGeom prst="rect">
            <a:avLst/>
          </a:prstGeom>
          <a:noFill/>
        </p:spPr>
        <p:txBody>
          <a:bodyPr wrap="square" lIns="91781" tIns="45890" rIns="91781" bIns="45890" rtlCol="0">
            <a:spAutoFit/>
          </a:bodyPr>
          <a:lstStyle/>
          <a:p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直连服务器方式：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3116" y="3677683"/>
            <a:ext cx="3349255" cy="2332903"/>
          </a:xfrm>
          <a:prstGeom prst="rect">
            <a:avLst/>
          </a:prstGeom>
          <a:noFill/>
        </p:spPr>
        <p:txBody>
          <a:bodyPr wrap="square" lIns="91781" tIns="45890" rIns="91781" bIns="45890" rtlCol="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无需安装数据库，可直连后台数据库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单据直接过账，库存数据即时更新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适用于：用户数少、单据不多的客户使用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68954" y="2238053"/>
            <a:ext cx="1837891" cy="404371"/>
          </a:xfrm>
          <a:prstGeom prst="rect">
            <a:avLst/>
          </a:prstGeom>
          <a:noFill/>
        </p:spPr>
        <p:txBody>
          <a:bodyPr wrap="square" lIns="91781" tIns="45890" rIns="91781" bIns="45890" rtlCol="0">
            <a:spAutoFit/>
          </a:bodyPr>
          <a:lstStyle/>
          <a:p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离线方式：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84990" y="2624675"/>
            <a:ext cx="3803288" cy="1939336"/>
          </a:xfrm>
          <a:prstGeom prst="rect">
            <a:avLst/>
          </a:prstGeom>
          <a:noFill/>
        </p:spPr>
        <p:txBody>
          <a:bodyPr wrap="square" lIns="91781" tIns="45890" rIns="91781" bIns="45890" rtlCol="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无需安装数据库可直连后台数据库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离线开单速度更快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离线并网络畅通，所有功能可用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库存及时同步、储值会员卡实时连接使用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AppData\Roaming\Tencent\Users\578084032\QQ\WinTemp\RichOle\0FE)2BN9G`$DK@XD9U6GIN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1266825"/>
            <a:ext cx="2940255" cy="480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76" y="1266826"/>
            <a:ext cx="2998249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C:\Users\Administrator\AppData\Roaming\Tencent\Users\578084032\QQ\WinTemp\RichOle\Z~(OR{S0_7AN}RBBU49F`U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475" y="1266826"/>
            <a:ext cx="3218050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04900" y="6296025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二维码扫描枪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1002" y="6296025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微信青蛙扫脸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9526" y="6296025"/>
            <a:ext cx="2035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支付宝蜻蜓扫脸</a:t>
            </a:r>
          </a:p>
        </p:txBody>
      </p:sp>
      <p:grpSp>
        <p:nvGrpSpPr>
          <p:cNvPr id="17" name="组合 77"/>
          <p:cNvGrpSpPr/>
          <p:nvPr/>
        </p:nvGrpSpPr>
        <p:grpSpPr>
          <a:xfrm>
            <a:off x="14983" y="402870"/>
            <a:ext cx="5769244" cy="525629"/>
            <a:chOff x="-89836" y="587118"/>
            <a:chExt cx="2258256" cy="520091"/>
          </a:xfrm>
        </p:grpSpPr>
        <p:sp>
          <p:nvSpPr>
            <p:cNvPr id="18" name="文本框 78"/>
            <p:cNvSpPr txBox="1"/>
            <p:nvPr/>
          </p:nvSpPr>
          <p:spPr>
            <a:xfrm>
              <a:off x="153734" y="600941"/>
              <a:ext cx="2014686" cy="492443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 sz="5400" b="1" baseline="0">
                  <a:solidFill>
                    <a:srgbClr val="F8D35E"/>
                  </a:solidFill>
                </a:defRPr>
              </a:lvl1pPr>
              <a:lvl2pPr indent="0">
                <a:buNone/>
                <a:defRPr sz="1200"/>
              </a:lvl2pPr>
              <a:lvl3pPr indent="0">
                <a:buNone/>
                <a:defRPr sz="1000"/>
              </a:lvl3pPr>
              <a:lvl4pPr indent="0">
                <a:buNone/>
                <a:defRPr sz="900"/>
              </a:lvl4pPr>
              <a:lvl5pPr indent="0">
                <a:buNone/>
                <a:defRPr sz="900"/>
              </a:lvl5pPr>
              <a:lvl6pPr indent="0">
                <a:buNone/>
                <a:defRPr sz="900"/>
              </a:lvl6pPr>
              <a:lvl7pPr indent="0">
                <a:buNone/>
                <a:defRPr sz="900"/>
              </a:lvl7pPr>
              <a:lvl8pPr indent="0">
                <a:buNone/>
                <a:defRPr sz="900"/>
              </a:lvl8pPr>
              <a:lvl9pPr indent="0">
                <a:buNone/>
                <a:defRPr sz="900"/>
              </a:lvl9pPr>
            </a:lstStyle>
            <a:p>
              <a:pPr algn="l"/>
              <a:r>
                <a:rPr lang="zh-CN" altLang="en-US" sz="3200" b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移动支付支持设备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-89836" y="587118"/>
              <a:ext cx="153577" cy="520091"/>
            </a:xfrm>
            <a:prstGeom prst="rect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06"/>
          <p:cNvSpPr txBox="1">
            <a:spLocks noChangeArrowheads="1"/>
          </p:cNvSpPr>
          <p:nvPr/>
        </p:nvSpPr>
        <p:spPr bwMode="auto">
          <a:xfrm>
            <a:off x="1155700" y="1114425"/>
            <a:ext cx="63865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665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在系统中根据电子秤的使用方式分为</a:t>
            </a:r>
            <a:r>
              <a:rPr lang="zh-CN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通讯秤</a:t>
            </a:r>
            <a:r>
              <a:rPr lang="zh-CN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条码秤</a:t>
            </a:r>
            <a:r>
              <a:rPr lang="zh-CN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两种。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037" name="组合 109"/>
          <p:cNvGrpSpPr/>
          <p:nvPr/>
        </p:nvGrpSpPr>
        <p:grpSpPr bwMode="auto">
          <a:xfrm>
            <a:off x="1039813" y="1857660"/>
            <a:ext cx="10771187" cy="4397089"/>
            <a:chOff x="1155159" y="1311610"/>
            <a:chExt cx="7140331" cy="2916324"/>
          </a:xfrm>
        </p:grpSpPr>
        <p:sp>
          <p:nvSpPr>
            <p:cNvPr id="62" name="矩形 61"/>
            <p:cNvSpPr/>
            <p:nvPr/>
          </p:nvSpPr>
          <p:spPr>
            <a:xfrm>
              <a:off x="1155159" y="2607532"/>
              <a:ext cx="5199760" cy="122136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44546A"/>
                </a:solidFill>
                <a:latin typeface="+mj-ea"/>
                <a:ea typeface="+mj-ea"/>
              </a:endParaRPr>
            </a:p>
          </p:txBody>
        </p:sp>
        <p:sp>
          <p:nvSpPr>
            <p:cNvPr id="69" name="矩形 12"/>
            <p:cNvSpPr/>
            <p:nvPr/>
          </p:nvSpPr>
          <p:spPr>
            <a:xfrm>
              <a:off x="1155159" y="2810740"/>
              <a:ext cx="5216598" cy="121083"/>
            </a:xfrm>
            <a:custGeom>
              <a:avLst/>
              <a:gdLst/>
              <a:ahLst/>
              <a:cxnLst/>
              <a:rect l="l" t="t" r="r" b="b"/>
              <a:pathLst>
                <a:path w="6885601" h="162018">
                  <a:moveTo>
                    <a:pt x="0" y="0"/>
                  </a:moveTo>
                  <a:lnTo>
                    <a:pt x="6863886" y="0"/>
                  </a:lnTo>
                  <a:cubicBezTo>
                    <a:pt x="6867441" y="55065"/>
                    <a:pt x="6874351" y="109213"/>
                    <a:pt x="6885601" y="162018"/>
                  </a:cubicBezTo>
                  <a:lnTo>
                    <a:pt x="0" y="162018"/>
                  </a:lnTo>
                  <a:close/>
                </a:path>
              </a:pathLst>
            </a:custGeom>
            <a:solidFill>
              <a:srgbClr val="FF6600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44546A"/>
                </a:solidFill>
                <a:latin typeface="+mj-ea"/>
                <a:ea typeface="+mj-ea"/>
              </a:endParaRPr>
            </a:p>
          </p:txBody>
        </p:sp>
        <p:grpSp>
          <p:nvGrpSpPr>
            <p:cNvPr id="4" name="组合 72"/>
            <p:cNvGrpSpPr/>
            <p:nvPr/>
          </p:nvGrpSpPr>
          <p:grpSpPr>
            <a:xfrm>
              <a:off x="6303826" y="1797664"/>
              <a:ext cx="1991664" cy="1944216"/>
              <a:chOff x="8404007" y="2276872"/>
              <a:chExt cx="2655206" cy="2592288"/>
            </a:xfrm>
            <a:gradFill>
              <a:gsLst>
                <a:gs pos="0">
                  <a:srgbClr val="D60093"/>
                </a:gs>
                <a:gs pos="57000">
                  <a:srgbClr val="0070C0"/>
                </a:gs>
                <a:gs pos="100000">
                  <a:srgbClr val="92D050"/>
                </a:gs>
                <a:gs pos="100000">
                  <a:srgbClr val="0070C0"/>
                </a:gs>
                <a:gs pos="100000">
                  <a:srgbClr val="005DA2"/>
                </a:gs>
              </a:gsLst>
              <a:lin ang="18000000" scaled="0"/>
            </a:gradFill>
          </p:grpSpPr>
          <p:sp>
            <p:nvSpPr>
              <p:cNvPr id="74" name="椭圆 1"/>
              <p:cNvSpPr/>
              <p:nvPr/>
            </p:nvSpPr>
            <p:spPr>
              <a:xfrm>
                <a:off x="8404007" y="2276872"/>
                <a:ext cx="2655206" cy="1242138"/>
              </a:xfrm>
              <a:custGeom>
                <a:avLst/>
                <a:gdLst>
                  <a:gd name="connsiteX0" fmla="*/ 1045028 w 2655206"/>
                  <a:gd name="connsiteY0" fmla="*/ 1755986 h 2671362"/>
                  <a:gd name="connsiteX1" fmla="*/ 2655206 w 2655206"/>
                  <a:gd name="connsiteY1" fmla="*/ 1422158 h 2671362"/>
                  <a:gd name="connsiteX2" fmla="*/ 1327603 w 2655206"/>
                  <a:gd name="connsiteY2" fmla="*/ 2664296 h 2671362"/>
                  <a:gd name="connsiteX3" fmla="*/ 1045028 w 2655206"/>
                  <a:gd name="connsiteY3" fmla="*/ 1755986 h 2671362"/>
                  <a:gd name="connsiteX4" fmla="*/ 1327603 w 2655206"/>
                  <a:gd name="connsiteY4" fmla="*/ 0 h 2671362"/>
                  <a:gd name="connsiteX5" fmla="*/ 2655206 w 2655206"/>
                  <a:gd name="connsiteY5" fmla="*/ 1242138 h 2671362"/>
                  <a:gd name="connsiteX6" fmla="*/ 0 w 2655206"/>
                  <a:gd name="connsiteY6" fmla="*/ 1242138 h 2671362"/>
                  <a:gd name="connsiteX7" fmla="*/ 1327603 w 2655206"/>
                  <a:gd name="connsiteY7" fmla="*/ 0 h 2671362"/>
                  <a:gd name="connsiteX0-1" fmla="*/ 1327603 w 2655206"/>
                  <a:gd name="connsiteY0-2" fmla="*/ 2664296 h 2664296"/>
                  <a:gd name="connsiteX1-3" fmla="*/ 2655206 w 2655206"/>
                  <a:gd name="connsiteY1-4" fmla="*/ 1422158 h 2664296"/>
                  <a:gd name="connsiteX2-5" fmla="*/ 1327603 w 2655206"/>
                  <a:gd name="connsiteY2-6" fmla="*/ 2664296 h 2664296"/>
                  <a:gd name="connsiteX3-7" fmla="*/ 1327603 w 2655206"/>
                  <a:gd name="connsiteY3-8" fmla="*/ 0 h 2664296"/>
                  <a:gd name="connsiteX4-9" fmla="*/ 2655206 w 2655206"/>
                  <a:gd name="connsiteY4-10" fmla="*/ 1242138 h 2664296"/>
                  <a:gd name="connsiteX5-11" fmla="*/ 0 w 2655206"/>
                  <a:gd name="connsiteY5-12" fmla="*/ 1242138 h 2664296"/>
                  <a:gd name="connsiteX6-13" fmla="*/ 1327603 w 2655206"/>
                  <a:gd name="connsiteY6-14" fmla="*/ 0 h 2664296"/>
                  <a:gd name="connsiteX0-15" fmla="*/ 1327603 w 2655206"/>
                  <a:gd name="connsiteY0-16" fmla="*/ 0 h 1242138"/>
                  <a:gd name="connsiteX1-17" fmla="*/ 2655206 w 2655206"/>
                  <a:gd name="connsiteY1-18" fmla="*/ 1242138 h 1242138"/>
                  <a:gd name="connsiteX2-19" fmla="*/ 0 w 2655206"/>
                  <a:gd name="connsiteY2-20" fmla="*/ 1242138 h 1242138"/>
                  <a:gd name="connsiteX3-21" fmla="*/ 1327603 w 2655206"/>
                  <a:gd name="connsiteY3-22" fmla="*/ 0 h 12421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55206" h="1242138">
                    <a:moveTo>
                      <a:pt x="1327603" y="0"/>
                    </a:moveTo>
                    <a:cubicBezTo>
                      <a:pt x="2033044" y="0"/>
                      <a:pt x="2610414" y="548333"/>
                      <a:pt x="2655206" y="1242138"/>
                    </a:cubicBezTo>
                    <a:lnTo>
                      <a:pt x="0" y="1242138"/>
                    </a:lnTo>
                    <a:cubicBezTo>
                      <a:pt x="44792" y="548333"/>
                      <a:pt x="622162" y="0"/>
                      <a:pt x="132760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5" name="椭圆 1"/>
              <p:cNvSpPr/>
              <p:nvPr/>
            </p:nvSpPr>
            <p:spPr>
              <a:xfrm>
                <a:off x="8404007" y="3627022"/>
                <a:ext cx="2655206" cy="1242138"/>
              </a:xfrm>
              <a:custGeom>
                <a:avLst/>
                <a:gdLst>
                  <a:gd name="connsiteX0" fmla="*/ 0 w 2655206"/>
                  <a:gd name="connsiteY0" fmla="*/ 180020 h 1422158"/>
                  <a:gd name="connsiteX1" fmla="*/ 2655206 w 2655206"/>
                  <a:gd name="connsiteY1" fmla="*/ 180020 h 1422158"/>
                  <a:gd name="connsiteX2" fmla="*/ 1327603 w 2655206"/>
                  <a:gd name="connsiteY2" fmla="*/ 1422158 h 1422158"/>
                  <a:gd name="connsiteX3" fmla="*/ 0 w 2655206"/>
                  <a:gd name="connsiteY3" fmla="*/ 180020 h 1422158"/>
                  <a:gd name="connsiteX4" fmla="*/ 0 w 2655206"/>
                  <a:gd name="connsiteY4" fmla="*/ 0 h 1422158"/>
                  <a:gd name="connsiteX5" fmla="*/ 2655206 w 2655206"/>
                  <a:gd name="connsiteY5" fmla="*/ 0 h 1422158"/>
                  <a:gd name="connsiteX6" fmla="*/ 0 w 2655206"/>
                  <a:gd name="connsiteY6" fmla="*/ 0 h 1422158"/>
                  <a:gd name="connsiteX0-1" fmla="*/ 0 w 2655206"/>
                  <a:gd name="connsiteY0-2" fmla="*/ 0 h 1242138"/>
                  <a:gd name="connsiteX1-3" fmla="*/ 2655206 w 2655206"/>
                  <a:gd name="connsiteY1-4" fmla="*/ 0 h 1242138"/>
                  <a:gd name="connsiteX2-5" fmla="*/ 1327603 w 2655206"/>
                  <a:gd name="connsiteY2-6" fmla="*/ 1242138 h 1242138"/>
                  <a:gd name="connsiteX3-7" fmla="*/ 0 w 2655206"/>
                  <a:gd name="connsiteY3-8" fmla="*/ 0 h 12421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55206" h="1242138">
                    <a:moveTo>
                      <a:pt x="0" y="0"/>
                    </a:moveTo>
                    <a:lnTo>
                      <a:pt x="2655206" y="0"/>
                    </a:lnTo>
                    <a:cubicBezTo>
                      <a:pt x="2610414" y="693805"/>
                      <a:pt x="2033044" y="1242138"/>
                      <a:pt x="1327603" y="1242138"/>
                    </a:cubicBezTo>
                    <a:cubicBezTo>
                      <a:pt x="622162" y="1242138"/>
                      <a:pt x="44792" y="693805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endParaRPr>
              </a:p>
            </p:txBody>
          </p:sp>
          <p:pic>
            <p:nvPicPr>
              <p:cNvPr id="92" name="Picture 7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320632" y="4087954"/>
                <a:ext cx="821956" cy="493174"/>
              </a:xfrm>
              <a:prstGeom prst="rect">
                <a:avLst/>
              </a:prstGeom>
              <a:noFill/>
            </p:spPr>
          </p:pic>
        </p:grpSp>
        <p:grpSp>
          <p:nvGrpSpPr>
            <p:cNvPr id="44046" name="组合 100"/>
            <p:cNvGrpSpPr/>
            <p:nvPr/>
          </p:nvGrpSpPr>
          <p:grpSpPr bwMode="auto">
            <a:xfrm>
              <a:off x="1169179" y="1311610"/>
              <a:ext cx="6184492" cy="540060"/>
              <a:chOff x="1558702" y="1628800"/>
              <a:chExt cx="8244916" cy="720080"/>
            </a:xfrm>
          </p:grpSpPr>
          <p:cxnSp>
            <p:nvCxnSpPr>
              <p:cNvPr id="44051" name="直接连接符 6"/>
              <p:cNvCxnSpPr>
                <a:cxnSpLocks noChangeShapeType="1"/>
              </p:cNvCxnSpPr>
              <p:nvPr/>
            </p:nvCxnSpPr>
            <p:spPr bwMode="auto">
              <a:xfrm>
                <a:off x="1558702" y="1628800"/>
                <a:ext cx="8172908" cy="648072"/>
              </a:xfrm>
              <a:prstGeom prst="bentConnector3">
                <a:avLst>
                  <a:gd name="adj1" fmla="val 99935"/>
                </a:avLst>
              </a:prstGeom>
              <a:noFill/>
              <a:ln w="9525" algn="ctr">
                <a:solidFill>
                  <a:schemeClr val="bg1"/>
                </a:solidFill>
                <a:prstDash val="sysDash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03" name="椭圆 102"/>
              <p:cNvSpPr/>
              <p:nvPr/>
            </p:nvSpPr>
            <p:spPr>
              <a:xfrm>
                <a:off x="9659042" y="2204128"/>
                <a:ext cx="144507" cy="144598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44047" name="组合 103"/>
            <p:cNvGrpSpPr/>
            <p:nvPr/>
          </p:nvGrpSpPr>
          <p:grpSpPr bwMode="auto">
            <a:xfrm flipV="1">
              <a:off x="1169179" y="3687874"/>
              <a:ext cx="6184492" cy="540060"/>
              <a:chOff x="1558702" y="5301208"/>
              <a:chExt cx="8244916" cy="720080"/>
            </a:xfrm>
          </p:grpSpPr>
          <p:cxnSp>
            <p:nvCxnSpPr>
              <p:cNvPr id="44049" name="直接连接符 6"/>
              <p:cNvCxnSpPr>
                <a:cxnSpLocks noChangeShapeType="1"/>
              </p:cNvCxnSpPr>
              <p:nvPr/>
            </p:nvCxnSpPr>
            <p:spPr bwMode="auto">
              <a:xfrm>
                <a:off x="1558702" y="5301208"/>
                <a:ext cx="8172908" cy="648072"/>
              </a:xfrm>
              <a:prstGeom prst="bentConnector3">
                <a:avLst>
                  <a:gd name="adj1" fmla="val 99935"/>
                </a:avLst>
              </a:prstGeom>
              <a:noFill/>
              <a:ln w="9525" algn="ctr">
                <a:solidFill>
                  <a:schemeClr val="bg1"/>
                </a:solidFill>
                <a:prstDash val="sysDash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06" name="椭圆 105"/>
              <p:cNvSpPr/>
              <p:nvPr/>
            </p:nvSpPr>
            <p:spPr>
              <a:xfrm>
                <a:off x="9659042" y="5876789"/>
                <a:ext cx="144507" cy="144597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44038" name="Picture 4" descr="C:\Users\Administrator\Desktop\sl1216i8swo_副本1_副本_副本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663" y="2751138"/>
            <a:ext cx="9080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" name="TextBox 110"/>
          <p:cNvSpPr txBox="1"/>
          <p:nvPr/>
        </p:nvSpPr>
        <p:spPr>
          <a:xfrm>
            <a:off x="1419225" y="1960563"/>
            <a:ext cx="1463675" cy="3460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通讯秤</a:t>
            </a:r>
          </a:p>
        </p:txBody>
      </p:sp>
      <p:sp>
        <p:nvSpPr>
          <p:cNvPr id="112" name="TextBox 111"/>
          <p:cNvSpPr txBox="1">
            <a:spLocks noChangeArrowheads="1"/>
          </p:cNvSpPr>
          <p:nvPr/>
        </p:nvSpPr>
        <p:spPr bwMode="auto">
          <a:xfrm>
            <a:off x="1147763" y="2446338"/>
            <a:ext cx="8056562" cy="117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665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根据其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r>
              <a:rPr lang="zh-CN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，又可以称之为直连秤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在系统中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仅</a:t>
            </a:r>
            <a:r>
              <a:rPr lang="zh-CN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称重。实现方式是软件客户端电脑与通讯秤连接，通过软件中参数设置，最终实现软件直接从电子秤上取重量信息来完成称重过程。整个过程，无需传基本信息到电子秤，也无需打印、识别条码。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377950" y="4467225"/>
            <a:ext cx="1463675" cy="3460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条码秤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1216025" y="4926013"/>
            <a:ext cx="7756525" cy="106680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</a:t>
            </a:r>
            <a:r>
              <a:rPr lang="zh-CN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通过条码的形式来输出称重信息。条码秤和软件系统主要又涉及到两部分信息的交互：一是基本信息一致，即传基本信息；二是电子秤输出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条码，系统进行识别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grpSp>
        <p:nvGrpSpPr>
          <p:cNvPr id="28" name="组合 77"/>
          <p:cNvGrpSpPr/>
          <p:nvPr/>
        </p:nvGrpSpPr>
        <p:grpSpPr>
          <a:xfrm>
            <a:off x="14983" y="402870"/>
            <a:ext cx="5769244" cy="525629"/>
            <a:chOff x="-89836" y="587118"/>
            <a:chExt cx="2258256" cy="520091"/>
          </a:xfrm>
        </p:grpSpPr>
        <p:sp>
          <p:nvSpPr>
            <p:cNvPr id="29" name="文本框 78"/>
            <p:cNvSpPr txBox="1"/>
            <p:nvPr/>
          </p:nvSpPr>
          <p:spPr>
            <a:xfrm>
              <a:off x="153734" y="603535"/>
              <a:ext cx="2014686" cy="48725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 sz="5400" b="1" baseline="0">
                  <a:solidFill>
                    <a:srgbClr val="F8D35E"/>
                  </a:solidFill>
                </a:defRPr>
              </a:lvl1pPr>
              <a:lvl2pPr indent="0">
                <a:buNone/>
                <a:defRPr sz="1200"/>
              </a:lvl2pPr>
              <a:lvl3pPr indent="0">
                <a:buNone/>
                <a:defRPr sz="1000"/>
              </a:lvl3pPr>
              <a:lvl4pPr indent="0">
                <a:buNone/>
                <a:defRPr sz="900"/>
              </a:lvl4pPr>
              <a:lvl5pPr indent="0">
                <a:buNone/>
                <a:defRPr sz="900"/>
              </a:lvl5pPr>
              <a:lvl6pPr indent="0">
                <a:buNone/>
                <a:defRPr sz="900"/>
              </a:lvl6pPr>
              <a:lvl7pPr indent="0">
                <a:buNone/>
                <a:defRPr sz="900"/>
              </a:lvl7pPr>
              <a:lvl8pPr indent="0">
                <a:buNone/>
                <a:defRPr sz="900"/>
              </a:lvl8pPr>
              <a:lvl9pPr indent="0">
                <a:buNone/>
                <a:defRPr sz="900"/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电子秤类型及应用场景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-89836" y="587118"/>
              <a:ext cx="153577" cy="520091"/>
            </a:xfrm>
            <a:prstGeom prst="rect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4" name="组合 65"/>
          <p:cNvGrpSpPr/>
          <p:nvPr/>
        </p:nvGrpSpPr>
        <p:grpSpPr bwMode="auto">
          <a:xfrm>
            <a:off x="581025" y="1261428"/>
            <a:ext cx="11210925" cy="5101072"/>
            <a:chOff x="581080" y="699542"/>
            <a:chExt cx="7951360" cy="3900518"/>
          </a:xfrm>
        </p:grpSpPr>
        <p:sp>
          <p:nvSpPr>
            <p:cNvPr id="9" name="圆角矩形 8"/>
            <p:cNvSpPr/>
            <p:nvPr/>
          </p:nvSpPr>
          <p:spPr>
            <a:xfrm>
              <a:off x="611481" y="1762898"/>
              <a:ext cx="7920959" cy="719828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086" name="组合 9"/>
            <p:cNvGrpSpPr/>
            <p:nvPr/>
          </p:nvGrpSpPr>
          <p:grpSpPr bwMode="auto">
            <a:xfrm>
              <a:off x="3131840" y="1978973"/>
              <a:ext cx="1449152" cy="334144"/>
              <a:chOff x="3131840" y="1534240"/>
              <a:chExt cx="1449152" cy="334144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3131325" y="1534235"/>
                <a:ext cx="1450205" cy="333816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 w="3175"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130" name="矩形 11"/>
              <p:cNvSpPr>
                <a:spLocks noChangeArrowheads="1"/>
              </p:cNvSpPr>
              <p:nvPr/>
            </p:nvSpPr>
            <p:spPr bwMode="auto">
              <a:xfrm>
                <a:off x="3484512" y="1554257"/>
                <a:ext cx="622147" cy="2823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665"/>
                  </a:spcBef>
                  <a:buFont typeface="Arial" panose="020B0604020202020204" pitchFamily="34" charset="0"/>
                  <a:buChar char="•"/>
                  <a:defRPr sz="19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通讯秤</a:t>
                </a:r>
              </a:p>
            </p:txBody>
          </p:sp>
        </p:grpSp>
        <p:grpSp>
          <p:nvGrpSpPr>
            <p:cNvPr id="46087" name="组合 12"/>
            <p:cNvGrpSpPr/>
            <p:nvPr/>
          </p:nvGrpSpPr>
          <p:grpSpPr bwMode="auto">
            <a:xfrm>
              <a:off x="4563008" y="1972623"/>
              <a:ext cx="1449152" cy="334144"/>
              <a:chOff x="4563008" y="1527890"/>
              <a:chExt cx="1449152" cy="334144"/>
            </a:xfrm>
          </p:grpSpPr>
          <p:sp>
            <p:nvSpPr>
              <p:cNvPr id="14" name="圆角矩形 13"/>
              <p:cNvSpPr/>
              <p:nvPr/>
            </p:nvSpPr>
            <p:spPr>
              <a:xfrm>
                <a:off x="4563516" y="1528165"/>
                <a:ext cx="1449079" cy="333817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 w="3175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128" name="矩形 14"/>
              <p:cNvSpPr>
                <a:spLocks noChangeArrowheads="1"/>
              </p:cNvSpPr>
              <p:nvPr/>
            </p:nvSpPr>
            <p:spPr bwMode="auto">
              <a:xfrm>
                <a:off x="5249191" y="1554257"/>
                <a:ext cx="622147" cy="2823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665"/>
                  </a:spcBef>
                  <a:buFont typeface="Arial" panose="020B0604020202020204" pitchFamily="34" charset="0"/>
                  <a:buChar char="•"/>
                  <a:defRPr sz="19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条码秤</a:t>
                </a:r>
              </a:p>
            </p:txBody>
          </p:sp>
        </p:grpSp>
        <p:sp>
          <p:nvSpPr>
            <p:cNvPr id="46088" name="矩形 15"/>
            <p:cNvSpPr>
              <a:spLocks noChangeArrowheads="1"/>
            </p:cNvSpPr>
            <p:nvPr/>
          </p:nvSpPr>
          <p:spPr bwMode="auto">
            <a:xfrm>
              <a:off x="6012160" y="1983522"/>
              <a:ext cx="2520280" cy="258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收银、打印条形码、标签等</a:t>
              </a:r>
            </a:p>
          </p:txBody>
        </p:sp>
        <p:grpSp>
          <p:nvGrpSpPr>
            <p:cNvPr id="6" name="组合 16"/>
            <p:cNvGrpSpPr/>
            <p:nvPr/>
          </p:nvGrpSpPr>
          <p:grpSpPr>
            <a:xfrm>
              <a:off x="4146294" y="1720339"/>
              <a:ext cx="851411" cy="851411"/>
              <a:chOff x="4146294" y="1275606"/>
              <a:chExt cx="851411" cy="851411"/>
            </a:xfrm>
            <a:gradFill>
              <a:gsLst>
                <a:gs pos="0">
                  <a:srgbClr val="D60093"/>
                </a:gs>
                <a:gs pos="57000">
                  <a:srgbClr val="0070C0"/>
                </a:gs>
                <a:gs pos="100000">
                  <a:srgbClr val="92D050"/>
                </a:gs>
                <a:gs pos="100000">
                  <a:srgbClr val="0070C0"/>
                </a:gs>
                <a:gs pos="100000">
                  <a:srgbClr val="005DA2"/>
                </a:gs>
              </a:gsLst>
              <a:lin ang="15000000" scaled="0"/>
            </a:gradFill>
          </p:grpSpPr>
          <p:sp>
            <p:nvSpPr>
              <p:cNvPr id="18" name="椭圆 17"/>
              <p:cNvSpPr/>
              <p:nvPr/>
            </p:nvSpPr>
            <p:spPr>
              <a:xfrm>
                <a:off x="4146294" y="1275606"/>
                <a:ext cx="851411" cy="851411"/>
              </a:xfrm>
              <a:prstGeom prst="ellipse">
                <a:avLst/>
              </a:prstGeom>
              <a:solidFill>
                <a:srgbClr val="0070C0"/>
              </a:solidFill>
              <a:ln w="31750" cap="flat" cmpd="sng" algn="ctr">
                <a:noFill/>
                <a:prstDash val="solid"/>
              </a:ln>
              <a:effectLst>
                <a:outerShdw blurRad="203200" dist="101600" dir="8100000" sx="102000" sy="102000" algn="tr" rotWithShape="0">
                  <a:prstClr val="black">
                    <a:alpha val="3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335823" y="1562424"/>
                <a:ext cx="494809" cy="30591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功能</a:t>
                </a:r>
              </a:p>
            </p:txBody>
          </p:sp>
        </p:grpSp>
        <p:sp>
          <p:nvSpPr>
            <p:cNvPr id="20" name="圆角矩形 19"/>
            <p:cNvSpPr/>
            <p:nvPr/>
          </p:nvSpPr>
          <p:spPr>
            <a:xfrm>
              <a:off x="581080" y="2758277"/>
              <a:ext cx="7920960" cy="719828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091" name="组合 20"/>
            <p:cNvGrpSpPr/>
            <p:nvPr/>
          </p:nvGrpSpPr>
          <p:grpSpPr bwMode="auto">
            <a:xfrm>
              <a:off x="3101360" y="2974400"/>
              <a:ext cx="1449152" cy="334144"/>
              <a:chOff x="3131840" y="1534240"/>
              <a:chExt cx="1449152" cy="334144"/>
            </a:xfrm>
          </p:grpSpPr>
          <p:sp>
            <p:nvSpPr>
              <p:cNvPr id="22" name="圆角矩形 21"/>
              <p:cNvSpPr/>
              <p:nvPr/>
            </p:nvSpPr>
            <p:spPr>
              <a:xfrm>
                <a:off x="3131405" y="1534186"/>
                <a:ext cx="1449080" cy="333816"/>
              </a:xfrm>
              <a:prstGeom prst="roundRect">
                <a:avLst>
                  <a:gd name="adj" fmla="val 50000"/>
                </a:avLst>
              </a:prstGeom>
              <a:solidFill>
                <a:srgbClr val="00B050"/>
              </a:solidFill>
              <a:ln w="3175"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126" name="矩形 22"/>
              <p:cNvSpPr>
                <a:spLocks noChangeArrowheads="1"/>
              </p:cNvSpPr>
              <p:nvPr/>
            </p:nvSpPr>
            <p:spPr bwMode="auto">
              <a:xfrm>
                <a:off x="3484512" y="1554257"/>
                <a:ext cx="622147" cy="2823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665"/>
                  </a:spcBef>
                  <a:buFont typeface="Arial" panose="020B0604020202020204" pitchFamily="34" charset="0"/>
                  <a:buChar char="•"/>
                  <a:defRPr sz="19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通讯秤</a:t>
                </a:r>
              </a:p>
            </p:txBody>
          </p:sp>
        </p:grpSp>
        <p:grpSp>
          <p:nvGrpSpPr>
            <p:cNvPr id="46092" name="组合 23"/>
            <p:cNvGrpSpPr/>
            <p:nvPr/>
          </p:nvGrpSpPr>
          <p:grpSpPr bwMode="auto">
            <a:xfrm>
              <a:off x="4532528" y="2968050"/>
              <a:ext cx="1449152" cy="334144"/>
              <a:chOff x="4563008" y="1527890"/>
              <a:chExt cx="1449152" cy="334144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4562470" y="1528117"/>
                <a:ext cx="1450205" cy="333817"/>
              </a:xfrm>
              <a:prstGeom prst="roundRect">
                <a:avLst>
                  <a:gd name="adj" fmla="val 50000"/>
                </a:avLst>
              </a:prstGeom>
              <a:solidFill>
                <a:srgbClr val="00B050"/>
              </a:solidFill>
              <a:ln w="3175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124" name="矩形 25"/>
              <p:cNvSpPr>
                <a:spLocks noChangeArrowheads="1"/>
              </p:cNvSpPr>
              <p:nvPr/>
            </p:nvSpPr>
            <p:spPr bwMode="auto">
              <a:xfrm>
                <a:off x="5276476" y="1547422"/>
                <a:ext cx="622147" cy="2823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665"/>
                  </a:spcBef>
                  <a:buFont typeface="Arial" panose="020B0604020202020204" pitchFamily="34" charset="0"/>
                  <a:buChar char="•"/>
                  <a:defRPr sz="19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条码秤</a:t>
                </a:r>
              </a:p>
            </p:txBody>
          </p:sp>
        </p:grpSp>
        <p:sp>
          <p:nvSpPr>
            <p:cNvPr id="46093" name="矩形 26"/>
            <p:cNvSpPr>
              <a:spLocks noChangeArrowheads="1"/>
            </p:cNvSpPr>
            <p:nvPr/>
          </p:nvSpPr>
          <p:spPr bwMode="auto">
            <a:xfrm>
              <a:off x="906170" y="1953712"/>
              <a:ext cx="2297678" cy="258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收银、打印交易小票等</a:t>
              </a:r>
            </a:p>
          </p:txBody>
        </p:sp>
        <p:sp>
          <p:nvSpPr>
            <p:cNvPr id="46094" name="矩形 27"/>
            <p:cNvSpPr>
              <a:spLocks noChangeArrowheads="1"/>
            </p:cNvSpPr>
            <p:nvPr/>
          </p:nvSpPr>
          <p:spPr bwMode="auto">
            <a:xfrm>
              <a:off x="5967852" y="2886695"/>
              <a:ext cx="2376264" cy="258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商场、超市等综合型零售卖场</a:t>
              </a:r>
            </a:p>
          </p:txBody>
        </p:sp>
        <p:grpSp>
          <p:nvGrpSpPr>
            <p:cNvPr id="10" name="组合 28"/>
            <p:cNvGrpSpPr/>
            <p:nvPr/>
          </p:nvGrpSpPr>
          <p:grpSpPr>
            <a:xfrm>
              <a:off x="4115814" y="2715766"/>
              <a:ext cx="851411" cy="851411"/>
              <a:chOff x="4146294" y="1275606"/>
              <a:chExt cx="851411" cy="851411"/>
            </a:xfrm>
            <a:solidFill>
              <a:srgbClr val="FBAF00"/>
            </a:solidFill>
          </p:grpSpPr>
          <p:sp>
            <p:nvSpPr>
              <p:cNvPr id="30" name="椭圆 29"/>
              <p:cNvSpPr/>
              <p:nvPr/>
            </p:nvSpPr>
            <p:spPr>
              <a:xfrm>
                <a:off x="4146294" y="1275606"/>
                <a:ext cx="851411" cy="851411"/>
              </a:xfrm>
              <a:prstGeom prst="ellipse">
                <a:avLst/>
              </a:prstGeom>
              <a:solidFill>
                <a:srgbClr val="00B050"/>
              </a:solidFill>
              <a:ln w="31750" cap="flat" cmpd="sng" algn="ctr">
                <a:noFill/>
                <a:prstDash val="solid"/>
              </a:ln>
              <a:effectLst>
                <a:outerShdw blurRad="203200" dist="101600" dir="8100000" sx="102000" sy="102000" algn="tr" rotWithShape="0">
                  <a:prstClr val="black">
                    <a:alpha val="3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347847" y="1597933"/>
                <a:ext cx="494809" cy="305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应用</a:t>
                </a:r>
              </a:p>
            </p:txBody>
          </p:sp>
        </p:grpSp>
        <p:sp>
          <p:nvSpPr>
            <p:cNvPr id="32" name="圆角矩形 31"/>
            <p:cNvSpPr/>
            <p:nvPr/>
          </p:nvSpPr>
          <p:spPr>
            <a:xfrm>
              <a:off x="581080" y="3796141"/>
              <a:ext cx="7920960" cy="719829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>
                  <a:lumMod val="9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097" name="组合 32"/>
            <p:cNvGrpSpPr/>
            <p:nvPr/>
          </p:nvGrpSpPr>
          <p:grpSpPr bwMode="auto">
            <a:xfrm>
              <a:off x="3101360" y="4011910"/>
              <a:ext cx="1449152" cy="334144"/>
              <a:chOff x="3131840" y="1534240"/>
              <a:chExt cx="1449152" cy="334144"/>
            </a:xfrm>
          </p:grpSpPr>
          <p:sp>
            <p:nvSpPr>
              <p:cNvPr id="34" name="圆角矩形 33"/>
              <p:cNvSpPr/>
              <p:nvPr/>
            </p:nvSpPr>
            <p:spPr>
              <a:xfrm>
                <a:off x="3131405" y="1534541"/>
                <a:ext cx="1449080" cy="333817"/>
              </a:xfrm>
              <a:prstGeom prst="roundRect">
                <a:avLst>
                  <a:gd name="adj" fmla="val 50000"/>
                </a:avLst>
              </a:prstGeom>
              <a:solidFill>
                <a:srgbClr val="EF6541"/>
              </a:solidFill>
              <a:ln w="3175"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122" name="矩形 34"/>
              <p:cNvSpPr>
                <a:spLocks noChangeArrowheads="1"/>
              </p:cNvSpPr>
              <p:nvPr/>
            </p:nvSpPr>
            <p:spPr bwMode="auto">
              <a:xfrm>
                <a:off x="3484512" y="1554257"/>
                <a:ext cx="622147" cy="2823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665"/>
                  </a:spcBef>
                  <a:buFont typeface="Arial" panose="020B0604020202020204" pitchFamily="34" charset="0"/>
                  <a:buChar char="•"/>
                  <a:defRPr sz="19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通讯秤</a:t>
                </a:r>
              </a:p>
            </p:txBody>
          </p:sp>
        </p:grpSp>
        <p:grpSp>
          <p:nvGrpSpPr>
            <p:cNvPr id="46098" name="组合 35"/>
            <p:cNvGrpSpPr/>
            <p:nvPr/>
          </p:nvGrpSpPr>
          <p:grpSpPr bwMode="auto">
            <a:xfrm>
              <a:off x="4532528" y="4005560"/>
              <a:ext cx="1449152" cy="334144"/>
              <a:chOff x="4563008" y="1527890"/>
              <a:chExt cx="1449152" cy="334144"/>
            </a:xfrm>
          </p:grpSpPr>
          <p:sp>
            <p:nvSpPr>
              <p:cNvPr id="37" name="圆角矩形 36"/>
              <p:cNvSpPr/>
              <p:nvPr/>
            </p:nvSpPr>
            <p:spPr>
              <a:xfrm>
                <a:off x="4562470" y="1528472"/>
                <a:ext cx="1450205" cy="333816"/>
              </a:xfrm>
              <a:prstGeom prst="roundRect">
                <a:avLst>
                  <a:gd name="adj" fmla="val 50000"/>
                </a:avLst>
              </a:prstGeom>
              <a:solidFill>
                <a:srgbClr val="EF6541"/>
              </a:solidFill>
              <a:ln w="3175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120" name="矩形 37"/>
              <p:cNvSpPr>
                <a:spLocks noChangeArrowheads="1"/>
              </p:cNvSpPr>
              <p:nvPr/>
            </p:nvSpPr>
            <p:spPr bwMode="auto">
              <a:xfrm>
                <a:off x="5279671" y="1547422"/>
                <a:ext cx="622147" cy="2823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665"/>
                  </a:spcBef>
                  <a:buFont typeface="Arial" panose="020B0604020202020204" pitchFamily="34" charset="0"/>
                  <a:buChar char="•"/>
                  <a:defRPr sz="19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条码秤</a:t>
                </a:r>
              </a:p>
            </p:txBody>
          </p:sp>
        </p:grpSp>
        <p:sp>
          <p:nvSpPr>
            <p:cNvPr id="46099" name="矩形 38"/>
            <p:cNvSpPr>
              <a:spLocks noChangeArrowheads="1"/>
            </p:cNvSpPr>
            <p:nvPr/>
          </p:nvSpPr>
          <p:spPr bwMode="auto">
            <a:xfrm>
              <a:off x="718915" y="3777052"/>
              <a:ext cx="2297678" cy="823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顶尖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ps1x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zh-CN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迪宝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Acs-G310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zh-CN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寺冈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RM5800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、大华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ACS-15AB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、顶尖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OS2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大华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TSC-A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、浩顺收银秤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1800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、巴斯特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ADS-30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收银秤</a:t>
              </a:r>
            </a:p>
          </p:txBody>
        </p:sp>
        <p:sp>
          <p:nvSpPr>
            <p:cNvPr id="46100" name="矩形 39"/>
            <p:cNvSpPr>
              <a:spLocks noChangeArrowheads="1"/>
            </p:cNvSpPr>
            <p:nvPr/>
          </p:nvSpPr>
          <p:spPr bwMode="auto">
            <a:xfrm>
              <a:off x="5967851" y="3748095"/>
              <a:ext cx="2420575" cy="634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传秤模式：</a:t>
              </a:r>
              <a:r>
                <a:rPr lang="zh-CN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迪宝清风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劲风系列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zh-CN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大华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TM</a:t>
              </a:r>
              <a:r>
                <a:rPr lang="zh-CN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系列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zh-CN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托利多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RL00</a:t>
              </a:r>
              <a:r>
                <a:rPr lang="zh-CN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电子秤、顶尖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LS6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、托利多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bpuls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、台衡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P10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grpSp>
          <p:nvGrpSpPr>
            <p:cNvPr id="21" name="组合 40"/>
            <p:cNvGrpSpPr/>
            <p:nvPr/>
          </p:nvGrpSpPr>
          <p:grpSpPr>
            <a:xfrm>
              <a:off x="4115814" y="3736563"/>
              <a:ext cx="851411" cy="851411"/>
              <a:chOff x="4146294" y="1275606"/>
              <a:chExt cx="851411" cy="851411"/>
            </a:xfrm>
            <a:solidFill>
              <a:srgbClr val="97D220"/>
            </a:solidFill>
          </p:grpSpPr>
          <p:sp>
            <p:nvSpPr>
              <p:cNvPr id="42" name="椭圆 41"/>
              <p:cNvSpPr/>
              <p:nvPr/>
            </p:nvSpPr>
            <p:spPr>
              <a:xfrm>
                <a:off x="4146294" y="1275606"/>
                <a:ext cx="851411" cy="851411"/>
              </a:xfrm>
              <a:prstGeom prst="ellipse">
                <a:avLst/>
              </a:prstGeom>
              <a:solidFill>
                <a:srgbClr val="EF6541"/>
              </a:solidFill>
              <a:ln w="31750" cap="flat" cmpd="sng" algn="ctr">
                <a:noFill/>
                <a:prstDash val="solid"/>
              </a:ln>
              <a:effectLst>
                <a:outerShdw blurRad="203200" dist="101600" dir="8100000" sx="102000" sy="102000" algn="tr" rotWithShape="0">
                  <a:prstClr val="black">
                    <a:alpha val="3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343848" y="1574300"/>
                <a:ext cx="494809" cy="305913"/>
              </a:xfrm>
              <a:prstGeom prst="rect">
                <a:avLst/>
              </a:prstGeom>
              <a:solidFill>
                <a:srgbClr val="EF6541"/>
              </a:solidFill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型号</a:t>
                </a:r>
              </a:p>
            </p:txBody>
          </p:sp>
        </p:grpSp>
        <p:sp>
          <p:nvSpPr>
            <p:cNvPr id="44" name="圆角矩形 43"/>
            <p:cNvSpPr/>
            <p:nvPr/>
          </p:nvSpPr>
          <p:spPr>
            <a:xfrm>
              <a:off x="611481" y="742027"/>
              <a:ext cx="7920959" cy="719829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103" name="组合 44"/>
            <p:cNvGrpSpPr/>
            <p:nvPr/>
          </p:nvGrpSpPr>
          <p:grpSpPr bwMode="auto">
            <a:xfrm>
              <a:off x="3131840" y="958176"/>
              <a:ext cx="1449152" cy="334144"/>
              <a:chOff x="3131840" y="1534240"/>
              <a:chExt cx="1449152" cy="334144"/>
            </a:xfrm>
          </p:grpSpPr>
          <p:sp>
            <p:nvSpPr>
              <p:cNvPr id="46" name="圆角矩形 45"/>
              <p:cNvSpPr/>
              <p:nvPr/>
            </p:nvSpPr>
            <p:spPr>
              <a:xfrm>
                <a:off x="3131325" y="1534161"/>
                <a:ext cx="1450205" cy="333817"/>
              </a:xfrm>
              <a:prstGeom prst="roundRect">
                <a:avLst>
                  <a:gd name="adj" fmla="val 50000"/>
                </a:avLst>
              </a:prstGeom>
              <a:solidFill>
                <a:srgbClr val="FD784E"/>
              </a:solidFill>
              <a:ln w="3175"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118" name="矩形 46"/>
              <p:cNvSpPr>
                <a:spLocks noChangeArrowheads="1"/>
              </p:cNvSpPr>
              <p:nvPr/>
            </p:nvSpPr>
            <p:spPr bwMode="auto">
              <a:xfrm>
                <a:off x="3484512" y="1554257"/>
                <a:ext cx="622147" cy="2823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665"/>
                  </a:spcBef>
                  <a:buFont typeface="Arial" panose="020B0604020202020204" pitchFamily="34" charset="0"/>
                  <a:buChar char="•"/>
                  <a:defRPr sz="19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32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通讯秤</a:t>
                </a:r>
              </a:p>
            </p:txBody>
          </p:sp>
        </p:grpSp>
        <p:grpSp>
          <p:nvGrpSpPr>
            <p:cNvPr id="29" name="组合 47"/>
            <p:cNvGrpSpPr/>
            <p:nvPr/>
          </p:nvGrpSpPr>
          <p:grpSpPr>
            <a:xfrm>
              <a:off x="4563008" y="951826"/>
              <a:ext cx="1449152" cy="334144"/>
              <a:chOff x="4563008" y="1527890"/>
              <a:chExt cx="1449152" cy="334144"/>
            </a:xfrm>
            <a:solidFill>
              <a:srgbClr val="FD784E"/>
            </a:solidFill>
          </p:grpSpPr>
          <p:sp>
            <p:nvSpPr>
              <p:cNvPr id="49" name="圆角矩形 48"/>
              <p:cNvSpPr/>
              <p:nvPr/>
            </p:nvSpPr>
            <p:spPr>
              <a:xfrm>
                <a:off x="4563008" y="1527890"/>
                <a:ext cx="1449152" cy="334144"/>
              </a:xfrm>
              <a:prstGeom prst="roundRect">
                <a:avLst>
                  <a:gd name="adj" fmla="val 50000"/>
                </a:avLst>
              </a:prstGeom>
              <a:grpFill/>
              <a:ln w="3175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5177183" y="1547422"/>
                <a:ext cx="622147" cy="282381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条码秤</a:t>
                </a:r>
              </a:p>
            </p:txBody>
          </p:sp>
        </p:grpSp>
        <p:grpSp>
          <p:nvGrpSpPr>
            <p:cNvPr id="16384" name="组合 50"/>
            <p:cNvGrpSpPr/>
            <p:nvPr/>
          </p:nvGrpSpPr>
          <p:grpSpPr>
            <a:xfrm>
              <a:off x="4146294" y="699542"/>
              <a:ext cx="851411" cy="851411"/>
              <a:chOff x="4146294" y="1275606"/>
              <a:chExt cx="851411" cy="851411"/>
            </a:xfrm>
            <a:gradFill>
              <a:gsLst>
                <a:gs pos="0">
                  <a:srgbClr val="D60093"/>
                </a:gs>
                <a:gs pos="57000">
                  <a:srgbClr val="0070C0"/>
                </a:gs>
                <a:gs pos="100000">
                  <a:srgbClr val="92D050"/>
                </a:gs>
                <a:gs pos="100000">
                  <a:srgbClr val="0070C0"/>
                </a:gs>
                <a:gs pos="100000">
                  <a:srgbClr val="005DA2"/>
                </a:gs>
              </a:gsLst>
              <a:lin ang="15000000" scaled="0"/>
            </a:gradFill>
          </p:grpSpPr>
          <p:sp>
            <p:nvSpPr>
              <p:cNvPr id="52" name="椭圆 51"/>
              <p:cNvSpPr/>
              <p:nvPr/>
            </p:nvSpPr>
            <p:spPr>
              <a:xfrm>
                <a:off x="4146294" y="1275606"/>
                <a:ext cx="851411" cy="851411"/>
              </a:xfrm>
              <a:prstGeom prst="ellipse">
                <a:avLst/>
              </a:prstGeom>
              <a:solidFill>
                <a:srgbClr val="FD784E"/>
              </a:solidFill>
              <a:ln w="31750" cap="flat" cmpd="sng" algn="ctr">
                <a:noFill/>
                <a:prstDash val="solid"/>
              </a:ln>
              <a:effectLst>
                <a:outerShdw blurRad="203200" dist="101600" dir="8100000" sx="102000" sy="102000" algn="tr" rotWithShape="0">
                  <a:prstClr val="black">
                    <a:alpha val="3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4313370" y="1554239"/>
                <a:ext cx="494809" cy="30591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交互</a:t>
                </a:r>
              </a:p>
            </p:txBody>
          </p:sp>
        </p:grpSp>
        <p:sp>
          <p:nvSpPr>
            <p:cNvPr id="54" name="矩形 53"/>
            <p:cNvSpPr/>
            <p:nvPr/>
          </p:nvSpPr>
          <p:spPr>
            <a:xfrm rot="10800000">
              <a:off x="1372613" y="1060063"/>
              <a:ext cx="763385" cy="764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4454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直角三角形 54"/>
            <p:cNvSpPr/>
            <p:nvPr/>
          </p:nvSpPr>
          <p:spPr>
            <a:xfrm rot="10800000">
              <a:off x="1187960" y="1060063"/>
              <a:ext cx="216180" cy="115319"/>
            </a:xfrm>
            <a:prstGeom prst="rt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4454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108" name="矩形 56"/>
            <p:cNvSpPr>
              <a:spLocks noChangeArrowheads="1"/>
            </p:cNvSpPr>
            <p:nvPr/>
          </p:nvSpPr>
          <p:spPr bwMode="auto">
            <a:xfrm>
              <a:off x="581080" y="937052"/>
              <a:ext cx="2478752" cy="258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系统                             通讯秤</a:t>
              </a:r>
            </a:p>
          </p:txBody>
        </p:sp>
        <p:sp>
          <p:nvSpPr>
            <p:cNvPr id="46109" name="TextBox 57"/>
            <p:cNvSpPr txBox="1">
              <a:spLocks noChangeArrowheads="1"/>
            </p:cNvSpPr>
            <p:nvPr/>
          </p:nvSpPr>
          <p:spPr bwMode="auto">
            <a:xfrm>
              <a:off x="1257106" y="862989"/>
              <a:ext cx="1047457" cy="258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重量</a:t>
              </a:r>
            </a:p>
          </p:txBody>
        </p:sp>
        <p:sp>
          <p:nvSpPr>
            <p:cNvPr id="46110" name="矩形 58"/>
            <p:cNvSpPr>
              <a:spLocks noChangeArrowheads="1"/>
            </p:cNvSpPr>
            <p:nvPr/>
          </p:nvSpPr>
          <p:spPr bwMode="auto">
            <a:xfrm>
              <a:off x="5967852" y="937052"/>
              <a:ext cx="2564588" cy="258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系统                                    条码秤</a:t>
              </a:r>
            </a:p>
          </p:txBody>
        </p:sp>
        <p:sp>
          <p:nvSpPr>
            <p:cNvPr id="60" name="矩形 59"/>
            <p:cNvSpPr/>
            <p:nvPr/>
          </p:nvSpPr>
          <p:spPr>
            <a:xfrm rot="10800000">
              <a:off x="6753461" y="1060063"/>
              <a:ext cx="771267" cy="764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4454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直角三角形 60"/>
            <p:cNvSpPr/>
            <p:nvPr/>
          </p:nvSpPr>
          <p:spPr>
            <a:xfrm rot="10800000">
              <a:off x="6560926" y="1060063"/>
              <a:ext cx="191409" cy="115319"/>
            </a:xfrm>
            <a:prstGeom prst="rt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4454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直角三角形 61"/>
            <p:cNvSpPr/>
            <p:nvPr/>
          </p:nvSpPr>
          <p:spPr>
            <a:xfrm>
              <a:off x="7524728" y="1017578"/>
              <a:ext cx="191409" cy="116532"/>
            </a:xfrm>
            <a:prstGeom prst="rt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4454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114" name="TextBox 62"/>
            <p:cNvSpPr txBox="1">
              <a:spLocks noChangeArrowheads="1"/>
            </p:cNvSpPr>
            <p:nvPr/>
          </p:nvSpPr>
          <p:spPr bwMode="auto">
            <a:xfrm>
              <a:off x="6548879" y="1059582"/>
              <a:ext cx="1047457" cy="258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条码信息</a:t>
              </a:r>
            </a:p>
          </p:txBody>
        </p:sp>
        <p:sp>
          <p:nvSpPr>
            <p:cNvPr id="46115" name="TextBox 63"/>
            <p:cNvSpPr txBox="1">
              <a:spLocks noChangeArrowheads="1"/>
            </p:cNvSpPr>
            <p:nvPr/>
          </p:nvSpPr>
          <p:spPr bwMode="auto">
            <a:xfrm>
              <a:off x="6548879" y="782583"/>
              <a:ext cx="1047457" cy="258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基本信息</a:t>
              </a:r>
            </a:p>
          </p:txBody>
        </p:sp>
        <p:sp>
          <p:nvSpPr>
            <p:cNvPr id="46116" name="矩形 64"/>
            <p:cNvSpPr>
              <a:spLocks noChangeArrowheads="1"/>
            </p:cNvSpPr>
            <p:nvPr/>
          </p:nvSpPr>
          <p:spPr bwMode="auto">
            <a:xfrm>
              <a:off x="787001" y="2886695"/>
              <a:ext cx="2297678" cy="447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熟食、干货、生鲜，水果、肉食等专卖店</a:t>
              </a:r>
            </a:p>
          </p:txBody>
        </p:sp>
      </p:grpSp>
      <p:grpSp>
        <p:nvGrpSpPr>
          <p:cNvPr id="28" name="组合 77"/>
          <p:cNvGrpSpPr/>
          <p:nvPr/>
        </p:nvGrpSpPr>
        <p:grpSpPr>
          <a:xfrm>
            <a:off x="14983" y="402870"/>
            <a:ext cx="5769244" cy="525629"/>
            <a:chOff x="-89836" y="587118"/>
            <a:chExt cx="2258256" cy="520091"/>
          </a:xfrm>
        </p:grpSpPr>
        <p:sp>
          <p:nvSpPr>
            <p:cNvPr id="3" name="文本框 78"/>
            <p:cNvSpPr txBox="1"/>
            <p:nvPr/>
          </p:nvSpPr>
          <p:spPr>
            <a:xfrm>
              <a:off x="153734" y="603693"/>
              <a:ext cx="2014686" cy="486940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 sz="5400" b="1" baseline="0">
                  <a:solidFill>
                    <a:srgbClr val="F8D35E"/>
                  </a:solidFill>
                </a:defRPr>
              </a:lvl1pPr>
              <a:lvl2pPr indent="0">
                <a:buNone/>
                <a:defRPr sz="1200"/>
              </a:lvl2pPr>
              <a:lvl3pPr indent="0">
                <a:buNone/>
                <a:defRPr sz="1000"/>
              </a:lvl3pPr>
              <a:lvl4pPr indent="0">
                <a:buNone/>
                <a:defRPr sz="900"/>
              </a:lvl4pPr>
              <a:lvl5pPr indent="0">
                <a:buNone/>
                <a:defRPr sz="900"/>
              </a:lvl5pPr>
              <a:lvl6pPr indent="0">
                <a:buNone/>
                <a:defRPr sz="900"/>
              </a:lvl6pPr>
              <a:lvl7pPr indent="0">
                <a:buNone/>
                <a:defRPr sz="900"/>
              </a:lvl7pPr>
              <a:lvl8pPr indent="0">
                <a:buNone/>
                <a:defRPr sz="900"/>
              </a:lvl8pPr>
              <a:lvl9pPr indent="0">
                <a:buNone/>
                <a:defRPr sz="900"/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电子秤支持型号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-89836" y="587118"/>
              <a:ext cx="153577" cy="520091"/>
            </a:xfrm>
            <a:prstGeom prst="rect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77"/>
          <p:cNvGrpSpPr/>
          <p:nvPr/>
        </p:nvGrpSpPr>
        <p:grpSpPr>
          <a:xfrm>
            <a:off x="14983" y="402870"/>
            <a:ext cx="5769244" cy="525629"/>
            <a:chOff x="-89836" y="587118"/>
            <a:chExt cx="2258256" cy="520091"/>
          </a:xfrm>
        </p:grpSpPr>
        <p:sp>
          <p:nvSpPr>
            <p:cNvPr id="29" name="文本框 78"/>
            <p:cNvSpPr txBox="1"/>
            <p:nvPr/>
          </p:nvSpPr>
          <p:spPr>
            <a:xfrm>
              <a:off x="153734" y="603535"/>
              <a:ext cx="2014686" cy="48725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 sz="5400" b="1" baseline="0">
                  <a:solidFill>
                    <a:srgbClr val="F8D35E"/>
                  </a:solidFill>
                </a:defRPr>
              </a:lvl1pPr>
              <a:lvl2pPr indent="0">
                <a:buNone/>
                <a:defRPr sz="1200"/>
              </a:lvl2pPr>
              <a:lvl3pPr indent="0">
                <a:buNone/>
                <a:defRPr sz="1000"/>
              </a:lvl3pPr>
              <a:lvl4pPr indent="0">
                <a:buNone/>
                <a:defRPr sz="900"/>
              </a:lvl4pPr>
              <a:lvl5pPr indent="0">
                <a:buNone/>
                <a:defRPr sz="900"/>
              </a:lvl5pPr>
              <a:lvl6pPr indent="0">
                <a:buNone/>
                <a:defRPr sz="900"/>
              </a:lvl6pPr>
              <a:lvl7pPr indent="0">
                <a:buNone/>
                <a:defRPr sz="900"/>
              </a:lvl7pPr>
              <a:lvl8pPr indent="0">
                <a:buNone/>
                <a:defRPr sz="900"/>
              </a:lvl8pPr>
              <a:lvl9pPr indent="0">
                <a:buNone/>
                <a:defRPr sz="900"/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通讯秤类型及应用场景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-89836" y="587118"/>
              <a:ext cx="153577" cy="520091"/>
            </a:xfrm>
            <a:prstGeom prst="rect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XK}P]I0`H[}P_J`UV1YNZ)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66445" y="1887220"/>
            <a:ext cx="4348480" cy="3753485"/>
          </a:xfrm>
          <a:prstGeom prst="rect">
            <a:avLst/>
          </a:prstGeom>
        </p:spPr>
      </p:pic>
      <p:pic>
        <p:nvPicPr>
          <p:cNvPr id="3" name="图片 2" descr="@QT4HLNXQD@)})VP)PK9~Y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090" y="2481580"/>
            <a:ext cx="4939665" cy="3142615"/>
          </a:xfrm>
          <a:prstGeom prst="rect">
            <a:avLst/>
          </a:prstGeom>
        </p:spPr>
      </p:pic>
      <p:sp>
        <p:nvSpPr>
          <p:cNvPr id="4" name="TextBox 1"/>
          <p:cNvSpPr txBox="1"/>
          <p:nvPr/>
        </p:nvSpPr>
        <p:spPr>
          <a:xfrm>
            <a:off x="2406650" y="5869940"/>
            <a:ext cx="12649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收银机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6537" y="5869940"/>
            <a:ext cx="16573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称重电子秤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126990" y="3330575"/>
            <a:ext cx="120015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8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＋</a:t>
            </a:r>
            <a:endParaRPr lang="zh-CN" altLang="en-US" sz="8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Administrator\AppData\Roaming\Tencent\Users\578084032\QQ\WinTemp\RichOle\WO0I1VJZ{QC15OPDK]0]9~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470" y="1569085"/>
            <a:ext cx="4096385" cy="379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TextBox 112"/>
          <p:cNvSpPr txBox="1"/>
          <p:nvPr/>
        </p:nvSpPr>
        <p:spPr>
          <a:xfrm>
            <a:off x="5544185" y="5575300"/>
            <a:ext cx="1993900" cy="3462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收银一体秤</a:t>
            </a:r>
          </a:p>
        </p:txBody>
      </p:sp>
      <p:grpSp>
        <p:nvGrpSpPr>
          <p:cNvPr id="28" name="组合 77"/>
          <p:cNvGrpSpPr/>
          <p:nvPr/>
        </p:nvGrpSpPr>
        <p:grpSpPr>
          <a:xfrm>
            <a:off x="14983" y="402870"/>
            <a:ext cx="5769244" cy="525629"/>
            <a:chOff x="-89836" y="587118"/>
            <a:chExt cx="2258256" cy="520091"/>
          </a:xfrm>
        </p:grpSpPr>
        <p:sp>
          <p:nvSpPr>
            <p:cNvPr id="29" name="文本框 78"/>
            <p:cNvSpPr txBox="1"/>
            <p:nvPr/>
          </p:nvSpPr>
          <p:spPr>
            <a:xfrm>
              <a:off x="153734" y="603535"/>
              <a:ext cx="2014686" cy="48725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 sz="5400" b="1" baseline="0">
                  <a:solidFill>
                    <a:srgbClr val="F8D35E"/>
                  </a:solidFill>
                </a:defRPr>
              </a:lvl1pPr>
              <a:lvl2pPr indent="0">
                <a:buNone/>
                <a:defRPr sz="1200"/>
              </a:lvl2pPr>
              <a:lvl3pPr indent="0">
                <a:buNone/>
                <a:defRPr sz="1000"/>
              </a:lvl3pPr>
              <a:lvl4pPr indent="0">
                <a:buNone/>
                <a:defRPr sz="900"/>
              </a:lvl4pPr>
              <a:lvl5pPr indent="0">
                <a:buNone/>
                <a:defRPr sz="900"/>
              </a:lvl5pPr>
              <a:lvl6pPr indent="0">
                <a:buNone/>
                <a:defRPr sz="900"/>
              </a:lvl6pPr>
              <a:lvl7pPr indent="0">
                <a:buNone/>
                <a:defRPr sz="900"/>
              </a:lvl7pPr>
              <a:lvl8pPr indent="0">
                <a:buNone/>
                <a:defRPr sz="900"/>
              </a:lvl8pPr>
              <a:lvl9pPr indent="0">
                <a:buNone/>
                <a:defRPr sz="900"/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通讯秤类型及应用场景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-89836" y="587118"/>
              <a:ext cx="153577" cy="520091"/>
            </a:xfrm>
            <a:prstGeom prst="rect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88670" y="2741930"/>
            <a:ext cx="30168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主要应用于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：熟食、干货、生鲜，水果、肉食等专卖店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77"/>
          <p:cNvGrpSpPr/>
          <p:nvPr/>
        </p:nvGrpSpPr>
        <p:grpSpPr>
          <a:xfrm>
            <a:off x="14983" y="402870"/>
            <a:ext cx="5769244" cy="525629"/>
            <a:chOff x="-89836" y="587118"/>
            <a:chExt cx="2258256" cy="520091"/>
          </a:xfrm>
        </p:grpSpPr>
        <p:sp>
          <p:nvSpPr>
            <p:cNvPr id="29" name="文本框 78"/>
            <p:cNvSpPr txBox="1"/>
            <p:nvPr/>
          </p:nvSpPr>
          <p:spPr>
            <a:xfrm>
              <a:off x="153734" y="603693"/>
              <a:ext cx="2014686" cy="486940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 sz="5400" b="1" baseline="0">
                  <a:solidFill>
                    <a:srgbClr val="F8D35E"/>
                  </a:solidFill>
                </a:defRPr>
              </a:lvl1pPr>
              <a:lvl2pPr indent="0">
                <a:buNone/>
                <a:defRPr sz="1200"/>
              </a:lvl2pPr>
              <a:lvl3pPr indent="0">
                <a:buNone/>
                <a:defRPr sz="1000"/>
              </a:lvl3pPr>
              <a:lvl4pPr indent="0">
                <a:buNone/>
                <a:defRPr sz="900"/>
              </a:lvl4pPr>
              <a:lvl5pPr indent="0">
                <a:buNone/>
                <a:defRPr sz="900"/>
              </a:lvl5pPr>
              <a:lvl6pPr indent="0">
                <a:buNone/>
                <a:defRPr sz="900"/>
              </a:lvl6pPr>
              <a:lvl7pPr indent="0">
                <a:buNone/>
                <a:defRPr sz="900"/>
              </a:lvl7pPr>
              <a:lvl8pPr indent="0">
                <a:buNone/>
                <a:defRPr sz="900"/>
              </a:lvl8pPr>
              <a:lvl9pPr indent="0">
                <a:buNone/>
                <a:defRPr sz="900"/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条码秤类型及应用场景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-89836" y="587118"/>
              <a:ext cx="153577" cy="520091"/>
            </a:xfrm>
            <a:prstGeom prst="rect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 descr="YN$P9U_USIFH5}~)I]4$}]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40" y="1269365"/>
            <a:ext cx="4933950" cy="43053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630" y="1345565"/>
            <a:ext cx="6934200" cy="4152900"/>
          </a:xfrm>
          <a:prstGeom prst="rect">
            <a:avLst/>
          </a:prstGeom>
        </p:spPr>
      </p:pic>
      <p:pic>
        <p:nvPicPr>
          <p:cNvPr id="5" name="图片 4" descr="`U@]$66O8M5]@ZT{Y$SYJG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5330" y="1345565"/>
            <a:ext cx="6934200" cy="41529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86410" y="5866130"/>
            <a:ext cx="109347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 </a:t>
            </a:r>
            <a:r>
              <a:rPr lang="zh-CN" altLang="en-US" b="1">
                <a:solidFill>
                  <a:srgbClr val="FFC000"/>
                </a:solidFill>
              </a:rPr>
              <a:t>根据指定的电子秤格式及</a:t>
            </a:r>
            <a:r>
              <a:rPr lang="en-US" altLang="zh-CN" b="1">
                <a:solidFill>
                  <a:srgbClr val="FFC000"/>
                </a:solidFill>
              </a:rPr>
              <a:t>IP</a:t>
            </a:r>
            <a:r>
              <a:rPr lang="zh-CN" altLang="en-US" b="1">
                <a:solidFill>
                  <a:srgbClr val="FFC000"/>
                </a:solidFill>
              </a:rPr>
              <a:t>地址将称重商品的资料从软件中传输到条码秤管理软件中，用条码秤管理软件直接将资料下传到条码秤上，这样就无需在条码秤软件中再次录入秤重商品的资料，免去了多次录入的工作量，也保证了条码秤、条码秤软件和软件系统的数据一致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77"/>
          <p:cNvGrpSpPr/>
          <p:nvPr/>
        </p:nvGrpSpPr>
        <p:grpSpPr>
          <a:xfrm>
            <a:off x="14983" y="402870"/>
            <a:ext cx="5769244" cy="525629"/>
            <a:chOff x="-89836" y="587118"/>
            <a:chExt cx="2258256" cy="520091"/>
          </a:xfrm>
        </p:grpSpPr>
        <p:sp>
          <p:nvSpPr>
            <p:cNvPr id="29" name="文本框 78"/>
            <p:cNvSpPr txBox="1"/>
            <p:nvPr/>
          </p:nvSpPr>
          <p:spPr>
            <a:xfrm>
              <a:off x="153734" y="603693"/>
              <a:ext cx="2014686" cy="486940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 sz="5400" b="1" baseline="0">
                  <a:solidFill>
                    <a:srgbClr val="F8D35E"/>
                  </a:solidFill>
                </a:defRPr>
              </a:lvl1pPr>
              <a:lvl2pPr indent="0">
                <a:buNone/>
                <a:defRPr sz="1200"/>
              </a:lvl2pPr>
              <a:lvl3pPr indent="0">
                <a:buNone/>
                <a:defRPr sz="1000"/>
              </a:lvl3pPr>
              <a:lvl4pPr indent="0">
                <a:buNone/>
                <a:defRPr sz="900"/>
              </a:lvl4pPr>
              <a:lvl5pPr indent="0">
                <a:buNone/>
                <a:defRPr sz="900"/>
              </a:lvl5pPr>
              <a:lvl6pPr indent="0">
                <a:buNone/>
                <a:defRPr sz="900"/>
              </a:lvl6pPr>
              <a:lvl7pPr indent="0">
                <a:buNone/>
                <a:defRPr sz="900"/>
              </a:lvl7pPr>
              <a:lvl8pPr indent="0">
                <a:buNone/>
                <a:defRPr sz="900"/>
              </a:lvl8pPr>
              <a:lvl9pPr indent="0">
                <a:buNone/>
                <a:defRPr sz="900"/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场景一：某猪肉销售门店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-89836" y="587118"/>
              <a:ext cx="153577" cy="520091"/>
            </a:xfrm>
            <a:prstGeom prst="rect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56615" y="1356360"/>
            <a:ext cx="7783195" cy="3778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业务：</a:t>
            </a:r>
          </a:p>
          <a:p>
            <a:pPr latinLnBrk="0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        某猪肉销售门店，从猪肉批发处购买整条猪，宰杀后进行零散销售。门店需求为：</a:t>
            </a:r>
            <a:r>
              <a:rPr lang="zh-CN" altLang="en-US" b="1" dirty="0">
                <a:solidFill>
                  <a:schemeClr val="bg1"/>
                </a:solidFill>
                <a:sym typeface="+mn-ea"/>
              </a:rPr>
              <a:t>店铺小，人手仅</a:t>
            </a:r>
            <a:r>
              <a:rPr lang="en-US" altLang="zh-CN" b="1" dirty="0">
                <a:solidFill>
                  <a:schemeClr val="bg1"/>
                </a:solidFill>
                <a:sym typeface="+mn-ea"/>
              </a:rPr>
              <a:t>2</a:t>
            </a:r>
            <a:r>
              <a:rPr lang="zh-CN" altLang="en-US" b="1" dirty="0">
                <a:solidFill>
                  <a:schemeClr val="bg1"/>
                </a:solidFill>
                <a:sym typeface="+mn-ea"/>
              </a:rPr>
              <a:t>个，需要</a:t>
            </a:r>
            <a:r>
              <a:rPr lang="zh-CN" altLang="en-US" b="1" dirty="0">
                <a:solidFill>
                  <a:schemeClr val="bg1"/>
                </a:solidFill>
              </a:rPr>
              <a:t>称重、并要查询每天的</a:t>
            </a:r>
            <a:r>
              <a:rPr lang="zh-CN" altLang="en-US" b="1">
                <a:solidFill>
                  <a:schemeClr val="bg1"/>
                </a:solidFill>
              </a:rPr>
              <a:t>销售额、整猪库存情况。</a:t>
            </a:r>
            <a:endParaRPr lang="zh-CN" altLang="en-US" b="1" dirty="0">
              <a:solidFill>
                <a:schemeClr val="bg1"/>
              </a:solidFill>
            </a:endParaRPr>
          </a:p>
          <a:p>
            <a:pPr latinLnBrk="0">
              <a:lnSpc>
                <a:spcPct val="150000"/>
              </a:lnSpc>
            </a:pPr>
            <a:endParaRPr lang="zh-CN" altLang="en-US" b="1" dirty="0">
              <a:solidFill>
                <a:schemeClr val="bg1"/>
              </a:solidFill>
            </a:endParaRPr>
          </a:p>
          <a:p>
            <a:pPr latinLnBrk="0">
              <a:lnSpc>
                <a:spcPct val="150000"/>
              </a:lnSpc>
            </a:pPr>
            <a:r>
              <a:rPr lang="zh-CN" altLang="en-US" b="1" dirty="0">
                <a:solidFill>
                  <a:srgbClr val="FFC000"/>
                </a:solidFill>
              </a:rPr>
              <a:t>实现：</a:t>
            </a:r>
          </a:p>
          <a:p>
            <a:pPr latinLnBrk="0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（</a:t>
            </a:r>
            <a:r>
              <a:rPr lang="en-US" altLang="zh-CN" b="1" dirty="0">
                <a:solidFill>
                  <a:schemeClr val="bg1"/>
                </a:solidFill>
              </a:rPr>
              <a:t>1</a:t>
            </a:r>
            <a:r>
              <a:rPr lang="zh-CN" altLang="en-US" b="1" dirty="0">
                <a:solidFill>
                  <a:schemeClr val="bg1"/>
                </a:solidFill>
              </a:rPr>
              <a:t>）请问推荐使用什么类型称重设备？</a:t>
            </a:r>
          </a:p>
          <a:p>
            <a:pPr latinLnBrk="0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（</a:t>
            </a:r>
            <a:r>
              <a:rPr lang="en-US" altLang="zh-CN" b="1" dirty="0">
                <a:solidFill>
                  <a:schemeClr val="bg1"/>
                </a:solidFill>
              </a:rPr>
              <a:t>2</a:t>
            </a:r>
            <a:r>
              <a:rPr lang="zh-CN" altLang="en-US" b="1" dirty="0">
                <a:solidFill>
                  <a:schemeClr val="bg1"/>
                </a:solidFill>
              </a:rPr>
              <a:t>）请问进销业务流程怎么管理？</a:t>
            </a:r>
          </a:p>
          <a:p>
            <a:pPr latinLnBrk="0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（</a:t>
            </a:r>
            <a:r>
              <a:rPr lang="en-US" altLang="zh-CN" b="1" dirty="0">
                <a:solidFill>
                  <a:schemeClr val="bg1"/>
                </a:solidFill>
              </a:rPr>
              <a:t>3</a:t>
            </a:r>
            <a:r>
              <a:rPr lang="zh-CN" altLang="en-US" b="1" dirty="0">
                <a:solidFill>
                  <a:schemeClr val="bg1"/>
                </a:solidFill>
              </a:rPr>
              <a:t>）门店的销售额查询什么报表？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77"/>
          <p:cNvGrpSpPr/>
          <p:nvPr/>
        </p:nvGrpSpPr>
        <p:grpSpPr>
          <a:xfrm>
            <a:off x="14983" y="402870"/>
            <a:ext cx="5769244" cy="525629"/>
            <a:chOff x="-89836" y="587118"/>
            <a:chExt cx="2258256" cy="520091"/>
          </a:xfrm>
        </p:grpSpPr>
        <p:sp>
          <p:nvSpPr>
            <p:cNvPr id="29" name="文本框 78"/>
            <p:cNvSpPr txBox="1"/>
            <p:nvPr/>
          </p:nvSpPr>
          <p:spPr>
            <a:xfrm>
              <a:off x="153734" y="603693"/>
              <a:ext cx="2014686" cy="486940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 sz="5400" b="1" baseline="0">
                  <a:solidFill>
                    <a:srgbClr val="F8D35E"/>
                  </a:solidFill>
                </a:defRPr>
              </a:lvl1pPr>
              <a:lvl2pPr indent="0">
                <a:buNone/>
                <a:defRPr sz="1200"/>
              </a:lvl2pPr>
              <a:lvl3pPr indent="0">
                <a:buNone/>
                <a:defRPr sz="1000"/>
              </a:lvl3pPr>
              <a:lvl4pPr indent="0">
                <a:buNone/>
                <a:defRPr sz="900"/>
              </a:lvl4pPr>
              <a:lvl5pPr indent="0">
                <a:buNone/>
                <a:defRPr sz="900"/>
              </a:lvl5pPr>
              <a:lvl6pPr indent="0">
                <a:buNone/>
                <a:defRPr sz="900"/>
              </a:lvl6pPr>
              <a:lvl7pPr indent="0">
                <a:buNone/>
                <a:defRPr sz="900"/>
              </a:lvl7pPr>
              <a:lvl8pPr indent="0">
                <a:buNone/>
                <a:defRPr sz="900"/>
              </a:lvl8pPr>
              <a:lvl9pPr indent="0">
                <a:buNone/>
                <a:defRPr sz="900"/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场景二：某美容</a:t>
              </a: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spa</a:t>
              </a: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馆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-89836" y="587118"/>
              <a:ext cx="153577" cy="520091"/>
            </a:xfrm>
            <a:prstGeom prst="rect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56615" y="1356360"/>
            <a:ext cx="778319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</a:rPr>
              <a:t>业务：</a:t>
            </a:r>
          </a:p>
          <a:p>
            <a:pPr latinLnBrk="0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</a:rPr>
              <a:t>        某美容</a:t>
            </a:r>
            <a:r>
              <a:rPr lang="en-US" altLang="zh-CN" b="1">
                <a:solidFill>
                  <a:schemeClr val="bg1"/>
                </a:solidFill>
              </a:rPr>
              <a:t>spa</a:t>
            </a:r>
            <a:r>
              <a:rPr lang="zh-CN" altLang="en-US" b="1">
                <a:solidFill>
                  <a:schemeClr val="bg1"/>
                </a:solidFill>
              </a:rPr>
              <a:t>馆，新店开业，经营项目有：美容</a:t>
            </a:r>
            <a:r>
              <a:rPr lang="en-US" altLang="zh-CN" b="1">
                <a:solidFill>
                  <a:schemeClr val="bg1"/>
                </a:solidFill>
              </a:rPr>
              <a:t>spa</a:t>
            </a:r>
            <a:r>
              <a:rPr lang="zh-CN" altLang="en-US" b="1">
                <a:solidFill>
                  <a:schemeClr val="bg1"/>
                </a:solidFill>
              </a:rPr>
              <a:t>、美体</a:t>
            </a:r>
            <a:r>
              <a:rPr lang="en-US" altLang="zh-CN" b="1">
                <a:solidFill>
                  <a:schemeClr val="bg1"/>
                </a:solidFill>
              </a:rPr>
              <a:t>spa</a:t>
            </a:r>
            <a:r>
              <a:rPr lang="zh-CN" altLang="en-US" b="1">
                <a:solidFill>
                  <a:schemeClr val="bg1"/>
                </a:solidFill>
              </a:rPr>
              <a:t>等，新店特惠：充值</a:t>
            </a:r>
            <a:r>
              <a:rPr lang="en-US" altLang="zh-CN" b="1">
                <a:solidFill>
                  <a:schemeClr val="bg1"/>
                </a:solidFill>
              </a:rPr>
              <a:t>5888</a:t>
            </a:r>
            <a:r>
              <a:rPr lang="zh-CN" altLang="en-US" b="1">
                <a:solidFill>
                  <a:schemeClr val="bg1"/>
                </a:solidFill>
              </a:rPr>
              <a:t>即打</a:t>
            </a:r>
            <a:r>
              <a:rPr lang="en-US" altLang="zh-CN" b="1">
                <a:solidFill>
                  <a:schemeClr val="bg1"/>
                </a:solidFill>
              </a:rPr>
              <a:t>7</a:t>
            </a:r>
            <a:r>
              <a:rPr lang="zh-CN" altLang="en-US" b="1">
                <a:solidFill>
                  <a:schemeClr val="bg1"/>
                </a:solidFill>
              </a:rPr>
              <a:t>折，充值</a:t>
            </a:r>
            <a:r>
              <a:rPr lang="en-US" altLang="zh-CN" b="1">
                <a:solidFill>
                  <a:schemeClr val="bg1"/>
                </a:solidFill>
              </a:rPr>
              <a:t>8888</a:t>
            </a:r>
            <a:r>
              <a:rPr lang="zh-CN" altLang="en-US" b="1">
                <a:solidFill>
                  <a:schemeClr val="bg1"/>
                </a:solidFill>
              </a:rPr>
              <a:t>即打</a:t>
            </a:r>
            <a:r>
              <a:rPr lang="en-US" altLang="zh-CN" b="1">
                <a:solidFill>
                  <a:schemeClr val="bg1"/>
                </a:solidFill>
              </a:rPr>
              <a:t>5</a:t>
            </a:r>
            <a:r>
              <a:rPr lang="zh-CN" altLang="en-US" b="1">
                <a:solidFill>
                  <a:schemeClr val="bg1"/>
                </a:solidFill>
              </a:rPr>
              <a:t>折。另还有特惠项目：经络局部</a:t>
            </a:r>
            <a:r>
              <a:rPr lang="en-US" altLang="zh-CN" b="1">
                <a:solidFill>
                  <a:schemeClr val="bg1"/>
                </a:solidFill>
              </a:rPr>
              <a:t>spa10</a:t>
            </a:r>
            <a:r>
              <a:rPr lang="zh-CN" altLang="en-US" b="1">
                <a:solidFill>
                  <a:schemeClr val="bg1"/>
                </a:solidFill>
              </a:rPr>
              <a:t>次</a:t>
            </a:r>
            <a:r>
              <a:rPr lang="en-US" altLang="zh-CN" b="1">
                <a:solidFill>
                  <a:schemeClr val="bg1"/>
                </a:solidFill>
              </a:rPr>
              <a:t>1688</a:t>
            </a:r>
            <a:r>
              <a:rPr lang="zh-CN" altLang="en-US" b="1">
                <a:solidFill>
                  <a:schemeClr val="bg1"/>
                </a:solidFill>
              </a:rPr>
              <a:t>元。还需要对会员进行分析，查询出时段内消费金额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前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10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位的会员购买情况进行营销分析。</a:t>
            </a:r>
          </a:p>
          <a:p>
            <a:pPr latinLnBrk="0">
              <a:lnSpc>
                <a:spcPct val="150000"/>
              </a:lnSpc>
            </a:pPr>
            <a:endParaRPr lang="zh-CN" altLang="en-US" b="1">
              <a:solidFill>
                <a:schemeClr val="bg1"/>
              </a:solidFill>
            </a:endParaRPr>
          </a:p>
          <a:p>
            <a:pPr latinLnBrk="0">
              <a:lnSpc>
                <a:spcPct val="150000"/>
              </a:lnSpc>
            </a:pPr>
            <a:r>
              <a:rPr lang="zh-CN" altLang="en-US" b="1">
                <a:solidFill>
                  <a:srgbClr val="FFC000"/>
                </a:solidFill>
                <a:sym typeface="+mn-ea"/>
              </a:rPr>
              <a:t>实现：</a:t>
            </a:r>
            <a:endParaRPr lang="zh-CN" altLang="en-US" b="1">
              <a:solidFill>
                <a:srgbClr val="FFC000"/>
              </a:solidFill>
            </a:endParaRPr>
          </a:p>
          <a:p>
            <a:pPr latinLnBrk="0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  <a:sym typeface="+mn-ea"/>
              </a:rPr>
              <a:t>（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1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）需要建立什么类型会员卡？</a:t>
            </a:r>
            <a:endParaRPr lang="zh-CN" altLang="en-US" b="1">
              <a:solidFill>
                <a:schemeClr val="bg1"/>
              </a:solidFill>
            </a:endParaRPr>
          </a:p>
          <a:p>
            <a:pPr latinLnBrk="0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  <a:sym typeface="+mn-ea"/>
              </a:rPr>
              <a:t>（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2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）经络局部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spa10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次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1688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元特惠，可用什么功能来实现？</a:t>
            </a:r>
            <a:endParaRPr lang="zh-CN" altLang="en-US" b="1">
              <a:solidFill>
                <a:schemeClr val="bg1"/>
              </a:solidFill>
            </a:endParaRPr>
          </a:p>
          <a:p>
            <a:pPr latinLnBrk="0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  <a:sym typeface="+mn-ea"/>
              </a:rPr>
              <a:t>（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3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）会员分析报表，软件中是否有报表可以满足查询？</a:t>
            </a:r>
            <a:endParaRPr lang="zh-CN" altLang="en-US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4700" y="2343150"/>
            <a:ext cx="4800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互动答疑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矩形 1"/>
          <p:cNvSpPr>
            <a:spLocks noChangeArrowheads="1"/>
          </p:cNvSpPr>
          <p:nvPr/>
        </p:nvSpPr>
        <p:spPr bwMode="auto">
          <a:xfrm>
            <a:off x="0" y="0"/>
            <a:ext cx="12190413" cy="6931025"/>
          </a:xfrm>
          <a:prstGeom prst="rect">
            <a:avLst/>
          </a:prstGeom>
          <a:solidFill>
            <a:srgbClr val="1B325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</a14:hiddenLine>
            </a:ext>
          </a:extLst>
        </p:spPr>
        <p:txBody>
          <a:bodyPr lIns="60469" tIns="30235" rIns="60469" bIns="30235" anchor="ctr"/>
          <a:lstStyle>
            <a:lvl1pPr>
              <a:lnSpc>
                <a:spcPct val="90000"/>
              </a:lnSpc>
              <a:spcBef>
                <a:spcPts val="665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>
            <a:spLocks noChangeArrowheads="1"/>
          </p:cNvSpPr>
          <p:nvPr/>
        </p:nvSpPr>
        <p:spPr bwMode="auto">
          <a:xfrm>
            <a:off x="3248025" y="2946400"/>
            <a:ext cx="55006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0469" tIns="30235" rIns="60469" bIns="30235">
            <a:spAutoFit/>
          </a:bodyPr>
          <a:lstStyle>
            <a:lvl1pPr>
              <a:lnSpc>
                <a:spcPct val="90000"/>
              </a:lnSpc>
              <a:spcBef>
                <a:spcPts val="665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dist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新零售，新未来！</a:t>
            </a:r>
            <a:endParaRPr lang="zh-CN" altLang="en-US" sz="4400">
              <a:latin typeface="Arial" panose="020B0604020202020204" pitchFamily="34" charset="0"/>
            </a:endParaRPr>
          </a:p>
        </p:txBody>
      </p:sp>
      <p:grpSp>
        <p:nvGrpSpPr>
          <p:cNvPr id="2" name="组合 16"/>
          <p:cNvGrpSpPr/>
          <p:nvPr/>
        </p:nvGrpSpPr>
        <p:grpSpPr bwMode="auto">
          <a:xfrm>
            <a:off x="5505450" y="4476750"/>
            <a:ext cx="3238500" cy="93663"/>
            <a:chOff x="7316788" y="3487738"/>
            <a:chExt cx="4305300" cy="73025"/>
          </a:xfrm>
        </p:grpSpPr>
        <p:sp>
          <p:nvSpPr>
            <p:cNvPr id="57349" name="矩形 6"/>
            <p:cNvSpPr>
              <a:spLocks noChangeArrowheads="1"/>
            </p:cNvSpPr>
            <p:nvPr/>
          </p:nvSpPr>
          <p:spPr bwMode="auto">
            <a:xfrm>
              <a:off x="7316788" y="3487738"/>
              <a:ext cx="1081087" cy="73025"/>
            </a:xfrm>
            <a:prstGeom prst="rect">
              <a:avLst/>
            </a:prstGeom>
            <a:solidFill>
              <a:srgbClr val="9CC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buFont typeface="Arial" panose="020B0604020202020204" pitchFamily="34" charset="0"/>
                <a:buNone/>
              </a:pPr>
              <a:endParaRPr lang="zh-CN" altLang="zh-CN" sz="1800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7350" name="矩形 17"/>
            <p:cNvSpPr>
              <a:spLocks noChangeArrowheads="1"/>
            </p:cNvSpPr>
            <p:nvPr/>
          </p:nvSpPr>
          <p:spPr bwMode="auto">
            <a:xfrm>
              <a:off x="8405813" y="3487738"/>
              <a:ext cx="1081087" cy="73025"/>
            </a:xfrm>
            <a:prstGeom prst="rect">
              <a:avLst/>
            </a:prstGeom>
            <a:solidFill>
              <a:srgbClr val="E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buFont typeface="Arial" panose="020B0604020202020204" pitchFamily="34" charset="0"/>
                <a:buNone/>
              </a:pPr>
              <a:endParaRPr lang="zh-CN" altLang="zh-CN" sz="1800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7351" name="矩形 18"/>
            <p:cNvSpPr>
              <a:spLocks noChangeArrowheads="1"/>
            </p:cNvSpPr>
            <p:nvPr/>
          </p:nvSpPr>
          <p:spPr bwMode="auto">
            <a:xfrm>
              <a:off x="9469438" y="3487738"/>
              <a:ext cx="1079500" cy="73025"/>
            </a:xfrm>
            <a:prstGeom prst="rect">
              <a:avLst/>
            </a:prstGeom>
            <a:solidFill>
              <a:srgbClr val="3A8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buFont typeface="Arial" panose="020B0604020202020204" pitchFamily="34" charset="0"/>
                <a:buNone/>
              </a:pPr>
              <a:endParaRPr lang="zh-CN" altLang="zh-CN" sz="1800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7352" name="矩形 19"/>
            <p:cNvSpPr>
              <a:spLocks noChangeArrowheads="1"/>
            </p:cNvSpPr>
            <p:nvPr/>
          </p:nvSpPr>
          <p:spPr bwMode="auto">
            <a:xfrm>
              <a:off x="10542588" y="3487738"/>
              <a:ext cx="1079500" cy="73025"/>
            </a:xfrm>
            <a:prstGeom prst="rect">
              <a:avLst/>
            </a:prstGeom>
            <a:solidFill>
              <a:srgbClr val="F26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65"/>
                </a:spcBef>
                <a:buFont typeface="Arial" panose="020B0604020202020204" pitchFamily="34" charset="0"/>
                <a:buChar char="•"/>
                <a:defRPr sz="1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2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buFont typeface="Arial" panose="020B0604020202020204" pitchFamily="34" charset="0"/>
                <a:buNone/>
              </a:pPr>
              <a:endParaRPr lang="zh-CN" altLang="zh-CN" sz="1800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044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09009532"/>
  <p:tag name="KSO_WM_UNIT_PLACING_PICTURE_USER_VIEWPORT" val="{&quot;height&quot;:8100,&quot;width&quot;:7890}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1266</Words>
  <Application>Microsoft Office PowerPoint</Application>
  <PresentationFormat>自定义</PresentationFormat>
  <Paragraphs>163</Paragraphs>
  <Slides>19</Slides>
  <Notes>12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Roboto Medium</vt:lpstr>
      <vt:lpstr>宋体</vt:lpstr>
      <vt:lpstr>微软雅黑</vt:lpstr>
      <vt:lpstr>Arial</vt:lpstr>
      <vt:lpstr>Calibri</vt:lpstr>
      <vt:lpstr>Calibri Light</vt:lpstr>
      <vt:lpstr>Impact</vt:lpstr>
      <vt:lpstr>Verdana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冯震</dc:creator>
  <cp:lastModifiedBy>佳文 汪</cp:lastModifiedBy>
  <cp:revision>590</cp:revision>
  <dcterms:created xsi:type="dcterms:W3CDTF">2015-05-05T08:02:00Z</dcterms:created>
  <dcterms:modified xsi:type="dcterms:W3CDTF">2020-02-28T03:12:37Z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